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diagrams/data2.xml" ContentType="application/vnd.openxmlformats-officedocument.drawingml.diagramData+xml"/>
  <Override PartName="/ppt/diagrams/layout2.xml" ContentType="application/vnd.openxmlformats-officedocument.drawingml.diagramLayout+xml"/>
  <Override PartName="/ppt/diagrams/quickStyle2.xml" ContentType="application/vnd.openxmlformats-officedocument.drawingml.diagramStyle+xml"/>
  <Override PartName="/ppt/diagrams/colors2.xml" ContentType="application/vnd.openxmlformats-officedocument.drawingml.diagramColors+xml"/>
  <Override PartName="/ppt/diagrams/drawing2.xml" ContentType="application/vnd.ms-office.drawingml.diagramDrawing+xml"/>
  <Override PartName="/ppt/diagrams/data3.xml" ContentType="application/vnd.openxmlformats-officedocument.drawingml.diagramData+xml"/>
  <Override PartName="/ppt/diagrams/layout3.xml" ContentType="application/vnd.openxmlformats-officedocument.drawingml.diagramLayout+xml"/>
  <Override PartName="/ppt/diagrams/quickStyle3.xml" ContentType="application/vnd.openxmlformats-officedocument.drawingml.diagramStyle+xml"/>
  <Override PartName="/ppt/diagrams/colors3.xml" ContentType="application/vnd.openxmlformats-officedocument.drawingml.diagramColors+xml"/>
  <Override PartName="/ppt/diagrams/drawing3.xml" ContentType="application/vnd.ms-office.drawingml.diagramDrawing+xml"/>
  <Override PartName="/ppt/diagrams/data4.xml" ContentType="application/vnd.openxmlformats-officedocument.drawingml.diagramData+xml"/>
  <Override PartName="/ppt/diagrams/layout4.xml" ContentType="application/vnd.openxmlformats-officedocument.drawingml.diagramLayout+xml"/>
  <Override PartName="/ppt/diagrams/quickStyle4.xml" ContentType="application/vnd.openxmlformats-officedocument.drawingml.diagramStyle+xml"/>
  <Override PartName="/ppt/diagrams/colors4.xml" ContentType="application/vnd.openxmlformats-officedocument.drawingml.diagramColors+xml"/>
  <Override PartName="/ppt/diagrams/drawing4.xml" ContentType="application/vnd.ms-office.drawingml.diagramDrawing+xml"/>
  <Override PartName="/ppt/diagrams/data5.xml" ContentType="application/vnd.openxmlformats-officedocument.drawingml.diagramData+xml"/>
  <Override PartName="/ppt/diagrams/layout5.xml" ContentType="application/vnd.openxmlformats-officedocument.drawingml.diagramLayout+xml"/>
  <Override PartName="/ppt/diagrams/quickStyle5.xml" ContentType="application/vnd.openxmlformats-officedocument.drawingml.diagramStyle+xml"/>
  <Override PartName="/ppt/diagrams/colors5.xml" ContentType="application/vnd.openxmlformats-officedocument.drawingml.diagramColors+xml"/>
  <Override PartName="/ppt/diagrams/drawing5.xml" ContentType="application/vnd.ms-office.drawingml.diagramDrawing+xml"/>
  <Override PartName="/ppt/diagrams/data6.xml" ContentType="application/vnd.openxmlformats-officedocument.drawingml.diagramData+xml"/>
  <Override PartName="/ppt/diagrams/layout6.xml" ContentType="application/vnd.openxmlformats-officedocument.drawingml.diagramLayout+xml"/>
  <Override PartName="/ppt/diagrams/quickStyle6.xml" ContentType="application/vnd.openxmlformats-officedocument.drawingml.diagramStyle+xml"/>
  <Override PartName="/ppt/diagrams/colors6.xml" ContentType="application/vnd.openxmlformats-officedocument.drawingml.diagramColors+xml"/>
  <Override PartName="/ppt/diagrams/drawing6.xml" ContentType="application/vnd.ms-office.drawingml.diagramDrawing+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63" r:id="rId2"/>
    <p:sldId id="257" r:id="rId3"/>
    <p:sldId id="259" r:id="rId4"/>
    <p:sldId id="262" r:id="rId5"/>
    <p:sldId id="260" r:id="rId6"/>
    <p:sldId id="261" r:id="rId7"/>
    <p:sldId id="258" r:id="rId8"/>
    <p:sldId id="265" r:id="rId9"/>
    <p:sldId id="266" r:id="rId10"/>
    <p:sldId id="267" r:id="rId11"/>
    <p:sldId id="268" r:id="rId12"/>
    <p:sldId id="271" r:id="rId13"/>
    <p:sldId id="269" r:id="rId14"/>
    <p:sldId id="270" r:id="rId15"/>
    <p:sldId id="272" r:id="rId16"/>
    <p:sldId id="274" r:id="rId17"/>
    <p:sldId id="273" r:id="rId18"/>
    <p:sldId id="275" r:id="rId19"/>
    <p:sldId id="276" r:id="rId20"/>
    <p:sldId id="277" r:id="rId2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gridSpacing cx="76200" cy="76200"/>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slide" Target="slides/slide17.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viewProps" Target="viewProps.xml"/><Relationship Id="rId10" Type="http://schemas.openxmlformats.org/officeDocument/2006/relationships/slide" Target="slides/slide9.xml"/><Relationship Id="rId19" Type="http://schemas.openxmlformats.org/officeDocument/2006/relationships/slide" Target="slides/slide18.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presProps" Target="presProps.xml"/></Relationships>
</file>

<file path=ppt/diagrams/_rels/data3.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ata5.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_rels/drawing3.xml.rels><?xml version="1.0" encoding="UTF-8" standalone="yes"?>
<Relationships xmlns="http://schemas.openxmlformats.org/package/2006/relationships"><Relationship Id="rId8" Type="http://schemas.openxmlformats.org/officeDocument/2006/relationships/image" Target="../media/image10.svg"/><Relationship Id="rId3" Type="http://schemas.openxmlformats.org/officeDocument/2006/relationships/image" Target="../media/image5.png"/><Relationship Id="rId7" Type="http://schemas.openxmlformats.org/officeDocument/2006/relationships/image" Target="../media/image9.png"/><Relationship Id="rId2" Type="http://schemas.openxmlformats.org/officeDocument/2006/relationships/image" Target="../media/image4.svg"/><Relationship Id="rId1" Type="http://schemas.openxmlformats.org/officeDocument/2006/relationships/image" Target="../media/image3.png"/><Relationship Id="rId6" Type="http://schemas.openxmlformats.org/officeDocument/2006/relationships/image" Target="../media/image8.svg"/><Relationship Id="rId5" Type="http://schemas.openxmlformats.org/officeDocument/2006/relationships/image" Target="../media/image7.png"/><Relationship Id="rId10" Type="http://schemas.openxmlformats.org/officeDocument/2006/relationships/image" Target="../media/image12.svg"/><Relationship Id="rId4" Type="http://schemas.openxmlformats.org/officeDocument/2006/relationships/image" Target="../media/image6.svg"/><Relationship Id="rId9" Type="http://schemas.openxmlformats.org/officeDocument/2006/relationships/image" Target="../media/image11.png"/></Relationships>
</file>

<file path=ppt/diagrams/_rels/drawing5.xml.rels><?xml version="1.0" encoding="UTF-8" standalone="yes"?>
<Relationships xmlns="http://schemas.openxmlformats.org/package/2006/relationships"><Relationship Id="rId8" Type="http://schemas.openxmlformats.org/officeDocument/2006/relationships/image" Target="../media/image20.svg"/><Relationship Id="rId3" Type="http://schemas.openxmlformats.org/officeDocument/2006/relationships/image" Target="../media/image15.png"/><Relationship Id="rId7" Type="http://schemas.openxmlformats.org/officeDocument/2006/relationships/image" Target="../media/image19.png"/><Relationship Id="rId2" Type="http://schemas.openxmlformats.org/officeDocument/2006/relationships/image" Target="../media/image14.svg"/><Relationship Id="rId1" Type="http://schemas.openxmlformats.org/officeDocument/2006/relationships/image" Target="../media/image13.png"/><Relationship Id="rId6" Type="http://schemas.openxmlformats.org/officeDocument/2006/relationships/image" Target="../media/image18.svg"/><Relationship Id="rId5" Type="http://schemas.openxmlformats.org/officeDocument/2006/relationships/image" Target="../media/image17.png"/><Relationship Id="rId4" Type="http://schemas.openxmlformats.org/officeDocument/2006/relationships/image" Target="../media/image16.svg"/></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2.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3.xml><?xml version="1.0" encoding="utf-8"?>
<dgm:colorsDef xmlns:dgm="http://schemas.openxmlformats.org/drawingml/2006/diagram" xmlns:a="http://schemas.openxmlformats.org/drawingml/2006/main" uniqueId="urn:microsoft.com/office/officeart/2018/5/colors/Iconchunking_neutralicontext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bg1"/>
    </dgm:fillClrLst>
    <dgm:linClrLst meth="repeat">
      <a:schemeClr val="lt1">
        <a:alpha val="0"/>
      </a:schemeClr>
    </dgm:linClrLst>
    <dgm:effectClrLst/>
    <dgm:txLinClrLst/>
    <dgm:txFillClrLst meth="repeat">
      <a:schemeClr val="dk1"/>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bg1"/>
    </dgm:txFillClrLst>
    <dgm:txEffectClrLst/>
  </dgm:styleLbl>
</dgm:colorsDef>
</file>

<file path=ppt/diagrams/colors4.xml><?xml version="1.0" encoding="utf-8"?>
<dgm:colorsDef xmlns:dgm="http://schemas.openxmlformats.org/drawingml/2006/diagram" xmlns:a="http://schemas.openxmlformats.org/drawingml/2006/main" uniqueId="urn:microsoft.com/office/officeart/2005/8/colors/colorful2">
  <dgm:title val=""/>
  <dgm:desc val=""/>
  <dgm:catLst>
    <dgm:cat type="colorful" pri="10200"/>
  </dgm:catLst>
  <dgm:styleLbl name="node0">
    <dgm:fillClrLst meth="repeat">
      <a:schemeClr val="accent1"/>
    </dgm:fillClrLst>
    <dgm:linClrLst meth="repeat">
      <a:schemeClr val="lt1"/>
    </dgm:linClrLst>
    <dgm:effectClrLst/>
    <dgm:txLinClrLst/>
    <dgm:txFillClrLst/>
    <dgm:txEffectClrLst/>
  </dgm:styleLbl>
  <dgm:styleLbl name="node1">
    <dgm:fillClrLst>
      <a:schemeClr val="accent2"/>
      <a:schemeClr val="accent3"/>
    </dgm:fillClrLst>
    <dgm:linClrLst meth="repeat">
      <a:schemeClr val="lt1"/>
    </dgm:linClrLst>
    <dgm:effectClrLst/>
    <dgm:txLinClrLst/>
    <dgm:txFillClrLst/>
    <dgm:txEffectClrLst/>
  </dgm:styleLbl>
  <dgm:styleLbl name="alignNode1">
    <dgm:fillClrLst>
      <a:schemeClr val="accent2"/>
      <a:schemeClr val="accent3"/>
    </dgm:fillClrLst>
    <dgm:linClrLst>
      <a:schemeClr val="accent2"/>
      <a:schemeClr val="accent3"/>
    </dgm:linClrLst>
    <dgm:effectClrLst/>
    <dgm:txLinClrLst/>
    <dgm:txFillClrLst/>
    <dgm:txEffectClrLst/>
  </dgm:styleLbl>
  <dgm:styleLbl name="lnNode1">
    <dgm:fillClrLst>
      <a:schemeClr val="accent2"/>
      <a:schemeClr val="accent3"/>
    </dgm:fillClrLst>
    <dgm:linClrLst meth="repeat">
      <a:schemeClr val="lt1"/>
    </dgm:linClrLst>
    <dgm:effectClrLst/>
    <dgm:txLinClrLst/>
    <dgm:txFillClrLst/>
    <dgm:txEffectClrLst/>
  </dgm:styleLbl>
  <dgm:styleLbl name="vennNode1">
    <dgm:fillClrLst>
      <a:schemeClr val="accent2">
        <a:alpha val="50000"/>
      </a:schemeClr>
      <a:schemeClr val="accent3">
        <a:alpha val="50000"/>
      </a:schemeClr>
    </dgm:fillClrLst>
    <dgm:linClrLst meth="repeat">
      <a:schemeClr val="lt1"/>
    </dgm:linClrLst>
    <dgm:effectClrLst/>
    <dgm:txLinClrLst/>
    <dgm:txFillClrLst/>
    <dgm:txEffectClrLst/>
  </dgm:styleLbl>
  <dgm:styleLbl name="node2">
    <dgm:fillClrLst>
      <a:schemeClr val="accent3"/>
    </dgm:fillClrLst>
    <dgm:linClrLst meth="repeat">
      <a:schemeClr val="lt1"/>
    </dgm:linClrLst>
    <dgm:effectClrLst/>
    <dgm:txLinClrLst/>
    <dgm:txFillClrLst/>
    <dgm:txEffectClrLst/>
  </dgm:styleLbl>
  <dgm:styleLbl name="node3">
    <dgm:fillClrLst>
      <a:schemeClr val="accent4"/>
    </dgm:fillClrLst>
    <dgm:linClrLst meth="repeat">
      <a:schemeClr val="lt1"/>
    </dgm:linClrLst>
    <dgm:effectClrLst/>
    <dgm:txLinClrLst/>
    <dgm:txFillClrLst/>
    <dgm:txEffectClrLst/>
  </dgm:styleLbl>
  <dgm:styleLbl name="node4">
    <dgm:fillClrLst>
      <a:schemeClr val="accent5"/>
    </dgm:fillClrLst>
    <dgm:linClrLst meth="repeat">
      <a:schemeClr val="lt1"/>
    </dgm:linClrLst>
    <dgm:effectClrLst/>
    <dgm:txLinClrLst/>
    <dgm:txFillClrLst/>
    <dgm:txEffectClrLst/>
  </dgm:styleLbl>
  <dgm:styleLbl name="fgImgPlace1">
    <dgm:fillClrLst>
      <a:schemeClr val="accent2">
        <a:tint val="50000"/>
      </a:schemeClr>
      <a:schemeClr val="accent3">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2">
        <a:tint val="50000"/>
      </a:schemeClr>
      <a:schemeClr val="accent3">
        <a:tint val="20000"/>
      </a:schemeClr>
    </dgm:fillClrLst>
    <dgm:linClrLst meth="repeat">
      <a:schemeClr val="lt1"/>
    </dgm:linClrLst>
    <dgm:effectClrLst/>
    <dgm:txLinClrLst/>
    <dgm:txFillClrLst meth="repeat">
      <a:schemeClr val="lt1"/>
    </dgm:txFillClrLst>
    <dgm:txEffectClrLst/>
  </dgm:styleLbl>
  <dgm:styleLbl name="sibTrans2D1">
    <dgm:fillClrLst>
      <a:schemeClr val="accent2"/>
      <a:schemeClr val="accent3"/>
    </dgm:fillClrLst>
    <dgm:linClrLst meth="repeat">
      <a:schemeClr val="lt1"/>
    </dgm:linClrLst>
    <dgm:effectClrLst/>
    <dgm:txLinClrLst/>
    <dgm:txFillClrLst/>
    <dgm:txEffectClrLst/>
  </dgm:styleLbl>
  <dgm:styleLbl name="fgSibTrans2D1">
    <dgm:fillClrLst>
      <a:schemeClr val="accent2"/>
      <a:schemeClr val="accent3"/>
    </dgm:fillClrLst>
    <dgm:linClrLst meth="repeat">
      <a:schemeClr val="lt1"/>
    </dgm:linClrLst>
    <dgm:effectClrLst/>
    <dgm:txLinClrLst/>
    <dgm:txFillClrLst meth="repeat">
      <a:schemeClr val="lt1"/>
    </dgm:txFillClrLst>
    <dgm:txEffectClrLst/>
  </dgm:styleLbl>
  <dgm:styleLbl name="bgSibTrans2D1">
    <dgm:fillClrLst>
      <a:schemeClr val="accent2"/>
      <a:schemeClr val="accent3"/>
    </dgm:fillClrLst>
    <dgm:linClrLst meth="repeat">
      <a:schemeClr val="lt1"/>
    </dgm:linClrLst>
    <dgm:effectClrLst/>
    <dgm:txLinClrLst/>
    <dgm:txFillClrLst meth="repeat">
      <a:schemeClr val="lt1"/>
    </dgm:txFillClrLst>
    <dgm:txEffectClrLst/>
  </dgm:styleLbl>
  <dgm:styleLbl name="sibTrans1D1">
    <dgm:fillClrLst/>
    <dgm:linClrLst>
      <a:schemeClr val="accent2"/>
      <a:schemeClr val="accent3"/>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2"/>
    </dgm:fillClrLst>
    <dgm:linClrLst meth="repeat">
      <a:schemeClr val="lt1">
        <a:shade val="80000"/>
      </a:schemeClr>
    </dgm:linClrLst>
    <dgm:effectClrLst/>
    <dgm:txLinClrLst/>
    <dgm:txFillClrLst/>
    <dgm:txEffectClrLst/>
  </dgm:styleLbl>
  <dgm:styleLbl name="asst1">
    <dgm:fillClrLst meth="repeat">
      <a:schemeClr val="accent3"/>
    </dgm:fillClrLst>
    <dgm:linClrLst meth="repeat">
      <a:schemeClr val="lt1">
        <a:shade val="80000"/>
      </a:schemeClr>
    </dgm:linClrLst>
    <dgm:effectClrLst/>
    <dgm:txLinClrLst/>
    <dgm:txFillClrLst/>
    <dgm:txEffectClrLst/>
  </dgm:styleLbl>
  <dgm:styleLbl name="asst2">
    <dgm:fillClrLst>
      <a:schemeClr val="accent4"/>
    </dgm:fillClrLst>
    <dgm:linClrLst meth="repeat">
      <a:schemeClr val="lt1"/>
    </dgm:linClrLst>
    <dgm:effectClrLst/>
    <dgm:txLinClrLst/>
    <dgm:txFillClrLst/>
    <dgm:txEffectClrLst/>
  </dgm:styleLbl>
  <dgm:styleLbl name="asst3">
    <dgm:fillClrLst>
      <a:schemeClr val="accent5"/>
    </dgm:fillClrLst>
    <dgm:linClrLst meth="repeat">
      <a:schemeClr val="lt1"/>
    </dgm:linClrLst>
    <dgm:effectClrLst/>
    <dgm:txLinClrLst/>
    <dgm:txFillClrLst/>
    <dgm:txEffectClrLst/>
  </dgm:styleLbl>
  <dgm:styleLbl name="asst4">
    <dgm:fillClrLst>
      <a:schemeClr val="accent6"/>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2"/>
    </dgm:linClrLst>
    <dgm:effectClrLst/>
    <dgm:txLinClrLst/>
    <dgm:txFillClrLst meth="repeat">
      <a:schemeClr val="tx1"/>
    </dgm:txFillClrLst>
    <dgm:txEffectClrLst/>
  </dgm:styleLbl>
  <dgm:styleLbl name="parChTrans1D2">
    <dgm:fillClrLst meth="repeat">
      <a:schemeClr val="accent2">
        <a:tint val="90000"/>
      </a:schemeClr>
    </dgm:fillClrLst>
    <dgm:linClrLst meth="repeat">
      <a:schemeClr val="accent3"/>
    </dgm:linClrLst>
    <dgm:effectClrLst/>
    <dgm:txLinClrLst/>
    <dgm:txFillClrLst meth="repeat">
      <a:schemeClr val="tx1"/>
    </dgm:txFillClrLst>
    <dgm:txEffectClrLst/>
  </dgm:styleLbl>
  <dgm:styleLbl name="parChTrans1D3">
    <dgm:fillClrLst meth="repeat">
      <a:schemeClr val="accent2">
        <a:tint val="70000"/>
      </a:schemeClr>
    </dgm:fillClrLst>
    <dgm:linClrLst meth="repeat">
      <a:schemeClr val="accent4"/>
    </dgm:linClrLst>
    <dgm:effectClrLst/>
    <dgm:txLinClrLst/>
    <dgm:txFillClrLst meth="repeat">
      <a:schemeClr val="tx1"/>
    </dgm:txFillClrLst>
    <dgm:txEffectClrLst/>
  </dgm:styleLbl>
  <dgm:styleLbl name="parChTrans1D4">
    <dgm:fillClrLst meth="repeat">
      <a:schemeClr val="accent2">
        <a:tint val="50000"/>
      </a:schemeClr>
    </dgm:fillClrLst>
    <dgm:linClrLst meth="repeat">
      <a:schemeClr val="accent5"/>
    </dgm:linClrLst>
    <dgm:effectClrLst/>
    <dgm:txLinClrLst/>
    <dgm:txFillClrLst meth="repeat">
      <a:schemeClr val="tx1"/>
    </dgm:txFillClrLst>
    <dgm:txEffectClrLst/>
  </dgm:styleLbl>
  <dgm:styleLbl name="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conF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align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2"/>
    </dgm:linClrLst>
    <dgm:effectClrLst/>
    <dgm:txLinClrLst/>
    <dgm:txFillClrLst meth="repeat">
      <a:schemeClr val="dk1"/>
    </dgm:txFillClrLst>
    <dgm:txEffectClrLst/>
  </dgm:styleLbl>
  <dgm:styleLbl name="bgAcc1">
    <dgm:fillClrLst meth="repeat">
      <a:schemeClr val="lt1">
        <a:alpha val="90000"/>
      </a:schemeClr>
    </dgm:fillClrLst>
    <dgm:linClrLst>
      <a:schemeClr val="accent2"/>
      <a:schemeClr val="accent3"/>
    </dgm:linClrLst>
    <dgm:effectClrLst/>
    <dgm:txLinClrLst/>
    <dgm:txFillClrLst meth="repeat">
      <a:schemeClr val="dk1"/>
    </dgm:txFillClrLst>
    <dgm:txEffectClrLst/>
  </dgm:styleLbl>
  <dgm:styleLbl name="solidFgAcc1">
    <dgm:fillClrLst meth="repeat">
      <a:schemeClr val="lt1"/>
    </dgm:fillClrLst>
    <dgm:linClrLst>
      <a:schemeClr val="accent2"/>
      <a:schemeClr val="accent3"/>
    </dgm:linClrLst>
    <dgm:effectClrLst/>
    <dgm:txLinClrLst/>
    <dgm:txFillClrLst meth="repeat">
      <a:schemeClr val="dk1"/>
    </dgm:txFillClrLst>
    <dgm:txEffectClrLst/>
  </dgm:styleLbl>
  <dgm:styleLbl name="solidAlignAcc1">
    <dgm:fillClrLst meth="repeat">
      <a:schemeClr val="lt1"/>
    </dgm:fillClrLst>
    <dgm:linClrLst>
      <a:schemeClr val="accent2"/>
      <a:schemeClr val="accent3"/>
    </dgm:linClrLst>
    <dgm:effectClrLst/>
    <dgm:txLinClrLst/>
    <dgm:txFillClrLst meth="repeat">
      <a:schemeClr val="dk1"/>
    </dgm:txFillClrLst>
    <dgm:txEffectClrLst/>
  </dgm:styleLbl>
  <dgm:styleLbl name="solidBgAcc1">
    <dgm:fillClrLst meth="repeat">
      <a:schemeClr val="lt1"/>
    </dgm:fillClrLst>
    <dgm:linClrLst>
      <a:schemeClr val="accent2"/>
      <a:schemeClr val="accent3"/>
    </dgm:linClrLst>
    <dgm:effectClrLst/>
    <dgm:txLinClrLst/>
    <dgm:txFillClrLst meth="repeat">
      <a:schemeClr val="dk1"/>
    </dgm:txFillClrLst>
    <dgm:txEffectClrLst/>
  </dgm:styleLbl>
  <dgm:styleLbl name="f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align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bgAccFollowNode1">
    <dgm:fillClrLst>
      <a:schemeClr val="accent2">
        <a:tint val="40000"/>
        <a:alpha val="90000"/>
      </a:schemeClr>
      <a:schemeClr val="accent3">
        <a:tint val="40000"/>
        <a:alpha val="90000"/>
      </a:schemeClr>
    </dgm:fillClrLst>
    <dgm:linClrLst>
      <a:schemeClr val="accent2">
        <a:tint val="40000"/>
        <a:alpha val="90000"/>
      </a:schemeClr>
      <a:schemeClr val="accent3">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3"/>
    </dgm:linClrLst>
    <dgm:effectClrLst/>
    <dgm:txLinClrLst/>
    <dgm:txFillClrLst meth="repeat">
      <a:schemeClr val="dk1"/>
    </dgm:txFillClrLst>
    <dgm:txEffectClrLst/>
  </dgm:styleLbl>
  <dgm:styleLbl name="fgAcc3">
    <dgm:fillClrLst meth="repeat">
      <a:schemeClr val="lt1">
        <a:alpha val="90000"/>
      </a:schemeClr>
    </dgm:fillClrLst>
    <dgm:linClrLst>
      <a:schemeClr val="accent4"/>
    </dgm:linClrLst>
    <dgm:effectClrLst/>
    <dgm:txLinClrLst/>
    <dgm:txFillClrLst meth="repeat">
      <a:schemeClr val="dk1"/>
    </dgm:txFillClrLst>
    <dgm:txEffectClrLst/>
  </dgm:styleLbl>
  <dgm:styleLbl name="fgAcc4">
    <dgm:fillClrLst meth="repeat">
      <a:schemeClr val="lt1">
        <a:alpha val="90000"/>
      </a:schemeClr>
    </dgm:fillClrLst>
    <dgm:linClrLst>
      <a:schemeClr val="accent5"/>
    </dgm:linClrLst>
    <dgm:effectClrLst/>
    <dgm:txLinClrLst/>
    <dgm:txFillClrLst meth="repeat">
      <a:schemeClr val="dk1"/>
    </dgm:txFillClrLst>
    <dgm:txEffectClrLst/>
  </dgm:styleLbl>
  <dgm:styleLbl name="bgShp">
    <dgm:fillClrLst meth="repeat">
      <a:schemeClr val="accent2">
        <a:tint val="40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2">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5.xml><?xml version="1.0" encoding="utf-8"?>
<dgm:colorsDef xmlns:dgm="http://schemas.openxmlformats.org/drawingml/2006/diagram" xmlns:a="http://schemas.openxmlformats.org/drawingml/2006/main" uniqueId="urn:microsoft.com/office/officeart/2018/5/colors/Iconchunking_neutralbg_colorful1">
  <dgm:title val=""/>
  <dgm:desc val=""/>
  <dgm:catLst>
    <dgm:cat type="colorful" pri="10100"/>
  </dgm:catLst>
  <dgm:styleLbl name="node0">
    <dgm:fillClrLst meth="repeat">
      <a:schemeClr val="accent1"/>
    </dgm:fillClrLst>
    <dgm:linClrLst meth="repeat">
      <a:schemeClr val="lt1"/>
    </dgm:linClrLst>
    <dgm:effectClrLst/>
    <dgm:txLinClrLst/>
    <dgm:txFillClrLst/>
    <dgm:txEffectClrLst/>
  </dgm:styleLbl>
  <dgm:styleLbl name="node1">
    <dgm:fillClrLst meth="repeat">
      <a:schemeClr val="accent2"/>
      <a:schemeClr val="accent3"/>
      <a:schemeClr val="accent4"/>
      <a:schemeClr val="accent5"/>
      <a:schemeClr val="accent6"/>
    </dgm:fillClrLst>
    <dgm:linClrLst meth="repeat">
      <a:schemeClr val="lt1">
        <a:alpha val="0"/>
      </a:schemeClr>
    </dgm:linClrLst>
    <dgm:effectClrLst/>
    <dgm:txLinClrLst/>
    <dgm:txFillClrLst/>
    <dgm:txEffectClrLst/>
  </dgm:styleLbl>
  <dgm:styleLbl name="alignNode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dgm:txEffectClrLst/>
  </dgm:styleLbl>
  <dgm:styleLbl name="lnNode1">
    <dgm:fillClrLst meth="repeat">
      <a:schemeClr val="accent2"/>
      <a:schemeClr val="accent3"/>
      <a:schemeClr val="accent4"/>
      <a:schemeClr val="accent5"/>
      <a:schemeClr val="accent6"/>
    </dgm:fillClrLst>
    <dgm:linClrLst meth="repeat">
      <a:schemeClr val="lt1"/>
    </dgm:linClrLst>
    <dgm:effectClrLst/>
    <dgm:txLinClrLst/>
    <dgm:txFillClrLst/>
    <dgm:txEffectClrLst/>
  </dgm:styleLbl>
  <dgm:styleLbl name="vennNode1">
    <dgm:fillClrLst meth="repeat">
      <a:schemeClr val="accent2">
        <a:alpha val="50000"/>
      </a:schemeClr>
      <a:schemeClr val="accent3">
        <a:alpha val="50000"/>
      </a:schemeClr>
      <a:schemeClr val="accent4">
        <a:alpha val="50000"/>
      </a:schemeClr>
      <a:schemeClr val="accent5">
        <a:alpha val="50000"/>
      </a:schemeClr>
      <a:schemeClr val="accent6">
        <a:alpha val="50000"/>
      </a:schemeClr>
    </dgm:fillClrLst>
    <dgm:linClrLst meth="repeat">
      <a:schemeClr val="lt1"/>
    </dgm:linClrLst>
    <dgm:effectClrLst/>
    <dgm:txLinClrLst/>
    <dgm:txFillClrLst/>
    <dgm:txEffectClrLst/>
  </dgm:styleLbl>
  <dgm:styleLbl name="node2">
    <dgm:fillClrLst>
      <a:schemeClr val="accent2"/>
    </dgm:fillClrLst>
    <dgm:linClrLst meth="repeat">
      <a:schemeClr val="lt1"/>
    </dgm:linClrLst>
    <dgm:effectClrLst/>
    <dgm:txLinClrLst/>
    <dgm:txFillClrLst/>
    <dgm:txEffectClrLst/>
  </dgm:styleLbl>
  <dgm:styleLbl name="node3">
    <dgm:fillClrLst>
      <a:schemeClr val="accent3"/>
    </dgm:fillClrLst>
    <dgm:linClrLst meth="repeat">
      <a:schemeClr val="lt1"/>
    </dgm:linClrLst>
    <dgm:effectClrLst/>
    <dgm:txLinClrLst/>
    <dgm:txFillClrLst/>
    <dgm:txEffectClrLst/>
  </dgm:styleLbl>
  <dgm:styleLbl name="node4">
    <dgm:fillClrLst>
      <a:schemeClr val="accent4"/>
    </dgm:fillClrLst>
    <dgm:linClrLst meth="repeat">
      <a:schemeClr val="lt1"/>
    </dgm:linClrLst>
    <dgm:effectClrLst/>
    <dgm:txLinClrLst/>
    <dgm:txFillClrLst/>
    <dgm:txEffectClrLst/>
  </dgm:styleLbl>
  <dgm:styleLbl name="fgImgPlace1">
    <dgm:fillClrLst meth="repeat">
      <a:schemeClr val="accent2">
        <a:tint val="50000"/>
      </a:schemeClr>
      <a:schemeClr val="accent3">
        <a:tint val="50000"/>
      </a:schemeClr>
      <a:schemeClr val="accent4">
        <a:tint val="50000"/>
      </a:schemeClr>
      <a:schemeClr val="accent5">
        <a:tint val="50000"/>
      </a:schemeClr>
      <a:schemeClr val="accent6">
        <a:tint val="50000"/>
      </a:schemeClr>
    </dgm:fillClrLst>
    <dgm:linClrLst meth="repeat">
      <a:schemeClr val="lt1"/>
    </dgm:linClrLst>
    <dgm:effectClrLst/>
    <dgm:txLinClrLst/>
    <dgm:txFillClrLst meth="repeat">
      <a:schemeClr val="lt1"/>
    </dgm:txFillClrLst>
    <dgm:txEffectClrLst/>
  </dgm:styleLbl>
  <dgm:styleLbl name="align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bgImgPlace1">
    <dgm:fillClrLst>
      <a:schemeClr val="accent1">
        <a:tint val="50000"/>
      </a:schemeClr>
      <a:schemeClr val="accent2">
        <a:tint val="2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2"/>
      <a:schemeClr val="accent3"/>
      <a:schemeClr val="accent4"/>
      <a:schemeClr val="accent5"/>
      <a:schemeClr val="accent6"/>
    </dgm:fillClrLst>
    <dgm:linClrLst meth="cycle">
      <a:schemeClr val="lt1"/>
    </dgm:linClrLst>
    <dgm:effectClrLst/>
    <dgm:txLinClrLst/>
    <dgm:txFillClrLst/>
    <dgm:txEffectClrLst/>
  </dgm:styleLbl>
  <dgm:styleLbl name="f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bgSibTrans2D1">
    <dgm:fillClrLst meth="repeat">
      <a:schemeClr val="accent2"/>
      <a:schemeClr val="accent3"/>
      <a:schemeClr val="accent4"/>
      <a:schemeClr val="accent5"/>
      <a:schemeClr val="accent6"/>
    </dgm:fillClrLst>
    <dgm:linClrLst meth="cycle">
      <a:schemeClr val="lt1"/>
    </dgm:linClrLst>
    <dgm:effectClrLst/>
    <dgm:txLinClrLst/>
    <dgm:txFillClrLst meth="repeat">
      <a:schemeClr val="lt1"/>
    </dgm:txFillClrLst>
    <dgm:txEffectClrLst/>
  </dgm:styleLbl>
  <dgm:styleLbl name="sibTrans1D1">
    <dgm:fillClrLst meth="repeat">
      <a:schemeClr val="accent2"/>
      <a:schemeClr val="accent3"/>
      <a:schemeClr val="accent4"/>
      <a:schemeClr val="accent5"/>
      <a:schemeClr val="accent6"/>
    </dgm:fillClrLst>
    <dgm:linClrLst meth="repeat">
      <a:schemeClr val="accent2"/>
      <a:schemeClr val="accent3"/>
      <a:schemeClr val="accent4"/>
      <a:schemeClr val="accent5"/>
      <a:schemeClr val="accent6"/>
    </dgm:linClrLst>
    <dgm:effectClrLst/>
    <dgm:txLinClrLst/>
    <dgm:txFillClrLst meth="repeat">
      <a:schemeClr val="tx1"/>
    </dgm:txFillClrLst>
    <dgm:txEffectClrLst/>
  </dgm:styleLbl>
  <dgm:styleLbl name="callout">
    <dgm:fillClrLst meth="repeat">
      <a:schemeClr val="accent2"/>
    </dgm:fillClrLst>
    <dgm:linClrLst meth="repeat">
      <a:schemeClr val="accent2">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2"/>
    </dgm:fillClrLst>
    <dgm:linClrLst meth="repeat">
      <a:schemeClr val="lt1"/>
    </dgm:linClrLst>
    <dgm:effectClrLst/>
    <dgm:txLinClrLst/>
    <dgm:txFillClrLst/>
    <dgm:txEffectClrLst/>
  </dgm:styleLbl>
  <dgm:styleLbl name="asst2">
    <dgm:fillClrLst>
      <a:schemeClr val="accent3"/>
    </dgm:fillClrLst>
    <dgm:linClrLst meth="repeat">
      <a:schemeClr val="lt1"/>
    </dgm:linClrLst>
    <dgm:effectClrLst/>
    <dgm:txLinClrLst/>
    <dgm:txFillClrLst/>
    <dgm:txEffectClrLst/>
  </dgm:styleLbl>
  <dgm:styleLbl name="asst3">
    <dgm:fillClrLst>
      <a:schemeClr val="accent4"/>
    </dgm:fillClrLst>
    <dgm:linClrLst meth="repeat">
      <a:schemeClr val="lt1"/>
    </dgm:linClrLst>
    <dgm:effectClrLst/>
    <dgm:txLinClrLst/>
    <dgm:txFillClrLst/>
    <dgm:txEffectClrLst/>
  </dgm:styleLbl>
  <dgm:styleLbl name="asst4">
    <dgm:fillClrLst>
      <a:schemeClr val="accent5"/>
    </dgm:fillClrLst>
    <dgm:linClrLst meth="repeat">
      <a:schemeClr val="lt1"/>
    </dgm:linClrLst>
    <dgm:effectClrLst/>
    <dgm:txLinClrLst/>
    <dgm:txFillClrLst/>
    <dgm:txEffectClrLst/>
  </dgm:styleLbl>
  <dgm:styleLbl name="parChTrans2D1">
    <dgm:fillClrLst meth="repeat">
      <a:schemeClr val="accent2"/>
    </dgm:fillClrLst>
    <dgm:linClrLst meth="repeat">
      <a:schemeClr val="lt1"/>
    </dgm:linClrLst>
    <dgm:effectClrLst/>
    <dgm:txLinClrLst/>
    <dgm:txFillClrLst meth="repeat">
      <a:schemeClr val="lt1"/>
    </dgm:txFillClrLst>
    <dgm:txEffectClrLst/>
  </dgm:styleLbl>
  <dgm:styleLbl name="parChTrans2D2">
    <dgm:fillClrLst meth="repeat">
      <a:schemeClr val="accent3"/>
    </dgm:fillClrLst>
    <dgm:linClrLst meth="repeat">
      <a:schemeClr val="lt1"/>
    </dgm:linClrLst>
    <dgm:effectClrLst/>
    <dgm:txLinClrLst/>
    <dgm:txFillClrLst/>
    <dgm:txEffectClrLst/>
  </dgm:styleLbl>
  <dgm:styleLbl name="parChTrans2D3">
    <dgm:fillClrLst meth="repeat">
      <a:schemeClr val="accent4"/>
    </dgm:fillClrLst>
    <dgm:linClrLst meth="repeat">
      <a:schemeClr val="lt1"/>
    </dgm:linClrLst>
    <dgm:effectClrLst/>
    <dgm:txLinClrLst/>
    <dgm:txFillClrLst/>
    <dgm:txEffectClrLst/>
  </dgm:styleLbl>
  <dgm:styleLbl name="parChTrans2D4">
    <dgm:fillClrLst meth="repeat">
      <a:schemeClr val="accent5"/>
    </dgm:fillClrLst>
    <dgm:linClrLst meth="repeat">
      <a:schemeClr val="lt1"/>
    </dgm:linClrLst>
    <dgm:effectClrLst/>
    <dgm:txLinClrLst/>
    <dgm:txFillClrLst meth="repeat">
      <a:schemeClr val="lt1"/>
    </dgm:txFillClrLst>
    <dgm:txEffectClrLst/>
  </dgm:styleLbl>
  <dgm:styleLbl name="parChTrans1D1">
    <dgm:fillClrLst meth="repeat">
      <a:schemeClr val="accent2"/>
    </dgm:fillClrLst>
    <dgm:linClrLst meth="repeat">
      <a:schemeClr val="accent1"/>
    </dgm:linClrLst>
    <dgm:effectClrLst/>
    <dgm:txLinClrLst/>
    <dgm:txFillClrLst meth="repeat">
      <a:schemeClr val="tx1"/>
    </dgm:txFillClrLst>
    <dgm:txEffectClrLst/>
  </dgm:styleLbl>
  <dgm:styleLbl name="parChTrans1D2">
    <dgm:fillClrLst meth="repeat">
      <a:schemeClr val="accent3">
        <a:tint val="90000"/>
      </a:schemeClr>
    </dgm:fillClrLst>
    <dgm:linClrLst meth="repeat">
      <a:schemeClr val="accent2"/>
    </dgm:linClrLst>
    <dgm:effectClrLst/>
    <dgm:txLinClrLst/>
    <dgm:txFillClrLst meth="repeat">
      <a:schemeClr val="tx1"/>
    </dgm:txFillClrLst>
    <dgm:txEffectClrLst/>
  </dgm:styleLbl>
  <dgm:styleLbl name="parChTrans1D3">
    <dgm:fillClrLst meth="repeat">
      <a:schemeClr val="accent4">
        <a:tint val="70000"/>
      </a:schemeClr>
    </dgm:fillClrLst>
    <dgm:linClrLst meth="repeat">
      <a:schemeClr val="accent3"/>
    </dgm:linClrLst>
    <dgm:effectClrLst/>
    <dgm:txLinClrLst/>
    <dgm:txFillClrLst meth="repeat">
      <a:schemeClr val="tx1"/>
    </dgm:txFillClrLst>
    <dgm:txEffectClrLst/>
  </dgm:styleLbl>
  <dgm:styleLbl name="parChTrans1D4">
    <dgm:fillClrLst meth="repeat">
      <a:schemeClr val="accent5">
        <a:tint val="50000"/>
      </a:schemeClr>
    </dgm:fillClrLst>
    <dgm:linClrLst meth="repeat">
      <a:schemeClr val="accent4"/>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F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Align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solidBgAcc1">
    <dgm:fillClrLst meth="repeat">
      <a:schemeClr val="lt1"/>
    </dgm:fillClrLst>
    <dgm:linClrLst meth="repeat">
      <a:schemeClr val="accent2"/>
      <a:schemeClr val="accent3"/>
      <a:schemeClr val="accent4"/>
      <a:schemeClr val="accent5"/>
      <a:schemeClr val="accent6"/>
    </dgm:linClrLst>
    <dgm:effectClrLst/>
    <dgm:txLinClrLst/>
    <dgm:txFillClrLst meth="repeat">
      <a:schemeClr val="dk1"/>
    </dgm:txFillClrLst>
    <dgm:txEffectClrLst/>
  </dgm:styleLbl>
  <dgm:styleLbl name="f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align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bgAccFollowNode1">
    <dgm:fill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fillClrLst>
    <dgm:linClrLst meth="repeat">
      <a:schemeClr val="accent2">
        <a:tint val="40000"/>
        <a:alpha val="90000"/>
      </a:schemeClr>
      <a:schemeClr val="accent3">
        <a:tint val="40000"/>
        <a:alpha val="90000"/>
      </a:schemeClr>
      <a:schemeClr val="accent4">
        <a:tint val="40000"/>
        <a:alpha val="90000"/>
      </a:schemeClr>
      <a:schemeClr val="accent5">
        <a:tint val="40000"/>
        <a:alpha val="90000"/>
      </a:schemeClr>
      <a:schemeClr val="accent6">
        <a:tint val="40000"/>
        <a:alpha val="90000"/>
      </a:schemeClr>
    </dgm:linClrLst>
    <dgm:effectClrLst/>
    <dgm:txLinClrLst/>
    <dgm:txFillClrLst meth="repeat">
      <a:schemeClr val="dk1"/>
    </dgm:txFillClrLst>
    <dgm:txEffectClrLst/>
  </dgm:styleLbl>
  <dgm:styleLbl name="fgAcc0">
    <dgm:fillClrLst meth="repeat">
      <a:schemeClr val="lt1">
        <a:alpha val="90000"/>
      </a:schemeClr>
    </dgm:fillClrLst>
    <dgm:linClrLst>
      <a:schemeClr val="accent1"/>
    </dgm:linClrLst>
    <dgm:effectClrLst/>
    <dgm:txLinClrLst/>
    <dgm:txFillClrLst meth="repeat">
      <a:schemeClr val="dk1"/>
    </dgm:txFillClrLst>
    <dgm:txEffectClrLst/>
  </dgm:styleLbl>
  <dgm:styleLbl name="fgAcc2">
    <dgm:fillClrLst meth="repeat">
      <a:schemeClr val="lt1">
        <a:alpha val="90000"/>
      </a:schemeClr>
    </dgm:fillClrLst>
    <dgm:linClrLst>
      <a:schemeClr val="accent2"/>
    </dgm:linClrLst>
    <dgm:effectClrLst/>
    <dgm:txLinClrLst/>
    <dgm:txFillClrLst meth="repeat">
      <a:schemeClr val="dk1"/>
    </dgm:txFillClrLst>
    <dgm:txEffectClrLst/>
  </dgm:styleLbl>
  <dgm:styleLbl name="fgAcc3">
    <dgm:fillClrLst meth="repeat">
      <a:schemeClr val="lt1">
        <a:alpha val="90000"/>
      </a:schemeClr>
    </dgm:fillClrLst>
    <dgm:linClrLst>
      <a:schemeClr val="accent3"/>
    </dgm:linClrLst>
    <dgm:effectClrLst/>
    <dgm:txLinClrLst/>
    <dgm:txFillClrLst meth="repeat">
      <a:schemeClr val="dk1"/>
    </dgm:txFillClrLst>
    <dgm:txEffectClrLst/>
  </dgm:styleLbl>
  <dgm:styleLbl name="fgAcc4">
    <dgm:fillClrLst meth="repeat">
      <a:schemeClr val="lt1">
        <a:alpha val="90000"/>
      </a:schemeClr>
    </dgm:fillClrLst>
    <dgm:linClrLst>
      <a:schemeClr val="accent4"/>
    </dgm:linClrLst>
    <dgm:effectClrLst/>
    <dgm:txLinClrLst/>
    <dgm:txFillClrLst meth="repeat">
      <a:schemeClr val="dk1"/>
    </dgm:txFillClrLst>
    <dgm:txEffectClrLst/>
  </dgm:styleLbl>
  <dgm:styleLbl name="bgShp">
    <dgm:fillClrLst meth="repeat">
      <a:schemeClr val="bg1">
        <a:lumMod val="95000"/>
      </a:schemeClr>
    </dgm:fillClrLst>
    <dgm:linClrLst meth="repeat">
      <a:schemeClr val="dk1"/>
    </dgm:linClrLst>
    <dgm:effectClrLst/>
    <dgm:txLinClrLst/>
    <dgm:txFillClrLst meth="repeat">
      <a:schemeClr val="dk1"/>
    </dgm:txFillClrLst>
    <dgm:txEffectClrLst/>
  </dgm:styleLbl>
  <dgm:styleLbl name="dkBgShp">
    <dgm:fillClrLst meth="repeat">
      <a:schemeClr val="accent2">
        <a:shade val="90000"/>
      </a:schemeClr>
    </dgm:fillClrLst>
    <dgm:linClrLst meth="repeat">
      <a:schemeClr val="dk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2"/>
    </dgm:linClrLst>
    <dgm:effectClrLst/>
    <dgm:txLinClrLst/>
    <dgm:txFillClrLst meth="repeat">
      <a:schemeClr val="lt1"/>
    </dgm:txFillClrLst>
    <dgm:txEffectClrLst/>
  </dgm:styleLbl>
  <dgm:styleLbl name="fgShp">
    <dgm:fillClrLst meth="repeat">
      <a:schemeClr val="accent2">
        <a:tint val="4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colors6.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4F448DC9-13B0-46A9-92EE-769262F48B26}" type="doc">
      <dgm:prSet loTypeId="urn:microsoft.com/office/officeart/2005/8/layout/default" loCatId="list" qsTypeId="urn:microsoft.com/office/officeart/2005/8/quickstyle/simple1" qsCatId="simple" csTypeId="urn:microsoft.com/office/officeart/2005/8/colors/accent1_2" csCatId="accent1"/>
      <dgm:spPr/>
      <dgm:t>
        <a:bodyPr/>
        <a:lstStyle/>
        <a:p>
          <a:endParaRPr lang="en-US"/>
        </a:p>
      </dgm:t>
    </dgm:pt>
    <dgm:pt modelId="{7CB35601-E70D-4B5A-9ABA-EFC5C9936ED6}">
      <dgm:prSet/>
      <dgm:spPr/>
      <dgm:t>
        <a:bodyPr/>
        <a:lstStyle/>
        <a:p>
          <a:r>
            <a:rPr lang="en-US" b="0" i="0" baseline="0"/>
            <a:t>Limited digital skills: </a:t>
          </a:r>
          <a:endParaRPr lang="en-US"/>
        </a:p>
      </dgm:t>
    </dgm:pt>
    <dgm:pt modelId="{E418A078-9530-42CE-9CE6-1A6AC867F9FC}" type="parTrans" cxnId="{E0C1719A-9318-4034-A4A0-33FB4AFA40B8}">
      <dgm:prSet/>
      <dgm:spPr/>
      <dgm:t>
        <a:bodyPr/>
        <a:lstStyle/>
        <a:p>
          <a:endParaRPr lang="en-US"/>
        </a:p>
      </dgm:t>
    </dgm:pt>
    <dgm:pt modelId="{52EDF293-D2BE-49EE-BF71-CD2EC4FBF6EA}" type="sibTrans" cxnId="{E0C1719A-9318-4034-A4A0-33FB4AFA40B8}">
      <dgm:prSet/>
      <dgm:spPr/>
      <dgm:t>
        <a:bodyPr/>
        <a:lstStyle/>
        <a:p>
          <a:endParaRPr lang="en-US"/>
        </a:p>
      </dgm:t>
    </dgm:pt>
    <dgm:pt modelId="{490D00A3-8F48-4826-8FD3-4EB9B2111F94}">
      <dgm:prSet/>
      <dgm:spPr/>
      <dgm:t>
        <a:bodyPr/>
        <a:lstStyle/>
        <a:p>
          <a:r>
            <a:rPr lang="en-US" b="0" i="0" baseline="0"/>
            <a:t>Staffs limited digital skills hinder effective use of Microsoft 365 tools at sunrise (kuek &amp; Hakkennes 2020). </a:t>
          </a:r>
          <a:endParaRPr lang="en-US"/>
        </a:p>
      </dgm:t>
    </dgm:pt>
    <dgm:pt modelId="{23A2FADF-BA01-45E9-BCC9-A11D7D7E485D}" type="parTrans" cxnId="{EBB0CE0A-4DB0-4C3A-B49D-7D488CFEF18B}">
      <dgm:prSet/>
      <dgm:spPr/>
      <dgm:t>
        <a:bodyPr/>
        <a:lstStyle/>
        <a:p>
          <a:endParaRPr lang="en-US"/>
        </a:p>
      </dgm:t>
    </dgm:pt>
    <dgm:pt modelId="{30D1E922-232A-4F08-9E2E-8359C3283093}" type="sibTrans" cxnId="{EBB0CE0A-4DB0-4C3A-B49D-7D488CFEF18B}">
      <dgm:prSet/>
      <dgm:spPr/>
      <dgm:t>
        <a:bodyPr/>
        <a:lstStyle/>
        <a:p>
          <a:endParaRPr lang="en-US"/>
        </a:p>
      </dgm:t>
    </dgm:pt>
    <dgm:pt modelId="{173DE287-8FB4-476E-B2FD-8EF3D0872EF2}">
      <dgm:prSet/>
      <dgm:spPr/>
      <dgm:t>
        <a:bodyPr/>
        <a:lstStyle/>
        <a:p>
          <a:r>
            <a:rPr lang="en-US" b="0" i="0" baseline="0"/>
            <a:t>Interface struggles: order care workers struggles with digital interfaces for resident documentation at sunrise matter and cummings 2019) </a:t>
          </a:r>
          <a:endParaRPr lang="en-US"/>
        </a:p>
      </dgm:t>
    </dgm:pt>
    <dgm:pt modelId="{A5844D87-D429-45E1-B881-539B31FB654A}" type="parTrans" cxnId="{BC819D69-9682-43EB-BF59-A5F93D5D3B1C}">
      <dgm:prSet/>
      <dgm:spPr/>
      <dgm:t>
        <a:bodyPr/>
        <a:lstStyle/>
        <a:p>
          <a:endParaRPr lang="en-US"/>
        </a:p>
      </dgm:t>
    </dgm:pt>
    <dgm:pt modelId="{E34DACE2-F188-4C53-8FEE-36592B9232B2}" type="sibTrans" cxnId="{BC819D69-9682-43EB-BF59-A5F93D5D3B1C}">
      <dgm:prSet/>
      <dgm:spPr/>
      <dgm:t>
        <a:bodyPr/>
        <a:lstStyle/>
        <a:p>
          <a:endParaRPr lang="en-US"/>
        </a:p>
      </dgm:t>
    </dgm:pt>
    <dgm:pt modelId="{176FFD3D-BBB5-491D-B731-C6D2FB274971}">
      <dgm:prSet/>
      <dgm:spPr/>
      <dgm:t>
        <a:bodyPr/>
        <a:lstStyle/>
        <a:p>
          <a:r>
            <a:rPr lang="en-US" b="0" i="0" baseline="0"/>
            <a:t>Slow adoption: low digital literacy slows adoption of electronic health records in dementia care settings (kruse et al.2015). </a:t>
          </a:r>
          <a:endParaRPr lang="en-US"/>
        </a:p>
      </dgm:t>
    </dgm:pt>
    <dgm:pt modelId="{638F72CE-6D5F-4BC5-A77A-BD9B528ABC1A}" type="parTrans" cxnId="{8892AF64-E23A-46D0-BE9B-0336265D508D}">
      <dgm:prSet/>
      <dgm:spPr/>
      <dgm:t>
        <a:bodyPr/>
        <a:lstStyle/>
        <a:p>
          <a:endParaRPr lang="en-US"/>
        </a:p>
      </dgm:t>
    </dgm:pt>
    <dgm:pt modelId="{70B62B93-7F22-419B-BEA4-B26EF5438C50}" type="sibTrans" cxnId="{8892AF64-E23A-46D0-BE9B-0336265D508D}">
      <dgm:prSet/>
      <dgm:spPr/>
      <dgm:t>
        <a:bodyPr/>
        <a:lstStyle/>
        <a:p>
          <a:endParaRPr lang="en-US"/>
        </a:p>
      </dgm:t>
    </dgm:pt>
    <dgm:pt modelId="{0464A15C-7AE8-4B1C-B174-4D3C732F81C8}">
      <dgm:prSet/>
      <dgm:spPr/>
      <dgm:t>
        <a:bodyPr/>
        <a:lstStyle/>
        <a:p>
          <a:r>
            <a:rPr lang="en-US" b="0" i="0" baseline="0"/>
            <a:t>Reduced confidence: lack of confidence in digital tools reduces operational efficiency at sunrise care home (topal,2019).</a:t>
          </a:r>
          <a:endParaRPr lang="en-US"/>
        </a:p>
      </dgm:t>
    </dgm:pt>
    <dgm:pt modelId="{2F11770E-EA37-4BFD-AAD0-64E1563C4F08}" type="parTrans" cxnId="{7E51C0EF-4EB7-40E6-BE8A-C343FFF0A518}">
      <dgm:prSet/>
      <dgm:spPr/>
      <dgm:t>
        <a:bodyPr/>
        <a:lstStyle/>
        <a:p>
          <a:endParaRPr lang="en-US"/>
        </a:p>
      </dgm:t>
    </dgm:pt>
    <dgm:pt modelId="{88BFC35C-2E36-4BB3-BA40-7DA40376B23E}" type="sibTrans" cxnId="{7E51C0EF-4EB7-40E6-BE8A-C343FFF0A518}">
      <dgm:prSet/>
      <dgm:spPr/>
      <dgm:t>
        <a:bodyPr/>
        <a:lstStyle/>
        <a:p>
          <a:endParaRPr lang="en-US"/>
        </a:p>
      </dgm:t>
    </dgm:pt>
    <dgm:pt modelId="{CA02C9BB-57FD-4B54-9D3F-47C32221AE64}" type="pres">
      <dgm:prSet presAssocID="{4F448DC9-13B0-46A9-92EE-769262F48B26}" presName="diagram" presStyleCnt="0">
        <dgm:presLayoutVars>
          <dgm:dir/>
          <dgm:resizeHandles val="exact"/>
        </dgm:presLayoutVars>
      </dgm:prSet>
      <dgm:spPr/>
    </dgm:pt>
    <dgm:pt modelId="{B1FB2DF2-6177-49DD-BABD-B616DCD5554A}" type="pres">
      <dgm:prSet presAssocID="{7CB35601-E70D-4B5A-9ABA-EFC5C9936ED6}" presName="node" presStyleLbl="node1" presStyleIdx="0" presStyleCnt="5">
        <dgm:presLayoutVars>
          <dgm:bulletEnabled val="1"/>
        </dgm:presLayoutVars>
      </dgm:prSet>
      <dgm:spPr/>
    </dgm:pt>
    <dgm:pt modelId="{E85B1DC8-1649-4362-992D-1E8B13BE775A}" type="pres">
      <dgm:prSet presAssocID="{52EDF293-D2BE-49EE-BF71-CD2EC4FBF6EA}" presName="sibTrans" presStyleCnt="0"/>
      <dgm:spPr/>
    </dgm:pt>
    <dgm:pt modelId="{CA753282-805F-4853-8D27-CF0997DF3592}" type="pres">
      <dgm:prSet presAssocID="{490D00A3-8F48-4826-8FD3-4EB9B2111F94}" presName="node" presStyleLbl="node1" presStyleIdx="1" presStyleCnt="5">
        <dgm:presLayoutVars>
          <dgm:bulletEnabled val="1"/>
        </dgm:presLayoutVars>
      </dgm:prSet>
      <dgm:spPr/>
    </dgm:pt>
    <dgm:pt modelId="{F4AF5A45-95D9-455B-8A21-FB9A0CE83AE4}" type="pres">
      <dgm:prSet presAssocID="{30D1E922-232A-4F08-9E2E-8359C3283093}" presName="sibTrans" presStyleCnt="0"/>
      <dgm:spPr/>
    </dgm:pt>
    <dgm:pt modelId="{96D10BF9-A150-46F5-8F09-9B03890ACA94}" type="pres">
      <dgm:prSet presAssocID="{173DE287-8FB4-476E-B2FD-8EF3D0872EF2}" presName="node" presStyleLbl="node1" presStyleIdx="2" presStyleCnt="5">
        <dgm:presLayoutVars>
          <dgm:bulletEnabled val="1"/>
        </dgm:presLayoutVars>
      </dgm:prSet>
      <dgm:spPr/>
    </dgm:pt>
    <dgm:pt modelId="{E0DC107B-3D4A-4155-89E4-FEA61FCF5C7B}" type="pres">
      <dgm:prSet presAssocID="{E34DACE2-F188-4C53-8FEE-36592B9232B2}" presName="sibTrans" presStyleCnt="0"/>
      <dgm:spPr/>
    </dgm:pt>
    <dgm:pt modelId="{9A4E52DF-08D8-46DF-B9F6-7C2AA2C96133}" type="pres">
      <dgm:prSet presAssocID="{176FFD3D-BBB5-491D-B731-C6D2FB274971}" presName="node" presStyleLbl="node1" presStyleIdx="3" presStyleCnt="5">
        <dgm:presLayoutVars>
          <dgm:bulletEnabled val="1"/>
        </dgm:presLayoutVars>
      </dgm:prSet>
      <dgm:spPr/>
    </dgm:pt>
    <dgm:pt modelId="{E8C7E551-0B90-4DF1-9B91-278841389F1F}" type="pres">
      <dgm:prSet presAssocID="{70B62B93-7F22-419B-BEA4-B26EF5438C50}" presName="sibTrans" presStyleCnt="0"/>
      <dgm:spPr/>
    </dgm:pt>
    <dgm:pt modelId="{76F6A068-0EAF-4ECD-B382-A52F96C36E62}" type="pres">
      <dgm:prSet presAssocID="{0464A15C-7AE8-4B1C-B174-4D3C732F81C8}" presName="node" presStyleLbl="node1" presStyleIdx="4" presStyleCnt="5">
        <dgm:presLayoutVars>
          <dgm:bulletEnabled val="1"/>
        </dgm:presLayoutVars>
      </dgm:prSet>
      <dgm:spPr/>
    </dgm:pt>
  </dgm:ptLst>
  <dgm:cxnLst>
    <dgm:cxn modelId="{EBB0CE0A-4DB0-4C3A-B49D-7D488CFEF18B}" srcId="{4F448DC9-13B0-46A9-92EE-769262F48B26}" destId="{490D00A3-8F48-4826-8FD3-4EB9B2111F94}" srcOrd="1" destOrd="0" parTransId="{23A2FADF-BA01-45E9-BCC9-A11D7D7E485D}" sibTransId="{30D1E922-232A-4F08-9E2E-8359C3283093}"/>
    <dgm:cxn modelId="{D0FF5516-069E-4E9D-8AD9-6A48F3F777C6}" type="presOf" srcId="{176FFD3D-BBB5-491D-B731-C6D2FB274971}" destId="{9A4E52DF-08D8-46DF-B9F6-7C2AA2C96133}" srcOrd="0" destOrd="0" presId="urn:microsoft.com/office/officeart/2005/8/layout/default"/>
    <dgm:cxn modelId="{71F72219-0E85-428B-8540-F6075F0E1E07}" type="presOf" srcId="{490D00A3-8F48-4826-8FD3-4EB9B2111F94}" destId="{CA753282-805F-4853-8D27-CF0997DF3592}" srcOrd="0" destOrd="0" presId="urn:microsoft.com/office/officeart/2005/8/layout/default"/>
    <dgm:cxn modelId="{12927C36-5B62-4EAC-B50B-048CDF84F63F}" type="presOf" srcId="{0464A15C-7AE8-4B1C-B174-4D3C732F81C8}" destId="{76F6A068-0EAF-4ECD-B382-A52F96C36E62}" srcOrd="0" destOrd="0" presId="urn:microsoft.com/office/officeart/2005/8/layout/default"/>
    <dgm:cxn modelId="{6221075E-F606-4DEC-BBA3-07B2355FDDDA}" type="presOf" srcId="{7CB35601-E70D-4B5A-9ABA-EFC5C9936ED6}" destId="{B1FB2DF2-6177-49DD-BABD-B616DCD5554A}" srcOrd="0" destOrd="0" presId="urn:microsoft.com/office/officeart/2005/8/layout/default"/>
    <dgm:cxn modelId="{8892AF64-E23A-46D0-BE9B-0336265D508D}" srcId="{4F448DC9-13B0-46A9-92EE-769262F48B26}" destId="{176FFD3D-BBB5-491D-B731-C6D2FB274971}" srcOrd="3" destOrd="0" parTransId="{638F72CE-6D5F-4BC5-A77A-BD9B528ABC1A}" sibTransId="{70B62B93-7F22-419B-BEA4-B26EF5438C50}"/>
    <dgm:cxn modelId="{BC819D69-9682-43EB-BF59-A5F93D5D3B1C}" srcId="{4F448DC9-13B0-46A9-92EE-769262F48B26}" destId="{173DE287-8FB4-476E-B2FD-8EF3D0872EF2}" srcOrd="2" destOrd="0" parTransId="{A5844D87-D429-45E1-B881-539B31FB654A}" sibTransId="{E34DACE2-F188-4C53-8FEE-36592B9232B2}"/>
    <dgm:cxn modelId="{E0C1719A-9318-4034-A4A0-33FB4AFA40B8}" srcId="{4F448DC9-13B0-46A9-92EE-769262F48B26}" destId="{7CB35601-E70D-4B5A-9ABA-EFC5C9936ED6}" srcOrd="0" destOrd="0" parTransId="{E418A078-9530-42CE-9CE6-1A6AC867F9FC}" sibTransId="{52EDF293-D2BE-49EE-BF71-CD2EC4FBF6EA}"/>
    <dgm:cxn modelId="{DA2550BC-9444-4BD8-96DB-A4B2CA6B27B8}" type="presOf" srcId="{4F448DC9-13B0-46A9-92EE-769262F48B26}" destId="{CA02C9BB-57FD-4B54-9D3F-47C32221AE64}" srcOrd="0" destOrd="0" presId="urn:microsoft.com/office/officeart/2005/8/layout/default"/>
    <dgm:cxn modelId="{7E51C0EF-4EB7-40E6-BE8A-C343FFF0A518}" srcId="{4F448DC9-13B0-46A9-92EE-769262F48B26}" destId="{0464A15C-7AE8-4B1C-B174-4D3C732F81C8}" srcOrd="4" destOrd="0" parTransId="{2F11770E-EA37-4BFD-AAD0-64E1563C4F08}" sibTransId="{88BFC35C-2E36-4BB3-BA40-7DA40376B23E}"/>
    <dgm:cxn modelId="{5A03F7F1-E6D6-4510-8A90-48B71AB6B0D5}" type="presOf" srcId="{173DE287-8FB4-476E-B2FD-8EF3D0872EF2}" destId="{96D10BF9-A150-46F5-8F09-9B03890ACA94}" srcOrd="0" destOrd="0" presId="urn:microsoft.com/office/officeart/2005/8/layout/default"/>
    <dgm:cxn modelId="{B60E4F2E-740E-4970-8030-4414ECDA89B1}" type="presParOf" srcId="{CA02C9BB-57FD-4B54-9D3F-47C32221AE64}" destId="{B1FB2DF2-6177-49DD-BABD-B616DCD5554A}" srcOrd="0" destOrd="0" presId="urn:microsoft.com/office/officeart/2005/8/layout/default"/>
    <dgm:cxn modelId="{D5BEDBCE-FB78-4BA3-A4B8-68966E06B701}" type="presParOf" srcId="{CA02C9BB-57FD-4B54-9D3F-47C32221AE64}" destId="{E85B1DC8-1649-4362-992D-1E8B13BE775A}" srcOrd="1" destOrd="0" presId="urn:microsoft.com/office/officeart/2005/8/layout/default"/>
    <dgm:cxn modelId="{76D371EC-A8D1-400D-879C-187FD81D12C6}" type="presParOf" srcId="{CA02C9BB-57FD-4B54-9D3F-47C32221AE64}" destId="{CA753282-805F-4853-8D27-CF0997DF3592}" srcOrd="2" destOrd="0" presId="urn:microsoft.com/office/officeart/2005/8/layout/default"/>
    <dgm:cxn modelId="{A01A29B0-FBF5-42EC-A32D-8060BEB63038}" type="presParOf" srcId="{CA02C9BB-57FD-4B54-9D3F-47C32221AE64}" destId="{F4AF5A45-95D9-455B-8A21-FB9A0CE83AE4}" srcOrd="3" destOrd="0" presId="urn:microsoft.com/office/officeart/2005/8/layout/default"/>
    <dgm:cxn modelId="{E8846F5A-3B98-4DCC-ACF2-8915CD780335}" type="presParOf" srcId="{CA02C9BB-57FD-4B54-9D3F-47C32221AE64}" destId="{96D10BF9-A150-46F5-8F09-9B03890ACA94}" srcOrd="4" destOrd="0" presId="urn:microsoft.com/office/officeart/2005/8/layout/default"/>
    <dgm:cxn modelId="{CEE91ECA-CA52-4EC5-A2E4-E9B908349800}" type="presParOf" srcId="{CA02C9BB-57FD-4B54-9D3F-47C32221AE64}" destId="{E0DC107B-3D4A-4155-89E4-FEA61FCF5C7B}" srcOrd="5" destOrd="0" presId="urn:microsoft.com/office/officeart/2005/8/layout/default"/>
    <dgm:cxn modelId="{272EC4FF-A4EB-4AE0-B5CF-D96FA347C7C9}" type="presParOf" srcId="{CA02C9BB-57FD-4B54-9D3F-47C32221AE64}" destId="{9A4E52DF-08D8-46DF-B9F6-7C2AA2C96133}" srcOrd="6" destOrd="0" presId="urn:microsoft.com/office/officeart/2005/8/layout/default"/>
    <dgm:cxn modelId="{315D4509-11DC-44C9-9B6E-39786D0C7688}" type="presParOf" srcId="{CA02C9BB-57FD-4B54-9D3F-47C32221AE64}" destId="{E8C7E551-0B90-4DF1-9B91-278841389F1F}" srcOrd="7" destOrd="0" presId="urn:microsoft.com/office/officeart/2005/8/layout/default"/>
    <dgm:cxn modelId="{4344ED1D-FF9B-4E38-BDD1-17BB412F1FA0}" type="presParOf" srcId="{CA02C9BB-57FD-4B54-9D3F-47C32221AE64}" destId="{76F6A068-0EAF-4ECD-B382-A52F96C36E62}" srcOrd="8" destOrd="0" presId="urn:microsoft.com/office/officeart/2005/8/layout/defaul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2.xml><?xml version="1.0" encoding="utf-8"?>
<dgm:dataModel xmlns:dgm="http://schemas.openxmlformats.org/drawingml/2006/diagram" xmlns:a="http://schemas.openxmlformats.org/drawingml/2006/main">
  <dgm:ptLst>
    <dgm:pt modelId="{CAEEDEC7-09C4-4277-9A57-C047F743975F}" type="doc">
      <dgm:prSet loTypeId="urn:microsoft.com/office/officeart/2005/8/layout/default" loCatId="list" qsTypeId="urn:microsoft.com/office/officeart/2005/8/quickstyle/simple5" qsCatId="simple" csTypeId="urn:microsoft.com/office/officeart/2005/8/colors/colorful2" csCatId="colorful"/>
      <dgm:spPr/>
      <dgm:t>
        <a:bodyPr/>
        <a:lstStyle/>
        <a:p>
          <a:endParaRPr lang="en-US"/>
        </a:p>
      </dgm:t>
    </dgm:pt>
    <dgm:pt modelId="{E91DE199-864D-407C-B22D-4DE819AEAF16}">
      <dgm:prSet/>
      <dgm:spPr/>
      <dgm:t>
        <a:bodyPr/>
        <a:lstStyle/>
        <a:p>
          <a:r>
            <a:rPr lang="en-US" b="0" i="0" baseline="0"/>
            <a:t>Communication challenges</a:t>
          </a:r>
          <a:endParaRPr lang="en-US"/>
        </a:p>
      </dgm:t>
    </dgm:pt>
    <dgm:pt modelId="{C0FB98F2-43C8-4CB1-A5D2-93D3A52E7CEB}" type="parTrans" cxnId="{C36663B9-FB4E-4C94-83AD-645EC8F554C8}">
      <dgm:prSet/>
      <dgm:spPr/>
      <dgm:t>
        <a:bodyPr/>
        <a:lstStyle/>
        <a:p>
          <a:endParaRPr lang="en-US"/>
        </a:p>
      </dgm:t>
    </dgm:pt>
    <dgm:pt modelId="{62E22B71-6073-40B9-83BD-FC661E396ACF}" type="sibTrans" cxnId="{C36663B9-FB4E-4C94-83AD-645EC8F554C8}">
      <dgm:prSet/>
      <dgm:spPr/>
      <dgm:t>
        <a:bodyPr/>
        <a:lstStyle/>
        <a:p>
          <a:endParaRPr lang="en-US"/>
        </a:p>
      </dgm:t>
    </dgm:pt>
    <dgm:pt modelId="{09CB03A7-D672-4DEF-B94F-CF0B190B97A2}">
      <dgm:prSet/>
      <dgm:spPr/>
      <dgm:t>
        <a:bodyPr/>
        <a:lstStyle/>
        <a:p>
          <a:r>
            <a:rPr lang="en-US" b="0" i="0" baseline="0"/>
            <a:t>Low digital skills impair secure email use for shift handovers at sunrise care (Burgess &amp; Honey, 2022). </a:t>
          </a:r>
          <a:endParaRPr lang="en-US"/>
        </a:p>
      </dgm:t>
    </dgm:pt>
    <dgm:pt modelId="{B8423BC5-72A5-4901-854C-2D28AE40C029}" type="parTrans" cxnId="{3349EC80-B715-43AC-B124-30FFBDA376AB}">
      <dgm:prSet/>
      <dgm:spPr/>
      <dgm:t>
        <a:bodyPr/>
        <a:lstStyle/>
        <a:p>
          <a:endParaRPr lang="en-US"/>
        </a:p>
      </dgm:t>
    </dgm:pt>
    <dgm:pt modelId="{4E45FC4A-C625-404E-84DD-8EF5131E4F8A}" type="sibTrans" cxnId="{3349EC80-B715-43AC-B124-30FFBDA376AB}">
      <dgm:prSet/>
      <dgm:spPr/>
      <dgm:t>
        <a:bodyPr/>
        <a:lstStyle/>
        <a:p>
          <a:endParaRPr lang="en-US"/>
        </a:p>
      </dgm:t>
    </dgm:pt>
    <dgm:pt modelId="{21FE8B20-32BA-41D2-88FB-FDB97203886B}">
      <dgm:prSet/>
      <dgm:spPr/>
      <dgm:t>
        <a:bodyPr/>
        <a:lstStyle/>
        <a:p>
          <a:r>
            <a:rPr lang="en-US" b="0" i="0" baseline="0"/>
            <a:t>Staff avoid video calls due to the digital unfamiliarity, limiting sunrise remote conclusions ( kuek &amp; Hakkennes, 2020). </a:t>
          </a:r>
          <a:endParaRPr lang="en-US"/>
        </a:p>
      </dgm:t>
    </dgm:pt>
    <dgm:pt modelId="{EE102E69-79B0-47E1-9E6E-DF78787ABBF1}" type="parTrans" cxnId="{5E85E9FB-4ED1-4A16-8EEE-0E40CFB47535}">
      <dgm:prSet/>
      <dgm:spPr/>
      <dgm:t>
        <a:bodyPr/>
        <a:lstStyle/>
        <a:p>
          <a:endParaRPr lang="en-US"/>
        </a:p>
      </dgm:t>
    </dgm:pt>
    <dgm:pt modelId="{0E2D004C-5E64-4132-8DA1-C6D88DF58D24}" type="sibTrans" cxnId="{5E85E9FB-4ED1-4A16-8EEE-0E40CFB47535}">
      <dgm:prSet/>
      <dgm:spPr/>
      <dgm:t>
        <a:bodyPr/>
        <a:lstStyle/>
        <a:p>
          <a:endParaRPr lang="en-US"/>
        </a:p>
      </dgm:t>
    </dgm:pt>
    <dgm:pt modelId="{FDD14E7D-FF26-4E90-B98E-F6AA22E7C929}">
      <dgm:prSet/>
      <dgm:spPr/>
      <dgm:t>
        <a:bodyPr/>
        <a:lstStyle/>
        <a:p>
          <a:r>
            <a:rPr lang="en-US" b="0" i="0" baseline="0"/>
            <a:t>Information sharing issues</a:t>
          </a:r>
          <a:endParaRPr lang="en-US"/>
        </a:p>
      </dgm:t>
    </dgm:pt>
    <dgm:pt modelId="{6A9413B1-3629-49CE-AABC-51F173101658}" type="parTrans" cxnId="{E6F1F41C-8127-4BE1-A4B8-F1709348610E}">
      <dgm:prSet/>
      <dgm:spPr/>
      <dgm:t>
        <a:bodyPr/>
        <a:lstStyle/>
        <a:p>
          <a:endParaRPr lang="en-US"/>
        </a:p>
      </dgm:t>
    </dgm:pt>
    <dgm:pt modelId="{25BFEE80-04DE-47AC-8322-BF32F334E42C}" type="sibTrans" cxnId="{E6F1F41C-8127-4BE1-A4B8-F1709348610E}">
      <dgm:prSet/>
      <dgm:spPr/>
      <dgm:t>
        <a:bodyPr/>
        <a:lstStyle/>
        <a:p>
          <a:endParaRPr lang="en-US"/>
        </a:p>
      </dgm:t>
    </dgm:pt>
    <dgm:pt modelId="{FA5910A5-ED55-49DB-B188-F4E609647D84}">
      <dgm:prSet/>
      <dgm:spPr/>
      <dgm:t>
        <a:bodyPr/>
        <a:lstStyle/>
        <a:p>
          <a:r>
            <a:rPr lang="en-US" b="0" i="0" baseline="0"/>
            <a:t>Inability to share digital files disrupts resident condition updates among sunrise terms (Tegegne et al.,2015).</a:t>
          </a:r>
          <a:endParaRPr lang="en-US"/>
        </a:p>
      </dgm:t>
    </dgm:pt>
    <dgm:pt modelId="{17742689-EB2A-42FE-AEF1-F80FF2FC2768}" type="parTrans" cxnId="{632E05A3-B3FF-4CF1-89F5-6E59C6FB4E22}">
      <dgm:prSet/>
      <dgm:spPr/>
      <dgm:t>
        <a:bodyPr/>
        <a:lstStyle/>
        <a:p>
          <a:endParaRPr lang="en-US"/>
        </a:p>
      </dgm:t>
    </dgm:pt>
    <dgm:pt modelId="{2DAB744F-60E1-4C79-90D3-9CFB7109DAE4}" type="sibTrans" cxnId="{632E05A3-B3FF-4CF1-89F5-6E59C6FB4E22}">
      <dgm:prSet/>
      <dgm:spPr/>
      <dgm:t>
        <a:bodyPr/>
        <a:lstStyle/>
        <a:p>
          <a:endParaRPr lang="en-US"/>
        </a:p>
      </dgm:t>
    </dgm:pt>
    <dgm:pt modelId="{08942F7A-37C9-4DD9-A355-3C062DBD6F60}">
      <dgm:prSet/>
      <dgm:spPr/>
      <dgm:t>
        <a:bodyPr/>
        <a:lstStyle/>
        <a:p>
          <a:r>
            <a:rPr lang="en-US" b="0" i="0" baseline="0"/>
            <a:t>Digital illiteracy causes communication gaps eroding trust in sunrise interdisciplinary exchanges ( Kruse et al,.2015).</a:t>
          </a:r>
          <a:endParaRPr lang="en-US"/>
        </a:p>
      </dgm:t>
    </dgm:pt>
    <dgm:pt modelId="{E44055AD-D3EE-47DB-B4F4-AAC5E83C834B}" type="parTrans" cxnId="{D99E7B16-A9A4-4AE4-8D1E-BD96BA69F132}">
      <dgm:prSet/>
      <dgm:spPr/>
      <dgm:t>
        <a:bodyPr/>
        <a:lstStyle/>
        <a:p>
          <a:endParaRPr lang="en-US"/>
        </a:p>
      </dgm:t>
    </dgm:pt>
    <dgm:pt modelId="{6BE4EC3B-1863-4F52-8AA2-53145AF2A87F}" type="sibTrans" cxnId="{D99E7B16-A9A4-4AE4-8D1E-BD96BA69F132}">
      <dgm:prSet/>
      <dgm:spPr/>
      <dgm:t>
        <a:bodyPr/>
        <a:lstStyle/>
        <a:p>
          <a:endParaRPr lang="en-US"/>
        </a:p>
      </dgm:t>
    </dgm:pt>
    <dgm:pt modelId="{9E28B30F-0853-4D7C-9778-7AC389970FDC}" type="pres">
      <dgm:prSet presAssocID="{CAEEDEC7-09C4-4277-9A57-C047F743975F}" presName="diagram" presStyleCnt="0">
        <dgm:presLayoutVars>
          <dgm:dir/>
          <dgm:resizeHandles val="exact"/>
        </dgm:presLayoutVars>
      </dgm:prSet>
      <dgm:spPr/>
    </dgm:pt>
    <dgm:pt modelId="{24CDB9AF-FFAF-4502-BB35-DF99B6CBE1FA}" type="pres">
      <dgm:prSet presAssocID="{E91DE199-864D-407C-B22D-4DE819AEAF16}" presName="node" presStyleLbl="node1" presStyleIdx="0" presStyleCnt="6">
        <dgm:presLayoutVars>
          <dgm:bulletEnabled val="1"/>
        </dgm:presLayoutVars>
      </dgm:prSet>
      <dgm:spPr/>
    </dgm:pt>
    <dgm:pt modelId="{409DE2E4-F591-458A-AFEE-FCFFB3AA1C47}" type="pres">
      <dgm:prSet presAssocID="{62E22B71-6073-40B9-83BD-FC661E396ACF}" presName="sibTrans" presStyleCnt="0"/>
      <dgm:spPr/>
    </dgm:pt>
    <dgm:pt modelId="{F97D61E0-4E03-4524-99B5-28B5322DCD3C}" type="pres">
      <dgm:prSet presAssocID="{09CB03A7-D672-4DEF-B94F-CF0B190B97A2}" presName="node" presStyleLbl="node1" presStyleIdx="1" presStyleCnt="6">
        <dgm:presLayoutVars>
          <dgm:bulletEnabled val="1"/>
        </dgm:presLayoutVars>
      </dgm:prSet>
      <dgm:spPr/>
    </dgm:pt>
    <dgm:pt modelId="{0DB134F2-4831-4877-BDB5-B3C19BEE2DBE}" type="pres">
      <dgm:prSet presAssocID="{4E45FC4A-C625-404E-84DD-8EF5131E4F8A}" presName="sibTrans" presStyleCnt="0"/>
      <dgm:spPr/>
    </dgm:pt>
    <dgm:pt modelId="{E1707884-7E5C-4A26-8A3A-027DE9060360}" type="pres">
      <dgm:prSet presAssocID="{21FE8B20-32BA-41D2-88FB-FDB97203886B}" presName="node" presStyleLbl="node1" presStyleIdx="2" presStyleCnt="6">
        <dgm:presLayoutVars>
          <dgm:bulletEnabled val="1"/>
        </dgm:presLayoutVars>
      </dgm:prSet>
      <dgm:spPr/>
    </dgm:pt>
    <dgm:pt modelId="{5816574B-56E6-430B-8ABD-0CADFE017425}" type="pres">
      <dgm:prSet presAssocID="{0E2D004C-5E64-4132-8DA1-C6D88DF58D24}" presName="sibTrans" presStyleCnt="0"/>
      <dgm:spPr/>
    </dgm:pt>
    <dgm:pt modelId="{10BAC1A7-3B52-422C-8DC2-7291269A9304}" type="pres">
      <dgm:prSet presAssocID="{FDD14E7D-FF26-4E90-B98E-F6AA22E7C929}" presName="node" presStyleLbl="node1" presStyleIdx="3" presStyleCnt="6">
        <dgm:presLayoutVars>
          <dgm:bulletEnabled val="1"/>
        </dgm:presLayoutVars>
      </dgm:prSet>
      <dgm:spPr/>
    </dgm:pt>
    <dgm:pt modelId="{9FDBEBDE-4FD6-4BF5-AB61-8E8D8AB0E940}" type="pres">
      <dgm:prSet presAssocID="{25BFEE80-04DE-47AC-8322-BF32F334E42C}" presName="sibTrans" presStyleCnt="0"/>
      <dgm:spPr/>
    </dgm:pt>
    <dgm:pt modelId="{EEE86191-0C38-4A0A-AC73-E67E2E25EB51}" type="pres">
      <dgm:prSet presAssocID="{FA5910A5-ED55-49DB-B188-F4E609647D84}" presName="node" presStyleLbl="node1" presStyleIdx="4" presStyleCnt="6">
        <dgm:presLayoutVars>
          <dgm:bulletEnabled val="1"/>
        </dgm:presLayoutVars>
      </dgm:prSet>
      <dgm:spPr/>
    </dgm:pt>
    <dgm:pt modelId="{B70D0A9B-DE31-4D56-B5A9-ECE9F45DC50C}" type="pres">
      <dgm:prSet presAssocID="{2DAB744F-60E1-4C79-90D3-9CFB7109DAE4}" presName="sibTrans" presStyleCnt="0"/>
      <dgm:spPr/>
    </dgm:pt>
    <dgm:pt modelId="{6C9D9489-7682-466A-983A-AEAF9715D30C}" type="pres">
      <dgm:prSet presAssocID="{08942F7A-37C9-4DD9-A355-3C062DBD6F60}" presName="node" presStyleLbl="node1" presStyleIdx="5" presStyleCnt="6">
        <dgm:presLayoutVars>
          <dgm:bulletEnabled val="1"/>
        </dgm:presLayoutVars>
      </dgm:prSet>
      <dgm:spPr/>
    </dgm:pt>
  </dgm:ptLst>
  <dgm:cxnLst>
    <dgm:cxn modelId="{D99E7B16-A9A4-4AE4-8D1E-BD96BA69F132}" srcId="{CAEEDEC7-09C4-4277-9A57-C047F743975F}" destId="{08942F7A-37C9-4DD9-A355-3C062DBD6F60}" srcOrd="5" destOrd="0" parTransId="{E44055AD-D3EE-47DB-B4F4-AAC5E83C834B}" sibTransId="{6BE4EC3B-1863-4F52-8AA2-53145AF2A87F}"/>
    <dgm:cxn modelId="{E6F1F41C-8127-4BE1-A4B8-F1709348610E}" srcId="{CAEEDEC7-09C4-4277-9A57-C047F743975F}" destId="{FDD14E7D-FF26-4E90-B98E-F6AA22E7C929}" srcOrd="3" destOrd="0" parTransId="{6A9413B1-3629-49CE-AABC-51F173101658}" sibTransId="{25BFEE80-04DE-47AC-8322-BF32F334E42C}"/>
    <dgm:cxn modelId="{E674793E-02E8-44C7-BE61-EBC5EF0DF44D}" type="presOf" srcId="{08942F7A-37C9-4DD9-A355-3C062DBD6F60}" destId="{6C9D9489-7682-466A-983A-AEAF9715D30C}" srcOrd="0" destOrd="0" presId="urn:microsoft.com/office/officeart/2005/8/layout/default"/>
    <dgm:cxn modelId="{3C2C5B40-1302-4D69-83D8-85D1B6606E40}" type="presOf" srcId="{21FE8B20-32BA-41D2-88FB-FDB97203886B}" destId="{E1707884-7E5C-4A26-8A3A-027DE9060360}" srcOrd="0" destOrd="0" presId="urn:microsoft.com/office/officeart/2005/8/layout/default"/>
    <dgm:cxn modelId="{24E4BF44-4D58-4339-A04E-3043D429A7F7}" type="presOf" srcId="{09CB03A7-D672-4DEF-B94F-CF0B190B97A2}" destId="{F97D61E0-4E03-4524-99B5-28B5322DCD3C}" srcOrd="0" destOrd="0" presId="urn:microsoft.com/office/officeart/2005/8/layout/default"/>
    <dgm:cxn modelId="{CD824B7A-FA34-4A0A-9CD9-FED12632A765}" type="presOf" srcId="{FDD14E7D-FF26-4E90-B98E-F6AA22E7C929}" destId="{10BAC1A7-3B52-422C-8DC2-7291269A9304}" srcOrd="0" destOrd="0" presId="urn:microsoft.com/office/officeart/2005/8/layout/default"/>
    <dgm:cxn modelId="{171F5380-24EA-4B41-B506-2DACB6848756}" type="presOf" srcId="{CAEEDEC7-09C4-4277-9A57-C047F743975F}" destId="{9E28B30F-0853-4D7C-9778-7AC389970FDC}" srcOrd="0" destOrd="0" presId="urn:microsoft.com/office/officeart/2005/8/layout/default"/>
    <dgm:cxn modelId="{3349EC80-B715-43AC-B124-30FFBDA376AB}" srcId="{CAEEDEC7-09C4-4277-9A57-C047F743975F}" destId="{09CB03A7-D672-4DEF-B94F-CF0B190B97A2}" srcOrd="1" destOrd="0" parTransId="{B8423BC5-72A5-4901-854C-2D28AE40C029}" sibTransId="{4E45FC4A-C625-404E-84DD-8EF5131E4F8A}"/>
    <dgm:cxn modelId="{632E05A3-B3FF-4CF1-89F5-6E59C6FB4E22}" srcId="{CAEEDEC7-09C4-4277-9A57-C047F743975F}" destId="{FA5910A5-ED55-49DB-B188-F4E609647D84}" srcOrd="4" destOrd="0" parTransId="{17742689-EB2A-42FE-AEF1-F80FF2FC2768}" sibTransId="{2DAB744F-60E1-4C79-90D3-9CFB7109DAE4}"/>
    <dgm:cxn modelId="{C36663B9-FB4E-4C94-83AD-645EC8F554C8}" srcId="{CAEEDEC7-09C4-4277-9A57-C047F743975F}" destId="{E91DE199-864D-407C-B22D-4DE819AEAF16}" srcOrd="0" destOrd="0" parTransId="{C0FB98F2-43C8-4CB1-A5D2-93D3A52E7CEB}" sibTransId="{62E22B71-6073-40B9-83BD-FC661E396ACF}"/>
    <dgm:cxn modelId="{8A15A7CE-A494-4DE2-AD08-FC7C8F9FAA24}" type="presOf" srcId="{FA5910A5-ED55-49DB-B188-F4E609647D84}" destId="{EEE86191-0C38-4A0A-AC73-E67E2E25EB51}" srcOrd="0" destOrd="0" presId="urn:microsoft.com/office/officeart/2005/8/layout/default"/>
    <dgm:cxn modelId="{1E66B7F7-66FF-41B5-BFBD-7FB3D5CF79B8}" type="presOf" srcId="{E91DE199-864D-407C-B22D-4DE819AEAF16}" destId="{24CDB9AF-FFAF-4502-BB35-DF99B6CBE1FA}" srcOrd="0" destOrd="0" presId="urn:microsoft.com/office/officeart/2005/8/layout/default"/>
    <dgm:cxn modelId="{5E85E9FB-4ED1-4A16-8EEE-0E40CFB47535}" srcId="{CAEEDEC7-09C4-4277-9A57-C047F743975F}" destId="{21FE8B20-32BA-41D2-88FB-FDB97203886B}" srcOrd="2" destOrd="0" parTransId="{EE102E69-79B0-47E1-9E6E-DF78787ABBF1}" sibTransId="{0E2D004C-5E64-4132-8DA1-C6D88DF58D24}"/>
    <dgm:cxn modelId="{B285F9F3-4692-4630-B311-7E52B237A761}" type="presParOf" srcId="{9E28B30F-0853-4D7C-9778-7AC389970FDC}" destId="{24CDB9AF-FFAF-4502-BB35-DF99B6CBE1FA}" srcOrd="0" destOrd="0" presId="urn:microsoft.com/office/officeart/2005/8/layout/default"/>
    <dgm:cxn modelId="{C32469A7-2965-4AD6-9DAF-35ED1155F115}" type="presParOf" srcId="{9E28B30F-0853-4D7C-9778-7AC389970FDC}" destId="{409DE2E4-F591-458A-AFEE-FCFFB3AA1C47}" srcOrd="1" destOrd="0" presId="urn:microsoft.com/office/officeart/2005/8/layout/default"/>
    <dgm:cxn modelId="{6E9C1E0E-67C3-4BD7-8B44-EE568F3E6DE7}" type="presParOf" srcId="{9E28B30F-0853-4D7C-9778-7AC389970FDC}" destId="{F97D61E0-4E03-4524-99B5-28B5322DCD3C}" srcOrd="2" destOrd="0" presId="urn:microsoft.com/office/officeart/2005/8/layout/default"/>
    <dgm:cxn modelId="{9F88D11D-B6B5-4E48-8052-455DB5A39E5A}" type="presParOf" srcId="{9E28B30F-0853-4D7C-9778-7AC389970FDC}" destId="{0DB134F2-4831-4877-BDB5-B3C19BEE2DBE}" srcOrd="3" destOrd="0" presId="urn:microsoft.com/office/officeart/2005/8/layout/default"/>
    <dgm:cxn modelId="{CB5C55A1-E41D-44E0-ABAB-CED670C47E17}" type="presParOf" srcId="{9E28B30F-0853-4D7C-9778-7AC389970FDC}" destId="{E1707884-7E5C-4A26-8A3A-027DE9060360}" srcOrd="4" destOrd="0" presId="urn:microsoft.com/office/officeart/2005/8/layout/default"/>
    <dgm:cxn modelId="{D55030AA-8A97-41EB-B4D4-67F1A5E41DA5}" type="presParOf" srcId="{9E28B30F-0853-4D7C-9778-7AC389970FDC}" destId="{5816574B-56E6-430B-8ABD-0CADFE017425}" srcOrd="5" destOrd="0" presId="urn:microsoft.com/office/officeart/2005/8/layout/default"/>
    <dgm:cxn modelId="{5E7D8B0C-F4F4-4EC2-9F5E-80FB02FAAFF9}" type="presParOf" srcId="{9E28B30F-0853-4D7C-9778-7AC389970FDC}" destId="{10BAC1A7-3B52-422C-8DC2-7291269A9304}" srcOrd="6" destOrd="0" presId="urn:microsoft.com/office/officeart/2005/8/layout/default"/>
    <dgm:cxn modelId="{67CD3D54-76F0-4EF0-BCD8-433699BFE9E6}" type="presParOf" srcId="{9E28B30F-0853-4D7C-9778-7AC389970FDC}" destId="{9FDBEBDE-4FD6-4BF5-AB61-8E8D8AB0E940}" srcOrd="7" destOrd="0" presId="urn:microsoft.com/office/officeart/2005/8/layout/default"/>
    <dgm:cxn modelId="{FA69D58A-A0DC-40D9-B2D2-9B1CC493AA0F}" type="presParOf" srcId="{9E28B30F-0853-4D7C-9778-7AC389970FDC}" destId="{EEE86191-0C38-4A0A-AC73-E67E2E25EB51}" srcOrd="8" destOrd="0" presId="urn:microsoft.com/office/officeart/2005/8/layout/default"/>
    <dgm:cxn modelId="{D652D7F2-90C8-44ED-A1FD-D2792B506731}" type="presParOf" srcId="{9E28B30F-0853-4D7C-9778-7AC389970FDC}" destId="{B70D0A9B-DE31-4D56-B5A9-ECE9F45DC50C}" srcOrd="9" destOrd="0" presId="urn:microsoft.com/office/officeart/2005/8/layout/default"/>
    <dgm:cxn modelId="{31E39E03-1CB2-4447-9DAD-3889F3D10F06}" type="presParOf" srcId="{9E28B30F-0853-4D7C-9778-7AC389970FDC}" destId="{6C9D9489-7682-466A-983A-AEAF9715D30C}" srcOrd="10" destOrd="0" presId="urn:microsoft.com/office/officeart/2005/8/layout/default"/>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ata3.xml><?xml version="1.0" encoding="utf-8"?>
<dgm:dataModel xmlns:dgm="http://schemas.openxmlformats.org/drawingml/2006/diagram" xmlns:a="http://schemas.openxmlformats.org/drawingml/2006/main">
  <dgm:ptLst>
    <dgm:pt modelId="{34F112E7-F8B8-4BC0-B0EA-E62CFF893366}" type="doc">
      <dgm:prSet loTypeId="urn:microsoft.com/office/officeart/2018/2/layout/IconVerticalSolidList" loCatId="icon" qsTypeId="urn:microsoft.com/office/officeart/2005/8/quickstyle/simple1" qsCatId="simple" csTypeId="urn:microsoft.com/office/officeart/2018/5/colors/Iconchunking_neutralicontext_colorful1" csCatId="colorful" phldr="1"/>
      <dgm:spPr/>
      <dgm:t>
        <a:bodyPr/>
        <a:lstStyle/>
        <a:p>
          <a:endParaRPr lang="en-US"/>
        </a:p>
      </dgm:t>
    </dgm:pt>
    <dgm:pt modelId="{8E6BC668-2CB2-48ED-B5CA-E5AA2695E9D6}">
      <dgm:prSet/>
      <dgm:spPr/>
      <dgm:t>
        <a:bodyPr/>
        <a:lstStyle/>
        <a:p>
          <a:r>
            <a:rPr lang="en-US"/>
            <a:t>Broader implications and mitigation strategies:  </a:t>
          </a:r>
        </a:p>
      </dgm:t>
    </dgm:pt>
    <dgm:pt modelId="{A3B05562-782E-4532-88B0-12974EE7ED07}" type="parTrans" cxnId="{1DD1B99E-E89D-4531-AF8A-BF16E278C6AF}">
      <dgm:prSet/>
      <dgm:spPr/>
      <dgm:t>
        <a:bodyPr/>
        <a:lstStyle/>
        <a:p>
          <a:endParaRPr lang="en-US"/>
        </a:p>
      </dgm:t>
    </dgm:pt>
    <dgm:pt modelId="{E927D737-C1D7-48E6-A8D8-AF64FDE1645A}" type="sibTrans" cxnId="{1DD1B99E-E89D-4531-AF8A-BF16E278C6AF}">
      <dgm:prSet/>
      <dgm:spPr/>
      <dgm:t>
        <a:bodyPr/>
        <a:lstStyle/>
        <a:p>
          <a:endParaRPr lang="en-US"/>
        </a:p>
      </dgm:t>
    </dgm:pt>
    <dgm:pt modelId="{C38AAE17-1DD5-43F6-AF97-048E7EB5A6FF}">
      <dgm:prSet/>
      <dgm:spPr/>
      <dgm:t>
        <a:bodyPr/>
        <a:lstStyle/>
        <a:p>
          <a:r>
            <a:rPr lang="en-US"/>
            <a:t>Low digital literacy increases burnout risks among sunrise staff adapting to technologies. </a:t>
          </a:r>
        </a:p>
      </dgm:t>
    </dgm:pt>
    <dgm:pt modelId="{11F7F416-209E-40DB-A0D9-DCA2BA0431A8}" type="parTrans" cxnId="{533DF955-F0B4-4B2F-A05B-A8F3A077C582}">
      <dgm:prSet/>
      <dgm:spPr/>
      <dgm:t>
        <a:bodyPr/>
        <a:lstStyle/>
        <a:p>
          <a:endParaRPr lang="en-US"/>
        </a:p>
      </dgm:t>
    </dgm:pt>
    <dgm:pt modelId="{7C5ECC2B-6795-47DA-880C-796C5C2D78BB}" type="sibTrans" cxnId="{533DF955-F0B4-4B2F-A05B-A8F3A077C582}">
      <dgm:prSet/>
      <dgm:spPr/>
      <dgm:t>
        <a:bodyPr/>
        <a:lstStyle/>
        <a:p>
          <a:endParaRPr lang="en-US"/>
        </a:p>
      </dgm:t>
    </dgm:pt>
    <dgm:pt modelId="{260234F8-2F96-42CD-B58F-F9C1C9B7ADEF}">
      <dgm:prSet/>
      <dgm:spPr/>
      <dgm:t>
        <a:bodyPr/>
        <a:lstStyle/>
        <a:p>
          <a:r>
            <a:rPr lang="en-US"/>
            <a:t>Digital errors may violate resident confidentiality standard in sunrise record handing. </a:t>
          </a:r>
        </a:p>
      </dgm:t>
    </dgm:pt>
    <dgm:pt modelId="{7D9C328D-510F-44F9-AAD7-AA4EFFEE084F}" type="parTrans" cxnId="{EE12C3B7-05AD-44DD-BA12-1A3007E4BB9A}">
      <dgm:prSet/>
      <dgm:spPr/>
      <dgm:t>
        <a:bodyPr/>
        <a:lstStyle/>
        <a:p>
          <a:endParaRPr lang="en-US"/>
        </a:p>
      </dgm:t>
    </dgm:pt>
    <dgm:pt modelId="{653CCDC8-8298-43BE-B4E7-2F9CD2CBAADF}" type="sibTrans" cxnId="{EE12C3B7-05AD-44DD-BA12-1A3007E4BB9A}">
      <dgm:prSet/>
      <dgm:spPr/>
      <dgm:t>
        <a:bodyPr/>
        <a:lstStyle/>
        <a:p>
          <a:endParaRPr lang="en-US"/>
        </a:p>
      </dgm:t>
    </dgm:pt>
    <dgm:pt modelId="{E3D2209A-6279-4A65-8DB8-E675B81E1272}">
      <dgm:prSet/>
      <dgm:spPr/>
      <dgm:t>
        <a:bodyPr/>
        <a:lstStyle/>
        <a:p>
          <a:r>
            <a:rPr lang="en-US"/>
            <a:t>Targeted training can bring digital literacy gaps improving sunrise care and teamwork. </a:t>
          </a:r>
        </a:p>
      </dgm:t>
    </dgm:pt>
    <dgm:pt modelId="{3EB0511E-42E4-4F36-A795-42E879F4E641}" type="parTrans" cxnId="{0D6FEF9F-431C-4D71-B555-1F470367703A}">
      <dgm:prSet/>
      <dgm:spPr/>
      <dgm:t>
        <a:bodyPr/>
        <a:lstStyle/>
        <a:p>
          <a:endParaRPr lang="en-US"/>
        </a:p>
      </dgm:t>
    </dgm:pt>
    <dgm:pt modelId="{EE99F0A2-88C0-4F00-A6EC-1CC533F8E4F4}" type="sibTrans" cxnId="{0D6FEF9F-431C-4D71-B555-1F470367703A}">
      <dgm:prSet/>
      <dgm:spPr/>
      <dgm:t>
        <a:bodyPr/>
        <a:lstStyle/>
        <a:p>
          <a:endParaRPr lang="en-US"/>
        </a:p>
      </dgm:t>
    </dgm:pt>
    <dgm:pt modelId="{825B0497-EDC9-4FFF-8128-526F84C2FB4E}">
      <dgm:prSet/>
      <dgm:spPr/>
      <dgm:t>
        <a:bodyPr/>
        <a:lstStyle/>
        <a:p>
          <a:r>
            <a:rPr lang="en-US"/>
            <a:t>Outgoing digital education fosters resilient sunrise teams optimising communication and care delivery </a:t>
          </a:r>
        </a:p>
      </dgm:t>
    </dgm:pt>
    <dgm:pt modelId="{959F1A88-EA68-43F3-9554-FC007FA66A74}" type="parTrans" cxnId="{6E054770-099F-40B3-8808-5B1FBCC20FFC}">
      <dgm:prSet/>
      <dgm:spPr/>
      <dgm:t>
        <a:bodyPr/>
        <a:lstStyle/>
        <a:p>
          <a:endParaRPr lang="en-US"/>
        </a:p>
      </dgm:t>
    </dgm:pt>
    <dgm:pt modelId="{B90F5C2C-6F00-4C29-985F-CD2725C4AC92}" type="sibTrans" cxnId="{6E054770-099F-40B3-8808-5B1FBCC20FFC}">
      <dgm:prSet/>
      <dgm:spPr/>
      <dgm:t>
        <a:bodyPr/>
        <a:lstStyle/>
        <a:p>
          <a:endParaRPr lang="en-US"/>
        </a:p>
      </dgm:t>
    </dgm:pt>
    <dgm:pt modelId="{1F6D1016-372B-48EA-A7BA-8016A86D45FB}" type="pres">
      <dgm:prSet presAssocID="{34F112E7-F8B8-4BC0-B0EA-E62CFF893366}" presName="root" presStyleCnt="0">
        <dgm:presLayoutVars>
          <dgm:dir/>
          <dgm:resizeHandles val="exact"/>
        </dgm:presLayoutVars>
      </dgm:prSet>
      <dgm:spPr/>
    </dgm:pt>
    <dgm:pt modelId="{D4B6038C-6C3F-4A0D-B1B6-CDBB8F63D583}" type="pres">
      <dgm:prSet presAssocID="{8E6BC668-2CB2-48ED-B5CA-E5AA2695E9D6}" presName="compNode" presStyleCnt="0"/>
      <dgm:spPr/>
    </dgm:pt>
    <dgm:pt modelId="{1103DAE9-08A0-4872-B306-8AD63650DC4D}" type="pres">
      <dgm:prSet presAssocID="{8E6BC668-2CB2-48ED-B5CA-E5AA2695E9D6}" presName="bgRect" presStyleLbl="bgShp" presStyleIdx="0" presStyleCnt="5"/>
      <dgm:spPr/>
    </dgm:pt>
    <dgm:pt modelId="{CB407B7A-71E4-495B-9B58-6302AC7E75B3}" type="pres">
      <dgm:prSet presAssocID="{8E6BC668-2CB2-48ED-B5CA-E5AA2695E9D6}" presName="iconRect" presStyleLbl="node1" presStyleIdx="0" presStyleCnt="5"/>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Checkmark"/>
        </a:ext>
      </dgm:extLst>
    </dgm:pt>
    <dgm:pt modelId="{D1EB97E8-5E48-44B5-B95A-F37E6EB5B52E}" type="pres">
      <dgm:prSet presAssocID="{8E6BC668-2CB2-48ED-B5CA-E5AA2695E9D6}" presName="spaceRect" presStyleCnt="0"/>
      <dgm:spPr/>
    </dgm:pt>
    <dgm:pt modelId="{7778D8DA-C484-461A-9173-1B82276C8ACD}" type="pres">
      <dgm:prSet presAssocID="{8E6BC668-2CB2-48ED-B5CA-E5AA2695E9D6}" presName="parTx" presStyleLbl="revTx" presStyleIdx="0" presStyleCnt="5">
        <dgm:presLayoutVars>
          <dgm:chMax val="0"/>
          <dgm:chPref val="0"/>
        </dgm:presLayoutVars>
      </dgm:prSet>
      <dgm:spPr/>
    </dgm:pt>
    <dgm:pt modelId="{C705E9D3-E0C2-493F-B169-69A1BFCDD8AC}" type="pres">
      <dgm:prSet presAssocID="{E927D737-C1D7-48E6-A8D8-AF64FDE1645A}" presName="sibTrans" presStyleCnt="0"/>
      <dgm:spPr/>
    </dgm:pt>
    <dgm:pt modelId="{7058A7BA-035C-496F-80C6-27323EBFE9AA}" type="pres">
      <dgm:prSet presAssocID="{C38AAE17-1DD5-43F6-AF97-048E7EB5A6FF}" presName="compNode" presStyleCnt="0"/>
      <dgm:spPr/>
    </dgm:pt>
    <dgm:pt modelId="{3CBA6B93-9D24-4407-AE7F-8342EDB227B9}" type="pres">
      <dgm:prSet presAssocID="{C38AAE17-1DD5-43F6-AF97-048E7EB5A6FF}" presName="bgRect" presStyleLbl="bgShp" presStyleIdx="1" presStyleCnt="5"/>
      <dgm:spPr/>
    </dgm:pt>
    <dgm:pt modelId="{29DEE2A4-77EB-4AF4-AE6B-D1A0137CB9FF}" type="pres">
      <dgm:prSet presAssocID="{C38AAE17-1DD5-43F6-AF97-048E7EB5A6FF}" presName="iconRect" presStyleLbl="node1" presStyleIdx="1" presStyleCnt="5"/>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Sun"/>
        </a:ext>
      </dgm:extLst>
    </dgm:pt>
    <dgm:pt modelId="{B17910FD-6DA4-4DF0-9AEF-EBECB04F6E5E}" type="pres">
      <dgm:prSet presAssocID="{C38AAE17-1DD5-43F6-AF97-048E7EB5A6FF}" presName="spaceRect" presStyleCnt="0"/>
      <dgm:spPr/>
    </dgm:pt>
    <dgm:pt modelId="{4C149721-10B6-4D97-AD49-19F12E40CE25}" type="pres">
      <dgm:prSet presAssocID="{C38AAE17-1DD5-43F6-AF97-048E7EB5A6FF}" presName="parTx" presStyleLbl="revTx" presStyleIdx="1" presStyleCnt="5">
        <dgm:presLayoutVars>
          <dgm:chMax val="0"/>
          <dgm:chPref val="0"/>
        </dgm:presLayoutVars>
      </dgm:prSet>
      <dgm:spPr/>
    </dgm:pt>
    <dgm:pt modelId="{9EA95FA6-DF21-4318-B1B2-83BD92392416}" type="pres">
      <dgm:prSet presAssocID="{7C5ECC2B-6795-47DA-880C-796C5C2D78BB}" presName="sibTrans" presStyleCnt="0"/>
      <dgm:spPr/>
    </dgm:pt>
    <dgm:pt modelId="{3A408641-42D5-4EBB-A40E-E7A1BB4F7F16}" type="pres">
      <dgm:prSet presAssocID="{260234F8-2F96-42CD-B58F-F9C1C9B7ADEF}" presName="compNode" presStyleCnt="0"/>
      <dgm:spPr/>
    </dgm:pt>
    <dgm:pt modelId="{B4D65726-FB34-4443-81CA-C7601FA07E71}" type="pres">
      <dgm:prSet presAssocID="{260234F8-2F96-42CD-B58F-F9C1C9B7ADEF}" presName="bgRect" presStyleLbl="bgShp" presStyleIdx="2" presStyleCnt="5"/>
      <dgm:spPr/>
    </dgm:pt>
    <dgm:pt modelId="{2E9DB908-3E49-45EF-8640-E13667E51BE6}" type="pres">
      <dgm:prSet presAssocID="{260234F8-2F96-42CD-B58F-F9C1C9B7ADEF}" presName="iconRect" presStyleLbl="node1" presStyleIdx="2" presStyleCnt="5"/>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unset scene"/>
        </a:ext>
      </dgm:extLst>
    </dgm:pt>
    <dgm:pt modelId="{9586693E-37BB-4D07-91F1-C4E042A02AEE}" type="pres">
      <dgm:prSet presAssocID="{260234F8-2F96-42CD-B58F-F9C1C9B7ADEF}" presName="spaceRect" presStyleCnt="0"/>
      <dgm:spPr/>
    </dgm:pt>
    <dgm:pt modelId="{DEF61B56-658C-4F8A-A5D4-1DE18553A512}" type="pres">
      <dgm:prSet presAssocID="{260234F8-2F96-42CD-B58F-F9C1C9B7ADEF}" presName="parTx" presStyleLbl="revTx" presStyleIdx="2" presStyleCnt="5">
        <dgm:presLayoutVars>
          <dgm:chMax val="0"/>
          <dgm:chPref val="0"/>
        </dgm:presLayoutVars>
      </dgm:prSet>
      <dgm:spPr/>
    </dgm:pt>
    <dgm:pt modelId="{1A084D32-56AA-4EFC-AC4B-12FD6417EF39}" type="pres">
      <dgm:prSet presAssocID="{653CCDC8-8298-43BE-B4E7-2F9CD2CBAADF}" presName="sibTrans" presStyleCnt="0"/>
      <dgm:spPr/>
    </dgm:pt>
    <dgm:pt modelId="{1B33249C-D5F0-4CE1-863E-8352F6735EE4}" type="pres">
      <dgm:prSet presAssocID="{E3D2209A-6279-4A65-8DB8-E675B81E1272}" presName="compNode" presStyleCnt="0"/>
      <dgm:spPr/>
    </dgm:pt>
    <dgm:pt modelId="{8EA17186-7930-414D-94A7-90B056FFC5D0}" type="pres">
      <dgm:prSet presAssocID="{E3D2209A-6279-4A65-8DB8-E675B81E1272}" presName="bgRect" presStyleLbl="bgShp" presStyleIdx="3" presStyleCnt="5"/>
      <dgm:spPr/>
    </dgm:pt>
    <dgm:pt modelId="{7175916E-3628-48CC-A95F-7CCEECB1DA61}" type="pres">
      <dgm:prSet presAssocID="{E3D2209A-6279-4A65-8DB8-E675B81E1272}" presName="iconRect" presStyleLbl="node1" presStyleIdx="3" presStyleCnt="5"/>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Partial Sun"/>
        </a:ext>
      </dgm:extLst>
    </dgm:pt>
    <dgm:pt modelId="{56F5BCAB-ABF5-4B39-8738-4C97AC431233}" type="pres">
      <dgm:prSet presAssocID="{E3D2209A-6279-4A65-8DB8-E675B81E1272}" presName="spaceRect" presStyleCnt="0"/>
      <dgm:spPr/>
    </dgm:pt>
    <dgm:pt modelId="{0B738327-D52D-4C1C-8A94-8D45E3705BAB}" type="pres">
      <dgm:prSet presAssocID="{E3D2209A-6279-4A65-8DB8-E675B81E1272}" presName="parTx" presStyleLbl="revTx" presStyleIdx="3" presStyleCnt="5">
        <dgm:presLayoutVars>
          <dgm:chMax val="0"/>
          <dgm:chPref val="0"/>
        </dgm:presLayoutVars>
      </dgm:prSet>
      <dgm:spPr/>
    </dgm:pt>
    <dgm:pt modelId="{6F7CA7D3-5B07-40ED-918F-962B1E54B846}" type="pres">
      <dgm:prSet presAssocID="{EE99F0A2-88C0-4F00-A6EC-1CC533F8E4F4}" presName="sibTrans" presStyleCnt="0"/>
      <dgm:spPr/>
    </dgm:pt>
    <dgm:pt modelId="{903FDDD0-99FE-4F39-9FCB-15DB5631FF01}" type="pres">
      <dgm:prSet presAssocID="{825B0497-EDC9-4FFF-8128-526F84C2FB4E}" presName="compNode" presStyleCnt="0"/>
      <dgm:spPr/>
    </dgm:pt>
    <dgm:pt modelId="{5C6C679B-D450-48A5-B215-81C21AA897FE}" type="pres">
      <dgm:prSet presAssocID="{825B0497-EDC9-4FFF-8128-526F84C2FB4E}" presName="bgRect" presStyleLbl="bgShp" presStyleIdx="4" presStyleCnt="5"/>
      <dgm:spPr/>
    </dgm:pt>
    <dgm:pt modelId="{D687812F-9588-44FE-A005-B7268B34A7C7}" type="pres">
      <dgm:prSet presAssocID="{825B0497-EDC9-4FFF-8128-526F84C2FB4E}" presName="iconRect" presStyleLbl="node1" presStyleIdx="4" presStyleCnt="5"/>
      <dgm:spPr>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a:noFill/>
        </a:ln>
      </dgm:spPr>
      <dgm:extLst>
        <a:ext uri="{E40237B7-FDA0-4F09-8148-C483321AD2D9}">
          <dgm14:cNvPr xmlns:dgm14="http://schemas.microsoft.com/office/drawing/2010/diagram" id="0" name="" descr="Group"/>
        </a:ext>
      </dgm:extLst>
    </dgm:pt>
    <dgm:pt modelId="{CC317037-2006-4DAD-9B99-EEDFE6092E5D}" type="pres">
      <dgm:prSet presAssocID="{825B0497-EDC9-4FFF-8128-526F84C2FB4E}" presName="spaceRect" presStyleCnt="0"/>
      <dgm:spPr/>
    </dgm:pt>
    <dgm:pt modelId="{5354F995-9208-4624-ABC0-0B0AE577732D}" type="pres">
      <dgm:prSet presAssocID="{825B0497-EDC9-4FFF-8128-526F84C2FB4E}" presName="parTx" presStyleLbl="revTx" presStyleIdx="4" presStyleCnt="5">
        <dgm:presLayoutVars>
          <dgm:chMax val="0"/>
          <dgm:chPref val="0"/>
        </dgm:presLayoutVars>
      </dgm:prSet>
      <dgm:spPr/>
    </dgm:pt>
  </dgm:ptLst>
  <dgm:cxnLst>
    <dgm:cxn modelId="{B502A42F-899D-4547-8FB4-422543EC09DA}" type="presOf" srcId="{C38AAE17-1DD5-43F6-AF97-048E7EB5A6FF}" destId="{4C149721-10B6-4D97-AD49-19F12E40CE25}" srcOrd="0" destOrd="0" presId="urn:microsoft.com/office/officeart/2018/2/layout/IconVerticalSolidList"/>
    <dgm:cxn modelId="{1F4AA536-6F4A-46D1-A0C2-AEB7E091744D}" type="presOf" srcId="{260234F8-2F96-42CD-B58F-F9C1C9B7ADEF}" destId="{DEF61B56-658C-4F8A-A5D4-1DE18553A512}" srcOrd="0" destOrd="0" presId="urn:microsoft.com/office/officeart/2018/2/layout/IconVerticalSolidList"/>
    <dgm:cxn modelId="{533DF955-F0B4-4B2F-A05B-A8F3A077C582}" srcId="{34F112E7-F8B8-4BC0-B0EA-E62CFF893366}" destId="{C38AAE17-1DD5-43F6-AF97-048E7EB5A6FF}" srcOrd="1" destOrd="0" parTransId="{11F7F416-209E-40DB-A0D9-DCA2BA0431A8}" sibTransId="{7C5ECC2B-6795-47DA-880C-796C5C2D78BB}"/>
    <dgm:cxn modelId="{6E054770-099F-40B3-8808-5B1FBCC20FFC}" srcId="{34F112E7-F8B8-4BC0-B0EA-E62CFF893366}" destId="{825B0497-EDC9-4FFF-8128-526F84C2FB4E}" srcOrd="4" destOrd="0" parTransId="{959F1A88-EA68-43F3-9554-FC007FA66A74}" sibTransId="{B90F5C2C-6F00-4C29-985F-CD2725C4AC92}"/>
    <dgm:cxn modelId="{1DD1B99E-E89D-4531-AF8A-BF16E278C6AF}" srcId="{34F112E7-F8B8-4BC0-B0EA-E62CFF893366}" destId="{8E6BC668-2CB2-48ED-B5CA-E5AA2695E9D6}" srcOrd="0" destOrd="0" parTransId="{A3B05562-782E-4532-88B0-12974EE7ED07}" sibTransId="{E927D737-C1D7-48E6-A8D8-AF64FDE1645A}"/>
    <dgm:cxn modelId="{0D6FEF9F-431C-4D71-B555-1F470367703A}" srcId="{34F112E7-F8B8-4BC0-B0EA-E62CFF893366}" destId="{E3D2209A-6279-4A65-8DB8-E675B81E1272}" srcOrd="3" destOrd="0" parTransId="{3EB0511E-42E4-4F36-A795-42E879F4E641}" sibTransId="{EE99F0A2-88C0-4F00-A6EC-1CC533F8E4F4}"/>
    <dgm:cxn modelId="{DF4E83AC-B770-4BC7-871D-B11E3DE6923F}" type="presOf" srcId="{E3D2209A-6279-4A65-8DB8-E675B81E1272}" destId="{0B738327-D52D-4C1C-8A94-8D45E3705BAB}" srcOrd="0" destOrd="0" presId="urn:microsoft.com/office/officeart/2018/2/layout/IconVerticalSolidList"/>
    <dgm:cxn modelId="{EE12C3B7-05AD-44DD-BA12-1A3007E4BB9A}" srcId="{34F112E7-F8B8-4BC0-B0EA-E62CFF893366}" destId="{260234F8-2F96-42CD-B58F-F9C1C9B7ADEF}" srcOrd="2" destOrd="0" parTransId="{7D9C328D-510F-44F9-AAD7-AA4EFFEE084F}" sibTransId="{653CCDC8-8298-43BE-B4E7-2F9CD2CBAADF}"/>
    <dgm:cxn modelId="{8C382BBA-8F76-4059-9476-86E6CD8B4F67}" type="presOf" srcId="{825B0497-EDC9-4FFF-8128-526F84C2FB4E}" destId="{5354F995-9208-4624-ABC0-0B0AE577732D}" srcOrd="0" destOrd="0" presId="urn:microsoft.com/office/officeart/2018/2/layout/IconVerticalSolidList"/>
    <dgm:cxn modelId="{89AED1E4-9F14-43FC-86A0-3549E451F022}" type="presOf" srcId="{8E6BC668-2CB2-48ED-B5CA-E5AA2695E9D6}" destId="{7778D8DA-C484-461A-9173-1B82276C8ACD}" srcOrd="0" destOrd="0" presId="urn:microsoft.com/office/officeart/2018/2/layout/IconVerticalSolidList"/>
    <dgm:cxn modelId="{DBD3D2E4-ADB4-4BFB-9B45-55133CEDA477}" type="presOf" srcId="{34F112E7-F8B8-4BC0-B0EA-E62CFF893366}" destId="{1F6D1016-372B-48EA-A7BA-8016A86D45FB}" srcOrd="0" destOrd="0" presId="urn:microsoft.com/office/officeart/2018/2/layout/IconVerticalSolidList"/>
    <dgm:cxn modelId="{14E4F4E8-55F9-4CCA-9ADC-717DCD725193}" type="presParOf" srcId="{1F6D1016-372B-48EA-A7BA-8016A86D45FB}" destId="{D4B6038C-6C3F-4A0D-B1B6-CDBB8F63D583}" srcOrd="0" destOrd="0" presId="urn:microsoft.com/office/officeart/2018/2/layout/IconVerticalSolidList"/>
    <dgm:cxn modelId="{C229FCFF-9554-4B4A-AEF3-FBD7228ADAA3}" type="presParOf" srcId="{D4B6038C-6C3F-4A0D-B1B6-CDBB8F63D583}" destId="{1103DAE9-08A0-4872-B306-8AD63650DC4D}" srcOrd="0" destOrd="0" presId="urn:microsoft.com/office/officeart/2018/2/layout/IconVerticalSolidList"/>
    <dgm:cxn modelId="{AB81F451-B951-4EE2-9377-95B9792CACAF}" type="presParOf" srcId="{D4B6038C-6C3F-4A0D-B1B6-CDBB8F63D583}" destId="{CB407B7A-71E4-495B-9B58-6302AC7E75B3}" srcOrd="1" destOrd="0" presId="urn:microsoft.com/office/officeart/2018/2/layout/IconVerticalSolidList"/>
    <dgm:cxn modelId="{E642C787-66FC-459F-B4DE-3D9E4435D590}" type="presParOf" srcId="{D4B6038C-6C3F-4A0D-B1B6-CDBB8F63D583}" destId="{D1EB97E8-5E48-44B5-B95A-F37E6EB5B52E}" srcOrd="2" destOrd="0" presId="urn:microsoft.com/office/officeart/2018/2/layout/IconVerticalSolidList"/>
    <dgm:cxn modelId="{3C92B6FF-856B-409F-AD5D-DA0B658A67F9}" type="presParOf" srcId="{D4B6038C-6C3F-4A0D-B1B6-CDBB8F63D583}" destId="{7778D8DA-C484-461A-9173-1B82276C8ACD}" srcOrd="3" destOrd="0" presId="urn:microsoft.com/office/officeart/2018/2/layout/IconVerticalSolidList"/>
    <dgm:cxn modelId="{C4654358-0753-4225-99F4-E79F57EDCEC4}" type="presParOf" srcId="{1F6D1016-372B-48EA-A7BA-8016A86D45FB}" destId="{C705E9D3-E0C2-493F-B169-69A1BFCDD8AC}" srcOrd="1" destOrd="0" presId="urn:microsoft.com/office/officeart/2018/2/layout/IconVerticalSolidList"/>
    <dgm:cxn modelId="{D8051DB9-5046-4163-93E7-0902ECDE126C}" type="presParOf" srcId="{1F6D1016-372B-48EA-A7BA-8016A86D45FB}" destId="{7058A7BA-035C-496F-80C6-27323EBFE9AA}" srcOrd="2" destOrd="0" presId="urn:microsoft.com/office/officeart/2018/2/layout/IconVerticalSolidList"/>
    <dgm:cxn modelId="{80808A4E-6CD8-4B10-907E-DC7C97B688BA}" type="presParOf" srcId="{7058A7BA-035C-496F-80C6-27323EBFE9AA}" destId="{3CBA6B93-9D24-4407-AE7F-8342EDB227B9}" srcOrd="0" destOrd="0" presId="urn:microsoft.com/office/officeart/2018/2/layout/IconVerticalSolidList"/>
    <dgm:cxn modelId="{FD24D94C-9380-424E-8A07-8A20F552CEE1}" type="presParOf" srcId="{7058A7BA-035C-496F-80C6-27323EBFE9AA}" destId="{29DEE2A4-77EB-4AF4-AE6B-D1A0137CB9FF}" srcOrd="1" destOrd="0" presId="urn:microsoft.com/office/officeart/2018/2/layout/IconVerticalSolidList"/>
    <dgm:cxn modelId="{E59F4137-9895-46EB-83E2-745289762D53}" type="presParOf" srcId="{7058A7BA-035C-496F-80C6-27323EBFE9AA}" destId="{B17910FD-6DA4-4DF0-9AEF-EBECB04F6E5E}" srcOrd="2" destOrd="0" presId="urn:microsoft.com/office/officeart/2018/2/layout/IconVerticalSolidList"/>
    <dgm:cxn modelId="{489A56EE-297A-4E9E-ABDD-3FBF35FB4C4D}" type="presParOf" srcId="{7058A7BA-035C-496F-80C6-27323EBFE9AA}" destId="{4C149721-10B6-4D97-AD49-19F12E40CE25}" srcOrd="3" destOrd="0" presId="urn:microsoft.com/office/officeart/2018/2/layout/IconVerticalSolidList"/>
    <dgm:cxn modelId="{9E5068E7-03D0-4AB9-A1C3-45CB46B96C9F}" type="presParOf" srcId="{1F6D1016-372B-48EA-A7BA-8016A86D45FB}" destId="{9EA95FA6-DF21-4318-B1B2-83BD92392416}" srcOrd="3" destOrd="0" presId="urn:microsoft.com/office/officeart/2018/2/layout/IconVerticalSolidList"/>
    <dgm:cxn modelId="{72C7FB94-8236-4AEC-BDB5-BBA66BE83FF1}" type="presParOf" srcId="{1F6D1016-372B-48EA-A7BA-8016A86D45FB}" destId="{3A408641-42D5-4EBB-A40E-E7A1BB4F7F16}" srcOrd="4" destOrd="0" presId="urn:microsoft.com/office/officeart/2018/2/layout/IconVerticalSolidList"/>
    <dgm:cxn modelId="{23E6D2B6-6AC4-45A2-9505-DAD94F49C098}" type="presParOf" srcId="{3A408641-42D5-4EBB-A40E-E7A1BB4F7F16}" destId="{B4D65726-FB34-4443-81CA-C7601FA07E71}" srcOrd="0" destOrd="0" presId="urn:microsoft.com/office/officeart/2018/2/layout/IconVerticalSolidList"/>
    <dgm:cxn modelId="{901E247C-92A0-4CFD-8C6C-33A084A4F101}" type="presParOf" srcId="{3A408641-42D5-4EBB-A40E-E7A1BB4F7F16}" destId="{2E9DB908-3E49-45EF-8640-E13667E51BE6}" srcOrd="1" destOrd="0" presId="urn:microsoft.com/office/officeart/2018/2/layout/IconVerticalSolidList"/>
    <dgm:cxn modelId="{57EF7B22-0B22-46C2-BFCD-0E4339240786}" type="presParOf" srcId="{3A408641-42D5-4EBB-A40E-E7A1BB4F7F16}" destId="{9586693E-37BB-4D07-91F1-C4E042A02AEE}" srcOrd="2" destOrd="0" presId="urn:microsoft.com/office/officeart/2018/2/layout/IconVerticalSolidList"/>
    <dgm:cxn modelId="{76826730-D3F8-483E-8AD2-FE67D66852AC}" type="presParOf" srcId="{3A408641-42D5-4EBB-A40E-E7A1BB4F7F16}" destId="{DEF61B56-658C-4F8A-A5D4-1DE18553A512}" srcOrd="3" destOrd="0" presId="urn:microsoft.com/office/officeart/2018/2/layout/IconVerticalSolidList"/>
    <dgm:cxn modelId="{A3F854C0-E184-48F1-AAD9-B4ABE115EDC1}" type="presParOf" srcId="{1F6D1016-372B-48EA-A7BA-8016A86D45FB}" destId="{1A084D32-56AA-4EFC-AC4B-12FD6417EF39}" srcOrd="5" destOrd="0" presId="urn:microsoft.com/office/officeart/2018/2/layout/IconVerticalSolidList"/>
    <dgm:cxn modelId="{62B5DBB5-F719-48E0-B9C8-974C3F5D499F}" type="presParOf" srcId="{1F6D1016-372B-48EA-A7BA-8016A86D45FB}" destId="{1B33249C-D5F0-4CE1-863E-8352F6735EE4}" srcOrd="6" destOrd="0" presId="urn:microsoft.com/office/officeart/2018/2/layout/IconVerticalSolidList"/>
    <dgm:cxn modelId="{6F86356B-05F7-4DC2-870C-49591EEF110F}" type="presParOf" srcId="{1B33249C-D5F0-4CE1-863E-8352F6735EE4}" destId="{8EA17186-7930-414D-94A7-90B056FFC5D0}" srcOrd="0" destOrd="0" presId="urn:microsoft.com/office/officeart/2018/2/layout/IconVerticalSolidList"/>
    <dgm:cxn modelId="{28686EB9-1D54-49D7-86C8-C410495B0C5B}" type="presParOf" srcId="{1B33249C-D5F0-4CE1-863E-8352F6735EE4}" destId="{7175916E-3628-48CC-A95F-7CCEECB1DA61}" srcOrd="1" destOrd="0" presId="urn:microsoft.com/office/officeart/2018/2/layout/IconVerticalSolidList"/>
    <dgm:cxn modelId="{3E3469F4-2686-445C-9865-BFDDE3FBDE45}" type="presParOf" srcId="{1B33249C-D5F0-4CE1-863E-8352F6735EE4}" destId="{56F5BCAB-ABF5-4B39-8738-4C97AC431233}" srcOrd="2" destOrd="0" presId="urn:microsoft.com/office/officeart/2018/2/layout/IconVerticalSolidList"/>
    <dgm:cxn modelId="{8B4A8A07-0D9D-4DA9-9B1F-28AAA03BB131}" type="presParOf" srcId="{1B33249C-D5F0-4CE1-863E-8352F6735EE4}" destId="{0B738327-D52D-4C1C-8A94-8D45E3705BAB}" srcOrd="3" destOrd="0" presId="urn:microsoft.com/office/officeart/2018/2/layout/IconVerticalSolidList"/>
    <dgm:cxn modelId="{A589EE29-E44D-40AC-A5E6-FA7701A0FB63}" type="presParOf" srcId="{1F6D1016-372B-48EA-A7BA-8016A86D45FB}" destId="{6F7CA7D3-5B07-40ED-918F-962B1E54B846}" srcOrd="7" destOrd="0" presId="urn:microsoft.com/office/officeart/2018/2/layout/IconVerticalSolidList"/>
    <dgm:cxn modelId="{BABA335E-E5EC-49C0-A999-2CEE4857232D}" type="presParOf" srcId="{1F6D1016-372B-48EA-A7BA-8016A86D45FB}" destId="{903FDDD0-99FE-4F39-9FCB-15DB5631FF01}" srcOrd="8" destOrd="0" presId="urn:microsoft.com/office/officeart/2018/2/layout/IconVerticalSolidList"/>
    <dgm:cxn modelId="{5CE93A8C-2C35-476E-9A98-835EB867BC98}" type="presParOf" srcId="{903FDDD0-99FE-4F39-9FCB-15DB5631FF01}" destId="{5C6C679B-D450-48A5-B215-81C21AA897FE}" srcOrd="0" destOrd="0" presId="urn:microsoft.com/office/officeart/2018/2/layout/IconVerticalSolidList"/>
    <dgm:cxn modelId="{C44CE234-3308-461D-9291-930DDAB8D654}" type="presParOf" srcId="{903FDDD0-99FE-4F39-9FCB-15DB5631FF01}" destId="{D687812F-9588-44FE-A005-B7268B34A7C7}" srcOrd="1" destOrd="0" presId="urn:microsoft.com/office/officeart/2018/2/layout/IconVerticalSolidList"/>
    <dgm:cxn modelId="{6AB1F2C5-7ED4-4B40-8B89-CFE9BD953785}" type="presParOf" srcId="{903FDDD0-99FE-4F39-9FCB-15DB5631FF01}" destId="{CC317037-2006-4DAD-9B99-EEDFE6092E5D}" srcOrd="2" destOrd="0" presId="urn:microsoft.com/office/officeart/2018/2/layout/IconVerticalSolidList"/>
    <dgm:cxn modelId="{53D6075C-5A58-4830-96A3-E5E3B32C6737}" type="presParOf" srcId="{903FDDD0-99FE-4F39-9FCB-15DB5631FF01}" destId="{5354F995-9208-4624-ABC0-0B0AE577732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4.xml><?xml version="1.0" encoding="utf-8"?>
<dgm:dataModel xmlns:dgm="http://schemas.openxmlformats.org/drawingml/2006/diagram" xmlns:a="http://schemas.openxmlformats.org/drawingml/2006/main">
  <dgm:ptLst>
    <dgm:pt modelId="{EDB116AB-F8C7-463A-AE22-109FBA80641F}" type="doc">
      <dgm:prSet loTypeId="urn:microsoft.com/office/officeart/2005/8/layout/vProcess5" loCatId="process" qsTypeId="urn:microsoft.com/office/officeart/2005/8/quickstyle/simple1" qsCatId="simple" csTypeId="urn:microsoft.com/office/officeart/2005/8/colors/colorful2" csCatId="colorful"/>
      <dgm:spPr/>
      <dgm:t>
        <a:bodyPr/>
        <a:lstStyle/>
        <a:p>
          <a:endParaRPr lang="en-US"/>
        </a:p>
      </dgm:t>
    </dgm:pt>
    <dgm:pt modelId="{4E3A1CCF-CAC0-4FF8-BE7A-E3D117D33997}">
      <dgm:prSet/>
      <dgm:spPr/>
      <dgm:t>
        <a:bodyPr/>
        <a:lstStyle/>
        <a:p>
          <a:r>
            <a:rPr lang="en-GB" b="0" i="0" baseline="0"/>
            <a:t>Introduction: Today I will be presenting a digital safety checklist designed for staff at sunrise residential care home.</a:t>
          </a:r>
          <a:endParaRPr lang="en-US"/>
        </a:p>
      </dgm:t>
    </dgm:pt>
    <dgm:pt modelId="{2898407A-8D9D-4209-80C8-7A82450AB875}" type="parTrans" cxnId="{C326EDC0-01E5-450C-9E96-DAA35673055F}">
      <dgm:prSet/>
      <dgm:spPr/>
      <dgm:t>
        <a:bodyPr/>
        <a:lstStyle/>
        <a:p>
          <a:endParaRPr lang="en-US"/>
        </a:p>
      </dgm:t>
    </dgm:pt>
    <dgm:pt modelId="{665B8721-28D8-4C8F-95D4-EC27CC8A237A}" type="sibTrans" cxnId="{C326EDC0-01E5-450C-9E96-DAA35673055F}">
      <dgm:prSet/>
      <dgm:spPr/>
      <dgm:t>
        <a:bodyPr/>
        <a:lstStyle/>
        <a:p>
          <a:endParaRPr lang="en-US"/>
        </a:p>
      </dgm:t>
    </dgm:pt>
    <dgm:pt modelId="{8A083909-6D8B-4DED-8979-80E475EBC840}">
      <dgm:prSet/>
      <dgm:spPr/>
      <dgm:t>
        <a:bodyPr/>
        <a:lstStyle/>
        <a:p>
          <a:r>
            <a:rPr lang="en-GB" b="0" i="0" baseline="0"/>
            <a:t>This checklist aims to make sure all staff use technology safely protect patient data and support trust and confidentiality.</a:t>
          </a:r>
          <a:endParaRPr lang="en-US"/>
        </a:p>
      </dgm:t>
    </dgm:pt>
    <dgm:pt modelId="{46C3F9A2-3002-4FA7-978E-D70ADC7824AF}" type="parTrans" cxnId="{B64AEC59-B298-47E1-B872-F90C1F9E5804}">
      <dgm:prSet/>
      <dgm:spPr/>
      <dgm:t>
        <a:bodyPr/>
        <a:lstStyle/>
        <a:p>
          <a:endParaRPr lang="en-US"/>
        </a:p>
      </dgm:t>
    </dgm:pt>
    <dgm:pt modelId="{E4F23BC3-EFD5-4A57-8BB7-0E8EA1199455}" type="sibTrans" cxnId="{B64AEC59-B298-47E1-B872-F90C1F9E5804}">
      <dgm:prSet/>
      <dgm:spPr/>
      <dgm:t>
        <a:bodyPr/>
        <a:lstStyle/>
        <a:p>
          <a:endParaRPr lang="en-US"/>
        </a:p>
      </dgm:t>
    </dgm:pt>
    <dgm:pt modelId="{580E6E9B-78EC-4FE4-8630-11035984669E}" type="pres">
      <dgm:prSet presAssocID="{EDB116AB-F8C7-463A-AE22-109FBA80641F}" presName="outerComposite" presStyleCnt="0">
        <dgm:presLayoutVars>
          <dgm:chMax val="5"/>
          <dgm:dir/>
          <dgm:resizeHandles val="exact"/>
        </dgm:presLayoutVars>
      </dgm:prSet>
      <dgm:spPr/>
    </dgm:pt>
    <dgm:pt modelId="{E8627F86-0E5D-489F-B42A-3FEDEA45B0E4}" type="pres">
      <dgm:prSet presAssocID="{EDB116AB-F8C7-463A-AE22-109FBA80641F}" presName="dummyMaxCanvas" presStyleCnt="0">
        <dgm:presLayoutVars/>
      </dgm:prSet>
      <dgm:spPr/>
    </dgm:pt>
    <dgm:pt modelId="{1F7A1110-656A-4F6B-9C77-B174B32AD52B}" type="pres">
      <dgm:prSet presAssocID="{EDB116AB-F8C7-463A-AE22-109FBA80641F}" presName="TwoNodes_1" presStyleLbl="node1" presStyleIdx="0" presStyleCnt="2">
        <dgm:presLayoutVars>
          <dgm:bulletEnabled val="1"/>
        </dgm:presLayoutVars>
      </dgm:prSet>
      <dgm:spPr/>
    </dgm:pt>
    <dgm:pt modelId="{E755DA10-6172-46BA-A39B-008751F616ED}" type="pres">
      <dgm:prSet presAssocID="{EDB116AB-F8C7-463A-AE22-109FBA80641F}" presName="TwoNodes_2" presStyleLbl="node1" presStyleIdx="1" presStyleCnt="2">
        <dgm:presLayoutVars>
          <dgm:bulletEnabled val="1"/>
        </dgm:presLayoutVars>
      </dgm:prSet>
      <dgm:spPr/>
    </dgm:pt>
    <dgm:pt modelId="{F02ED969-1865-483A-B165-B05528080BA4}" type="pres">
      <dgm:prSet presAssocID="{EDB116AB-F8C7-463A-AE22-109FBA80641F}" presName="TwoConn_1-2" presStyleLbl="fgAccFollowNode1" presStyleIdx="0" presStyleCnt="1">
        <dgm:presLayoutVars>
          <dgm:bulletEnabled val="1"/>
        </dgm:presLayoutVars>
      </dgm:prSet>
      <dgm:spPr/>
    </dgm:pt>
    <dgm:pt modelId="{6B8F8E95-606E-4299-B493-2610E09A305B}" type="pres">
      <dgm:prSet presAssocID="{EDB116AB-F8C7-463A-AE22-109FBA80641F}" presName="TwoNodes_1_text" presStyleLbl="node1" presStyleIdx="1" presStyleCnt="2">
        <dgm:presLayoutVars>
          <dgm:bulletEnabled val="1"/>
        </dgm:presLayoutVars>
      </dgm:prSet>
      <dgm:spPr/>
    </dgm:pt>
    <dgm:pt modelId="{78B40A38-7E08-4C50-A180-987DABCBEA47}" type="pres">
      <dgm:prSet presAssocID="{EDB116AB-F8C7-463A-AE22-109FBA80641F}" presName="TwoNodes_2_text" presStyleLbl="node1" presStyleIdx="1" presStyleCnt="2">
        <dgm:presLayoutVars>
          <dgm:bulletEnabled val="1"/>
        </dgm:presLayoutVars>
      </dgm:prSet>
      <dgm:spPr/>
    </dgm:pt>
  </dgm:ptLst>
  <dgm:cxnLst>
    <dgm:cxn modelId="{524FBF0B-5AB6-46CB-A214-9F819BE4EBC9}" type="presOf" srcId="{8A083909-6D8B-4DED-8979-80E475EBC840}" destId="{E755DA10-6172-46BA-A39B-008751F616ED}" srcOrd="0" destOrd="0" presId="urn:microsoft.com/office/officeart/2005/8/layout/vProcess5"/>
    <dgm:cxn modelId="{AF034748-AEFB-449A-AE17-395D08C7F23B}" type="presOf" srcId="{EDB116AB-F8C7-463A-AE22-109FBA80641F}" destId="{580E6E9B-78EC-4FE4-8630-11035984669E}" srcOrd="0" destOrd="0" presId="urn:microsoft.com/office/officeart/2005/8/layout/vProcess5"/>
    <dgm:cxn modelId="{B64AEC59-B298-47E1-B872-F90C1F9E5804}" srcId="{EDB116AB-F8C7-463A-AE22-109FBA80641F}" destId="{8A083909-6D8B-4DED-8979-80E475EBC840}" srcOrd="1" destOrd="0" parTransId="{46C3F9A2-3002-4FA7-978E-D70ADC7824AF}" sibTransId="{E4F23BC3-EFD5-4A57-8BB7-0E8EA1199455}"/>
    <dgm:cxn modelId="{78934993-B8B6-4643-A614-A304CBBE22D0}" type="presOf" srcId="{4E3A1CCF-CAC0-4FF8-BE7A-E3D117D33997}" destId="{6B8F8E95-606E-4299-B493-2610E09A305B}" srcOrd="1" destOrd="0" presId="urn:microsoft.com/office/officeart/2005/8/layout/vProcess5"/>
    <dgm:cxn modelId="{48765CBC-71C2-4A42-A3B0-A86D2C960326}" type="presOf" srcId="{8A083909-6D8B-4DED-8979-80E475EBC840}" destId="{78B40A38-7E08-4C50-A180-987DABCBEA47}" srcOrd="1" destOrd="0" presId="urn:microsoft.com/office/officeart/2005/8/layout/vProcess5"/>
    <dgm:cxn modelId="{C326EDC0-01E5-450C-9E96-DAA35673055F}" srcId="{EDB116AB-F8C7-463A-AE22-109FBA80641F}" destId="{4E3A1CCF-CAC0-4FF8-BE7A-E3D117D33997}" srcOrd="0" destOrd="0" parTransId="{2898407A-8D9D-4209-80C8-7A82450AB875}" sibTransId="{665B8721-28D8-4C8F-95D4-EC27CC8A237A}"/>
    <dgm:cxn modelId="{E07782C9-E813-48AE-8BB7-C2F30F270A3E}" type="presOf" srcId="{665B8721-28D8-4C8F-95D4-EC27CC8A237A}" destId="{F02ED969-1865-483A-B165-B05528080BA4}" srcOrd="0" destOrd="0" presId="urn:microsoft.com/office/officeart/2005/8/layout/vProcess5"/>
    <dgm:cxn modelId="{52F34ECF-1B1A-4CAE-9BA2-8C02B9CBBEBB}" type="presOf" srcId="{4E3A1CCF-CAC0-4FF8-BE7A-E3D117D33997}" destId="{1F7A1110-656A-4F6B-9C77-B174B32AD52B}" srcOrd="0" destOrd="0" presId="urn:microsoft.com/office/officeart/2005/8/layout/vProcess5"/>
    <dgm:cxn modelId="{5D5D256D-F2B7-42C8-9D5C-90CA4BB5B476}" type="presParOf" srcId="{580E6E9B-78EC-4FE4-8630-11035984669E}" destId="{E8627F86-0E5D-489F-B42A-3FEDEA45B0E4}" srcOrd="0" destOrd="0" presId="urn:microsoft.com/office/officeart/2005/8/layout/vProcess5"/>
    <dgm:cxn modelId="{02BCC568-FA3B-472A-9A89-0EAD23F2406E}" type="presParOf" srcId="{580E6E9B-78EC-4FE4-8630-11035984669E}" destId="{1F7A1110-656A-4F6B-9C77-B174B32AD52B}" srcOrd="1" destOrd="0" presId="urn:microsoft.com/office/officeart/2005/8/layout/vProcess5"/>
    <dgm:cxn modelId="{B39528D1-206B-4ED4-AB2B-2C1A1C848B69}" type="presParOf" srcId="{580E6E9B-78EC-4FE4-8630-11035984669E}" destId="{E755DA10-6172-46BA-A39B-008751F616ED}" srcOrd="2" destOrd="0" presId="urn:microsoft.com/office/officeart/2005/8/layout/vProcess5"/>
    <dgm:cxn modelId="{4F2CBA26-56B4-4B6A-BB3E-4301004C202D}" type="presParOf" srcId="{580E6E9B-78EC-4FE4-8630-11035984669E}" destId="{F02ED969-1865-483A-B165-B05528080BA4}" srcOrd="3" destOrd="0" presId="urn:microsoft.com/office/officeart/2005/8/layout/vProcess5"/>
    <dgm:cxn modelId="{0AC9DA90-7BAD-4B7A-B154-13F728F12723}" type="presParOf" srcId="{580E6E9B-78EC-4FE4-8630-11035984669E}" destId="{6B8F8E95-606E-4299-B493-2610E09A305B}" srcOrd="4" destOrd="0" presId="urn:microsoft.com/office/officeart/2005/8/layout/vProcess5"/>
    <dgm:cxn modelId="{06C218D5-579D-4251-806C-9161B3B5AB41}" type="presParOf" srcId="{580E6E9B-78EC-4FE4-8630-11035984669E}" destId="{78B40A38-7E08-4C50-A180-987DABCBEA47}" srcOrd="5" destOrd="0" presId="urn:microsoft.com/office/officeart/2005/8/layout/vProcess5"/>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5.xml><?xml version="1.0" encoding="utf-8"?>
<dgm:dataModel xmlns:dgm="http://schemas.openxmlformats.org/drawingml/2006/diagram" xmlns:a="http://schemas.openxmlformats.org/drawingml/2006/main">
  <dgm:ptLst>
    <dgm:pt modelId="{5E67A868-F91B-4C13-9E07-D50C75DAE5BC}" type="doc">
      <dgm:prSet loTypeId="urn:microsoft.com/office/officeart/2018/2/layout/IconVerticalSolidList" loCatId="icon" qsTypeId="urn:microsoft.com/office/officeart/2005/8/quickstyle/simple1" qsCatId="simple" csTypeId="urn:microsoft.com/office/officeart/2018/5/colors/Iconchunking_neutralbg_colorful1" csCatId="colorful" phldr="1"/>
      <dgm:spPr/>
      <dgm:t>
        <a:bodyPr/>
        <a:lstStyle/>
        <a:p>
          <a:endParaRPr lang="en-US"/>
        </a:p>
      </dgm:t>
    </dgm:pt>
    <dgm:pt modelId="{43356F0A-5901-41CA-857E-DDB231D81853}">
      <dgm:prSet/>
      <dgm:spPr/>
      <dgm:t>
        <a:bodyPr/>
        <a:lstStyle/>
        <a:p>
          <a:r>
            <a:rPr lang="en-GB"/>
            <a:t>Protects patient privacy and builds trust.</a:t>
          </a:r>
          <a:endParaRPr lang="en-US"/>
        </a:p>
      </dgm:t>
    </dgm:pt>
    <dgm:pt modelId="{AB3DAD4E-D8D3-45F6-ADA4-FD1129803105}" type="parTrans" cxnId="{5BFC8C37-8308-4C87-BBEB-934BB6E90EC7}">
      <dgm:prSet/>
      <dgm:spPr/>
      <dgm:t>
        <a:bodyPr/>
        <a:lstStyle/>
        <a:p>
          <a:endParaRPr lang="en-US"/>
        </a:p>
      </dgm:t>
    </dgm:pt>
    <dgm:pt modelId="{E8919056-4C61-4D17-B224-A5BE7E8D5139}" type="sibTrans" cxnId="{5BFC8C37-8308-4C87-BBEB-934BB6E90EC7}">
      <dgm:prSet/>
      <dgm:spPr/>
      <dgm:t>
        <a:bodyPr/>
        <a:lstStyle/>
        <a:p>
          <a:endParaRPr lang="en-US"/>
        </a:p>
      </dgm:t>
    </dgm:pt>
    <dgm:pt modelId="{8B8C8857-E443-4462-8C5C-DF2B3E8582AA}">
      <dgm:prSet/>
      <dgm:spPr/>
      <dgm:t>
        <a:bodyPr/>
        <a:lstStyle/>
        <a:p>
          <a:r>
            <a:rPr lang="en-GB"/>
            <a:t>Prevents data loss or cyberattacks.</a:t>
          </a:r>
          <a:endParaRPr lang="en-US"/>
        </a:p>
      </dgm:t>
    </dgm:pt>
    <dgm:pt modelId="{84C86385-C8AE-4FFE-BA9C-332E6113ECD9}" type="parTrans" cxnId="{0BCA87FF-FC04-45EA-92ED-5B27ADBA55E9}">
      <dgm:prSet/>
      <dgm:spPr/>
      <dgm:t>
        <a:bodyPr/>
        <a:lstStyle/>
        <a:p>
          <a:endParaRPr lang="en-US"/>
        </a:p>
      </dgm:t>
    </dgm:pt>
    <dgm:pt modelId="{CC5F45E2-6B7B-4726-88FA-E936943A7BEA}" type="sibTrans" cxnId="{0BCA87FF-FC04-45EA-92ED-5B27ADBA55E9}">
      <dgm:prSet/>
      <dgm:spPr/>
      <dgm:t>
        <a:bodyPr/>
        <a:lstStyle/>
        <a:p>
          <a:endParaRPr lang="en-US"/>
        </a:p>
      </dgm:t>
    </dgm:pt>
    <dgm:pt modelId="{EE104235-AA40-48E3-BE24-8DF5773CCE92}">
      <dgm:prSet/>
      <dgm:spPr/>
      <dgm:t>
        <a:bodyPr/>
        <a:lstStyle/>
        <a:p>
          <a:r>
            <a:rPr lang="en-GB"/>
            <a:t>Improves staff confidence in using technology safely.</a:t>
          </a:r>
          <a:endParaRPr lang="en-US"/>
        </a:p>
      </dgm:t>
    </dgm:pt>
    <dgm:pt modelId="{7AA7CE63-C7F9-462C-8679-0854881D0C1B}" type="parTrans" cxnId="{82A138C7-2AE0-4C0F-962A-06FDFFFDAE17}">
      <dgm:prSet/>
      <dgm:spPr/>
      <dgm:t>
        <a:bodyPr/>
        <a:lstStyle/>
        <a:p>
          <a:endParaRPr lang="en-US"/>
        </a:p>
      </dgm:t>
    </dgm:pt>
    <dgm:pt modelId="{70F083A9-0F49-4B58-BB0E-3D532912860D}" type="sibTrans" cxnId="{82A138C7-2AE0-4C0F-962A-06FDFFFDAE17}">
      <dgm:prSet/>
      <dgm:spPr/>
      <dgm:t>
        <a:bodyPr/>
        <a:lstStyle/>
        <a:p>
          <a:endParaRPr lang="en-US"/>
        </a:p>
      </dgm:t>
    </dgm:pt>
    <dgm:pt modelId="{92D894D1-0C9A-4D7E-84F9-A98D7518C304}">
      <dgm:prSet/>
      <dgm:spPr/>
      <dgm:t>
        <a:bodyPr/>
        <a:lstStyle/>
        <a:p>
          <a:r>
            <a:rPr lang="en-GB"/>
            <a:t>Supports compliance with UK GDPR and Care Quality Commission (CQC) standards.</a:t>
          </a:r>
          <a:endParaRPr lang="en-US"/>
        </a:p>
      </dgm:t>
    </dgm:pt>
    <dgm:pt modelId="{15C7B74D-0136-4DE9-BB08-666037F8F56B}" type="parTrans" cxnId="{F8E0E05D-D812-4F60-BCEA-43CA211327A6}">
      <dgm:prSet/>
      <dgm:spPr/>
      <dgm:t>
        <a:bodyPr/>
        <a:lstStyle/>
        <a:p>
          <a:endParaRPr lang="en-US"/>
        </a:p>
      </dgm:t>
    </dgm:pt>
    <dgm:pt modelId="{8A5ABAB6-BE2C-49E7-B01D-D2FEEC64F24B}" type="sibTrans" cxnId="{F8E0E05D-D812-4F60-BCEA-43CA211327A6}">
      <dgm:prSet/>
      <dgm:spPr/>
      <dgm:t>
        <a:bodyPr/>
        <a:lstStyle/>
        <a:p>
          <a:endParaRPr lang="en-US"/>
        </a:p>
      </dgm:t>
    </dgm:pt>
    <dgm:pt modelId="{BDE63197-E9FA-4C03-A7D3-960B47F13C26}" type="pres">
      <dgm:prSet presAssocID="{5E67A868-F91B-4C13-9E07-D50C75DAE5BC}" presName="root" presStyleCnt="0">
        <dgm:presLayoutVars>
          <dgm:dir/>
          <dgm:resizeHandles val="exact"/>
        </dgm:presLayoutVars>
      </dgm:prSet>
      <dgm:spPr/>
    </dgm:pt>
    <dgm:pt modelId="{5C100CBC-F48C-4392-A15A-6808606421C0}" type="pres">
      <dgm:prSet presAssocID="{43356F0A-5901-41CA-857E-DDB231D81853}" presName="compNode" presStyleCnt="0"/>
      <dgm:spPr/>
    </dgm:pt>
    <dgm:pt modelId="{DB354633-A911-4AC9-9CA9-7DD450E158F1}" type="pres">
      <dgm:prSet presAssocID="{43356F0A-5901-41CA-857E-DDB231D81853}" presName="bgRect" presStyleLbl="bgShp" presStyleIdx="0" presStyleCnt="4"/>
      <dgm:spPr/>
    </dgm:pt>
    <dgm:pt modelId="{9656F920-87FA-4D18-95D6-C4BDD2F75461}" type="pres">
      <dgm:prSet presAssocID="{43356F0A-5901-41CA-857E-DDB231D81853}" presName="iconRect" presStyleLbl="node1" presStyleIdx="0" presStyleCnt="4"/>
      <dgm:spPr>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a:noFill/>
        </a:ln>
      </dgm:spPr>
      <dgm:extLst>
        <a:ext uri="{E40237B7-FDA0-4F09-8148-C483321AD2D9}">
          <dgm14:cNvPr xmlns:dgm14="http://schemas.microsoft.com/office/drawing/2010/diagram" id="0" name="" descr="Lock"/>
        </a:ext>
      </dgm:extLst>
    </dgm:pt>
    <dgm:pt modelId="{0C2D10F2-730C-42C2-A73A-FAE92768FFC9}" type="pres">
      <dgm:prSet presAssocID="{43356F0A-5901-41CA-857E-DDB231D81853}" presName="spaceRect" presStyleCnt="0"/>
      <dgm:spPr/>
    </dgm:pt>
    <dgm:pt modelId="{A5BA57DB-7DA7-4524-9E72-B8F33FD542F6}" type="pres">
      <dgm:prSet presAssocID="{43356F0A-5901-41CA-857E-DDB231D81853}" presName="parTx" presStyleLbl="revTx" presStyleIdx="0" presStyleCnt="4">
        <dgm:presLayoutVars>
          <dgm:chMax val="0"/>
          <dgm:chPref val="0"/>
        </dgm:presLayoutVars>
      </dgm:prSet>
      <dgm:spPr/>
    </dgm:pt>
    <dgm:pt modelId="{6424EBF5-DAB3-4046-9557-E8B1F942B977}" type="pres">
      <dgm:prSet presAssocID="{E8919056-4C61-4D17-B224-A5BE7E8D5139}" presName="sibTrans" presStyleCnt="0"/>
      <dgm:spPr/>
    </dgm:pt>
    <dgm:pt modelId="{2D24B7A5-70A1-4832-ACAB-0AD285EE8753}" type="pres">
      <dgm:prSet presAssocID="{8B8C8857-E443-4462-8C5C-DF2B3E8582AA}" presName="compNode" presStyleCnt="0"/>
      <dgm:spPr/>
    </dgm:pt>
    <dgm:pt modelId="{648BB900-58E0-4115-8634-B1D72E62F204}" type="pres">
      <dgm:prSet presAssocID="{8B8C8857-E443-4462-8C5C-DF2B3E8582AA}" presName="bgRect" presStyleLbl="bgShp" presStyleIdx="1" presStyleCnt="4"/>
      <dgm:spPr/>
    </dgm:pt>
    <dgm:pt modelId="{7EFED460-2338-4435-9FF6-C13C594654F0}" type="pres">
      <dgm:prSet presAssocID="{8B8C8857-E443-4462-8C5C-DF2B3E8582AA}" presName="iconRect" presStyleLbl="node1" presStyleIdx="1" presStyleCnt="4"/>
      <dgm:spPr>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a:noFill/>
        </a:ln>
      </dgm:spPr>
      <dgm:extLst>
        <a:ext uri="{E40237B7-FDA0-4F09-8148-C483321AD2D9}">
          <dgm14:cNvPr xmlns:dgm14="http://schemas.microsoft.com/office/drawing/2010/diagram" id="0" name="" descr="Disk"/>
        </a:ext>
      </dgm:extLst>
    </dgm:pt>
    <dgm:pt modelId="{F53DD702-DCB0-4032-948C-6C3FF4E7D966}" type="pres">
      <dgm:prSet presAssocID="{8B8C8857-E443-4462-8C5C-DF2B3E8582AA}" presName="spaceRect" presStyleCnt="0"/>
      <dgm:spPr/>
    </dgm:pt>
    <dgm:pt modelId="{3AF3B76F-B374-499F-A98A-76C8FB42E7D1}" type="pres">
      <dgm:prSet presAssocID="{8B8C8857-E443-4462-8C5C-DF2B3E8582AA}" presName="parTx" presStyleLbl="revTx" presStyleIdx="1" presStyleCnt="4">
        <dgm:presLayoutVars>
          <dgm:chMax val="0"/>
          <dgm:chPref val="0"/>
        </dgm:presLayoutVars>
      </dgm:prSet>
      <dgm:spPr/>
    </dgm:pt>
    <dgm:pt modelId="{B6202F8F-4D70-487E-938E-C70A91DCF42A}" type="pres">
      <dgm:prSet presAssocID="{CC5F45E2-6B7B-4726-88FA-E936943A7BEA}" presName="sibTrans" presStyleCnt="0"/>
      <dgm:spPr/>
    </dgm:pt>
    <dgm:pt modelId="{9A4C503B-71E2-4670-A43A-780B69B8C21C}" type="pres">
      <dgm:prSet presAssocID="{EE104235-AA40-48E3-BE24-8DF5773CCE92}" presName="compNode" presStyleCnt="0"/>
      <dgm:spPr/>
    </dgm:pt>
    <dgm:pt modelId="{EAEC34D5-21B5-4E99-BCB4-CBE87B6F5C8C}" type="pres">
      <dgm:prSet presAssocID="{EE104235-AA40-48E3-BE24-8DF5773CCE92}" presName="bgRect" presStyleLbl="bgShp" presStyleIdx="2" presStyleCnt="4"/>
      <dgm:spPr/>
    </dgm:pt>
    <dgm:pt modelId="{E68D8C2F-E54D-4921-9569-A3755EB3948B}" type="pres">
      <dgm:prSet presAssocID="{EE104235-AA40-48E3-BE24-8DF5773CCE92}" presName="iconRect" presStyleLbl="node1" presStyleIdx="2" presStyleCnt="4"/>
      <dgm:spPr>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a:noFill/>
        </a:ln>
      </dgm:spPr>
      <dgm:extLst>
        <a:ext uri="{E40237B7-FDA0-4F09-8148-C483321AD2D9}">
          <dgm14:cNvPr xmlns:dgm14="http://schemas.microsoft.com/office/drawing/2010/diagram" id="0" name="" descr="Social Network"/>
        </a:ext>
      </dgm:extLst>
    </dgm:pt>
    <dgm:pt modelId="{4D91EEC3-9DF9-48B8-95C1-3B7064AB6D1A}" type="pres">
      <dgm:prSet presAssocID="{EE104235-AA40-48E3-BE24-8DF5773CCE92}" presName="spaceRect" presStyleCnt="0"/>
      <dgm:spPr/>
    </dgm:pt>
    <dgm:pt modelId="{344DE18E-A933-4A1F-BB70-73AE6D88BC3D}" type="pres">
      <dgm:prSet presAssocID="{EE104235-AA40-48E3-BE24-8DF5773CCE92}" presName="parTx" presStyleLbl="revTx" presStyleIdx="2" presStyleCnt="4">
        <dgm:presLayoutVars>
          <dgm:chMax val="0"/>
          <dgm:chPref val="0"/>
        </dgm:presLayoutVars>
      </dgm:prSet>
      <dgm:spPr/>
    </dgm:pt>
    <dgm:pt modelId="{18DD697F-31B8-4BA1-A976-3EAC938885A4}" type="pres">
      <dgm:prSet presAssocID="{70F083A9-0F49-4B58-BB0E-3D532912860D}" presName="sibTrans" presStyleCnt="0"/>
      <dgm:spPr/>
    </dgm:pt>
    <dgm:pt modelId="{84A7A191-F831-4C7F-B1D6-0E7A23F2F7EC}" type="pres">
      <dgm:prSet presAssocID="{92D894D1-0C9A-4D7E-84F9-A98D7518C304}" presName="compNode" presStyleCnt="0"/>
      <dgm:spPr/>
    </dgm:pt>
    <dgm:pt modelId="{53EE007E-BA67-4B50-A05D-6913A8000333}" type="pres">
      <dgm:prSet presAssocID="{92D894D1-0C9A-4D7E-84F9-A98D7518C304}" presName="bgRect" presStyleLbl="bgShp" presStyleIdx="3" presStyleCnt="4"/>
      <dgm:spPr/>
    </dgm:pt>
    <dgm:pt modelId="{B17F3B77-069A-4A05-AE28-8A21D7EF03AA}" type="pres">
      <dgm:prSet presAssocID="{92D894D1-0C9A-4D7E-84F9-A98D7518C304}" presName="iconRect" presStyleLbl="node1" presStyleIdx="3" presStyleCnt="4"/>
      <dgm:spPr>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a:noFill/>
        </a:ln>
      </dgm:spPr>
      <dgm:extLst>
        <a:ext uri="{E40237B7-FDA0-4F09-8148-C483321AD2D9}">
          <dgm14:cNvPr xmlns:dgm14="http://schemas.microsoft.com/office/drawing/2010/diagram" id="0" name="" descr="Hospital"/>
        </a:ext>
      </dgm:extLst>
    </dgm:pt>
    <dgm:pt modelId="{C50EA698-DC22-49ED-B8F8-51EC86BDD755}" type="pres">
      <dgm:prSet presAssocID="{92D894D1-0C9A-4D7E-84F9-A98D7518C304}" presName="spaceRect" presStyleCnt="0"/>
      <dgm:spPr/>
    </dgm:pt>
    <dgm:pt modelId="{A5F8B6A0-1B57-4CD9-A898-9541C368D91D}" type="pres">
      <dgm:prSet presAssocID="{92D894D1-0C9A-4D7E-84F9-A98D7518C304}" presName="parTx" presStyleLbl="revTx" presStyleIdx="3" presStyleCnt="4">
        <dgm:presLayoutVars>
          <dgm:chMax val="0"/>
          <dgm:chPref val="0"/>
        </dgm:presLayoutVars>
      </dgm:prSet>
      <dgm:spPr/>
    </dgm:pt>
  </dgm:ptLst>
  <dgm:cxnLst>
    <dgm:cxn modelId="{488FB203-07B1-4911-B8DB-8EE12783AA02}" type="presOf" srcId="{EE104235-AA40-48E3-BE24-8DF5773CCE92}" destId="{344DE18E-A933-4A1F-BB70-73AE6D88BC3D}" srcOrd="0" destOrd="0" presId="urn:microsoft.com/office/officeart/2018/2/layout/IconVerticalSolidList"/>
    <dgm:cxn modelId="{CE554021-1980-4E27-A9C7-5A8C4F7A246E}" type="presOf" srcId="{8B8C8857-E443-4462-8C5C-DF2B3E8582AA}" destId="{3AF3B76F-B374-499F-A98A-76C8FB42E7D1}" srcOrd="0" destOrd="0" presId="urn:microsoft.com/office/officeart/2018/2/layout/IconVerticalSolidList"/>
    <dgm:cxn modelId="{5BFC8C37-8308-4C87-BBEB-934BB6E90EC7}" srcId="{5E67A868-F91B-4C13-9E07-D50C75DAE5BC}" destId="{43356F0A-5901-41CA-857E-DDB231D81853}" srcOrd="0" destOrd="0" parTransId="{AB3DAD4E-D8D3-45F6-ADA4-FD1129803105}" sibTransId="{E8919056-4C61-4D17-B224-A5BE7E8D5139}"/>
    <dgm:cxn modelId="{382E2E43-3902-4D82-9E5F-F0051232189E}" type="presOf" srcId="{43356F0A-5901-41CA-857E-DDB231D81853}" destId="{A5BA57DB-7DA7-4524-9E72-B8F33FD542F6}" srcOrd="0" destOrd="0" presId="urn:microsoft.com/office/officeart/2018/2/layout/IconVerticalSolidList"/>
    <dgm:cxn modelId="{F8E0E05D-D812-4F60-BCEA-43CA211327A6}" srcId="{5E67A868-F91B-4C13-9E07-D50C75DAE5BC}" destId="{92D894D1-0C9A-4D7E-84F9-A98D7518C304}" srcOrd="3" destOrd="0" parTransId="{15C7B74D-0136-4DE9-BB08-666037F8F56B}" sibTransId="{8A5ABAB6-BE2C-49E7-B01D-D2FEEC64F24B}"/>
    <dgm:cxn modelId="{8473F95D-A6FC-4110-AEFD-962927AA37F7}" type="presOf" srcId="{5E67A868-F91B-4C13-9E07-D50C75DAE5BC}" destId="{BDE63197-E9FA-4C03-A7D3-960B47F13C26}" srcOrd="0" destOrd="0" presId="urn:microsoft.com/office/officeart/2018/2/layout/IconVerticalSolidList"/>
    <dgm:cxn modelId="{0576846D-E8BD-499B-A124-18FDA7F9C6E6}" type="presOf" srcId="{92D894D1-0C9A-4D7E-84F9-A98D7518C304}" destId="{A5F8B6A0-1B57-4CD9-A898-9541C368D91D}" srcOrd="0" destOrd="0" presId="urn:microsoft.com/office/officeart/2018/2/layout/IconVerticalSolidList"/>
    <dgm:cxn modelId="{82A138C7-2AE0-4C0F-962A-06FDFFFDAE17}" srcId="{5E67A868-F91B-4C13-9E07-D50C75DAE5BC}" destId="{EE104235-AA40-48E3-BE24-8DF5773CCE92}" srcOrd="2" destOrd="0" parTransId="{7AA7CE63-C7F9-462C-8679-0854881D0C1B}" sibTransId="{70F083A9-0F49-4B58-BB0E-3D532912860D}"/>
    <dgm:cxn modelId="{0BCA87FF-FC04-45EA-92ED-5B27ADBA55E9}" srcId="{5E67A868-F91B-4C13-9E07-D50C75DAE5BC}" destId="{8B8C8857-E443-4462-8C5C-DF2B3E8582AA}" srcOrd="1" destOrd="0" parTransId="{84C86385-C8AE-4FFE-BA9C-332E6113ECD9}" sibTransId="{CC5F45E2-6B7B-4726-88FA-E936943A7BEA}"/>
    <dgm:cxn modelId="{C4A8EE2A-B2B8-4DA4-BCFF-BD8035934808}" type="presParOf" srcId="{BDE63197-E9FA-4C03-A7D3-960B47F13C26}" destId="{5C100CBC-F48C-4392-A15A-6808606421C0}" srcOrd="0" destOrd="0" presId="urn:microsoft.com/office/officeart/2018/2/layout/IconVerticalSolidList"/>
    <dgm:cxn modelId="{40E211E2-EF2E-4B51-AF3F-4CDBE07A9069}" type="presParOf" srcId="{5C100CBC-F48C-4392-A15A-6808606421C0}" destId="{DB354633-A911-4AC9-9CA9-7DD450E158F1}" srcOrd="0" destOrd="0" presId="urn:microsoft.com/office/officeart/2018/2/layout/IconVerticalSolidList"/>
    <dgm:cxn modelId="{F2CF600B-573B-4B8F-A0AA-ECC5ED6591EC}" type="presParOf" srcId="{5C100CBC-F48C-4392-A15A-6808606421C0}" destId="{9656F920-87FA-4D18-95D6-C4BDD2F75461}" srcOrd="1" destOrd="0" presId="urn:microsoft.com/office/officeart/2018/2/layout/IconVerticalSolidList"/>
    <dgm:cxn modelId="{C5651E98-2E10-470D-920C-A39546E4366D}" type="presParOf" srcId="{5C100CBC-F48C-4392-A15A-6808606421C0}" destId="{0C2D10F2-730C-42C2-A73A-FAE92768FFC9}" srcOrd="2" destOrd="0" presId="urn:microsoft.com/office/officeart/2018/2/layout/IconVerticalSolidList"/>
    <dgm:cxn modelId="{BDF82461-F570-496F-AC0D-A3B113917892}" type="presParOf" srcId="{5C100CBC-F48C-4392-A15A-6808606421C0}" destId="{A5BA57DB-7DA7-4524-9E72-B8F33FD542F6}" srcOrd="3" destOrd="0" presId="urn:microsoft.com/office/officeart/2018/2/layout/IconVerticalSolidList"/>
    <dgm:cxn modelId="{520E71C6-0A86-4B88-8919-3D2BAC9D9159}" type="presParOf" srcId="{BDE63197-E9FA-4C03-A7D3-960B47F13C26}" destId="{6424EBF5-DAB3-4046-9557-E8B1F942B977}" srcOrd="1" destOrd="0" presId="urn:microsoft.com/office/officeart/2018/2/layout/IconVerticalSolidList"/>
    <dgm:cxn modelId="{CB9BE495-03F8-40BA-B9B6-F130BA6A5BFE}" type="presParOf" srcId="{BDE63197-E9FA-4C03-A7D3-960B47F13C26}" destId="{2D24B7A5-70A1-4832-ACAB-0AD285EE8753}" srcOrd="2" destOrd="0" presId="urn:microsoft.com/office/officeart/2018/2/layout/IconVerticalSolidList"/>
    <dgm:cxn modelId="{31123D3C-B72A-4B49-AB26-0DE335CA0765}" type="presParOf" srcId="{2D24B7A5-70A1-4832-ACAB-0AD285EE8753}" destId="{648BB900-58E0-4115-8634-B1D72E62F204}" srcOrd="0" destOrd="0" presId="urn:microsoft.com/office/officeart/2018/2/layout/IconVerticalSolidList"/>
    <dgm:cxn modelId="{A552F8A1-5E4E-4AC3-B8CF-8652E8FC4771}" type="presParOf" srcId="{2D24B7A5-70A1-4832-ACAB-0AD285EE8753}" destId="{7EFED460-2338-4435-9FF6-C13C594654F0}" srcOrd="1" destOrd="0" presId="urn:microsoft.com/office/officeart/2018/2/layout/IconVerticalSolidList"/>
    <dgm:cxn modelId="{DF1E38EB-5AA5-48CF-9ED4-5C05FBA9AAEB}" type="presParOf" srcId="{2D24B7A5-70A1-4832-ACAB-0AD285EE8753}" destId="{F53DD702-DCB0-4032-948C-6C3FF4E7D966}" srcOrd="2" destOrd="0" presId="urn:microsoft.com/office/officeart/2018/2/layout/IconVerticalSolidList"/>
    <dgm:cxn modelId="{DB3BB3CE-1FB5-4602-BD0D-8E22755D6ABE}" type="presParOf" srcId="{2D24B7A5-70A1-4832-ACAB-0AD285EE8753}" destId="{3AF3B76F-B374-499F-A98A-76C8FB42E7D1}" srcOrd="3" destOrd="0" presId="urn:microsoft.com/office/officeart/2018/2/layout/IconVerticalSolidList"/>
    <dgm:cxn modelId="{6BE85016-F237-40FF-9394-0C9AFCA00968}" type="presParOf" srcId="{BDE63197-E9FA-4C03-A7D3-960B47F13C26}" destId="{B6202F8F-4D70-487E-938E-C70A91DCF42A}" srcOrd="3" destOrd="0" presId="urn:microsoft.com/office/officeart/2018/2/layout/IconVerticalSolidList"/>
    <dgm:cxn modelId="{77F3EDD1-8EDA-4C4C-B3B3-45109F9954E1}" type="presParOf" srcId="{BDE63197-E9FA-4C03-A7D3-960B47F13C26}" destId="{9A4C503B-71E2-4670-A43A-780B69B8C21C}" srcOrd="4" destOrd="0" presId="urn:microsoft.com/office/officeart/2018/2/layout/IconVerticalSolidList"/>
    <dgm:cxn modelId="{274300EB-4FD0-44EF-B82A-7BD63015CDCC}" type="presParOf" srcId="{9A4C503B-71E2-4670-A43A-780B69B8C21C}" destId="{EAEC34D5-21B5-4E99-BCB4-CBE87B6F5C8C}" srcOrd="0" destOrd="0" presId="urn:microsoft.com/office/officeart/2018/2/layout/IconVerticalSolidList"/>
    <dgm:cxn modelId="{A3576A89-F9D4-4963-B3B7-B863AFE40239}" type="presParOf" srcId="{9A4C503B-71E2-4670-A43A-780B69B8C21C}" destId="{E68D8C2F-E54D-4921-9569-A3755EB3948B}" srcOrd="1" destOrd="0" presId="urn:microsoft.com/office/officeart/2018/2/layout/IconVerticalSolidList"/>
    <dgm:cxn modelId="{16C345FE-10A1-46DD-8BDC-D7AA9E7D3DEA}" type="presParOf" srcId="{9A4C503B-71E2-4670-A43A-780B69B8C21C}" destId="{4D91EEC3-9DF9-48B8-95C1-3B7064AB6D1A}" srcOrd="2" destOrd="0" presId="urn:microsoft.com/office/officeart/2018/2/layout/IconVerticalSolidList"/>
    <dgm:cxn modelId="{96339A3E-3E28-4CC4-8073-65E134F37112}" type="presParOf" srcId="{9A4C503B-71E2-4670-A43A-780B69B8C21C}" destId="{344DE18E-A933-4A1F-BB70-73AE6D88BC3D}" srcOrd="3" destOrd="0" presId="urn:microsoft.com/office/officeart/2018/2/layout/IconVerticalSolidList"/>
    <dgm:cxn modelId="{414EE343-85B6-497C-BC99-B347E66A5BC0}" type="presParOf" srcId="{BDE63197-E9FA-4C03-A7D3-960B47F13C26}" destId="{18DD697F-31B8-4BA1-A976-3EAC938885A4}" srcOrd="5" destOrd="0" presId="urn:microsoft.com/office/officeart/2018/2/layout/IconVerticalSolidList"/>
    <dgm:cxn modelId="{563EF1EA-9159-426B-A57E-571852FCD319}" type="presParOf" srcId="{BDE63197-E9FA-4C03-A7D3-960B47F13C26}" destId="{84A7A191-F831-4C7F-B1D6-0E7A23F2F7EC}" srcOrd="6" destOrd="0" presId="urn:microsoft.com/office/officeart/2018/2/layout/IconVerticalSolidList"/>
    <dgm:cxn modelId="{CAC18722-8908-4454-BE0F-1C48051E71EE}" type="presParOf" srcId="{84A7A191-F831-4C7F-B1D6-0E7A23F2F7EC}" destId="{53EE007E-BA67-4B50-A05D-6913A8000333}" srcOrd="0" destOrd="0" presId="urn:microsoft.com/office/officeart/2018/2/layout/IconVerticalSolidList"/>
    <dgm:cxn modelId="{274C3A2A-5126-4771-BC85-149C3F85A97E}" type="presParOf" srcId="{84A7A191-F831-4C7F-B1D6-0E7A23F2F7EC}" destId="{B17F3B77-069A-4A05-AE28-8A21D7EF03AA}" srcOrd="1" destOrd="0" presId="urn:microsoft.com/office/officeart/2018/2/layout/IconVerticalSolidList"/>
    <dgm:cxn modelId="{4DF2A031-BDE1-4293-85E0-CC425B797897}" type="presParOf" srcId="{84A7A191-F831-4C7F-B1D6-0E7A23F2F7EC}" destId="{C50EA698-DC22-49ED-B8F8-51EC86BDD755}" srcOrd="2" destOrd="0" presId="urn:microsoft.com/office/officeart/2018/2/layout/IconVerticalSolidList"/>
    <dgm:cxn modelId="{2A37E1AD-666C-42BB-B7CD-C2CCEBC889A8}" type="presParOf" srcId="{84A7A191-F831-4C7F-B1D6-0E7A23F2F7EC}" destId="{A5F8B6A0-1B57-4CD9-A898-9541C368D91D}" srcOrd="3" destOrd="0" presId="urn:microsoft.com/office/officeart/2018/2/layout/IconVerticalSolidList"/>
  </dgm:cxnLst>
  <dgm:bg/>
  <dgm:whole/>
  <dgm:extLst>
    <a:ext uri="http://schemas.microsoft.com/office/drawing/2008/diagram">
      <dsp:dataModelExt xmlns:dsp="http://schemas.microsoft.com/office/drawing/2008/diagram" relId="rId6" minVer="http://schemas.openxmlformats.org/drawingml/2006/diagram"/>
    </a:ext>
  </dgm:extLst>
</dgm:dataModel>
</file>

<file path=ppt/diagrams/data6.xml><?xml version="1.0" encoding="utf-8"?>
<dgm:dataModel xmlns:dgm="http://schemas.openxmlformats.org/drawingml/2006/diagram" xmlns:a="http://schemas.openxmlformats.org/drawingml/2006/main">
  <dgm:ptLst>
    <dgm:pt modelId="{81B9C594-B429-4EF0-A64B-956019ED16C8}" type="doc">
      <dgm:prSet loTypeId="urn:microsoft.com/office/officeart/2005/8/layout/vList5" loCatId="list" qsTypeId="urn:microsoft.com/office/officeart/2005/8/quickstyle/simple5" qsCatId="simple" csTypeId="urn:microsoft.com/office/officeart/2005/8/colors/accent1_2" csCatId="accent1"/>
      <dgm:spPr/>
      <dgm:t>
        <a:bodyPr/>
        <a:lstStyle/>
        <a:p>
          <a:endParaRPr lang="en-US"/>
        </a:p>
      </dgm:t>
    </dgm:pt>
    <dgm:pt modelId="{F199184D-CDF2-42E7-A961-B23FA7CAAA28}">
      <dgm:prSet/>
      <dgm:spPr/>
      <dgm:t>
        <a:bodyPr/>
        <a:lstStyle/>
        <a:p>
          <a:r>
            <a:rPr lang="en-GB" b="1"/>
            <a:t>Conclusion</a:t>
          </a:r>
          <a:endParaRPr lang="en-US"/>
        </a:p>
      </dgm:t>
    </dgm:pt>
    <dgm:pt modelId="{B67623D2-5CC8-4AFE-85A2-D103F450AB36}" type="parTrans" cxnId="{6CA8A59C-39FB-461D-ACF9-2E618786DAFA}">
      <dgm:prSet/>
      <dgm:spPr/>
      <dgm:t>
        <a:bodyPr/>
        <a:lstStyle/>
        <a:p>
          <a:endParaRPr lang="en-US"/>
        </a:p>
      </dgm:t>
    </dgm:pt>
    <dgm:pt modelId="{DBCBECA8-B236-46A2-879B-A684F0B94226}" type="sibTrans" cxnId="{6CA8A59C-39FB-461D-ACF9-2E618786DAFA}">
      <dgm:prSet/>
      <dgm:spPr/>
      <dgm:t>
        <a:bodyPr/>
        <a:lstStyle/>
        <a:p>
          <a:endParaRPr lang="en-US"/>
        </a:p>
      </dgm:t>
    </dgm:pt>
    <dgm:pt modelId="{53E33EC0-CC5B-46AB-ADD9-E926B690CF1E}">
      <dgm:prSet/>
      <dgm:spPr/>
      <dgm:t>
        <a:bodyPr/>
        <a:lstStyle/>
        <a:p>
          <a:r>
            <a:rPr lang="en-GB"/>
            <a:t>To conclude, digital safety is not just about technology — it is about protecting the people we care for.</a:t>
          </a:r>
          <a:endParaRPr lang="en-US"/>
        </a:p>
      </dgm:t>
    </dgm:pt>
    <dgm:pt modelId="{AFA0A48D-15F2-4CCE-AA35-20CA6DB1F71F}" type="parTrans" cxnId="{0D631521-A424-49C7-BE70-35E999E6AF1F}">
      <dgm:prSet/>
      <dgm:spPr/>
      <dgm:t>
        <a:bodyPr/>
        <a:lstStyle/>
        <a:p>
          <a:endParaRPr lang="en-US"/>
        </a:p>
      </dgm:t>
    </dgm:pt>
    <dgm:pt modelId="{2191072C-D2D4-4686-8728-8DC9B4B0B2E5}" type="sibTrans" cxnId="{0D631521-A424-49C7-BE70-35E999E6AF1F}">
      <dgm:prSet/>
      <dgm:spPr/>
      <dgm:t>
        <a:bodyPr/>
        <a:lstStyle/>
        <a:p>
          <a:endParaRPr lang="en-US"/>
        </a:p>
      </dgm:t>
    </dgm:pt>
    <dgm:pt modelId="{7159B048-123A-4580-B399-09B2067C64A4}">
      <dgm:prSet/>
      <dgm:spPr/>
      <dgm:t>
        <a:bodyPr/>
        <a:lstStyle/>
        <a:p>
          <a:r>
            <a:rPr lang="en-GB"/>
            <a:t>By following this checklist, Sunrise Residential Care Home can ensure secure, efficient, and ethical use of digital tools in everyday care.</a:t>
          </a:r>
          <a:endParaRPr lang="en-US"/>
        </a:p>
      </dgm:t>
    </dgm:pt>
    <dgm:pt modelId="{D428B03E-1C4C-4D80-AF46-E1AC34586512}" type="parTrans" cxnId="{42F452E1-3EF2-4A20-91D0-238FA6CF98C3}">
      <dgm:prSet/>
      <dgm:spPr/>
      <dgm:t>
        <a:bodyPr/>
        <a:lstStyle/>
        <a:p>
          <a:endParaRPr lang="en-US"/>
        </a:p>
      </dgm:t>
    </dgm:pt>
    <dgm:pt modelId="{0B30A232-FC3A-43E6-9038-AC78A20C6265}" type="sibTrans" cxnId="{42F452E1-3EF2-4A20-91D0-238FA6CF98C3}">
      <dgm:prSet/>
      <dgm:spPr/>
      <dgm:t>
        <a:bodyPr/>
        <a:lstStyle/>
        <a:p>
          <a:endParaRPr lang="en-US"/>
        </a:p>
      </dgm:t>
    </dgm:pt>
    <dgm:pt modelId="{CBB4A610-8B02-46C1-BD97-062930DD549A}" type="pres">
      <dgm:prSet presAssocID="{81B9C594-B429-4EF0-A64B-956019ED16C8}" presName="Name0" presStyleCnt="0">
        <dgm:presLayoutVars>
          <dgm:dir/>
          <dgm:animLvl val="lvl"/>
          <dgm:resizeHandles val="exact"/>
        </dgm:presLayoutVars>
      </dgm:prSet>
      <dgm:spPr/>
    </dgm:pt>
    <dgm:pt modelId="{AD4B7587-E937-4E59-844B-BCFD37BB985E}" type="pres">
      <dgm:prSet presAssocID="{F199184D-CDF2-42E7-A961-B23FA7CAAA28}" presName="linNode" presStyleCnt="0"/>
      <dgm:spPr/>
    </dgm:pt>
    <dgm:pt modelId="{785A59A3-595F-426F-93A2-5D0A16EE1E99}" type="pres">
      <dgm:prSet presAssocID="{F199184D-CDF2-42E7-A961-B23FA7CAAA28}" presName="parentText" presStyleLbl="node1" presStyleIdx="0" presStyleCnt="3">
        <dgm:presLayoutVars>
          <dgm:chMax val="1"/>
          <dgm:bulletEnabled val="1"/>
        </dgm:presLayoutVars>
      </dgm:prSet>
      <dgm:spPr/>
    </dgm:pt>
    <dgm:pt modelId="{597208F2-5C3A-4FD5-8177-788651AE0E27}" type="pres">
      <dgm:prSet presAssocID="{DBCBECA8-B236-46A2-879B-A684F0B94226}" presName="sp" presStyleCnt="0"/>
      <dgm:spPr/>
    </dgm:pt>
    <dgm:pt modelId="{82A1C66F-A9C6-43D9-A2D4-E1AE0BF4AED8}" type="pres">
      <dgm:prSet presAssocID="{53E33EC0-CC5B-46AB-ADD9-E926B690CF1E}" presName="linNode" presStyleCnt="0"/>
      <dgm:spPr/>
    </dgm:pt>
    <dgm:pt modelId="{39BE1303-08B3-431D-AE87-95E7E9E703D2}" type="pres">
      <dgm:prSet presAssocID="{53E33EC0-CC5B-46AB-ADD9-E926B690CF1E}" presName="parentText" presStyleLbl="node1" presStyleIdx="1" presStyleCnt="3">
        <dgm:presLayoutVars>
          <dgm:chMax val="1"/>
          <dgm:bulletEnabled val="1"/>
        </dgm:presLayoutVars>
      </dgm:prSet>
      <dgm:spPr/>
    </dgm:pt>
    <dgm:pt modelId="{51BD8508-4E8A-4C4C-9091-AFDBC39B3E82}" type="pres">
      <dgm:prSet presAssocID="{2191072C-D2D4-4686-8728-8DC9B4B0B2E5}" presName="sp" presStyleCnt="0"/>
      <dgm:spPr/>
    </dgm:pt>
    <dgm:pt modelId="{AA7143C6-FF95-41B6-895E-E38A51EB8B9B}" type="pres">
      <dgm:prSet presAssocID="{7159B048-123A-4580-B399-09B2067C64A4}" presName="linNode" presStyleCnt="0"/>
      <dgm:spPr/>
    </dgm:pt>
    <dgm:pt modelId="{14635925-2471-486F-96C2-B40B07D76292}" type="pres">
      <dgm:prSet presAssocID="{7159B048-123A-4580-B399-09B2067C64A4}" presName="parentText" presStyleLbl="node1" presStyleIdx="2" presStyleCnt="3">
        <dgm:presLayoutVars>
          <dgm:chMax val="1"/>
          <dgm:bulletEnabled val="1"/>
        </dgm:presLayoutVars>
      </dgm:prSet>
      <dgm:spPr/>
    </dgm:pt>
  </dgm:ptLst>
  <dgm:cxnLst>
    <dgm:cxn modelId="{0D631521-A424-49C7-BE70-35E999E6AF1F}" srcId="{81B9C594-B429-4EF0-A64B-956019ED16C8}" destId="{53E33EC0-CC5B-46AB-ADD9-E926B690CF1E}" srcOrd="1" destOrd="0" parTransId="{AFA0A48D-15F2-4CCE-AA35-20CA6DB1F71F}" sibTransId="{2191072C-D2D4-4686-8728-8DC9B4B0B2E5}"/>
    <dgm:cxn modelId="{7371FA34-4F23-418D-8B18-CB44C041ECB0}" type="presOf" srcId="{F199184D-CDF2-42E7-A961-B23FA7CAAA28}" destId="{785A59A3-595F-426F-93A2-5D0A16EE1E99}" srcOrd="0" destOrd="0" presId="urn:microsoft.com/office/officeart/2005/8/layout/vList5"/>
    <dgm:cxn modelId="{7A35F43E-F4D4-4736-93DF-F52338EAD5C7}" type="presOf" srcId="{81B9C594-B429-4EF0-A64B-956019ED16C8}" destId="{CBB4A610-8B02-46C1-BD97-062930DD549A}" srcOrd="0" destOrd="0" presId="urn:microsoft.com/office/officeart/2005/8/layout/vList5"/>
    <dgm:cxn modelId="{CEBFB692-D0DE-4227-ADB3-C4CB14AF8121}" type="presOf" srcId="{53E33EC0-CC5B-46AB-ADD9-E926B690CF1E}" destId="{39BE1303-08B3-431D-AE87-95E7E9E703D2}" srcOrd="0" destOrd="0" presId="urn:microsoft.com/office/officeart/2005/8/layout/vList5"/>
    <dgm:cxn modelId="{6CA8A59C-39FB-461D-ACF9-2E618786DAFA}" srcId="{81B9C594-B429-4EF0-A64B-956019ED16C8}" destId="{F199184D-CDF2-42E7-A961-B23FA7CAAA28}" srcOrd="0" destOrd="0" parTransId="{B67623D2-5CC8-4AFE-85A2-D103F450AB36}" sibTransId="{DBCBECA8-B236-46A2-879B-A684F0B94226}"/>
    <dgm:cxn modelId="{0D98BDDE-157D-480C-9130-48B005343BA7}" type="presOf" srcId="{7159B048-123A-4580-B399-09B2067C64A4}" destId="{14635925-2471-486F-96C2-B40B07D76292}" srcOrd="0" destOrd="0" presId="urn:microsoft.com/office/officeart/2005/8/layout/vList5"/>
    <dgm:cxn modelId="{42F452E1-3EF2-4A20-91D0-238FA6CF98C3}" srcId="{81B9C594-B429-4EF0-A64B-956019ED16C8}" destId="{7159B048-123A-4580-B399-09B2067C64A4}" srcOrd="2" destOrd="0" parTransId="{D428B03E-1C4C-4D80-AF46-E1AC34586512}" sibTransId="{0B30A232-FC3A-43E6-9038-AC78A20C6265}"/>
    <dgm:cxn modelId="{6328406C-C1C5-4316-A3C3-517573853B8D}" type="presParOf" srcId="{CBB4A610-8B02-46C1-BD97-062930DD549A}" destId="{AD4B7587-E937-4E59-844B-BCFD37BB985E}" srcOrd="0" destOrd="0" presId="urn:microsoft.com/office/officeart/2005/8/layout/vList5"/>
    <dgm:cxn modelId="{5FC3F968-BB23-457B-969C-6C150218D876}" type="presParOf" srcId="{AD4B7587-E937-4E59-844B-BCFD37BB985E}" destId="{785A59A3-595F-426F-93A2-5D0A16EE1E99}" srcOrd="0" destOrd="0" presId="urn:microsoft.com/office/officeart/2005/8/layout/vList5"/>
    <dgm:cxn modelId="{A206D5D7-878B-4958-8E08-35090336B9BB}" type="presParOf" srcId="{CBB4A610-8B02-46C1-BD97-062930DD549A}" destId="{597208F2-5C3A-4FD5-8177-788651AE0E27}" srcOrd="1" destOrd="0" presId="urn:microsoft.com/office/officeart/2005/8/layout/vList5"/>
    <dgm:cxn modelId="{53E2D5DB-B240-4A52-9C15-435AFFFC152B}" type="presParOf" srcId="{CBB4A610-8B02-46C1-BD97-062930DD549A}" destId="{82A1C66F-A9C6-43D9-A2D4-E1AE0BF4AED8}" srcOrd="2" destOrd="0" presId="urn:microsoft.com/office/officeart/2005/8/layout/vList5"/>
    <dgm:cxn modelId="{33743B9F-8273-40A6-9646-B449CBCCE584}" type="presParOf" srcId="{82A1C66F-A9C6-43D9-A2D4-E1AE0BF4AED8}" destId="{39BE1303-08B3-431D-AE87-95E7E9E703D2}" srcOrd="0" destOrd="0" presId="urn:microsoft.com/office/officeart/2005/8/layout/vList5"/>
    <dgm:cxn modelId="{9F5FA7AB-B262-4265-B92D-6BF7378FADEA}" type="presParOf" srcId="{CBB4A610-8B02-46C1-BD97-062930DD549A}" destId="{51BD8508-4E8A-4C4C-9091-AFDBC39B3E82}" srcOrd="3" destOrd="0" presId="urn:microsoft.com/office/officeart/2005/8/layout/vList5"/>
    <dgm:cxn modelId="{9C450D39-247B-43B9-A938-987DBB06320A}" type="presParOf" srcId="{CBB4A610-8B02-46C1-BD97-062930DD549A}" destId="{AA7143C6-FF95-41B6-895E-E38A51EB8B9B}" srcOrd="4" destOrd="0" presId="urn:microsoft.com/office/officeart/2005/8/layout/vList5"/>
    <dgm:cxn modelId="{31780DF4-3E9B-4FCC-9B42-7E9C12A9BDE1}" type="presParOf" srcId="{AA7143C6-FF95-41B6-895E-E38A51EB8B9B}" destId="{14635925-2471-486F-96C2-B40B07D76292}" srcOrd="0" destOrd="0" presId="urn:microsoft.com/office/officeart/2005/8/layout/vList5"/>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B1FB2DF2-6177-49DD-BABD-B616DCD5554A}">
      <dsp:nvSpPr>
        <dsp:cNvPr id="0" name=""/>
        <dsp:cNvSpPr/>
      </dsp:nvSpPr>
      <dsp:spPr>
        <a:xfrm>
          <a:off x="0" y="39686"/>
          <a:ext cx="3286125" cy="19716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b="0" i="0" kern="1200" baseline="0"/>
            <a:t>Limited digital skills: </a:t>
          </a:r>
          <a:endParaRPr lang="en-US" sz="2100" kern="1200"/>
        </a:p>
      </dsp:txBody>
      <dsp:txXfrm>
        <a:off x="0" y="39686"/>
        <a:ext cx="3286125" cy="1971675"/>
      </dsp:txXfrm>
    </dsp:sp>
    <dsp:sp modelId="{CA753282-805F-4853-8D27-CF0997DF3592}">
      <dsp:nvSpPr>
        <dsp:cNvPr id="0" name=""/>
        <dsp:cNvSpPr/>
      </dsp:nvSpPr>
      <dsp:spPr>
        <a:xfrm>
          <a:off x="3614737" y="39686"/>
          <a:ext cx="3286125" cy="19716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b="0" i="0" kern="1200" baseline="0"/>
            <a:t>Staffs limited digital skills hinder effective use of Microsoft 365 tools at sunrise (kuek &amp; Hakkennes 2020). </a:t>
          </a:r>
          <a:endParaRPr lang="en-US" sz="2100" kern="1200"/>
        </a:p>
      </dsp:txBody>
      <dsp:txXfrm>
        <a:off x="3614737" y="39686"/>
        <a:ext cx="3286125" cy="1971675"/>
      </dsp:txXfrm>
    </dsp:sp>
    <dsp:sp modelId="{96D10BF9-A150-46F5-8F09-9B03890ACA94}">
      <dsp:nvSpPr>
        <dsp:cNvPr id="0" name=""/>
        <dsp:cNvSpPr/>
      </dsp:nvSpPr>
      <dsp:spPr>
        <a:xfrm>
          <a:off x="7229475" y="39686"/>
          <a:ext cx="3286125" cy="19716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b="0" i="0" kern="1200" baseline="0"/>
            <a:t>Interface struggles: order care workers struggles with digital interfaces for resident documentation at sunrise matter and cummings 2019) </a:t>
          </a:r>
          <a:endParaRPr lang="en-US" sz="2100" kern="1200"/>
        </a:p>
      </dsp:txBody>
      <dsp:txXfrm>
        <a:off x="7229475" y="39686"/>
        <a:ext cx="3286125" cy="1971675"/>
      </dsp:txXfrm>
    </dsp:sp>
    <dsp:sp modelId="{9A4E52DF-08D8-46DF-B9F6-7C2AA2C96133}">
      <dsp:nvSpPr>
        <dsp:cNvPr id="0" name=""/>
        <dsp:cNvSpPr/>
      </dsp:nvSpPr>
      <dsp:spPr>
        <a:xfrm>
          <a:off x="1807368" y="2339974"/>
          <a:ext cx="3286125" cy="19716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b="0" i="0" kern="1200" baseline="0"/>
            <a:t>Slow adoption: low digital literacy slows adoption of electronic health records in dementia care settings (kruse et al.2015). </a:t>
          </a:r>
          <a:endParaRPr lang="en-US" sz="2100" kern="1200"/>
        </a:p>
      </dsp:txBody>
      <dsp:txXfrm>
        <a:off x="1807368" y="2339974"/>
        <a:ext cx="3286125" cy="1971675"/>
      </dsp:txXfrm>
    </dsp:sp>
    <dsp:sp modelId="{76F6A068-0EAF-4ECD-B382-A52F96C36E62}">
      <dsp:nvSpPr>
        <dsp:cNvPr id="0" name=""/>
        <dsp:cNvSpPr/>
      </dsp:nvSpPr>
      <dsp:spPr>
        <a:xfrm>
          <a:off x="5422106" y="2339974"/>
          <a:ext cx="3286125" cy="1971675"/>
        </a:xfrm>
        <a:prstGeom prst="rect">
          <a:avLst/>
        </a:prstGeom>
        <a:solidFill>
          <a:schemeClr val="accent1">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80010" tIns="80010" rIns="80010" bIns="80010" numCol="1" spcCol="1270" anchor="ctr" anchorCtr="0">
          <a:noAutofit/>
        </a:bodyPr>
        <a:lstStyle/>
        <a:p>
          <a:pPr marL="0" lvl="0" indent="0" algn="ctr" defTabSz="933450">
            <a:lnSpc>
              <a:spcPct val="90000"/>
            </a:lnSpc>
            <a:spcBef>
              <a:spcPct val="0"/>
            </a:spcBef>
            <a:spcAft>
              <a:spcPct val="35000"/>
            </a:spcAft>
            <a:buNone/>
          </a:pPr>
          <a:r>
            <a:rPr lang="en-US" sz="2100" b="0" i="0" kern="1200" baseline="0"/>
            <a:t>Reduced confidence: lack of confidence in digital tools reduces operational efficiency at sunrise care home (topal,2019).</a:t>
          </a:r>
          <a:endParaRPr lang="en-US" sz="2100" kern="1200"/>
        </a:p>
      </dsp:txBody>
      <dsp:txXfrm>
        <a:off x="5422106" y="2339974"/>
        <a:ext cx="3286125" cy="1971675"/>
      </dsp:txXfrm>
    </dsp:sp>
  </dsp:spTree>
</dsp:drawing>
</file>

<file path=ppt/diagrams/drawing2.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24CDB9AF-FFAF-4502-BB35-DF99B6CBE1FA}">
      <dsp:nvSpPr>
        <dsp:cNvPr id="0" name=""/>
        <dsp:cNvSpPr/>
      </dsp:nvSpPr>
      <dsp:spPr>
        <a:xfrm>
          <a:off x="0" y="39687"/>
          <a:ext cx="3286125" cy="1971675"/>
        </a:xfrm>
        <a:prstGeom prst="rect">
          <a:avLst/>
        </a:prstGeom>
        <a:gradFill rotWithShape="0">
          <a:gsLst>
            <a:gs pos="0">
              <a:schemeClr val="accent2">
                <a:hueOff val="0"/>
                <a:satOff val="0"/>
                <a:lumOff val="0"/>
                <a:alphaOff val="0"/>
                <a:satMod val="103000"/>
                <a:lumMod val="102000"/>
                <a:tint val="94000"/>
              </a:schemeClr>
            </a:gs>
            <a:gs pos="50000">
              <a:schemeClr val="accent2">
                <a:hueOff val="0"/>
                <a:satOff val="0"/>
                <a:lumOff val="0"/>
                <a:alphaOff val="0"/>
                <a:satMod val="110000"/>
                <a:lumMod val="100000"/>
                <a:shade val="100000"/>
              </a:schemeClr>
            </a:gs>
            <a:gs pos="100000">
              <a:schemeClr val="accent2">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b="0" i="0" kern="1200" baseline="0"/>
            <a:t>Communication challenges</a:t>
          </a:r>
          <a:endParaRPr lang="en-US" sz="2200" kern="1200"/>
        </a:p>
      </dsp:txBody>
      <dsp:txXfrm>
        <a:off x="0" y="39687"/>
        <a:ext cx="3286125" cy="1971675"/>
      </dsp:txXfrm>
    </dsp:sp>
    <dsp:sp modelId="{F97D61E0-4E03-4524-99B5-28B5322DCD3C}">
      <dsp:nvSpPr>
        <dsp:cNvPr id="0" name=""/>
        <dsp:cNvSpPr/>
      </dsp:nvSpPr>
      <dsp:spPr>
        <a:xfrm>
          <a:off x="3614737" y="39687"/>
          <a:ext cx="3286125" cy="1971675"/>
        </a:xfrm>
        <a:prstGeom prst="rect">
          <a:avLst/>
        </a:prstGeom>
        <a:gradFill rotWithShape="0">
          <a:gsLst>
            <a:gs pos="0">
              <a:schemeClr val="accent2">
                <a:hueOff val="-291073"/>
                <a:satOff val="-16786"/>
                <a:lumOff val="1726"/>
                <a:alphaOff val="0"/>
                <a:satMod val="103000"/>
                <a:lumMod val="102000"/>
                <a:tint val="94000"/>
              </a:schemeClr>
            </a:gs>
            <a:gs pos="50000">
              <a:schemeClr val="accent2">
                <a:hueOff val="-291073"/>
                <a:satOff val="-16786"/>
                <a:lumOff val="1726"/>
                <a:alphaOff val="0"/>
                <a:satMod val="110000"/>
                <a:lumMod val="100000"/>
                <a:shade val="100000"/>
              </a:schemeClr>
            </a:gs>
            <a:gs pos="100000">
              <a:schemeClr val="accent2">
                <a:hueOff val="-291073"/>
                <a:satOff val="-16786"/>
                <a:lumOff val="1726"/>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b="0" i="0" kern="1200" baseline="0"/>
            <a:t>Low digital skills impair secure email use for shift handovers at sunrise care (Burgess &amp; Honey, 2022). </a:t>
          </a:r>
          <a:endParaRPr lang="en-US" sz="2200" kern="1200"/>
        </a:p>
      </dsp:txBody>
      <dsp:txXfrm>
        <a:off x="3614737" y="39687"/>
        <a:ext cx="3286125" cy="1971675"/>
      </dsp:txXfrm>
    </dsp:sp>
    <dsp:sp modelId="{E1707884-7E5C-4A26-8A3A-027DE9060360}">
      <dsp:nvSpPr>
        <dsp:cNvPr id="0" name=""/>
        <dsp:cNvSpPr/>
      </dsp:nvSpPr>
      <dsp:spPr>
        <a:xfrm>
          <a:off x="7229475" y="39687"/>
          <a:ext cx="3286125" cy="1971675"/>
        </a:xfrm>
        <a:prstGeom prst="rect">
          <a:avLst/>
        </a:prstGeom>
        <a:gradFill rotWithShape="0">
          <a:gsLst>
            <a:gs pos="0">
              <a:schemeClr val="accent2">
                <a:hueOff val="-582145"/>
                <a:satOff val="-33571"/>
                <a:lumOff val="3451"/>
                <a:alphaOff val="0"/>
                <a:satMod val="103000"/>
                <a:lumMod val="102000"/>
                <a:tint val="94000"/>
              </a:schemeClr>
            </a:gs>
            <a:gs pos="50000">
              <a:schemeClr val="accent2">
                <a:hueOff val="-582145"/>
                <a:satOff val="-33571"/>
                <a:lumOff val="3451"/>
                <a:alphaOff val="0"/>
                <a:satMod val="110000"/>
                <a:lumMod val="100000"/>
                <a:shade val="100000"/>
              </a:schemeClr>
            </a:gs>
            <a:gs pos="100000">
              <a:schemeClr val="accent2">
                <a:hueOff val="-582145"/>
                <a:satOff val="-33571"/>
                <a:lumOff val="3451"/>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b="0" i="0" kern="1200" baseline="0"/>
            <a:t>Staff avoid video calls due to the digital unfamiliarity, limiting sunrise remote conclusions ( kuek &amp; Hakkennes, 2020). </a:t>
          </a:r>
          <a:endParaRPr lang="en-US" sz="2200" kern="1200"/>
        </a:p>
      </dsp:txBody>
      <dsp:txXfrm>
        <a:off x="7229475" y="39687"/>
        <a:ext cx="3286125" cy="1971675"/>
      </dsp:txXfrm>
    </dsp:sp>
    <dsp:sp modelId="{10BAC1A7-3B52-422C-8DC2-7291269A9304}">
      <dsp:nvSpPr>
        <dsp:cNvPr id="0" name=""/>
        <dsp:cNvSpPr/>
      </dsp:nvSpPr>
      <dsp:spPr>
        <a:xfrm>
          <a:off x="0" y="2339975"/>
          <a:ext cx="3286125" cy="1971675"/>
        </a:xfrm>
        <a:prstGeom prst="rect">
          <a:avLst/>
        </a:prstGeom>
        <a:gradFill rotWithShape="0">
          <a:gsLst>
            <a:gs pos="0">
              <a:schemeClr val="accent2">
                <a:hueOff val="-873218"/>
                <a:satOff val="-50357"/>
                <a:lumOff val="5177"/>
                <a:alphaOff val="0"/>
                <a:satMod val="103000"/>
                <a:lumMod val="102000"/>
                <a:tint val="94000"/>
              </a:schemeClr>
            </a:gs>
            <a:gs pos="50000">
              <a:schemeClr val="accent2">
                <a:hueOff val="-873218"/>
                <a:satOff val="-50357"/>
                <a:lumOff val="5177"/>
                <a:alphaOff val="0"/>
                <a:satMod val="110000"/>
                <a:lumMod val="100000"/>
                <a:shade val="100000"/>
              </a:schemeClr>
            </a:gs>
            <a:gs pos="100000">
              <a:schemeClr val="accent2">
                <a:hueOff val="-873218"/>
                <a:satOff val="-50357"/>
                <a:lumOff val="5177"/>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b="0" i="0" kern="1200" baseline="0"/>
            <a:t>Information sharing issues</a:t>
          </a:r>
          <a:endParaRPr lang="en-US" sz="2200" kern="1200"/>
        </a:p>
      </dsp:txBody>
      <dsp:txXfrm>
        <a:off x="0" y="2339975"/>
        <a:ext cx="3286125" cy="1971675"/>
      </dsp:txXfrm>
    </dsp:sp>
    <dsp:sp modelId="{EEE86191-0C38-4A0A-AC73-E67E2E25EB51}">
      <dsp:nvSpPr>
        <dsp:cNvPr id="0" name=""/>
        <dsp:cNvSpPr/>
      </dsp:nvSpPr>
      <dsp:spPr>
        <a:xfrm>
          <a:off x="3614737" y="2339975"/>
          <a:ext cx="3286125" cy="1971675"/>
        </a:xfrm>
        <a:prstGeom prst="rect">
          <a:avLst/>
        </a:prstGeom>
        <a:gradFill rotWithShape="0">
          <a:gsLst>
            <a:gs pos="0">
              <a:schemeClr val="accent2">
                <a:hueOff val="-1164290"/>
                <a:satOff val="-67142"/>
                <a:lumOff val="6902"/>
                <a:alphaOff val="0"/>
                <a:satMod val="103000"/>
                <a:lumMod val="102000"/>
                <a:tint val="94000"/>
              </a:schemeClr>
            </a:gs>
            <a:gs pos="50000">
              <a:schemeClr val="accent2">
                <a:hueOff val="-1164290"/>
                <a:satOff val="-67142"/>
                <a:lumOff val="6902"/>
                <a:alphaOff val="0"/>
                <a:satMod val="110000"/>
                <a:lumMod val="100000"/>
                <a:shade val="100000"/>
              </a:schemeClr>
            </a:gs>
            <a:gs pos="100000">
              <a:schemeClr val="accent2">
                <a:hueOff val="-1164290"/>
                <a:satOff val="-67142"/>
                <a:lumOff val="6902"/>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b="0" i="0" kern="1200" baseline="0"/>
            <a:t>Inability to share digital files disrupts resident condition updates among sunrise terms (Tegegne et al.,2015).</a:t>
          </a:r>
          <a:endParaRPr lang="en-US" sz="2200" kern="1200"/>
        </a:p>
      </dsp:txBody>
      <dsp:txXfrm>
        <a:off x="3614737" y="2339975"/>
        <a:ext cx="3286125" cy="1971675"/>
      </dsp:txXfrm>
    </dsp:sp>
    <dsp:sp modelId="{6C9D9489-7682-466A-983A-AEAF9715D30C}">
      <dsp:nvSpPr>
        <dsp:cNvPr id="0" name=""/>
        <dsp:cNvSpPr/>
      </dsp:nvSpPr>
      <dsp:spPr>
        <a:xfrm>
          <a:off x="7229475" y="2339975"/>
          <a:ext cx="3286125" cy="1971675"/>
        </a:xfrm>
        <a:prstGeom prst="rect">
          <a:avLst/>
        </a:prstGeom>
        <a:gradFill rotWithShape="0">
          <a:gsLst>
            <a:gs pos="0">
              <a:schemeClr val="accent2">
                <a:hueOff val="-1455363"/>
                <a:satOff val="-83928"/>
                <a:lumOff val="8628"/>
                <a:alphaOff val="0"/>
                <a:satMod val="103000"/>
                <a:lumMod val="102000"/>
                <a:tint val="94000"/>
              </a:schemeClr>
            </a:gs>
            <a:gs pos="50000">
              <a:schemeClr val="accent2">
                <a:hueOff val="-1455363"/>
                <a:satOff val="-83928"/>
                <a:lumOff val="8628"/>
                <a:alphaOff val="0"/>
                <a:satMod val="110000"/>
                <a:lumMod val="100000"/>
                <a:shade val="100000"/>
              </a:schemeClr>
            </a:gs>
            <a:gs pos="100000">
              <a:schemeClr val="accent2">
                <a:hueOff val="-1455363"/>
                <a:satOff val="-83928"/>
                <a:lumOff val="8628"/>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83820" tIns="83820" rIns="83820" bIns="83820" numCol="1" spcCol="1270" anchor="ctr" anchorCtr="0">
          <a:noAutofit/>
        </a:bodyPr>
        <a:lstStyle/>
        <a:p>
          <a:pPr marL="0" lvl="0" indent="0" algn="ctr" defTabSz="977900">
            <a:lnSpc>
              <a:spcPct val="90000"/>
            </a:lnSpc>
            <a:spcBef>
              <a:spcPct val="0"/>
            </a:spcBef>
            <a:spcAft>
              <a:spcPct val="35000"/>
            </a:spcAft>
            <a:buNone/>
          </a:pPr>
          <a:r>
            <a:rPr lang="en-US" sz="2200" b="0" i="0" kern="1200" baseline="0"/>
            <a:t>Digital illiteracy causes communication gaps eroding trust in sunrise interdisciplinary exchanges ( Kruse et al,.2015).</a:t>
          </a:r>
          <a:endParaRPr lang="en-US" sz="2200" kern="1200"/>
        </a:p>
      </dsp:txBody>
      <dsp:txXfrm>
        <a:off x="7229475" y="2339975"/>
        <a:ext cx="3286125" cy="1971675"/>
      </dsp:txXfrm>
    </dsp:sp>
  </dsp:spTree>
</dsp:drawing>
</file>

<file path=ppt/diagrams/drawing3.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103DAE9-08A0-4872-B306-8AD63650DC4D}">
      <dsp:nvSpPr>
        <dsp:cNvPr id="0" name=""/>
        <dsp:cNvSpPr/>
      </dsp:nvSpPr>
      <dsp:spPr>
        <a:xfrm>
          <a:off x="0" y="3399"/>
          <a:ext cx="10515600" cy="724089"/>
        </a:xfrm>
        <a:prstGeom prst="roundRect">
          <a:avLst>
            <a:gd name="adj" fmla="val 10000"/>
          </a:avLst>
        </a:prstGeom>
        <a:solidFill>
          <a:schemeClr val="accent2">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CB407B7A-71E4-495B-9B58-6302AC7E75B3}">
      <dsp:nvSpPr>
        <dsp:cNvPr id="0" name=""/>
        <dsp:cNvSpPr/>
      </dsp:nvSpPr>
      <dsp:spPr>
        <a:xfrm>
          <a:off x="219037" y="166319"/>
          <a:ext cx="398249" cy="39824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7778D8DA-C484-461A-9173-1B82276C8ACD}">
      <dsp:nvSpPr>
        <dsp:cNvPr id="0" name=""/>
        <dsp:cNvSpPr/>
      </dsp:nvSpPr>
      <dsp:spPr>
        <a:xfrm>
          <a:off x="836323" y="3399"/>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US" sz="1900" kern="1200"/>
            <a:t>Broader implications and mitigation strategies:  </a:t>
          </a:r>
        </a:p>
      </dsp:txBody>
      <dsp:txXfrm>
        <a:off x="836323" y="3399"/>
        <a:ext cx="9679276" cy="724089"/>
      </dsp:txXfrm>
    </dsp:sp>
    <dsp:sp modelId="{3CBA6B93-9D24-4407-AE7F-8342EDB227B9}">
      <dsp:nvSpPr>
        <dsp:cNvPr id="0" name=""/>
        <dsp:cNvSpPr/>
      </dsp:nvSpPr>
      <dsp:spPr>
        <a:xfrm>
          <a:off x="0" y="908511"/>
          <a:ext cx="10515600" cy="724089"/>
        </a:xfrm>
        <a:prstGeom prst="roundRect">
          <a:avLst>
            <a:gd name="adj" fmla="val 10000"/>
          </a:avLst>
        </a:prstGeom>
        <a:solidFill>
          <a:schemeClr val="accent3">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9DEE2A4-77EB-4AF4-AE6B-D1A0137CB9FF}">
      <dsp:nvSpPr>
        <dsp:cNvPr id="0" name=""/>
        <dsp:cNvSpPr/>
      </dsp:nvSpPr>
      <dsp:spPr>
        <a:xfrm>
          <a:off x="219037" y="1071431"/>
          <a:ext cx="398249" cy="39824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4C149721-10B6-4D97-AD49-19F12E40CE25}">
      <dsp:nvSpPr>
        <dsp:cNvPr id="0" name=""/>
        <dsp:cNvSpPr/>
      </dsp:nvSpPr>
      <dsp:spPr>
        <a:xfrm>
          <a:off x="836323" y="908511"/>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US" sz="1900" kern="1200"/>
            <a:t>Low digital literacy increases burnout risks among sunrise staff adapting to technologies. </a:t>
          </a:r>
        </a:p>
      </dsp:txBody>
      <dsp:txXfrm>
        <a:off x="836323" y="908511"/>
        <a:ext cx="9679276" cy="724089"/>
      </dsp:txXfrm>
    </dsp:sp>
    <dsp:sp modelId="{B4D65726-FB34-4443-81CA-C7601FA07E71}">
      <dsp:nvSpPr>
        <dsp:cNvPr id="0" name=""/>
        <dsp:cNvSpPr/>
      </dsp:nvSpPr>
      <dsp:spPr>
        <a:xfrm>
          <a:off x="0" y="1813624"/>
          <a:ext cx="10515600" cy="724089"/>
        </a:xfrm>
        <a:prstGeom prst="roundRect">
          <a:avLst>
            <a:gd name="adj" fmla="val 10000"/>
          </a:avLst>
        </a:prstGeom>
        <a:solidFill>
          <a:schemeClr val="accent4">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2E9DB908-3E49-45EF-8640-E13667E51BE6}">
      <dsp:nvSpPr>
        <dsp:cNvPr id="0" name=""/>
        <dsp:cNvSpPr/>
      </dsp:nvSpPr>
      <dsp:spPr>
        <a:xfrm>
          <a:off x="219037" y="1976544"/>
          <a:ext cx="398249" cy="39824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DEF61B56-658C-4F8A-A5D4-1DE18553A512}">
      <dsp:nvSpPr>
        <dsp:cNvPr id="0" name=""/>
        <dsp:cNvSpPr/>
      </dsp:nvSpPr>
      <dsp:spPr>
        <a:xfrm>
          <a:off x="836323" y="1813624"/>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US" sz="1900" kern="1200"/>
            <a:t>Digital errors may violate resident confidentiality standard in sunrise record handing. </a:t>
          </a:r>
        </a:p>
      </dsp:txBody>
      <dsp:txXfrm>
        <a:off x="836323" y="1813624"/>
        <a:ext cx="9679276" cy="724089"/>
      </dsp:txXfrm>
    </dsp:sp>
    <dsp:sp modelId="{8EA17186-7930-414D-94A7-90B056FFC5D0}">
      <dsp:nvSpPr>
        <dsp:cNvPr id="0" name=""/>
        <dsp:cNvSpPr/>
      </dsp:nvSpPr>
      <dsp:spPr>
        <a:xfrm>
          <a:off x="0" y="2718736"/>
          <a:ext cx="10515600" cy="724089"/>
        </a:xfrm>
        <a:prstGeom prst="roundRect">
          <a:avLst>
            <a:gd name="adj" fmla="val 10000"/>
          </a:avLst>
        </a:prstGeom>
        <a:solidFill>
          <a:schemeClr val="accent5">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175916E-3628-48CC-A95F-7CCEECB1DA61}">
      <dsp:nvSpPr>
        <dsp:cNvPr id="0" name=""/>
        <dsp:cNvSpPr/>
      </dsp:nvSpPr>
      <dsp:spPr>
        <a:xfrm>
          <a:off x="219037" y="2881656"/>
          <a:ext cx="398249" cy="39824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0B738327-D52D-4C1C-8A94-8D45E3705BAB}">
      <dsp:nvSpPr>
        <dsp:cNvPr id="0" name=""/>
        <dsp:cNvSpPr/>
      </dsp:nvSpPr>
      <dsp:spPr>
        <a:xfrm>
          <a:off x="836323" y="2718736"/>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US" sz="1900" kern="1200"/>
            <a:t>Targeted training can bring digital literacy gaps improving sunrise care and teamwork. </a:t>
          </a:r>
        </a:p>
      </dsp:txBody>
      <dsp:txXfrm>
        <a:off x="836323" y="2718736"/>
        <a:ext cx="9679276" cy="724089"/>
      </dsp:txXfrm>
    </dsp:sp>
    <dsp:sp modelId="{5C6C679B-D450-48A5-B215-81C21AA897FE}">
      <dsp:nvSpPr>
        <dsp:cNvPr id="0" name=""/>
        <dsp:cNvSpPr/>
      </dsp:nvSpPr>
      <dsp:spPr>
        <a:xfrm>
          <a:off x="0" y="3623848"/>
          <a:ext cx="10515600" cy="724089"/>
        </a:xfrm>
        <a:prstGeom prst="roundRect">
          <a:avLst>
            <a:gd name="adj" fmla="val 10000"/>
          </a:avLst>
        </a:prstGeom>
        <a:solidFill>
          <a:schemeClr val="accent6">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D687812F-9588-44FE-A005-B7268B34A7C7}">
      <dsp:nvSpPr>
        <dsp:cNvPr id="0" name=""/>
        <dsp:cNvSpPr/>
      </dsp:nvSpPr>
      <dsp:spPr>
        <a:xfrm>
          <a:off x="219037" y="3786768"/>
          <a:ext cx="398249" cy="398249"/>
        </a:xfrm>
        <a:prstGeom prst="rect">
          <a:avLst/>
        </a:prstGeom>
        <a:blipFill>
          <a:blip xmlns:r="http://schemas.openxmlformats.org/officeDocument/2006/relationships" r:embed="rId9">
            <a:extLst>
              <a:ext uri="{28A0092B-C50C-407E-A947-70E740481C1C}">
                <a14:useLocalDpi xmlns:a14="http://schemas.microsoft.com/office/drawing/2010/main" val="0"/>
              </a:ext>
              <a:ext uri="{96DAC541-7B7A-43D3-8B79-37D633B846F1}">
                <asvg:svgBlip xmlns:asvg="http://schemas.microsoft.com/office/drawing/2016/SVG/main" r:embed="rId10"/>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5354F995-9208-4624-ABC0-0B0AE577732D}">
      <dsp:nvSpPr>
        <dsp:cNvPr id="0" name=""/>
        <dsp:cNvSpPr/>
      </dsp:nvSpPr>
      <dsp:spPr>
        <a:xfrm>
          <a:off x="836323" y="3623848"/>
          <a:ext cx="9679276" cy="724089"/>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76633" tIns="76633" rIns="76633" bIns="76633" numCol="1" spcCol="1270" anchor="ctr" anchorCtr="0">
          <a:noAutofit/>
        </a:bodyPr>
        <a:lstStyle/>
        <a:p>
          <a:pPr marL="0" lvl="0" indent="0" algn="l" defTabSz="844550">
            <a:lnSpc>
              <a:spcPct val="90000"/>
            </a:lnSpc>
            <a:spcBef>
              <a:spcPct val="0"/>
            </a:spcBef>
            <a:spcAft>
              <a:spcPct val="35000"/>
            </a:spcAft>
            <a:buNone/>
          </a:pPr>
          <a:r>
            <a:rPr lang="en-US" sz="1900" kern="1200"/>
            <a:t>Outgoing digital education fosters resilient sunrise teams optimising communication and care delivery </a:t>
          </a:r>
        </a:p>
      </dsp:txBody>
      <dsp:txXfrm>
        <a:off x="836323" y="3623848"/>
        <a:ext cx="9679276" cy="724089"/>
      </dsp:txXfrm>
    </dsp:sp>
  </dsp:spTree>
</dsp:drawing>
</file>

<file path=ppt/diagrams/drawing4.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1F7A1110-656A-4F6B-9C77-B174B32AD52B}">
      <dsp:nvSpPr>
        <dsp:cNvPr id="0" name=""/>
        <dsp:cNvSpPr/>
      </dsp:nvSpPr>
      <dsp:spPr>
        <a:xfrm>
          <a:off x="0" y="0"/>
          <a:ext cx="9288654" cy="1660232"/>
        </a:xfrm>
        <a:prstGeom prst="roundRect">
          <a:avLst>
            <a:gd name="adj" fmla="val 10000"/>
          </a:avLst>
        </a:prstGeom>
        <a:solidFill>
          <a:schemeClr val="accent2">
            <a:hueOff val="0"/>
            <a:satOff val="0"/>
            <a:lumOff val="0"/>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b="0" i="0" kern="1200" baseline="0"/>
            <a:t>Introduction: Today I will be presenting a digital safety checklist designed for staff at sunrise residential care home.</a:t>
          </a:r>
          <a:endParaRPr lang="en-US" sz="2800" kern="1200"/>
        </a:p>
      </dsp:txBody>
      <dsp:txXfrm>
        <a:off x="48627" y="48627"/>
        <a:ext cx="7572674" cy="1562978"/>
      </dsp:txXfrm>
    </dsp:sp>
    <dsp:sp modelId="{E755DA10-6172-46BA-A39B-008751F616ED}">
      <dsp:nvSpPr>
        <dsp:cNvPr id="0" name=""/>
        <dsp:cNvSpPr/>
      </dsp:nvSpPr>
      <dsp:spPr>
        <a:xfrm>
          <a:off x="1639174" y="2029172"/>
          <a:ext cx="9288654" cy="1660232"/>
        </a:xfrm>
        <a:prstGeom prst="roundRect">
          <a:avLst>
            <a:gd name="adj" fmla="val 10000"/>
          </a:avLst>
        </a:prstGeom>
        <a:solidFill>
          <a:schemeClr val="accent2">
            <a:hueOff val="-1455363"/>
            <a:satOff val="-83928"/>
            <a:lumOff val="8628"/>
            <a:alphaOff val="0"/>
          </a:schemeClr>
        </a:solidFill>
        <a:ln w="12700" cap="flat" cmpd="sng" algn="ctr">
          <a:solidFill>
            <a:schemeClr val="lt1">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a:schemeClr val="lt1"/>
        </a:fontRef>
      </dsp:style>
      <dsp:txBody>
        <a:bodyPr spcFirstLastPara="0" vert="horz" wrap="square" lIns="106680" tIns="106680" rIns="106680" bIns="106680" numCol="1" spcCol="1270" anchor="ctr" anchorCtr="0">
          <a:noAutofit/>
        </a:bodyPr>
        <a:lstStyle/>
        <a:p>
          <a:pPr marL="0" lvl="0" indent="0" algn="l" defTabSz="1244600">
            <a:lnSpc>
              <a:spcPct val="90000"/>
            </a:lnSpc>
            <a:spcBef>
              <a:spcPct val="0"/>
            </a:spcBef>
            <a:spcAft>
              <a:spcPct val="35000"/>
            </a:spcAft>
            <a:buNone/>
          </a:pPr>
          <a:r>
            <a:rPr lang="en-GB" sz="2800" b="0" i="0" kern="1200" baseline="0"/>
            <a:t>This checklist aims to make sure all staff use technology safely protect patient data and support trust and confidentiality.</a:t>
          </a:r>
          <a:endParaRPr lang="en-US" sz="2800" kern="1200"/>
        </a:p>
      </dsp:txBody>
      <dsp:txXfrm>
        <a:off x="1687801" y="2077799"/>
        <a:ext cx="6473075" cy="1562978"/>
      </dsp:txXfrm>
    </dsp:sp>
    <dsp:sp modelId="{F02ED969-1865-483A-B165-B05528080BA4}">
      <dsp:nvSpPr>
        <dsp:cNvPr id="0" name=""/>
        <dsp:cNvSpPr/>
      </dsp:nvSpPr>
      <dsp:spPr>
        <a:xfrm>
          <a:off x="8209503" y="1305127"/>
          <a:ext cx="1079150" cy="1079150"/>
        </a:xfrm>
        <a:prstGeom prst="downArrow">
          <a:avLst>
            <a:gd name="adj1" fmla="val 55000"/>
            <a:gd name="adj2" fmla="val 45000"/>
          </a:avLst>
        </a:prstGeom>
        <a:solidFill>
          <a:schemeClr val="accent2">
            <a:tint val="40000"/>
            <a:alpha val="90000"/>
            <a:hueOff val="0"/>
            <a:satOff val="0"/>
            <a:lumOff val="0"/>
            <a:alphaOff val="0"/>
          </a:schemeClr>
        </a:solidFill>
        <a:ln w="12700" cap="flat" cmpd="sng" algn="ctr">
          <a:solidFill>
            <a:schemeClr val="accent2">
              <a:tint val="40000"/>
              <a:alpha val="90000"/>
              <a:hueOff val="0"/>
              <a:satOff val="0"/>
              <a:lumOff val="0"/>
              <a:alphaOff val="0"/>
            </a:schemeClr>
          </a:solidFill>
          <a:prstDash val="solid"/>
          <a:miter lim="800000"/>
        </a:ln>
        <a:effectLst/>
      </dsp:spPr>
      <dsp:style>
        <a:lnRef idx="2">
          <a:scrgbClr r="0" g="0" b="0"/>
        </a:lnRef>
        <a:fillRef idx="1">
          <a:scrgbClr r="0" g="0" b="0"/>
        </a:fillRef>
        <a:effectRef idx="0">
          <a:scrgbClr r="0" g="0" b="0"/>
        </a:effectRef>
        <a:fontRef idx="minor"/>
      </dsp:style>
      <dsp:txBody>
        <a:bodyPr spcFirstLastPara="0" vert="horz" wrap="square" lIns="45720" tIns="45720" rIns="45720" bIns="45720" numCol="1" spcCol="1270" anchor="ctr" anchorCtr="0">
          <a:noAutofit/>
        </a:bodyPr>
        <a:lstStyle/>
        <a:p>
          <a:pPr marL="0" lvl="0" indent="0" algn="ctr" defTabSz="1600200">
            <a:lnSpc>
              <a:spcPct val="90000"/>
            </a:lnSpc>
            <a:spcBef>
              <a:spcPct val="0"/>
            </a:spcBef>
            <a:spcAft>
              <a:spcPct val="35000"/>
            </a:spcAft>
            <a:buNone/>
          </a:pPr>
          <a:endParaRPr lang="en-US" sz="3600" kern="1200"/>
        </a:p>
      </dsp:txBody>
      <dsp:txXfrm>
        <a:off x="8452312" y="1305127"/>
        <a:ext cx="593532" cy="812060"/>
      </dsp:txXfrm>
    </dsp:sp>
  </dsp:spTree>
</dsp:drawing>
</file>

<file path=ppt/diagrams/drawing5.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DB354633-A911-4AC9-9CA9-7DD450E158F1}">
      <dsp:nvSpPr>
        <dsp:cNvPr id="0" name=""/>
        <dsp:cNvSpPr/>
      </dsp:nvSpPr>
      <dsp:spPr>
        <a:xfrm>
          <a:off x="0" y="2439"/>
          <a:ext cx="6301601" cy="123661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9656F920-87FA-4D18-95D6-C4BDD2F75461}">
      <dsp:nvSpPr>
        <dsp:cNvPr id="0" name=""/>
        <dsp:cNvSpPr/>
      </dsp:nvSpPr>
      <dsp:spPr>
        <a:xfrm>
          <a:off x="374076" y="280678"/>
          <a:ext cx="680139" cy="680139"/>
        </a:xfrm>
        <a:prstGeom prst="rect">
          <a:avLst/>
        </a:prstGeom>
        <a:blipFill>
          <a:blip xmlns:r="http://schemas.openxmlformats.org/officeDocument/2006/relationships" r:embed="rId1">
            <a:extLst>
              <a:ext uri="{28A0092B-C50C-407E-A947-70E740481C1C}">
                <a14:useLocalDpi xmlns:a14="http://schemas.microsoft.com/office/drawing/2010/main" val="0"/>
              </a:ext>
              <a:ext uri="{96DAC541-7B7A-43D3-8B79-37D633B846F1}">
                <asvg:svgBlip xmlns:asvg="http://schemas.microsoft.com/office/drawing/2016/SVG/main" r:embed="rId2"/>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5BA57DB-7DA7-4524-9E72-B8F33FD542F6}">
      <dsp:nvSpPr>
        <dsp:cNvPr id="0" name=""/>
        <dsp:cNvSpPr/>
      </dsp:nvSpPr>
      <dsp:spPr>
        <a:xfrm>
          <a:off x="1428292" y="2439"/>
          <a:ext cx="4873308" cy="1236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875" tIns="130875" rIns="130875" bIns="130875" numCol="1" spcCol="1270" anchor="ctr" anchorCtr="0">
          <a:noAutofit/>
        </a:bodyPr>
        <a:lstStyle/>
        <a:p>
          <a:pPr marL="0" lvl="0" indent="0" algn="l" defTabSz="977900">
            <a:lnSpc>
              <a:spcPct val="90000"/>
            </a:lnSpc>
            <a:spcBef>
              <a:spcPct val="0"/>
            </a:spcBef>
            <a:spcAft>
              <a:spcPct val="35000"/>
            </a:spcAft>
            <a:buNone/>
          </a:pPr>
          <a:r>
            <a:rPr lang="en-GB" sz="2200" kern="1200"/>
            <a:t>Protects patient privacy and builds trust.</a:t>
          </a:r>
          <a:endParaRPr lang="en-US" sz="2200" kern="1200"/>
        </a:p>
      </dsp:txBody>
      <dsp:txXfrm>
        <a:off x="1428292" y="2439"/>
        <a:ext cx="4873308" cy="1236616"/>
      </dsp:txXfrm>
    </dsp:sp>
    <dsp:sp modelId="{648BB900-58E0-4115-8634-B1D72E62F204}">
      <dsp:nvSpPr>
        <dsp:cNvPr id="0" name=""/>
        <dsp:cNvSpPr/>
      </dsp:nvSpPr>
      <dsp:spPr>
        <a:xfrm>
          <a:off x="0" y="1548210"/>
          <a:ext cx="6301601" cy="123661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7EFED460-2338-4435-9FF6-C13C594654F0}">
      <dsp:nvSpPr>
        <dsp:cNvPr id="0" name=""/>
        <dsp:cNvSpPr/>
      </dsp:nvSpPr>
      <dsp:spPr>
        <a:xfrm>
          <a:off x="374076" y="1826449"/>
          <a:ext cx="680139" cy="680139"/>
        </a:xfrm>
        <a:prstGeom prst="rect">
          <a:avLst/>
        </a:prstGeom>
        <a:blipFill>
          <a:blip xmlns:r="http://schemas.openxmlformats.org/officeDocument/2006/relationships" r:embed="rId3">
            <a:extLst>
              <a:ext uri="{28A0092B-C50C-407E-A947-70E740481C1C}">
                <a14:useLocalDpi xmlns:a14="http://schemas.microsoft.com/office/drawing/2010/main" val="0"/>
              </a:ext>
              <a:ext uri="{96DAC541-7B7A-43D3-8B79-37D633B846F1}">
                <asvg:svgBlip xmlns:asvg="http://schemas.microsoft.com/office/drawing/2016/SVG/main" r:embed="rId4"/>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AF3B76F-B374-499F-A98A-76C8FB42E7D1}">
      <dsp:nvSpPr>
        <dsp:cNvPr id="0" name=""/>
        <dsp:cNvSpPr/>
      </dsp:nvSpPr>
      <dsp:spPr>
        <a:xfrm>
          <a:off x="1428292" y="1548210"/>
          <a:ext cx="4873308" cy="1236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875" tIns="130875" rIns="130875" bIns="130875" numCol="1" spcCol="1270" anchor="ctr" anchorCtr="0">
          <a:noAutofit/>
        </a:bodyPr>
        <a:lstStyle/>
        <a:p>
          <a:pPr marL="0" lvl="0" indent="0" algn="l" defTabSz="977900">
            <a:lnSpc>
              <a:spcPct val="90000"/>
            </a:lnSpc>
            <a:spcBef>
              <a:spcPct val="0"/>
            </a:spcBef>
            <a:spcAft>
              <a:spcPct val="35000"/>
            </a:spcAft>
            <a:buNone/>
          </a:pPr>
          <a:r>
            <a:rPr lang="en-GB" sz="2200" kern="1200"/>
            <a:t>Prevents data loss or cyberattacks.</a:t>
          </a:r>
          <a:endParaRPr lang="en-US" sz="2200" kern="1200"/>
        </a:p>
      </dsp:txBody>
      <dsp:txXfrm>
        <a:off x="1428292" y="1548210"/>
        <a:ext cx="4873308" cy="1236616"/>
      </dsp:txXfrm>
    </dsp:sp>
    <dsp:sp modelId="{EAEC34D5-21B5-4E99-BCB4-CBE87B6F5C8C}">
      <dsp:nvSpPr>
        <dsp:cNvPr id="0" name=""/>
        <dsp:cNvSpPr/>
      </dsp:nvSpPr>
      <dsp:spPr>
        <a:xfrm>
          <a:off x="0" y="3093981"/>
          <a:ext cx="6301601" cy="123661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E68D8C2F-E54D-4921-9569-A3755EB3948B}">
      <dsp:nvSpPr>
        <dsp:cNvPr id="0" name=""/>
        <dsp:cNvSpPr/>
      </dsp:nvSpPr>
      <dsp:spPr>
        <a:xfrm>
          <a:off x="374076" y="3372220"/>
          <a:ext cx="680139" cy="680139"/>
        </a:xfrm>
        <a:prstGeom prst="rect">
          <a:avLst/>
        </a:prstGeom>
        <a:blipFill>
          <a:blip xmlns:r="http://schemas.openxmlformats.org/officeDocument/2006/relationships" r:embed="rId5">
            <a:extLst>
              <a:ext uri="{28A0092B-C50C-407E-A947-70E740481C1C}">
                <a14:useLocalDpi xmlns:a14="http://schemas.microsoft.com/office/drawing/2010/main" val="0"/>
              </a:ext>
              <a:ext uri="{96DAC541-7B7A-43D3-8B79-37D633B846F1}">
                <asvg:svgBlip xmlns:asvg="http://schemas.microsoft.com/office/drawing/2016/SVG/main" r:embed="rId6"/>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344DE18E-A933-4A1F-BB70-73AE6D88BC3D}">
      <dsp:nvSpPr>
        <dsp:cNvPr id="0" name=""/>
        <dsp:cNvSpPr/>
      </dsp:nvSpPr>
      <dsp:spPr>
        <a:xfrm>
          <a:off x="1428292" y="3093981"/>
          <a:ext cx="4873308" cy="1236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875" tIns="130875" rIns="130875" bIns="130875" numCol="1" spcCol="1270" anchor="ctr" anchorCtr="0">
          <a:noAutofit/>
        </a:bodyPr>
        <a:lstStyle/>
        <a:p>
          <a:pPr marL="0" lvl="0" indent="0" algn="l" defTabSz="977900">
            <a:lnSpc>
              <a:spcPct val="90000"/>
            </a:lnSpc>
            <a:spcBef>
              <a:spcPct val="0"/>
            </a:spcBef>
            <a:spcAft>
              <a:spcPct val="35000"/>
            </a:spcAft>
            <a:buNone/>
          </a:pPr>
          <a:r>
            <a:rPr lang="en-GB" sz="2200" kern="1200"/>
            <a:t>Improves staff confidence in using technology safely.</a:t>
          </a:r>
          <a:endParaRPr lang="en-US" sz="2200" kern="1200"/>
        </a:p>
      </dsp:txBody>
      <dsp:txXfrm>
        <a:off x="1428292" y="3093981"/>
        <a:ext cx="4873308" cy="1236616"/>
      </dsp:txXfrm>
    </dsp:sp>
    <dsp:sp modelId="{53EE007E-BA67-4B50-A05D-6913A8000333}">
      <dsp:nvSpPr>
        <dsp:cNvPr id="0" name=""/>
        <dsp:cNvSpPr/>
      </dsp:nvSpPr>
      <dsp:spPr>
        <a:xfrm>
          <a:off x="0" y="4639752"/>
          <a:ext cx="6301601" cy="1236616"/>
        </a:xfrm>
        <a:prstGeom prst="roundRect">
          <a:avLst>
            <a:gd name="adj" fmla="val 10000"/>
          </a:avLst>
        </a:prstGeom>
        <a:solidFill>
          <a:schemeClr val="bg1">
            <a:lumMod val="95000"/>
            <a:hueOff val="0"/>
            <a:satOff val="0"/>
            <a:lumOff val="0"/>
            <a:alphaOff val="0"/>
          </a:schemeClr>
        </a:solidFill>
        <a:ln>
          <a:noFill/>
        </a:ln>
        <a:effectLst/>
      </dsp:spPr>
      <dsp:style>
        <a:lnRef idx="0">
          <a:scrgbClr r="0" g="0" b="0"/>
        </a:lnRef>
        <a:fillRef idx="1">
          <a:scrgbClr r="0" g="0" b="0"/>
        </a:fillRef>
        <a:effectRef idx="0">
          <a:scrgbClr r="0" g="0" b="0"/>
        </a:effectRef>
        <a:fontRef idx="minor"/>
      </dsp:style>
    </dsp:sp>
    <dsp:sp modelId="{B17F3B77-069A-4A05-AE28-8A21D7EF03AA}">
      <dsp:nvSpPr>
        <dsp:cNvPr id="0" name=""/>
        <dsp:cNvSpPr/>
      </dsp:nvSpPr>
      <dsp:spPr>
        <a:xfrm>
          <a:off x="374076" y="4917991"/>
          <a:ext cx="680139" cy="680139"/>
        </a:xfrm>
        <a:prstGeom prst="rect">
          <a:avLst/>
        </a:prstGeom>
        <a:blipFill>
          <a:blip xmlns:r="http://schemas.openxmlformats.org/officeDocument/2006/relationships" r:embed="rId7">
            <a:extLst>
              <a:ext uri="{28A0092B-C50C-407E-A947-70E740481C1C}">
                <a14:useLocalDpi xmlns:a14="http://schemas.microsoft.com/office/drawing/2010/main" val="0"/>
              </a:ext>
              <a:ext uri="{96DAC541-7B7A-43D3-8B79-37D633B846F1}">
                <asvg:svgBlip xmlns:asvg="http://schemas.microsoft.com/office/drawing/2016/SVG/main" r:embed="rId8"/>
              </a:ext>
            </a:extLst>
          </a:blip>
          <a:stretch>
            <a:fillRect/>
          </a:stretch>
        </a:blipFill>
        <a:ln w="12700" cap="flat" cmpd="sng" algn="ctr">
          <a:noFill/>
          <a:prstDash val="solid"/>
          <a:miter lim="800000"/>
        </a:ln>
        <a:effectLst/>
      </dsp:spPr>
      <dsp:style>
        <a:lnRef idx="2">
          <a:scrgbClr r="0" g="0" b="0"/>
        </a:lnRef>
        <a:fillRef idx="1">
          <a:scrgbClr r="0" g="0" b="0"/>
        </a:fillRef>
        <a:effectRef idx="0">
          <a:scrgbClr r="0" g="0" b="0"/>
        </a:effectRef>
        <a:fontRef idx="minor">
          <a:schemeClr val="lt1"/>
        </a:fontRef>
      </dsp:style>
    </dsp:sp>
    <dsp:sp modelId="{A5F8B6A0-1B57-4CD9-A898-9541C368D91D}">
      <dsp:nvSpPr>
        <dsp:cNvPr id="0" name=""/>
        <dsp:cNvSpPr/>
      </dsp:nvSpPr>
      <dsp:spPr>
        <a:xfrm>
          <a:off x="1428292" y="4639752"/>
          <a:ext cx="4873308" cy="1236616"/>
        </a:xfrm>
        <a:prstGeom prst="rect">
          <a:avLst/>
        </a:prstGeom>
        <a:noFill/>
        <a:ln>
          <a:noFill/>
        </a:ln>
        <a:effectLst/>
      </dsp:spPr>
      <dsp:style>
        <a:lnRef idx="0">
          <a:scrgbClr r="0" g="0" b="0"/>
        </a:lnRef>
        <a:fillRef idx="0">
          <a:scrgbClr r="0" g="0" b="0"/>
        </a:fillRef>
        <a:effectRef idx="0">
          <a:scrgbClr r="0" g="0" b="0"/>
        </a:effectRef>
        <a:fontRef idx="minor"/>
      </dsp:style>
      <dsp:txBody>
        <a:bodyPr spcFirstLastPara="0" vert="horz" wrap="square" lIns="130875" tIns="130875" rIns="130875" bIns="130875" numCol="1" spcCol="1270" anchor="ctr" anchorCtr="0">
          <a:noAutofit/>
        </a:bodyPr>
        <a:lstStyle/>
        <a:p>
          <a:pPr marL="0" lvl="0" indent="0" algn="l" defTabSz="977900">
            <a:lnSpc>
              <a:spcPct val="90000"/>
            </a:lnSpc>
            <a:spcBef>
              <a:spcPct val="0"/>
            </a:spcBef>
            <a:spcAft>
              <a:spcPct val="35000"/>
            </a:spcAft>
            <a:buNone/>
          </a:pPr>
          <a:r>
            <a:rPr lang="en-GB" sz="2200" kern="1200"/>
            <a:t>Supports compliance with UK GDPR and Care Quality Commission (CQC) standards.</a:t>
          </a:r>
          <a:endParaRPr lang="en-US" sz="2200" kern="1200"/>
        </a:p>
      </dsp:txBody>
      <dsp:txXfrm>
        <a:off x="1428292" y="4639752"/>
        <a:ext cx="4873308" cy="1236616"/>
      </dsp:txXfrm>
    </dsp:sp>
  </dsp:spTree>
</dsp:drawing>
</file>

<file path=ppt/diagrams/drawing6.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785A59A3-595F-426F-93A2-5D0A16EE1E99}">
      <dsp:nvSpPr>
        <dsp:cNvPr id="0" name=""/>
        <dsp:cNvSpPr/>
      </dsp:nvSpPr>
      <dsp:spPr>
        <a:xfrm>
          <a:off x="3364992" y="2124"/>
          <a:ext cx="3785616" cy="1402286"/>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36195" rIns="72390" bIns="36195" numCol="1" spcCol="1270" anchor="ctr" anchorCtr="0">
          <a:noAutofit/>
        </a:bodyPr>
        <a:lstStyle/>
        <a:p>
          <a:pPr marL="0" lvl="0" indent="0" algn="ctr" defTabSz="844550">
            <a:lnSpc>
              <a:spcPct val="90000"/>
            </a:lnSpc>
            <a:spcBef>
              <a:spcPct val="0"/>
            </a:spcBef>
            <a:spcAft>
              <a:spcPct val="35000"/>
            </a:spcAft>
            <a:buNone/>
          </a:pPr>
          <a:r>
            <a:rPr lang="en-GB" sz="1900" b="1" kern="1200"/>
            <a:t>Conclusion</a:t>
          </a:r>
          <a:endParaRPr lang="en-US" sz="1900" kern="1200"/>
        </a:p>
      </dsp:txBody>
      <dsp:txXfrm>
        <a:off x="3433446" y="70578"/>
        <a:ext cx="3648708" cy="1265378"/>
      </dsp:txXfrm>
    </dsp:sp>
    <dsp:sp modelId="{39BE1303-08B3-431D-AE87-95E7E9E703D2}">
      <dsp:nvSpPr>
        <dsp:cNvPr id="0" name=""/>
        <dsp:cNvSpPr/>
      </dsp:nvSpPr>
      <dsp:spPr>
        <a:xfrm>
          <a:off x="3364992" y="1474525"/>
          <a:ext cx="3785616" cy="1402286"/>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36195" rIns="72390" bIns="36195" numCol="1" spcCol="1270" anchor="ctr" anchorCtr="0">
          <a:noAutofit/>
        </a:bodyPr>
        <a:lstStyle/>
        <a:p>
          <a:pPr marL="0" lvl="0" indent="0" algn="ctr" defTabSz="844550">
            <a:lnSpc>
              <a:spcPct val="90000"/>
            </a:lnSpc>
            <a:spcBef>
              <a:spcPct val="0"/>
            </a:spcBef>
            <a:spcAft>
              <a:spcPct val="35000"/>
            </a:spcAft>
            <a:buNone/>
          </a:pPr>
          <a:r>
            <a:rPr lang="en-GB" sz="1900" kern="1200"/>
            <a:t>To conclude, digital safety is not just about technology — it is about protecting the people we care for.</a:t>
          </a:r>
          <a:endParaRPr lang="en-US" sz="1900" kern="1200"/>
        </a:p>
      </dsp:txBody>
      <dsp:txXfrm>
        <a:off x="3433446" y="1542979"/>
        <a:ext cx="3648708" cy="1265378"/>
      </dsp:txXfrm>
    </dsp:sp>
    <dsp:sp modelId="{14635925-2471-486F-96C2-B40B07D76292}">
      <dsp:nvSpPr>
        <dsp:cNvPr id="0" name=""/>
        <dsp:cNvSpPr/>
      </dsp:nvSpPr>
      <dsp:spPr>
        <a:xfrm>
          <a:off x="3364992" y="2946926"/>
          <a:ext cx="3785616" cy="1402286"/>
        </a:xfrm>
        <a:prstGeom prst="roundRect">
          <a:avLst/>
        </a:prstGeom>
        <a:gradFill rotWithShape="0">
          <a:gsLst>
            <a:gs pos="0">
              <a:schemeClr val="accent1">
                <a:hueOff val="0"/>
                <a:satOff val="0"/>
                <a:lumOff val="0"/>
                <a:alphaOff val="0"/>
                <a:satMod val="103000"/>
                <a:lumMod val="102000"/>
                <a:tint val="94000"/>
              </a:schemeClr>
            </a:gs>
            <a:gs pos="50000">
              <a:schemeClr val="accent1">
                <a:hueOff val="0"/>
                <a:satOff val="0"/>
                <a:lumOff val="0"/>
                <a:alphaOff val="0"/>
                <a:satMod val="110000"/>
                <a:lumMod val="100000"/>
                <a:shade val="100000"/>
              </a:schemeClr>
            </a:gs>
            <a:gs pos="100000">
              <a:schemeClr val="accent1">
                <a:hueOff val="0"/>
                <a:satOff val="0"/>
                <a:lumOff val="0"/>
                <a:alphaOff val="0"/>
                <a:lumMod val="99000"/>
                <a:satMod val="120000"/>
                <a:shade val="78000"/>
              </a:schemeClr>
            </a:gs>
          </a:gsLst>
          <a:lin ang="5400000" scaled="0"/>
        </a:gradFill>
        <a:ln>
          <a:noFill/>
        </a:ln>
        <a:effectLst>
          <a:outerShdw blurRad="57150" dist="19050" dir="5400000" algn="ctr" rotWithShape="0">
            <a:srgbClr val="000000">
              <a:alpha val="63000"/>
            </a:srgbClr>
          </a:outerShdw>
        </a:effectLst>
      </dsp:spPr>
      <dsp:style>
        <a:lnRef idx="0">
          <a:scrgbClr r="0" g="0" b="0"/>
        </a:lnRef>
        <a:fillRef idx="3">
          <a:scrgbClr r="0" g="0" b="0"/>
        </a:fillRef>
        <a:effectRef idx="3">
          <a:scrgbClr r="0" g="0" b="0"/>
        </a:effectRef>
        <a:fontRef idx="minor">
          <a:schemeClr val="lt1"/>
        </a:fontRef>
      </dsp:style>
      <dsp:txBody>
        <a:bodyPr spcFirstLastPara="0" vert="horz" wrap="square" lIns="72390" tIns="36195" rIns="72390" bIns="36195" numCol="1" spcCol="1270" anchor="ctr" anchorCtr="0">
          <a:noAutofit/>
        </a:bodyPr>
        <a:lstStyle/>
        <a:p>
          <a:pPr marL="0" lvl="0" indent="0" algn="ctr" defTabSz="844550">
            <a:lnSpc>
              <a:spcPct val="90000"/>
            </a:lnSpc>
            <a:spcBef>
              <a:spcPct val="0"/>
            </a:spcBef>
            <a:spcAft>
              <a:spcPct val="35000"/>
            </a:spcAft>
            <a:buNone/>
          </a:pPr>
          <a:r>
            <a:rPr lang="en-GB" sz="1900" kern="1200"/>
            <a:t>By following this checklist, Sunrise Residential Care Home can ensure secure, efficient, and ethical use of digital tools in everyday care.</a:t>
          </a:r>
          <a:endParaRPr lang="en-US" sz="1900" kern="1200"/>
        </a:p>
      </dsp:txBody>
      <dsp:txXfrm>
        <a:off x="3433446" y="3015380"/>
        <a:ext cx="3648708" cy="1265378"/>
      </dsp:txXfrm>
    </dsp:sp>
  </dsp:spTree>
</dsp:drawing>
</file>

<file path=ppt/diagrams/layout1.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2.xml><?xml version="1.0" encoding="utf-8"?>
<dgm:layoutDef xmlns:dgm="http://schemas.openxmlformats.org/drawingml/2006/diagram" xmlns:a="http://schemas.openxmlformats.org/drawingml/2006/main" uniqueId="urn:microsoft.com/office/officeart/2005/8/layout/default">
  <dgm:title val=""/>
  <dgm:desc val=""/>
  <dgm:catLst>
    <dgm:cat type="list" pri="400"/>
  </dgm:catLst>
  <dgm:sampData>
    <dgm:dataModel>
      <dgm:ptLst>
        <dgm:pt modelId="0" type="doc"/>
        <dgm:pt modelId="1">
          <dgm:prSet phldr="1"/>
        </dgm:pt>
        <dgm:pt modelId="2">
          <dgm:prSet phldr="1"/>
        </dgm:pt>
        <dgm:pt modelId="3">
          <dgm:prSet phldr="1"/>
        </dgm:pt>
        <dgm:pt modelId="4">
          <dgm:prSet phldr="1"/>
        </dgm:pt>
        <dgm:pt modelId="5">
          <dgm:prSet phldr="1"/>
        </dgm:pt>
      </dgm:ptLst>
      <dgm:cxnLst>
        <dgm:cxn modelId="6" srcId="0" destId="1" srcOrd="0" destOrd="0"/>
        <dgm:cxn modelId="7" srcId="0" destId="2" srcOrd="1" destOrd="0"/>
        <dgm:cxn modelId="8" srcId="0" destId="3" srcOrd="2" destOrd="0"/>
        <dgm:cxn modelId="9" srcId="0" destId="4" srcOrd="3" destOrd="0"/>
        <dgm:cxn modelId="10" srcId="0" destId="5" srcOrd="4"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 modelId="5"/>
        <dgm:pt modelId="6"/>
      </dgm:ptLst>
      <dgm:cxnLst>
        <dgm:cxn modelId="7" srcId="0" destId="1" srcOrd="0" destOrd="0"/>
        <dgm:cxn modelId="8" srcId="0" destId="2" srcOrd="1" destOrd="0"/>
        <dgm:cxn modelId="9" srcId="0" destId="3" srcOrd="2" destOrd="0"/>
        <dgm:cxn modelId="10" srcId="0" destId="4" srcOrd="3" destOrd="0"/>
        <dgm:cxn modelId="11" srcId="0" destId="5" srcOrd="4" destOrd="0"/>
        <dgm:cxn modelId="12" srcId="0" destId="6" srcOrd="5" destOrd="0"/>
      </dgm:cxnLst>
      <dgm:bg/>
      <dgm:whole/>
    </dgm:dataModel>
  </dgm:clrData>
  <dgm:layoutNode name="diagram">
    <dgm:varLst>
      <dgm:dir/>
      <dgm:resizeHandles val="exact"/>
    </dgm:varLst>
    <dgm:choose name="Name0">
      <dgm:if name="Name1" func="var" arg="dir" op="equ" val="norm">
        <dgm:alg type="snake">
          <dgm:param type="grDir" val="tL"/>
          <dgm:param type="flowDir" val="row"/>
          <dgm:param type="contDir" val="sameDir"/>
          <dgm:param type="off" val="ctr"/>
        </dgm:alg>
      </dgm:if>
      <dgm:else name="Name2">
        <dgm:alg type="snake">
          <dgm:param type="grDir" val="tR"/>
          <dgm:param type="flowDir" val="row"/>
          <dgm:param type="contDir" val="sameDir"/>
          <dgm:param type="off" val="ctr"/>
        </dgm:alg>
      </dgm:else>
    </dgm:choose>
    <dgm:shape xmlns:r="http://schemas.openxmlformats.org/officeDocument/2006/relationships" r:blip="">
      <dgm:adjLst/>
    </dgm:shape>
    <dgm:presOf/>
    <dgm:constrLst>
      <dgm:constr type="w" for="ch" forName="node" refType="w"/>
      <dgm:constr type="h" for="ch" forName="node" refType="w" refFor="ch" refForName="node" fact="0.6"/>
      <dgm:constr type="w" for="ch" forName="sibTrans" refType="w" refFor="ch" refForName="node" fact="0.1"/>
      <dgm:constr type="sp" refType="w" refFor="ch" refForName="sibTrans"/>
      <dgm:constr type="primFontSz" for="ch" forName="node" op="equ" val="65"/>
    </dgm:constrLst>
    <dgm:ruleLst/>
    <dgm:forEach name="Name3" axis="ch" ptType="node">
      <dgm:layoutNode name="node">
        <dgm:varLst>
          <dgm:bulletEnabled val="1"/>
        </dgm:varLst>
        <dgm:alg type="tx"/>
        <dgm:shape xmlns:r="http://schemas.openxmlformats.org/officeDocument/2006/relationships" type="rect" r:blip="">
          <dgm:adjLst/>
        </dgm:shape>
        <dgm:presOf axis="desOrSelf" ptType="node"/>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forEach name="Name4" axis="followSib" ptType="sibTrans" cnt="1">
        <dgm:layoutNode name="sibTrans">
          <dgm:alg type="sp"/>
          <dgm:shape xmlns:r="http://schemas.openxmlformats.org/officeDocument/2006/relationships" r:blip="">
            <dgm:adjLst/>
          </dgm:shape>
          <dgm:presOf/>
          <dgm:constrLst/>
          <dgm:ruleLst/>
        </dgm:layoutNode>
      </dgm:forEach>
    </dgm:forEach>
  </dgm:layoutNode>
</dgm:layoutDef>
</file>

<file path=ppt/diagrams/layout3.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4.xml><?xml version="1.0" encoding="utf-8"?>
<dgm:layoutDef xmlns:dgm="http://schemas.openxmlformats.org/drawingml/2006/diagram" xmlns:a="http://schemas.openxmlformats.org/drawingml/2006/main" uniqueId="urn:microsoft.com/office/officeart/2005/8/layout/vProcess5">
  <dgm:title val=""/>
  <dgm:desc val=""/>
  <dgm:catLst>
    <dgm:cat type="process" pri="14000"/>
  </dgm:catLst>
  <dgm:sampData>
    <dgm:dataModel>
      <dgm:ptLst>
        <dgm:pt modelId="0" type="doc"/>
        <dgm:pt modelId="1">
          <dgm:prSet phldr="1"/>
        </dgm:pt>
        <dgm:pt modelId="2">
          <dgm:prSet phldr="1"/>
        </dgm:pt>
        <dgm:pt modelId="3">
          <dgm:prSet phldr="1"/>
        </dgm:pt>
      </dgm:ptLst>
      <dgm:cxnLst>
        <dgm:cxn modelId="5" srcId="0" destId="1" srcOrd="0" destOrd="0"/>
        <dgm:cxn modelId="6" srcId="0" destId="2" srcOrd="1" destOrd="0"/>
        <dgm:cxn modelId="7" srcId="0" destId="3" srcOrd="2" destOrd="0"/>
      </dgm:cxn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6" srcId="0" destId="1" srcOrd="0" destOrd="0"/>
        <dgm:cxn modelId="7" srcId="0" destId="2" srcOrd="1" destOrd="0"/>
        <dgm:cxn modelId="8" srcId="0" destId="3" srcOrd="2" destOrd="0"/>
        <dgm:cxn modelId="9" srcId="0" destId="4" srcOrd="3" destOrd="0"/>
      </dgm:cxnLst>
      <dgm:bg/>
      <dgm:whole/>
    </dgm:dataModel>
  </dgm:clrData>
  <dgm:layoutNode name="outerComposite">
    <dgm:varLst>
      <dgm:chMax val="5"/>
      <dgm:dir/>
      <dgm:resizeHandles val="exact"/>
    </dgm:varLst>
    <dgm:alg type="composite"/>
    <dgm:shape xmlns:r="http://schemas.openxmlformats.org/officeDocument/2006/relationships" r:blip="">
      <dgm:adjLst/>
    </dgm:shape>
    <dgm:presOf/>
    <dgm:choose name="Name0">
      <dgm:if name="Name1" func="var" arg="dir" op="equ" val="norm">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l" for="ch" forName="TwoNodes_1"/>
          <dgm:constr type="w" for="ch" forName="TwoNodes_2" refType="w" fact="0.85"/>
          <dgm:constr type="h" for="ch" forName="TwoNodes_2" refType="h" fact="0.45"/>
          <dgm:constr type="b" for="ch" forName="TwoNodes_2" refType="h"/>
          <dgm:constr type="r" for="ch" forName="TwoNodes_2" refType="w"/>
          <dgm:constr type="w" for="ch" forName="TwoConn_1-2" refType="h" refFor="ch" refForName="TwoNodes_1" fact="0.65"/>
          <dgm:constr type="h" for="ch" forName="TwoConn_1-2" refType="h" refFor="ch" refForName="TwoNodes_1" fact="0.65"/>
          <dgm:constr type="ctrY" for="ch" forName="TwoConn_1-2" refType="h" fact="0.5"/>
          <dgm:constr type="r" for="ch" forName="TwoConn_1-2" refType="r" refFor="ch" refForName="TwoNodes_1"/>
          <dgm:constr type="r" for="ch" forName="TwoNodes_1_text" refType="l" refFor="ch" refForName="TwoConn_1-2"/>
          <dgm:constr type="rOff" for="ch" forName="TwoNodes_1_text" refType="w" refFor="ch" refForName="TwoConn_1-2" fact="-0.5"/>
          <dgm:constr type="t" for="ch" forName="TwoNodes_1_text" refType="t" refFor="ch" refForName="TwoNodes_1"/>
          <dgm:constr type="b" for="ch" forName="TwoNodes_1_text" refType="b" refFor="ch" refForName="TwoNodes_1"/>
          <dgm:constr type="l" for="ch" forName="TwoNodes_1_text" refType="l" refFor="ch" refForName="TwoNodes_1"/>
          <dgm:constr type="r" for="ch" forName="TwoNodes_2_text" refType="l" refFor="ch" refForName="TwoConn_1-2"/>
          <dgm:constr type="t" for="ch" forName="TwoNodes_2_text" refType="t" refFor="ch" refForName="TwoNodes_2"/>
          <dgm:constr type="b" for="ch" forName="TwoNodes_2_text" refType="b" refFor="ch" refForName="TwoNodes_2"/>
          <dgm:constr type="l" for="ch" forName="TwoNodes_2_text" refType="l" refFor="ch" refForName="TwoNodes_2"/>
          <dgm:constr type="w" for="ch" forName="ThreeNodes_1" refType="w" fact="0.85"/>
          <dgm:constr type="h" for="ch" forName="ThreeNodes_1" refType="h" fact="0.3"/>
          <dgm:constr type="t" for="ch" forName="ThreeNodes_1"/>
          <dgm:constr type="l" for="ch" forName="ThreeNodes_1"/>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r" for="ch" forName="ThreeNodes_3" refType="w"/>
          <dgm:constr type="w" for="ch" forName="ThreeConn_1-2" refType="h" refFor="ch" refForName="ThreeNodes_1" fact="0.65"/>
          <dgm:constr type="h" for="ch" forName="ThreeConn_1-2" refType="h" refFor="ch" refForName="ThreeNodes_1" fact="0.65"/>
          <dgm:constr type="ctrY" for="ch" forName="ThreeConn_1-2" refType="h" fact="0.325"/>
          <dgm:constr type="r" for="ch" forName="ThreeConn_1-2" refType="r"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r" for="ch" forName="ThreeConn_2-3" refType="r" refFor="ch" refForName="ThreeNodes_2"/>
          <dgm:constr type="r" for="ch" forName="ThreeNodes_1_text" refType="l" refFor="ch" refForName="ThreeConn_1-2"/>
          <dgm:constr type="rOff" for="ch" forName="ThreeNodes_1_text" refType="w" refFor="ch" refForName="ThreeConn_1-2" fact="-0.57"/>
          <dgm:constr type="t" for="ch" forName="ThreeNodes_1_text" refType="t" refFor="ch" refForName="ThreeNodes_1"/>
          <dgm:constr type="b" for="ch" forName="ThreeNodes_1_text" refType="b" refFor="ch" refForName="ThreeNodes_1"/>
          <dgm:constr type="l" for="ch" forName="ThreeNodes_1_text" refType="l" refFor="ch" refForName="ThreeNodes_1"/>
          <dgm:constr type="r" for="ch" forName="ThreeNodes_2_text" refType="l" refFor="ch" refForName="ThreeConn_1-2"/>
          <dgm:constr type="t" for="ch" forName="ThreeNodes_2_text" refType="t" refFor="ch" refForName="ThreeNodes_2"/>
          <dgm:constr type="b" for="ch" forName="ThreeNodes_2_text" refType="b" refFor="ch" refForName="ThreeNodes_2"/>
          <dgm:constr type="l" for="ch" forName="ThreeNodes_2_text" refType="l" refFor="ch" refForName="ThreeNodes_2"/>
          <dgm:constr type="r" for="ch" forName="ThreeNodes_3_text" refType="l" refFor="ch" refForName="ThreeConn_2-3"/>
          <dgm:constr type="t" for="ch" forName="ThreeNodes_3_text" refType="t" refFor="ch" refForName="ThreeNodes_3"/>
          <dgm:constr type="b" for="ch" forName="ThreeNodes_3_text" refType="b" refFor="ch" refForName="ThreeNodes_3"/>
          <dgm:constr type="l" for="ch" forName="ThreeNodes_3_text" refType="l" refFor="ch" refForName="ThreeNodes_3"/>
          <dgm:constr type="w" for="ch" forName="FourNodes_1" refType="w" fact="0.8"/>
          <dgm:constr type="h" for="ch" forName="FourNodes_1" refType="h" fact="0.22"/>
          <dgm:constr type="t" for="ch" forName="FourNodes_1"/>
          <dgm:constr type="l" for="ch" forName="FourNodes_1"/>
          <dgm:constr type="w" for="ch" forName="FourNodes_2" refType="w" fact="0.8"/>
          <dgm:constr type="h" for="ch" forName="FourNodes_2" refType="h" fact="0.22"/>
          <dgm:constr type="ctrY" for="ch" forName="FourNodes_2" refType="h" fact="0.37"/>
          <dgm:constr type="ctrX" for="ch" forName="FourNodes_2" refType="w" fact="0.467"/>
          <dgm:constr type="w" for="ch" forName="FourNodes_3" refType="w" fact="0.8"/>
          <dgm:constr type="h" for="ch" forName="FourNodes_3" refType="h" fact="0.22"/>
          <dgm:constr type="ctrY" for="ch" forName="FourNodes_3" refType="h" fact="0.63"/>
          <dgm:constr type="ctrX" for="ch" forName="FourNodes_3" refType="w" fact="0.533"/>
          <dgm:constr type="w" for="ch" forName="FourNodes_4" refType="w" fact="0.8"/>
          <dgm:constr type="h" for="ch" forName="FourNodes_4" refType="h" fact="0.22"/>
          <dgm:constr type="b" for="ch" forName="FourNodes_4" refType="h"/>
          <dgm:constr type="r" for="ch" forName="FourNodes_4" refType="w"/>
          <dgm:constr type="w" for="ch" forName="FourConn_1-2" refType="h" refFor="ch" refForName="FourNodes_1" fact="0.65"/>
          <dgm:constr type="h" for="ch" forName="FourConn_1-2" refType="h" refFor="ch" refForName="FourNodes_1" fact="0.65"/>
          <dgm:constr type="ctrY" for="ch" forName="FourConn_1-2" refType="h" fact="0.24"/>
          <dgm:constr type="r" for="ch" forName="FourConn_1-2" refType="r"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r" for="ch" forName="FourConn_2-3" refType="r"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r" for="ch" forName="FourConn_3-4" refType="r" refFor="ch" refForName="FourNodes_3"/>
          <dgm:constr type="r" for="ch" forName="FourNodes_1_text" refType="l" refFor="ch" refForName="FourConn_1-2"/>
          <dgm:constr type="rOff" for="ch" forName="FourNodes_1_text" refType="w" refFor="ch" refForName="FourConn_1-2" fact="-0.7"/>
          <dgm:constr type="t" for="ch" forName="FourNodes_1_text" refType="t" refFor="ch" refForName="FourNodes_1"/>
          <dgm:constr type="b" for="ch" forName="FourNodes_1_text" refType="b" refFor="ch" refForName="FourNodes_1"/>
          <dgm:constr type="l" for="ch" forName="FourNodes_1_text" refType="l" refFor="ch" refForName="FourNodes_1"/>
          <dgm:constr type="r" for="ch" forName="FourNodes_2_text" refType="l" refFor="ch" refForName="FourConn_1-2"/>
          <dgm:constr type="t" for="ch" forName="FourNodes_2_text" refType="t" refFor="ch" refForName="FourNodes_2"/>
          <dgm:constr type="b" for="ch" forName="FourNodes_2_text" refType="b" refFor="ch" refForName="FourNodes_2"/>
          <dgm:constr type="l" for="ch" forName="FourNodes_2_text" refType="l" refFor="ch" refForName="FourNodes_2"/>
          <dgm:constr type="r" for="ch" forName="FourNodes_3_text" refType="l" refFor="ch" refForName="FourConn_2-3"/>
          <dgm:constr type="t" for="ch" forName="FourNodes_3_text" refType="t" refFor="ch" refForName="FourNodes_3"/>
          <dgm:constr type="b" for="ch" forName="FourNodes_3_text" refType="b" refFor="ch" refForName="FourNodes_3"/>
          <dgm:constr type="l" for="ch" forName="FourNodes_3_text" refType="l" refFor="ch" refForName="FourNodes_3"/>
          <dgm:constr type="r" for="ch" forName="FourNodes_4_text" refType="l" refFor="ch" refForName="FourConn_3-4"/>
          <dgm:constr type="t" for="ch" forName="FourNodes_4_text" refType="t" refFor="ch" refForName="FourNodes_4"/>
          <dgm:constr type="b" for="ch" forName="FourNodes_4_text" refType="b" refFor="ch" refForName="FourNodes_4"/>
          <dgm:constr type="l" for="ch" forName="FourNodes_4_text" refType="l" refFor="ch" refForName="FourNodes_4"/>
          <dgm:constr type="w" for="ch" forName="FiveNodes_1" refType="w" fact="0.77"/>
          <dgm:constr type="h" for="ch" forName="FiveNodes_1" refType="h" fact="0.18"/>
          <dgm:constr type="t" for="ch" forName="FiveNodes_1"/>
          <dgm:constr type="l" for="ch" forName="FiveNodes_1"/>
          <dgm:constr type="w" for="ch" forName="FiveNodes_2" refType="w" fact="0.77"/>
          <dgm:constr type="h" for="ch" forName="FiveNodes_2" refType="h" fact="0.18"/>
          <dgm:constr type="ctrY" for="ch" forName="FiveNodes_2" refType="h" fact="0.295"/>
          <dgm:constr type="ctrX" for="ch" forName="FiveNodes_2" refType="w" fact="0.442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5575"/>
          <dgm:constr type="w" for="ch" forName="FiveNodes_5" refType="w" fact="0.77"/>
          <dgm:constr type="h" for="ch" forName="FiveNodes_5" refType="h" fact="0.18"/>
          <dgm:constr type="b" for="ch" forName="FiveNodes_5" refType="h"/>
          <dgm:constr type="r" for="ch" forName="FiveNodes_5" refType="w"/>
          <dgm:constr type="w" for="ch" forName="FiveConn_1-2" refType="h" refFor="ch" refForName="FiveNodes_1" fact="0.65"/>
          <dgm:constr type="h" for="ch" forName="FiveConn_1-2" refType="h" refFor="ch" refForName="FiveNodes_1" fact="0.65"/>
          <dgm:constr type="ctrY" for="ch" forName="FiveConn_1-2" refType="h" fact="0.19"/>
          <dgm:constr type="r" for="ch" forName="FiveConn_1-2" refType="r"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r" for="ch" forName="FiveConn_2-3" refType="r"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r" for="ch" forName="FiveConn_3-4" refType="r"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r" for="ch" forName="FiveConn_4-5" refType="r" refFor="ch" refForName="FiveNodes_4"/>
          <dgm:constr type="r" for="ch" forName="FiveNodes_1_text" refType="l" refFor="ch" refForName="FiveConn_1-2"/>
          <dgm:constr type="rOff" for="ch" forName="FiveNodes_1_text" refType="w" refFor="ch" refForName="FiveConn_1-2" fact="-0.75"/>
          <dgm:constr type="t" for="ch" forName="FiveNodes_1_text" refType="t" refFor="ch" refForName="FiveNodes_1"/>
          <dgm:constr type="b" for="ch" forName="FiveNodes_1_text" refType="b" refFor="ch" refForName="FiveNodes_1"/>
          <dgm:constr type="l" for="ch" forName="FiveNodes_1_text" refType="l" refFor="ch" refForName="FiveNodes_1"/>
          <dgm:constr type="r" for="ch" forName="FiveNodes_2_text" refType="l" refFor="ch" refForName="FiveConn_1-2"/>
          <dgm:constr type="t" for="ch" forName="FiveNodes_2_text" refType="t" refFor="ch" refForName="FiveNodes_2"/>
          <dgm:constr type="b" for="ch" forName="FiveNodes_2_text" refType="b" refFor="ch" refForName="FiveNodes_2"/>
          <dgm:constr type="l" for="ch" forName="FiveNodes_2_text" refType="l" refFor="ch" refForName="FiveNodes_2"/>
          <dgm:constr type="r" for="ch" forName="FiveNodes_3_text" refType="l" refFor="ch" refForName="FiveConn_2-3"/>
          <dgm:constr type="t" for="ch" forName="FiveNodes_3_text" refType="t" refFor="ch" refForName="FiveNodes_3"/>
          <dgm:constr type="b" for="ch" forName="FiveNodes_3_text" refType="b" refFor="ch" refForName="FiveNodes_3"/>
          <dgm:constr type="l" for="ch" forName="FiveNodes_3_text" refType="l" refFor="ch" refForName="FiveNodes_3"/>
          <dgm:constr type="r" for="ch" forName="FiveNodes_4_text" refType="l" refFor="ch" refForName="FiveConn_3-4"/>
          <dgm:constr type="t" for="ch" forName="FiveNodes_4_text" refType="t" refFor="ch" refForName="FiveNodes_4"/>
          <dgm:constr type="b" for="ch" forName="FiveNodes_4_text" refType="b" refFor="ch" refForName="FiveNodes_4"/>
          <dgm:constr type="l" for="ch" forName="FiveNodes_4_text" refType="l" refFor="ch" refForName="FiveNodes_4"/>
          <dgm:constr type="r" for="ch" forName="FiveNodes_5_text" refType="l" refFor="ch" refForName="FiveConn_4-5"/>
          <dgm:constr type="t" for="ch" forName="FiveNodes_5_text" refType="t" refFor="ch" refForName="FiveNodes_5"/>
          <dgm:constr type="b" for="ch" forName="FiveNodes_5_text" refType="b" refFor="ch" refForName="FiveNodes_5"/>
          <dgm:constr type="l" for="ch" forName="FiveNodes_5_text" refType="l" refFor="ch" refForName="FiveNodes_5"/>
        </dgm:constrLst>
      </dgm:if>
      <dgm:else name="Name2">
        <dgm:constrLst>
          <dgm:constr type="primFontSz" for="ch" ptType="node" op="equ" val="65"/>
          <dgm:constr type="w" for="ch" forName="dummyMaxCanvas" refType="w"/>
          <dgm:constr type="h" for="ch" forName="dummyMaxCanvas" refType="h"/>
          <dgm:constr type="w" for="ch" forName="OneNode_1" refType="w"/>
          <dgm:constr type="h" for="ch" forName="OneNode_1" refType="h" fact="0.5"/>
          <dgm:constr type="ctrY" for="ch" forName="OneNode_1" refType="h" fact="0.5"/>
          <dgm:constr type="w" for="ch" forName="TwoNodes_1" refType="w" fact="0.85"/>
          <dgm:constr type="h" for="ch" forName="TwoNodes_1" refType="h" fact="0.45"/>
          <dgm:constr type="t" for="ch" forName="TwoNodes_1"/>
          <dgm:constr type="r" for="ch" forName="TwoNodes_1" refType="w"/>
          <dgm:constr type="w" for="ch" forName="TwoNodes_2" refType="w" fact="0.85"/>
          <dgm:constr type="h" for="ch" forName="TwoNodes_2" refType="h" fact="0.45"/>
          <dgm:constr type="b" for="ch" forName="TwoNodes_2" refType="h"/>
          <dgm:constr type="l" for="ch" forName="TwoNodes_2"/>
          <dgm:constr type="w" for="ch" forName="TwoConn_1-2" refType="h" refFor="ch" refForName="TwoNodes_1" fact="0.65"/>
          <dgm:constr type="h" for="ch" forName="TwoConn_1-2" refType="h" refFor="ch" refForName="TwoNodes_1" fact="0.65"/>
          <dgm:constr type="ctrY" for="ch" forName="TwoConn_1-2" refType="h" fact="0.5"/>
          <dgm:constr type="l" for="ch" forName="TwoConn_1-2" refType="l" refFor="ch" refForName="TwoNodes_1"/>
          <dgm:constr type="l" for="ch" forName="TwoNodes_1_text" refType="r" refFor="ch" refForName="TwoConn_1-2"/>
          <dgm:constr type="lOff" for="ch" forName="TwoNodes_1_text" refType="w" refFor="ch" refForName="TwoConn_1-2" fact="0.5"/>
          <dgm:constr type="t" for="ch" forName="TwoNodes_1_text" refType="t" refFor="ch" refForName="TwoNodes_1"/>
          <dgm:constr type="b" for="ch" forName="TwoNodes_1_text" refType="b" refFor="ch" refForName="TwoNodes_1"/>
          <dgm:constr type="r" for="ch" forName="TwoNodes_1_text" refType="r" refFor="ch" refForName="TwoNodes_1"/>
          <dgm:constr type="l" for="ch" forName="TwoNodes_2_text" refType="r" refFor="ch" refForName="TwoConn_1-2"/>
          <dgm:constr type="t" for="ch" forName="TwoNodes_2_text" refType="t" refFor="ch" refForName="TwoNodes_2"/>
          <dgm:constr type="b" for="ch" forName="TwoNodes_2_text" refType="b" refFor="ch" refForName="TwoNodes_2"/>
          <dgm:constr type="r" for="ch" forName="TwoNodes_2_text" refType="r" refFor="ch" refForName="TwoNodes_2"/>
          <dgm:constr type="w" for="ch" forName="ThreeNodes_1" refType="w" fact="0.85"/>
          <dgm:constr type="h" for="ch" forName="ThreeNodes_1" refType="h" fact="0.3"/>
          <dgm:constr type="t" for="ch" forName="ThreeNodes_1"/>
          <dgm:constr type="r" for="ch" forName="ThreeNodes_1" refType="w"/>
          <dgm:constr type="w" for="ch" forName="ThreeNodes_2" refType="w" fact="0.85"/>
          <dgm:constr type="h" for="ch" forName="ThreeNodes_2" refType="h" fact="0.3"/>
          <dgm:constr type="ctrY" for="ch" forName="ThreeNodes_2" refType="h" fact="0.5"/>
          <dgm:constr type="ctrX" for="ch" forName="ThreeNodes_2" refType="w" fact="0.5"/>
          <dgm:constr type="w" for="ch" forName="ThreeNodes_3" refType="w" fact="0.85"/>
          <dgm:constr type="h" for="ch" forName="ThreeNodes_3" refType="h" fact="0.3"/>
          <dgm:constr type="b" for="ch" forName="ThreeNodes_3" refType="h"/>
          <dgm:constr type="l" for="ch" forName="ThreeNodes_3"/>
          <dgm:constr type="w" for="ch" forName="ThreeConn_1-2" refType="h" refFor="ch" refForName="ThreeNodes_1" fact="0.65"/>
          <dgm:constr type="h" for="ch" forName="ThreeConn_1-2" refType="h" refFor="ch" refForName="ThreeNodes_1" fact="0.65"/>
          <dgm:constr type="ctrY" for="ch" forName="ThreeConn_1-2" refType="h" fact="0.325"/>
          <dgm:constr type="l" for="ch" forName="ThreeConn_1-2" refType="l" refFor="ch" refForName="ThreeNodes_1"/>
          <dgm:constr type="w" for="ch" forName="ThreeConn_2-3" refType="h" refFor="ch" refForName="ThreeNodes_2" fact="0.65"/>
          <dgm:constr type="h" for="ch" forName="ThreeConn_2-3" refType="h" refFor="ch" refForName="ThreeNodes_2" fact="0.65"/>
          <dgm:constr type="ctrY" for="ch" forName="ThreeConn_2-3" refType="h" fact="0.673"/>
          <dgm:constr type="l" for="ch" forName="ThreeConn_2-3" refType="l" refFor="ch" refForName="ThreeNodes_2"/>
          <dgm:constr type="l" for="ch" forName="ThreeNodes_1_text" refType="r" refFor="ch" refForName="ThreeConn_1-2"/>
          <dgm:constr type="lOff" for="ch" forName="ThreeNodes_1_text" refType="w" refFor="ch" refForName="ThreeConn_1-2" fact="0.55"/>
          <dgm:constr type="t" for="ch" forName="ThreeNodes_1_text" refType="t" refFor="ch" refForName="ThreeNodes_1"/>
          <dgm:constr type="b" for="ch" forName="ThreeNodes_1_text" refType="b" refFor="ch" refForName="ThreeNodes_1"/>
          <dgm:constr type="r" for="ch" forName="ThreeNodes_1_text" refType="r" refFor="ch" refForName="ThreeNodes_1"/>
          <dgm:constr type="l" for="ch" forName="ThreeNodes_2_text" refType="r" refFor="ch" refForName="ThreeConn_1-2"/>
          <dgm:constr type="t" for="ch" forName="ThreeNodes_2_text" refType="t" refFor="ch" refForName="ThreeNodes_2"/>
          <dgm:constr type="b" for="ch" forName="ThreeNodes_2_text" refType="b" refFor="ch" refForName="ThreeNodes_2"/>
          <dgm:constr type="r" for="ch" forName="ThreeNodes_2_text" refType="r" refFor="ch" refForName="ThreeNodes_2"/>
          <dgm:constr type="l" for="ch" forName="ThreeNodes_3_text" refType="r" refFor="ch" refForName="ThreeConn_2-3"/>
          <dgm:constr type="t" for="ch" forName="ThreeNodes_3_text" refType="t" refFor="ch" refForName="ThreeNodes_3"/>
          <dgm:constr type="b" for="ch" forName="ThreeNodes_3_text" refType="b" refFor="ch" refForName="ThreeNodes_3"/>
          <dgm:constr type="r" for="ch" forName="ThreeNodes_3_text" refType="r" refFor="ch" refForName="ThreeNodes_3"/>
          <dgm:constr type="w" for="ch" forName="FourNodes_1" refType="w" fact="0.8"/>
          <dgm:constr type="h" for="ch" forName="FourNodes_1" refType="h" fact="0.22"/>
          <dgm:constr type="t" for="ch" forName="FourNodes_1"/>
          <dgm:constr type="r" for="ch" forName="FourNodes_1" refType="w"/>
          <dgm:constr type="w" for="ch" forName="FourNodes_2" refType="w" fact="0.8"/>
          <dgm:constr type="h" for="ch" forName="FourNodes_2" refType="h" fact="0.22"/>
          <dgm:constr type="ctrY" for="ch" forName="FourNodes_2" refType="h" fact="0.37"/>
          <dgm:constr type="ctrX" for="ch" forName="FourNodes_2" refType="w" fact="0.533"/>
          <dgm:constr type="w" for="ch" forName="FourNodes_3" refType="w" fact="0.8"/>
          <dgm:constr type="h" for="ch" forName="FourNodes_3" refType="h" fact="0.22"/>
          <dgm:constr type="ctrY" for="ch" forName="FourNodes_3" refType="h" fact="0.63"/>
          <dgm:constr type="ctrX" for="ch" forName="FourNodes_3" refType="w" fact="0.467"/>
          <dgm:constr type="w" for="ch" forName="FourNodes_4" refType="w" fact="0.8"/>
          <dgm:constr type="h" for="ch" forName="FourNodes_4" refType="h" fact="0.22"/>
          <dgm:constr type="b" for="ch" forName="FourNodes_4" refType="h"/>
          <dgm:constr type="l" for="ch" forName="FourNodes_4"/>
          <dgm:constr type="w" for="ch" forName="FourConn_1-2" refType="h" refFor="ch" refForName="FourNodes_1" fact="0.65"/>
          <dgm:constr type="h" for="ch" forName="FourConn_1-2" refType="h" refFor="ch" refForName="FourNodes_1" fact="0.65"/>
          <dgm:constr type="ctrY" for="ch" forName="FourConn_1-2" refType="h" fact="0.24"/>
          <dgm:constr type="l" for="ch" forName="FourConn_1-2" refType="l" refFor="ch" refForName="FourNodes_1"/>
          <dgm:constr type="w" for="ch" forName="FourConn_2-3" refType="h" refFor="ch" refForName="FourNodes_2" fact="0.65"/>
          <dgm:constr type="h" for="ch" forName="FourConn_2-3" refType="h" refFor="ch" refForName="FourNodes_2" fact="0.65"/>
          <dgm:constr type="ctrY" for="ch" forName="FourConn_2-3" refType="h" fact="0.5"/>
          <dgm:constr type="l" for="ch" forName="FourConn_2-3" refType="l" refFor="ch" refForName="FourNodes_2"/>
          <dgm:constr type="w" for="ch" forName="FourConn_3-4" refType="h" refFor="ch" refForName="FourNodes_3" fact="0.65"/>
          <dgm:constr type="h" for="ch" forName="FourConn_3-4" refType="h" refFor="ch" refForName="FourNodes_3" fact="0.65"/>
          <dgm:constr type="ctrY" for="ch" forName="FourConn_3-4" refType="h" fact="0.76"/>
          <dgm:constr type="l" for="ch" forName="FourConn_3-4" refType="l" refFor="ch" refForName="FourNodes_3"/>
          <dgm:constr type="l" for="ch" forName="FourNodes_1_text" refType="r" refFor="ch" refForName="FourConn_1-2"/>
          <dgm:constr type="lOff" for="ch" forName="FourNodes_1_text" refType="w" refFor="ch" refForName="FourConn_1-2" fact="0.69"/>
          <dgm:constr type="t" for="ch" forName="FourNodes_1_text" refType="t" refFor="ch" refForName="FourNodes_1"/>
          <dgm:constr type="b" for="ch" forName="FourNodes_1_text" refType="b" refFor="ch" refForName="FourNodes_1"/>
          <dgm:constr type="r" for="ch" forName="FourNodes_1_text" refType="r" refFor="ch" refForName="FourNodes_1"/>
          <dgm:constr type="l" for="ch" forName="FourNodes_2_text" refType="r" refFor="ch" refForName="FourConn_1-2"/>
          <dgm:constr type="t" for="ch" forName="FourNodes_2_text" refType="t" refFor="ch" refForName="FourNodes_2"/>
          <dgm:constr type="b" for="ch" forName="FourNodes_2_text" refType="b" refFor="ch" refForName="FourNodes_2"/>
          <dgm:constr type="r" for="ch" forName="FourNodes_2_text" refType="r" refFor="ch" refForName="FourNodes_2"/>
          <dgm:constr type="l" for="ch" forName="FourNodes_3_text" refType="r" refFor="ch" refForName="FourConn_2-3"/>
          <dgm:constr type="t" for="ch" forName="FourNodes_3_text" refType="t" refFor="ch" refForName="FourNodes_3"/>
          <dgm:constr type="b" for="ch" forName="FourNodes_3_text" refType="b" refFor="ch" refForName="FourNodes_3"/>
          <dgm:constr type="r" for="ch" forName="FourNodes_3_text" refType="r" refFor="ch" refForName="FourNodes_3"/>
          <dgm:constr type="l" for="ch" forName="FourNodes_4_text" refType="r" refFor="ch" refForName="FourConn_3-4"/>
          <dgm:constr type="t" for="ch" forName="FourNodes_4_text" refType="t" refFor="ch" refForName="FourNodes_4"/>
          <dgm:constr type="b" for="ch" forName="FourNodes_4_text" refType="b" refFor="ch" refForName="FourNodes_4"/>
          <dgm:constr type="r" for="ch" forName="FourNodes_4_text" refType="r" refFor="ch" refForName="FourNodes_4"/>
          <dgm:constr type="w" for="ch" forName="FiveNodes_1" refType="w" fact="0.77"/>
          <dgm:constr type="h" for="ch" forName="FiveNodes_1" refType="h" fact="0.18"/>
          <dgm:constr type="t" for="ch" forName="FiveNodes_1"/>
          <dgm:constr type="r" for="ch" forName="FiveNodes_1" refType="w"/>
          <dgm:constr type="w" for="ch" forName="FiveNodes_2" refType="w" fact="0.77"/>
          <dgm:constr type="h" for="ch" forName="FiveNodes_2" refType="h" fact="0.18"/>
          <dgm:constr type="ctrY" for="ch" forName="FiveNodes_2" refType="h" fact="0.295"/>
          <dgm:constr type="ctrX" for="ch" forName="FiveNodes_2" refType="w" fact="0.5575"/>
          <dgm:constr type="w" for="ch" forName="FiveNodes_3" refType="w" fact="0.77"/>
          <dgm:constr type="h" for="ch" forName="FiveNodes_3" refType="h" fact="0.18"/>
          <dgm:constr type="ctrY" for="ch" forName="FiveNodes_3" refType="h" fact="0.5"/>
          <dgm:constr type="ctrX" for="ch" forName="FiveNodes_3" refType="w" fact="0.5"/>
          <dgm:constr type="w" for="ch" forName="FiveNodes_4" refType="w" fact="0.77"/>
          <dgm:constr type="h" for="ch" forName="FiveNodes_4" refType="h" fact="0.18"/>
          <dgm:constr type="ctrY" for="ch" forName="FiveNodes_4" refType="h" fact="0.705"/>
          <dgm:constr type="ctrX" for="ch" forName="FiveNodes_4" refType="w" fact="0.4425"/>
          <dgm:constr type="w" for="ch" forName="FiveNodes_5" refType="w" fact="0.77"/>
          <dgm:constr type="h" for="ch" forName="FiveNodes_5" refType="h" fact="0.18"/>
          <dgm:constr type="b" for="ch" forName="FiveNodes_5" refType="h"/>
          <dgm:constr type="l" for="ch" forName="FiveNodes_5"/>
          <dgm:constr type="w" for="ch" forName="FiveConn_1-2" refType="h" refFor="ch" refForName="FiveNodes_1" fact="0.65"/>
          <dgm:constr type="h" for="ch" forName="FiveConn_1-2" refType="h" refFor="ch" refForName="FiveNodes_1" fact="0.65"/>
          <dgm:constr type="ctrY" for="ch" forName="FiveConn_1-2" refType="h" fact="0.19"/>
          <dgm:constr type="l" for="ch" forName="FiveConn_1-2" refType="l" refFor="ch" refForName="FiveNodes_1"/>
          <dgm:constr type="w" for="ch" forName="FiveConn_2-3" refType="h" refFor="ch" refForName="FiveNodes_2" fact="0.65"/>
          <dgm:constr type="h" for="ch" forName="FiveConn_2-3" refType="h" refFor="ch" refForName="FiveNodes_2" fact="0.65"/>
          <dgm:constr type="ctrY" for="ch" forName="FiveConn_2-3" refType="h" fact="0.395"/>
          <dgm:constr type="l" for="ch" forName="FiveConn_2-3" refType="l" refFor="ch" refForName="FiveNodes_2"/>
          <dgm:constr type="w" for="ch" forName="FiveConn_3-4" refType="h" refFor="ch" refForName="FiveNodes_3" fact="0.65"/>
          <dgm:constr type="h" for="ch" forName="FiveConn_3-4" refType="h" refFor="ch" refForName="FiveNodes_3" fact="0.65"/>
          <dgm:constr type="ctrY" for="ch" forName="FiveConn_3-4" refType="h" fact="0.597"/>
          <dgm:constr type="l" for="ch" forName="FiveConn_3-4" refType="l" refFor="ch" refForName="FiveNodes_3"/>
          <dgm:constr type="w" for="ch" forName="FiveConn_4-5" refType="h" refFor="ch" refForName="FiveNodes_4" fact="0.65"/>
          <dgm:constr type="h" for="ch" forName="FiveConn_4-5" refType="h" refFor="ch" refForName="FiveNodes_4" fact="0.65"/>
          <dgm:constr type="ctrY" for="ch" forName="FiveConn_4-5" refType="h" fact="0.804"/>
          <dgm:constr type="l" for="ch" forName="FiveConn_4-5" refType="l" refFor="ch" refForName="FiveNodes_4"/>
          <dgm:constr type="l" for="ch" forName="FiveNodes_1_text" refType="r" refFor="ch" refForName="FiveConn_1-2"/>
          <dgm:constr type="lOff" for="ch" forName="FiveNodes_1_text" refType="w" refFor="ch" refForName="FiveConn_1-2" fact="0.73"/>
          <dgm:constr type="t" for="ch" forName="FiveNodes_1_text" refType="t" refFor="ch" refForName="FiveNodes_1"/>
          <dgm:constr type="b" for="ch" forName="FiveNodes_1_text" refType="b" refFor="ch" refForName="FiveNodes_1"/>
          <dgm:constr type="r" for="ch" forName="FiveNodes_1_text" refType="r" refFor="ch" refForName="FiveNodes_1"/>
          <dgm:constr type="l" for="ch" forName="FiveNodes_2_text" refType="r" refFor="ch" refForName="FiveConn_1-2"/>
          <dgm:constr type="t" for="ch" forName="FiveNodes_2_text" refType="t" refFor="ch" refForName="FiveNodes_2"/>
          <dgm:constr type="b" for="ch" forName="FiveNodes_2_text" refType="b" refFor="ch" refForName="FiveNodes_2"/>
          <dgm:constr type="r" for="ch" forName="FiveNodes_2_text" refType="r" refFor="ch" refForName="FiveNodes_2"/>
          <dgm:constr type="l" for="ch" forName="FiveNodes_3_text" refType="r" refFor="ch" refForName="FiveConn_2-3"/>
          <dgm:constr type="t" for="ch" forName="FiveNodes_3_text" refType="t" refFor="ch" refForName="FiveNodes_3"/>
          <dgm:constr type="b" for="ch" forName="FiveNodes_3_text" refType="b" refFor="ch" refForName="FiveNodes_3"/>
          <dgm:constr type="r" for="ch" forName="FiveNodes_3_text" refType="r" refFor="ch" refForName="FiveNodes_3"/>
          <dgm:constr type="l" for="ch" forName="FiveNodes_4_text" refType="r" refFor="ch" refForName="FiveConn_3-4"/>
          <dgm:constr type="t" for="ch" forName="FiveNodes_4_text" refType="t" refFor="ch" refForName="FiveNodes_4"/>
          <dgm:constr type="b" for="ch" forName="FiveNodes_4_text" refType="b" refFor="ch" refForName="FiveNodes_4"/>
          <dgm:constr type="r" for="ch" forName="FiveNodes_4_text" refType="r" refFor="ch" refForName="FiveNodes_4"/>
          <dgm:constr type="l" for="ch" forName="FiveNodes_5_text" refType="r" refFor="ch" refForName="FiveConn_4-5"/>
          <dgm:constr type="t" for="ch" forName="FiveNodes_5_text" refType="t" refFor="ch" refForName="FiveNodes_5"/>
          <dgm:constr type="b" for="ch" forName="FiveNodes_5_text" refType="b" refFor="ch" refForName="FiveNodes_5"/>
          <dgm:constr type="r" for="ch" forName="FiveNodes_5_text" refType="r" refFor="ch" refForName="FiveNodes_5"/>
        </dgm:constrLst>
      </dgm:else>
    </dgm:choose>
    <dgm:ruleLst/>
    <dgm:layoutNode name="dummyMaxCanvas">
      <dgm:varLst/>
      <dgm:alg type="sp"/>
      <dgm:shape xmlns:r="http://schemas.openxmlformats.org/officeDocument/2006/relationships" r:blip="">
        <dgm:adjLst/>
      </dgm:shape>
      <dgm:presOf/>
      <dgm:constrLst/>
      <dgm:ruleLst/>
    </dgm:layoutNode>
    <dgm:choose name="Name3">
      <dgm:if name="Name4" axis="ch" ptType="node" func="cnt" op="equ" val="1">
        <dgm:layoutNode name="OneNode_1">
          <dgm:varLst>
            <dgm:bulletEnabled val="1"/>
          </dgm:varLst>
          <dgm:alg type="tx"/>
          <dgm:shape xmlns:r="http://schemas.openxmlformats.org/officeDocument/2006/relationships" type="roundRect" r:blip="">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5">
        <dgm:choose name="Name6">
          <dgm:if name="Name7" axis="ch" ptType="node" func="cnt" op="equ" val="2">
            <dgm:layoutNode name="Two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wo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wo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wo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wo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8">
            <dgm:choose name="Name9">
              <dgm:if name="Name10" axis="ch" ptType="node" func="cnt" op="equ" val="3">
                <dgm:layoutNode name="Thre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Thre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Thre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Thre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Thre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Thre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1">
                <dgm:choose name="Name12">
                  <dgm:if name="Name13" axis="ch" ptType="node" func="cnt" op="equ" val="4">
                    <dgm:layoutNode name="Four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our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our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our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our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our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our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4">
                    <dgm:choose name="Name15">
                      <dgm:if name="Name16" axis="ch" ptType="node" func="cnt" op="gte" val="5">
                        <dgm:layoutNode name="FiveNodes_1">
                          <dgm:varLst>
                            <dgm:bulletEnabled val="1"/>
                          </dgm:varLst>
                          <dgm:alg type="sp"/>
                          <dgm:shape xmlns:r="http://schemas.openxmlformats.org/officeDocument/2006/relationships" type="roundRect" r:blip="">
                            <dgm:adjLst>
                              <dgm:adj idx="1" val="0.1"/>
                            </dgm:adjLst>
                          </dgm:shape>
                          <dgm:presOf axis="ch desOrSelf" ptType="node node" st="1 1" cnt="1 0"/>
                          <dgm:constrLst/>
                          <dgm:ruleLst/>
                        </dgm:layoutNode>
                        <dgm:layoutNode name="FiveNodes_2">
                          <dgm:varLst>
                            <dgm:bulletEnabled val="1"/>
                          </dgm:varLst>
                          <dgm:alg type="sp"/>
                          <dgm:shape xmlns:r="http://schemas.openxmlformats.org/officeDocument/2006/relationships" type="roundRect" r:blip="">
                            <dgm:adjLst>
                              <dgm:adj idx="1" val="0.1"/>
                            </dgm:adjLst>
                          </dgm:shape>
                          <dgm:presOf axis="ch desOrSelf" ptType="node node" st="2 1" cnt="1 0"/>
                          <dgm:constrLst/>
                          <dgm:ruleLst/>
                        </dgm:layoutNode>
                        <dgm:layoutNode name="FiveNodes_3">
                          <dgm:varLst>
                            <dgm:bulletEnabled val="1"/>
                          </dgm:varLst>
                          <dgm:alg type="sp"/>
                          <dgm:shape xmlns:r="http://schemas.openxmlformats.org/officeDocument/2006/relationships" type="roundRect" r:blip="">
                            <dgm:adjLst>
                              <dgm:adj idx="1" val="0.1"/>
                            </dgm:adjLst>
                          </dgm:shape>
                          <dgm:presOf axis="ch desOrSelf" ptType="node node" st="3 1" cnt="1 0"/>
                          <dgm:constrLst/>
                          <dgm:ruleLst/>
                        </dgm:layoutNode>
                        <dgm:layoutNode name="FiveNodes_4">
                          <dgm:varLst>
                            <dgm:bulletEnabled val="1"/>
                          </dgm:varLst>
                          <dgm:alg type="sp"/>
                          <dgm:shape xmlns:r="http://schemas.openxmlformats.org/officeDocument/2006/relationships" type="roundRect" r:blip="">
                            <dgm:adjLst>
                              <dgm:adj idx="1" val="0.1"/>
                            </dgm:adjLst>
                          </dgm:shape>
                          <dgm:presOf axis="ch desOrSelf" ptType="node node" st="4 1" cnt="1 0"/>
                          <dgm:constrLst/>
                          <dgm:ruleLst/>
                        </dgm:layoutNode>
                        <dgm:layoutNode name="FiveNodes_5">
                          <dgm:varLst>
                            <dgm:bulletEnabled val="1"/>
                          </dgm:varLst>
                          <dgm:alg type="sp"/>
                          <dgm:shape xmlns:r="http://schemas.openxmlformats.org/officeDocument/2006/relationships" type="roundRect" r:blip="">
                            <dgm:adjLst>
                              <dgm:adj idx="1" val="0.1"/>
                            </dgm:adjLst>
                          </dgm:shape>
                          <dgm:presOf axis="ch desOrSelf" ptType="node node" st="5 1" cnt="1 0"/>
                          <dgm:constrLst/>
                          <dgm:ruleLst/>
                        </dgm:layoutNode>
                        <dgm:layoutNode name="FiveConn_1-2" styleLbl="fgAccFollowNode1">
                          <dgm:varLst>
                            <dgm:bulletEnabled val="1"/>
                          </dgm:varLst>
                          <dgm:alg type="tx"/>
                          <dgm:shape xmlns:r="http://schemas.openxmlformats.org/officeDocument/2006/relationships" type="downArrow" r:blip="">
                            <dgm:adjLst>
                              <dgm:adj idx="1" val="0.55"/>
                              <dgm:adj idx="2" val="0.45"/>
                            </dgm:adjLst>
                          </dgm:shape>
                          <dgm:presOf axis="ch" ptType="sibTrans"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2-3" styleLbl="fgAccFollowNode1">
                          <dgm:varLst>
                            <dgm:bulletEnabled val="1"/>
                          </dgm:varLst>
                          <dgm:alg type="tx"/>
                          <dgm:shape xmlns:r="http://schemas.openxmlformats.org/officeDocument/2006/relationships" type="downArrow" r:blip="">
                            <dgm:adjLst>
                              <dgm:adj idx="1" val="0.55"/>
                              <dgm:adj idx="2" val="0.45"/>
                            </dgm:adjLst>
                          </dgm:shape>
                          <dgm:presOf axis="ch" ptType="sibTrans" st="2"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3-4" styleLbl="fgAccFollowNode1">
                          <dgm:varLst>
                            <dgm:bulletEnabled val="1"/>
                          </dgm:varLst>
                          <dgm:alg type="tx"/>
                          <dgm:shape xmlns:r="http://schemas.openxmlformats.org/officeDocument/2006/relationships" type="downArrow" r:blip="">
                            <dgm:adjLst>
                              <dgm:adj idx="1" val="0.55"/>
                              <dgm:adj idx="2" val="0.45"/>
                            </dgm:adjLst>
                          </dgm:shape>
                          <dgm:presOf axis="ch" ptType="sibTrans" st="3"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Conn_4-5" styleLbl="fgAccFollowNode1">
                          <dgm:varLst>
                            <dgm:bulletEnabled val="1"/>
                          </dgm:varLst>
                          <dgm:alg type="tx"/>
                          <dgm:shape xmlns:r="http://schemas.openxmlformats.org/officeDocument/2006/relationships" type="downArrow" r:blip="">
                            <dgm:adjLst>
                              <dgm:adj idx="1" val="0.55"/>
                              <dgm:adj idx="2" val="0.45"/>
                            </dgm:adjLst>
                          </dgm:shape>
                          <dgm:presOf axis="ch" ptType="sibTrans" st="4" cnt="1"/>
                          <dgm:constrLst>
                            <dgm:constr type="lMarg" refType="primFontSz" fact="0.1"/>
                            <dgm:constr type="rMarg" refType="primFontSz" fact="0.1"/>
                            <dgm:constr type="tMarg" refType="primFontSz" fact="0.1"/>
                            <dgm:constr type="bMarg" refType="primFontSz" fact="0.1"/>
                          </dgm:constrLst>
                          <dgm:ruleLst>
                            <dgm:rule type="primFontSz" val="5" fact="NaN" max="NaN"/>
                          </dgm:ruleLst>
                        </dgm:layoutNode>
                        <dgm:layoutNode name="FiveNodes_1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1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2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2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3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3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4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4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layoutNode name="FiveNodes_5_text">
                          <dgm:varLst>
                            <dgm:bulletEnabled val="1"/>
                          </dgm:varLst>
                          <dgm:alg type="tx">
                            <dgm:param type="parTxLTRAlign" val="l"/>
                            <dgm:param type="txAnchorVertCh" val="mid"/>
                          </dgm:alg>
                          <dgm:shape xmlns:r="http://schemas.openxmlformats.org/officeDocument/2006/relationships" type="roundRect" r:blip="" hideGeom="1">
                            <dgm:adjLst>
                              <dgm:adj idx="1" val="0.1"/>
                            </dgm:adjLst>
                          </dgm:shape>
                          <dgm:presOf axis="ch desOrSelf" ptType="node node" st="5 1" cnt="1 0"/>
                          <dgm:constrLst>
                            <dgm:constr type="lMarg" refType="primFontSz" fact="0.3"/>
                            <dgm:constr type="rMarg" refType="primFontSz" fact="0.3"/>
                            <dgm:constr type="tMarg" refType="primFontSz" fact="0.3"/>
                            <dgm:constr type="bMarg" refType="primFontSz" fact="0.3"/>
                          </dgm:constrLst>
                          <dgm:ruleLst>
                            <dgm:rule type="primFontSz" val="5" fact="NaN" max="NaN"/>
                          </dgm:ruleLst>
                        </dgm:layoutNode>
                      </dgm:if>
                      <dgm:else name="Name17"/>
                    </dgm:choose>
                  </dgm:else>
                </dgm:choose>
              </dgm:else>
            </dgm:choose>
          </dgm:else>
        </dgm:choose>
      </dgm:else>
    </dgm:choose>
  </dgm:layoutNode>
</dgm:layoutDef>
</file>

<file path=ppt/diagrams/layout5.xml><?xml version="1.0" encoding="utf-8"?>
<dgm:layoutDef xmlns:dgm="http://schemas.openxmlformats.org/drawingml/2006/diagram" xmlns:a="http://schemas.openxmlformats.org/drawingml/2006/main" uniqueId="urn:microsoft.com/office/officeart/2018/2/layout/IconVerticalSolidList">
  <dgm:title val="Icon Vertical Solid List"/>
  <dgm:desc val="Use to show a series of visuals from top to bottom with Level 1 or Level 1 and Level 2 text grouped in a shape. Works best with icons or small pictures with lengthier descriptions."/>
  <dgm:catLst>
    <dgm:cat type="icon" pri="500"/>
  </dgm:catLst>
  <dgm:sampData useDef="1">
    <dgm:dataModel>
      <dgm:ptLst/>
      <dgm:bg/>
      <dgm:whole/>
    </dgm:dataModel>
  </dgm:sampData>
  <dgm:styleData useDef="1">
    <dgm:dataModel>
      <dgm:ptLst/>
      <dgm:bg/>
      <dgm:whole/>
    </dgm:dataModel>
  </dgm:styleData>
  <dgm:clrData useDef="1">
    <dgm:dataModel>
      <dgm:ptLst/>
      <dgm:bg/>
      <dgm:whole/>
    </dgm:dataModel>
  </dgm:clrData>
  <dgm:layoutNode name="root">
    <dgm:varLst>
      <dgm:dir/>
      <dgm:resizeHandles val="exact"/>
    </dgm:varLst>
    <dgm:choose name="Name0">
      <dgm:if name="Name1" axis="self" func="var" arg="dir" op="equ" val="norm">
        <dgm:alg type="lin">
          <dgm:param type="linDir" val="fromT"/>
          <dgm:param type="nodeHorzAlign" val="l"/>
        </dgm:alg>
      </dgm:if>
      <dgm:else name="Name2">
        <dgm:alg type="lin">
          <dgm:param type="linDir" val="fromT"/>
          <dgm:param type="nodeHorzAlign" val="r"/>
        </dgm:alg>
      </dgm:else>
    </dgm:choose>
    <dgm:shape xmlns:r="http://schemas.openxmlformats.org/officeDocument/2006/relationships" r:blip="">
      <dgm:adjLst/>
    </dgm:shape>
    <dgm:presOf/>
    <dgm:choose name="Name3">
      <dgm:if name="Name4" axis="ch" ptType="node" func="cnt" op="lte" val="3">
        <dgm:constrLst>
          <dgm:constr type="h" for="ch" forName="compNode" refType="h" fact="0.3"/>
          <dgm:constr type="w" for="ch" forName="compNode" refType="w"/>
          <dgm:constr type="h" for="ch" forName="sibTrans" refType="h" refFor="ch" refForName="compNode" fact="0.25"/>
          <dgm:constr type="primFontSz" for="des" forName="parTx" val="25"/>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5" axis="ch" ptType="node" func="cnt" op="lte" val="4">
        <dgm:constrLst>
          <dgm:constr type="h" for="ch" forName="compNode" refType="h" fact="0.3"/>
          <dgm:constr type="w" for="ch" forName="compNode" refType="w"/>
          <dgm:constr type="h" for="ch" forName="sibTrans" refType="h" refFor="ch" refForName="compNode" fact="0.25"/>
          <dgm:constr type="primFontSz" for="des" forName="parTx" val="22"/>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if name="Name6" axis="ch" ptType="node" func="cnt" op="lte" val="6">
        <dgm:constrLst>
          <dgm:constr type="h" for="ch" forName="compNode" refType="h" fact="0.3"/>
          <dgm:constr type="w" for="ch" forName="compNode" refType="w"/>
          <dgm:constr type="h" for="ch" forName="sibTrans" refType="h" refFor="ch" refForName="compNode" fact="0.25"/>
          <dgm:constr type="primFontSz" for="des" forName="parTx" val="19"/>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if>
      <dgm:else name="Name7">
        <dgm:constrLst>
          <dgm:constr type="h" for="ch" forName="compNode" refType="h" fact="0.3"/>
          <dgm:constr type="w" for="ch" forName="compNode" refType="w"/>
          <dgm:constr type="h" for="ch" forName="sibTrans" refType="h" refFor="ch" refForName="compNode" fact="0.25"/>
          <dgm:constr type="primFontSz" for="des" forName="parTx" val="16"/>
          <dgm:constr type="primFontSz" for="des" forName="desTx" refType="primFontSz" refFor="des" refForName="parTx" op="lte" fact="0.75"/>
          <dgm:constr type="h" for="des" forName="compNode" op="equ"/>
          <dgm:constr type="h" for="des" forName="bgRect" op="equ"/>
          <dgm:constr type="h" for="des" forName="iconRect" op="equ"/>
          <dgm:constr type="w" for="des" forName="iconRect" op="equ"/>
          <dgm:constr type="h" for="des" forName="spaceRect" op="equ"/>
          <dgm:constr type="h" for="des" forName="parTx" op="equ"/>
          <dgm:constr type="h" for="des" forName="desTx" op="equ"/>
        </dgm:constrLst>
      </dgm:else>
    </dgm:choose>
    <dgm:ruleLst>
      <dgm:rule type="h" for="ch" forName="compNode" val="0" fact="NaN" max="NaN"/>
    </dgm:ruleLst>
    <dgm:forEach name="Name8" axis="ch" ptType="node">
      <dgm:layoutNode name="compNode">
        <dgm:alg type="composite"/>
        <dgm:shape xmlns:r="http://schemas.openxmlformats.org/officeDocument/2006/relationships" r:blip="">
          <dgm:adjLst/>
        </dgm:shape>
        <dgm:presOf axis="self"/>
        <dgm:choose name="Name9">
          <dgm:if name="Name10" axis="ch" ptType="node" func="cnt" op="gte" val="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w" for="ch" forName="parTx" refType="w" fact="0.45"/>
              <dgm:constr type="h" for="ch" forName="parTx" refType="h"/>
              <dgm:constr type="l" for="ch" forName="parTx" refType="r" refFor="ch" refForName="spaceRect"/>
              <dgm:constr type="t" for="ch" forName="parTx"/>
              <dgm:constr type="h" for="ch" forName="desTx" refType="h"/>
              <dgm:constr type="l" for="ch" forName="desTx" refType="r" refFor="ch" refForName="parTx"/>
              <dgm:constr type="t" for="ch" forName="desTx"/>
            </dgm:constrLst>
          </dgm:if>
          <dgm:else name="Name11">
            <dgm:constrLst>
              <dgm:constr type="w" for="ch" forName="bgRect" refType="w"/>
              <dgm:constr type="h" for="ch" forName="bgRect" refType="h"/>
              <dgm:constr type="l" for="ch" forName="bgRect"/>
              <dgm:constr type="t" for="ch" forName="bgRect"/>
              <dgm:constr type="h" for="ch" forName="iconRect" refType="h" fact="0.55"/>
              <dgm:constr type="w" for="ch" forName="iconRect" refType="h" refFor="ch" refForName="iconRect"/>
              <dgm:constr type="l" for="ch" forName="iconRect" refType="h" refFor="ch" refForName="iconRect" fact="0.55"/>
              <dgm:constr type="ctrY" for="ch" forName="iconRect" refType="ctrY" refFor="ch" refForName="bgRect"/>
              <dgm:constr type="w" for="ch" forName="spaceRect" refType="l" refFor="ch" refForName="iconRect"/>
              <dgm:constr type="h" for="ch" forName="spaceRect" refType="h"/>
              <dgm:constr type="l" for="ch" forName="spaceRect" refType="r" refFor="ch" refForName="iconRect"/>
              <dgm:constr type="t" for="ch" forName="spaceRect"/>
              <dgm:constr type="h" for="ch" forName="parTx" refType="h"/>
              <dgm:constr type="l" for="ch" forName="parTx" refType="r" refFor="ch" refForName="spaceRect"/>
              <dgm:constr type="t" for="ch" forName="parTx"/>
            </dgm:constrLst>
          </dgm:else>
        </dgm:choose>
        <dgm:ruleLst>
          <dgm:rule type="h" val="INF" fact="NaN" max="NaN"/>
        </dgm:ruleLst>
        <dgm:layoutNode name="bgRect" styleLbl="bgShp">
          <dgm:alg type="sp"/>
          <dgm:shape xmlns:r="http://schemas.openxmlformats.org/officeDocument/2006/relationships" type="roundRect" r:blip="">
            <dgm:adjLst>
              <dgm:adj idx="1" val="0.1"/>
            </dgm:adjLst>
          </dgm:shape>
          <dgm:presOf/>
          <dgm:constrLst/>
          <dgm:ruleLst/>
        </dgm:layoutNode>
        <dgm:layoutNode name="iconRect" styleLbl="node1">
          <dgm:alg type="sp"/>
          <dgm:shape xmlns:r="http://schemas.openxmlformats.org/officeDocument/2006/relationships" type="rect" r:blip="" blipPhldr="1">
            <dgm:adjLst/>
          </dgm:shape>
          <dgm:presOf/>
          <dgm:constrLst/>
          <dgm:ruleLst/>
        </dgm:layoutNode>
        <dgm:layoutNode name="spaceRect">
          <dgm:alg type="sp"/>
          <dgm:shape xmlns:r="http://schemas.openxmlformats.org/officeDocument/2006/relationships" r:blip="">
            <dgm:adjLst/>
          </dgm:shape>
          <dgm:presOf/>
          <dgm:constrLst/>
          <dgm:ruleLst/>
        </dgm:layoutNode>
        <dgm:layoutNode name="parTx" styleLbl="revTx">
          <dgm:varLst>
            <dgm:chMax val="0"/>
            <dgm:chPref val="0"/>
          </dgm:varLst>
          <dgm:alg type="tx">
            <dgm:param type="txAnchorVert" val="mid"/>
            <dgm:param type="parTxLTRAlign" val="l"/>
            <dgm:param type="shpTxLTRAlignCh" val="l"/>
            <dgm:param type="parTxRTLAlign" val="r"/>
            <dgm:param type="shpTxRTLAlignCh" val="r"/>
          </dgm:alg>
          <dgm:shape xmlns:r="http://schemas.openxmlformats.org/officeDocument/2006/relationships" type="rect" r:blip="">
            <dgm:adjLst/>
          </dgm:shape>
          <dgm:presOf axis="self" ptType="node"/>
          <dgm:constrLst>
            <dgm:constr type="lMarg" refType="h" fact="0.3"/>
            <dgm:constr type="rMarg" refType="h" fact="0.3"/>
            <dgm:constr type="tMarg" refType="h" fact="0.3"/>
            <dgm:constr type="bMarg" refType="h" fact="0.3"/>
          </dgm:constrLst>
          <dgm:ruleLst>
            <dgm:rule type="primFontSz" val="14" fact="NaN" max="NaN"/>
            <dgm:rule type="h" val="INF" fact="NaN" max="NaN"/>
          </dgm:ruleLst>
        </dgm:layoutNode>
        <dgm:choose name="Name12">
          <dgm:if name="Name13" axis="ch" ptType="node" func="cnt" op="gte" val="1">
            <dgm:layoutNode name="desTx" styleLbl="revTx">
              <dgm:varLst/>
              <dgm:alg type="tx">
                <dgm:param type="txAnchorVertCh" val="mid"/>
                <dgm:param type="parTxLTRAlign" val="l"/>
                <dgm:param type="shpTxLTRAlignCh" val="l"/>
                <dgm:param type="parTxRTLAlign" val="r"/>
                <dgm:param type="shpTxRTLAlignCh" val="r"/>
                <dgm:param type="stBulletLvl" val="0"/>
              </dgm:alg>
              <dgm:shape xmlns:r="http://schemas.openxmlformats.org/officeDocument/2006/relationships" type="rect" r:blip="">
                <dgm:adjLst/>
              </dgm:shape>
              <dgm:presOf axis="des" ptType="node"/>
              <dgm:constrLst>
                <dgm:constr type="primFontSz" val="18"/>
                <dgm:constr type="secFontSz" refType="primFontSz"/>
                <dgm:constr type="lMarg" refType="h" fact="0.3"/>
                <dgm:constr type="rMarg" refType="h" fact="0.3"/>
                <dgm:constr type="tMarg" refType="h" fact="0.3"/>
                <dgm:constr type="bMarg" refType="h" fact="0.3"/>
              </dgm:constrLst>
              <dgm:ruleLst>
                <dgm:rule type="primFontSz" val="11" fact="NaN" max="NaN"/>
              </dgm:ruleLst>
            </dgm:layoutNode>
          </dgm:if>
          <dgm:else name="Name14"/>
        </dgm:choose>
      </dgm:layoutNode>
      <dgm:forEach name="Name15" axis="followSib" ptType="sibTrans" cnt="1">
        <dgm:layoutNode name="sibTrans">
          <dgm:alg type="sp"/>
          <dgm:shape xmlns:r="http://schemas.openxmlformats.org/officeDocument/2006/relationships" r:blip="">
            <dgm:adjLst/>
          </dgm:shape>
          <dgm:presOf axis="self"/>
          <dgm:constrLst/>
          <dgm:ruleLst/>
        </dgm:layoutNode>
      </dgm:forEach>
    </dgm:forEach>
  </dgm:layoutNode>
  <dgm:extLst>
    <a:ext uri="{68A01E43-0DF5-4B5B-8FA6-DAF915123BFB}">
      <dgm1612:lstStyle xmlns:dgm1612="http://schemas.microsoft.com/office/drawing/2016/12/diagram">
        <a:lvl1pPr>
          <a:lnSpc>
            <a:spcPct val="100000"/>
          </a:lnSpc>
        </a:lvl1pPr>
        <a:lvl2pPr>
          <a:lnSpc>
            <a:spcPct val="100000"/>
          </a:lnSpc>
        </a:lvl2pPr>
      </dgm1612:lstStyle>
    </a:ext>
  </dgm:extLst>
</dgm:layoutDef>
</file>

<file path=ppt/diagrams/layout6.xml><?xml version="1.0" encoding="utf-8"?>
<dgm:layoutDef xmlns:dgm="http://schemas.openxmlformats.org/drawingml/2006/diagram" xmlns:a="http://schemas.openxmlformats.org/drawingml/2006/main" uniqueId="urn:microsoft.com/office/officeart/2005/8/layout/vList5">
  <dgm:title val=""/>
  <dgm:desc val=""/>
  <dgm:catLst>
    <dgm:cat type="list" pri="15000"/>
    <dgm:cat type="convert" pri="2000"/>
  </dgm:catLst>
  <dgm:sampData>
    <dgm:dataModel>
      <dgm:ptLst>
        <dgm:pt modelId="0" type="doc"/>
        <dgm:pt modelId="1">
          <dgm:prSet phldr="1"/>
        </dgm:pt>
        <dgm:pt modelId="11">
          <dgm:prSet phldr="1"/>
        </dgm:pt>
        <dgm:pt modelId="12">
          <dgm:prSet phldr="1"/>
        </dgm:pt>
        <dgm:pt modelId="2">
          <dgm:prSet phldr="1"/>
        </dgm:pt>
        <dgm:pt modelId="21">
          <dgm:prSet phldr="1"/>
        </dgm:pt>
        <dgm:pt modelId="22">
          <dgm:prSet phldr="1"/>
        </dgm:pt>
        <dgm:pt modelId="3">
          <dgm:prSet phldr="1"/>
        </dgm:pt>
        <dgm:pt modelId="31">
          <dgm:prSet phldr="1"/>
        </dgm:pt>
        <dgm:pt modelId="32">
          <dgm:prSet phldr="1"/>
        </dgm:pt>
      </dgm:ptLst>
      <dgm:cxnLst>
        <dgm:cxn modelId="4" srcId="0" destId="1" srcOrd="0" destOrd="0"/>
        <dgm:cxn modelId="5" srcId="0" destId="2" srcOrd="1" destOrd="0"/>
        <dgm:cxn modelId="6" srcId="0" destId="3" srcOrd="2" destOrd="0"/>
        <dgm:cxn modelId="13" srcId="1" destId="11" srcOrd="0" destOrd="0"/>
        <dgm:cxn modelId="14" srcId="1" destId="12" srcOrd="1" destOrd="0"/>
        <dgm:cxn modelId="23" srcId="2" destId="21" srcOrd="0" destOrd="0"/>
        <dgm:cxn modelId="24" srcId="2" destId="22" srcOrd="1" destOrd="0"/>
        <dgm:cxn modelId="33" srcId="3" destId="31" srcOrd="0" destOrd="0"/>
        <dgm:cxn modelId="34" srcId="3" destId="32" srcOrd="1" destOrd="0"/>
      </dgm:cxnLst>
      <dgm:bg/>
      <dgm:whole/>
    </dgm:dataModel>
  </dgm:sampData>
  <dgm:styleData>
    <dgm:dataModel>
      <dgm:ptLst>
        <dgm:pt modelId="0" type="doc"/>
        <dgm:pt modelId="1"/>
        <dgm:pt modelId="11"/>
        <dgm:pt modelId="2"/>
        <dgm:pt modelId="21"/>
      </dgm:ptLst>
      <dgm:cxnLst>
        <dgm:cxn modelId="4" srcId="0" destId="1" srcOrd="0" destOrd="0"/>
        <dgm:cxn modelId="5" srcId="0" destId="2" srcOrd="1" destOrd="0"/>
        <dgm:cxn modelId="13" srcId="1" destId="11" srcOrd="0" destOrd="0"/>
        <dgm:cxn modelId="23" srcId="2" destId="21" srcOrd="0" destOrd="0"/>
      </dgm:cxnLst>
      <dgm:bg/>
      <dgm:whole/>
    </dgm:dataModel>
  </dgm:styleData>
  <dgm:clrData>
    <dgm:dataModel>
      <dgm:ptLst>
        <dgm:pt modelId="0" type="doc"/>
        <dgm:pt modelId="1"/>
        <dgm:pt modelId="11"/>
        <dgm:pt modelId="2"/>
        <dgm:pt modelId="21"/>
        <dgm:pt modelId="3"/>
        <dgm:pt modelId="31"/>
        <dgm:pt modelId="4"/>
        <dgm:pt modelId="41"/>
      </dgm:ptLst>
      <dgm:cxnLst>
        <dgm:cxn modelId="5" srcId="0" destId="1" srcOrd="0" destOrd="0"/>
        <dgm:cxn modelId="6" srcId="0" destId="2" srcOrd="1" destOrd="0"/>
        <dgm:cxn modelId="7" srcId="0" destId="3" srcOrd="2" destOrd="0"/>
        <dgm:cxn modelId="8" srcId="0" destId="4" srcOrd="3" destOrd="0"/>
        <dgm:cxn modelId="13" srcId="1" destId="11" srcOrd="0" destOrd="0"/>
        <dgm:cxn modelId="23" srcId="2" destId="21" srcOrd="0" destOrd="0"/>
        <dgm:cxn modelId="33" srcId="3" destId="31" srcOrd="0" destOrd="0"/>
        <dgm:cxn modelId="43" srcId="4" destId="41" srcOrd="0" destOrd="0"/>
      </dgm:cxnLst>
      <dgm:bg/>
      <dgm:whole/>
    </dgm:dataModel>
  </dgm:clrData>
  <dgm:layoutNode name="Name0">
    <dgm:varLst>
      <dgm:dir/>
      <dgm:animLvl val="lvl"/>
      <dgm:resizeHandles val="exact"/>
    </dgm:varLst>
    <dgm:choose name="Name1">
      <dgm:if name="Name2" func="var" arg="dir" op="equ" val="norm">
        <dgm:alg type="lin">
          <dgm:param type="linDir" val="fromT"/>
          <dgm:param type="nodeHorzAlign" val="l"/>
        </dgm:alg>
      </dgm:if>
      <dgm:else name="Name3">
        <dgm:alg type="lin">
          <dgm:param type="linDir" val="fromT"/>
          <dgm:param type="nodeHorzAlign" val="r"/>
        </dgm:alg>
      </dgm:else>
    </dgm:choose>
    <dgm:shape xmlns:r="http://schemas.openxmlformats.org/officeDocument/2006/relationships" r:blip="">
      <dgm:adjLst/>
    </dgm:shape>
    <dgm:presOf/>
    <dgm:constrLst>
      <dgm:constr type="h" for="ch" forName="linNode" refType="h"/>
      <dgm:constr type="w" for="ch" forName="linNode" refType="w"/>
      <dgm:constr type="h" for="ch" forName="sp" refType="h" fact="0.05"/>
      <dgm:constr type="primFontSz" for="des" forName="parentText" op="equ" val="65"/>
      <dgm:constr type="secFontSz" for="des" forName="descendantText" op="equ"/>
    </dgm:constrLst>
    <dgm:ruleLst/>
    <dgm:forEach name="Name4" axis="ch" ptType="node">
      <dgm:layoutNode name="linNode">
        <dgm:choose name="Name5">
          <dgm:if name="Name6" func="var" arg="dir" op="equ" val="norm">
            <dgm:alg type="lin">
              <dgm:param type="linDir" val="fromL"/>
            </dgm:alg>
          </dgm:if>
          <dgm:else name="Name7">
            <dgm:alg type="lin">
              <dgm:param type="linDir" val="fromR"/>
            </dgm:alg>
          </dgm:else>
        </dgm:choose>
        <dgm:shape xmlns:r="http://schemas.openxmlformats.org/officeDocument/2006/relationships" r:blip="">
          <dgm:adjLst/>
        </dgm:shape>
        <dgm:presOf/>
        <dgm:constrLst>
          <dgm:constr type="w" for="ch" forName="parentText" refType="w" fact="0.36"/>
          <dgm:constr type="w" for="ch" forName="descendantText" refType="w" fact="0.64"/>
          <dgm:constr type="h" for="ch" forName="parentText" refType="h"/>
          <dgm:constr type="h" for="ch" forName="descendantText" refType="h" refFor="ch" refForName="parentText" fact="0.8"/>
        </dgm:constrLst>
        <dgm:ruleLst/>
        <dgm:layoutNode name="parentText">
          <dgm:varLst>
            <dgm:chMax val="1"/>
            <dgm:bulletEnabled val="1"/>
          </dgm:varLst>
          <dgm:alg type="tx"/>
          <dgm:shape xmlns:r="http://schemas.openxmlformats.org/officeDocument/2006/relationships" type="roundRect" r:blip="" zOrderOff="3">
            <dgm:adjLst/>
          </dgm:shape>
          <dgm:presOf axis="self" ptType="node"/>
          <dgm:constrLst>
            <dgm:constr type="tMarg" refType="primFontSz" fact="0.15"/>
            <dgm:constr type="bMarg" refType="primFontSz" fact="0.15"/>
            <dgm:constr type="lMarg" refType="primFontSz" fact="0.3"/>
            <dgm:constr type="rMarg" refType="primFontSz" fact="0.3"/>
          </dgm:constrLst>
          <dgm:ruleLst>
            <dgm:rule type="primFontSz" val="5" fact="NaN" max="NaN"/>
          </dgm:ruleLst>
        </dgm:layoutNode>
        <dgm:choose name="Name8">
          <dgm:if name="Name9" axis="ch" ptType="node" func="cnt" op="gte" val="1">
            <dgm:layoutNode name="descendantText" styleLbl="alignAccFollowNode1">
              <dgm:varLst>
                <dgm:bulletEnabled val="1"/>
              </dgm:varLst>
              <dgm:alg type="tx">
                <dgm:param type="stBulletLvl" val="1"/>
                <dgm:param type="txAnchorVertCh" val="mid"/>
              </dgm:alg>
              <dgm:choose name="Name10">
                <dgm:if name="Name11" func="var" arg="dir" op="equ" val="norm">
                  <dgm:shape xmlns:r="http://schemas.openxmlformats.org/officeDocument/2006/relationships" rot="90" type="round2SameRect" r:blip="">
                    <dgm:adjLst/>
                  </dgm:shape>
                </dgm:if>
                <dgm:else name="Name12">
                  <dgm:shape xmlns:r="http://schemas.openxmlformats.org/officeDocument/2006/relationships" rot="-90" type="round2SameRect" r:blip="">
                    <dgm:adjLst/>
                  </dgm:shape>
                </dgm:else>
              </dgm:choose>
              <dgm:presOf axis="des" ptType="node"/>
              <dgm:constrLst>
                <dgm:constr type="secFontSz" val="65"/>
                <dgm:constr type="primFontSz" refType="secFontSz"/>
                <dgm:constr type="lMarg" refType="secFontSz" fact="0.3"/>
                <dgm:constr type="rMarg" refType="secFontSz" fact="0.3"/>
                <dgm:constr type="tMarg" refType="secFontSz" fact="0.15"/>
                <dgm:constr type="bMarg" refType="secFontSz" fact="0.15"/>
              </dgm:constrLst>
              <dgm:ruleLst>
                <dgm:rule type="secFontSz" val="5" fact="NaN" max="NaN"/>
              </dgm:ruleLst>
            </dgm:layoutNode>
          </dgm:if>
          <dgm:else name="Name13"/>
        </dgm:choose>
      </dgm:layoutNode>
      <dgm:forEach name="Name14" axis="followSib" ptType="sibTrans" cnt="1">
        <dgm:layoutNode name="sp">
          <dgm:alg type="sp"/>
          <dgm:shape xmlns:r="http://schemas.openxmlformats.org/officeDocument/2006/relationships" r:blip="">
            <dgm:adjLst/>
          </dgm:shape>
          <dgm:presOf/>
          <dgm:constrLst/>
          <dgm:ruleLst/>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2.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3.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4.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5.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diagrams/quickStyle6.xml><?xml version="1.0" encoding="utf-8"?>
<dgm:styleDef xmlns:dgm="http://schemas.openxmlformats.org/drawingml/2006/diagram" xmlns:a="http://schemas.openxmlformats.org/drawingml/2006/main" uniqueId="urn:microsoft.com/office/officeart/2005/8/quickstyle/simple5">
  <dgm:title val=""/>
  <dgm:desc val=""/>
  <dgm:catLst>
    <dgm:cat type="simple" pri="10500"/>
  </dgm:catLst>
  <dgm:scene3d>
    <a:camera prst="orthographicFront"/>
    <a:lightRig rig="threePt" dir="t"/>
  </dgm:scene3d>
  <dgm:styleLbl name="node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ln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vennNode1">
    <dgm:scene3d>
      <a:camera prst="orthographicFront"/>
      <a:lightRig rig="threePt" dir="t"/>
    </dgm:scene3d>
    <dgm:sp3d/>
    <dgm:txPr/>
    <dgm:style>
      <a:lnRef idx="0">
        <a:scrgbClr r="0" g="0" b="0"/>
      </a:lnRef>
      <a:fillRef idx="3">
        <a:scrgbClr r="0" g="0" b="0"/>
      </a:fillRef>
      <a:effectRef idx="3">
        <a:scrgbClr r="0" g="0" b="0"/>
      </a:effectRef>
      <a:fontRef idx="minor">
        <a:schemeClr val="tx1"/>
      </a:fontRef>
    </dgm:style>
  </dgm:styleLbl>
  <dgm:styleLbl name="alignNode1">
    <dgm:scene3d>
      <a:camera prst="orthographicFront"/>
      <a:lightRig rig="threePt" dir="t"/>
    </dgm:scene3d>
    <dgm:sp3d/>
    <dgm:txPr/>
    <dgm:style>
      <a:lnRef idx="1">
        <a:scrgbClr r="0" g="0" b="0"/>
      </a:lnRef>
      <a:fillRef idx="3">
        <a:scrgbClr r="0" g="0" b="0"/>
      </a:fillRef>
      <a:effectRef idx="3">
        <a:scrgbClr r="0" g="0" b="0"/>
      </a:effectRef>
      <a:fontRef idx="minor">
        <a:schemeClr val="lt1"/>
      </a:fontRef>
    </dgm:style>
  </dgm:styleLbl>
  <dgm:styleLbl name="node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node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align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bgImgPlace1">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1">
        <a:scrgbClr r="0" g="0" b="0"/>
      </a:lnRef>
      <a:fillRef idx="0">
        <a:scrgbClr r="0" g="0" b="0"/>
      </a:fillRef>
      <a:effectRef idx="1">
        <a:scrgbClr r="0" g="0" b="0"/>
      </a:effectRef>
      <a:fontRef idx="minor"/>
    </dgm:style>
  </dgm:styleLbl>
  <dgm:styleLbl name="asst0">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asst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1">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2">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3">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2D4">
    <dgm:scene3d>
      <a:camera prst="orthographicFront"/>
      <a:lightRig rig="threePt" dir="t"/>
    </dgm:scene3d>
    <dgm:sp3d/>
    <dgm:txPr/>
    <dgm:style>
      <a:lnRef idx="0">
        <a:scrgbClr r="0" g="0" b="0"/>
      </a:lnRef>
      <a:fillRef idx="3">
        <a:scrgbClr r="0" g="0" b="0"/>
      </a:fillRef>
      <a:effectRef idx="3">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con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FgAcc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solidAlign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solidBgAcc1">
    <dgm:scene3d>
      <a:camera prst="orthographicFront"/>
      <a:lightRig rig="threePt" dir="t"/>
    </dgm:scene3d>
    <dgm:sp3d/>
    <dgm:txPr/>
    <dgm:style>
      <a:lnRef idx="1">
        <a:scrgbClr r="0" g="0" b="0"/>
      </a:lnRef>
      <a:fillRef idx="1">
        <a:scrgbClr r="0" g="0" b="0"/>
      </a:fillRef>
      <a:effectRef idx="3">
        <a:scrgbClr r="0" g="0" b="0"/>
      </a:effectRef>
      <a:fontRef idx="minor"/>
    </dgm:style>
  </dgm:styleLbl>
  <dgm:styleLbl name="f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align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AccFollowNode1">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0">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2">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3">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fgAcc4">
    <dgm:scene3d>
      <a:camera prst="orthographicFront"/>
      <a:lightRig rig="threePt" dir="t"/>
    </dgm:scene3d>
    <dgm:sp3d/>
    <dgm:txPr/>
    <dgm:style>
      <a:lnRef idx="1">
        <a:scrgbClr r="0" g="0" b="0"/>
      </a:lnRef>
      <a:fillRef idx="1">
        <a:scrgbClr r="0" g="0" b="0"/>
      </a:fillRef>
      <a:effectRef idx="2">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2">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3">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0">
        <a:scrgbClr r="0" g="0" b="0"/>
      </a:lnRef>
      <a:fillRef idx="3">
        <a:scrgbClr r="0" g="0" b="0"/>
      </a:fillRef>
      <a:effectRef idx="3">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526F9C-BFF0-CAE2-FC7D-1F6BA56AC847}"/>
              </a:ext>
            </a:extLst>
          </p:cNvPr>
          <p:cNvSpPr txBox="1">
            <a:spLocks noGrp="1"/>
          </p:cNvSpPr>
          <p:nvPr>
            <p:ph type="ctrTitle"/>
          </p:nvPr>
        </p:nvSpPr>
        <p:spPr>
          <a:xfrm>
            <a:off x="1524003" y="1122361"/>
            <a:ext cx="9144000" cy="2387598"/>
          </a:xfrm>
        </p:spPr>
        <p:txBody>
          <a:bodyPr anchor="b" anchorCtr="1"/>
          <a:lstStyle>
            <a:lvl1pPr algn="ctr">
              <a:defRPr sz="6000"/>
            </a:lvl1pPr>
          </a:lstStyle>
          <a:p>
            <a:pPr lvl="0"/>
            <a:r>
              <a:rPr lang="en-US"/>
              <a:t>Click to edit Master title style</a:t>
            </a:r>
            <a:endParaRPr lang="en-GB"/>
          </a:p>
        </p:txBody>
      </p:sp>
      <p:sp>
        <p:nvSpPr>
          <p:cNvPr id="3" name="Subtitle 2">
            <a:extLst>
              <a:ext uri="{FF2B5EF4-FFF2-40B4-BE49-F238E27FC236}">
                <a16:creationId xmlns:a16="http://schemas.microsoft.com/office/drawing/2014/main" id="{0D3B1F66-76EA-ED20-33B1-0FDA4B55933F}"/>
              </a:ext>
            </a:extLst>
          </p:cNvPr>
          <p:cNvSpPr txBox="1">
            <a:spLocks noGrp="1"/>
          </p:cNvSpPr>
          <p:nvPr>
            <p:ph type="subTitle" idx="1"/>
          </p:nvPr>
        </p:nvSpPr>
        <p:spPr>
          <a:xfrm>
            <a:off x="1524003" y="3602041"/>
            <a:ext cx="9144000" cy="1655758"/>
          </a:xfrm>
        </p:spPr>
        <p:txBody>
          <a:bodyPr anchorCtr="1"/>
          <a:lstStyle>
            <a:lvl1pPr marL="0" indent="0" algn="ctr">
              <a:buNone/>
              <a:defRPr sz="2400"/>
            </a:lvl1pPr>
          </a:lstStyle>
          <a:p>
            <a:pPr lvl="0"/>
            <a:r>
              <a:rPr lang="en-US"/>
              <a:t>Click to edit Master subtitle style</a:t>
            </a:r>
            <a:endParaRPr lang="en-GB"/>
          </a:p>
        </p:txBody>
      </p:sp>
      <p:sp>
        <p:nvSpPr>
          <p:cNvPr id="4" name="Date Placeholder 3">
            <a:extLst>
              <a:ext uri="{FF2B5EF4-FFF2-40B4-BE49-F238E27FC236}">
                <a16:creationId xmlns:a16="http://schemas.microsoft.com/office/drawing/2014/main" id="{69262A6A-1AE3-A5A2-6E39-C20077954E7D}"/>
              </a:ext>
            </a:extLst>
          </p:cNvPr>
          <p:cNvSpPr txBox="1">
            <a:spLocks noGrp="1"/>
          </p:cNvSpPr>
          <p:nvPr>
            <p:ph type="dt" sz="half" idx="7"/>
          </p:nvPr>
        </p:nvSpPr>
        <p:spPr>
          <a:xfrm>
            <a:off x="838203" y="6356351"/>
            <a:ext cx="2743200" cy="365129"/>
          </a:xfrm>
        </p:spPr>
        <p:txBody>
          <a:bodyPr/>
          <a:lstStyle>
            <a:lvl1pPr>
              <a:defRPr/>
            </a:lvl1pPr>
          </a:lstStyle>
          <a:p>
            <a:pPr lvl="0"/>
            <a:fld id="{81A05B5A-7FDB-4720-809C-5E6AC682E9B5}" type="datetime1">
              <a:rPr lang="en-GB"/>
              <a:pPr lvl="0"/>
              <a:t>12/10/2025</a:t>
            </a:fld>
            <a:endParaRPr lang="en-GB"/>
          </a:p>
        </p:txBody>
      </p:sp>
      <p:sp>
        <p:nvSpPr>
          <p:cNvPr id="5" name="Footer Placeholder 4">
            <a:extLst>
              <a:ext uri="{FF2B5EF4-FFF2-40B4-BE49-F238E27FC236}">
                <a16:creationId xmlns:a16="http://schemas.microsoft.com/office/drawing/2014/main" id="{3F28F056-A920-019E-8523-2733A346221D}"/>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6C35006A-AA33-5343-846A-BCB544F16911}"/>
              </a:ext>
            </a:extLst>
          </p:cNvPr>
          <p:cNvSpPr txBox="1">
            <a:spLocks noGrp="1"/>
          </p:cNvSpPr>
          <p:nvPr>
            <p:ph type="sldNum" sz="quarter" idx="8"/>
          </p:nvPr>
        </p:nvSpPr>
        <p:spPr>
          <a:xfrm>
            <a:off x="8610603" y="6356351"/>
            <a:ext cx="2743200" cy="365129"/>
          </a:xfrm>
        </p:spPr>
        <p:txBody>
          <a:bodyPr/>
          <a:lstStyle>
            <a:lvl1pPr>
              <a:defRPr/>
            </a:lvl1pPr>
          </a:lstStyle>
          <a:p>
            <a:pPr lvl="0"/>
            <a:fld id="{BCC5310F-D2A7-4917-91F8-4349F212A021}" type="slidenum">
              <a:t>‹#›</a:t>
            </a:fld>
            <a:endParaRPr lang="en-GB"/>
          </a:p>
        </p:txBody>
      </p:sp>
    </p:spTree>
    <p:extLst>
      <p:ext uri="{BB962C8B-B14F-4D97-AF65-F5344CB8AC3E}">
        <p14:creationId xmlns:p14="http://schemas.microsoft.com/office/powerpoint/2010/main" val="1899319310"/>
      </p:ext>
    </p:extLst>
  </p:cSld>
  <p:clrMapOvr>
    <a:masterClrMapping/>
  </p:clrMapOvr>
  <p:hf sldNum="0" hdr="0" ftr="0" dt="0"/>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59FF839-F990-A955-B979-2EE4F2A27216}"/>
              </a:ext>
            </a:extLst>
          </p:cNvPr>
          <p:cNvSpPr txBox="1">
            <a:spLocks noGrp="1"/>
          </p:cNvSpPr>
          <p:nvPr>
            <p:ph type="title"/>
          </p:nvPr>
        </p:nvSpPr>
        <p:spPr>
          <a:xfrm>
            <a:off x="838203" y="365129"/>
            <a:ext cx="10515600" cy="1325559"/>
          </a:xfrm>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66D1BB33-29CA-D554-1DAF-8C978A879E84}"/>
              </a:ext>
            </a:extLst>
          </p:cNvPr>
          <p:cNvSpPr txBox="1">
            <a:spLocks noGrp="1"/>
          </p:cNvSpPr>
          <p:nvPr>
            <p:ph idx="1"/>
          </p:nvPr>
        </p:nvSpPr>
        <p:spPr>
          <a:xfrm>
            <a:off x="838203" y="1825627"/>
            <a:ext cx="10515600"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3961D7F-2266-484D-7E7D-20EB952C7378}"/>
              </a:ext>
            </a:extLst>
          </p:cNvPr>
          <p:cNvSpPr txBox="1">
            <a:spLocks noGrp="1"/>
          </p:cNvSpPr>
          <p:nvPr>
            <p:ph type="dt" sz="half" idx="7"/>
          </p:nvPr>
        </p:nvSpPr>
        <p:spPr>
          <a:xfrm>
            <a:off x="838203" y="6356351"/>
            <a:ext cx="2743200" cy="365129"/>
          </a:xfrm>
        </p:spPr>
        <p:txBody>
          <a:bodyPr/>
          <a:lstStyle>
            <a:lvl1pPr>
              <a:defRPr/>
            </a:lvl1pPr>
          </a:lstStyle>
          <a:p>
            <a:pPr lvl="0"/>
            <a:fld id="{806BB1DA-EAF5-47C8-929F-72221D4715F4}" type="datetime1">
              <a:rPr lang="en-GB"/>
              <a:pPr lvl="0"/>
              <a:t>12/10/2025</a:t>
            </a:fld>
            <a:endParaRPr lang="en-GB"/>
          </a:p>
        </p:txBody>
      </p:sp>
      <p:sp>
        <p:nvSpPr>
          <p:cNvPr id="5" name="Footer Placeholder 4">
            <a:extLst>
              <a:ext uri="{FF2B5EF4-FFF2-40B4-BE49-F238E27FC236}">
                <a16:creationId xmlns:a16="http://schemas.microsoft.com/office/drawing/2014/main" id="{4BFB691E-0877-C410-DE0E-B6840C7424BD}"/>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4CC97C7E-189D-27D5-1F68-EC4ABBD0EE82}"/>
              </a:ext>
            </a:extLst>
          </p:cNvPr>
          <p:cNvSpPr txBox="1">
            <a:spLocks noGrp="1"/>
          </p:cNvSpPr>
          <p:nvPr>
            <p:ph type="sldNum" sz="quarter" idx="8"/>
          </p:nvPr>
        </p:nvSpPr>
        <p:spPr>
          <a:xfrm>
            <a:off x="8610603" y="6356351"/>
            <a:ext cx="2743200" cy="365129"/>
          </a:xfrm>
        </p:spPr>
        <p:txBody>
          <a:bodyPr/>
          <a:lstStyle>
            <a:lvl1pPr>
              <a:defRPr/>
            </a:lvl1pPr>
          </a:lstStyle>
          <a:p>
            <a:pPr lvl="0"/>
            <a:fld id="{75D3706C-240F-459B-A289-70F488151B95}" type="slidenum">
              <a:t>‹#›</a:t>
            </a:fld>
            <a:endParaRPr lang="en-GB"/>
          </a:p>
        </p:txBody>
      </p:sp>
    </p:spTree>
    <p:extLst>
      <p:ext uri="{BB962C8B-B14F-4D97-AF65-F5344CB8AC3E}">
        <p14:creationId xmlns:p14="http://schemas.microsoft.com/office/powerpoint/2010/main" val="3097752415"/>
      </p:ext>
    </p:extLst>
  </p:cSld>
  <p:clrMapOvr>
    <a:masterClrMapping/>
  </p:clrMapOvr>
  <p:hf sldNum="0" hdr="0" ftr="0" dt="0"/>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F5AE7DB-A573-987D-C22D-8C90AEA2A66F}"/>
              </a:ext>
            </a:extLst>
          </p:cNvPr>
          <p:cNvSpPr txBox="1">
            <a:spLocks noGrp="1"/>
          </p:cNvSpPr>
          <p:nvPr>
            <p:ph type="title"/>
          </p:nvPr>
        </p:nvSpPr>
        <p:spPr>
          <a:xfrm>
            <a:off x="831847" y="1709735"/>
            <a:ext cx="10515600" cy="2852735"/>
          </a:xfrm>
        </p:spPr>
        <p:txBody>
          <a:bodyPr anchor="b"/>
          <a:lstStyle>
            <a:lvl1pPr>
              <a:defRPr sz="6000"/>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DCABD8FC-BA07-7249-F89B-CD4E2358434E}"/>
              </a:ext>
            </a:extLst>
          </p:cNvPr>
          <p:cNvSpPr txBox="1">
            <a:spLocks noGrp="1"/>
          </p:cNvSpPr>
          <p:nvPr>
            <p:ph type="body" idx="1"/>
          </p:nvPr>
        </p:nvSpPr>
        <p:spPr>
          <a:xfrm>
            <a:off x="831847" y="4589465"/>
            <a:ext cx="10515600" cy="1500182"/>
          </a:xfrm>
        </p:spPr>
        <p:txBody>
          <a:bodyPr/>
          <a:lstStyle>
            <a:lvl1pPr marL="0" indent="0">
              <a:buNone/>
              <a:defRPr sz="2400">
                <a:solidFill>
                  <a:srgbClr val="898989"/>
                </a:solidFill>
              </a:defRPr>
            </a:lvl1pPr>
          </a:lstStyle>
          <a:p>
            <a:pPr lvl="0"/>
            <a:r>
              <a:rPr lang="en-US"/>
              <a:t>Click to edit Master text styles</a:t>
            </a:r>
          </a:p>
        </p:txBody>
      </p:sp>
      <p:sp>
        <p:nvSpPr>
          <p:cNvPr id="4" name="Date Placeholder 3">
            <a:extLst>
              <a:ext uri="{FF2B5EF4-FFF2-40B4-BE49-F238E27FC236}">
                <a16:creationId xmlns:a16="http://schemas.microsoft.com/office/drawing/2014/main" id="{B319C370-D615-07A2-87C9-2CB5B87B8517}"/>
              </a:ext>
            </a:extLst>
          </p:cNvPr>
          <p:cNvSpPr txBox="1">
            <a:spLocks noGrp="1"/>
          </p:cNvSpPr>
          <p:nvPr>
            <p:ph type="dt" sz="half" idx="7"/>
          </p:nvPr>
        </p:nvSpPr>
        <p:spPr>
          <a:xfrm>
            <a:off x="838203" y="6356351"/>
            <a:ext cx="2743200" cy="365129"/>
          </a:xfrm>
        </p:spPr>
        <p:txBody>
          <a:bodyPr/>
          <a:lstStyle>
            <a:lvl1pPr>
              <a:defRPr/>
            </a:lvl1pPr>
          </a:lstStyle>
          <a:p>
            <a:pPr lvl="0"/>
            <a:fld id="{E3BE8E5B-B1C2-4C36-9CA4-4672FDD245FC}" type="datetime1">
              <a:rPr lang="en-GB"/>
              <a:pPr lvl="0"/>
              <a:t>12/10/2025</a:t>
            </a:fld>
            <a:endParaRPr lang="en-GB"/>
          </a:p>
        </p:txBody>
      </p:sp>
      <p:sp>
        <p:nvSpPr>
          <p:cNvPr id="5" name="Footer Placeholder 4">
            <a:extLst>
              <a:ext uri="{FF2B5EF4-FFF2-40B4-BE49-F238E27FC236}">
                <a16:creationId xmlns:a16="http://schemas.microsoft.com/office/drawing/2014/main" id="{2A13165D-43FC-0139-D1F7-FB5C3AFEFA46}"/>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7C932C1C-2D77-A763-209B-EB63028301F7}"/>
              </a:ext>
            </a:extLst>
          </p:cNvPr>
          <p:cNvSpPr txBox="1">
            <a:spLocks noGrp="1"/>
          </p:cNvSpPr>
          <p:nvPr>
            <p:ph type="sldNum" sz="quarter" idx="8"/>
          </p:nvPr>
        </p:nvSpPr>
        <p:spPr>
          <a:xfrm>
            <a:off x="8610603" y="6356351"/>
            <a:ext cx="2743200" cy="365129"/>
          </a:xfrm>
        </p:spPr>
        <p:txBody>
          <a:bodyPr/>
          <a:lstStyle>
            <a:lvl1pPr>
              <a:defRPr/>
            </a:lvl1pPr>
          </a:lstStyle>
          <a:p>
            <a:pPr lvl="0"/>
            <a:fld id="{65507A3E-C4B0-45A2-BED6-3D4B65A2FF98}" type="slidenum">
              <a:t>‹#›</a:t>
            </a:fld>
            <a:endParaRPr lang="en-GB"/>
          </a:p>
        </p:txBody>
      </p:sp>
    </p:spTree>
    <p:extLst>
      <p:ext uri="{BB962C8B-B14F-4D97-AF65-F5344CB8AC3E}">
        <p14:creationId xmlns:p14="http://schemas.microsoft.com/office/powerpoint/2010/main" val="1046635837"/>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134949-B19B-C380-8440-7F62BF809AD7}"/>
              </a:ext>
            </a:extLst>
          </p:cNvPr>
          <p:cNvSpPr txBox="1">
            <a:spLocks noGrp="1"/>
          </p:cNvSpPr>
          <p:nvPr>
            <p:ph type="title"/>
          </p:nvPr>
        </p:nvSpPr>
        <p:spPr>
          <a:xfrm>
            <a:off x="838203" y="365129"/>
            <a:ext cx="10515600" cy="1325559"/>
          </a:xfrm>
        </p:spPr>
        <p:txBody>
          <a:bodyPr/>
          <a:lstStyle>
            <a:lvl1pPr>
              <a:defRPr/>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84D79526-430D-B324-4ED0-91F0309D087E}"/>
              </a:ext>
            </a:extLst>
          </p:cNvPr>
          <p:cNvSpPr txBox="1">
            <a:spLocks noGrp="1"/>
          </p:cNvSpPr>
          <p:nvPr>
            <p:ph idx="1"/>
          </p:nvPr>
        </p:nvSpPr>
        <p:spPr>
          <a:xfrm>
            <a:off x="838203"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C9A7155F-304B-6874-BA76-69461BA4B789}"/>
              </a:ext>
            </a:extLst>
          </p:cNvPr>
          <p:cNvSpPr txBox="1">
            <a:spLocks noGrp="1"/>
          </p:cNvSpPr>
          <p:nvPr>
            <p:ph idx="2"/>
          </p:nvPr>
        </p:nvSpPr>
        <p:spPr>
          <a:xfrm>
            <a:off x="6172200" y="1825627"/>
            <a:ext cx="5181603" cy="4351336"/>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963ECDDF-6FCF-A01E-3D08-D9D5C8AEC7AF}"/>
              </a:ext>
            </a:extLst>
          </p:cNvPr>
          <p:cNvSpPr txBox="1">
            <a:spLocks noGrp="1"/>
          </p:cNvSpPr>
          <p:nvPr>
            <p:ph type="dt" sz="half" idx="7"/>
          </p:nvPr>
        </p:nvSpPr>
        <p:spPr>
          <a:xfrm>
            <a:off x="838203" y="6356351"/>
            <a:ext cx="2743200" cy="365129"/>
          </a:xfrm>
        </p:spPr>
        <p:txBody>
          <a:bodyPr/>
          <a:lstStyle>
            <a:lvl1pPr>
              <a:defRPr/>
            </a:lvl1pPr>
          </a:lstStyle>
          <a:p>
            <a:pPr lvl="0"/>
            <a:fld id="{7D2A1947-8425-4E6A-BF7E-9FD650CEC395}" type="datetime1">
              <a:rPr lang="en-GB"/>
              <a:pPr lvl="0"/>
              <a:t>12/10/2025</a:t>
            </a:fld>
            <a:endParaRPr lang="en-GB"/>
          </a:p>
        </p:txBody>
      </p:sp>
      <p:sp>
        <p:nvSpPr>
          <p:cNvPr id="6" name="Footer Placeholder 5">
            <a:extLst>
              <a:ext uri="{FF2B5EF4-FFF2-40B4-BE49-F238E27FC236}">
                <a16:creationId xmlns:a16="http://schemas.microsoft.com/office/drawing/2014/main" id="{9D1155C5-F6D1-2B40-F86D-A261511E0F72}"/>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2ADBAA97-CFC2-94F3-76D0-63549077F1A5}"/>
              </a:ext>
            </a:extLst>
          </p:cNvPr>
          <p:cNvSpPr txBox="1">
            <a:spLocks noGrp="1"/>
          </p:cNvSpPr>
          <p:nvPr>
            <p:ph type="sldNum" sz="quarter" idx="8"/>
          </p:nvPr>
        </p:nvSpPr>
        <p:spPr>
          <a:xfrm>
            <a:off x="8610603" y="6356351"/>
            <a:ext cx="2743200" cy="365129"/>
          </a:xfrm>
        </p:spPr>
        <p:txBody>
          <a:bodyPr/>
          <a:lstStyle>
            <a:lvl1pPr>
              <a:defRPr/>
            </a:lvl1pPr>
          </a:lstStyle>
          <a:p>
            <a:pPr lvl="0"/>
            <a:fld id="{5B846D13-A52B-4445-8D7A-3D0B331B711A}" type="slidenum">
              <a:t>‹#›</a:t>
            </a:fld>
            <a:endParaRPr lang="en-GB"/>
          </a:p>
        </p:txBody>
      </p:sp>
    </p:spTree>
    <p:extLst>
      <p:ext uri="{BB962C8B-B14F-4D97-AF65-F5344CB8AC3E}">
        <p14:creationId xmlns:p14="http://schemas.microsoft.com/office/powerpoint/2010/main" val="1490587019"/>
      </p:ext>
    </p:extLst>
  </p:cSld>
  <p:clrMapOvr>
    <a:masterClrMapping/>
  </p:clrMapOvr>
  <p:hf sldNum="0" hdr="0" ftr="0" dt="0"/>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9906CE0-3DDA-706C-D32A-1C2FB83EC603}"/>
              </a:ext>
            </a:extLst>
          </p:cNvPr>
          <p:cNvSpPr txBox="1">
            <a:spLocks noGrp="1"/>
          </p:cNvSpPr>
          <p:nvPr>
            <p:ph type="title"/>
          </p:nvPr>
        </p:nvSpPr>
        <p:spPr>
          <a:xfrm>
            <a:off x="839784" y="365129"/>
            <a:ext cx="10515600" cy="1325559"/>
          </a:xfrm>
        </p:spPr>
        <p:txBody>
          <a:bodyPr/>
          <a:lstStyle>
            <a:lvl1pPr>
              <a:defRPr/>
            </a:lvl1p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933223E5-551D-EEBF-662B-294B13B0D05A}"/>
              </a:ext>
            </a:extLst>
          </p:cNvPr>
          <p:cNvSpPr txBox="1">
            <a:spLocks noGrp="1"/>
          </p:cNvSpPr>
          <p:nvPr>
            <p:ph type="body" idx="1"/>
          </p:nvPr>
        </p:nvSpPr>
        <p:spPr>
          <a:xfrm>
            <a:off x="839784" y="1681160"/>
            <a:ext cx="5157782" cy="823910"/>
          </a:xfrm>
        </p:spPr>
        <p:txBody>
          <a:bodyPr anchor="b"/>
          <a:lstStyle>
            <a:lvl1pPr marL="0" indent="0">
              <a:buNone/>
              <a:defRPr sz="2400" b="1"/>
            </a:lvl1pPr>
          </a:lstStyle>
          <a:p>
            <a:pPr lvl="0"/>
            <a:r>
              <a:rPr lang="en-US"/>
              <a:t>Click to edit Master text styles</a:t>
            </a:r>
          </a:p>
        </p:txBody>
      </p:sp>
      <p:sp>
        <p:nvSpPr>
          <p:cNvPr id="4" name="Content Placeholder 3">
            <a:extLst>
              <a:ext uri="{FF2B5EF4-FFF2-40B4-BE49-F238E27FC236}">
                <a16:creationId xmlns:a16="http://schemas.microsoft.com/office/drawing/2014/main" id="{C3C55376-6BB0-0501-6241-54831D261442}"/>
              </a:ext>
            </a:extLst>
          </p:cNvPr>
          <p:cNvSpPr txBox="1">
            <a:spLocks noGrp="1"/>
          </p:cNvSpPr>
          <p:nvPr>
            <p:ph idx="2"/>
          </p:nvPr>
        </p:nvSpPr>
        <p:spPr>
          <a:xfrm>
            <a:off x="839784" y="2505071"/>
            <a:ext cx="5157782"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DC825CFA-2526-8851-C484-359B44BA0CB3}"/>
              </a:ext>
            </a:extLst>
          </p:cNvPr>
          <p:cNvSpPr txBox="1">
            <a:spLocks noGrp="1"/>
          </p:cNvSpPr>
          <p:nvPr>
            <p:ph type="body" idx="3"/>
          </p:nvPr>
        </p:nvSpPr>
        <p:spPr>
          <a:xfrm>
            <a:off x="6172200" y="1681160"/>
            <a:ext cx="5183184" cy="823910"/>
          </a:xfrm>
        </p:spPr>
        <p:txBody>
          <a:bodyPr anchor="b"/>
          <a:lstStyle>
            <a:lvl1pPr marL="0" indent="0">
              <a:buNone/>
              <a:defRPr sz="2400" b="1"/>
            </a:lvl1pPr>
          </a:lstStyle>
          <a:p>
            <a:pPr lvl="0"/>
            <a:r>
              <a:rPr lang="en-US"/>
              <a:t>Click to edit Master text styles</a:t>
            </a:r>
          </a:p>
        </p:txBody>
      </p:sp>
      <p:sp>
        <p:nvSpPr>
          <p:cNvPr id="6" name="Content Placeholder 5">
            <a:extLst>
              <a:ext uri="{FF2B5EF4-FFF2-40B4-BE49-F238E27FC236}">
                <a16:creationId xmlns:a16="http://schemas.microsoft.com/office/drawing/2014/main" id="{6F23AC1A-84CE-9E68-A2DD-1281B6887796}"/>
              </a:ext>
            </a:extLst>
          </p:cNvPr>
          <p:cNvSpPr txBox="1">
            <a:spLocks noGrp="1"/>
          </p:cNvSpPr>
          <p:nvPr>
            <p:ph idx="4"/>
          </p:nvPr>
        </p:nvSpPr>
        <p:spPr>
          <a:xfrm>
            <a:off x="6172200" y="2505071"/>
            <a:ext cx="5183184" cy="3684583"/>
          </a:xfrm>
        </p:spPr>
        <p:txBody>
          <a:bodyPr/>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C0D2A860-DF16-111B-7474-D896A8F638CD}"/>
              </a:ext>
            </a:extLst>
          </p:cNvPr>
          <p:cNvSpPr txBox="1">
            <a:spLocks noGrp="1"/>
          </p:cNvSpPr>
          <p:nvPr>
            <p:ph type="dt" sz="half" idx="7"/>
          </p:nvPr>
        </p:nvSpPr>
        <p:spPr>
          <a:xfrm>
            <a:off x="838203" y="6356351"/>
            <a:ext cx="2743200" cy="365129"/>
          </a:xfrm>
        </p:spPr>
        <p:txBody>
          <a:bodyPr/>
          <a:lstStyle>
            <a:lvl1pPr>
              <a:defRPr/>
            </a:lvl1pPr>
          </a:lstStyle>
          <a:p>
            <a:pPr lvl="0"/>
            <a:fld id="{8CF1ED0F-CBD2-4AB9-B269-EC07898B51A6}" type="datetime1">
              <a:rPr lang="en-GB"/>
              <a:pPr lvl="0"/>
              <a:t>12/10/2025</a:t>
            </a:fld>
            <a:endParaRPr lang="en-GB"/>
          </a:p>
        </p:txBody>
      </p:sp>
      <p:sp>
        <p:nvSpPr>
          <p:cNvPr id="8" name="Footer Placeholder 7">
            <a:extLst>
              <a:ext uri="{FF2B5EF4-FFF2-40B4-BE49-F238E27FC236}">
                <a16:creationId xmlns:a16="http://schemas.microsoft.com/office/drawing/2014/main" id="{9503D131-E470-93C1-19A7-F43A42313FBD}"/>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9" name="Slide Number Placeholder 8">
            <a:extLst>
              <a:ext uri="{FF2B5EF4-FFF2-40B4-BE49-F238E27FC236}">
                <a16:creationId xmlns:a16="http://schemas.microsoft.com/office/drawing/2014/main" id="{B1224194-CD0A-4B01-11FD-FF88AABBBE88}"/>
              </a:ext>
            </a:extLst>
          </p:cNvPr>
          <p:cNvSpPr txBox="1">
            <a:spLocks noGrp="1"/>
          </p:cNvSpPr>
          <p:nvPr>
            <p:ph type="sldNum" sz="quarter" idx="8"/>
          </p:nvPr>
        </p:nvSpPr>
        <p:spPr>
          <a:xfrm>
            <a:off x="8610603" y="6356351"/>
            <a:ext cx="2743200" cy="365129"/>
          </a:xfrm>
        </p:spPr>
        <p:txBody>
          <a:bodyPr/>
          <a:lstStyle>
            <a:lvl1pPr>
              <a:defRPr/>
            </a:lvl1pPr>
          </a:lstStyle>
          <a:p>
            <a:pPr lvl="0"/>
            <a:fld id="{75B7FCE8-AE25-4576-99C1-A35FF22A2694}" type="slidenum">
              <a:t>‹#›</a:t>
            </a:fld>
            <a:endParaRPr lang="en-GB"/>
          </a:p>
        </p:txBody>
      </p:sp>
    </p:spTree>
    <p:extLst>
      <p:ext uri="{BB962C8B-B14F-4D97-AF65-F5344CB8AC3E}">
        <p14:creationId xmlns:p14="http://schemas.microsoft.com/office/powerpoint/2010/main" val="153548434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98F5327-64C6-80A6-06A7-40204B7699C9}"/>
              </a:ext>
            </a:extLst>
          </p:cNvPr>
          <p:cNvSpPr txBox="1">
            <a:spLocks noGrp="1"/>
          </p:cNvSpPr>
          <p:nvPr>
            <p:ph type="title"/>
          </p:nvPr>
        </p:nvSpPr>
        <p:spPr>
          <a:xfrm>
            <a:off x="838203" y="365129"/>
            <a:ext cx="10515600" cy="1325559"/>
          </a:xfrm>
        </p:spPr>
        <p:txBody>
          <a:bodyPr/>
          <a:lstStyle>
            <a:lvl1pPr>
              <a:defRPr/>
            </a:lvl1pPr>
          </a:lstStyle>
          <a:p>
            <a:pPr lvl="0"/>
            <a:r>
              <a:rPr lang="en-US"/>
              <a:t>Click to edit Master title style</a:t>
            </a:r>
            <a:endParaRPr lang="en-GB"/>
          </a:p>
        </p:txBody>
      </p:sp>
      <p:sp>
        <p:nvSpPr>
          <p:cNvPr id="3" name="Date Placeholder 2">
            <a:extLst>
              <a:ext uri="{FF2B5EF4-FFF2-40B4-BE49-F238E27FC236}">
                <a16:creationId xmlns:a16="http://schemas.microsoft.com/office/drawing/2014/main" id="{D2E23410-9DB6-3E20-D54F-4DC452515BB1}"/>
              </a:ext>
            </a:extLst>
          </p:cNvPr>
          <p:cNvSpPr txBox="1">
            <a:spLocks noGrp="1"/>
          </p:cNvSpPr>
          <p:nvPr>
            <p:ph type="dt" sz="half" idx="7"/>
          </p:nvPr>
        </p:nvSpPr>
        <p:spPr>
          <a:xfrm>
            <a:off x="838203" y="6356351"/>
            <a:ext cx="2743200" cy="365129"/>
          </a:xfrm>
        </p:spPr>
        <p:txBody>
          <a:bodyPr/>
          <a:lstStyle>
            <a:lvl1pPr>
              <a:defRPr/>
            </a:lvl1pPr>
          </a:lstStyle>
          <a:p>
            <a:pPr lvl="0"/>
            <a:fld id="{07C48B23-0814-4C58-AEEB-B41C2E635AAF}" type="datetime1">
              <a:rPr lang="en-GB"/>
              <a:pPr lvl="0"/>
              <a:t>12/10/2025</a:t>
            </a:fld>
            <a:endParaRPr lang="en-GB"/>
          </a:p>
        </p:txBody>
      </p:sp>
      <p:sp>
        <p:nvSpPr>
          <p:cNvPr id="4" name="Footer Placeholder 3">
            <a:extLst>
              <a:ext uri="{FF2B5EF4-FFF2-40B4-BE49-F238E27FC236}">
                <a16:creationId xmlns:a16="http://schemas.microsoft.com/office/drawing/2014/main" id="{79B55964-DAB5-A789-2CAD-0C017AFDBF44}"/>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5" name="Slide Number Placeholder 4">
            <a:extLst>
              <a:ext uri="{FF2B5EF4-FFF2-40B4-BE49-F238E27FC236}">
                <a16:creationId xmlns:a16="http://schemas.microsoft.com/office/drawing/2014/main" id="{3BDB4553-90EF-4CE5-70DB-265D25CDC52F}"/>
              </a:ext>
            </a:extLst>
          </p:cNvPr>
          <p:cNvSpPr txBox="1">
            <a:spLocks noGrp="1"/>
          </p:cNvSpPr>
          <p:nvPr>
            <p:ph type="sldNum" sz="quarter" idx="8"/>
          </p:nvPr>
        </p:nvSpPr>
        <p:spPr>
          <a:xfrm>
            <a:off x="8610603" y="6356351"/>
            <a:ext cx="2743200" cy="365129"/>
          </a:xfrm>
        </p:spPr>
        <p:txBody>
          <a:bodyPr/>
          <a:lstStyle>
            <a:lvl1pPr>
              <a:defRPr/>
            </a:lvl1pPr>
          </a:lstStyle>
          <a:p>
            <a:pPr lvl="0"/>
            <a:fld id="{441714D5-22B5-46FD-96B3-DFA593120CDB}" type="slidenum">
              <a:t>‹#›</a:t>
            </a:fld>
            <a:endParaRPr lang="en-GB"/>
          </a:p>
        </p:txBody>
      </p:sp>
    </p:spTree>
    <p:extLst>
      <p:ext uri="{BB962C8B-B14F-4D97-AF65-F5344CB8AC3E}">
        <p14:creationId xmlns:p14="http://schemas.microsoft.com/office/powerpoint/2010/main" val="2026024435"/>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E7ED2ABD-8CA2-A111-0AAB-DFFCDE63892C}"/>
              </a:ext>
            </a:extLst>
          </p:cNvPr>
          <p:cNvSpPr txBox="1">
            <a:spLocks noGrp="1"/>
          </p:cNvSpPr>
          <p:nvPr>
            <p:ph type="dt" sz="half" idx="7"/>
          </p:nvPr>
        </p:nvSpPr>
        <p:spPr>
          <a:xfrm>
            <a:off x="838203" y="6356351"/>
            <a:ext cx="2743200" cy="365129"/>
          </a:xfrm>
        </p:spPr>
        <p:txBody>
          <a:bodyPr/>
          <a:lstStyle>
            <a:lvl1pPr>
              <a:defRPr/>
            </a:lvl1pPr>
          </a:lstStyle>
          <a:p>
            <a:pPr lvl="0"/>
            <a:fld id="{91222342-D00C-4149-A5D8-97C4DA157336}" type="datetime1">
              <a:rPr lang="en-GB"/>
              <a:pPr lvl="0"/>
              <a:t>12/10/2025</a:t>
            </a:fld>
            <a:endParaRPr lang="en-GB"/>
          </a:p>
        </p:txBody>
      </p:sp>
      <p:sp>
        <p:nvSpPr>
          <p:cNvPr id="3" name="Footer Placeholder 2">
            <a:extLst>
              <a:ext uri="{FF2B5EF4-FFF2-40B4-BE49-F238E27FC236}">
                <a16:creationId xmlns:a16="http://schemas.microsoft.com/office/drawing/2014/main" id="{3F1C2723-41B2-B1B3-A78A-1CB862674134}"/>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4" name="Slide Number Placeholder 3">
            <a:extLst>
              <a:ext uri="{FF2B5EF4-FFF2-40B4-BE49-F238E27FC236}">
                <a16:creationId xmlns:a16="http://schemas.microsoft.com/office/drawing/2014/main" id="{805669CD-63DE-9B72-28E5-E891CC301688}"/>
              </a:ext>
            </a:extLst>
          </p:cNvPr>
          <p:cNvSpPr txBox="1">
            <a:spLocks noGrp="1"/>
          </p:cNvSpPr>
          <p:nvPr>
            <p:ph type="sldNum" sz="quarter" idx="8"/>
          </p:nvPr>
        </p:nvSpPr>
        <p:spPr>
          <a:xfrm>
            <a:off x="8610603" y="6356351"/>
            <a:ext cx="2743200" cy="365129"/>
          </a:xfrm>
        </p:spPr>
        <p:txBody>
          <a:bodyPr/>
          <a:lstStyle>
            <a:lvl1pPr>
              <a:defRPr/>
            </a:lvl1pPr>
          </a:lstStyle>
          <a:p>
            <a:pPr lvl="0"/>
            <a:fld id="{2C232AB9-9BF2-4AF9-95A2-E1B3FF89FDCD}" type="slidenum">
              <a:t>‹#›</a:t>
            </a:fld>
            <a:endParaRPr lang="en-GB"/>
          </a:p>
        </p:txBody>
      </p:sp>
    </p:spTree>
    <p:extLst>
      <p:ext uri="{BB962C8B-B14F-4D97-AF65-F5344CB8AC3E}">
        <p14:creationId xmlns:p14="http://schemas.microsoft.com/office/powerpoint/2010/main" val="188371459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9F8D2F0-51B1-4A66-6E06-D92B1A69DD98}"/>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Content Placeholder 2">
            <a:extLst>
              <a:ext uri="{FF2B5EF4-FFF2-40B4-BE49-F238E27FC236}">
                <a16:creationId xmlns:a16="http://schemas.microsoft.com/office/drawing/2014/main" id="{4DF69A89-B902-226E-D5AF-77C41364CBAA}"/>
              </a:ext>
            </a:extLst>
          </p:cNvPr>
          <p:cNvSpPr txBox="1">
            <a:spLocks noGrp="1"/>
          </p:cNvSpPr>
          <p:nvPr>
            <p:ph idx="1"/>
          </p:nvPr>
        </p:nvSpPr>
        <p:spPr>
          <a:xfrm>
            <a:off x="5183184" y="987423"/>
            <a:ext cx="6172200" cy="4873623"/>
          </a:xfrm>
        </p:spPr>
        <p:txBody>
          <a:bodyPr/>
          <a:lstStyle>
            <a:lvl1pPr>
              <a:defRPr sz="3200"/>
            </a:lvl1pPr>
            <a:lvl2pPr>
              <a:defRPr sz="2800"/>
            </a:lvl2pPr>
            <a:lvl3pPr>
              <a:defRPr sz="2400"/>
            </a:lvl3pPr>
            <a:lvl4pPr>
              <a:defRPr sz="2000"/>
            </a:lvl4pPr>
            <a:lvl5pPr>
              <a:defRPr sz="2000"/>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9A28DBE-6B70-CDFB-D988-10C914649A6A}"/>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ED9D1E4B-807B-4E1C-5278-50BFCAA999AA}"/>
              </a:ext>
            </a:extLst>
          </p:cNvPr>
          <p:cNvSpPr txBox="1">
            <a:spLocks noGrp="1"/>
          </p:cNvSpPr>
          <p:nvPr>
            <p:ph type="dt" sz="half" idx="7"/>
          </p:nvPr>
        </p:nvSpPr>
        <p:spPr>
          <a:xfrm>
            <a:off x="838203" y="6356351"/>
            <a:ext cx="2743200" cy="365129"/>
          </a:xfrm>
        </p:spPr>
        <p:txBody>
          <a:bodyPr/>
          <a:lstStyle>
            <a:lvl1pPr>
              <a:defRPr/>
            </a:lvl1pPr>
          </a:lstStyle>
          <a:p>
            <a:pPr lvl="0"/>
            <a:fld id="{661BB6B5-2B6C-4C91-99DA-3B4A7E864FBB}" type="datetime1">
              <a:rPr lang="en-GB"/>
              <a:pPr lvl="0"/>
              <a:t>12/10/2025</a:t>
            </a:fld>
            <a:endParaRPr lang="en-GB"/>
          </a:p>
        </p:txBody>
      </p:sp>
      <p:sp>
        <p:nvSpPr>
          <p:cNvPr id="6" name="Footer Placeholder 5">
            <a:extLst>
              <a:ext uri="{FF2B5EF4-FFF2-40B4-BE49-F238E27FC236}">
                <a16:creationId xmlns:a16="http://schemas.microsoft.com/office/drawing/2014/main" id="{CBC85495-C581-D0CB-BA10-5D9F8816D4D6}"/>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4A2F7AF0-EA6E-E6B2-5741-0FACEF9AE53A}"/>
              </a:ext>
            </a:extLst>
          </p:cNvPr>
          <p:cNvSpPr txBox="1">
            <a:spLocks noGrp="1"/>
          </p:cNvSpPr>
          <p:nvPr>
            <p:ph type="sldNum" sz="quarter" idx="8"/>
          </p:nvPr>
        </p:nvSpPr>
        <p:spPr>
          <a:xfrm>
            <a:off x="8610603" y="6356351"/>
            <a:ext cx="2743200" cy="365129"/>
          </a:xfrm>
        </p:spPr>
        <p:txBody>
          <a:bodyPr/>
          <a:lstStyle>
            <a:lvl1pPr>
              <a:defRPr/>
            </a:lvl1pPr>
          </a:lstStyle>
          <a:p>
            <a:pPr lvl="0"/>
            <a:fld id="{4BF42874-F4F7-46CF-8529-9AF041DB2AC4}" type="slidenum">
              <a:t>‹#›</a:t>
            </a:fld>
            <a:endParaRPr lang="en-GB"/>
          </a:p>
        </p:txBody>
      </p:sp>
    </p:spTree>
    <p:extLst>
      <p:ext uri="{BB962C8B-B14F-4D97-AF65-F5344CB8AC3E}">
        <p14:creationId xmlns:p14="http://schemas.microsoft.com/office/powerpoint/2010/main" val="44826793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CBEDB13-FAEB-2984-316C-5E1B965A8B84}"/>
              </a:ext>
            </a:extLst>
          </p:cNvPr>
          <p:cNvSpPr txBox="1">
            <a:spLocks noGrp="1"/>
          </p:cNvSpPr>
          <p:nvPr>
            <p:ph type="title"/>
          </p:nvPr>
        </p:nvSpPr>
        <p:spPr>
          <a:xfrm>
            <a:off x="839784" y="457200"/>
            <a:ext cx="3932240" cy="1600200"/>
          </a:xfrm>
        </p:spPr>
        <p:txBody>
          <a:bodyPr anchor="b"/>
          <a:lstStyle>
            <a:lvl1pPr>
              <a:defRPr sz="3200"/>
            </a:lvl1pPr>
          </a:lstStyle>
          <a:p>
            <a:pPr lvl="0"/>
            <a:r>
              <a:rPr lang="en-US"/>
              <a:t>Click to edit Master title style</a:t>
            </a:r>
            <a:endParaRPr lang="en-GB"/>
          </a:p>
        </p:txBody>
      </p:sp>
      <p:sp>
        <p:nvSpPr>
          <p:cNvPr id="3" name="Picture Placeholder 2">
            <a:extLst>
              <a:ext uri="{FF2B5EF4-FFF2-40B4-BE49-F238E27FC236}">
                <a16:creationId xmlns:a16="http://schemas.microsoft.com/office/drawing/2014/main" id="{FB2096DB-9927-F5FA-13FC-A65E4B2646D0}"/>
              </a:ext>
            </a:extLst>
          </p:cNvPr>
          <p:cNvSpPr txBox="1">
            <a:spLocks noGrp="1"/>
          </p:cNvSpPr>
          <p:nvPr>
            <p:ph type="pic" idx="1"/>
          </p:nvPr>
        </p:nvSpPr>
        <p:spPr>
          <a:xfrm>
            <a:off x="5183184" y="987423"/>
            <a:ext cx="6172200" cy="4873623"/>
          </a:xfrm>
        </p:spPr>
        <p:txBody>
          <a:bodyPr/>
          <a:lstStyle>
            <a:lvl1pPr marL="0" indent="0">
              <a:buNone/>
              <a:defRPr lang="en-GB" sz="3200"/>
            </a:lvl1pPr>
          </a:lstStyle>
          <a:p>
            <a:pPr lvl="0"/>
            <a:endParaRPr lang="en-GB"/>
          </a:p>
        </p:txBody>
      </p:sp>
      <p:sp>
        <p:nvSpPr>
          <p:cNvPr id="4" name="Text Placeholder 3">
            <a:extLst>
              <a:ext uri="{FF2B5EF4-FFF2-40B4-BE49-F238E27FC236}">
                <a16:creationId xmlns:a16="http://schemas.microsoft.com/office/drawing/2014/main" id="{EDFEC06F-33ED-AEC2-6E35-297E8F478771}"/>
              </a:ext>
            </a:extLst>
          </p:cNvPr>
          <p:cNvSpPr txBox="1">
            <a:spLocks noGrp="1"/>
          </p:cNvSpPr>
          <p:nvPr>
            <p:ph type="body" idx="2"/>
          </p:nvPr>
        </p:nvSpPr>
        <p:spPr>
          <a:xfrm>
            <a:off x="839784" y="2057400"/>
            <a:ext cx="3932240" cy="3811584"/>
          </a:xfrm>
        </p:spPr>
        <p:txBody>
          <a:bodyPr/>
          <a:lstStyle>
            <a:lvl1pPr marL="0" indent="0">
              <a:buNone/>
              <a:defRPr sz="1600"/>
            </a:lvl1pPr>
          </a:lstStyle>
          <a:p>
            <a:pPr lvl="0"/>
            <a:r>
              <a:rPr lang="en-US"/>
              <a:t>Click to edit Master text styles</a:t>
            </a:r>
          </a:p>
        </p:txBody>
      </p:sp>
      <p:sp>
        <p:nvSpPr>
          <p:cNvPr id="5" name="Date Placeholder 4">
            <a:extLst>
              <a:ext uri="{FF2B5EF4-FFF2-40B4-BE49-F238E27FC236}">
                <a16:creationId xmlns:a16="http://schemas.microsoft.com/office/drawing/2014/main" id="{C01E20D5-6797-9EBB-EEBD-95FB4CF35B07}"/>
              </a:ext>
            </a:extLst>
          </p:cNvPr>
          <p:cNvSpPr txBox="1">
            <a:spLocks noGrp="1"/>
          </p:cNvSpPr>
          <p:nvPr>
            <p:ph type="dt" sz="half" idx="7"/>
          </p:nvPr>
        </p:nvSpPr>
        <p:spPr>
          <a:xfrm>
            <a:off x="838203" y="6356351"/>
            <a:ext cx="2743200" cy="365129"/>
          </a:xfrm>
        </p:spPr>
        <p:txBody>
          <a:bodyPr/>
          <a:lstStyle>
            <a:lvl1pPr>
              <a:defRPr/>
            </a:lvl1pPr>
          </a:lstStyle>
          <a:p>
            <a:pPr lvl="0"/>
            <a:fld id="{B292B7D8-BF73-4A23-B872-CC620B9ED48D}" type="datetime1">
              <a:rPr lang="en-GB"/>
              <a:pPr lvl="0"/>
              <a:t>12/10/2025</a:t>
            </a:fld>
            <a:endParaRPr lang="en-GB"/>
          </a:p>
        </p:txBody>
      </p:sp>
      <p:sp>
        <p:nvSpPr>
          <p:cNvPr id="6" name="Footer Placeholder 5">
            <a:extLst>
              <a:ext uri="{FF2B5EF4-FFF2-40B4-BE49-F238E27FC236}">
                <a16:creationId xmlns:a16="http://schemas.microsoft.com/office/drawing/2014/main" id="{8BAEB925-DFC0-AFBA-98B8-0BA8654804CC}"/>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7" name="Slide Number Placeholder 6">
            <a:extLst>
              <a:ext uri="{FF2B5EF4-FFF2-40B4-BE49-F238E27FC236}">
                <a16:creationId xmlns:a16="http://schemas.microsoft.com/office/drawing/2014/main" id="{0595BC6A-FE77-A786-76AD-BBCD773B13D8}"/>
              </a:ext>
            </a:extLst>
          </p:cNvPr>
          <p:cNvSpPr txBox="1">
            <a:spLocks noGrp="1"/>
          </p:cNvSpPr>
          <p:nvPr>
            <p:ph type="sldNum" sz="quarter" idx="8"/>
          </p:nvPr>
        </p:nvSpPr>
        <p:spPr>
          <a:xfrm>
            <a:off x="8610603" y="6356351"/>
            <a:ext cx="2743200" cy="365129"/>
          </a:xfrm>
        </p:spPr>
        <p:txBody>
          <a:bodyPr/>
          <a:lstStyle>
            <a:lvl1pPr>
              <a:defRPr/>
            </a:lvl1pPr>
          </a:lstStyle>
          <a:p>
            <a:pPr lvl="0"/>
            <a:fld id="{2FBEA55C-B886-4C6E-9728-4EB2B3E1A387}" type="slidenum">
              <a:t>‹#›</a:t>
            </a:fld>
            <a:endParaRPr lang="en-GB"/>
          </a:p>
        </p:txBody>
      </p:sp>
    </p:spTree>
    <p:extLst>
      <p:ext uri="{BB962C8B-B14F-4D97-AF65-F5344CB8AC3E}">
        <p14:creationId xmlns:p14="http://schemas.microsoft.com/office/powerpoint/2010/main" val="2249358973"/>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656D4A6-D0CD-693B-2912-E149F5C0E6F1}"/>
              </a:ext>
            </a:extLst>
          </p:cNvPr>
          <p:cNvSpPr txBox="1">
            <a:spLocks noGrp="1"/>
          </p:cNvSpPr>
          <p:nvPr>
            <p:ph type="title"/>
          </p:nvPr>
        </p:nvSpPr>
        <p:spPr>
          <a:xfrm>
            <a:off x="838203" y="365129"/>
            <a:ext cx="10515600" cy="1325559"/>
          </a:xfrm>
        </p:spPr>
        <p:txBody>
          <a:bodyPr/>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1E566457-170B-88C6-CE40-64C844160890}"/>
              </a:ext>
            </a:extLst>
          </p:cNvPr>
          <p:cNvSpPr txBox="1">
            <a:spLocks noGrp="1"/>
          </p:cNvSpPr>
          <p:nvPr>
            <p:ph type="body" orient="vert" idx="1"/>
          </p:nvPr>
        </p:nvSpPr>
        <p:spPr>
          <a:xfrm>
            <a:off x="838203" y="1825627"/>
            <a:ext cx="10515600" cy="4351336"/>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8636B00E-957C-D570-05EE-FAD173C72FA8}"/>
              </a:ext>
            </a:extLst>
          </p:cNvPr>
          <p:cNvSpPr txBox="1">
            <a:spLocks noGrp="1"/>
          </p:cNvSpPr>
          <p:nvPr>
            <p:ph type="dt" sz="half" idx="7"/>
          </p:nvPr>
        </p:nvSpPr>
        <p:spPr>
          <a:xfrm>
            <a:off x="838203" y="6356351"/>
            <a:ext cx="2743200" cy="365129"/>
          </a:xfrm>
        </p:spPr>
        <p:txBody>
          <a:bodyPr/>
          <a:lstStyle>
            <a:lvl1pPr>
              <a:defRPr/>
            </a:lvl1pPr>
          </a:lstStyle>
          <a:p>
            <a:pPr lvl="0"/>
            <a:fld id="{EE57FC01-15F8-4325-8292-FE57912C5CD5}" type="datetime1">
              <a:rPr lang="en-GB"/>
              <a:pPr lvl="0"/>
              <a:t>12/10/2025</a:t>
            </a:fld>
            <a:endParaRPr lang="en-GB"/>
          </a:p>
        </p:txBody>
      </p:sp>
      <p:sp>
        <p:nvSpPr>
          <p:cNvPr id="5" name="Footer Placeholder 4">
            <a:extLst>
              <a:ext uri="{FF2B5EF4-FFF2-40B4-BE49-F238E27FC236}">
                <a16:creationId xmlns:a16="http://schemas.microsoft.com/office/drawing/2014/main" id="{E04F8C9F-6209-AD52-7577-D8DA33249C3A}"/>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EF2331DA-4920-8312-5126-1A7D52A84FE4}"/>
              </a:ext>
            </a:extLst>
          </p:cNvPr>
          <p:cNvSpPr txBox="1">
            <a:spLocks noGrp="1"/>
          </p:cNvSpPr>
          <p:nvPr>
            <p:ph type="sldNum" sz="quarter" idx="8"/>
          </p:nvPr>
        </p:nvSpPr>
        <p:spPr>
          <a:xfrm>
            <a:off x="8610603" y="6356351"/>
            <a:ext cx="2743200" cy="365129"/>
          </a:xfrm>
        </p:spPr>
        <p:txBody>
          <a:bodyPr/>
          <a:lstStyle>
            <a:lvl1pPr>
              <a:defRPr/>
            </a:lvl1pPr>
          </a:lstStyle>
          <a:p>
            <a:pPr lvl="0"/>
            <a:fld id="{1E9CF2EE-5518-4916-BA70-D206DA234D52}" type="slidenum">
              <a:t>‹#›</a:t>
            </a:fld>
            <a:endParaRPr lang="en-GB"/>
          </a:p>
        </p:txBody>
      </p:sp>
    </p:spTree>
    <p:extLst>
      <p:ext uri="{BB962C8B-B14F-4D97-AF65-F5344CB8AC3E}">
        <p14:creationId xmlns:p14="http://schemas.microsoft.com/office/powerpoint/2010/main" val="3598485558"/>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BD8B472D-F969-A4FE-F400-71F1C7BB9F21}"/>
              </a:ext>
            </a:extLst>
          </p:cNvPr>
          <p:cNvSpPr txBox="1">
            <a:spLocks noGrp="1"/>
          </p:cNvSpPr>
          <p:nvPr>
            <p:ph type="title" orient="vert"/>
          </p:nvPr>
        </p:nvSpPr>
        <p:spPr>
          <a:xfrm>
            <a:off x="8724903" y="365129"/>
            <a:ext cx="2628899" cy="5811834"/>
          </a:xfrm>
        </p:spPr>
        <p:txBody>
          <a:bodyPr vert="eaVert"/>
          <a:lstStyle>
            <a:lvl1pPr>
              <a:defRPr/>
            </a:lvl1pPr>
          </a:lstStyle>
          <a:p>
            <a:pPr lvl="0"/>
            <a:r>
              <a:rPr lang="en-US"/>
              <a:t>Click to edit Master title style</a:t>
            </a:r>
            <a:endParaRPr lang="en-GB"/>
          </a:p>
        </p:txBody>
      </p:sp>
      <p:sp>
        <p:nvSpPr>
          <p:cNvPr id="3" name="Vertical Text Placeholder 2">
            <a:extLst>
              <a:ext uri="{FF2B5EF4-FFF2-40B4-BE49-F238E27FC236}">
                <a16:creationId xmlns:a16="http://schemas.microsoft.com/office/drawing/2014/main" id="{4B4CD6E5-611D-3261-0AB4-F60B470CC321}"/>
              </a:ext>
            </a:extLst>
          </p:cNvPr>
          <p:cNvSpPr txBox="1">
            <a:spLocks noGrp="1"/>
          </p:cNvSpPr>
          <p:nvPr>
            <p:ph type="body" orient="vert" idx="1"/>
          </p:nvPr>
        </p:nvSpPr>
        <p:spPr>
          <a:xfrm>
            <a:off x="838203" y="365129"/>
            <a:ext cx="7734296" cy="5811834"/>
          </a:xfrm>
        </p:spPr>
        <p:txBody>
          <a:bodyPr vert="eaVert"/>
          <a:lstStyle>
            <a:lvl1pPr>
              <a:defRPr/>
            </a:lvl1pPr>
            <a:lvl2pPr>
              <a:defRPr/>
            </a:lvl2pPr>
            <a:lvl3pPr>
              <a:defRPr/>
            </a:lvl3pPr>
            <a:lvl4pPr>
              <a:defRPr/>
            </a:lvl4pPr>
            <a:lvl5pPr>
              <a:defRPr/>
            </a:lvl5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081CED1E-70AD-59CE-931A-0A343951799B}"/>
              </a:ext>
            </a:extLst>
          </p:cNvPr>
          <p:cNvSpPr txBox="1">
            <a:spLocks noGrp="1"/>
          </p:cNvSpPr>
          <p:nvPr>
            <p:ph type="dt" sz="half" idx="7"/>
          </p:nvPr>
        </p:nvSpPr>
        <p:spPr>
          <a:xfrm>
            <a:off x="838203" y="6356351"/>
            <a:ext cx="2743200" cy="365129"/>
          </a:xfrm>
        </p:spPr>
        <p:txBody>
          <a:bodyPr/>
          <a:lstStyle>
            <a:lvl1pPr>
              <a:defRPr/>
            </a:lvl1pPr>
          </a:lstStyle>
          <a:p>
            <a:pPr lvl="0"/>
            <a:fld id="{43AAC9A6-3CC3-42A2-80C1-0D173F84A22C}" type="datetime1">
              <a:rPr lang="en-GB"/>
              <a:pPr lvl="0"/>
              <a:t>12/10/2025</a:t>
            </a:fld>
            <a:endParaRPr lang="en-GB"/>
          </a:p>
        </p:txBody>
      </p:sp>
      <p:sp>
        <p:nvSpPr>
          <p:cNvPr id="5" name="Footer Placeholder 4">
            <a:extLst>
              <a:ext uri="{FF2B5EF4-FFF2-40B4-BE49-F238E27FC236}">
                <a16:creationId xmlns:a16="http://schemas.microsoft.com/office/drawing/2014/main" id="{E2D1B0C3-7F64-B9F1-75A1-2208524D2528}"/>
              </a:ext>
            </a:extLst>
          </p:cNvPr>
          <p:cNvSpPr txBox="1">
            <a:spLocks noGrp="1"/>
          </p:cNvSpPr>
          <p:nvPr>
            <p:ph type="ftr" sz="quarter" idx="9"/>
          </p:nvPr>
        </p:nvSpPr>
        <p:spPr>
          <a:xfrm>
            <a:off x="4038603" y="6356351"/>
            <a:ext cx="4114800" cy="365129"/>
          </a:xfrm>
        </p:spPr>
        <p:txBody>
          <a:bodyPr/>
          <a:lstStyle>
            <a:lvl1pPr>
              <a:defRPr/>
            </a:lvl1pPr>
          </a:lstStyle>
          <a:p>
            <a:pPr lvl="0"/>
            <a:endParaRPr lang="en-GB"/>
          </a:p>
        </p:txBody>
      </p:sp>
      <p:sp>
        <p:nvSpPr>
          <p:cNvPr id="6" name="Slide Number Placeholder 5">
            <a:extLst>
              <a:ext uri="{FF2B5EF4-FFF2-40B4-BE49-F238E27FC236}">
                <a16:creationId xmlns:a16="http://schemas.microsoft.com/office/drawing/2014/main" id="{4CD9BF82-80F4-3975-CC23-62AB86B26E57}"/>
              </a:ext>
            </a:extLst>
          </p:cNvPr>
          <p:cNvSpPr txBox="1">
            <a:spLocks noGrp="1"/>
          </p:cNvSpPr>
          <p:nvPr>
            <p:ph type="sldNum" sz="quarter" idx="8"/>
          </p:nvPr>
        </p:nvSpPr>
        <p:spPr>
          <a:xfrm>
            <a:off x="8610603" y="6356351"/>
            <a:ext cx="2743200" cy="365129"/>
          </a:xfrm>
        </p:spPr>
        <p:txBody>
          <a:bodyPr/>
          <a:lstStyle>
            <a:lvl1pPr>
              <a:defRPr/>
            </a:lvl1pPr>
          </a:lstStyle>
          <a:p>
            <a:pPr lvl="0"/>
            <a:fld id="{9528E968-3D06-4D94-8197-9D01387B67D3}" type="slidenum">
              <a:t>‹#›</a:t>
            </a:fld>
            <a:endParaRPr lang="en-GB"/>
          </a:p>
        </p:txBody>
      </p:sp>
    </p:spTree>
    <p:extLst>
      <p:ext uri="{BB962C8B-B14F-4D97-AF65-F5344CB8AC3E}">
        <p14:creationId xmlns:p14="http://schemas.microsoft.com/office/powerpoint/2010/main" val="2697756725"/>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E40503B-0317-B905-F237-5DF65A3BC396}"/>
              </a:ext>
            </a:extLst>
          </p:cNvPr>
          <p:cNvSpPr txBox="1">
            <a:spLocks noGrp="1"/>
          </p:cNvSpPr>
          <p:nvPr>
            <p:ph type="title"/>
          </p:nvPr>
        </p:nvSpPr>
        <p:spPr>
          <a:xfrm>
            <a:off x="838203" y="365129"/>
            <a:ext cx="10515600" cy="1325559"/>
          </a:xfrm>
          <a:prstGeom prst="rect">
            <a:avLst/>
          </a:prstGeom>
          <a:noFill/>
          <a:ln>
            <a:noFill/>
          </a:ln>
        </p:spPr>
        <p:txBody>
          <a:bodyPr vert="horz" wrap="square" lIns="91440" tIns="45720" rIns="91440" bIns="45720" anchor="ctr" anchorCtr="0" compatLnSpc="1">
            <a:normAutofit/>
          </a:bodyPr>
          <a:lstStyle/>
          <a:p>
            <a:pPr lvl="0"/>
            <a:r>
              <a:rPr lang="en-US"/>
              <a:t>Click to edit Master title style</a:t>
            </a:r>
            <a:endParaRPr lang="en-GB"/>
          </a:p>
        </p:txBody>
      </p:sp>
      <p:sp>
        <p:nvSpPr>
          <p:cNvPr id="3" name="Text Placeholder 2">
            <a:extLst>
              <a:ext uri="{FF2B5EF4-FFF2-40B4-BE49-F238E27FC236}">
                <a16:creationId xmlns:a16="http://schemas.microsoft.com/office/drawing/2014/main" id="{DBDEE082-FFE4-880F-49D1-99AF5F887BF2}"/>
              </a:ext>
            </a:extLst>
          </p:cNvPr>
          <p:cNvSpPr txBox="1">
            <a:spLocks noGrp="1"/>
          </p:cNvSpPr>
          <p:nvPr>
            <p:ph type="body" idx="1"/>
          </p:nvPr>
        </p:nvSpPr>
        <p:spPr>
          <a:xfrm>
            <a:off x="838203" y="1825627"/>
            <a:ext cx="10515600" cy="4351336"/>
          </a:xfrm>
          <a:prstGeom prst="rect">
            <a:avLst/>
          </a:prstGeom>
          <a:noFill/>
          <a:ln>
            <a:noFill/>
          </a:ln>
        </p:spPr>
        <p:txBody>
          <a:bodyPr vert="horz" wrap="square" lIns="91440" tIns="45720" rIns="91440" bIns="45720" anchor="t" anchorCtr="0" compatLnSpc="1">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2B8D7350-EA4E-D82B-589B-C97F7B60507F}"/>
              </a:ext>
            </a:extLst>
          </p:cNvPr>
          <p:cNvSpPr txBox="1">
            <a:spLocks noGrp="1"/>
          </p:cNvSpPr>
          <p:nvPr>
            <p:ph type="dt" sz="half" idx="2"/>
          </p:nvPr>
        </p:nvSpPr>
        <p:spPr>
          <a:xfrm>
            <a:off x="8382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l"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C7A00A37-F574-43FA-9A5C-5D62CA1426DD}" type="datetime1">
              <a:rPr lang="en-GB"/>
              <a:pPr lvl="0"/>
              <a:t>12/10/2025</a:t>
            </a:fld>
            <a:endParaRPr lang="en-GB"/>
          </a:p>
        </p:txBody>
      </p:sp>
      <p:sp>
        <p:nvSpPr>
          <p:cNvPr id="5" name="Footer Placeholder 4">
            <a:extLst>
              <a:ext uri="{FF2B5EF4-FFF2-40B4-BE49-F238E27FC236}">
                <a16:creationId xmlns:a16="http://schemas.microsoft.com/office/drawing/2014/main" id="{C7965AB3-F2E7-E8C4-78D7-E17868C6B624}"/>
              </a:ext>
            </a:extLst>
          </p:cNvPr>
          <p:cNvSpPr txBox="1">
            <a:spLocks noGrp="1"/>
          </p:cNvSpPr>
          <p:nvPr>
            <p:ph type="ftr" sz="quarter" idx="3"/>
          </p:nvPr>
        </p:nvSpPr>
        <p:spPr>
          <a:xfrm>
            <a:off x="4038603" y="6356351"/>
            <a:ext cx="4114800" cy="365129"/>
          </a:xfrm>
          <a:prstGeom prst="rect">
            <a:avLst/>
          </a:prstGeom>
          <a:noFill/>
          <a:ln>
            <a:noFill/>
          </a:ln>
        </p:spPr>
        <p:txBody>
          <a:bodyPr vert="horz" wrap="square" lIns="91440" tIns="45720" rIns="91440" bIns="45720" anchor="ctr" anchorCtr="1" compatLnSpc="1">
            <a:noAutofit/>
          </a:bodyPr>
          <a:lstStyle>
            <a:lvl1pPr marL="0" marR="0" lvl="0" indent="0" algn="ct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endParaRPr lang="en-GB"/>
          </a:p>
        </p:txBody>
      </p:sp>
      <p:sp>
        <p:nvSpPr>
          <p:cNvPr id="6" name="Slide Number Placeholder 5">
            <a:extLst>
              <a:ext uri="{FF2B5EF4-FFF2-40B4-BE49-F238E27FC236}">
                <a16:creationId xmlns:a16="http://schemas.microsoft.com/office/drawing/2014/main" id="{12C45DD2-1C5E-6554-065C-DD654D0CBB1D}"/>
              </a:ext>
            </a:extLst>
          </p:cNvPr>
          <p:cNvSpPr txBox="1">
            <a:spLocks noGrp="1"/>
          </p:cNvSpPr>
          <p:nvPr>
            <p:ph type="sldNum" sz="quarter" idx="4"/>
          </p:nvPr>
        </p:nvSpPr>
        <p:spPr>
          <a:xfrm>
            <a:off x="8610603" y="6356351"/>
            <a:ext cx="2743200" cy="365129"/>
          </a:xfrm>
          <a:prstGeom prst="rect">
            <a:avLst/>
          </a:prstGeom>
          <a:noFill/>
          <a:ln>
            <a:noFill/>
          </a:ln>
        </p:spPr>
        <p:txBody>
          <a:bodyPr vert="horz" wrap="square" lIns="91440" tIns="45720" rIns="91440" bIns="45720" anchor="ctr" anchorCtr="0" compatLnSpc="1">
            <a:noAutofit/>
          </a:bodyPr>
          <a:lstStyle>
            <a:lvl1pPr marL="0" marR="0" lvl="0" indent="0" algn="r" defTabSz="914400" rtl="0" fontAlgn="auto" hangingPunct="1">
              <a:lnSpc>
                <a:spcPct val="100000"/>
              </a:lnSpc>
              <a:spcBef>
                <a:spcPts val="0"/>
              </a:spcBef>
              <a:spcAft>
                <a:spcPts val="0"/>
              </a:spcAft>
              <a:buNone/>
              <a:tabLst/>
              <a:defRPr lang="en-GB" sz="1200" b="0" i="0" u="none" strike="noStrike" kern="1200" cap="none" spc="0" baseline="0">
                <a:solidFill>
                  <a:srgbClr val="898989"/>
                </a:solidFill>
                <a:uFillTx/>
                <a:latin typeface="Calibri"/>
              </a:defRPr>
            </a:lvl1pPr>
          </a:lstStyle>
          <a:p>
            <a:pPr lvl="0"/>
            <a:fld id="{1C890775-26A7-41BA-8B5C-40AEE432D86A}" type="slidenum">
              <a:t>‹#›</a:t>
            </a:fld>
            <a:endParaRPr lang="en-GB"/>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marL="0" marR="0" lvl="0" indent="0" algn="l" defTabSz="914400" rtl="0" fontAlgn="auto" hangingPunct="1">
        <a:lnSpc>
          <a:spcPct val="90000"/>
        </a:lnSpc>
        <a:spcBef>
          <a:spcPts val="0"/>
        </a:spcBef>
        <a:spcAft>
          <a:spcPts val="0"/>
        </a:spcAft>
        <a:buNone/>
        <a:tabLst/>
        <a:defRPr lang="en-US" sz="4400" b="0" i="0" u="none" strike="noStrike" kern="1200" cap="none" spc="0" baseline="0">
          <a:solidFill>
            <a:srgbClr val="000000"/>
          </a:solidFill>
          <a:uFillTx/>
          <a:latin typeface="Calibri Light"/>
        </a:defRPr>
      </a:lvl1pPr>
    </p:titleStyle>
    <p:body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Calibr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jpe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6.xml"/></Relationships>
</file>

<file path=ppt/slides/_rels/slide9.xml.rels><?xml version="1.0" encoding="UTF-8" standalone="yes"?>
<Relationships xmlns="http://schemas.openxmlformats.org/package/2006/relationships"><Relationship Id="rId3" Type="http://schemas.openxmlformats.org/officeDocument/2006/relationships/diagramLayout" Target="../diagrams/layout1.xml"/><Relationship Id="rId2" Type="http://schemas.openxmlformats.org/officeDocument/2006/relationships/diagramData" Target="../diagrams/data1.xml"/><Relationship Id="rId1" Type="http://schemas.openxmlformats.org/officeDocument/2006/relationships/slideLayout" Target="../slideLayouts/slideLayout2.xml"/><Relationship Id="rId6" Type="http://schemas.microsoft.com/office/2007/relationships/diagramDrawing" Target="../diagrams/drawing1.xml"/><Relationship Id="rId5" Type="http://schemas.openxmlformats.org/officeDocument/2006/relationships/diagramColors" Target="../diagrams/colors1.xml"/><Relationship Id="rId4" Type="http://schemas.openxmlformats.org/officeDocument/2006/relationships/diagramQuickStyle" Target="../diagrams/quickStyle1.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3" Type="http://schemas.openxmlformats.org/officeDocument/2006/relationships/diagramData" Target="../diagrams/data2.xml"/><Relationship Id="rId7" Type="http://schemas.microsoft.com/office/2007/relationships/diagramDrawing" Target="../diagrams/drawing2.xml"/><Relationship Id="rId2" Type="http://schemas.openxmlformats.org/officeDocument/2006/relationships/image" Target="../media/image2.jpeg"/><Relationship Id="rId1" Type="http://schemas.openxmlformats.org/officeDocument/2006/relationships/slideLayout" Target="../slideLayouts/slideLayout2.xml"/><Relationship Id="rId6" Type="http://schemas.openxmlformats.org/officeDocument/2006/relationships/diagramColors" Target="../diagrams/colors2.xml"/><Relationship Id="rId5" Type="http://schemas.openxmlformats.org/officeDocument/2006/relationships/diagramQuickStyle" Target="../diagrams/quickStyle2.xml"/><Relationship Id="rId4" Type="http://schemas.openxmlformats.org/officeDocument/2006/relationships/diagramLayout" Target="../diagrams/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3.xml.rels><?xml version="1.0" encoding="UTF-8" standalone="yes"?>
<Relationships xmlns="http://schemas.openxmlformats.org/package/2006/relationships"><Relationship Id="rId3" Type="http://schemas.openxmlformats.org/officeDocument/2006/relationships/diagramLayout" Target="../diagrams/layout3.xml"/><Relationship Id="rId2" Type="http://schemas.openxmlformats.org/officeDocument/2006/relationships/diagramData" Target="../diagrams/data3.xml"/><Relationship Id="rId1" Type="http://schemas.openxmlformats.org/officeDocument/2006/relationships/slideLayout" Target="../slideLayouts/slideLayout7.xml"/><Relationship Id="rId6" Type="http://schemas.microsoft.com/office/2007/relationships/diagramDrawing" Target="../diagrams/drawing3.xml"/><Relationship Id="rId5" Type="http://schemas.openxmlformats.org/officeDocument/2006/relationships/diagramColors" Target="../diagrams/colors3.xml"/><Relationship Id="rId4" Type="http://schemas.openxmlformats.org/officeDocument/2006/relationships/diagramQuickStyle" Target="../diagrams/quickStyle3.xml"/></Relationships>
</file>

<file path=ppt/slides/_rels/slide14.xml.rels><?xml version="1.0" encoding="UTF-8" standalone="yes"?>
<Relationships xmlns="http://schemas.openxmlformats.org/package/2006/relationships"><Relationship Id="rId2" Type="http://schemas.openxmlformats.org/officeDocument/2006/relationships/hyperlink" Target="https://doi.org/10.1136/bmjopen-2014-006615" TargetMode="External"/><Relationship Id="rId1" Type="http://schemas.openxmlformats.org/officeDocument/2006/relationships/slideLayout" Target="../slideLayouts/slideLayout4.xml"/></Relationships>
</file>

<file path=ppt/slides/_rels/slide15.xml.rels><?xml version="1.0" encoding="UTF-8" standalone="yes"?>
<Relationships xmlns="http://schemas.openxmlformats.org/package/2006/relationships"><Relationship Id="rId3" Type="http://schemas.openxmlformats.org/officeDocument/2006/relationships/diagramLayout" Target="../diagrams/layout4.xml"/><Relationship Id="rId2" Type="http://schemas.openxmlformats.org/officeDocument/2006/relationships/diagramData" Target="../diagrams/data4.xml"/><Relationship Id="rId1" Type="http://schemas.openxmlformats.org/officeDocument/2006/relationships/slideLayout" Target="../slideLayouts/slideLayout2.xml"/><Relationship Id="rId6" Type="http://schemas.microsoft.com/office/2007/relationships/diagramDrawing" Target="../diagrams/drawing4.xml"/><Relationship Id="rId5" Type="http://schemas.openxmlformats.org/officeDocument/2006/relationships/diagramColors" Target="../diagrams/colors4.xml"/><Relationship Id="rId4" Type="http://schemas.openxmlformats.org/officeDocument/2006/relationships/diagramQuickStyle" Target="../diagrams/quickStyle4.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diagramLayout" Target="../diagrams/layout5.xml"/><Relationship Id="rId2" Type="http://schemas.openxmlformats.org/officeDocument/2006/relationships/diagramData" Target="../diagrams/data5.xml"/><Relationship Id="rId1" Type="http://schemas.openxmlformats.org/officeDocument/2006/relationships/slideLayout" Target="../slideLayouts/slideLayout2.xml"/><Relationship Id="rId6" Type="http://schemas.microsoft.com/office/2007/relationships/diagramDrawing" Target="../diagrams/drawing5.xml"/><Relationship Id="rId5" Type="http://schemas.openxmlformats.org/officeDocument/2006/relationships/diagramColors" Target="../diagrams/colors5.xml"/><Relationship Id="rId4" Type="http://schemas.openxmlformats.org/officeDocument/2006/relationships/diagramQuickStyle" Target="../diagrams/quickStyle5.xml"/></Relationships>
</file>

<file path=ppt/slides/_rels/slide19.xml.rels><?xml version="1.0" encoding="UTF-8" standalone="yes"?>
<Relationships xmlns="http://schemas.openxmlformats.org/package/2006/relationships"><Relationship Id="rId3" Type="http://schemas.openxmlformats.org/officeDocument/2006/relationships/diagramData" Target="../diagrams/data6.xml"/><Relationship Id="rId7" Type="http://schemas.microsoft.com/office/2007/relationships/diagramDrawing" Target="../diagrams/drawing6.xml"/><Relationship Id="rId2" Type="http://schemas.openxmlformats.org/officeDocument/2006/relationships/image" Target="../media/image21.jpeg"/><Relationship Id="rId1" Type="http://schemas.openxmlformats.org/officeDocument/2006/relationships/slideLayout" Target="../slideLayouts/slideLayout2.xml"/><Relationship Id="rId6" Type="http://schemas.openxmlformats.org/officeDocument/2006/relationships/diagramColors" Target="../diagrams/colors6.xml"/><Relationship Id="rId5" Type="http://schemas.openxmlformats.org/officeDocument/2006/relationships/diagramQuickStyle" Target="../diagrams/quickStyle6.xml"/><Relationship Id="rId4" Type="http://schemas.openxmlformats.org/officeDocument/2006/relationships/diagramLayout" Target="../diagrams/layout6.xml"/></Relationships>
</file>

<file path=ppt/slides/_rels/slide20.xml.rels><?xml version="1.0" encoding="UTF-8" standalone="yes"?>
<Relationships xmlns="http://schemas.openxmlformats.org/package/2006/relationships"><Relationship Id="rId3" Type="http://schemas.openxmlformats.org/officeDocument/2006/relationships/hyperlink" Target="https://www.ncsc.gov.uk/" TargetMode="External"/><Relationship Id="rId2" Type="http://schemas.openxmlformats.org/officeDocument/2006/relationships/hyperlink" Target="https://ico.org.uk/" TargetMode="External"/><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rgbClr val="000000"/>
        </a:solidFill>
        <a:effectLst/>
      </p:bgPr>
    </p:bg>
    <p:spTree>
      <p:nvGrpSpPr>
        <p:cNvPr id="1" name=""/>
        <p:cNvGrpSpPr/>
        <p:nvPr/>
      </p:nvGrpSpPr>
      <p:grpSpPr>
        <a:xfrm>
          <a:off x="0" y="0"/>
          <a:ext cx="0" cy="0"/>
          <a:chOff x="0" y="0"/>
          <a:chExt cx="0" cy="0"/>
        </a:xfrm>
      </p:grpSpPr>
      <p:sp>
        <p:nvSpPr>
          <p:cNvPr id="9" name="Rectangle 8">
            <a:extLst>
              <a:ext uri="{FF2B5EF4-FFF2-40B4-BE49-F238E27FC236}">
                <a16:creationId xmlns:a16="http://schemas.microsoft.com/office/drawing/2014/main" id="{71B2258F-86CA-4D4D-8270-BC05FCDEBFB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7999"/>
          </a:xfrm>
          <a:prstGeom prst="rect">
            <a:avLst/>
          </a:prstGeom>
          <a:solidFill>
            <a:srgbClr val="00000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pic>
        <p:nvPicPr>
          <p:cNvPr id="5" name="Picture 4" descr="A midsection of a person holding a miniature house">
            <a:extLst>
              <a:ext uri="{FF2B5EF4-FFF2-40B4-BE49-F238E27FC236}">
                <a16:creationId xmlns:a16="http://schemas.microsoft.com/office/drawing/2014/main" id="{04366AD2-78FB-A0F3-235D-1A164ABE7978}"/>
              </a:ext>
            </a:extLst>
          </p:cNvPr>
          <p:cNvPicPr>
            <a:picLocks noChangeAspect="1"/>
          </p:cNvPicPr>
          <p:nvPr/>
        </p:nvPicPr>
        <p:blipFill>
          <a:blip r:embed="rId2">
            <a:alphaModFix amt="50000"/>
          </a:blip>
          <a:srcRect t="10435" r="-2" b="191"/>
          <a:stretch>
            <a:fillRect/>
          </a:stretch>
        </p:blipFill>
        <p:spPr>
          <a:xfrm>
            <a:off x="20" y="1"/>
            <a:ext cx="12191980" cy="6857999"/>
          </a:xfrm>
          <a:prstGeom prst="rect">
            <a:avLst/>
          </a:prstGeom>
        </p:spPr>
      </p:pic>
      <p:sp>
        <p:nvSpPr>
          <p:cNvPr id="2" name="Title 1">
            <a:extLst>
              <a:ext uri="{FF2B5EF4-FFF2-40B4-BE49-F238E27FC236}">
                <a16:creationId xmlns:a16="http://schemas.microsoft.com/office/drawing/2014/main" id="{AC438C7C-1BC2-CB70-3E72-204D37A98353}"/>
              </a:ext>
            </a:extLst>
          </p:cNvPr>
          <p:cNvSpPr>
            <a:spLocks noGrp="1"/>
          </p:cNvSpPr>
          <p:nvPr>
            <p:ph type="ctrTitle"/>
          </p:nvPr>
        </p:nvSpPr>
        <p:spPr>
          <a:xfrm>
            <a:off x="1524000" y="1122362"/>
            <a:ext cx="9144000" cy="2900518"/>
          </a:xfrm>
        </p:spPr>
        <p:txBody>
          <a:bodyPr>
            <a:normAutofit/>
          </a:bodyPr>
          <a:lstStyle/>
          <a:p>
            <a:r>
              <a:rPr lang="en-US" sz="5100">
                <a:solidFill>
                  <a:srgbClr val="FFFFFF"/>
                </a:solidFill>
                <a:ea typeface="Calibri Light"/>
                <a:cs typeface="Calibri Light"/>
              </a:rPr>
              <a:t>An evaluation on the use of digital techniques to enhance efficiency at sunrise residential care home</a:t>
            </a:r>
            <a:endParaRPr lang="en-US" sz="5100">
              <a:solidFill>
                <a:srgbClr val="FFFFFF"/>
              </a:solidFill>
            </a:endParaRPr>
          </a:p>
        </p:txBody>
      </p:sp>
      <p:sp>
        <p:nvSpPr>
          <p:cNvPr id="3" name="Subtitle 2">
            <a:extLst>
              <a:ext uri="{FF2B5EF4-FFF2-40B4-BE49-F238E27FC236}">
                <a16:creationId xmlns:a16="http://schemas.microsoft.com/office/drawing/2014/main" id="{13DA4D69-E24D-F1AF-02DD-3312AA8C8765}"/>
              </a:ext>
            </a:extLst>
          </p:cNvPr>
          <p:cNvSpPr>
            <a:spLocks noGrp="1"/>
          </p:cNvSpPr>
          <p:nvPr>
            <p:ph type="subTitle" idx="1"/>
          </p:nvPr>
        </p:nvSpPr>
        <p:spPr>
          <a:xfrm>
            <a:off x="1524000" y="4159404"/>
            <a:ext cx="9144000" cy="1098395"/>
          </a:xfrm>
        </p:spPr>
        <p:txBody>
          <a:bodyPr>
            <a:normAutofit/>
          </a:bodyPr>
          <a:lstStyle/>
          <a:p>
            <a:r>
              <a:rPr lang="en-US" sz="1700">
                <a:solidFill>
                  <a:srgbClr val="FFFFFF"/>
                </a:solidFill>
                <a:ea typeface="Calibri"/>
                <a:cs typeface="Calibri"/>
              </a:rPr>
              <a:t>Aisha </a:t>
            </a:r>
          </a:p>
          <a:p>
            <a:r>
              <a:rPr lang="en-US" sz="1700">
                <a:solidFill>
                  <a:srgbClr val="FFFFFF"/>
                </a:solidFill>
                <a:ea typeface="Calibri"/>
                <a:cs typeface="Calibri"/>
              </a:rPr>
              <a:t>Tomuda </a:t>
            </a:r>
          </a:p>
          <a:p>
            <a:r>
              <a:rPr lang="en-US" sz="1700">
                <a:solidFill>
                  <a:srgbClr val="FFFFFF"/>
                </a:solidFill>
                <a:ea typeface="Calibri"/>
                <a:cs typeface="Calibri"/>
              </a:rPr>
              <a:t>Eden </a:t>
            </a:r>
          </a:p>
        </p:txBody>
      </p:sp>
    </p:spTree>
    <p:extLst>
      <p:ext uri="{BB962C8B-B14F-4D97-AF65-F5344CB8AC3E}">
        <p14:creationId xmlns:p14="http://schemas.microsoft.com/office/powerpoint/2010/main" val="1495791652"/>
      </p:ext>
    </p:extLst>
  </p:cSld>
  <p:clrMapOvr>
    <a:overrideClrMapping bg1="dk1" tx1="lt1" bg2="dk2" tx2="lt2" accent1="accent1" accent2="accent2" accent3="accent3" accent4="accent4" accent5="accent5" accent6="accent6" hlink="hlink" folHlink="folHlink"/>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5" name="Rectangle 14">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7" name="Rectangle 16">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Freeform: Shape 24">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7" name="Rectangle 26">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354F4B7-0203-7C8C-D3AF-B3A6BECF3A32}"/>
              </a:ext>
            </a:extLst>
          </p:cNvPr>
          <p:cNvSpPr txBox="1">
            <a:spLocks noGrp="1"/>
          </p:cNvSpPr>
          <p:nvPr>
            <p:ph type="title"/>
          </p:nvPr>
        </p:nvSpPr>
        <p:spPr>
          <a:xfrm>
            <a:off x="466722" y="586855"/>
            <a:ext cx="3201366" cy="3387497"/>
          </a:xfrm>
        </p:spPr>
        <p:txBody>
          <a:bodyPr anchor="b">
            <a:normAutofit/>
          </a:bodyPr>
          <a:lstStyle/>
          <a:p>
            <a:pPr algn="r"/>
            <a:r>
              <a:rPr lang="en-US" sz="4000">
                <a:solidFill>
                  <a:srgbClr val="FFFFFF"/>
                </a:solidFill>
                <a:cs typeface="Calibri Light"/>
              </a:rPr>
              <a:t>Introduction and background case study</a:t>
            </a:r>
            <a:endParaRPr lang="en-US" sz="4000">
              <a:solidFill>
                <a:srgbClr val="FFFFFF"/>
              </a:solidFill>
              <a:ea typeface="Calibri Light"/>
              <a:cs typeface="Calibri Light"/>
            </a:endParaRPr>
          </a:p>
        </p:txBody>
      </p:sp>
      <p:sp>
        <p:nvSpPr>
          <p:cNvPr id="10" name="Content Placeholder 9">
            <a:extLst>
              <a:ext uri="{FF2B5EF4-FFF2-40B4-BE49-F238E27FC236}">
                <a16:creationId xmlns:a16="http://schemas.microsoft.com/office/drawing/2014/main" id="{9803B091-A5A6-85A8-1470-DBBCB9794BB3}"/>
              </a:ext>
            </a:extLst>
          </p:cNvPr>
          <p:cNvSpPr>
            <a:spLocks noGrp="1"/>
          </p:cNvSpPr>
          <p:nvPr>
            <p:ph idx="1"/>
          </p:nvPr>
        </p:nvSpPr>
        <p:spPr>
          <a:xfrm>
            <a:off x="4810259" y="649480"/>
            <a:ext cx="6555347" cy="5546047"/>
          </a:xfrm>
        </p:spPr>
        <p:txBody>
          <a:bodyPr anchor="ctr">
            <a:normAutofit/>
          </a:bodyPr>
          <a:lstStyle/>
          <a:p>
            <a:pPr marL="0" indent="0">
              <a:buNone/>
            </a:pPr>
            <a:endParaRPr lang="en-GB" sz="2000">
              <a:effectLst/>
              <a:latin typeface="Aptos"/>
              <a:ea typeface="MS Mincho" panose="020B0400000000000000" pitchFamily="34" charset="-128"/>
              <a:cs typeface="Arial"/>
            </a:endParaRPr>
          </a:p>
          <a:p>
            <a:pPr marL="0" indent="0">
              <a:buNone/>
            </a:pPr>
            <a:r>
              <a:rPr lang="en-GB" sz="2000">
                <a:effectLst/>
                <a:latin typeface="Aptos"/>
                <a:ea typeface="Times New Roman" panose="02020603050405020304" pitchFamily="18" charset="0"/>
                <a:cs typeface="Arial"/>
              </a:rPr>
              <a:t>Hi everyone, my name’s Aisha Today, I and my group will be talking about how Microsoft Excel and Microsoft Teams could be used at Sunrise Care Home, which is based in</a:t>
            </a:r>
            <a:endParaRPr lang="en-GB" sz="2000">
              <a:effectLst/>
              <a:latin typeface="Aptos"/>
              <a:ea typeface="MS Mincho" panose="020B0400000000000000" pitchFamily="34" charset="-128"/>
              <a:cs typeface="Arial"/>
            </a:endParaRPr>
          </a:p>
          <a:p>
            <a:pPr marL="0" indent="0">
              <a:buNone/>
            </a:pPr>
            <a:r>
              <a:rPr lang="en-GB" sz="2000">
                <a:effectLst/>
                <a:latin typeface="Aptos"/>
                <a:ea typeface="Times New Roman" panose="02020603050405020304" pitchFamily="18" charset="0"/>
                <a:cs typeface="Arial"/>
              </a:rPr>
              <a:t> Birmingham.</a:t>
            </a:r>
            <a:endParaRPr lang="en-GB" sz="2000">
              <a:effectLst/>
              <a:latin typeface="Aptos"/>
              <a:ea typeface="MS Mincho" panose="020B0400000000000000" pitchFamily="34" charset="-128"/>
              <a:cs typeface="Arial"/>
            </a:endParaRPr>
          </a:p>
          <a:p>
            <a:pPr marL="0" indent="0">
              <a:buNone/>
            </a:pPr>
            <a:r>
              <a:rPr lang="en-GB" sz="2000">
                <a:effectLst/>
                <a:latin typeface="Aptos"/>
                <a:ea typeface="Times New Roman" panose="02020603050405020304" pitchFamily="18" charset="0"/>
                <a:cs typeface="Arial"/>
              </a:rPr>
              <a:t>Sunrise Care Home is a residential care home for older adults. It has around 50–60 residents and a team of about 25 staff, including carers, nurses, and administrative staff. Right now, a lot of the day-to-day work, like staff rotas, medication records, and care plans, is still done on paper. Staff communication often relies on face-to-face conversations or phone calls.</a:t>
            </a:r>
            <a:endParaRPr lang="en-GB" sz="2000">
              <a:effectLst/>
              <a:latin typeface="Aptos"/>
              <a:ea typeface="MS Mincho" panose="020B0400000000000000" pitchFamily="34" charset="-128"/>
              <a:cs typeface="Arial"/>
            </a:endParaRPr>
          </a:p>
          <a:p>
            <a:pPr marL="0" indent="0">
              <a:buNone/>
            </a:pPr>
            <a:r>
              <a:rPr lang="en-GB" sz="2000">
                <a:effectLst/>
                <a:latin typeface="Aptos"/>
                <a:ea typeface="Times New Roman" panose="02020603050405020304" pitchFamily="18" charset="0"/>
                <a:cs typeface="Arial"/>
              </a:rPr>
              <a:t>This can be slow, and paper records can get lost or out of date. That is why introducing digital tools like Excel and Teams could make a real difference. Technology helps staff stay organised, communicate more effectively, and keep residents’ records safe and correct. But there are also challenges, which I will cover.</a:t>
            </a:r>
            <a:endParaRPr lang="en-GB" sz="2000">
              <a:effectLst/>
              <a:latin typeface="Aptos"/>
              <a:ea typeface="MS Mincho" panose="020B0400000000000000" pitchFamily="34" charset="-128"/>
              <a:cs typeface="Arial"/>
            </a:endParaRPr>
          </a:p>
        </p:txBody>
      </p:sp>
    </p:spTree>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42" name="Rectangle 41">
            <a:extLst>
              <a:ext uri="{FF2B5EF4-FFF2-40B4-BE49-F238E27FC236}">
                <a16:creationId xmlns:a16="http://schemas.microsoft.com/office/drawing/2014/main" id="{1BB867FF-FC45-48F7-8104-F89BE54909F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Freeform: Shape 42">
            <a:extLst>
              <a:ext uri="{FF2B5EF4-FFF2-40B4-BE49-F238E27FC236}">
                <a16:creationId xmlns:a16="http://schemas.microsoft.com/office/drawing/2014/main" id="{8BB56887-D0D5-4F0C-9E19-7247EB83C8B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0208695" y="1"/>
            <a:ext cx="1135066" cy="477997"/>
          </a:xfrm>
          <a:custGeom>
            <a:avLst/>
            <a:gdLst>
              <a:gd name="connsiteX0" fmla="*/ 0 w 1135066"/>
              <a:gd name="connsiteY0" fmla="*/ 0 h 477997"/>
              <a:gd name="connsiteX1" fmla="*/ 1135066 w 1135066"/>
              <a:gd name="connsiteY1" fmla="*/ 0 h 477997"/>
              <a:gd name="connsiteX2" fmla="*/ 1133370 w 1135066"/>
              <a:gd name="connsiteY2" fmla="*/ 16827 h 477997"/>
              <a:gd name="connsiteX3" fmla="*/ 567533 w 1135066"/>
              <a:gd name="connsiteY3" fmla="*/ 477997 h 477997"/>
              <a:gd name="connsiteX4" fmla="*/ 1696 w 1135066"/>
              <a:gd name="connsiteY4" fmla="*/ 16827 h 47799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135066" h="477997">
                <a:moveTo>
                  <a:pt x="0" y="0"/>
                </a:moveTo>
                <a:lnTo>
                  <a:pt x="1135066" y="0"/>
                </a:lnTo>
                <a:lnTo>
                  <a:pt x="1133370" y="16827"/>
                </a:lnTo>
                <a:cubicBezTo>
                  <a:pt x="1079514" y="280016"/>
                  <a:pt x="846644" y="477997"/>
                  <a:pt x="567533" y="477997"/>
                </a:cubicBezTo>
                <a:cubicBezTo>
                  <a:pt x="288422" y="477997"/>
                  <a:pt x="55552" y="280016"/>
                  <a:pt x="1696" y="16827"/>
                </a:cubicBezTo>
                <a:close/>
              </a:path>
            </a:pathLst>
          </a:custGeom>
          <a:solidFill>
            <a:schemeClr val="accent4"/>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 name="Title 1">
            <a:extLst>
              <a:ext uri="{FF2B5EF4-FFF2-40B4-BE49-F238E27FC236}">
                <a16:creationId xmlns:a16="http://schemas.microsoft.com/office/drawing/2014/main" id="{BACDBA8C-6BB7-9259-A7C5-984A1FF5B8AF}"/>
              </a:ext>
            </a:extLst>
          </p:cNvPr>
          <p:cNvSpPr txBox="1">
            <a:spLocks noGrp="1"/>
          </p:cNvSpPr>
          <p:nvPr>
            <p:ph type="title"/>
          </p:nvPr>
        </p:nvSpPr>
        <p:spPr>
          <a:xfrm>
            <a:off x="838200" y="365125"/>
            <a:ext cx="10515600" cy="1325563"/>
          </a:xfrm>
        </p:spPr>
        <p:txBody>
          <a:bodyPr>
            <a:normAutofit/>
          </a:bodyPr>
          <a:lstStyle/>
          <a:p>
            <a:r>
              <a:rPr lang="en-US">
                <a:ea typeface="Calibri Light"/>
                <a:cs typeface="Calibri Light"/>
              </a:rPr>
              <a:t>Microsoft excel </a:t>
            </a:r>
            <a:endParaRPr lang="en-US"/>
          </a:p>
        </p:txBody>
      </p:sp>
      <p:sp>
        <p:nvSpPr>
          <p:cNvPr id="44" name="Arc 43">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V="1">
            <a:off x="555710" y="2183223"/>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15" name="Content Placeholder 2">
            <a:extLst>
              <a:ext uri="{FF2B5EF4-FFF2-40B4-BE49-F238E27FC236}">
                <a16:creationId xmlns:a16="http://schemas.microsoft.com/office/drawing/2014/main" id="{E6C79E15-B323-210C-A60A-621FB53D2ADA}"/>
              </a:ext>
            </a:extLst>
          </p:cNvPr>
          <p:cNvSpPr txBox="1">
            <a:spLocks noGrp="1"/>
          </p:cNvSpPr>
          <p:nvPr>
            <p:ph idx="1"/>
          </p:nvPr>
        </p:nvSpPr>
        <p:spPr>
          <a:xfrm>
            <a:off x="838200" y="1825625"/>
            <a:ext cx="10515600" cy="4351338"/>
          </a:xfrm>
        </p:spPr>
        <p:txBody>
          <a:bodyPr>
            <a:normAutofit/>
          </a:bodyPr>
          <a:lstStyle/>
          <a:p>
            <a:pPr marL="0" indent="0">
              <a:buNone/>
            </a:pPr>
            <a:r>
              <a:rPr lang="en-GB" sz="2000">
                <a:effectLst/>
                <a:latin typeface="Aptos"/>
                <a:ea typeface="MS Mincho"/>
                <a:cs typeface="Arial"/>
              </a:rPr>
              <a:t>Let us start with Excel.</a:t>
            </a:r>
            <a:r>
              <a:rPr lang="en-GB" sz="2000">
                <a:latin typeface="Aptos"/>
                <a:ea typeface="MS Mincho"/>
                <a:cs typeface="Arial"/>
              </a:rPr>
              <a:t> </a:t>
            </a:r>
            <a:r>
              <a:rPr lang="en-GB" sz="2000">
                <a:effectLst/>
                <a:latin typeface="Aptos"/>
                <a:ea typeface="MS Mincho"/>
                <a:cs typeface="Arial"/>
              </a:rPr>
              <a:t>Excel is a powerful tool for keeping information organised. In a care home, it could be used </a:t>
            </a:r>
            <a:r>
              <a:rPr lang="en-GB" sz="2000">
                <a:latin typeface="Aptos"/>
                <a:ea typeface="MS Mincho"/>
                <a:cs typeface="Arial"/>
              </a:rPr>
              <a:t>to Plan</a:t>
            </a:r>
            <a:r>
              <a:rPr lang="en-GB" sz="2000">
                <a:effectLst/>
                <a:latin typeface="Aptos"/>
                <a:ea typeface="MS Mincho"/>
                <a:cs typeface="Arial"/>
              </a:rPr>
              <a:t> staff rotas </a:t>
            </a:r>
            <a:r>
              <a:rPr lang="en-GB" sz="2000">
                <a:effectLst/>
                <a:latin typeface="Aptos"/>
                <a:ea typeface="MS Mincho"/>
                <a:cs typeface="Times New Roman"/>
              </a:rPr>
              <a:t>	</a:t>
            </a:r>
            <a:r>
              <a:rPr lang="en-GB" sz="2000">
                <a:effectLst/>
                <a:latin typeface="Aptos"/>
                <a:ea typeface="MS Mincho"/>
                <a:cs typeface="Arial"/>
              </a:rPr>
              <a:t>Record medication times </a:t>
            </a:r>
            <a:r>
              <a:rPr lang="en-GB" sz="2000">
                <a:effectLst/>
                <a:latin typeface="Aptos"/>
                <a:ea typeface="MS Mincho"/>
                <a:cs typeface="Times New Roman"/>
              </a:rPr>
              <a:t>	</a:t>
            </a:r>
            <a:r>
              <a:rPr lang="en-GB" sz="2000">
                <a:effectLst/>
                <a:latin typeface="Aptos"/>
                <a:ea typeface="MS Mincho"/>
                <a:cs typeface="Arial"/>
              </a:rPr>
              <a:t>Update residents’ care plans.</a:t>
            </a:r>
            <a:endParaRPr lang="en-US" sz="2000">
              <a:effectLst/>
              <a:latin typeface="Aptos"/>
              <a:ea typeface="MS Mincho"/>
              <a:cs typeface="Arial"/>
            </a:endParaRPr>
          </a:p>
          <a:p>
            <a:pPr marL="0" indent="0">
              <a:buNone/>
            </a:pPr>
            <a:r>
              <a:rPr lang="en-GB" sz="2000">
                <a:effectLst/>
                <a:latin typeface="Aptos"/>
                <a:ea typeface="MS Mincho"/>
                <a:cs typeface="Arial"/>
              </a:rPr>
              <a:t>Currently, using paper can be confusing and easy to make mistakes with. Excel allows staff to see the same information instantly. For example, if a </a:t>
            </a:r>
            <a:r>
              <a:rPr lang="en-GB" sz="2000">
                <a:latin typeface="Aptos"/>
                <a:ea typeface="MS Mincho"/>
                <a:cs typeface="Arial"/>
              </a:rPr>
              <a:t>care</a:t>
            </a:r>
            <a:r>
              <a:rPr lang="en-GB" sz="2000">
                <a:effectLst/>
                <a:latin typeface="Aptos"/>
                <a:ea typeface="MS Mincho"/>
                <a:cs typeface="Arial"/>
              </a:rPr>
              <a:t> </a:t>
            </a:r>
            <a:r>
              <a:rPr lang="en-GB" sz="2000">
                <a:latin typeface="Aptos"/>
                <a:ea typeface="MS Mincho"/>
                <a:cs typeface="Arial"/>
              </a:rPr>
              <a:t>worker </a:t>
            </a:r>
            <a:r>
              <a:rPr lang="en-GB" sz="2000">
                <a:effectLst/>
                <a:latin typeface="Aptos"/>
                <a:ea typeface="MS Mincho"/>
                <a:cs typeface="Arial"/>
              </a:rPr>
              <a:t>swaps a shift, the change can be updated immediately in the spreadsheet.</a:t>
            </a:r>
          </a:p>
          <a:p>
            <a:pPr marL="0" indent="0">
              <a:buNone/>
            </a:pPr>
            <a:r>
              <a:rPr lang="en-GB" sz="2000">
                <a:effectLst/>
                <a:latin typeface="Aptos"/>
                <a:ea typeface="MS Mincho"/>
                <a:cs typeface="Arial"/>
              </a:rPr>
              <a:t>The Care Quality Commission highlights that digital record systems improve safety and quality because information is clearer and easier to manage.</a:t>
            </a:r>
          </a:p>
          <a:p>
            <a:pPr marL="0" indent="0">
              <a:buNone/>
            </a:pPr>
            <a:r>
              <a:rPr lang="en-GB" sz="2000">
                <a:effectLst/>
                <a:latin typeface="Aptos"/>
                <a:ea typeface="MS Mincho"/>
                <a:cs typeface="Arial"/>
              </a:rPr>
              <a:t>However, there are some challenges. Staff who are not confident with Excel could make mistakes or accidentally remove data. Spreadsheets also do not give alerts if something is missed, like a medication time. And if files are not properly protected, sensitive information could be accidentally shared.</a:t>
            </a:r>
          </a:p>
          <a:p>
            <a:pPr marL="0" indent="0">
              <a:buNone/>
            </a:pPr>
            <a:r>
              <a:rPr lang="en-GB" sz="2000">
                <a:effectLst/>
                <a:latin typeface="Aptos"/>
                <a:ea typeface="MS Mincho"/>
                <a:cs typeface="Arial"/>
              </a:rPr>
              <a:t>So, it is important for care homes to provide training and make sure data is stored securely.</a:t>
            </a:r>
          </a:p>
          <a:p>
            <a:endParaRPr lang="en-GB" sz="2000">
              <a:effectLst/>
              <a:latin typeface="Aptos" panose="020F0502020204030204" pitchFamily="34" charset="0"/>
              <a:ea typeface="MS Mincho" panose="02020609040205080304" pitchFamily="49" charset="-128"/>
              <a:cs typeface="Arial" panose="020B0604020202020204" pitchFamily="34" charset="0"/>
            </a:endParaRPr>
          </a:p>
          <a:p>
            <a:endParaRPr lang="en-GB" sz="2000">
              <a:effectLst/>
              <a:latin typeface="Aptos" panose="020F0502020204030204" pitchFamily="34" charset="0"/>
              <a:ea typeface="MS Mincho" panose="02020609040205080304" pitchFamily="49" charset="-128"/>
              <a:cs typeface="Arial" panose="020B0604020202020204" pitchFamily="34" charset="0"/>
            </a:endParaRPr>
          </a:p>
        </p:txBody>
      </p:sp>
    </p:spTree>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066B8ED-4A9E-5475-26D2-6D2C872187FF}"/>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ea typeface="Calibri Light"/>
                <a:cs typeface="Calibri Light"/>
              </a:rPr>
              <a:t>Microsoft terms </a:t>
            </a:r>
            <a:endParaRPr lang="en-US" sz="4000">
              <a:solidFill>
                <a:srgbClr val="FFFFFF"/>
              </a:solidFill>
            </a:endParaRPr>
          </a:p>
        </p:txBody>
      </p:sp>
      <p:sp>
        <p:nvSpPr>
          <p:cNvPr id="3" name="Content Placeholder 2">
            <a:extLst>
              <a:ext uri="{FF2B5EF4-FFF2-40B4-BE49-F238E27FC236}">
                <a16:creationId xmlns:a16="http://schemas.microsoft.com/office/drawing/2014/main" id="{EB996A4D-6D34-68FF-EF0A-57F0CC8AF001}"/>
              </a:ext>
            </a:extLst>
          </p:cNvPr>
          <p:cNvSpPr>
            <a:spLocks noGrp="1"/>
          </p:cNvSpPr>
          <p:nvPr>
            <p:ph idx="1"/>
          </p:nvPr>
        </p:nvSpPr>
        <p:spPr>
          <a:xfrm>
            <a:off x="4810259" y="649480"/>
            <a:ext cx="6555347" cy="5546047"/>
          </a:xfrm>
        </p:spPr>
        <p:txBody>
          <a:bodyPr anchor="ctr">
            <a:normAutofit/>
          </a:bodyPr>
          <a:lstStyle/>
          <a:p>
            <a:pPr marL="0" indent="0">
              <a:buNone/>
            </a:pPr>
            <a:r>
              <a:rPr lang="en-GB" sz="2000">
                <a:effectLst/>
                <a:latin typeface="Aptos"/>
                <a:ea typeface="MS Mincho"/>
                <a:cs typeface="Arial"/>
              </a:rPr>
              <a:t>Teams is a communication tool that allows staff to message each other instantly, make calls, and hold video meetings. This is especially useful in a care home, where staff are often busy and cannot always track someone down in person.</a:t>
            </a:r>
            <a:endParaRPr lang="en-US" sz="2000">
              <a:latin typeface="Aptos"/>
              <a:ea typeface="MS Mincho"/>
              <a:cs typeface="Arial"/>
            </a:endParaRPr>
          </a:p>
          <a:p>
            <a:pPr marL="0" indent="0">
              <a:buNone/>
            </a:pPr>
            <a:r>
              <a:rPr lang="en-GB" sz="2000">
                <a:effectLst/>
                <a:latin typeface="Aptos"/>
                <a:ea typeface="MS Mincho"/>
                <a:cs typeface="Arial"/>
              </a:rPr>
              <a:t>Teams can also be used for video calls with doctors or family members who cannot visit. Important documents, like care plans and policies, can be stored in Teams securely so staff can access them when needed.</a:t>
            </a:r>
          </a:p>
          <a:p>
            <a:pPr marL="0" indent="0">
              <a:buNone/>
            </a:pPr>
            <a:r>
              <a:rPr lang="en-GB" sz="2000">
                <a:effectLst/>
                <a:latin typeface="Aptos"/>
                <a:ea typeface="MS Mincho"/>
                <a:cs typeface="Arial"/>
              </a:rPr>
              <a:t>The Local Government Association notes that tools like Teams help care homes make faster decisions and work more efficiently.</a:t>
            </a:r>
          </a:p>
          <a:p>
            <a:pPr marL="0" indent="0">
              <a:buNone/>
            </a:pPr>
            <a:r>
              <a:rPr lang="en-GB" sz="2000">
                <a:effectLst/>
                <a:latin typeface="Aptos"/>
                <a:ea typeface="MS Mincho"/>
                <a:cs typeface="Arial"/>
              </a:rPr>
              <a:t>Challenges include needing a reliable internet connection and making sure all staff are trained and confident using it. Staff must also be careful not to share sensitive information in the wrong chat or group. The NHS reminds us that digital communication must always protect residents’ privacy </a:t>
            </a:r>
          </a:p>
          <a:p>
            <a:pPr marL="0" indent="0">
              <a:buNone/>
            </a:pPr>
            <a:endParaRPr lang="en-GB" sz="2000">
              <a:effectLst/>
              <a:latin typeface="Aptos" panose="020F0502020204030204" pitchFamily="34" charset="0"/>
              <a:ea typeface="MS Mincho" panose="02020609040205080304" pitchFamily="49" charset="-128"/>
              <a:cs typeface="Arial" panose="020B0604020202020204" pitchFamily="34" charset="0"/>
            </a:endParaRPr>
          </a:p>
          <a:p>
            <a:endParaRPr lang="en-US" sz="2000"/>
          </a:p>
        </p:txBody>
      </p:sp>
    </p:spTree>
    <p:extLst>
      <p:ext uri="{BB962C8B-B14F-4D97-AF65-F5344CB8AC3E}">
        <p14:creationId xmlns:p14="http://schemas.microsoft.com/office/powerpoint/2010/main" val="62371329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3876D1A6-9E7C-52DD-DF88-2AAF4A2A990A}"/>
              </a:ext>
            </a:extLst>
          </p:cNvPr>
          <p:cNvSpPr txBox="1">
            <a:spLocks noGrp="1"/>
          </p:cNvSpPr>
          <p:nvPr>
            <p:ph type="title"/>
          </p:nvPr>
        </p:nvSpPr>
        <p:spPr>
          <a:xfrm>
            <a:off x="686834" y="1153572"/>
            <a:ext cx="3200400" cy="4461163"/>
          </a:xfrm>
        </p:spPr>
        <p:txBody>
          <a:bodyPr>
            <a:normAutofit/>
          </a:bodyPr>
          <a:lstStyle/>
          <a:p>
            <a:r>
              <a:rPr lang="en-US">
                <a:solidFill>
                  <a:srgbClr val="FFFFFF"/>
                </a:solidFill>
                <a:cs typeface="Calibri Light"/>
              </a:rPr>
              <a:t>Digital skill and safety </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2F436086-4622-6E96-ECB4-B7D30054C618}"/>
              </a:ext>
            </a:extLst>
          </p:cNvPr>
          <p:cNvSpPr txBox="1">
            <a:spLocks noGrp="1"/>
          </p:cNvSpPr>
          <p:nvPr>
            <p:ph idx="1"/>
          </p:nvPr>
        </p:nvSpPr>
        <p:spPr>
          <a:xfrm>
            <a:off x="4447308" y="591344"/>
            <a:ext cx="6906491" cy="5585619"/>
          </a:xfrm>
        </p:spPr>
        <p:txBody>
          <a:bodyPr anchor="ctr">
            <a:normAutofit/>
          </a:bodyPr>
          <a:lstStyle/>
          <a:p>
            <a:pPr marL="0" indent="0">
              <a:buNone/>
            </a:pPr>
            <a:r>
              <a:rPr lang="en-GB" sz="2200">
                <a:effectLst/>
                <a:latin typeface="Aptos"/>
                <a:ea typeface="MS Mincho"/>
                <a:cs typeface="Times New Roman"/>
              </a:rPr>
              <a:t>For both Excel and Teams to really work, staff need good digital skills.</a:t>
            </a:r>
          </a:p>
          <a:p>
            <a:pPr marL="0" indent="0">
              <a:buNone/>
            </a:pPr>
            <a:r>
              <a:rPr lang="en-GB" sz="2200">
                <a:effectLst/>
                <a:latin typeface="Aptos"/>
                <a:ea typeface="MS Mincho"/>
                <a:cs typeface="Times New Roman"/>
              </a:rPr>
              <a:t>This doesn’t just mean knowing how to use a computer it’s about being confident and understanding why it’s important to use digital systems safely.</a:t>
            </a:r>
          </a:p>
          <a:p>
            <a:pPr marL="0" indent="0">
              <a:buNone/>
            </a:pPr>
            <a:r>
              <a:rPr lang="en-GB" sz="2200">
                <a:effectLst/>
                <a:latin typeface="Aptos"/>
                <a:ea typeface="MS Mincho"/>
                <a:cs typeface="Times New Roman"/>
              </a:rPr>
              <a:t>When staff feel comfortable using technology, they make fewer mistakes and can focus more on supporting residents.</a:t>
            </a:r>
          </a:p>
          <a:p>
            <a:pPr marL="0" indent="0">
              <a:buNone/>
            </a:pPr>
            <a:r>
              <a:rPr lang="en-GB" sz="2200">
                <a:effectLst/>
                <a:latin typeface="Aptos"/>
                <a:ea typeface="MS Mincho"/>
                <a:cs typeface="Times New Roman"/>
              </a:rPr>
              <a:t>Digital safety is also a big part of this.</a:t>
            </a:r>
          </a:p>
          <a:p>
            <a:pPr marL="0" indent="0">
              <a:buNone/>
            </a:pPr>
            <a:r>
              <a:rPr lang="en-GB" sz="2200">
                <a:effectLst/>
                <a:latin typeface="Aptos"/>
                <a:ea typeface="MS Mincho"/>
                <a:cs typeface="Times New Roman"/>
              </a:rPr>
              <a:t>Care homes deal with private health information, so everything must be kept secure like using strong passwords, logging out properly, and following data protection policies.</a:t>
            </a:r>
          </a:p>
          <a:p>
            <a:pPr marL="0" indent="0">
              <a:buNone/>
            </a:pPr>
            <a:r>
              <a:rPr lang="en-GB" sz="2200">
                <a:effectLst/>
                <a:latin typeface="Aptos"/>
                <a:ea typeface="MS Mincho"/>
                <a:cs typeface="Times New Roman"/>
              </a:rPr>
              <a:t>The Care Quality Commission (2023) says keeping digital data safe is part of delivering safe and effective care.</a:t>
            </a:r>
          </a:p>
          <a:p>
            <a:endParaRPr lang="en-GB" sz="2200">
              <a:effectLst/>
              <a:latin typeface="Aptos" panose="020F0502020204030204" pitchFamily="34" charset="0"/>
              <a:ea typeface="MS Mincho" panose="02020609040205080304" pitchFamily="49" charset="-128"/>
              <a:cs typeface="Arial" panose="020B0604020202020204" pitchFamily="34" charset="0"/>
            </a:endParaRPr>
          </a:p>
          <a:p>
            <a:endParaRPr lang="en-US" sz="2200"/>
          </a:p>
        </p:txBody>
      </p:sp>
    </p:spTree>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name="Slide6">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6B8468D-8B29-9F8E-35EE-EEEE87751A62}"/>
              </a:ext>
            </a:extLst>
          </p:cNvPr>
          <p:cNvSpPr txBox="1">
            <a:spLocks noGrp="1"/>
          </p:cNvSpPr>
          <p:nvPr>
            <p:ph type="title"/>
          </p:nvPr>
        </p:nvSpPr>
        <p:spPr/>
        <p:txBody>
          <a:bodyPr/>
          <a:lstStyle/>
          <a:p>
            <a:pPr lvl="0"/>
            <a:r>
              <a:rPr lang="en-US">
                <a:cs typeface="Calibri Light"/>
              </a:rPr>
              <a:t>Conclusion </a:t>
            </a:r>
            <a:endParaRPr lang="en-US"/>
          </a:p>
        </p:txBody>
      </p:sp>
      <p:sp>
        <p:nvSpPr>
          <p:cNvPr id="3" name="Content Placeholder 2">
            <a:extLst>
              <a:ext uri="{FF2B5EF4-FFF2-40B4-BE49-F238E27FC236}">
                <a16:creationId xmlns:a16="http://schemas.microsoft.com/office/drawing/2014/main" id="{CA6C4F4E-7443-E1BF-32C9-703E294AD04A}"/>
              </a:ext>
            </a:extLst>
          </p:cNvPr>
          <p:cNvSpPr txBox="1">
            <a:spLocks noGrp="1"/>
          </p:cNvSpPr>
          <p:nvPr>
            <p:ph idx="1"/>
          </p:nvPr>
        </p:nvSpPr>
        <p:spPr/>
        <p:txBody>
          <a:bodyPr>
            <a:normAutofit/>
          </a:bodyPr>
          <a:lstStyle/>
          <a:p>
            <a:pPr marL="0" indent="0">
              <a:buNone/>
            </a:pPr>
            <a:r>
              <a:rPr lang="en-GB" sz="2000" b="1" i="0">
                <a:effectLst/>
                <a:latin typeface="Aptos"/>
              </a:rPr>
              <a:t>To sum up, both Microsoft Excel and Microsoft Teams could bring big benefits to Sunrise Care Home. Excel would help staff stay organised and save time on paperwork, while Teams would improve communication and collaboration.</a:t>
            </a:r>
            <a:endParaRPr lang="en-GB" sz="2000">
              <a:effectLst/>
              <a:latin typeface="Aptos"/>
            </a:endParaRPr>
          </a:p>
          <a:p>
            <a:pPr marL="0" indent="0">
              <a:buNone/>
            </a:pPr>
            <a:r>
              <a:rPr lang="en-GB" sz="2000" b="1" i="0">
                <a:effectLst/>
                <a:latin typeface="Aptos"/>
              </a:rPr>
              <a:t>Of course, training and secure data practices are essential. But overall, these tools would help Sunrise Care Home become more efficient, safer, and ready for the future.</a:t>
            </a:r>
            <a:endParaRPr lang="en-GB" sz="2000">
              <a:effectLst/>
              <a:latin typeface="Aptos"/>
            </a:endParaRPr>
          </a:p>
          <a:p>
            <a:pPr marL="0" indent="0">
              <a:buNone/>
            </a:pPr>
            <a:r>
              <a:rPr lang="en-GB" sz="2000" b="1" i="0">
                <a:effectLst/>
                <a:latin typeface="Aptos"/>
              </a:rPr>
              <a:t>Thank you for listening.</a:t>
            </a:r>
            <a:endParaRPr lang="en-GB" sz="2000">
              <a:effectLst/>
              <a:latin typeface="Aptos"/>
            </a:endParaRPr>
          </a:p>
          <a:p>
            <a:endParaRPr lang="en-US" sz="2000">
              <a:latin typeface="Aptos"/>
              <a:ea typeface="Calibri"/>
              <a:cs typeface="Calibri"/>
            </a:endParaRPr>
          </a:p>
        </p:txBody>
      </p:sp>
    </p:spTree>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name="Slide3">
    <p:spTree>
      <p:nvGrpSpPr>
        <p:cNvPr id="1" name=""/>
        <p:cNvGrpSpPr/>
        <p:nvPr/>
      </p:nvGrpSpPr>
      <p:grpSpPr>
        <a:xfrm>
          <a:off x="0" y="0"/>
          <a:ext cx="0" cy="0"/>
          <a:chOff x="0" y="0"/>
          <a:chExt cx="0" cy="0"/>
        </a:xfrm>
      </p:grpSpPr>
      <p:sp>
        <p:nvSpPr>
          <p:cNvPr id="3" name="Title 2">
            <a:extLst>
              <a:ext uri="{FF2B5EF4-FFF2-40B4-BE49-F238E27FC236}">
                <a16:creationId xmlns:a16="http://schemas.microsoft.com/office/drawing/2014/main" id="{47DC151E-DCD4-50A0-8742-D1BB0965669A}"/>
              </a:ext>
            </a:extLst>
          </p:cNvPr>
          <p:cNvSpPr>
            <a:spLocks noGrp="1"/>
          </p:cNvSpPr>
          <p:nvPr>
            <p:ph type="title"/>
          </p:nvPr>
        </p:nvSpPr>
        <p:spPr/>
        <p:txBody>
          <a:bodyPr/>
          <a:lstStyle/>
          <a:p>
            <a:r>
              <a:rPr lang="en-US">
                <a:ea typeface="Calibri Light"/>
                <a:cs typeface="Calibri Light"/>
              </a:rPr>
              <a:t>Ref </a:t>
            </a:r>
            <a:endParaRPr lang="en-US"/>
          </a:p>
        </p:txBody>
      </p:sp>
      <p:sp>
        <p:nvSpPr>
          <p:cNvPr id="4" name="Content Placeholder 3">
            <a:extLst>
              <a:ext uri="{FF2B5EF4-FFF2-40B4-BE49-F238E27FC236}">
                <a16:creationId xmlns:a16="http://schemas.microsoft.com/office/drawing/2014/main" id="{31FA226F-FEC7-29B9-D07E-8F57B2A868D7}"/>
              </a:ext>
            </a:extLst>
          </p:cNvPr>
          <p:cNvSpPr>
            <a:spLocks noGrp="1"/>
          </p:cNvSpPr>
          <p:nvPr>
            <p:ph idx="2"/>
          </p:nvPr>
        </p:nvSpPr>
        <p:spPr>
          <a:xfrm>
            <a:off x="6844632" y="1866881"/>
            <a:ext cx="5181603" cy="4351336"/>
          </a:xfrm>
        </p:spPr>
        <p:txBody>
          <a:bodyPr>
            <a:normAutofit/>
          </a:bodyPr>
          <a:lstStyle/>
          <a:p>
            <a:r>
              <a:rPr lang="en-GB" b="1" i="0">
                <a:effectLst/>
                <a:latin typeface="UICTFontTextStyleEmphasizedBody"/>
              </a:rPr>
              <a:t>NHS England (2023) </a:t>
            </a:r>
            <a:r>
              <a:rPr lang="en-GB" b="1" i="1">
                <a:effectLst/>
                <a:latin typeface="UICTFontTextStyleEmphasizedItalicBody"/>
              </a:rPr>
              <a:t>Adult Social Care Digital Social Care Record Minimum Operational Data Specification</a:t>
            </a:r>
            <a:r>
              <a:rPr lang="en-GB" b="1" i="0">
                <a:effectLst/>
                <a:latin typeface="UICTFontTextStyleEmphasizedBody"/>
              </a:rPr>
              <a:t>. Available at: https://</a:t>
            </a:r>
            <a:r>
              <a:rPr lang="en-GB" b="1" i="0" err="1">
                <a:effectLst/>
                <a:latin typeface="UICTFontTextStyleEmphasizedBody"/>
              </a:rPr>
              <a:t>www.england.nhs.uk</a:t>
            </a:r>
            <a:r>
              <a:rPr lang="en-GB" b="1" i="0">
                <a:effectLst/>
                <a:latin typeface="UICTFontTextStyleEmphasizedBody"/>
              </a:rPr>
              <a:t>/ (Accessed: 7 October 2025).</a:t>
            </a:r>
            <a:endParaRPr lang="en-GB">
              <a:effectLst/>
              <a:latin typeface=".AppleSystemUIFont"/>
            </a:endParaRPr>
          </a:p>
          <a:p>
            <a:endParaRPr lang="en-US"/>
          </a:p>
        </p:txBody>
      </p:sp>
      <p:sp>
        <p:nvSpPr>
          <p:cNvPr id="9" name="Content Placeholder 1">
            <a:extLst>
              <a:ext uri="{FF2B5EF4-FFF2-40B4-BE49-F238E27FC236}">
                <a16:creationId xmlns:a16="http://schemas.microsoft.com/office/drawing/2014/main" id="{EB07A759-E86E-CDF1-F53C-1CF7E1071DA9}"/>
              </a:ext>
            </a:extLst>
          </p:cNvPr>
          <p:cNvSpPr txBox="1">
            <a:spLocks noGrp="1"/>
          </p:cNvSpPr>
          <p:nvPr>
            <p:ph idx="1"/>
          </p:nvPr>
        </p:nvSpPr>
        <p:spPr>
          <a:prstGeom prst="rect">
            <a:avLst/>
          </a:prstGeom>
          <a:noFill/>
          <a:ln>
            <a:noFill/>
          </a:ln>
        </p:spPr>
        <p:txBody>
          <a:bodyPr vert="horz" wrap="square" lIns="91440" tIns="45720" rIns="91440" bIns="45720" anchor="t" anchorCtr="0" compatLnSpc="1">
            <a:normAutofit/>
          </a:bodyPr>
          <a:lstStyle>
            <a:lvl1pPr marL="228600" marR="0" lvl="0" indent="-228600" algn="l" defTabSz="914400" rtl="0" fontAlgn="auto" hangingPunct="1">
              <a:lnSpc>
                <a:spcPct val="90000"/>
              </a:lnSpc>
              <a:spcBef>
                <a:spcPts val="1000"/>
              </a:spcBef>
              <a:spcAft>
                <a:spcPts val="0"/>
              </a:spcAft>
              <a:buSzPct val="100000"/>
              <a:buFont typeface="Arial" pitchFamily="34"/>
              <a:buChar char="•"/>
              <a:tabLst/>
              <a:defRPr lang="en-US" sz="2800" b="0" i="0" u="none" strike="noStrike" kern="1200" cap="none" spc="0" baseline="0">
                <a:solidFill>
                  <a:srgbClr val="000000"/>
                </a:solidFill>
                <a:uFillTx/>
                <a:latin typeface="Calibri"/>
              </a:defRPr>
            </a:lvl1pPr>
            <a:lvl2pPr marL="685800" marR="0" lvl="1" indent="-228600" algn="l" defTabSz="914400" rtl="0" fontAlgn="auto" hangingPunct="1">
              <a:lnSpc>
                <a:spcPct val="90000"/>
              </a:lnSpc>
              <a:spcBef>
                <a:spcPts val="500"/>
              </a:spcBef>
              <a:spcAft>
                <a:spcPts val="0"/>
              </a:spcAft>
              <a:buSzPct val="100000"/>
              <a:buFont typeface="Arial" pitchFamily="34"/>
              <a:buChar char="•"/>
              <a:tabLst/>
              <a:defRPr lang="en-US" sz="2400" b="0" i="0" u="none" strike="noStrike" kern="1200" cap="none" spc="0" baseline="0">
                <a:solidFill>
                  <a:srgbClr val="000000"/>
                </a:solidFill>
                <a:uFillTx/>
                <a:latin typeface="Calibri"/>
              </a:defRPr>
            </a:lvl2pPr>
            <a:lvl3pPr marL="1143000" marR="0" lvl="2" indent="-228600" algn="l" defTabSz="914400" rtl="0" fontAlgn="auto" hangingPunct="1">
              <a:lnSpc>
                <a:spcPct val="90000"/>
              </a:lnSpc>
              <a:spcBef>
                <a:spcPts val="500"/>
              </a:spcBef>
              <a:spcAft>
                <a:spcPts val="0"/>
              </a:spcAft>
              <a:buSzPct val="100000"/>
              <a:buFont typeface="Arial" pitchFamily="34"/>
              <a:buChar char="•"/>
              <a:tabLst/>
              <a:defRPr lang="en-US" sz="2000" b="0" i="0" u="none" strike="noStrike" kern="1200" cap="none" spc="0" baseline="0">
                <a:solidFill>
                  <a:srgbClr val="000000"/>
                </a:solidFill>
                <a:uFillTx/>
                <a:latin typeface="Calibri"/>
              </a:defRPr>
            </a:lvl3pPr>
            <a:lvl4pPr marL="1600200" marR="0" lvl="3"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4pPr>
            <a:lvl5pPr marL="2057400" marR="0" lvl="4" indent="-228600" algn="l" defTabSz="914400" rtl="0" fontAlgn="auto" hangingPunct="1">
              <a:lnSpc>
                <a:spcPct val="90000"/>
              </a:lnSpc>
              <a:spcBef>
                <a:spcPts val="500"/>
              </a:spcBef>
              <a:spcAft>
                <a:spcPts val="0"/>
              </a:spcAft>
              <a:buSzPct val="100000"/>
              <a:buFont typeface="Arial" pitchFamily="34"/>
              <a:buChar char="•"/>
              <a:tabLst/>
              <a:defRPr lang="en-US" sz="1800" b="0" i="0" u="none" strike="noStrike" kern="1200" cap="none" spc="0" baseline="0">
                <a:solidFill>
                  <a:srgbClr val="000000"/>
                </a:solidFill>
                <a:uFillTx/>
                <a:latin typeface="Calibri"/>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a:lstStyle>
          <a:p>
            <a:r>
              <a:rPr lang="en-GB" b="1">
                <a:latin typeface="UICTFontTextStyleEmphasizedBody"/>
              </a:rPr>
              <a:t>Care Quality Commission (CQC) (2023) </a:t>
            </a:r>
            <a:r>
              <a:rPr lang="en-GB" b="1" i="1">
                <a:latin typeface="UICTFontTextStyleEmphasizedItalicBody"/>
              </a:rPr>
              <a:t>Digital record systems: achieving good outcomes for people using adult social care services</a:t>
            </a:r>
            <a:r>
              <a:rPr lang="en-GB" b="1">
                <a:latin typeface="UICTFontTextStyleEmphasizedBody"/>
              </a:rPr>
              <a:t>. Available at: https://www.cqc.org.uk/ (Accessed: 7 October 2025).</a:t>
            </a:r>
            <a:endParaRPr lang="en-GB">
              <a:latin typeface=".AppleSystemUIFont"/>
            </a:endParaRPr>
          </a:p>
          <a:p>
            <a:pPr marL="0" indent="0">
              <a:buNone/>
            </a:pPr>
            <a:endParaRPr lang="en-GB" b="1">
              <a:latin typeface="UICTFontTextStyleEmphasizedBody"/>
            </a:endParaRPr>
          </a:p>
          <a:p>
            <a:endParaRPr lang="en-GB"/>
          </a:p>
        </p:txBody>
      </p:sp>
    </p:spTree>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 name="Rectangle 6">
            <a:extLst>
              <a:ext uri="{FF2B5EF4-FFF2-40B4-BE49-F238E27FC236}">
                <a16:creationId xmlns:a16="http://schemas.microsoft.com/office/drawing/2014/main" id="{FFD48BC7-DC40-47DE-87EE-9F4B6ECB9AB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9" name="Freeform: Shape 8">
            <a:extLst>
              <a:ext uri="{FF2B5EF4-FFF2-40B4-BE49-F238E27FC236}">
                <a16:creationId xmlns:a16="http://schemas.microsoft.com/office/drawing/2014/main" id="{E502BBC7-2C76-46F3-BC24-5985BC13DB8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14425" y="0"/>
            <a:ext cx="9963150"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solidFill>
              <a:srgbClr val="EFEFEF"/>
            </a:solidFill>
          </a:ln>
          <a:effectLst>
            <a:outerShdw blurRad="139700" sx="102000" sy="102000" algn="ctr" rotWithShape="0">
              <a:schemeClr val="bg1">
                <a:lumMod val="85000"/>
                <a:alpha val="38000"/>
              </a:schemeClr>
            </a:outerShdw>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useBgFill="1">
        <p:nvSpPr>
          <p:cNvPr id="11" name="Freeform: Shape 10">
            <a:extLst>
              <a:ext uri="{FF2B5EF4-FFF2-40B4-BE49-F238E27FC236}">
                <a16:creationId xmlns:a16="http://schemas.microsoft.com/office/drawing/2014/main" id="{C7F28D52-2A5F-4D23-81AE-7CB8B591C7A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121664" y="0"/>
            <a:ext cx="9948672" cy="6858000"/>
          </a:xfrm>
          <a:custGeom>
            <a:avLst/>
            <a:gdLst>
              <a:gd name="connsiteX0" fmla="*/ 1595771 w 9963150"/>
              <a:gd name="connsiteY0" fmla="*/ 0 h 6858000"/>
              <a:gd name="connsiteX1" fmla="*/ 8367379 w 9963150"/>
              <a:gd name="connsiteY1" fmla="*/ 0 h 6858000"/>
              <a:gd name="connsiteX2" fmla="*/ 8504080 w 9963150"/>
              <a:gd name="connsiteY2" fmla="*/ 130333 h 6858000"/>
              <a:gd name="connsiteX3" fmla="*/ 9963150 w 9963150"/>
              <a:gd name="connsiteY3" fmla="*/ 3652838 h 6858000"/>
              <a:gd name="connsiteX4" fmla="*/ 8825600 w 9963150"/>
              <a:gd name="connsiteY4" fmla="*/ 6821583 h 6858000"/>
              <a:gd name="connsiteX5" fmla="*/ 8794055 w 9963150"/>
              <a:gd name="connsiteY5" fmla="*/ 6858000 h 6858000"/>
              <a:gd name="connsiteX6" fmla="*/ 1169096 w 9963150"/>
              <a:gd name="connsiteY6" fmla="*/ 6858000 h 6858000"/>
              <a:gd name="connsiteX7" fmla="*/ 1137550 w 9963150"/>
              <a:gd name="connsiteY7" fmla="*/ 6821583 h 6858000"/>
              <a:gd name="connsiteX8" fmla="*/ 0 w 9963150"/>
              <a:gd name="connsiteY8" fmla="*/ 3652838 h 6858000"/>
              <a:gd name="connsiteX9" fmla="*/ 1459070 w 9963150"/>
              <a:gd name="connsiteY9" fmla="*/ 130333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Lst>
            <a:rect l="l" t="t" r="r" b="b"/>
            <a:pathLst>
              <a:path w="9963150" h="6858000">
                <a:moveTo>
                  <a:pt x="1595771" y="0"/>
                </a:moveTo>
                <a:lnTo>
                  <a:pt x="8367379" y="0"/>
                </a:lnTo>
                <a:lnTo>
                  <a:pt x="8504080" y="130333"/>
                </a:lnTo>
                <a:cubicBezTo>
                  <a:pt x="9405568" y="1031820"/>
                  <a:pt x="9963150" y="2277214"/>
                  <a:pt x="9963150" y="3652838"/>
                </a:cubicBezTo>
                <a:cubicBezTo>
                  <a:pt x="9963150" y="4856509"/>
                  <a:pt x="9536251" y="5960473"/>
                  <a:pt x="8825600" y="6821583"/>
                </a:cubicBezTo>
                <a:lnTo>
                  <a:pt x="8794055" y="6858000"/>
                </a:lnTo>
                <a:lnTo>
                  <a:pt x="1169096" y="6858000"/>
                </a:lnTo>
                <a:lnTo>
                  <a:pt x="1137550" y="6821583"/>
                </a:lnTo>
                <a:cubicBezTo>
                  <a:pt x="426899" y="5960473"/>
                  <a:pt x="0" y="4856509"/>
                  <a:pt x="0" y="3652838"/>
                </a:cubicBezTo>
                <a:cubicBezTo>
                  <a:pt x="0" y="2277214"/>
                  <a:pt x="557582" y="1031820"/>
                  <a:pt x="1459070" y="130333"/>
                </a:cubicBezTo>
                <a:close/>
              </a:path>
            </a:pathLst>
          </a:custGeom>
          <a:ln w="9525">
            <a:noFill/>
          </a:ln>
          <a:effectLst/>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A47800E-B2AB-98AB-88D0-919B11853C0A}"/>
              </a:ext>
            </a:extLst>
          </p:cNvPr>
          <p:cNvSpPr>
            <a:spLocks noGrp="1"/>
          </p:cNvSpPr>
          <p:nvPr>
            <p:ph type="title"/>
          </p:nvPr>
        </p:nvSpPr>
        <p:spPr>
          <a:xfrm>
            <a:off x="1524003" y="1999615"/>
            <a:ext cx="9144000" cy="2764028"/>
          </a:xfrm>
        </p:spPr>
        <p:txBody>
          <a:bodyPr vert="horz" lIns="91440" tIns="45720" rIns="91440" bIns="45720" rtlCol="0" anchor="ctr">
            <a:normAutofit/>
          </a:bodyPr>
          <a:lstStyle/>
          <a:p>
            <a:pPr algn="ctr">
              <a:spcBef>
                <a:spcPct val="0"/>
              </a:spcBef>
            </a:pPr>
            <a:r>
              <a:rPr lang="en-US" sz="6100" kern="1200">
                <a:solidFill>
                  <a:schemeClr val="tx1"/>
                </a:solidFill>
                <a:latin typeface="+mj-lt"/>
                <a:ea typeface="+mj-ea"/>
                <a:cs typeface="+mj-cs"/>
              </a:rPr>
              <a:t>Impact of limited digital literacy on care efficiency at sunrise care home</a:t>
            </a:r>
          </a:p>
        </p:txBody>
      </p:sp>
      <p:sp>
        <p:nvSpPr>
          <p:cNvPr id="13" name="Rectangle 12">
            <a:extLst>
              <a:ext uri="{FF2B5EF4-FFF2-40B4-BE49-F238E27FC236}">
                <a16:creationId xmlns:a16="http://schemas.microsoft.com/office/drawing/2014/main" id="{3629484E-3792-4B3D-89AD-7C8A1ED0E0D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718560" y="5524786"/>
            <a:ext cx="4754880" cy="27432"/>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Tree>
    <p:extLst>
      <p:ext uri="{BB962C8B-B14F-4D97-AF65-F5344CB8AC3E}">
        <p14:creationId xmlns:p14="http://schemas.microsoft.com/office/powerpoint/2010/main" val="2736584839"/>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3C6ED8A-2B84-E8B0-F397-B3369826BF02}"/>
              </a:ext>
            </a:extLst>
          </p:cNvPr>
          <p:cNvSpPr>
            <a:spLocks noGrp="1"/>
          </p:cNvSpPr>
          <p:nvPr>
            <p:ph type="title"/>
          </p:nvPr>
        </p:nvSpPr>
        <p:spPr/>
        <p:txBody>
          <a:bodyPr/>
          <a:lstStyle/>
          <a:p>
            <a:r>
              <a:rPr lang="en-US">
                <a:ea typeface="Calibri Light"/>
                <a:cs typeface="Calibri Light"/>
              </a:rPr>
              <a:t>Overview of digital literacy challenges at sunrise.</a:t>
            </a:r>
          </a:p>
        </p:txBody>
      </p:sp>
      <p:graphicFrame>
        <p:nvGraphicFramePr>
          <p:cNvPr id="5" name="Content Placeholder 2">
            <a:extLst>
              <a:ext uri="{FF2B5EF4-FFF2-40B4-BE49-F238E27FC236}">
                <a16:creationId xmlns:a16="http://schemas.microsoft.com/office/drawing/2014/main" id="{08E20FDA-FDD7-2624-04AA-58F3913585B4}"/>
              </a:ext>
            </a:extLst>
          </p:cNvPr>
          <p:cNvGraphicFramePr>
            <a:graphicFrameLocks noGrp="1"/>
          </p:cNvGraphicFramePr>
          <p:nvPr>
            <p:ph idx="1"/>
          </p:nvPr>
        </p:nvGraphicFramePr>
        <p:xfrm>
          <a:off x="838203" y="1825627"/>
          <a:ext cx="10515600" cy="4351336"/>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2671498511"/>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80D349D-DA3E-137F-09AA-14E93B874A31}"/>
              </a:ext>
            </a:extLst>
          </p:cNvPr>
          <p:cNvSpPr>
            <a:spLocks noGrp="1"/>
          </p:cNvSpPr>
          <p:nvPr>
            <p:ph type="title"/>
          </p:nvPr>
        </p:nvSpPr>
        <p:spPr>
          <a:xfrm>
            <a:off x="686834" y="1153572"/>
            <a:ext cx="3200400" cy="4461163"/>
          </a:xfrm>
        </p:spPr>
        <p:txBody>
          <a:bodyPr>
            <a:normAutofit/>
          </a:bodyPr>
          <a:lstStyle/>
          <a:p>
            <a:r>
              <a:rPr lang="en-US">
                <a:solidFill>
                  <a:srgbClr val="FFFFFF"/>
                </a:solidFill>
                <a:ea typeface="Calibri Light"/>
                <a:cs typeface="Calibri Light"/>
              </a:rPr>
              <a:t>Effects on care delivery in resident support </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05FD0B76-0797-29BF-FF33-9DD00D9545A0}"/>
              </a:ext>
            </a:extLst>
          </p:cNvPr>
          <p:cNvSpPr>
            <a:spLocks noGrp="1"/>
          </p:cNvSpPr>
          <p:nvPr>
            <p:ph idx="1"/>
          </p:nvPr>
        </p:nvSpPr>
        <p:spPr>
          <a:xfrm>
            <a:off x="4447308" y="591344"/>
            <a:ext cx="6906491" cy="5585619"/>
          </a:xfrm>
        </p:spPr>
        <p:txBody>
          <a:bodyPr anchor="ctr">
            <a:normAutofit/>
          </a:bodyPr>
          <a:lstStyle/>
          <a:p>
            <a:pPr marL="0" indent="0">
              <a:buNone/>
            </a:pPr>
            <a:r>
              <a:rPr lang="en-US" sz="2400">
                <a:latin typeface="Aptos"/>
                <a:ea typeface="Calibri"/>
                <a:cs typeface="Calibri"/>
              </a:rPr>
              <a:t>Delayed data access:</a:t>
            </a:r>
            <a:endParaRPr lang="en-US" sz="2400">
              <a:ea typeface="Calibri"/>
              <a:cs typeface="Calibri"/>
            </a:endParaRPr>
          </a:p>
          <a:p>
            <a:pPr marL="0" indent="0">
              <a:buNone/>
            </a:pPr>
            <a:r>
              <a:rPr lang="en-US" sz="2400">
                <a:latin typeface="Aptos"/>
                <a:ea typeface="Calibri"/>
                <a:cs typeface="Calibri"/>
              </a:rPr>
              <a:t> poor digital skills delay access to resident data, risking untimely care at sunrise ( Tegegne et al.,2023).</a:t>
            </a:r>
            <a:endParaRPr lang="en-US" sz="2400">
              <a:ea typeface="Calibri"/>
              <a:cs typeface="Calibri"/>
            </a:endParaRPr>
          </a:p>
          <a:p>
            <a:pPr marL="0" indent="0">
              <a:buNone/>
            </a:pPr>
            <a:r>
              <a:rPr lang="en-US" sz="2400">
                <a:latin typeface="Aptos"/>
                <a:ea typeface="Calibri"/>
                <a:cs typeface="Calibri"/>
              </a:rPr>
              <a:t>Medication errors: nurses unfamiliarity with app based tools causes medication errors in sunrise care home.</a:t>
            </a:r>
          </a:p>
          <a:p>
            <a:pPr marL="0" indent="0">
              <a:buNone/>
            </a:pPr>
            <a:r>
              <a:rPr lang="en-US" sz="2400">
                <a:latin typeface="Aptos"/>
                <a:ea typeface="Calibri"/>
                <a:cs typeface="Calibri"/>
              </a:rPr>
              <a:t>Increase fall risk: limited literacy reduces use of digital mobility aids increasing resident fall risks ( </a:t>
            </a:r>
            <a:r>
              <a:rPr lang="en-US" sz="2400" err="1">
                <a:latin typeface="Aptos"/>
                <a:ea typeface="Calibri"/>
                <a:cs typeface="Calibri"/>
              </a:rPr>
              <a:t>mather</a:t>
            </a:r>
            <a:r>
              <a:rPr lang="en-US" sz="2400">
                <a:latin typeface="Aptos"/>
                <a:ea typeface="Calibri"/>
                <a:cs typeface="Calibri"/>
              </a:rPr>
              <a:t> &amp; cummings,2019). </a:t>
            </a:r>
          </a:p>
          <a:p>
            <a:pPr marL="0" indent="0">
              <a:buNone/>
            </a:pPr>
            <a:r>
              <a:rPr lang="en-US" sz="2400">
                <a:latin typeface="Aptos"/>
                <a:ea typeface="Calibri"/>
                <a:cs typeface="Calibri"/>
              </a:rPr>
              <a:t>Extended documentation time: digital inexperience extends documentation time, diverting staff from direct care at sunrise ( topol,2019). </a:t>
            </a:r>
          </a:p>
        </p:txBody>
      </p:sp>
    </p:spTree>
    <p:extLst>
      <p:ext uri="{BB962C8B-B14F-4D97-AF65-F5344CB8AC3E}">
        <p14:creationId xmlns:p14="http://schemas.microsoft.com/office/powerpoint/2010/main" val="1278549353"/>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9596B209-8FEE-C3CC-07D5-661533FB9812}"/>
              </a:ext>
            </a:extLst>
          </p:cNvPr>
          <p:cNvPicPr>
            <a:picLocks noChangeAspect="1"/>
          </p:cNvPicPr>
          <p:nvPr/>
        </p:nvPicPr>
        <p:blipFill>
          <a:blip r:embed="rId2">
            <a:duotone>
              <a:schemeClr val="bg2">
                <a:shade val="45000"/>
                <a:satMod val="135000"/>
              </a:schemeClr>
              <a:prstClr val="white"/>
            </a:duotone>
          </a:blip>
          <a:srcRect t="9021" r="9085" b="14251"/>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1B137DA-DD71-D23B-361B-929B759740E1}"/>
              </a:ext>
            </a:extLst>
          </p:cNvPr>
          <p:cNvSpPr>
            <a:spLocks noGrp="1"/>
          </p:cNvSpPr>
          <p:nvPr>
            <p:ph type="title"/>
          </p:nvPr>
        </p:nvSpPr>
        <p:spPr>
          <a:xfrm>
            <a:off x="838200" y="365125"/>
            <a:ext cx="10515600" cy="1325563"/>
          </a:xfrm>
        </p:spPr>
        <p:txBody>
          <a:bodyPr>
            <a:normAutofit/>
          </a:bodyPr>
          <a:lstStyle/>
          <a:p>
            <a:r>
              <a:rPr lang="en-US">
                <a:ea typeface="Calibri Light"/>
                <a:cs typeface="Calibri Light"/>
              </a:rPr>
              <a:t>Barries to effect staff communication </a:t>
            </a:r>
            <a:endParaRPr lang="en-US"/>
          </a:p>
        </p:txBody>
      </p:sp>
      <p:graphicFrame>
        <p:nvGraphicFramePr>
          <p:cNvPr id="5" name="Content Placeholder 2">
            <a:extLst>
              <a:ext uri="{FF2B5EF4-FFF2-40B4-BE49-F238E27FC236}">
                <a16:creationId xmlns:a16="http://schemas.microsoft.com/office/drawing/2014/main" id="{9BE3A91A-606E-FBEC-086B-A690E014E24A}"/>
              </a:ext>
            </a:extLst>
          </p:cNvPr>
          <p:cNvGraphicFramePr>
            <a:graphicFrameLocks noGrp="1"/>
          </p:cNvGraphicFramePr>
          <p:nvPr>
            <p:ph idx="1"/>
            <p:extLst>
              <p:ext uri="{D42A27DB-BD31-4B8C-83A1-F6EECF244321}">
                <p14:modId xmlns:p14="http://schemas.microsoft.com/office/powerpoint/2010/main" val="2058870098"/>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364852956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 name="Rectangle 16">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F02651CF-BFFC-43CE-5BF5-3FF9527A511D}"/>
              </a:ext>
            </a:extLst>
          </p:cNvPr>
          <p:cNvSpPr>
            <a:spLocks noGrp="1"/>
          </p:cNvSpPr>
          <p:nvPr>
            <p:ph type="title"/>
          </p:nvPr>
        </p:nvSpPr>
        <p:spPr>
          <a:xfrm>
            <a:off x="838200" y="1412488"/>
            <a:ext cx="2899189" cy="4363844"/>
          </a:xfrm>
        </p:spPr>
        <p:txBody>
          <a:bodyPr anchor="t">
            <a:normAutofit/>
          </a:bodyPr>
          <a:lstStyle/>
          <a:p>
            <a:r>
              <a:rPr lang="en-US" sz="4000">
                <a:solidFill>
                  <a:srgbClr val="FFFFFF"/>
                </a:solidFill>
                <a:ea typeface="Calibri Light"/>
                <a:cs typeface="Calibri Light"/>
              </a:rPr>
              <a:t>Challenges in teamwork and collaboration</a:t>
            </a:r>
            <a:endParaRPr lang="en-US" sz="4000">
              <a:solidFill>
                <a:srgbClr val="FFFFFF"/>
              </a:solidFill>
            </a:endParaRPr>
          </a:p>
        </p:txBody>
      </p:sp>
      <p:sp>
        <p:nvSpPr>
          <p:cNvPr id="9" name="Shape 1">
            <a:extLst>
              <a:ext uri="{FF2B5EF4-FFF2-40B4-BE49-F238E27FC236}">
                <a16:creationId xmlns:a16="http://schemas.microsoft.com/office/drawing/2014/main" id="{F3EFB231-4832-B058-B141-2243B8833C78}"/>
              </a:ext>
            </a:extLst>
          </p:cNvPr>
          <p:cNvSpPr>
            <a:spLocks noGrp="1"/>
          </p:cNvSpPr>
          <p:nvPr>
            <p:ph idx="1"/>
          </p:nvPr>
        </p:nvSpPr>
        <p:spPr>
          <a:xfrm>
            <a:off x="4380855" y="1412489"/>
            <a:ext cx="3427283" cy="4363844"/>
          </a:xfrm>
          <a:prstGeom prst="roundRect">
            <a:avLst>
              <a:gd name="adj" fmla="val 1976"/>
            </a:avLst>
          </a:prstGeom>
        </p:spPr>
        <p:txBody>
          <a:bodyPr>
            <a:normAutofit/>
          </a:bodyPr>
          <a:lstStyle/>
          <a:p>
            <a:r>
              <a:rPr lang="en-US" sz="2000">
                <a:ea typeface="Calibri"/>
                <a:cs typeface="Calibri"/>
              </a:rPr>
              <a:t>Collaborative editing issue: limited skills hinder collaborative care plan editing on one drive at sunrise home ( Topal,2019). </a:t>
            </a:r>
          </a:p>
          <a:p>
            <a:r>
              <a:rPr lang="en-US" sz="2000">
                <a:ea typeface="Calibri"/>
                <a:cs typeface="Calibri"/>
              </a:rPr>
              <a:t>Team dependency on tech savvy staff, straining sunrise team dynamics ( Kuek &amp; Hakkennes,2019).</a:t>
            </a:r>
          </a:p>
          <a:p>
            <a:endParaRPr lang="en-US" sz="2000">
              <a:ea typeface="Calibri"/>
              <a:cs typeface="Calibri"/>
            </a:endParaRPr>
          </a:p>
        </p:txBody>
      </p:sp>
      <p:cxnSp>
        <p:nvCxnSpPr>
          <p:cNvPr id="16" name="Straight Connector 15">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3" name="Content Placeholder 2">
            <a:extLst>
              <a:ext uri="{FF2B5EF4-FFF2-40B4-BE49-F238E27FC236}">
                <a16:creationId xmlns:a16="http://schemas.microsoft.com/office/drawing/2014/main" id="{6066EDD8-BF93-B397-FDAB-E65966579ADE}"/>
              </a:ext>
            </a:extLst>
          </p:cNvPr>
          <p:cNvSpPr>
            <a:spLocks noGrp="1"/>
          </p:cNvSpPr>
          <p:nvPr>
            <p:ph idx="2"/>
          </p:nvPr>
        </p:nvSpPr>
        <p:spPr>
          <a:xfrm>
            <a:off x="8451604" y="1412489"/>
            <a:ext cx="3197701" cy="4363844"/>
          </a:xfrm>
        </p:spPr>
        <p:txBody>
          <a:bodyPr>
            <a:normAutofit/>
          </a:bodyPr>
          <a:lstStyle/>
          <a:p>
            <a:r>
              <a:rPr lang="en-US" sz="2000">
                <a:ea typeface="Calibri"/>
                <a:cs typeface="Calibri"/>
              </a:rPr>
              <a:t>Virtual meeting disruption:</a:t>
            </a:r>
          </a:p>
          <a:p>
            <a:r>
              <a:rPr lang="en-US" sz="2000">
                <a:ea typeface="Calibri"/>
                <a:cs typeface="Calibri"/>
              </a:rPr>
              <a:t>Staff resistance to MS teams disrupts at virtual meeting and resource sharing at sunrise ( Burgess &amp; Honey, 2022). </a:t>
            </a:r>
          </a:p>
          <a:p>
            <a:r>
              <a:rPr lang="en-US" sz="2000">
                <a:ea typeface="Calibri"/>
                <a:cs typeface="Calibri"/>
              </a:rPr>
              <a:t>Reduced efficiency:  </a:t>
            </a:r>
          </a:p>
          <a:p>
            <a:r>
              <a:rPr lang="en-US" sz="2000">
                <a:ea typeface="Calibri"/>
                <a:cs typeface="Calibri"/>
              </a:rPr>
              <a:t>Poor digital alignment reduces efficiency in dementia care team strategies at sunrise ( mather &amp; cummings,2019). </a:t>
            </a:r>
          </a:p>
        </p:txBody>
      </p:sp>
    </p:spTree>
    <p:extLst>
      <p:ext uri="{BB962C8B-B14F-4D97-AF65-F5344CB8AC3E}">
        <p14:creationId xmlns:p14="http://schemas.microsoft.com/office/powerpoint/2010/main" val="91526839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40" name="Rectangle 39">
            <a:extLst>
              <a:ext uri="{FF2B5EF4-FFF2-40B4-BE49-F238E27FC236}">
                <a16:creationId xmlns:a16="http://schemas.microsoft.com/office/drawing/2014/main" id="{AE2B703B-46F9-481A-A605-82E2A828C4F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D7CCC86-C087-52DE-52D2-39F067AD65E8}"/>
              </a:ext>
            </a:extLst>
          </p:cNvPr>
          <p:cNvSpPr>
            <a:spLocks noGrp="1"/>
          </p:cNvSpPr>
          <p:nvPr>
            <p:ph type="title" idx="4294967295"/>
          </p:nvPr>
        </p:nvSpPr>
        <p:spPr>
          <a:xfrm>
            <a:off x="838200" y="459863"/>
            <a:ext cx="10515600" cy="1004594"/>
          </a:xfrm>
        </p:spPr>
        <p:txBody>
          <a:bodyPr vert="horz" lIns="91440" tIns="45720" rIns="91440" bIns="45720" rtlCol="0" anchor="ctr">
            <a:normAutofit/>
          </a:bodyPr>
          <a:lstStyle/>
          <a:p>
            <a:pPr algn="ctr">
              <a:spcBef>
                <a:spcPct val="0"/>
              </a:spcBef>
            </a:pPr>
            <a:r>
              <a:rPr lang="en-US" kern="1200">
                <a:solidFill>
                  <a:srgbClr val="FFFFFF"/>
                </a:solidFill>
                <a:latin typeface="+mj-lt"/>
                <a:ea typeface="+mj-ea"/>
                <a:cs typeface="+mj-cs"/>
              </a:rPr>
              <a:t>     </a:t>
            </a:r>
          </a:p>
        </p:txBody>
      </p:sp>
      <p:sp>
        <p:nvSpPr>
          <p:cNvPr id="47" name="Rectangle: Rounded Corners 46">
            <a:extLst>
              <a:ext uri="{FF2B5EF4-FFF2-40B4-BE49-F238E27FC236}">
                <a16:creationId xmlns:a16="http://schemas.microsoft.com/office/drawing/2014/main" id="{F13BE4D7-0C3D-4906-B230-A1C5B4665C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579496" y="1587970"/>
            <a:ext cx="11033008" cy="4768380"/>
          </a:xfrm>
          <a:prstGeom prst="roundRect">
            <a:avLst>
              <a:gd name="adj" fmla="val 3174"/>
            </a:avLst>
          </a:prstGeom>
          <a:solidFill>
            <a:schemeClr val="bg1">
              <a:alpha val="95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graphicFrame>
        <p:nvGraphicFramePr>
          <p:cNvPr id="48" name="Text Placeholder 9">
            <a:extLst>
              <a:ext uri="{FF2B5EF4-FFF2-40B4-BE49-F238E27FC236}">
                <a16:creationId xmlns:a16="http://schemas.microsoft.com/office/drawing/2014/main" id="{83147AB4-5CA9-3930-5195-ECC44F6882FD}"/>
              </a:ext>
            </a:extLst>
          </p:cNvPr>
          <p:cNvGraphicFramePr/>
          <p:nvPr>
            <p:extLst>
              <p:ext uri="{D42A27DB-BD31-4B8C-83A1-F6EECF244321}">
                <p14:modId xmlns:p14="http://schemas.microsoft.com/office/powerpoint/2010/main" val="2486461175"/>
              </p:ext>
            </p:extLst>
          </p:nvPr>
        </p:nvGraphicFramePr>
        <p:xfrm>
          <a:off x="838200" y="1800911"/>
          <a:ext cx="10515600" cy="4351338"/>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3427474927"/>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1" name="Rectangle 10">
            <a:extLst>
              <a:ext uri="{FF2B5EF4-FFF2-40B4-BE49-F238E27FC236}">
                <a16:creationId xmlns:a16="http://schemas.microsoft.com/office/drawing/2014/main" id="{4C608BEB-860E-4094-8511-78603564A75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059050" cy="6858000"/>
          </a:xfrm>
          <a:prstGeom prst="rect">
            <a:avLst/>
          </a:prstGeom>
          <a:solidFill>
            <a:srgbClr val="404040"/>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marL="0" marR="0" lvl="0" indent="0" algn="ctr" defTabSz="914400" rtl="0" eaLnBrk="1" fontAlgn="auto" latinLnBrk="0" hangingPunct="1">
              <a:lnSpc>
                <a:spcPct val="100000"/>
              </a:lnSpc>
              <a:spcBef>
                <a:spcPts val="0"/>
              </a:spcBef>
              <a:spcAft>
                <a:spcPts val="0"/>
              </a:spcAft>
              <a:buClrTx/>
              <a:buSzTx/>
              <a:buFontTx/>
              <a:buNone/>
              <a:tabLst/>
              <a:defRPr/>
            </a:pPr>
            <a:endParaRPr kumimoji="0" lang="en-US" sz="1800" b="0" i="0" u="none" strike="noStrike" kern="1200" cap="none" spc="0" normalizeH="0" baseline="0" noProof="0">
              <a:ln>
                <a:noFill/>
              </a:ln>
              <a:solidFill>
                <a:prstClr val="white"/>
              </a:solidFill>
              <a:effectLst/>
              <a:uLnTx/>
              <a:uFillTx/>
              <a:latin typeface="Calibri" panose="020F0502020204030204"/>
              <a:ea typeface="+mn-ea"/>
              <a:cs typeface="+mn-cs"/>
            </a:endParaRPr>
          </a:p>
        </p:txBody>
      </p:sp>
      <p:sp>
        <p:nvSpPr>
          <p:cNvPr id="2" name="Title 1">
            <a:extLst>
              <a:ext uri="{FF2B5EF4-FFF2-40B4-BE49-F238E27FC236}">
                <a16:creationId xmlns:a16="http://schemas.microsoft.com/office/drawing/2014/main" id="{0AFB03E2-A15B-6388-DF98-6623E084A07F}"/>
              </a:ext>
            </a:extLst>
          </p:cNvPr>
          <p:cNvSpPr>
            <a:spLocks noGrp="1"/>
          </p:cNvSpPr>
          <p:nvPr>
            <p:ph type="title"/>
          </p:nvPr>
        </p:nvSpPr>
        <p:spPr>
          <a:xfrm>
            <a:off x="838200" y="1412488"/>
            <a:ext cx="2899189" cy="4363844"/>
          </a:xfrm>
        </p:spPr>
        <p:txBody>
          <a:bodyPr anchor="t">
            <a:normAutofit/>
          </a:bodyPr>
          <a:lstStyle/>
          <a:p>
            <a:r>
              <a:rPr lang="en-US" sz="4000">
                <a:solidFill>
                  <a:srgbClr val="FFFFFF"/>
                </a:solidFill>
                <a:ea typeface="Calibri Light"/>
                <a:cs typeface="Calibri Light"/>
              </a:rPr>
              <a:t>Ref </a:t>
            </a:r>
            <a:endParaRPr lang="en-US" sz="4000">
              <a:solidFill>
                <a:srgbClr val="FFFFFF"/>
              </a:solidFill>
            </a:endParaRPr>
          </a:p>
        </p:txBody>
      </p:sp>
      <p:sp>
        <p:nvSpPr>
          <p:cNvPr id="5" name="Text 1">
            <a:extLst>
              <a:ext uri="{FF2B5EF4-FFF2-40B4-BE49-F238E27FC236}">
                <a16:creationId xmlns:a16="http://schemas.microsoft.com/office/drawing/2014/main" id="{B796DEA4-3F13-9400-B521-04E3691B7858}"/>
              </a:ext>
            </a:extLst>
          </p:cNvPr>
          <p:cNvSpPr>
            <a:spLocks noGrp="1"/>
          </p:cNvSpPr>
          <p:nvPr>
            <p:ph idx="1"/>
          </p:nvPr>
        </p:nvSpPr>
        <p:spPr>
          <a:xfrm>
            <a:off x="4380855" y="1412489"/>
            <a:ext cx="3427283" cy="4363844"/>
          </a:xfrm>
          <a:prstGeom prst="rect">
            <a:avLst/>
          </a:prstGeom>
        </p:spPr>
        <p:txBody>
          <a:bodyPr lIns="0" tIns="0" rIns="0" bIns="0" rtlCol="0">
            <a:normAutofit/>
          </a:bodyPr>
          <a:lstStyle/>
          <a:p>
            <a:pPr marL="0" indent="0">
              <a:buNone/>
            </a:pPr>
            <a:r>
              <a:rPr lang="en-US" sz="2000">
                <a:latin typeface="Source Serif 4" pitchFamily="34" charset="0"/>
                <a:ea typeface="Source Serif 4" pitchFamily="34" charset="-122"/>
                <a:cs typeface="Source Serif 4" pitchFamily="34" charset="-120"/>
              </a:rPr>
              <a:t>Burgess, J.M. and Honey, M., 2022. Nurse leaders enabling nurses to adopt digital health: Results of an integrative literature review. Nursing Praxis in Aotearoa New Zealand, 38(3).</a:t>
            </a:r>
            <a:endParaRPr lang="en-US" sz="2000"/>
          </a:p>
        </p:txBody>
      </p:sp>
      <p:cxnSp>
        <p:nvCxnSpPr>
          <p:cNvPr id="13" name="Straight Connector 12">
            <a:extLst>
              <a:ext uri="{FF2B5EF4-FFF2-40B4-BE49-F238E27FC236}">
                <a16:creationId xmlns:a16="http://schemas.microsoft.com/office/drawing/2014/main" id="{1F16A8D4-FE87-4604-88B2-394B5D1EB437}"/>
              </a:ext>
              <a:ext uri="{C183D7F6-B498-43B3-948B-1728B52AA6E4}">
                <adec:decorative xmlns:adec="http://schemas.microsoft.com/office/drawing/2017/decorative" val="1"/>
              </a:ext>
            </a:extLst>
          </p:cNvPr>
          <p:cNvCxnSpPr>
            <a:cxnSpLocks noGrp="1" noRot="1" noChangeAspect="1" noMove="1" noResize="1" noEditPoints="1" noAdjustHandles="1" noChangeArrowheads="1" noChangeShapeType="1"/>
          </p:cNvCxnSpPr>
          <p:nvPr>
            <p:extLst>
              <p:ext uri="{386F3935-93C4-4BCD-93E2-E3B085C9AB24}">
                <p16:designElem xmlns:p16="http://schemas.microsoft.com/office/powerpoint/2015/main" val="1"/>
              </p:ext>
            </p:extLst>
          </p:nvPr>
        </p:nvCxnSpPr>
        <p:spPr>
          <a:xfrm>
            <a:off x="8129871" y="1412488"/>
            <a:ext cx="0" cy="3657600"/>
          </a:xfrm>
          <a:prstGeom prst="line">
            <a:avLst/>
          </a:prstGeom>
          <a:ln w="12700">
            <a:solidFill>
              <a:schemeClr val="tx1">
                <a:lumMod val="50000"/>
                <a:lumOff val="50000"/>
              </a:schemeClr>
            </a:solidFill>
          </a:ln>
        </p:spPr>
        <p:style>
          <a:lnRef idx="1">
            <a:schemeClr val="accent1"/>
          </a:lnRef>
          <a:fillRef idx="0">
            <a:schemeClr val="accent1"/>
          </a:fillRef>
          <a:effectRef idx="0">
            <a:schemeClr val="accent1"/>
          </a:effectRef>
          <a:fontRef idx="minor">
            <a:schemeClr val="tx1"/>
          </a:fontRef>
        </p:style>
      </p:cxnSp>
      <p:sp>
        <p:nvSpPr>
          <p:cNvPr id="6" name="Content Placeholder 5">
            <a:extLst>
              <a:ext uri="{FF2B5EF4-FFF2-40B4-BE49-F238E27FC236}">
                <a16:creationId xmlns:a16="http://schemas.microsoft.com/office/drawing/2014/main" id="{4A8C010A-45A1-5F63-1603-231F51691134}"/>
              </a:ext>
            </a:extLst>
          </p:cNvPr>
          <p:cNvSpPr>
            <a:spLocks noGrp="1"/>
          </p:cNvSpPr>
          <p:nvPr>
            <p:ph idx="2"/>
          </p:nvPr>
        </p:nvSpPr>
        <p:spPr>
          <a:xfrm>
            <a:off x="8451604" y="1412489"/>
            <a:ext cx="3197701" cy="4363844"/>
          </a:xfrm>
        </p:spPr>
        <p:txBody>
          <a:bodyPr>
            <a:normAutofit/>
          </a:bodyPr>
          <a:lstStyle/>
          <a:p>
            <a:pPr marL="0" indent="0">
              <a:buNone/>
            </a:pPr>
            <a:r>
              <a:rPr lang="en-US" sz="2000">
                <a:latin typeface="Source Serif 4" pitchFamily="34" charset="0"/>
                <a:ea typeface="Source Serif 4" pitchFamily="34" charset="-122"/>
                <a:cs typeface="Source Serif 4" pitchFamily="34" charset="-120"/>
              </a:rPr>
              <a:t>Kruse, C.S., Mileski, M., Alaytsev, V., Carol, E. and Williams, A., 2015. Adoption factors associated with electronic health record among long-term care facilities: a systematic review. BMJ open, 5(1), p.e006615. </a:t>
            </a:r>
            <a:r>
              <a:rPr lang="en-US" sz="2000" u="sng">
                <a:latin typeface="Source Serif 4" pitchFamily="34" charset="0"/>
                <a:ea typeface="Source Serif 4" pitchFamily="34" charset="-122"/>
                <a:cs typeface="Source Serif 4" pitchFamily="34" charset="-120"/>
                <a:hlinkClick r:id="rId2">
                  <a:extLst>
                    <a:ext uri="{A12FA001-AC4F-418D-AE19-62706E023703}">
                      <ahyp:hlinkClr xmlns:ahyp="http://schemas.microsoft.com/office/drawing/2018/hyperlinkcolor" val="tx"/>
                    </a:ext>
                  </a:extLst>
                </a:hlinkClick>
              </a:rPr>
              <a:t>https://doi.org/10.1136/bmjopen-2014-006615</a:t>
            </a:r>
            <a:endParaRPr lang="en-US" sz="2000"/>
          </a:p>
        </p:txBody>
      </p:sp>
    </p:spTree>
    <p:extLst>
      <p:ext uri="{BB962C8B-B14F-4D97-AF65-F5344CB8AC3E}">
        <p14:creationId xmlns:p14="http://schemas.microsoft.com/office/powerpoint/2010/main" val="3075166825"/>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0" name="Rectangle 19">
            <a:extLst>
              <a:ext uri="{FF2B5EF4-FFF2-40B4-BE49-F238E27FC236}">
                <a16:creationId xmlns:a16="http://schemas.microsoft.com/office/drawing/2014/main" id="{BACC6370-2D7E-4714-9D71-7542949D7D5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2" name="Rectangle 21">
            <a:extLst>
              <a:ext uri="{FF2B5EF4-FFF2-40B4-BE49-F238E27FC236}">
                <a16:creationId xmlns:a16="http://schemas.microsoft.com/office/drawing/2014/main" id="{F68B3F68-107C-434F-AA38-110D5EA91B8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2" y="0"/>
            <a:ext cx="12191998" cy="2170031"/>
          </a:xfrm>
          <a:prstGeom prst="rect">
            <a:avLst/>
          </a:prstGeom>
          <a:gradFill>
            <a:gsLst>
              <a:gs pos="0">
                <a:srgbClr val="000000">
                  <a:alpha val="96000"/>
                </a:srgbClr>
              </a:gs>
              <a:gs pos="100000">
                <a:schemeClr val="accent1">
                  <a:lumMod val="75000"/>
                </a:schemeClr>
              </a:gs>
            </a:gsLst>
            <a:lin ang="19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4" name="Rectangle 23">
            <a:extLst>
              <a:ext uri="{FF2B5EF4-FFF2-40B4-BE49-F238E27FC236}">
                <a16:creationId xmlns:a16="http://schemas.microsoft.com/office/drawing/2014/main" id="{AAD0DBB9-1A4B-4391-81D4-CB19F9AB91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082819" y="0"/>
            <a:ext cx="4097211" cy="2170661"/>
          </a:xfrm>
          <a:prstGeom prst="rect">
            <a:avLst/>
          </a:prstGeom>
          <a:gradFill>
            <a:gsLst>
              <a:gs pos="19000">
                <a:schemeClr val="accent1">
                  <a:lumMod val="50000"/>
                  <a:alpha val="68000"/>
                </a:schemeClr>
              </a:gs>
              <a:gs pos="100000">
                <a:schemeClr val="accent1">
                  <a:alpha val="48000"/>
                </a:schemeClr>
              </a:gs>
            </a:gsLst>
            <a:lin ang="19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6" name="Rectangle 25">
            <a:extLst>
              <a:ext uri="{FF2B5EF4-FFF2-40B4-BE49-F238E27FC236}">
                <a16:creationId xmlns:a16="http://schemas.microsoft.com/office/drawing/2014/main" id="{063BBA22-50EA-4C4D-BE05-F1CE4E63AA5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6200000" flipH="1">
            <a:off x="5010646" y="-5010043"/>
            <a:ext cx="2170709" cy="12192000"/>
          </a:xfrm>
          <a:prstGeom prst="rect">
            <a:avLst/>
          </a:prstGeom>
          <a:gradFill>
            <a:gsLst>
              <a:gs pos="23000">
                <a:schemeClr val="accent1">
                  <a:lumMod val="75000"/>
                  <a:alpha val="16000"/>
                </a:schemeClr>
              </a:gs>
              <a:gs pos="99000">
                <a:srgbClr val="000000">
                  <a:alpha val="45000"/>
                </a:srgbClr>
              </a:gs>
            </a:gsLst>
            <a:lin ang="21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0B746BA-9403-FB12-E838-F140500A6554}"/>
              </a:ext>
            </a:extLst>
          </p:cNvPr>
          <p:cNvSpPr>
            <a:spLocks noGrp="1"/>
          </p:cNvSpPr>
          <p:nvPr>
            <p:ph type="title"/>
          </p:nvPr>
        </p:nvSpPr>
        <p:spPr>
          <a:xfrm>
            <a:off x="1383564" y="348865"/>
            <a:ext cx="9718111" cy="1576446"/>
          </a:xfrm>
        </p:spPr>
        <p:txBody>
          <a:bodyPr anchor="ctr">
            <a:normAutofit/>
          </a:bodyPr>
          <a:lstStyle/>
          <a:p>
            <a:r>
              <a:rPr lang="en-GB" sz="4000">
                <a:solidFill>
                  <a:srgbClr val="FFFFFF"/>
                </a:solidFill>
              </a:rPr>
              <a:t>Digital safety checklist for sunrise residential care home </a:t>
            </a:r>
            <a:endParaRPr lang="en-US" sz="4000">
              <a:solidFill>
                <a:srgbClr val="FFFFFF"/>
              </a:solidFill>
            </a:endParaRPr>
          </a:p>
        </p:txBody>
      </p:sp>
      <p:graphicFrame>
        <p:nvGraphicFramePr>
          <p:cNvPr id="5" name="Content Placeholder 2">
            <a:extLst>
              <a:ext uri="{FF2B5EF4-FFF2-40B4-BE49-F238E27FC236}">
                <a16:creationId xmlns:a16="http://schemas.microsoft.com/office/drawing/2014/main" id="{54B956D0-DD3C-CA27-5CA9-CA7CD0ABA92A}"/>
              </a:ext>
            </a:extLst>
          </p:cNvPr>
          <p:cNvGraphicFramePr>
            <a:graphicFrameLocks noGrp="1"/>
          </p:cNvGraphicFramePr>
          <p:nvPr>
            <p:ph idx="1"/>
            <p:extLst>
              <p:ext uri="{D42A27DB-BD31-4B8C-83A1-F6EECF244321}">
                <p14:modId xmlns:p14="http://schemas.microsoft.com/office/powerpoint/2010/main" val="1314535134"/>
              </p:ext>
            </p:extLst>
          </p:nvPr>
        </p:nvGraphicFramePr>
        <p:xfrm>
          <a:off x="644056" y="2615979"/>
          <a:ext cx="10927829" cy="3689405"/>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292868331"/>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907EF6B7-1338-4443-8C46-6A318D952DF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3048" y="0"/>
            <a:ext cx="12188952"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0" name="Freeform: Shape 9">
            <a:extLst>
              <a:ext uri="{FF2B5EF4-FFF2-40B4-BE49-F238E27FC236}">
                <a16:creationId xmlns:a16="http://schemas.microsoft.com/office/drawing/2014/main" id="{DAAE4CDD-124C-4DCF-9584-B6033B545DD5}"/>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1" y="0"/>
            <a:ext cx="4167271" cy="6858000"/>
          </a:xfrm>
          <a:custGeom>
            <a:avLst/>
            <a:gdLst>
              <a:gd name="connsiteX0" fmla="*/ 0 w 4167271"/>
              <a:gd name="connsiteY0" fmla="*/ 0 h 6858000"/>
              <a:gd name="connsiteX1" fmla="*/ 2259550 w 4167271"/>
              <a:gd name="connsiteY1" fmla="*/ 0 h 6858000"/>
              <a:gd name="connsiteX2" fmla="*/ 2387803 w 4167271"/>
              <a:gd name="connsiteY2" fmla="*/ 82222 h 6858000"/>
              <a:gd name="connsiteX3" fmla="*/ 4167271 w 4167271"/>
              <a:gd name="connsiteY3" fmla="*/ 3429000 h 6858000"/>
              <a:gd name="connsiteX4" fmla="*/ 2387803 w 4167271"/>
              <a:gd name="connsiteY4" fmla="*/ 6775779 h 6858000"/>
              <a:gd name="connsiteX5" fmla="*/ 2259550 w 4167271"/>
              <a:gd name="connsiteY5" fmla="*/ 6858000 h 6858000"/>
              <a:gd name="connsiteX6" fmla="*/ 0 w 4167271"/>
              <a:gd name="connsiteY6" fmla="*/ 6858000 h 685800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4167271" h="6858000">
                <a:moveTo>
                  <a:pt x="0" y="0"/>
                </a:moveTo>
                <a:lnTo>
                  <a:pt x="2259550" y="0"/>
                </a:lnTo>
                <a:lnTo>
                  <a:pt x="2387803" y="82222"/>
                </a:lnTo>
                <a:cubicBezTo>
                  <a:pt x="3461407" y="807534"/>
                  <a:pt x="4167271" y="2035835"/>
                  <a:pt x="4167271" y="3429000"/>
                </a:cubicBezTo>
                <a:cubicBezTo>
                  <a:pt x="4167271" y="4822165"/>
                  <a:pt x="3461407" y="6050467"/>
                  <a:pt x="2387803" y="6775779"/>
                </a:cubicBezTo>
                <a:lnTo>
                  <a:pt x="2259550" y="6858000"/>
                </a:lnTo>
                <a:lnTo>
                  <a:pt x="0" y="6858000"/>
                </a:lnTo>
                <a:close/>
              </a:path>
            </a:pathLst>
          </a:custGeom>
          <a:solidFill>
            <a:schemeClr val="accent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F00F155-E0B1-6F30-624D-204FD76DA468}"/>
              </a:ext>
            </a:extLst>
          </p:cNvPr>
          <p:cNvSpPr>
            <a:spLocks noGrp="1"/>
          </p:cNvSpPr>
          <p:nvPr>
            <p:ph type="title"/>
          </p:nvPr>
        </p:nvSpPr>
        <p:spPr>
          <a:xfrm>
            <a:off x="686834" y="1153572"/>
            <a:ext cx="3200400" cy="4461163"/>
          </a:xfrm>
        </p:spPr>
        <p:txBody>
          <a:bodyPr>
            <a:normAutofit/>
          </a:bodyPr>
          <a:lstStyle/>
          <a:p>
            <a:r>
              <a:rPr lang="en-US">
                <a:solidFill>
                  <a:srgbClr val="FFFFFF"/>
                </a:solidFill>
                <a:ea typeface="Calibri Light"/>
                <a:cs typeface="Calibri Light"/>
              </a:rPr>
              <a:t>Why digital safety matters</a:t>
            </a:r>
            <a:endParaRPr lang="en-US">
              <a:solidFill>
                <a:srgbClr val="FFFFFF"/>
              </a:solidFill>
            </a:endParaRPr>
          </a:p>
        </p:txBody>
      </p:sp>
      <p:sp>
        <p:nvSpPr>
          <p:cNvPr id="12" name="Arc 11">
            <a:extLst>
              <a:ext uri="{FF2B5EF4-FFF2-40B4-BE49-F238E27FC236}">
                <a16:creationId xmlns:a16="http://schemas.microsoft.com/office/drawing/2014/main" id="{081E4A58-353D-44AE-B2FC-2A74E2E400F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V="1">
            <a:off x="7550402" y="2455479"/>
            <a:ext cx="4083433" cy="4083433"/>
          </a:xfrm>
          <a:prstGeom prst="arc">
            <a:avLst/>
          </a:prstGeom>
          <a:ln w="127000" cap="rnd">
            <a:solidFill>
              <a:schemeClr val="accent4"/>
            </a:solidFill>
            <a:prstDash val="dash"/>
          </a:ln>
        </p:spPr>
        <p:style>
          <a:lnRef idx="1">
            <a:schemeClr val="accent1"/>
          </a:lnRef>
          <a:fillRef idx="0">
            <a:schemeClr val="accent1"/>
          </a:fillRef>
          <a:effectRef idx="0">
            <a:schemeClr val="accent1"/>
          </a:effectRef>
          <a:fontRef idx="minor">
            <a:schemeClr val="tx1"/>
          </a:fontRef>
        </p:style>
        <p:txBody>
          <a:bodyPr rtlCol="0" anchor="ctr"/>
          <a:lstStyle/>
          <a:p>
            <a:pPr algn="ctr"/>
            <a:endParaRPr lang="en-US"/>
          </a:p>
        </p:txBody>
      </p:sp>
      <p:sp>
        <p:nvSpPr>
          <p:cNvPr id="3" name="Content Placeholder 2">
            <a:extLst>
              <a:ext uri="{FF2B5EF4-FFF2-40B4-BE49-F238E27FC236}">
                <a16:creationId xmlns:a16="http://schemas.microsoft.com/office/drawing/2014/main" id="{E1270A5A-FF99-E69D-BE97-C2C9A2A07006}"/>
              </a:ext>
            </a:extLst>
          </p:cNvPr>
          <p:cNvSpPr>
            <a:spLocks noGrp="1"/>
          </p:cNvSpPr>
          <p:nvPr>
            <p:ph idx="1"/>
          </p:nvPr>
        </p:nvSpPr>
        <p:spPr>
          <a:xfrm>
            <a:off x="4447308" y="591344"/>
            <a:ext cx="6906491" cy="5585619"/>
          </a:xfrm>
        </p:spPr>
        <p:txBody>
          <a:bodyPr anchor="ctr">
            <a:normAutofit/>
          </a:bodyPr>
          <a:lstStyle/>
          <a:p>
            <a:endParaRPr lang="en-GB">
              <a:effectLst/>
              <a:latin typeface="Aptos" panose="020B0004020202020204" pitchFamily="34" charset="0"/>
              <a:ea typeface="MS Mincho" panose="02020609040205080304" pitchFamily="49" charset="-128"/>
              <a:cs typeface="Arial" panose="020B0604020202020204" pitchFamily="34" charset="0"/>
            </a:endParaRPr>
          </a:p>
          <a:p>
            <a:r>
              <a:rPr lang="en-GB">
                <a:effectLst/>
                <a:latin typeface="Times New Roman" panose="02020603050405020304" pitchFamily="18" charset="0"/>
                <a:ea typeface="MS Mincho" panose="02020609040205080304" pitchFamily="49" charset="-128"/>
                <a:cs typeface="Arial" panose="020B0604020202020204" pitchFamily="34" charset="0"/>
              </a:rPr>
              <a:t>In a care setting, staff handle sensitive personal and medical data every day.</a:t>
            </a:r>
            <a:endParaRPr lang="en-GB">
              <a:effectLst/>
              <a:latin typeface="Aptos" panose="020B0004020202020204" pitchFamily="34" charset="0"/>
              <a:ea typeface="MS Mincho" panose="02020609040205080304" pitchFamily="49" charset="-128"/>
              <a:cs typeface="Arial" panose="020B0604020202020204" pitchFamily="34" charset="0"/>
            </a:endParaRPr>
          </a:p>
          <a:p>
            <a:r>
              <a:rPr lang="en-GB">
                <a:effectLst/>
                <a:latin typeface="Times New Roman" panose="02020603050405020304" pitchFamily="18" charset="0"/>
                <a:ea typeface="MS Mincho" panose="02020609040205080304" pitchFamily="49" charset="-128"/>
                <a:cs typeface="Arial" panose="020B0604020202020204" pitchFamily="34" charset="0"/>
              </a:rPr>
              <a:t>Poor digital safety could lead to data breaches, identity theft, or loss of patient trust.</a:t>
            </a:r>
            <a:endParaRPr lang="en-GB">
              <a:effectLst/>
              <a:latin typeface="Aptos" panose="020B0004020202020204" pitchFamily="34" charset="0"/>
              <a:ea typeface="MS Mincho" panose="02020609040205080304" pitchFamily="49" charset="-128"/>
              <a:cs typeface="Arial" panose="020B0604020202020204" pitchFamily="34" charset="0"/>
            </a:endParaRPr>
          </a:p>
          <a:p>
            <a:r>
              <a:rPr lang="en-GB">
                <a:effectLst/>
                <a:latin typeface="Times New Roman" panose="02020603050405020304" pitchFamily="18" charset="0"/>
                <a:ea typeface="MS Mincho" panose="02020609040205080304" pitchFamily="49" charset="-128"/>
                <a:cs typeface="Arial" panose="020B0604020202020204" pitchFamily="34" charset="0"/>
              </a:rPr>
              <a:t>By following good safety practices, we protect both residents and the organisation from harm.</a:t>
            </a:r>
            <a:endParaRPr lang="en-GB">
              <a:effectLst/>
              <a:latin typeface="Aptos" panose="020B0004020202020204" pitchFamily="34" charset="0"/>
              <a:ea typeface="MS Mincho" panose="02020609040205080304" pitchFamily="49" charset="-128"/>
              <a:cs typeface="Arial" panose="020B0604020202020204" pitchFamily="34" charset="0"/>
            </a:endParaRPr>
          </a:p>
          <a:p>
            <a:endParaRPr lang="en-GB">
              <a:effectLst/>
              <a:latin typeface="Aptos" panose="020B0004020202020204" pitchFamily="34" charset="0"/>
              <a:ea typeface="MS Mincho" panose="02020609040205080304" pitchFamily="49" charset="-128"/>
              <a:cs typeface="Arial" panose="020B0604020202020204" pitchFamily="34" charset="0"/>
            </a:endParaRPr>
          </a:p>
          <a:p>
            <a:endParaRPr lang="en-US"/>
          </a:p>
        </p:txBody>
      </p:sp>
    </p:spTree>
    <p:extLst>
      <p:ext uri="{BB962C8B-B14F-4D97-AF65-F5344CB8AC3E}">
        <p14:creationId xmlns:p14="http://schemas.microsoft.com/office/powerpoint/2010/main" val="1330578329"/>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7" name="Rectangle 16">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9" name="Rectangle 18">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E52B72B-E908-FBC4-7135-7D16E648718C}"/>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Digital safety checklist </a:t>
            </a:r>
            <a:endParaRPr lang="en-US" sz="4000">
              <a:solidFill>
                <a:srgbClr val="FFFFFF"/>
              </a:solidFill>
            </a:endParaRPr>
          </a:p>
        </p:txBody>
      </p:sp>
      <p:sp>
        <p:nvSpPr>
          <p:cNvPr id="3" name="Content Placeholder 2">
            <a:extLst>
              <a:ext uri="{FF2B5EF4-FFF2-40B4-BE49-F238E27FC236}">
                <a16:creationId xmlns:a16="http://schemas.microsoft.com/office/drawing/2014/main" id="{05F7C8F8-32B3-DFA6-17AF-D039B4011280}"/>
              </a:ext>
            </a:extLst>
          </p:cNvPr>
          <p:cNvSpPr>
            <a:spLocks noGrp="1"/>
          </p:cNvSpPr>
          <p:nvPr>
            <p:ph idx="1"/>
          </p:nvPr>
        </p:nvSpPr>
        <p:spPr>
          <a:xfrm>
            <a:off x="4810259" y="649480"/>
            <a:ext cx="6555347" cy="5546047"/>
          </a:xfrm>
        </p:spPr>
        <p:txBody>
          <a:bodyPr vert="horz" wrap="square" lIns="91440" tIns="45720" rIns="91440" bIns="45720" anchor="ctr" anchorCtr="0" compatLnSpc="1">
            <a:noAutofit/>
          </a:bodyPr>
          <a:lstStyle/>
          <a:p>
            <a:endParaRPr lang="en-GB" sz="1700">
              <a:effectLst/>
              <a:latin typeface="Aptos" panose="020B0004020202020204" pitchFamily="34" charset="0"/>
              <a:ea typeface="MS Mincho" panose="02020609040205080304" pitchFamily="49" charset="-128"/>
              <a:cs typeface="Arial" panose="020B0604020202020204" pitchFamily="34" charset="0"/>
            </a:endParaRPr>
          </a:p>
          <a:p>
            <a:endParaRPr lang="en-GB" sz="1700">
              <a:effectLst/>
              <a:latin typeface="Aptos" panose="020B0004020202020204" pitchFamily="34" charset="0"/>
              <a:ea typeface="MS Mincho" panose="02020609040205080304" pitchFamily="49" charset="-128"/>
              <a:cs typeface="Arial" panose="020B0604020202020204" pitchFamily="34" charset="0"/>
            </a:endParaRPr>
          </a:p>
          <a:p>
            <a:r>
              <a:rPr lang="en-GB" sz="2000">
                <a:effectLst/>
                <a:latin typeface="Aptos"/>
                <a:ea typeface="MS Mincho"/>
                <a:cs typeface="Arial"/>
              </a:rPr>
              <a:t> Secure </a:t>
            </a:r>
            <a:r>
              <a:rPr lang="en-GB" sz="2000">
                <a:latin typeface="Aptos"/>
                <a:ea typeface="MS Mincho"/>
                <a:cs typeface="Arial"/>
              </a:rPr>
              <a:t>Logins Use</a:t>
            </a:r>
            <a:r>
              <a:rPr lang="en-GB" sz="2000">
                <a:effectLst/>
                <a:latin typeface="Aptos"/>
                <a:ea typeface="MS Mincho"/>
                <a:cs typeface="Arial"/>
              </a:rPr>
              <a:t> strong passwords with letters, numbers, and symbols.</a:t>
            </a:r>
            <a:r>
              <a:rPr lang="en-GB" sz="2000">
                <a:latin typeface="Aptos"/>
                <a:ea typeface="MS Mincho"/>
                <a:cs typeface="Arial"/>
              </a:rPr>
              <a:t> </a:t>
            </a:r>
            <a:r>
              <a:rPr lang="en-GB" sz="2000">
                <a:effectLst/>
                <a:latin typeface="Aptos"/>
                <a:ea typeface="MS Mincho"/>
                <a:cs typeface="Arial"/>
              </a:rPr>
              <a:t>Change passwords regularly and never share them.</a:t>
            </a:r>
            <a:r>
              <a:rPr lang="en-GB" sz="2000">
                <a:latin typeface="Aptos"/>
                <a:ea typeface="MS Mincho"/>
                <a:cs typeface="Arial"/>
              </a:rPr>
              <a:t>  </a:t>
            </a:r>
            <a:r>
              <a:rPr lang="en-GB" sz="2000">
                <a:effectLst/>
                <a:latin typeface="Aptos"/>
                <a:ea typeface="MS Mincho"/>
                <a:cs typeface="Arial"/>
              </a:rPr>
              <a:t>Always lock computers when leaving the desk.</a:t>
            </a:r>
            <a:r>
              <a:rPr lang="en-GB" sz="2000">
                <a:latin typeface="Aptos"/>
                <a:ea typeface="MS Mincho"/>
                <a:cs typeface="Arial"/>
              </a:rPr>
              <a:t> </a:t>
            </a:r>
            <a:r>
              <a:rPr lang="en-GB" sz="2000">
                <a:effectLst/>
                <a:latin typeface="Aptos"/>
                <a:ea typeface="MS Mincho"/>
                <a:cs typeface="Arial"/>
              </a:rPr>
              <a:t> Email </a:t>
            </a:r>
            <a:r>
              <a:rPr lang="en-GB" sz="2000">
                <a:latin typeface="Aptos"/>
                <a:ea typeface="MS Mincho"/>
                <a:cs typeface="Arial"/>
              </a:rPr>
              <a:t>Safety  Do</a:t>
            </a:r>
            <a:r>
              <a:rPr lang="en-GB" sz="2000">
                <a:effectLst/>
                <a:latin typeface="Aptos"/>
                <a:ea typeface="MS Mincho"/>
                <a:cs typeface="Arial"/>
              </a:rPr>
              <a:t> not open links or attachments from unknown senders.</a:t>
            </a:r>
            <a:r>
              <a:rPr lang="en-GB" sz="2000">
                <a:latin typeface="Aptos"/>
                <a:ea typeface="MS Mincho"/>
                <a:cs typeface="Arial"/>
              </a:rPr>
              <a:t>  </a:t>
            </a:r>
            <a:r>
              <a:rPr lang="en-GB" sz="2000">
                <a:effectLst/>
                <a:latin typeface="Aptos"/>
                <a:ea typeface="MS Mincho"/>
                <a:cs typeface="Arial"/>
              </a:rPr>
              <a:t>Verify sender addresses before replying to requests for information.</a:t>
            </a:r>
            <a:r>
              <a:rPr lang="en-GB" sz="2000">
                <a:latin typeface="Aptos"/>
                <a:ea typeface="MS Mincho"/>
                <a:cs typeface="Arial"/>
              </a:rPr>
              <a:t> </a:t>
            </a:r>
            <a:r>
              <a:rPr lang="en-GB" sz="2000">
                <a:effectLst/>
                <a:latin typeface="Aptos"/>
                <a:ea typeface="MS Mincho"/>
                <a:cs typeface="Arial"/>
              </a:rPr>
              <a:t>Report phishing emails to IT at once.</a:t>
            </a:r>
            <a:r>
              <a:rPr lang="en-GB" sz="2000">
                <a:latin typeface="Aptos"/>
                <a:ea typeface="MS Mincho"/>
                <a:cs typeface="Arial"/>
              </a:rPr>
              <a:t> </a:t>
            </a:r>
            <a:r>
              <a:rPr lang="en-GB" sz="2000">
                <a:effectLst/>
                <a:latin typeface="Aptos"/>
                <a:ea typeface="MS Mincho"/>
                <a:cs typeface="Arial"/>
              </a:rPr>
              <a:t> Safe Document </a:t>
            </a:r>
            <a:r>
              <a:rPr lang="en-GB" sz="2000">
                <a:latin typeface="Aptos"/>
                <a:ea typeface="MS Mincho"/>
                <a:cs typeface="Arial"/>
              </a:rPr>
              <a:t>Storage  Save</a:t>
            </a:r>
            <a:r>
              <a:rPr lang="en-GB" sz="2000">
                <a:effectLst/>
                <a:latin typeface="Aptos"/>
                <a:ea typeface="MS Mincho"/>
                <a:cs typeface="Arial"/>
              </a:rPr>
              <a:t> patient records only in approved, encrypted systems (like OneDrive or MS Teams).</a:t>
            </a:r>
            <a:r>
              <a:rPr lang="en-GB" sz="2000">
                <a:latin typeface="Aptos"/>
                <a:ea typeface="MS Mincho"/>
                <a:cs typeface="Arial"/>
              </a:rPr>
              <a:t>  </a:t>
            </a:r>
            <a:r>
              <a:rPr lang="en-GB" sz="2000">
                <a:effectLst/>
                <a:latin typeface="Aptos"/>
                <a:ea typeface="MS Mincho"/>
                <a:cs typeface="Arial"/>
              </a:rPr>
              <a:t>Avoid using personal USB drives or unapproved devices.</a:t>
            </a:r>
            <a:r>
              <a:rPr lang="en-GB" sz="2000">
                <a:latin typeface="Aptos"/>
                <a:ea typeface="MS Mincho"/>
                <a:cs typeface="Arial"/>
              </a:rPr>
              <a:t> </a:t>
            </a:r>
            <a:r>
              <a:rPr lang="en-GB" sz="2000">
                <a:effectLst/>
                <a:latin typeface="Aptos"/>
                <a:ea typeface="MS Mincho"/>
                <a:cs typeface="Arial"/>
              </a:rPr>
              <a:t>Regularly back up files to secure cloud storage.</a:t>
            </a:r>
            <a:r>
              <a:rPr lang="en-GB" sz="2000">
                <a:latin typeface="Aptos"/>
                <a:ea typeface="MS Mincho"/>
                <a:cs typeface="Arial"/>
              </a:rPr>
              <a:t> </a:t>
            </a:r>
            <a:r>
              <a:rPr lang="en-GB" sz="2000">
                <a:effectLst/>
                <a:latin typeface="Aptos"/>
                <a:ea typeface="MS Mincho"/>
                <a:cs typeface="Arial"/>
              </a:rPr>
              <a:t> Patient </a:t>
            </a:r>
            <a:r>
              <a:rPr lang="en-GB" sz="2000">
                <a:latin typeface="Aptos"/>
                <a:ea typeface="MS Mincho"/>
                <a:cs typeface="Arial"/>
              </a:rPr>
              <a:t>Confidentiality Only</a:t>
            </a:r>
            <a:r>
              <a:rPr lang="en-GB" sz="2000">
                <a:effectLst/>
                <a:latin typeface="Aptos"/>
                <a:ea typeface="MS Mincho"/>
                <a:cs typeface="Arial"/>
              </a:rPr>
              <a:t> access records for residents under your care.</a:t>
            </a:r>
            <a:r>
              <a:rPr lang="en-GB" sz="2000">
                <a:latin typeface="Aptos"/>
                <a:ea typeface="MS Mincho"/>
                <a:cs typeface="Arial"/>
              </a:rPr>
              <a:t> </a:t>
            </a:r>
            <a:r>
              <a:rPr lang="en-GB" sz="2000">
                <a:effectLst/>
                <a:latin typeface="Aptos"/>
                <a:ea typeface="MS Mincho"/>
                <a:cs typeface="Arial"/>
              </a:rPr>
              <a:t>Discuss patient information privately, never in public areas or on personal devices.</a:t>
            </a:r>
            <a:r>
              <a:rPr lang="en-GB" sz="2000">
                <a:latin typeface="Aptos"/>
                <a:ea typeface="MS Mincho"/>
                <a:cs typeface="Arial"/>
              </a:rPr>
              <a:t> </a:t>
            </a:r>
            <a:r>
              <a:rPr lang="en-GB" sz="2000">
                <a:effectLst/>
                <a:latin typeface="Aptos"/>
                <a:ea typeface="MS Mincho"/>
                <a:cs typeface="Arial"/>
              </a:rPr>
              <a:t>Always follow GDPR and organisational data protection policies. Regular Updates and </a:t>
            </a:r>
            <a:r>
              <a:rPr lang="en-GB" sz="2000">
                <a:latin typeface="Aptos"/>
                <a:ea typeface="MS Mincho"/>
                <a:cs typeface="Arial"/>
              </a:rPr>
              <a:t>Training Attend</a:t>
            </a:r>
            <a:r>
              <a:rPr lang="en-GB" sz="2000">
                <a:effectLst/>
                <a:latin typeface="Aptos"/>
                <a:ea typeface="MS Mincho"/>
                <a:cs typeface="Arial"/>
              </a:rPr>
              <a:t> all digital safety and data protection training sessions.</a:t>
            </a:r>
            <a:r>
              <a:rPr lang="en-GB" sz="2000">
                <a:latin typeface="Aptos"/>
                <a:ea typeface="MS Mincho"/>
                <a:cs typeface="Arial"/>
              </a:rPr>
              <a:t> </a:t>
            </a:r>
            <a:r>
              <a:rPr lang="en-GB" sz="2000">
                <a:effectLst/>
                <a:latin typeface="Aptos"/>
                <a:ea typeface="MS Mincho"/>
                <a:cs typeface="Arial"/>
              </a:rPr>
              <a:t>Keep software and antivirus tools up to date.</a:t>
            </a:r>
            <a:r>
              <a:rPr lang="en-GB" sz="2000">
                <a:latin typeface="Aptos"/>
                <a:ea typeface="MS Mincho"/>
                <a:cs typeface="Arial"/>
              </a:rPr>
              <a:t> </a:t>
            </a:r>
            <a:r>
              <a:rPr lang="en-GB" sz="2000">
                <a:effectLst/>
                <a:latin typeface="Aptos"/>
                <a:ea typeface="MS Mincho"/>
                <a:cs typeface="Arial"/>
              </a:rPr>
              <a:t>Stay informed about new threats or frauds targeting healthcare systems.</a:t>
            </a:r>
          </a:p>
          <a:p>
            <a:endParaRPr lang="en-US" sz="1700">
              <a:latin typeface="Aptos"/>
            </a:endParaRPr>
          </a:p>
        </p:txBody>
      </p:sp>
    </p:spTree>
    <p:extLst>
      <p:ext uri="{BB962C8B-B14F-4D97-AF65-F5344CB8AC3E}">
        <p14:creationId xmlns:p14="http://schemas.microsoft.com/office/powerpoint/2010/main" val="261946216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9" name="Rectangle 8">
            <a:extLst>
              <a:ext uri="{FF2B5EF4-FFF2-40B4-BE49-F238E27FC236}">
                <a16:creationId xmlns:a16="http://schemas.microsoft.com/office/drawing/2014/main" id="{0C541B88-1AE9-40C3-AFD5-967787C1979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1" name="Rectangle 10">
            <a:extLst>
              <a:ext uri="{FF2B5EF4-FFF2-40B4-BE49-F238E27FC236}">
                <a16:creationId xmlns:a16="http://schemas.microsoft.com/office/drawing/2014/main" id="{E5F17139-31EE-46AC-B04F-DBBD852DD6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4890596" cy="6858000"/>
          </a:xfrm>
          <a:prstGeom prst="rect">
            <a:avLst/>
          </a:prstGeom>
          <a:solidFill>
            <a:schemeClr val="tx1"/>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2F5A16E0-6CF0-8314-3101-E43D8AC5B1C4}"/>
              </a:ext>
            </a:extLst>
          </p:cNvPr>
          <p:cNvSpPr>
            <a:spLocks noGrp="1"/>
          </p:cNvSpPr>
          <p:nvPr>
            <p:ph type="title"/>
          </p:nvPr>
        </p:nvSpPr>
        <p:spPr>
          <a:xfrm>
            <a:off x="838200" y="1195697"/>
            <a:ext cx="3200400" cy="4238118"/>
          </a:xfrm>
        </p:spPr>
        <p:txBody>
          <a:bodyPr>
            <a:normAutofit/>
          </a:bodyPr>
          <a:lstStyle/>
          <a:p>
            <a:r>
              <a:rPr lang="en-US">
                <a:solidFill>
                  <a:schemeClr val="bg1"/>
                </a:solidFill>
                <a:ea typeface="Calibri Light"/>
                <a:cs typeface="Calibri Light"/>
              </a:rPr>
              <a:t>Benefits of following the cheklist </a:t>
            </a:r>
            <a:endParaRPr lang="en-US">
              <a:solidFill>
                <a:schemeClr val="bg1"/>
              </a:solidFill>
            </a:endParaRPr>
          </a:p>
        </p:txBody>
      </p:sp>
      <p:grpSp>
        <p:nvGrpSpPr>
          <p:cNvPr id="13" name="Graphic 38">
            <a:extLst>
              <a:ext uri="{FF2B5EF4-FFF2-40B4-BE49-F238E27FC236}">
                <a16:creationId xmlns:a16="http://schemas.microsoft.com/office/drawing/2014/main" id="{7CF625D3-71A3-4F30-A096-8EF334E959D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0" y="202912"/>
            <a:ext cx="1910252" cy="709660"/>
            <a:chOff x="2267504" y="2540250"/>
            <a:chExt cx="1990951" cy="739640"/>
          </a:xfrm>
          <a:solidFill>
            <a:schemeClr val="bg1"/>
          </a:solidFill>
        </p:grpSpPr>
        <p:sp>
          <p:nvSpPr>
            <p:cNvPr id="14" name="Freeform: Shape 13">
              <a:extLst>
                <a:ext uri="{FF2B5EF4-FFF2-40B4-BE49-F238E27FC236}">
                  <a16:creationId xmlns:a16="http://schemas.microsoft.com/office/drawing/2014/main" id="{C6754E2F-F56E-4BA3-99DD-8EBF110E343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54025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5835 h 286230"/>
                <a:gd name="connsiteX8" fmla="*/ 255835 w 1990951"/>
                <a:gd name="connsiteY8" fmla="*/ 0 h 286230"/>
                <a:gd name="connsiteX9" fmla="*/ 504071 w 1990951"/>
                <a:gd name="connsiteY9" fmla="*/ 245703 h 286230"/>
                <a:gd name="connsiteX10" fmla="*/ 749773 w 1990951"/>
                <a:gd name="connsiteY10" fmla="*/ 0 h 286230"/>
                <a:gd name="connsiteX11" fmla="*/ 995476 w 1990951"/>
                <a:gd name="connsiteY11" fmla="*/ 245703 h 286230"/>
                <a:gd name="connsiteX12" fmla="*/ 1243712 w 1990951"/>
                <a:gd name="connsiteY12" fmla="*/ 0 h 286230"/>
                <a:gd name="connsiteX13" fmla="*/ 1489414 w 1990951"/>
                <a:gd name="connsiteY13" fmla="*/ 245703 h 286230"/>
                <a:gd name="connsiteX14" fmla="*/ 1735117 w 1990951"/>
                <a:gd name="connsiteY14" fmla="*/ 0 h 286230"/>
                <a:gd name="connsiteX15" fmla="*/ 1990952 w 1990951"/>
                <a:gd name="connsiteY15" fmla="*/ 255835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5835"/>
                  </a:lnTo>
                  <a:lnTo>
                    <a:pt x="255835" y="0"/>
                  </a:lnTo>
                  <a:lnTo>
                    <a:pt x="504071" y="245703"/>
                  </a:lnTo>
                  <a:lnTo>
                    <a:pt x="749773" y="0"/>
                  </a:lnTo>
                  <a:lnTo>
                    <a:pt x="995476" y="245703"/>
                  </a:lnTo>
                  <a:lnTo>
                    <a:pt x="1243712" y="0"/>
                  </a:lnTo>
                  <a:lnTo>
                    <a:pt x="1489414" y="245703"/>
                  </a:lnTo>
                  <a:lnTo>
                    <a:pt x="1735117" y="0"/>
                  </a:lnTo>
                  <a:lnTo>
                    <a:pt x="1990952" y="255835"/>
                  </a:lnTo>
                  <a:lnTo>
                    <a:pt x="1973221" y="276099"/>
                  </a:lnTo>
                  <a:lnTo>
                    <a:pt x="1735117" y="40528"/>
                  </a:lnTo>
                  <a:close/>
                </a:path>
              </a:pathLst>
            </a:custGeom>
            <a:grpFill/>
            <a:ln w="25320" cap="flat">
              <a:noFill/>
              <a:prstDash val="solid"/>
              <a:miter/>
            </a:ln>
          </p:spPr>
          <p:txBody>
            <a:bodyPr rtlCol="0" anchor="ctr"/>
            <a:lstStyle/>
            <a:p>
              <a:endParaRPr lang="en-US"/>
            </a:p>
          </p:txBody>
        </p:sp>
        <p:sp>
          <p:nvSpPr>
            <p:cNvPr id="15" name="Freeform: Shape 14">
              <a:extLst>
                <a:ext uri="{FF2B5EF4-FFF2-40B4-BE49-F238E27FC236}">
                  <a16:creationId xmlns:a16="http://schemas.microsoft.com/office/drawing/2014/main" id="{24A69059-7C49-49C6-B071-F2A9B558E029}"/>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2267504" y="2993660"/>
              <a:ext cx="1990951" cy="286230"/>
            </a:xfrm>
            <a:custGeom>
              <a:avLst/>
              <a:gdLst>
                <a:gd name="connsiteX0" fmla="*/ 1489414 w 1990951"/>
                <a:gd name="connsiteY0" fmla="*/ 286231 h 286230"/>
                <a:gd name="connsiteX1" fmla="*/ 1243712 w 1990951"/>
                <a:gd name="connsiteY1" fmla="*/ 40528 h 286230"/>
                <a:gd name="connsiteX2" fmla="*/ 995476 w 1990951"/>
                <a:gd name="connsiteY2" fmla="*/ 286231 h 286230"/>
                <a:gd name="connsiteX3" fmla="*/ 749773 w 1990951"/>
                <a:gd name="connsiteY3" fmla="*/ 40528 h 286230"/>
                <a:gd name="connsiteX4" fmla="*/ 504071 w 1990951"/>
                <a:gd name="connsiteY4" fmla="*/ 286231 h 286230"/>
                <a:gd name="connsiteX5" fmla="*/ 255835 w 1990951"/>
                <a:gd name="connsiteY5" fmla="*/ 40528 h 286230"/>
                <a:gd name="connsiteX6" fmla="*/ 20264 w 1990951"/>
                <a:gd name="connsiteY6" fmla="*/ 276099 h 286230"/>
                <a:gd name="connsiteX7" fmla="*/ 0 w 1990951"/>
                <a:gd name="connsiteY7" fmla="*/ 258368 h 286230"/>
                <a:gd name="connsiteX8" fmla="*/ 255835 w 1990951"/>
                <a:gd name="connsiteY8" fmla="*/ 0 h 286230"/>
                <a:gd name="connsiteX9" fmla="*/ 504071 w 1990951"/>
                <a:gd name="connsiteY9" fmla="*/ 248236 h 286230"/>
                <a:gd name="connsiteX10" fmla="*/ 749773 w 1990951"/>
                <a:gd name="connsiteY10" fmla="*/ 0 h 286230"/>
                <a:gd name="connsiteX11" fmla="*/ 995476 w 1990951"/>
                <a:gd name="connsiteY11" fmla="*/ 248236 h 286230"/>
                <a:gd name="connsiteX12" fmla="*/ 1243712 w 1990951"/>
                <a:gd name="connsiteY12" fmla="*/ 0 h 286230"/>
                <a:gd name="connsiteX13" fmla="*/ 1489414 w 1990951"/>
                <a:gd name="connsiteY13" fmla="*/ 248236 h 286230"/>
                <a:gd name="connsiteX14" fmla="*/ 1735117 w 1990951"/>
                <a:gd name="connsiteY14" fmla="*/ 0 h 286230"/>
                <a:gd name="connsiteX15" fmla="*/ 1990952 w 1990951"/>
                <a:gd name="connsiteY15" fmla="*/ 258368 h 286230"/>
                <a:gd name="connsiteX16" fmla="*/ 1973221 w 1990951"/>
                <a:gd name="connsiteY16" fmla="*/ 276099 h 286230"/>
                <a:gd name="connsiteX17" fmla="*/ 1735117 w 1990951"/>
                <a:gd name="connsiteY17" fmla="*/ 40528 h 286230"/>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 ang="0">
                  <a:pos x="connsiteX12" y="connsiteY12"/>
                </a:cxn>
                <a:cxn ang="0">
                  <a:pos x="connsiteX13" y="connsiteY13"/>
                </a:cxn>
                <a:cxn ang="0">
                  <a:pos x="connsiteX14" y="connsiteY14"/>
                </a:cxn>
                <a:cxn ang="0">
                  <a:pos x="connsiteX15" y="connsiteY15"/>
                </a:cxn>
                <a:cxn ang="0">
                  <a:pos x="connsiteX16" y="connsiteY16"/>
                </a:cxn>
                <a:cxn ang="0">
                  <a:pos x="connsiteX17" y="connsiteY17"/>
                </a:cxn>
              </a:cxnLst>
              <a:rect l="l" t="t" r="r" b="b"/>
              <a:pathLst>
                <a:path w="1990951" h="286230">
                  <a:moveTo>
                    <a:pt x="1489414" y="286231"/>
                  </a:moveTo>
                  <a:lnTo>
                    <a:pt x="1243712" y="40528"/>
                  </a:lnTo>
                  <a:lnTo>
                    <a:pt x="995476" y="286231"/>
                  </a:lnTo>
                  <a:lnTo>
                    <a:pt x="749773" y="40528"/>
                  </a:lnTo>
                  <a:lnTo>
                    <a:pt x="504071" y="286231"/>
                  </a:lnTo>
                  <a:lnTo>
                    <a:pt x="255835" y="40528"/>
                  </a:lnTo>
                  <a:lnTo>
                    <a:pt x="20264" y="276099"/>
                  </a:lnTo>
                  <a:lnTo>
                    <a:pt x="0" y="258368"/>
                  </a:lnTo>
                  <a:lnTo>
                    <a:pt x="255835" y="0"/>
                  </a:lnTo>
                  <a:lnTo>
                    <a:pt x="504071" y="248236"/>
                  </a:lnTo>
                  <a:lnTo>
                    <a:pt x="749773" y="0"/>
                  </a:lnTo>
                  <a:lnTo>
                    <a:pt x="995476" y="248236"/>
                  </a:lnTo>
                  <a:lnTo>
                    <a:pt x="1243712" y="0"/>
                  </a:lnTo>
                  <a:lnTo>
                    <a:pt x="1489414" y="248236"/>
                  </a:lnTo>
                  <a:lnTo>
                    <a:pt x="1735117" y="0"/>
                  </a:lnTo>
                  <a:lnTo>
                    <a:pt x="1990952" y="258368"/>
                  </a:lnTo>
                  <a:lnTo>
                    <a:pt x="1973221" y="276099"/>
                  </a:lnTo>
                  <a:lnTo>
                    <a:pt x="1735117" y="40528"/>
                  </a:lnTo>
                  <a:close/>
                </a:path>
              </a:pathLst>
            </a:custGeom>
            <a:grpFill/>
            <a:ln w="25320" cap="flat">
              <a:noFill/>
              <a:prstDash val="solid"/>
              <a:miter/>
            </a:ln>
          </p:spPr>
          <p:txBody>
            <a:bodyPr rtlCol="0" anchor="ctr"/>
            <a:lstStyle/>
            <a:p>
              <a:endParaRPr lang="en-US"/>
            </a:p>
          </p:txBody>
        </p:sp>
      </p:grpSp>
      <p:sp>
        <p:nvSpPr>
          <p:cNvPr id="17" name="Oval 16">
            <a:extLst>
              <a:ext uri="{FF2B5EF4-FFF2-40B4-BE49-F238E27FC236}">
                <a16:creationId xmlns:a16="http://schemas.microsoft.com/office/drawing/2014/main" id="{89D16701-DA76-4F72-BB63-E2C3FFBDFE0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rgbClr val="FFFFFF"/>
          </a:solidFill>
          <a:ln w="28575">
            <a:solidFill>
              <a:srgbClr val="FFFFFF"/>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sp>
        <p:nvSpPr>
          <p:cNvPr id="19" name="Oval 18">
            <a:extLst>
              <a:ext uri="{FF2B5EF4-FFF2-40B4-BE49-F238E27FC236}">
                <a16:creationId xmlns:a16="http://schemas.microsoft.com/office/drawing/2014/main" id="{1CC28BE1-9DC6-43FE-9582-39F091098D7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06260" y="4752208"/>
            <a:ext cx="365021" cy="365021"/>
          </a:xfrm>
          <a:prstGeom prst="ellipse">
            <a:avLst/>
          </a:prstGeom>
          <a:solidFill>
            <a:schemeClr val="accent6">
              <a:alpha val="30000"/>
            </a:schemeClr>
          </a:solidFill>
          <a:ln w="28575">
            <a:solidFill>
              <a:schemeClr val="bg1"/>
            </a:solidFill>
          </a:ln>
        </p:spPr>
        <p:style>
          <a:lnRef idx="2">
            <a:schemeClr val="accent1">
              <a:shade val="50000"/>
            </a:schemeClr>
          </a:lnRef>
          <a:fillRef idx="1">
            <a:schemeClr val="accent1"/>
          </a:fillRef>
          <a:effectRef idx="0">
            <a:schemeClr val="accent1"/>
          </a:effectRef>
          <a:fontRef idx="minor">
            <a:schemeClr val="lt1"/>
          </a:fontRef>
        </p:style>
        <p:txBody>
          <a:bodyPr rot="0" spcFirstLastPara="0" vertOverflow="overflow" horzOverflow="overflow" vert="horz" wrap="square" lIns="91440" tIns="45720" rIns="91440" bIns="45720" numCol="1" spcCol="0" rtlCol="0" fromWordArt="0" anchor="ctr" anchorCtr="0" forceAA="0" compatLnSpc="1">
            <a:prstTxWarp prst="textNoShape">
              <a:avLst/>
            </a:prstTxWarp>
            <a:noAutofit/>
          </a:bodyPr>
          <a:lstStyle/>
          <a:p>
            <a:pPr algn="ctr"/>
            <a:endParaRPr lang="en-US"/>
          </a:p>
        </p:txBody>
      </p:sp>
      <p:grpSp>
        <p:nvGrpSpPr>
          <p:cNvPr id="21" name="Graphic 4">
            <a:extLst>
              <a:ext uri="{FF2B5EF4-FFF2-40B4-BE49-F238E27FC236}">
                <a16:creationId xmlns:a16="http://schemas.microsoft.com/office/drawing/2014/main" id="{AF9AF3F3-CE0C-4125-BDD7-346487FA0B40}"/>
              </a:ext>
              <a:ext uri="{C183D7F6-B498-43B3-948B-1728B52AA6E4}">
                <adec:decorative xmlns:adec="http://schemas.microsoft.com/office/drawing/2017/decorative" val="1"/>
              </a:ext>
            </a:extLst>
          </p:cNvPr>
          <p:cNvGrpSpPr>
            <a:grpSpLocks noGrp="1" noUngrp="1" noRot="1" noChangeAspect="1" noMove="1" noResize="1"/>
          </p:cNvGrpSpPr>
          <p:nvPr>
            <p:extLst>
              <p:ext uri="{386F3935-93C4-4BCD-93E2-E3B085C9AB24}">
                <p16:designElem xmlns:p16="http://schemas.microsoft.com/office/powerpoint/2015/main" val="1"/>
              </p:ext>
            </p:extLst>
          </p:nvPr>
        </p:nvGrpSpPr>
        <p:grpSpPr>
          <a:xfrm>
            <a:off x="4109667" y="5539935"/>
            <a:ext cx="975169" cy="975171"/>
            <a:chOff x="5829300" y="3162300"/>
            <a:chExt cx="532256" cy="532257"/>
          </a:xfrm>
          <a:solidFill>
            <a:schemeClr val="bg1"/>
          </a:solidFill>
        </p:grpSpPr>
        <p:sp>
          <p:nvSpPr>
            <p:cNvPr id="22" name="Freeform: Shape 21">
              <a:extLst>
                <a:ext uri="{FF2B5EF4-FFF2-40B4-BE49-F238E27FC236}">
                  <a16:creationId xmlns:a16="http://schemas.microsoft.com/office/drawing/2014/main" id="{B31DFBFA-CF4D-4940-9086-26F83E5C6BB2}"/>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9208" y="3192208"/>
              <a:ext cx="112966" cy="112966"/>
            </a:xfrm>
            <a:custGeom>
              <a:avLst/>
              <a:gdLst>
                <a:gd name="connsiteX0" fmla="*/ 112967 w 112966"/>
                <a:gd name="connsiteY0" fmla="*/ 0 h 112966"/>
                <a:gd name="connsiteX1" fmla="*/ 0 w 112966"/>
                <a:gd name="connsiteY1" fmla="*/ 112967 h 112966"/>
                <a:gd name="connsiteX2" fmla="*/ 112967 w 112966"/>
                <a:gd name="connsiteY2" fmla="*/ 0 h 112966"/>
              </a:gdLst>
              <a:ahLst/>
              <a:cxnLst>
                <a:cxn ang="0">
                  <a:pos x="connsiteX0" y="connsiteY0"/>
                </a:cxn>
                <a:cxn ang="0">
                  <a:pos x="connsiteX1" y="connsiteY1"/>
                </a:cxn>
                <a:cxn ang="0">
                  <a:pos x="connsiteX2" y="connsiteY2"/>
                </a:cxn>
              </a:cxnLst>
              <a:rect l="l" t="t" r="r" b="b"/>
              <a:pathLst>
                <a:path w="112966" h="112966">
                  <a:moveTo>
                    <a:pt x="112967" y="0"/>
                  </a:moveTo>
                  <a:lnTo>
                    <a:pt x="0" y="112967"/>
                  </a:lnTo>
                  <a:cubicBezTo>
                    <a:pt x="25356" y="64747"/>
                    <a:pt x="64747" y="25356"/>
                    <a:pt x="112967" y="0"/>
                  </a:cubicBezTo>
                  <a:close/>
                </a:path>
              </a:pathLst>
            </a:custGeom>
            <a:grpFill/>
            <a:ln w="9525" cap="flat">
              <a:noFill/>
              <a:prstDash val="solid"/>
              <a:miter/>
            </a:ln>
          </p:spPr>
          <p:txBody>
            <a:bodyPr rtlCol="0" anchor="ctr"/>
            <a:lstStyle/>
            <a:p>
              <a:endParaRPr lang="en-US"/>
            </a:p>
          </p:txBody>
        </p:sp>
        <p:sp>
          <p:nvSpPr>
            <p:cNvPr id="23" name="Freeform: Shape 22">
              <a:extLst>
                <a:ext uri="{FF2B5EF4-FFF2-40B4-BE49-F238E27FC236}">
                  <a16:creationId xmlns:a16="http://schemas.microsoft.com/office/drawing/2014/main" id="{27854033-BD20-4C77-8C5B-048F4B3BDD0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1205" y="3164205"/>
              <a:ext cx="230314" cy="230314"/>
            </a:xfrm>
            <a:custGeom>
              <a:avLst/>
              <a:gdLst>
                <a:gd name="connsiteX0" fmla="*/ 230314 w 230314"/>
                <a:gd name="connsiteY0" fmla="*/ 0 h 230314"/>
                <a:gd name="connsiteX1" fmla="*/ 0 w 230314"/>
                <a:gd name="connsiteY1" fmla="*/ 230314 h 230314"/>
                <a:gd name="connsiteX2" fmla="*/ 3524 w 230314"/>
                <a:gd name="connsiteY2" fmla="*/ 209550 h 230314"/>
                <a:gd name="connsiteX3" fmla="*/ 209550 w 230314"/>
                <a:gd name="connsiteY3" fmla="*/ 3524 h 230314"/>
                <a:gd name="connsiteX4" fmla="*/ 230314 w 230314"/>
                <a:gd name="connsiteY4" fmla="*/ 0 h 23031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30314" h="230314">
                  <a:moveTo>
                    <a:pt x="230314" y="0"/>
                  </a:moveTo>
                  <a:lnTo>
                    <a:pt x="0" y="230314"/>
                  </a:lnTo>
                  <a:cubicBezTo>
                    <a:pt x="953" y="223361"/>
                    <a:pt x="2095" y="216408"/>
                    <a:pt x="3524" y="209550"/>
                  </a:cubicBezTo>
                  <a:lnTo>
                    <a:pt x="209550" y="3524"/>
                  </a:lnTo>
                  <a:cubicBezTo>
                    <a:pt x="216408" y="2095"/>
                    <a:pt x="223361" y="953"/>
                    <a:pt x="230314" y="0"/>
                  </a:cubicBezTo>
                  <a:close/>
                </a:path>
              </a:pathLst>
            </a:custGeom>
            <a:grpFill/>
            <a:ln w="9525" cap="flat">
              <a:noFill/>
              <a:prstDash val="solid"/>
              <a:miter/>
            </a:ln>
          </p:spPr>
          <p:txBody>
            <a:bodyPr rtlCol="0" anchor="ctr"/>
            <a:lstStyle/>
            <a:p>
              <a:endParaRPr lang="en-US"/>
            </a:p>
          </p:txBody>
        </p:sp>
        <p:sp>
          <p:nvSpPr>
            <p:cNvPr id="24" name="Freeform: Shape 23">
              <a:extLst>
                <a:ext uri="{FF2B5EF4-FFF2-40B4-BE49-F238E27FC236}">
                  <a16:creationId xmlns:a16="http://schemas.microsoft.com/office/drawing/2014/main" id="{BC93AA74-BEB3-444F-835B-7AA6ECE61784}"/>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29300" y="3162300"/>
              <a:ext cx="294131" cy="294131"/>
            </a:xfrm>
            <a:custGeom>
              <a:avLst/>
              <a:gdLst>
                <a:gd name="connsiteX0" fmla="*/ 294132 w 294131"/>
                <a:gd name="connsiteY0" fmla="*/ 1238 h 294131"/>
                <a:gd name="connsiteX1" fmla="*/ 1238 w 294131"/>
                <a:gd name="connsiteY1" fmla="*/ 294132 h 294131"/>
                <a:gd name="connsiteX2" fmla="*/ 0 w 294131"/>
                <a:gd name="connsiteY2" fmla="*/ 278225 h 294131"/>
                <a:gd name="connsiteX3" fmla="*/ 278225 w 294131"/>
                <a:gd name="connsiteY3" fmla="*/ 0 h 294131"/>
                <a:gd name="connsiteX4" fmla="*/ 294132 w 294131"/>
                <a:gd name="connsiteY4" fmla="*/ 1238 h 294131"/>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94131" h="294131">
                  <a:moveTo>
                    <a:pt x="294132" y="1238"/>
                  </a:moveTo>
                  <a:lnTo>
                    <a:pt x="1238" y="294132"/>
                  </a:lnTo>
                  <a:cubicBezTo>
                    <a:pt x="667" y="288893"/>
                    <a:pt x="0" y="283559"/>
                    <a:pt x="0" y="278225"/>
                  </a:cubicBezTo>
                  <a:lnTo>
                    <a:pt x="278225" y="0"/>
                  </a:lnTo>
                  <a:cubicBezTo>
                    <a:pt x="283559" y="0"/>
                    <a:pt x="288893" y="667"/>
                    <a:pt x="294132" y="1238"/>
                  </a:cubicBezTo>
                  <a:close/>
                </a:path>
              </a:pathLst>
            </a:custGeom>
            <a:grpFill/>
            <a:ln w="9525" cap="flat">
              <a:noFill/>
              <a:prstDash val="solid"/>
              <a:miter/>
            </a:ln>
          </p:spPr>
          <p:txBody>
            <a:bodyPr rtlCol="0" anchor="ctr"/>
            <a:lstStyle/>
            <a:p>
              <a:endParaRPr lang="en-US"/>
            </a:p>
          </p:txBody>
        </p:sp>
        <p:sp>
          <p:nvSpPr>
            <p:cNvPr id="25" name="Freeform: Shape 24">
              <a:extLst>
                <a:ext uri="{FF2B5EF4-FFF2-40B4-BE49-F238E27FC236}">
                  <a16:creationId xmlns:a16="http://schemas.microsoft.com/office/drawing/2014/main" id="{F00DF1C9-6952-4704-B8B3-95406E18E4C5}"/>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37205" y="3170110"/>
              <a:ext cx="337184" cy="337280"/>
            </a:xfrm>
            <a:custGeom>
              <a:avLst/>
              <a:gdLst>
                <a:gd name="connsiteX0" fmla="*/ 337185 w 337184"/>
                <a:gd name="connsiteY0" fmla="*/ 3905 h 337280"/>
                <a:gd name="connsiteX1" fmla="*/ 3810 w 337184"/>
                <a:gd name="connsiteY1" fmla="*/ 337280 h 337280"/>
                <a:gd name="connsiteX2" fmla="*/ 0 w 337184"/>
                <a:gd name="connsiteY2" fmla="*/ 323850 h 337280"/>
                <a:gd name="connsiteX3" fmla="*/ 323850 w 337184"/>
                <a:gd name="connsiteY3" fmla="*/ 0 h 337280"/>
                <a:gd name="connsiteX4" fmla="*/ 337185 w 337184"/>
                <a:gd name="connsiteY4" fmla="*/ 3905 h 337280"/>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37184" h="337280">
                  <a:moveTo>
                    <a:pt x="337185" y="3905"/>
                  </a:moveTo>
                  <a:lnTo>
                    <a:pt x="3810" y="337280"/>
                  </a:lnTo>
                  <a:cubicBezTo>
                    <a:pt x="2381" y="332899"/>
                    <a:pt x="1143" y="328422"/>
                    <a:pt x="0" y="323850"/>
                  </a:cubicBezTo>
                  <a:lnTo>
                    <a:pt x="323850" y="0"/>
                  </a:lnTo>
                  <a:cubicBezTo>
                    <a:pt x="328327" y="1715"/>
                    <a:pt x="332804" y="2477"/>
                    <a:pt x="337185" y="3905"/>
                  </a:cubicBezTo>
                  <a:close/>
                </a:path>
              </a:pathLst>
            </a:custGeom>
            <a:grpFill/>
            <a:ln w="9525" cap="flat">
              <a:noFill/>
              <a:prstDash val="solid"/>
              <a:miter/>
            </a:ln>
          </p:spPr>
          <p:txBody>
            <a:bodyPr rtlCol="0" anchor="ctr"/>
            <a:lstStyle/>
            <a:p>
              <a:endParaRPr lang="en-US"/>
            </a:p>
          </p:txBody>
        </p:sp>
        <p:sp>
          <p:nvSpPr>
            <p:cNvPr id="26" name="Freeform: Shape 25">
              <a:extLst>
                <a:ext uri="{FF2B5EF4-FFF2-40B4-BE49-F238E27FC236}">
                  <a16:creationId xmlns:a16="http://schemas.microsoft.com/office/drawing/2014/main" id="{B34783FD-297C-40D2-964B-DBAE4DE283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53207" y="3186207"/>
              <a:ext cx="364617" cy="364617"/>
            </a:xfrm>
            <a:custGeom>
              <a:avLst/>
              <a:gdLst>
                <a:gd name="connsiteX0" fmla="*/ 364617 w 364617"/>
                <a:gd name="connsiteY0" fmla="*/ 5620 h 364617"/>
                <a:gd name="connsiteX1" fmla="*/ 5620 w 364617"/>
                <a:gd name="connsiteY1" fmla="*/ 364617 h 364617"/>
                <a:gd name="connsiteX2" fmla="*/ 0 w 364617"/>
                <a:gd name="connsiteY2" fmla="*/ 353187 h 364617"/>
                <a:gd name="connsiteX3" fmla="*/ 353187 w 364617"/>
                <a:gd name="connsiteY3" fmla="*/ 0 h 364617"/>
                <a:gd name="connsiteX4" fmla="*/ 364617 w 364617"/>
                <a:gd name="connsiteY4" fmla="*/ 5620 h 364617"/>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64617" h="364617">
                  <a:moveTo>
                    <a:pt x="364617" y="5620"/>
                  </a:moveTo>
                  <a:lnTo>
                    <a:pt x="5620" y="364617"/>
                  </a:lnTo>
                  <a:cubicBezTo>
                    <a:pt x="3620" y="360902"/>
                    <a:pt x="1715" y="357092"/>
                    <a:pt x="0" y="353187"/>
                  </a:cubicBezTo>
                  <a:lnTo>
                    <a:pt x="353187" y="0"/>
                  </a:lnTo>
                  <a:cubicBezTo>
                    <a:pt x="357092" y="1715"/>
                    <a:pt x="360902" y="3715"/>
                    <a:pt x="364617" y="5620"/>
                  </a:cubicBezTo>
                  <a:close/>
                </a:path>
              </a:pathLst>
            </a:custGeom>
            <a:grpFill/>
            <a:ln w="9525" cap="flat">
              <a:noFill/>
              <a:prstDash val="solid"/>
              <a:miter/>
            </a:ln>
          </p:spPr>
          <p:txBody>
            <a:bodyPr rtlCol="0" anchor="ctr"/>
            <a:lstStyle/>
            <a:p>
              <a:endParaRPr lang="en-US"/>
            </a:p>
          </p:txBody>
        </p:sp>
        <p:sp>
          <p:nvSpPr>
            <p:cNvPr id="27" name="Freeform: Shape 26">
              <a:extLst>
                <a:ext uri="{FF2B5EF4-FFF2-40B4-BE49-F238E27FC236}">
                  <a16:creationId xmlns:a16="http://schemas.microsoft.com/office/drawing/2014/main" id="{DE621623-0357-4FD5-A1AC-400501025957}"/>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875305" y="3208305"/>
              <a:ext cx="380238" cy="380238"/>
            </a:xfrm>
            <a:custGeom>
              <a:avLst/>
              <a:gdLst>
                <a:gd name="connsiteX0" fmla="*/ 380238 w 380238"/>
                <a:gd name="connsiteY0" fmla="*/ 7239 h 380238"/>
                <a:gd name="connsiteX1" fmla="*/ 7239 w 380238"/>
                <a:gd name="connsiteY1" fmla="*/ 380238 h 380238"/>
                <a:gd name="connsiteX2" fmla="*/ 0 w 380238"/>
                <a:gd name="connsiteY2" fmla="*/ 370713 h 380238"/>
                <a:gd name="connsiteX3" fmla="*/ 370237 w 380238"/>
                <a:gd name="connsiteY3" fmla="*/ 0 h 380238"/>
                <a:gd name="connsiteX4" fmla="*/ 380238 w 380238"/>
                <a:gd name="connsiteY4" fmla="*/ 7239 h 380238"/>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380238" h="380238">
                  <a:moveTo>
                    <a:pt x="380238" y="7239"/>
                  </a:moveTo>
                  <a:lnTo>
                    <a:pt x="7239" y="380238"/>
                  </a:lnTo>
                  <a:cubicBezTo>
                    <a:pt x="4763" y="377000"/>
                    <a:pt x="2381" y="373571"/>
                    <a:pt x="0" y="370713"/>
                  </a:cubicBezTo>
                  <a:lnTo>
                    <a:pt x="370237" y="0"/>
                  </a:lnTo>
                  <a:cubicBezTo>
                    <a:pt x="373571" y="2381"/>
                    <a:pt x="377000" y="4763"/>
                    <a:pt x="380238" y="7239"/>
                  </a:cubicBezTo>
                  <a:close/>
                </a:path>
              </a:pathLst>
            </a:custGeom>
            <a:grpFill/>
            <a:ln w="9525" cap="flat">
              <a:noFill/>
              <a:prstDash val="solid"/>
              <a:miter/>
            </a:ln>
          </p:spPr>
          <p:txBody>
            <a:bodyPr rtlCol="0" anchor="ctr"/>
            <a:lstStyle/>
            <a:p>
              <a:endParaRPr lang="en-US"/>
            </a:p>
          </p:txBody>
        </p:sp>
        <p:sp>
          <p:nvSpPr>
            <p:cNvPr id="28" name="Freeform: Shape 27">
              <a:extLst>
                <a:ext uri="{FF2B5EF4-FFF2-40B4-BE49-F238E27FC236}">
                  <a16:creationId xmlns:a16="http://schemas.microsoft.com/office/drawing/2014/main" id="{024F346E-10A0-458F-A9CA-8C0079472F9F}"/>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02832" y="3235832"/>
              <a:ext cx="385191" cy="385191"/>
            </a:xfrm>
            <a:custGeom>
              <a:avLst/>
              <a:gdLst>
                <a:gd name="connsiteX0" fmla="*/ 380905 w 385191"/>
                <a:gd name="connsiteY0" fmla="*/ 4286 h 385191"/>
                <a:gd name="connsiteX1" fmla="*/ 385191 w 385191"/>
                <a:gd name="connsiteY1" fmla="*/ 8573 h 385191"/>
                <a:gd name="connsiteX2" fmla="*/ 8573 w 385191"/>
                <a:gd name="connsiteY2" fmla="*/ 385191 h 385191"/>
                <a:gd name="connsiteX3" fmla="*/ 4286 w 385191"/>
                <a:gd name="connsiteY3" fmla="*/ 380905 h 385191"/>
                <a:gd name="connsiteX4" fmla="*/ 0 w 385191"/>
                <a:gd name="connsiteY4" fmla="*/ 376523 h 385191"/>
                <a:gd name="connsiteX5" fmla="*/ 376523 w 385191"/>
                <a:gd name="connsiteY5" fmla="*/ 0 h 385191"/>
                <a:gd name="connsiteX6" fmla="*/ 380905 w 385191"/>
                <a:gd name="connsiteY6" fmla="*/ 4286 h 385191"/>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Lst>
              <a:rect l="l" t="t" r="r" b="b"/>
              <a:pathLst>
                <a:path w="385191" h="385191">
                  <a:moveTo>
                    <a:pt x="380905" y="4286"/>
                  </a:moveTo>
                  <a:lnTo>
                    <a:pt x="385191" y="8573"/>
                  </a:lnTo>
                  <a:lnTo>
                    <a:pt x="8573" y="385191"/>
                  </a:lnTo>
                  <a:lnTo>
                    <a:pt x="4286" y="380905"/>
                  </a:lnTo>
                  <a:cubicBezTo>
                    <a:pt x="2762" y="379476"/>
                    <a:pt x="1334" y="377952"/>
                    <a:pt x="0" y="376523"/>
                  </a:cubicBezTo>
                  <a:lnTo>
                    <a:pt x="376523" y="0"/>
                  </a:lnTo>
                  <a:cubicBezTo>
                    <a:pt x="377952" y="1334"/>
                    <a:pt x="379476" y="2667"/>
                    <a:pt x="380905" y="4286"/>
                  </a:cubicBezTo>
                  <a:close/>
                </a:path>
              </a:pathLst>
            </a:custGeom>
            <a:grpFill/>
            <a:ln w="9525" cap="flat">
              <a:noFill/>
              <a:prstDash val="solid"/>
              <a:miter/>
            </a:ln>
          </p:spPr>
          <p:txBody>
            <a:bodyPr rtlCol="0" anchor="ctr"/>
            <a:lstStyle/>
            <a:p>
              <a:endParaRPr lang="en-US"/>
            </a:p>
          </p:txBody>
        </p:sp>
        <p:sp>
          <p:nvSpPr>
            <p:cNvPr id="29" name="Freeform: Shape 28">
              <a:extLst>
                <a:ext uri="{FF2B5EF4-FFF2-40B4-BE49-F238E27FC236}">
                  <a16:creationId xmlns:a16="http://schemas.microsoft.com/office/drawing/2014/main" id="{7937A2F7-01A9-47F3-BED6-B61D998408AC}"/>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35789" y="3268313"/>
              <a:ext cx="379761" cy="380237"/>
            </a:xfrm>
            <a:custGeom>
              <a:avLst/>
              <a:gdLst>
                <a:gd name="connsiteX0" fmla="*/ 372428 w 379761"/>
                <a:gd name="connsiteY0" fmla="*/ 0 h 380237"/>
                <a:gd name="connsiteX1" fmla="*/ 379762 w 379761"/>
                <a:gd name="connsiteY1" fmla="*/ 9525 h 380237"/>
                <a:gd name="connsiteX2" fmla="*/ 9525 w 379761"/>
                <a:gd name="connsiteY2" fmla="*/ 380238 h 380237"/>
                <a:gd name="connsiteX3" fmla="*/ 0 w 379761"/>
                <a:gd name="connsiteY3" fmla="*/ 372904 h 380237"/>
              </a:gdLst>
              <a:ahLst/>
              <a:cxnLst>
                <a:cxn ang="0">
                  <a:pos x="connsiteX0" y="connsiteY0"/>
                </a:cxn>
                <a:cxn ang="0">
                  <a:pos x="connsiteX1" y="connsiteY1"/>
                </a:cxn>
                <a:cxn ang="0">
                  <a:pos x="connsiteX2" y="connsiteY2"/>
                </a:cxn>
                <a:cxn ang="0">
                  <a:pos x="connsiteX3" y="connsiteY3"/>
                </a:cxn>
              </a:cxnLst>
              <a:rect l="l" t="t" r="r" b="b"/>
              <a:pathLst>
                <a:path w="379761" h="380237">
                  <a:moveTo>
                    <a:pt x="372428" y="0"/>
                  </a:moveTo>
                  <a:cubicBezTo>
                    <a:pt x="374999" y="3239"/>
                    <a:pt x="377381" y="6572"/>
                    <a:pt x="379762" y="9525"/>
                  </a:cubicBezTo>
                  <a:lnTo>
                    <a:pt x="9525" y="380238"/>
                  </a:lnTo>
                  <a:cubicBezTo>
                    <a:pt x="6096" y="377857"/>
                    <a:pt x="2762" y="375476"/>
                    <a:pt x="0" y="372904"/>
                  </a:cubicBezTo>
                  <a:close/>
                </a:path>
              </a:pathLst>
            </a:custGeom>
            <a:grpFill/>
            <a:ln w="9525" cap="flat">
              <a:noFill/>
              <a:prstDash val="solid"/>
              <a:miter/>
            </a:ln>
          </p:spPr>
          <p:txBody>
            <a:bodyPr rtlCol="0" anchor="ctr"/>
            <a:lstStyle/>
            <a:p>
              <a:endParaRPr lang="en-US"/>
            </a:p>
          </p:txBody>
        </p:sp>
        <p:sp>
          <p:nvSpPr>
            <p:cNvPr id="30" name="Freeform: Shape 29">
              <a:extLst>
                <a:ext uri="{FF2B5EF4-FFF2-40B4-BE49-F238E27FC236}">
                  <a16:creationId xmlns:a16="http://schemas.microsoft.com/office/drawing/2014/main" id="{5B44DAF8-5073-441A-82E1-180385D35F23}"/>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5972841" y="3305841"/>
              <a:ext cx="364807" cy="364807"/>
            </a:xfrm>
            <a:custGeom>
              <a:avLst/>
              <a:gdLst>
                <a:gd name="connsiteX0" fmla="*/ 359188 w 364807"/>
                <a:gd name="connsiteY0" fmla="*/ 0 h 364807"/>
                <a:gd name="connsiteX1" fmla="*/ 364808 w 364807"/>
                <a:gd name="connsiteY1" fmla="*/ 11621 h 364807"/>
                <a:gd name="connsiteX2" fmla="*/ 11621 w 364807"/>
                <a:gd name="connsiteY2" fmla="*/ 364808 h 364807"/>
                <a:gd name="connsiteX3" fmla="*/ 0 w 364807"/>
                <a:gd name="connsiteY3" fmla="*/ 359188 h 364807"/>
              </a:gdLst>
              <a:ahLst/>
              <a:cxnLst>
                <a:cxn ang="0">
                  <a:pos x="connsiteX0" y="connsiteY0"/>
                </a:cxn>
                <a:cxn ang="0">
                  <a:pos x="connsiteX1" y="connsiteY1"/>
                </a:cxn>
                <a:cxn ang="0">
                  <a:pos x="connsiteX2" y="connsiteY2"/>
                </a:cxn>
                <a:cxn ang="0">
                  <a:pos x="connsiteX3" y="connsiteY3"/>
                </a:cxn>
              </a:cxnLst>
              <a:rect l="l" t="t" r="r" b="b"/>
              <a:pathLst>
                <a:path w="364807" h="364807">
                  <a:moveTo>
                    <a:pt x="359188" y="0"/>
                  </a:moveTo>
                  <a:cubicBezTo>
                    <a:pt x="361188" y="3905"/>
                    <a:pt x="362998" y="7715"/>
                    <a:pt x="364808" y="11621"/>
                  </a:cubicBezTo>
                  <a:lnTo>
                    <a:pt x="11621" y="364808"/>
                  </a:lnTo>
                  <a:cubicBezTo>
                    <a:pt x="7715" y="362998"/>
                    <a:pt x="3905" y="361188"/>
                    <a:pt x="0" y="359188"/>
                  </a:cubicBezTo>
                  <a:close/>
                </a:path>
              </a:pathLst>
            </a:custGeom>
            <a:grpFill/>
            <a:ln w="9525" cap="flat">
              <a:noFill/>
              <a:prstDash val="solid"/>
              <a:miter/>
            </a:ln>
          </p:spPr>
          <p:txBody>
            <a:bodyPr rtlCol="0" anchor="ctr"/>
            <a:lstStyle/>
            <a:p>
              <a:endParaRPr lang="en-US"/>
            </a:p>
          </p:txBody>
        </p:sp>
        <p:sp>
          <p:nvSpPr>
            <p:cNvPr id="31" name="Freeform: Shape 30">
              <a:extLst>
                <a:ext uri="{FF2B5EF4-FFF2-40B4-BE49-F238E27FC236}">
                  <a16:creationId xmlns:a16="http://schemas.microsoft.com/office/drawing/2014/main" id="{52B0413D-0E36-4A90-8E6A-9EDC676A607B}"/>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16370" y="3349466"/>
              <a:ext cx="337280" cy="337280"/>
            </a:xfrm>
            <a:custGeom>
              <a:avLst/>
              <a:gdLst>
                <a:gd name="connsiteX0" fmla="*/ 333470 w 337280"/>
                <a:gd name="connsiteY0" fmla="*/ 0 h 337280"/>
                <a:gd name="connsiteX1" fmla="*/ 337280 w 337280"/>
                <a:gd name="connsiteY1" fmla="*/ 13430 h 337280"/>
                <a:gd name="connsiteX2" fmla="*/ 13430 w 337280"/>
                <a:gd name="connsiteY2" fmla="*/ 337280 h 337280"/>
                <a:gd name="connsiteX3" fmla="*/ 0 w 337280"/>
                <a:gd name="connsiteY3" fmla="*/ 333470 h 337280"/>
              </a:gdLst>
              <a:ahLst/>
              <a:cxnLst>
                <a:cxn ang="0">
                  <a:pos x="connsiteX0" y="connsiteY0"/>
                </a:cxn>
                <a:cxn ang="0">
                  <a:pos x="connsiteX1" y="connsiteY1"/>
                </a:cxn>
                <a:cxn ang="0">
                  <a:pos x="connsiteX2" y="connsiteY2"/>
                </a:cxn>
                <a:cxn ang="0">
                  <a:pos x="connsiteX3" y="connsiteY3"/>
                </a:cxn>
              </a:cxnLst>
              <a:rect l="l" t="t" r="r" b="b"/>
              <a:pathLst>
                <a:path w="337280" h="337280">
                  <a:moveTo>
                    <a:pt x="333470" y="0"/>
                  </a:moveTo>
                  <a:cubicBezTo>
                    <a:pt x="334899" y="4382"/>
                    <a:pt x="336137" y="8858"/>
                    <a:pt x="337280" y="13430"/>
                  </a:cubicBezTo>
                  <a:lnTo>
                    <a:pt x="13430" y="337280"/>
                  </a:lnTo>
                  <a:cubicBezTo>
                    <a:pt x="8858" y="336137"/>
                    <a:pt x="4382" y="334899"/>
                    <a:pt x="0" y="333470"/>
                  </a:cubicBezTo>
                  <a:close/>
                </a:path>
              </a:pathLst>
            </a:custGeom>
            <a:grpFill/>
            <a:ln w="9525" cap="flat">
              <a:noFill/>
              <a:prstDash val="solid"/>
              <a:miter/>
            </a:ln>
          </p:spPr>
          <p:txBody>
            <a:bodyPr rtlCol="0" anchor="ctr"/>
            <a:lstStyle/>
            <a:p>
              <a:endParaRPr lang="en-US"/>
            </a:p>
          </p:txBody>
        </p:sp>
        <p:sp>
          <p:nvSpPr>
            <p:cNvPr id="32" name="Freeform: Shape 31">
              <a:extLst>
                <a:ext uri="{FF2B5EF4-FFF2-40B4-BE49-F238E27FC236}">
                  <a16:creationId xmlns:a16="http://schemas.microsoft.com/office/drawing/2014/main" id="{86059ECF-0D50-48AD-B67A-645EC29D336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067329" y="3400425"/>
              <a:ext cx="294227" cy="294132"/>
            </a:xfrm>
            <a:custGeom>
              <a:avLst/>
              <a:gdLst>
                <a:gd name="connsiteX0" fmla="*/ 292989 w 294227"/>
                <a:gd name="connsiteY0" fmla="*/ 0 h 294132"/>
                <a:gd name="connsiteX1" fmla="*/ 294227 w 294227"/>
                <a:gd name="connsiteY1" fmla="*/ 15907 h 294132"/>
                <a:gd name="connsiteX2" fmla="*/ 15907 w 294227"/>
                <a:gd name="connsiteY2" fmla="*/ 294132 h 294132"/>
                <a:gd name="connsiteX3" fmla="*/ 0 w 294227"/>
                <a:gd name="connsiteY3" fmla="*/ 292894 h 294132"/>
              </a:gdLst>
              <a:ahLst/>
              <a:cxnLst>
                <a:cxn ang="0">
                  <a:pos x="connsiteX0" y="connsiteY0"/>
                </a:cxn>
                <a:cxn ang="0">
                  <a:pos x="connsiteX1" y="connsiteY1"/>
                </a:cxn>
                <a:cxn ang="0">
                  <a:pos x="connsiteX2" y="connsiteY2"/>
                </a:cxn>
                <a:cxn ang="0">
                  <a:pos x="connsiteX3" y="connsiteY3"/>
                </a:cxn>
              </a:cxnLst>
              <a:rect l="l" t="t" r="r" b="b"/>
              <a:pathLst>
                <a:path w="294227" h="294132">
                  <a:moveTo>
                    <a:pt x="292989" y="0"/>
                  </a:moveTo>
                  <a:cubicBezTo>
                    <a:pt x="293561" y="5334"/>
                    <a:pt x="293942" y="10668"/>
                    <a:pt x="294227" y="15907"/>
                  </a:cubicBezTo>
                  <a:lnTo>
                    <a:pt x="15907" y="294132"/>
                  </a:lnTo>
                  <a:cubicBezTo>
                    <a:pt x="10668" y="294132"/>
                    <a:pt x="5334" y="293465"/>
                    <a:pt x="0" y="292894"/>
                  </a:cubicBezTo>
                  <a:close/>
                </a:path>
              </a:pathLst>
            </a:custGeom>
            <a:grpFill/>
            <a:ln w="9525" cap="flat">
              <a:noFill/>
              <a:prstDash val="solid"/>
              <a:miter/>
            </a:ln>
          </p:spPr>
          <p:txBody>
            <a:bodyPr rtlCol="0" anchor="ctr"/>
            <a:lstStyle/>
            <a:p>
              <a:endParaRPr lang="en-US"/>
            </a:p>
          </p:txBody>
        </p:sp>
        <p:sp>
          <p:nvSpPr>
            <p:cNvPr id="33" name="Freeform: Shape 32">
              <a:extLst>
                <a:ext uri="{FF2B5EF4-FFF2-40B4-BE49-F238E27FC236}">
                  <a16:creationId xmlns:a16="http://schemas.microsoft.com/office/drawing/2014/main" id="{B394906F-6BF2-447E-9886-F12708E12896}"/>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129337" y="3462337"/>
              <a:ext cx="230314" cy="230314"/>
            </a:xfrm>
            <a:custGeom>
              <a:avLst/>
              <a:gdLst>
                <a:gd name="connsiteX0" fmla="*/ 230315 w 230314"/>
                <a:gd name="connsiteY0" fmla="*/ 0 h 230314"/>
                <a:gd name="connsiteX1" fmla="*/ 226886 w 230314"/>
                <a:gd name="connsiteY1" fmla="*/ 20574 h 230314"/>
                <a:gd name="connsiteX2" fmla="*/ 20669 w 230314"/>
                <a:gd name="connsiteY2" fmla="*/ 226790 h 230314"/>
                <a:gd name="connsiteX3" fmla="*/ 0 w 230314"/>
                <a:gd name="connsiteY3" fmla="*/ 230315 h 230314"/>
              </a:gdLst>
              <a:ahLst/>
              <a:cxnLst>
                <a:cxn ang="0">
                  <a:pos x="connsiteX0" y="connsiteY0"/>
                </a:cxn>
                <a:cxn ang="0">
                  <a:pos x="connsiteX1" y="connsiteY1"/>
                </a:cxn>
                <a:cxn ang="0">
                  <a:pos x="connsiteX2" y="connsiteY2"/>
                </a:cxn>
                <a:cxn ang="0">
                  <a:pos x="connsiteX3" y="connsiteY3"/>
                </a:cxn>
              </a:cxnLst>
              <a:rect l="l" t="t" r="r" b="b"/>
              <a:pathLst>
                <a:path w="230314" h="230314">
                  <a:moveTo>
                    <a:pt x="230315" y="0"/>
                  </a:moveTo>
                  <a:cubicBezTo>
                    <a:pt x="229457" y="6953"/>
                    <a:pt x="228314" y="13716"/>
                    <a:pt x="226886" y="20574"/>
                  </a:cubicBezTo>
                  <a:lnTo>
                    <a:pt x="20669" y="226790"/>
                  </a:lnTo>
                  <a:cubicBezTo>
                    <a:pt x="13811" y="228314"/>
                    <a:pt x="6953" y="229457"/>
                    <a:pt x="0" y="230315"/>
                  </a:cubicBezTo>
                  <a:close/>
                </a:path>
              </a:pathLst>
            </a:custGeom>
            <a:grpFill/>
            <a:ln w="9525" cap="flat">
              <a:noFill/>
              <a:prstDash val="solid"/>
              <a:miter/>
            </a:ln>
          </p:spPr>
          <p:txBody>
            <a:bodyPr rtlCol="0" anchor="ctr"/>
            <a:lstStyle/>
            <a:p>
              <a:endParaRPr lang="en-US"/>
            </a:p>
          </p:txBody>
        </p:sp>
        <p:sp>
          <p:nvSpPr>
            <p:cNvPr id="34" name="Freeform: Shape 33">
              <a:extLst>
                <a:ext uri="{FF2B5EF4-FFF2-40B4-BE49-F238E27FC236}">
                  <a16:creationId xmlns:a16="http://schemas.microsoft.com/office/drawing/2014/main" id="{A45EB96B-215A-4EBF-A594-2B082223393E}"/>
                </a:ext>
                <a:ext uri="{C183D7F6-B498-43B3-948B-1728B52AA6E4}">
                  <adec:decorative xmlns:adec="http://schemas.microsoft.com/office/drawing/2017/decorative" val="1"/>
                </a:ext>
              </a:extLst>
            </p:cNvPr>
            <p:cNvSpPr/>
            <p:nvPr>
              <p:extLst>
                <p:ext uri="{386F3935-93C4-4BCD-93E2-E3B085C9AB24}">
                  <p16:designElem xmlns:p16="http://schemas.microsoft.com/office/powerpoint/2015/main" val="1"/>
                </p:ext>
              </p:extLst>
            </p:nvPr>
          </p:nvSpPr>
          <p:spPr>
            <a:xfrm>
              <a:off x="6218682" y="3551682"/>
              <a:ext cx="112871" cy="112871"/>
            </a:xfrm>
            <a:custGeom>
              <a:avLst/>
              <a:gdLst>
                <a:gd name="connsiteX0" fmla="*/ 112871 w 112871"/>
                <a:gd name="connsiteY0" fmla="*/ 0 h 112871"/>
                <a:gd name="connsiteX1" fmla="*/ 0 w 112871"/>
                <a:gd name="connsiteY1" fmla="*/ 112871 h 112871"/>
              </a:gdLst>
              <a:ahLst/>
              <a:cxnLst>
                <a:cxn ang="0">
                  <a:pos x="connsiteX0" y="connsiteY0"/>
                </a:cxn>
                <a:cxn ang="0">
                  <a:pos x="connsiteX1" y="connsiteY1"/>
                </a:cxn>
              </a:cxnLst>
              <a:rect l="l" t="t" r="r" b="b"/>
              <a:pathLst>
                <a:path w="112871" h="112871">
                  <a:moveTo>
                    <a:pt x="112871" y="0"/>
                  </a:moveTo>
                  <a:cubicBezTo>
                    <a:pt x="87618" y="48239"/>
                    <a:pt x="48239" y="87618"/>
                    <a:pt x="0" y="112871"/>
                  </a:cubicBezTo>
                  <a:close/>
                </a:path>
              </a:pathLst>
            </a:custGeom>
            <a:grpFill/>
            <a:ln w="9525" cap="flat">
              <a:noFill/>
              <a:prstDash val="solid"/>
              <a:miter/>
            </a:ln>
          </p:spPr>
          <p:txBody>
            <a:bodyPr rtlCol="0" anchor="ctr"/>
            <a:lstStyle/>
            <a:p>
              <a:endParaRPr lang="en-US"/>
            </a:p>
          </p:txBody>
        </p:sp>
      </p:grpSp>
      <p:graphicFrame>
        <p:nvGraphicFramePr>
          <p:cNvPr id="5" name="Content Placeholder 2">
            <a:extLst>
              <a:ext uri="{FF2B5EF4-FFF2-40B4-BE49-F238E27FC236}">
                <a16:creationId xmlns:a16="http://schemas.microsoft.com/office/drawing/2014/main" id="{A5CD5E9F-90A6-1740-2029-6C929AAB35DD}"/>
              </a:ext>
            </a:extLst>
          </p:cNvPr>
          <p:cNvGraphicFramePr>
            <a:graphicFrameLocks noGrp="1"/>
          </p:cNvGraphicFramePr>
          <p:nvPr>
            <p:ph idx="1"/>
            <p:extLst>
              <p:ext uri="{D42A27DB-BD31-4B8C-83A1-F6EECF244321}">
                <p14:modId xmlns:p14="http://schemas.microsoft.com/office/powerpoint/2010/main" val="3913423424"/>
              </p:ext>
            </p:extLst>
          </p:nvPr>
        </p:nvGraphicFramePr>
        <p:xfrm>
          <a:off x="5484139" y="477540"/>
          <a:ext cx="6301601" cy="5878809"/>
        </p:xfrm>
        <a:graphic>
          <a:graphicData uri="http://schemas.openxmlformats.org/drawingml/2006/diagram">
            <dgm:relIds xmlns:dgm="http://schemas.openxmlformats.org/drawingml/2006/diagram" xmlns:r="http://schemas.openxmlformats.org/officeDocument/2006/relationships" r:dm="rId2" r:lo="rId3" r:qs="rId4" r:cs="rId5"/>
          </a:graphicData>
        </a:graphic>
      </p:graphicFrame>
    </p:spTree>
    <p:extLst>
      <p:ext uri="{BB962C8B-B14F-4D97-AF65-F5344CB8AC3E}">
        <p14:creationId xmlns:p14="http://schemas.microsoft.com/office/powerpoint/2010/main" val="1121192726"/>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pic>
        <p:nvPicPr>
          <p:cNvPr id="6" name="Picture 5">
            <a:extLst>
              <a:ext uri="{FF2B5EF4-FFF2-40B4-BE49-F238E27FC236}">
                <a16:creationId xmlns:a16="http://schemas.microsoft.com/office/drawing/2014/main" id="{218F8E9B-F07F-C0F4-590E-674180EEB09D}"/>
              </a:ext>
            </a:extLst>
          </p:cNvPr>
          <p:cNvPicPr>
            <a:picLocks noChangeAspect="1"/>
          </p:cNvPicPr>
          <p:nvPr/>
        </p:nvPicPr>
        <p:blipFill>
          <a:blip r:embed="rId2">
            <a:duotone>
              <a:schemeClr val="bg2">
                <a:shade val="45000"/>
                <a:satMod val="135000"/>
              </a:schemeClr>
              <a:prstClr val="white"/>
            </a:duotone>
          </a:blip>
          <a:srcRect l="3235" t="23278" r="5850" b="-7"/>
          <a:stretch>
            <a:fillRect/>
          </a:stretch>
        </p:blipFill>
        <p:spPr>
          <a:xfrm>
            <a:off x="20" y="10"/>
            <a:ext cx="12191980" cy="6857990"/>
          </a:xfrm>
          <a:prstGeom prst="rect">
            <a:avLst/>
          </a:prstGeom>
        </p:spPr>
      </p:pic>
      <p:sp>
        <p:nvSpPr>
          <p:cNvPr id="10" name="Rectangle 9">
            <a:extLst>
              <a:ext uri="{FF2B5EF4-FFF2-40B4-BE49-F238E27FC236}">
                <a16:creationId xmlns:a16="http://schemas.microsoft.com/office/drawing/2014/main" id="{B50AB553-2A96-4A92-96F2-93548E09695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gradFill>
            <a:gsLst>
              <a:gs pos="10000">
                <a:schemeClr val="bg2">
                  <a:alpha val="68000"/>
                </a:schemeClr>
              </a:gs>
              <a:gs pos="85000">
                <a:schemeClr val="bg2">
                  <a:alpha val="97000"/>
                </a:schemeClr>
              </a:gs>
            </a:gsLst>
            <a:path path="circle">
              <a:fillToRect l="50000" t="50000" r="50000" b="50000"/>
            </a:path>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4AB2FAD-6C12-1318-896C-DD6D0E8A1D9E}"/>
              </a:ext>
            </a:extLst>
          </p:cNvPr>
          <p:cNvSpPr>
            <a:spLocks noGrp="1"/>
          </p:cNvSpPr>
          <p:nvPr>
            <p:ph type="title"/>
          </p:nvPr>
        </p:nvSpPr>
        <p:spPr>
          <a:xfrm>
            <a:off x="838200" y="365125"/>
            <a:ext cx="10515600" cy="1325563"/>
          </a:xfrm>
        </p:spPr>
        <p:txBody>
          <a:bodyPr>
            <a:normAutofit/>
          </a:bodyPr>
          <a:lstStyle/>
          <a:p>
            <a:r>
              <a:rPr lang="en-US">
                <a:ea typeface="Calibri Light"/>
                <a:cs typeface="Calibri Light"/>
              </a:rPr>
              <a:t>conclusion</a:t>
            </a:r>
            <a:endParaRPr lang="en-US"/>
          </a:p>
        </p:txBody>
      </p:sp>
      <p:graphicFrame>
        <p:nvGraphicFramePr>
          <p:cNvPr id="17" name="Content Placeholder 2">
            <a:extLst>
              <a:ext uri="{FF2B5EF4-FFF2-40B4-BE49-F238E27FC236}">
                <a16:creationId xmlns:a16="http://schemas.microsoft.com/office/drawing/2014/main" id="{3DBEE7E7-8381-840E-4B40-69C8D6AE5334}"/>
              </a:ext>
            </a:extLst>
          </p:cNvPr>
          <p:cNvGraphicFramePr>
            <a:graphicFrameLocks noGrp="1"/>
          </p:cNvGraphicFramePr>
          <p:nvPr>
            <p:ph idx="1"/>
            <p:extLst>
              <p:ext uri="{D42A27DB-BD31-4B8C-83A1-F6EECF244321}">
                <p14:modId xmlns:p14="http://schemas.microsoft.com/office/powerpoint/2010/main" val="169574727"/>
              </p:ext>
            </p:extLst>
          </p:nvPr>
        </p:nvGraphicFramePr>
        <p:xfrm>
          <a:off x="838200" y="1825625"/>
          <a:ext cx="10515600" cy="4351338"/>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Tree>
    <p:extLst>
      <p:ext uri="{BB962C8B-B14F-4D97-AF65-F5344CB8AC3E}">
        <p14:creationId xmlns:p14="http://schemas.microsoft.com/office/powerpoint/2010/main" val="839909865"/>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680B030-732A-D222-03FA-F53AB644A02B}"/>
              </a:ext>
            </a:extLst>
          </p:cNvPr>
          <p:cNvSpPr>
            <a:spLocks noGrp="1"/>
          </p:cNvSpPr>
          <p:nvPr>
            <p:ph type="title"/>
          </p:nvPr>
        </p:nvSpPr>
        <p:spPr>
          <a:xfrm>
            <a:off x="466722" y="586855"/>
            <a:ext cx="3201366" cy="3387497"/>
          </a:xfrm>
        </p:spPr>
        <p:txBody>
          <a:bodyPr anchor="b">
            <a:normAutofit/>
          </a:bodyPr>
          <a:lstStyle/>
          <a:p>
            <a:pPr algn="r"/>
            <a:r>
              <a:rPr lang="en-US" sz="4000">
                <a:solidFill>
                  <a:srgbClr val="FFFFFF"/>
                </a:solidFill>
                <a:ea typeface="Calibri Light"/>
                <a:cs typeface="Calibri Light"/>
              </a:rPr>
              <a:t>Ref </a:t>
            </a:r>
            <a:endParaRPr lang="en-US" sz="4000">
              <a:solidFill>
                <a:srgbClr val="FFFFFF"/>
              </a:solidFill>
            </a:endParaRPr>
          </a:p>
        </p:txBody>
      </p:sp>
      <p:sp>
        <p:nvSpPr>
          <p:cNvPr id="17" name="Content Placeholder 2">
            <a:extLst>
              <a:ext uri="{FF2B5EF4-FFF2-40B4-BE49-F238E27FC236}">
                <a16:creationId xmlns:a16="http://schemas.microsoft.com/office/drawing/2014/main" id="{AE23D21A-8093-70F7-A660-B5CD9A1B0C22}"/>
              </a:ext>
            </a:extLst>
          </p:cNvPr>
          <p:cNvSpPr>
            <a:spLocks noGrp="1"/>
          </p:cNvSpPr>
          <p:nvPr>
            <p:ph idx="1"/>
          </p:nvPr>
        </p:nvSpPr>
        <p:spPr>
          <a:xfrm>
            <a:off x="4810259" y="649480"/>
            <a:ext cx="6555347" cy="5546047"/>
          </a:xfrm>
        </p:spPr>
        <p:txBody>
          <a:bodyPr anchor="ctr">
            <a:normAutofit/>
          </a:bodyPr>
          <a:lstStyle/>
          <a:p>
            <a:r>
              <a:rPr lang="en-GB" sz="2000" b="1">
                <a:effectLst/>
                <a:latin typeface="Times New Roman" panose="02020603050405020304" pitchFamily="18" charset="0"/>
                <a:ea typeface="Times New Roman" panose="02020603050405020304" pitchFamily="18" charset="0"/>
                <a:cs typeface="Arial" panose="020B0604020202020204" pitchFamily="34" charset="0"/>
              </a:rPr>
              <a:t>References</a:t>
            </a:r>
            <a:endParaRPr lang="en-GB" sz="2000">
              <a:effectLst/>
              <a:latin typeface="Aptos" panose="020B0004020202020204" pitchFamily="34" charset="0"/>
              <a:ea typeface="MS Mincho" panose="02020609040205080304" pitchFamily="49" charset="-128"/>
              <a:cs typeface="Arial" panose="020B0604020202020204" pitchFamily="34" charset="0"/>
            </a:endParaRPr>
          </a:p>
          <a:p>
            <a:pPr lvl="0"/>
            <a:r>
              <a:rPr lang="en-GB" sz="2000">
                <a:effectLst/>
                <a:latin typeface="Times New Roman" panose="02020603050405020304" pitchFamily="18" charset="0"/>
                <a:ea typeface="MS Mincho" panose="02020609040205080304" pitchFamily="49" charset="-128"/>
                <a:cs typeface="Arial" panose="020B0604020202020204" pitchFamily="34" charset="0"/>
              </a:rPr>
              <a:t>Information Commissioner’s Office (ICO). (2023). Guide to data protection in health and social care. Retrieved from </a:t>
            </a:r>
            <a:r>
              <a:rPr lang="en-GB" sz="2000">
                <a:effectLst/>
                <a:latin typeface="Times New Roman" panose="02020603050405020304" pitchFamily="18" charset="0"/>
                <a:ea typeface="MS Mincho" panose="02020609040205080304" pitchFamily="49" charset="-128"/>
                <a:cs typeface="Arial" panose="020B0604020202020204" pitchFamily="34" charset="0"/>
                <a:hlinkClick r:id="rId2"/>
              </a:rPr>
              <a:t>https://ico.org.uk/</a:t>
            </a:r>
            <a:endParaRPr lang="en-GB" sz="2000">
              <a:effectLst/>
              <a:latin typeface="Aptos" panose="020B0004020202020204" pitchFamily="34" charset="0"/>
              <a:ea typeface="MS Mincho" panose="02020609040205080304" pitchFamily="49" charset="-128"/>
              <a:cs typeface="Arial" panose="020B0604020202020204" pitchFamily="34" charset="0"/>
            </a:endParaRPr>
          </a:p>
          <a:p>
            <a:pPr lvl="0"/>
            <a:r>
              <a:rPr lang="en-GB" sz="2000">
                <a:effectLst/>
                <a:latin typeface="Times New Roman" panose="02020603050405020304" pitchFamily="18" charset="0"/>
                <a:ea typeface="MS Mincho" panose="02020609040205080304" pitchFamily="49" charset="-128"/>
                <a:cs typeface="Arial" panose="020B0604020202020204" pitchFamily="34" charset="0"/>
              </a:rPr>
              <a:t>National Cyber Security Centre (NCSC). (2023). Cyber security for social care providers. Retrieved from </a:t>
            </a:r>
            <a:r>
              <a:rPr lang="en-GB" sz="2000">
                <a:effectLst/>
                <a:latin typeface="Times New Roman" panose="02020603050405020304" pitchFamily="18" charset="0"/>
                <a:ea typeface="MS Mincho" panose="02020609040205080304" pitchFamily="49" charset="-128"/>
                <a:cs typeface="Arial" panose="020B0604020202020204" pitchFamily="34" charset="0"/>
                <a:hlinkClick r:id="rId3"/>
              </a:rPr>
              <a:t>https://www.ncsc.gov.uk/</a:t>
            </a:r>
            <a:endParaRPr lang="en-GB" sz="2000">
              <a:effectLst/>
              <a:latin typeface="Aptos" panose="020B0004020202020204" pitchFamily="34" charset="0"/>
              <a:ea typeface="MS Mincho" panose="02020609040205080304" pitchFamily="49" charset="-128"/>
              <a:cs typeface="Arial" panose="020B0604020202020204" pitchFamily="34" charset="0"/>
            </a:endParaRPr>
          </a:p>
          <a:p>
            <a:r>
              <a:rPr lang="en-US" sz="2000">
                <a:effectLst/>
                <a:latin typeface="Aptos" panose="020B0004020202020204" pitchFamily="34" charset="0"/>
                <a:ea typeface="MS Mincho" panose="02020609040205080304" pitchFamily="49" charset="-128"/>
                <a:cs typeface="Arial" panose="020B0604020202020204" pitchFamily="34" charset="0"/>
              </a:rPr>
              <a:t> </a:t>
            </a:r>
            <a:endParaRPr lang="en-GB" sz="2000">
              <a:effectLst/>
              <a:latin typeface="Aptos" panose="020B0004020202020204" pitchFamily="34" charset="0"/>
              <a:ea typeface="MS Mincho" panose="02020609040205080304" pitchFamily="49" charset="-128"/>
              <a:cs typeface="Arial" panose="020B0604020202020204" pitchFamily="34" charset="0"/>
            </a:endParaRPr>
          </a:p>
          <a:p>
            <a:endParaRPr lang="en-US" sz="2000"/>
          </a:p>
        </p:txBody>
      </p:sp>
    </p:spTree>
    <p:extLst>
      <p:ext uri="{BB962C8B-B14F-4D97-AF65-F5344CB8AC3E}">
        <p14:creationId xmlns:p14="http://schemas.microsoft.com/office/powerpoint/2010/main" val="60840924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Application>Microsoft Office PowerPoint</Application>
  <PresentationFormat>Widescreen</PresentationFormat>
  <Slides>20</Slides>
  <Notes>0</Notes>
  <HiddenSlides>0</HiddenSlides>
  <ScaleCrop>false</ScaleCrop>
  <HeadingPairs>
    <vt:vector size="4" baseType="variant">
      <vt:variant>
        <vt:lpstr>Theme</vt:lpstr>
      </vt:variant>
      <vt:variant>
        <vt:i4>1</vt:i4>
      </vt:variant>
      <vt:variant>
        <vt:lpstr>Slide Titles</vt:lpstr>
      </vt:variant>
      <vt:variant>
        <vt:i4>20</vt:i4>
      </vt:variant>
    </vt:vector>
  </HeadingPairs>
  <TitlesOfParts>
    <vt:vector size="21" baseType="lpstr">
      <vt:lpstr>Office Theme</vt:lpstr>
      <vt:lpstr>An evaluation on the use of digital techniques to enhance efficiency at sunrise residential care home</vt:lpstr>
      <vt:lpstr>Introduction and background case study</vt:lpstr>
      <vt:lpstr>Microsoft excel </vt:lpstr>
      <vt:lpstr>Microsoft terms </vt:lpstr>
      <vt:lpstr>Digital skill and safety </vt:lpstr>
      <vt:lpstr>Conclusion </vt:lpstr>
      <vt:lpstr>Ref </vt:lpstr>
      <vt:lpstr>Impact of limited digital literacy on care efficiency at sunrise care home</vt:lpstr>
      <vt:lpstr>Overview of digital literacy challenges at sunrise.</vt:lpstr>
      <vt:lpstr>Effects on care delivery in resident support </vt:lpstr>
      <vt:lpstr>Barries to effect staff communication </vt:lpstr>
      <vt:lpstr>Challenges in teamwork and collaboration</vt:lpstr>
      <vt:lpstr>     </vt:lpstr>
      <vt:lpstr>Ref </vt:lpstr>
      <vt:lpstr>Digital safety checklist for sunrise residential care home </vt:lpstr>
      <vt:lpstr>Why digital safety matters</vt:lpstr>
      <vt:lpstr>Digital safety checklist </vt:lpstr>
      <vt:lpstr>Benefits of following the cheklist </vt:lpstr>
      <vt:lpstr>conclusion</vt:lpstr>
      <vt:lpstr>Ref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 evaluation on the use of digital techniques to enhance efficiency at sunrise residential care home. </dc:title>
  <dc:creator>Aisha Darame</dc:creator>
  <cp:lastModifiedBy>Aisha Darame (2505439)</cp:lastModifiedBy>
  <cp:revision>3</cp:revision>
  <dcterms:created xsi:type="dcterms:W3CDTF">2025-10-01T14:51:18Z</dcterms:created>
  <dcterms:modified xsi:type="dcterms:W3CDTF">2025-10-12T18:52:52Z</dcterms:modified>
</cp:coreProperties>
</file>