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7" r:id="rId2"/>
    <p:sldId id="297" r:id="rId3"/>
    <p:sldId id="288" r:id="rId4"/>
    <p:sldId id="292" r:id="rId5"/>
    <p:sldId id="293" r:id="rId6"/>
    <p:sldId id="272" r:id="rId7"/>
    <p:sldId id="294" r:id="rId8"/>
    <p:sldId id="289" r:id="rId9"/>
    <p:sldId id="290" r:id="rId10"/>
    <p:sldId id="284" r:id="rId11"/>
    <p:sldId id="298" r:id="rId12"/>
    <p:sldId id="299" r:id="rId13"/>
    <p:sldId id="287" r:id="rId14"/>
    <p:sldId id="291" r:id="rId15"/>
    <p:sldId id="29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E87243-58DB-4B5C-9B6F-140F7ADE176F}" v="10" dt="2025-10-21T10:29:50.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08" d="100"/>
          <a:sy n="108" d="100"/>
        </p:scale>
        <p:origin x="34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b8ae0356-1604-4797-9d33-e7aaf078d969" providerId="ADAL" clId="{458D5C78-5ABA-481E-A149-6536D91F92E0}"/>
    <pc:docChg chg="custSel addSld modSld">
      <pc:chgData name="Wynne Jones (IMH)" userId="b8ae0356-1604-4797-9d33-e7aaf078d969" providerId="ADAL" clId="{458D5C78-5ABA-481E-A149-6536D91F92E0}" dt="2025-10-21T10:39:51.366" v="129" actId="14100"/>
      <pc:docMkLst>
        <pc:docMk/>
      </pc:docMkLst>
      <pc:sldChg chg="modSp mod">
        <pc:chgData name="Wynne Jones (IMH)" userId="b8ae0356-1604-4797-9d33-e7aaf078d969" providerId="ADAL" clId="{458D5C78-5ABA-481E-A149-6536D91F92E0}" dt="2025-10-21T10:19:37.929" v="27" actId="20577"/>
        <pc:sldMkLst>
          <pc:docMk/>
          <pc:sldMk cId="4171572722" sldId="284"/>
        </pc:sldMkLst>
        <pc:spChg chg="mod">
          <ac:chgData name="Wynne Jones (IMH)" userId="b8ae0356-1604-4797-9d33-e7aaf078d969" providerId="ADAL" clId="{458D5C78-5ABA-481E-A149-6536D91F92E0}" dt="2025-10-21T10:19:37.929" v="27" actId="20577"/>
          <ac:spMkLst>
            <pc:docMk/>
            <pc:sldMk cId="4171572722" sldId="284"/>
            <ac:spMk id="2" creationId="{454126B7-DDB9-29E1-9934-8601A98E02F1}"/>
          </ac:spMkLst>
        </pc:spChg>
      </pc:sldChg>
      <pc:sldChg chg="addSp delSp modSp add mod delAnim modAnim">
        <pc:chgData name="Wynne Jones (IMH)" userId="b8ae0356-1604-4797-9d33-e7aaf078d969" providerId="ADAL" clId="{458D5C78-5ABA-481E-A149-6536D91F92E0}" dt="2025-10-21T10:27:53.440" v="74" actId="1076"/>
        <pc:sldMkLst>
          <pc:docMk/>
          <pc:sldMk cId="3154843521" sldId="298"/>
        </pc:sldMkLst>
        <pc:spChg chg="mod">
          <ac:chgData name="Wynne Jones (IMH)" userId="b8ae0356-1604-4797-9d33-e7aaf078d969" providerId="ADAL" clId="{458D5C78-5ABA-481E-A149-6536D91F92E0}" dt="2025-10-21T10:22:39.075" v="48" actId="20577"/>
          <ac:spMkLst>
            <pc:docMk/>
            <pc:sldMk cId="3154843521" sldId="298"/>
            <ac:spMk id="2" creationId="{BFC16A79-C8C0-059C-B308-27A1985E3F38}"/>
          </ac:spMkLst>
        </pc:spChg>
        <pc:spChg chg="add del mod">
          <ac:chgData name="Wynne Jones (IMH)" userId="b8ae0356-1604-4797-9d33-e7aaf078d969" providerId="ADAL" clId="{458D5C78-5ABA-481E-A149-6536D91F92E0}" dt="2025-10-21T10:25:14.075" v="60"/>
          <ac:spMkLst>
            <pc:docMk/>
            <pc:sldMk cId="3154843521" sldId="298"/>
            <ac:spMk id="5" creationId="{DB300D54-BBC0-F834-34E4-68310CE1A5C8}"/>
          </ac:spMkLst>
        </pc:spChg>
        <pc:spChg chg="add mod">
          <ac:chgData name="Wynne Jones (IMH)" userId="b8ae0356-1604-4797-9d33-e7aaf078d969" providerId="ADAL" clId="{458D5C78-5ABA-481E-A149-6536D91F92E0}" dt="2025-10-21T10:27:53.440" v="74" actId="1076"/>
          <ac:spMkLst>
            <pc:docMk/>
            <pc:sldMk cId="3154843521" sldId="298"/>
            <ac:spMk id="8" creationId="{8CF8A699-3E10-91A4-80A5-E7FA536728AA}"/>
          </ac:spMkLst>
        </pc:spChg>
        <pc:spChg chg="add mod">
          <ac:chgData name="Wynne Jones (IMH)" userId="b8ae0356-1604-4797-9d33-e7aaf078d969" providerId="ADAL" clId="{458D5C78-5ABA-481E-A149-6536D91F92E0}" dt="2025-10-21T10:27:50.094" v="73" actId="1076"/>
          <ac:spMkLst>
            <pc:docMk/>
            <pc:sldMk cId="3154843521" sldId="298"/>
            <ac:spMk id="10" creationId="{5F2C75A7-E940-D066-2263-ED3D64989102}"/>
          </ac:spMkLst>
        </pc:spChg>
        <pc:graphicFrameChg chg="add del mod">
          <ac:chgData name="Wynne Jones (IMH)" userId="b8ae0356-1604-4797-9d33-e7aaf078d969" providerId="ADAL" clId="{458D5C78-5ABA-481E-A149-6536D91F92E0}" dt="2025-10-21T10:25:14.074" v="58" actId="478"/>
          <ac:graphicFrameMkLst>
            <pc:docMk/>
            <pc:sldMk cId="3154843521" sldId="298"/>
            <ac:graphicFrameMk id="6" creationId="{601BFFA3-D1E8-97EC-95E5-25C16CD89C69}"/>
          </ac:graphicFrameMkLst>
        </pc:graphicFrameChg>
        <pc:graphicFrameChg chg="del mod modGraphic">
          <ac:chgData name="Wynne Jones (IMH)" userId="b8ae0356-1604-4797-9d33-e7aaf078d969" providerId="ADAL" clId="{458D5C78-5ABA-481E-A149-6536D91F92E0}" dt="2025-10-21T10:24:39.055" v="53" actId="21"/>
          <ac:graphicFrameMkLst>
            <pc:docMk/>
            <pc:sldMk cId="3154843521" sldId="298"/>
            <ac:graphicFrameMk id="25" creationId="{601BFFA3-D1E8-97EC-95E5-25C16CD89C69}"/>
          </ac:graphicFrameMkLst>
        </pc:graphicFrameChg>
        <pc:picChg chg="add mod">
          <ac:chgData name="Wynne Jones (IMH)" userId="b8ae0356-1604-4797-9d33-e7aaf078d969" providerId="ADAL" clId="{458D5C78-5ABA-481E-A149-6536D91F92E0}" dt="2025-10-21T10:27:45.922" v="72" actId="14100"/>
          <ac:picMkLst>
            <pc:docMk/>
            <pc:sldMk cId="3154843521" sldId="298"/>
            <ac:picMk id="4" creationId="{B5849EE0-D5E5-42EE-96DB-5E741F692299}"/>
          </ac:picMkLst>
        </pc:picChg>
        <pc:picChg chg="add mod">
          <ac:chgData name="Wynne Jones (IMH)" userId="b8ae0356-1604-4797-9d33-e7aaf078d969" providerId="ADAL" clId="{458D5C78-5ABA-481E-A149-6536D91F92E0}" dt="2025-10-21T10:27:42.234" v="71" actId="14100"/>
          <ac:picMkLst>
            <pc:docMk/>
            <pc:sldMk cId="3154843521" sldId="298"/>
            <ac:picMk id="12" creationId="{7F291540-5352-1A43-92DB-90A77D4DC8A9}"/>
          </ac:picMkLst>
        </pc:picChg>
      </pc:sldChg>
      <pc:sldChg chg="addSp delSp modSp add mod delAnim">
        <pc:chgData name="Wynne Jones (IMH)" userId="b8ae0356-1604-4797-9d33-e7aaf078d969" providerId="ADAL" clId="{458D5C78-5ABA-481E-A149-6536D91F92E0}" dt="2025-10-21T10:39:51.366" v="129" actId="14100"/>
        <pc:sldMkLst>
          <pc:docMk/>
          <pc:sldMk cId="962448189" sldId="299"/>
        </pc:sldMkLst>
        <pc:spChg chg="mod">
          <ac:chgData name="Wynne Jones (IMH)" userId="b8ae0356-1604-4797-9d33-e7aaf078d969" providerId="ADAL" clId="{458D5C78-5ABA-481E-A149-6536D91F92E0}" dt="2025-10-21T10:28:23.772" v="93" actId="20577"/>
          <ac:spMkLst>
            <pc:docMk/>
            <pc:sldMk cId="962448189" sldId="299"/>
            <ac:spMk id="2" creationId="{A9EC0CBF-AC9B-4375-D505-3309680B3E5C}"/>
          </ac:spMkLst>
        </pc:spChg>
        <pc:spChg chg="add mod">
          <ac:chgData name="Wynne Jones (IMH)" userId="b8ae0356-1604-4797-9d33-e7aaf078d969" providerId="ADAL" clId="{458D5C78-5ABA-481E-A149-6536D91F92E0}" dt="2025-10-21T10:39:41.222" v="127" actId="1076"/>
          <ac:spMkLst>
            <pc:docMk/>
            <pc:sldMk cId="962448189" sldId="299"/>
            <ac:spMk id="7" creationId="{1D1B8D6E-E1E5-EF03-38D3-074329B95DC9}"/>
          </ac:spMkLst>
        </pc:spChg>
        <pc:spChg chg="add mod">
          <ac:chgData name="Wynne Jones (IMH)" userId="b8ae0356-1604-4797-9d33-e7aaf078d969" providerId="ADAL" clId="{458D5C78-5ABA-481E-A149-6536D91F92E0}" dt="2025-10-21T10:39:30.964" v="125" actId="14100"/>
          <ac:spMkLst>
            <pc:docMk/>
            <pc:sldMk cId="962448189" sldId="299"/>
            <ac:spMk id="11" creationId="{70659D72-B68E-DD53-B61B-AA87A4E54CA7}"/>
          </ac:spMkLst>
        </pc:spChg>
        <pc:spChg chg="add mod">
          <ac:chgData name="Wynne Jones (IMH)" userId="b8ae0356-1604-4797-9d33-e7aaf078d969" providerId="ADAL" clId="{458D5C78-5ABA-481E-A149-6536D91F92E0}" dt="2025-10-21T10:39:51.366" v="129" actId="14100"/>
          <ac:spMkLst>
            <pc:docMk/>
            <pc:sldMk cId="962448189" sldId="299"/>
            <ac:spMk id="15" creationId="{06787CD1-CA50-8AD7-AE2A-B9658EC0BA4F}"/>
          </ac:spMkLst>
        </pc:spChg>
        <pc:graphicFrameChg chg="del mod">
          <ac:chgData name="Wynne Jones (IMH)" userId="b8ae0356-1604-4797-9d33-e7aaf078d969" providerId="ADAL" clId="{458D5C78-5ABA-481E-A149-6536D91F92E0}" dt="2025-10-21T10:29:55.854" v="99" actId="21"/>
          <ac:graphicFrameMkLst>
            <pc:docMk/>
            <pc:sldMk cId="962448189" sldId="299"/>
            <ac:graphicFrameMk id="25" creationId="{95E950D0-6573-9320-B0DA-A349B80AB821}"/>
          </ac:graphicFrameMkLst>
        </pc:graphicFrameChg>
        <pc:picChg chg="del">
          <ac:chgData name="Wynne Jones (IMH)" userId="b8ae0356-1604-4797-9d33-e7aaf078d969" providerId="ADAL" clId="{458D5C78-5ABA-481E-A149-6536D91F92E0}" dt="2025-10-21T10:22:45.641" v="50" actId="478"/>
          <ac:picMkLst>
            <pc:docMk/>
            <pc:sldMk cId="962448189" sldId="299"/>
            <ac:picMk id="4" creationId="{B2CC0AD0-A2A2-07FB-FB2F-33A4A8DF6D8A}"/>
          </ac:picMkLst>
        </pc:picChg>
        <pc:picChg chg="add mod">
          <ac:chgData name="Wynne Jones (IMH)" userId="b8ae0356-1604-4797-9d33-e7aaf078d969" providerId="ADAL" clId="{458D5C78-5ABA-481E-A149-6536D91F92E0}" dt="2025-10-21T10:38:40.814" v="114" actId="1076"/>
          <ac:picMkLst>
            <pc:docMk/>
            <pc:sldMk cId="962448189" sldId="299"/>
            <ac:picMk id="5" creationId="{C5001A5A-28D1-7A43-50CC-5269BA56389E}"/>
          </ac:picMkLst>
        </pc:picChg>
        <pc:picChg chg="add mod">
          <ac:chgData name="Wynne Jones (IMH)" userId="b8ae0356-1604-4797-9d33-e7aaf078d969" providerId="ADAL" clId="{458D5C78-5ABA-481E-A149-6536D91F92E0}" dt="2025-10-21T10:39:24.483" v="123" actId="14100"/>
          <ac:picMkLst>
            <pc:docMk/>
            <pc:sldMk cId="962448189" sldId="299"/>
            <ac:picMk id="9" creationId="{0F5F73D0-4FD3-BC53-A3AA-F405F45FBC90}"/>
          </ac:picMkLst>
        </pc:picChg>
        <pc:picChg chg="add mod">
          <ac:chgData name="Wynne Jones (IMH)" userId="b8ae0356-1604-4797-9d33-e7aaf078d969" providerId="ADAL" clId="{458D5C78-5ABA-481E-A149-6536D91F92E0}" dt="2025-10-21T10:39:47.997" v="128" actId="14100"/>
          <ac:picMkLst>
            <pc:docMk/>
            <pc:sldMk cId="962448189" sldId="299"/>
            <ac:picMk id="13" creationId="{3C79DC08-1166-3AFB-0105-0BD878BE4490}"/>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EBC302-8843-4570-932A-E00D0D885C96}"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815C18A6-5294-4A37-B491-F9839AC0BBD6}">
      <dgm:prSet/>
      <dgm:spPr/>
      <dgm:t>
        <a:bodyPr/>
        <a:lstStyle/>
        <a:p>
          <a:r>
            <a:rPr lang="en-US"/>
            <a:t>Introduction – 3 mins approx.</a:t>
          </a:r>
        </a:p>
      </dgm:t>
    </dgm:pt>
    <dgm:pt modelId="{DEEE5C36-1F3E-4EC4-A168-B75CC41D5CFC}" type="parTrans" cxnId="{D825A88D-8914-4179-B67C-51B4FFD16648}">
      <dgm:prSet/>
      <dgm:spPr/>
      <dgm:t>
        <a:bodyPr/>
        <a:lstStyle/>
        <a:p>
          <a:endParaRPr lang="en-US"/>
        </a:p>
      </dgm:t>
    </dgm:pt>
    <dgm:pt modelId="{82008F6E-B4D1-4C4E-B826-F895521FF525}" type="sibTrans" cxnId="{D825A88D-8914-4179-B67C-51B4FFD16648}">
      <dgm:prSet/>
      <dgm:spPr/>
      <dgm:t>
        <a:bodyPr/>
        <a:lstStyle/>
        <a:p>
          <a:endParaRPr lang="en-US"/>
        </a:p>
      </dgm:t>
    </dgm:pt>
    <dgm:pt modelId="{BD40401C-272F-4986-B231-CD980B5B957C}">
      <dgm:prSet/>
      <dgm:spPr/>
      <dgm:t>
        <a:bodyPr/>
        <a:lstStyle/>
        <a:p>
          <a:r>
            <a:rPr lang="en-US"/>
            <a:t>Main Body – 14 mins approx.</a:t>
          </a:r>
        </a:p>
      </dgm:t>
    </dgm:pt>
    <dgm:pt modelId="{CF22EFF0-2964-4FBA-9264-701D62D225A1}" type="parTrans" cxnId="{62C7A04E-F239-4667-8562-901F55CE7F57}">
      <dgm:prSet/>
      <dgm:spPr/>
      <dgm:t>
        <a:bodyPr/>
        <a:lstStyle/>
        <a:p>
          <a:endParaRPr lang="en-US"/>
        </a:p>
      </dgm:t>
    </dgm:pt>
    <dgm:pt modelId="{0DB8857B-275E-486A-BE6C-69882211F2A7}" type="sibTrans" cxnId="{62C7A04E-F239-4667-8562-901F55CE7F57}">
      <dgm:prSet/>
      <dgm:spPr/>
      <dgm:t>
        <a:bodyPr/>
        <a:lstStyle/>
        <a:p>
          <a:endParaRPr lang="en-US"/>
        </a:p>
      </dgm:t>
    </dgm:pt>
    <dgm:pt modelId="{5D5D2B30-60EA-4AF8-92D5-530A90DE0B55}">
      <dgm:prSet/>
      <dgm:spPr/>
      <dgm:t>
        <a:bodyPr/>
        <a:lstStyle/>
        <a:p>
          <a:r>
            <a:rPr lang="en-US"/>
            <a:t>Conclusion – 3 mins approx.</a:t>
          </a:r>
        </a:p>
      </dgm:t>
    </dgm:pt>
    <dgm:pt modelId="{1F365597-92BE-49BD-9812-FDA125EB0C40}" type="parTrans" cxnId="{DFD25431-1968-44FB-B5C1-46F3515683DD}">
      <dgm:prSet/>
      <dgm:spPr/>
      <dgm:t>
        <a:bodyPr/>
        <a:lstStyle/>
        <a:p>
          <a:endParaRPr lang="en-US"/>
        </a:p>
      </dgm:t>
    </dgm:pt>
    <dgm:pt modelId="{0E9BFAC1-88A8-46D0-9FA6-C245354D12FE}" type="sibTrans" cxnId="{DFD25431-1968-44FB-B5C1-46F3515683DD}">
      <dgm:prSet/>
      <dgm:spPr/>
      <dgm:t>
        <a:bodyPr/>
        <a:lstStyle/>
        <a:p>
          <a:endParaRPr lang="en-US"/>
        </a:p>
      </dgm:t>
    </dgm:pt>
    <dgm:pt modelId="{EA990BE6-AD85-42A5-BB2D-9E019FEE7A84}">
      <dgm:prSet/>
      <dgm:spPr/>
      <dgm:t>
        <a:bodyPr/>
        <a:lstStyle/>
        <a:p>
          <a:r>
            <a:rPr lang="en-US"/>
            <a:t>Research Timescale</a:t>
          </a:r>
        </a:p>
      </dgm:t>
    </dgm:pt>
    <dgm:pt modelId="{A6FE052E-A28F-410C-8EE9-0A5218517AD8}" type="parTrans" cxnId="{83BEBF3E-9C0E-44DE-B013-362A185770C8}">
      <dgm:prSet/>
      <dgm:spPr/>
      <dgm:t>
        <a:bodyPr/>
        <a:lstStyle/>
        <a:p>
          <a:endParaRPr lang="en-US"/>
        </a:p>
      </dgm:t>
    </dgm:pt>
    <dgm:pt modelId="{7B82EBAC-1409-4620-90C9-ECD3E2D20AE8}" type="sibTrans" cxnId="{83BEBF3E-9C0E-44DE-B013-362A185770C8}">
      <dgm:prSet/>
      <dgm:spPr/>
      <dgm:t>
        <a:bodyPr/>
        <a:lstStyle/>
        <a:p>
          <a:endParaRPr lang="en-US"/>
        </a:p>
      </dgm:t>
    </dgm:pt>
    <dgm:pt modelId="{2D82944A-D277-4295-A21B-56595103B4F3}">
      <dgm:prSet/>
      <dgm:spPr/>
      <dgm:t>
        <a:bodyPr/>
        <a:lstStyle/>
        <a:p>
          <a:r>
            <a:rPr lang="en-US"/>
            <a:t>References – final slide</a:t>
          </a:r>
        </a:p>
      </dgm:t>
    </dgm:pt>
    <dgm:pt modelId="{FCF60792-86F7-4ECC-95F9-C2D653A58C92}" type="parTrans" cxnId="{2F34D8BD-0AC9-42AA-A4F5-0942B0584522}">
      <dgm:prSet/>
      <dgm:spPr/>
      <dgm:t>
        <a:bodyPr/>
        <a:lstStyle/>
        <a:p>
          <a:endParaRPr lang="en-US"/>
        </a:p>
      </dgm:t>
    </dgm:pt>
    <dgm:pt modelId="{EAAB94D5-5813-40DA-B495-4FA906FC3A1D}" type="sibTrans" cxnId="{2F34D8BD-0AC9-42AA-A4F5-0942B0584522}">
      <dgm:prSet/>
      <dgm:spPr/>
      <dgm:t>
        <a:bodyPr/>
        <a:lstStyle/>
        <a:p>
          <a:endParaRPr lang="en-US"/>
        </a:p>
      </dgm:t>
    </dgm:pt>
    <dgm:pt modelId="{2C115915-FCA9-465F-96C6-9B331B887EB7}" type="pres">
      <dgm:prSet presAssocID="{3FEBC302-8843-4570-932A-E00D0D885C96}" presName="linear" presStyleCnt="0">
        <dgm:presLayoutVars>
          <dgm:dir/>
          <dgm:animLvl val="lvl"/>
          <dgm:resizeHandles val="exact"/>
        </dgm:presLayoutVars>
      </dgm:prSet>
      <dgm:spPr/>
    </dgm:pt>
    <dgm:pt modelId="{FA98A62A-3478-44FA-B4D5-4CF19DD1A04B}" type="pres">
      <dgm:prSet presAssocID="{815C18A6-5294-4A37-B491-F9839AC0BBD6}" presName="parentLin" presStyleCnt="0"/>
      <dgm:spPr/>
    </dgm:pt>
    <dgm:pt modelId="{F8B02FAF-D6AD-413C-81C3-BFE05D984974}" type="pres">
      <dgm:prSet presAssocID="{815C18A6-5294-4A37-B491-F9839AC0BBD6}" presName="parentLeftMargin" presStyleLbl="node1" presStyleIdx="0" presStyleCnt="5"/>
      <dgm:spPr/>
    </dgm:pt>
    <dgm:pt modelId="{20D06A0F-F926-46C5-B61D-D1599A7B13EC}" type="pres">
      <dgm:prSet presAssocID="{815C18A6-5294-4A37-B491-F9839AC0BBD6}" presName="parentText" presStyleLbl="node1" presStyleIdx="0" presStyleCnt="5">
        <dgm:presLayoutVars>
          <dgm:chMax val="0"/>
          <dgm:bulletEnabled val="1"/>
        </dgm:presLayoutVars>
      </dgm:prSet>
      <dgm:spPr/>
    </dgm:pt>
    <dgm:pt modelId="{0A1C0DA1-5CCD-44A3-A632-45919D3EDDC1}" type="pres">
      <dgm:prSet presAssocID="{815C18A6-5294-4A37-B491-F9839AC0BBD6}" presName="negativeSpace" presStyleCnt="0"/>
      <dgm:spPr/>
    </dgm:pt>
    <dgm:pt modelId="{760F895D-7183-4AC1-A878-CA2682EF492A}" type="pres">
      <dgm:prSet presAssocID="{815C18A6-5294-4A37-B491-F9839AC0BBD6}" presName="childText" presStyleLbl="conFgAcc1" presStyleIdx="0" presStyleCnt="5">
        <dgm:presLayoutVars>
          <dgm:bulletEnabled val="1"/>
        </dgm:presLayoutVars>
      </dgm:prSet>
      <dgm:spPr/>
    </dgm:pt>
    <dgm:pt modelId="{2677B8B1-38E8-4861-A88A-8BBE5AC34334}" type="pres">
      <dgm:prSet presAssocID="{82008F6E-B4D1-4C4E-B826-F895521FF525}" presName="spaceBetweenRectangles" presStyleCnt="0"/>
      <dgm:spPr/>
    </dgm:pt>
    <dgm:pt modelId="{5F47EBB7-58F7-4E90-B577-350D443E30E4}" type="pres">
      <dgm:prSet presAssocID="{BD40401C-272F-4986-B231-CD980B5B957C}" presName="parentLin" presStyleCnt="0"/>
      <dgm:spPr/>
    </dgm:pt>
    <dgm:pt modelId="{D364DE34-03B9-4A6F-A608-C765D77C3B94}" type="pres">
      <dgm:prSet presAssocID="{BD40401C-272F-4986-B231-CD980B5B957C}" presName="parentLeftMargin" presStyleLbl="node1" presStyleIdx="0" presStyleCnt="5"/>
      <dgm:spPr/>
    </dgm:pt>
    <dgm:pt modelId="{86AC2099-7F16-48DD-8569-5EE229FEF703}" type="pres">
      <dgm:prSet presAssocID="{BD40401C-272F-4986-B231-CD980B5B957C}" presName="parentText" presStyleLbl="node1" presStyleIdx="1" presStyleCnt="5">
        <dgm:presLayoutVars>
          <dgm:chMax val="0"/>
          <dgm:bulletEnabled val="1"/>
        </dgm:presLayoutVars>
      </dgm:prSet>
      <dgm:spPr/>
    </dgm:pt>
    <dgm:pt modelId="{18D19DE1-CF09-4E6C-9FFD-9AA61E49861A}" type="pres">
      <dgm:prSet presAssocID="{BD40401C-272F-4986-B231-CD980B5B957C}" presName="negativeSpace" presStyleCnt="0"/>
      <dgm:spPr/>
    </dgm:pt>
    <dgm:pt modelId="{6E28E04F-2D3D-4396-AADF-E289E2C1C25A}" type="pres">
      <dgm:prSet presAssocID="{BD40401C-272F-4986-B231-CD980B5B957C}" presName="childText" presStyleLbl="conFgAcc1" presStyleIdx="1" presStyleCnt="5">
        <dgm:presLayoutVars>
          <dgm:bulletEnabled val="1"/>
        </dgm:presLayoutVars>
      </dgm:prSet>
      <dgm:spPr/>
    </dgm:pt>
    <dgm:pt modelId="{9D78606B-F908-4FCB-9B67-ADB35C9508CD}" type="pres">
      <dgm:prSet presAssocID="{0DB8857B-275E-486A-BE6C-69882211F2A7}" presName="spaceBetweenRectangles" presStyleCnt="0"/>
      <dgm:spPr/>
    </dgm:pt>
    <dgm:pt modelId="{78D3A685-9C7E-4223-B9DB-72070028C623}" type="pres">
      <dgm:prSet presAssocID="{5D5D2B30-60EA-4AF8-92D5-530A90DE0B55}" presName="parentLin" presStyleCnt="0"/>
      <dgm:spPr/>
    </dgm:pt>
    <dgm:pt modelId="{AB2D7B04-C8ED-4B69-8E1E-4E12047728AA}" type="pres">
      <dgm:prSet presAssocID="{5D5D2B30-60EA-4AF8-92D5-530A90DE0B55}" presName="parentLeftMargin" presStyleLbl="node1" presStyleIdx="1" presStyleCnt="5"/>
      <dgm:spPr/>
    </dgm:pt>
    <dgm:pt modelId="{DBEA3AD0-87D6-429E-A72D-287FCD5E449A}" type="pres">
      <dgm:prSet presAssocID="{5D5D2B30-60EA-4AF8-92D5-530A90DE0B55}" presName="parentText" presStyleLbl="node1" presStyleIdx="2" presStyleCnt="5">
        <dgm:presLayoutVars>
          <dgm:chMax val="0"/>
          <dgm:bulletEnabled val="1"/>
        </dgm:presLayoutVars>
      </dgm:prSet>
      <dgm:spPr/>
    </dgm:pt>
    <dgm:pt modelId="{A6D647D5-941B-4CB8-9E34-D95A0CB58BC6}" type="pres">
      <dgm:prSet presAssocID="{5D5D2B30-60EA-4AF8-92D5-530A90DE0B55}" presName="negativeSpace" presStyleCnt="0"/>
      <dgm:spPr/>
    </dgm:pt>
    <dgm:pt modelId="{D1CCEA21-0D10-423E-A653-3E66A3C6711E}" type="pres">
      <dgm:prSet presAssocID="{5D5D2B30-60EA-4AF8-92D5-530A90DE0B55}" presName="childText" presStyleLbl="conFgAcc1" presStyleIdx="2" presStyleCnt="5">
        <dgm:presLayoutVars>
          <dgm:bulletEnabled val="1"/>
        </dgm:presLayoutVars>
      </dgm:prSet>
      <dgm:spPr/>
    </dgm:pt>
    <dgm:pt modelId="{07DF9A5D-65D1-4A34-AE36-CB0B8E0E14D5}" type="pres">
      <dgm:prSet presAssocID="{0E9BFAC1-88A8-46D0-9FA6-C245354D12FE}" presName="spaceBetweenRectangles" presStyleCnt="0"/>
      <dgm:spPr/>
    </dgm:pt>
    <dgm:pt modelId="{EEB82654-4BC0-42A6-A15A-8BDE4222D989}" type="pres">
      <dgm:prSet presAssocID="{EA990BE6-AD85-42A5-BB2D-9E019FEE7A84}" presName="parentLin" presStyleCnt="0"/>
      <dgm:spPr/>
    </dgm:pt>
    <dgm:pt modelId="{DA347785-6F73-416E-A2A4-0456CADB1B1F}" type="pres">
      <dgm:prSet presAssocID="{EA990BE6-AD85-42A5-BB2D-9E019FEE7A84}" presName="parentLeftMargin" presStyleLbl="node1" presStyleIdx="2" presStyleCnt="5"/>
      <dgm:spPr/>
    </dgm:pt>
    <dgm:pt modelId="{1EC3026B-7CCA-41C8-90E2-6A660C017BC5}" type="pres">
      <dgm:prSet presAssocID="{EA990BE6-AD85-42A5-BB2D-9E019FEE7A84}" presName="parentText" presStyleLbl="node1" presStyleIdx="3" presStyleCnt="5">
        <dgm:presLayoutVars>
          <dgm:chMax val="0"/>
          <dgm:bulletEnabled val="1"/>
        </dgm:presLayoutVars>
      </dgm:prSet>
      <dgm:spPr/>
    </dgm:pt>
    <dgm:pt modelId="{6CBDDE78-D80B-402E-8679-4D71D51C0B60}" type="pres">
      <dgm:prSet presAssocID="{EA990BE6-AD85-42A5-BB2D-9E019FEE7A84}" presName="negativeSpace" presStyleCnt="0"/>
      <dgm:spPr/>
    </dgm:pt>
    <dgm:pt modelId="{657F3ACE-7138-45DC-BFFF-9313AAD5B992}" type="pres">
      <dgm:prSet presAssocID="{EA990BE6-AD85-42A5-BB2D-9E019FEE7A84}" presName="childText" presStyleLbl="conFgAcc1" presStyleIdx="3" presStyleCnt="5">
        <dgm:presLayoutVars>
          <dgm:bulletEnabled val="1"/>
        </dgm:presLayoutVars>
      </dgm:prSet>
      <dgm:spPr/>
    </dgm:pt>
    <dgm:pt modelId="{2910FBE6-3438-4EB2-992A-5E786EED7275}" type="pres">
      <dgm:prSet presAssocID="{7B82EBAC-1409-4620-90C9-ECD3E2D20AE8}" presName="spaceBetweenRectangles" presStyleCnt="0"/>
      <dgm:spPr/>
    </dgm:pt>
    <dgm:pt modelId="{C319F78B-2271-4F5E-A25F-157474067C31}" type="pres">
      <dgm:prSet presAssocID="{2D82944A-D277-4295-A21B-56595103B4F3}" presName="parentLin" presStyleCnt="0"/>
      <dgm:spPr/>
    </dgm:pt>
    <dgm:pt modelId="{B5E1D87F-6DA5-430A-B6D6-8EC049278DD2}" type="pres">
      <dgm:prSet presAssocID="{2D82944A-D277-4295-A21B-56595103B4F3}" presName="parentLeftMargin" presStyleLbl="node1" presStyleIdx="3" presStyleCnt="5"/>
      <dgm:spPr/>
    </dgm:pt>
    <dgm:pt modelId="{82079648-B851-48A8-97A7-00633AD0C346}" type="pres">
      <dgm:prSet presAssocID="{2D82944A-D277-4295-A21B-56595103B4F3}" presName="parentText" presStyleLbl="node1" presStyleIdx="4" presStyleCnt="5">
        <dgm:presLayoutVars>
          <dgm:chMax val="0"/>
          <dgm:bulletEnabled val="1"/>
        </dgm:presLayoutVars>
      </dgm:prSet>
      <dgm:spPr/>
    </dgm:pt>
    <dgm:pt modelId="{4BD35426-CFBD-4DA4-889A-0B3EFB78A700}" type="pres">
      <dgm:prSet presAssocID="{2D82944A-D277-4295-A21B-56595103B4F3}" presName="negativeSpace" presStyleCnt="0"/>
      <dgm:spPr/>
    </dgm:pt>
    <dgm:pt modelId="{B8118D9F-BFBE-4664-A622-F1F11167B617}" type="pres">
      <dgm:prSet presAssocID="{2D82944A-D277-4295-A21B-56595103B4F3}" presName="childText" presStyleLbl="conFgAcc1" presStyleIdx="4" presStyleCnt="5">
        <dgm:presLayoutVars>
          <dgm:bulletEnabled val="1"/>
        </dgm:presLayoutVars>
      </dgm:prSet>
      <dgm:spPr/>
    </dgm:pt>
  </dgm:ptLst>
  <dgm:cxnLst>
    <dgm:cxn modelId="{D7FCD502-DF72-41DD-92FD-CAED75E25A60}" type="presOf" srcId="{EA990BE6-AD85-42A5-BB2D-9E019FEE7A84}" destId="{DA347785-6F73-416E-A2A4-0456CADB1B1F}" srcOrd="0" destOrd="0" presId="urn:microsoft.com/office/officeart/2005/8/layout/list1"/>
    <dgm:cxn modelId="{8EB8BE0B-0D3D-4CDF-9180-6B50EBEAA70C}" type="presOf" srcId="{EA990BE6-AD85-42A5-BB2D-9E019FEE7A84}" destId="{1EC3026B-7CCA-41C8-90E2-6A660C017BC5}" srcOrd="1" destOrd="0" presId="urn:microsoft.com/office/officeart/2005/8/layout/list1"/>
    <dgm:cxn modelId="{39EB8417-F3E9-4569-A13C-96B5628933A2}" type="presOf" srcId="{815C18A6-5294-4A37-B491-F9839AC0BBD6}" destId="{F8B02FAF-D6AD-413C-81C3-BFE05D984974}" srcOrd="0" destOrd="0" presId="urn:microsoft.com/office/officeart/2005/8/layout/list1"/>
    <dgm:cxn modelId="{22C7EF17-CDD1-41DC-9EF5-7C28E2503EEA}" type="presOf" srcId="{815C18A6-5294-4A37-B491-F9839AC0BBD6}" destId="{20D06A0F-F926-46C5-B61D-D1599A7B13EC}" srcOrd="1" destOrd="0" presId="urn:microsoft.com/office/officeart/2005/8/layout/list1"/>
    <dgm:cxn modelId="{09023E27-698A-4CDB-938C-95CDEA2670AE}" type="presOf" srcId="{2D82944A-D277-4295-A21B-56595103B4F3}" destId="{B5E1D87F-6DA5-430A-B6D6-8EC049278DD2}" srcOrd="0" destOrd="0" presId="urn:microsoft.com/office/officeart/2005/8/layout/list1"/>
    <dgm:cxn modelId="{DFD25431-1968-44FB-B5C1-46F3515683DD}" srcId="{3FEBC302-8843-4570-932A-E00D0D885C96}" destId="{5D5D2B30-60EA-4AF8-92D5-530A90DE0B55}" srcOrd="2" destOrd="0" parTransId="{1F365597-92BE-49BD-9812-FDA125EB0C40}" sibTransId="{0E9BFAC1-88A8-46D0-9FA6-C245354D12FE}"/>
    <dgm:cxn modelId="{EF56C93A-531C-4850-B8EC-A7185F655C46}" type="presOf" srcId="{5D5D2B30-60EA-4AF8-92D5-530A90DE0B55}" destId="{DBEA3AD0-87D6-429E-A72D-287FCD5E449A}" srcOrd="1" destOrd="0" presId="urn:microsoft.com/office/officeart/2005/8/layout/list1"/>
    <dgm:cxn modelId="{83BEBF3E-9C0E-44DE-B013-362A185770C8}" srcId="{3FEBC302-8843-4570-932A-E00D0D885C96}" destId="{EA990BE6-AD85-42A5-BB2D-9E019FEE7A84}" srcOrd="3" destOrd="0" parTransId="{A6FE052E-A28F-410C-8EE9-0A5218517AD8}" sibTransId="{7B82EBAC-1409-4620-90C9-ECD3E2D20AE8}"/>
    <dgm:cxn modelId="{62C7A04E-F239-4667-8562-901F55CE7F57}" srcId="{3FEBC302-8843-4570-932A-E00D0D885C96}" destId="{BD40401C-272F-4986-B231-CD980B5B957C}" srcOrd="1" destOrd="0" parTransId="{CF22EFF0-2964-4FBA-9264-701D62D225A1}" sibTransId="{0DB8857B-275E-486A-BE6C-69882211F2A7}"/>
    <dgm:cxn modelId="{D825A88D-8914-4179-B67C-51B4FFD16648}" srcId="{3FEBC302-8843-4570-932A-E00D0D885C96}" destId="{815C18A6-5294-4A37-B491-F9839AC0BBD6}" srcOrd="0" destOrd="0" parTransId="{DEEE5C36-1F3E-4EC4-A168-B75CC41D5CFC}" sibTransId="{82008F6E-B4D1-4C4E-B826-F895521FF525}"/>
    <dgm:cxn modelId="{4CA0DB90-6E86-4452-AADF-C28DA69275D1}" type="presOf" srcId="{2D82944A-D277-4295-A21B-56595103B4F3}" destId="{82079648-B851-48A8-97A7-00633AD0C346}" srcOrd="1" destOrd="0" presId="urn:microsoft.com/office/officeart/2005/8/layout/list1"/>
    <dgm:cxn modelId="{2F34D8BD-0AC9-42AA-A4F5-0942B0584522}" srcId="{3FEBC302-8843-4570-932A-E00D0D885C96}" destId="{2D82944A-D277-4295-A21B-56595103B4F3}" srcOrd="4" destOrd="0" parTransId="{FCF60792-86F7-4ECC-95F9-C2D653A58C92}" sibTransId="{EAAB94D5-5813-40DA-B495-4FA906FC3A1D}"/>
    <dgm:cxn modelId="{CA1547C5-12BD-442F-9234-CE6C93AAAA3C}" type="presOf" srcId="{5D5D2B30-60EA-4AF8-92D5-530A90DE0B55}" destId="{AB2D7B04-C8ED-4B69-8E1E-4E12047728AA}" srcOrd="0" destOrd="0" presId="urn:microsoft.com/office/officeart/2005/8/layout/list1"/>
    <dgm:cxn modelId="{27A5F7E3-A89D-42E6-9818-F37A96A93432}" type="presOf" srcId="{3FEBC302-8843-4570-932A-E00D0D885C96}" destId="{2C115915-FCA9-465F-96C6-9B331B887EB7}" srcOrd="0" destOrd="0" presId="urn:microsoft.com/office/officeart/2005/8/layout/list1"/>
    <dgm:cxn modelId="{7226EDE8-B971-48F9-8863-65A803258C8A}" type="presOf" srcId="{BD40401C-272F-4986-B231-CD980B5B957C}" destId="{D364DE34-03B9-4A6F-A608-C765D77C3B94}" srcOrd="0" destOrd="0" presId="urn:microsoft.com/office/officeart/2005/8/layout/list1"/>
    <dgm:cxn modelId="{8F08B8FE-1A63-46FA-97CD-6D65E0355E0C}" type="presOf" srcId="{BD40401C-272F-4986-B231-CD980B5B957C}" destId="{86AC2099-7F16-48DD-8569-5EE229FEF703}" srcOrd="1" destOrd="0" presId="urn:microsoft.com/office/officeart/2005/8/layout/list1"/>
    <dgm:cxn modelId="{E07397C5-7400-4464-A9EB-72B12617AB41}" type="presParOf" srcId="{2C115915-FCA9-465F-96C6-9B331B887EB7}" destId="{FA98A62A-3478-44FA-B4D5-4CF19DD1A04B}" srcOrd="0" destOrd="0" presId="urn:microsoft.com/office/officeart/2005/8/layout/list1"/>
    <dgm:cxn modelId="{AE05E344-9495-4703-877B-12B4DA0758A8}" type="presParOf" srcId="{FA98A62A-3478-44FA-B4D5-4CF19DD1A04B}" destId="{F8B02FAF-D6AD-413C-81C3-BFE05D984974}" srcOrd="0" destOrd="0" presId="urn:microsoft.com/office/officeart/2005/8/layout/list1"/>
    <dgm:cxn modelId="{B7E3E89F-E63D-4145-837E-11C0274EBDF9}" type="presParOf" srcId="{FA98A62A-3478-44FA-B4D5-4CF19DD1A04B}" destId="{20D06A0F-F926-46C5-B61D-D1599A7B13EC}" srcOrd="1" destOrd="0" presId="urn:microsoft.com/office/officeart/2005/8/layout/list1"/>
    <dgm:cxn modelId="{2B0B8AFB-E07B-447F-B871-D1B7210AE934}" type="presParOf" srcId="{2C115915-FCA9-465F-96C6-9B331B887EB7}" destId="{0A1C0DA1-5CCD-44A3-A632-45919D3EDDC1}" srcOrd="1" destOrd="0" presId="urn:microsoft.com/office/officeart/2005/8/layout/list1"/>
    <dgm:cxn modelId="{FD921CDB-C2FE-4C9D-B34E-622DBFD07310}" type="presParOf" srcId="{2C115915-FCA9-465F-96C6-9B331B887EB7}" destId="{760F895D-7183-4AC1-A878-CA2682EF492A}" srcOrd="2" destOrd="0" presId="urn:microsoft.com/office/officeart/2005/8/layout/list1"/>
    <dgm:cxn modelId="{2E18977A-5683-4D91-B786-AC883263BC06}" type="presParOf" srcId="{2C115915-FCA9-465F-96C6-9B331B887EB7}" destId="{2677B8B1-38E8-4861-A88A-8BBE5AC34334}" srcOrd="3" destOrd="0" presId="urn:microsoft.com/office/officeart/2005/8/layout/list1"/>
    <dgm:cxn modelId="{72BCE011-E917-4C66-9F0D-A9146684F883}" type="presParOf" srcId="{2C115915-FCA9-465F-96C6-9B331B887EB7}" destId="{5F47EBB7-58F7-4E90-B577-350D443E30E4}" srcOrd="4" destOrd="0" presId="urn:microsoft.com/office/officeart/2005/8/layout/list1"/>
    <dgm:cxn modelId="{9CE28607-89DF-4BF1-81A4-F57831C4C97D}" type="presParOf" srcId="{5F47EBB7-58F7-4E90-B577-350D443E30E4}" destId="{D364DE34-03B9-4A6F-A608-C765D77C3B94}" srcOrd="0" destOrd="0" presId="urn:microsoft.com/office/officeart/2005/8/layout/list1"/>
    <dgm:cxn modelId="{DCE8FAD9-1729-4F52-B6DC-AF8DC1905C5D}" type="presParOf" srcId="{5F47EBB7-58F7-4E90-B577-350D443E30E4}" destId="{86AC2099-7F16-48DD-8569-5EE229FEF703}" srcOrd="1" destOrd="0" presId="urn:microsoft.com/office/officeart/2005/8/layout/list1"/>
    <dgm:cxn modelId="{C4E9B9CB-C014-4123-A4E5-6A949AE38021}" type="presParOf" srcId="{2C115915-FCA9-465F-96C6-9B331B887EB7}" destId="{18D19DE1-CF09-4E6C-9FFD-9AA61E49861A}" srcOrd="5" destOrd="0" presId="urn:microsoft.com/office/officeart/2005/8/layout/list1"/>
    <dgm:cxn modelId="{4A046F63-333B-40F7-9197-F2DB6C2BBE17}" type="presParOf" srcId="{2C115915-FCA9-465F-96C6-9B331B887EB7}" destId="{6E28E04F-2D3D-4396-AADF-E289E2C1C25A}" srcOrd="6" destOrd="0" presId="urn:microsoft.com/office/officeart/2005/8/layout/list1"/>
    <dgm:cxn modelId="{43A5EE2C-26B5-4710-9B19-72CEC60717F6}" type="presParOf" srcId="{2C115915-FCA9-465F-96C6-9B331B887EB7}" destId="{9D78606B-F908-4FCB-9B67-ADB35C9508CD}" srcOrd="7" destOrd="0" presId="urn:microsoft.com/office/officeart/2005/8/layout/list1"/>
    <dgm:cxn modelId="{0A211D1E-DC16-4511-9E75-8CD7CB0D2D56}" type="presParOf" srcId="{2C115915-FCA9-465F-96C6-9B331B887EB7}" destId="{78D3A685-9C7E-4223-B9DB-72070028C623}" srcOrd="8" destOrd="0" presId="urn:microsoft.com/office/officeart/2005/8/layout/list1"/>
    <dgm:cxn modelId="{F1886042-FB1F-4322-8358-A920838A8069}" type="presParOf" srcId="{78D3A685-9C7E-4223-B9DB-72070028C623}" destId="{AB2D7B04-C8ED-4B69-8E1E-4E12047728AA}" srcOrd="0" destOrd="0" presId="urn:microsoft.com/office/officeart/2005/8/layout/list1"/>
    <dgm:cxn modelId="{6955073A-2978-4D73-AFD7-4732A90E2DE8}" type="presParOf" srcId="{78D3A685-9C7E-4223-B9DB-72070028C623}" destId="{DBEA3AD0-87D6-429E-A72D-287FCD5E449A}" srcOrd="1" destOrd="0" presId="urn:microsoft.com/office/officeart/2005/8/layout/list1"/>
    <dgm:cxn modelId="{424F097B-22F9-47B6-93D9-722D1E384519}" type="presParOf" srcId="{2C115915-FCA9-465F-96C6-9B331B887EB7}" destId="{A6D647D5-941B-4CB8-9E34-D95A0CB58BC6}" srcOrd="9" destOrd="0" presId="urn:microsoft.com/office/officeart/2005/8/layout/list1"/>
    <dgm:cxn modelId="{FD1190CD-B596-4C98-A064-74343326EC9D}" type="presParOf" srcId="{2C115915-FCA9-465F-96C6-9B331B887EB7}" destId="{D1CCEA21-0D10-423E-A653-3E66A3C6711E}" srcOrd="10" destOrd="0" presId="urn:microsoft.com/office/officeart/2005/8/layout/list1"/>
    <dgm:cxn modelId="{0DC431E5-17F6-4C77-9298-1556F0681803}" type="presParOf" srcId="{2C115915-FCA9-465F-96C6-9B331B887EB7}" destId="{07DF9A5D-65D1-4A34-AE36-CB0B8E0E14D5}" srcOrd="11" destOrd="0" presId="urn:microsoft.com/office/officeart/2005/8/layout/list1"/>
    <dgm:cxn modelId="{FB38319E-7B21-4767-97E9-9521DA2F938F}" type="presParOf" srcId="{2C115915-FCA9-465F-96C6-9B331B887EB7}" destId="{EEB82654-4BC0-42A6-A15A-8BDE4222D989}" srcOrd="12" destOrd="0" presId="urn:microsoft.com/office/officeart/2005/8/layout/list1"/>
    <dgm:cxn modelId="{FD54E92B-5115-4D7F-A3ED-43D39A4AEAC3}" type="presParOf" srcId="{EEB82654-4BC0-42A6-A15A-8BDE4222D989}" destId="{DA347785-6F73-416E-A2A4-0456CADB1B1F}" srcOrd="0" destOrd="0" presId="urn:microsoft.com/office/officeart/2005/8/layout/list1"/>
    <dgm:cxn modelId="{FC5B91F9-74FD-4AEE-BFC1-CB4ECF4DD030}" type="presParOf" srcId="{EEB82654-4BC0-42A6-A15A-8BDE4222D989}" destId="{1EC3026B-7CCA-41C8-90E2-6A660C017BC5}" srcOrd="1" destOrd="0" presId="urn:microsoft.com/office/officeart/2005/8/layout/list1"/>
    <dgm:cxn modelId="{F4C81450-BFCD-4C63-93F8-3BF4F96074FC}" type="presParOf" srcId="{2C115915-FCA9-465F-96C6-9B331B887EB7}" destId="{6CBDDE78-D80B-402E-8679-4D71D51C0B60}" srcOrd="13" destOrd="0" presId="urn:microsoft.com/office/officeart/2005/8/layout/list1"/>
    <dgm:cxn modelId="{6C7454B8-199B-4BE2-9234-722C36A3AEDA}" type="presParOf" srcId="{2C115915-FCA9-465F-96C6-9B331B887EB7}" destId="{657F3ACE-7138-45DC-BFFF-9313AAD5B992}" srcOrd="14" destOrd="0" presId="urn:microsoft.com/office/officeart/2005/8/layout/list1"/>
    <dgm:cxn modelId="{69212EC1-0BEE-4CD5-9123-8DA629A6FFBE}" type="presParOf" srcId="{2C115915-FCA9-465F-96C6-9B331B887EB7}" destId="{2910FBE6-3438-4EB2-992A-5E786EED7275}" srcOrd="15" destOrd="0" presId="urn:microsoft.com/office/officeart/2005/8/layout/list1"/>
    <dgm:cxn modelId="{91FFAA5F-07A7-4752-9370-1B46842BFDF9}" type="presParOf" srcId="{2C115915-FCA9-465F-96C6-9B331B887EB7}" destId="{C319F78B-2271-4F5E-A25F-157474067C31}" srcOrd="16" destOrd="0" presId="urn:microsoft.com/office/officeart/2005/8/layout/list1"/>
    <dgm:cxn modelId="{B94FD3FE-AC45-44EF-B860-0DB9A294DE48}" type="presParOf" srcId="{C319F78B-2271-4F5E-A25F-157474067C31}" destId="{B5E1D87F-6DA5-430A-B6D6-8EC049278DD2}" srcOrd="0" destOrd="0" presId="urn:microsoft.com/office/officeart/2005/8/layout/list1"/>
    <dgm:cxn modelId="{FF783259-50F1-4D6F-96DD-3FC87977B008}" type="presParOf" srcId="{C319F78B-2271-4F5E-A25F-157474067C31}" destId="{82079648-B851-48A8-97A7-00633AD0C346}" srcOrd="1" destOrd="0" presId="urn:microsoft.com/office/officeart/2005/8/layout/list1"/>
    <dgm:cxn modelId="{0E24EAEF-7BF8-42E6-A46D-3A8C8E41488E}" type="presParOf" srcId="{2C115915-FCA9-465F-96C6-9B331B887EB7}" destId="{4BD35426-CFBD-4DA4-889A-0B3EFB78A700}" srcOrd="17" destOrd="0" presId="urn:microsoft.com/office/officeart/2005/8/layout/list1"/>
    <dgm:cxn modelId="{8DBD30ED-2E44-419E-8DE6-646E6048F481}" type="presParOf" srcId="{2C115915-FCA9-465F-96C6-9B331B887EB7}" destId="{B8118D9F-BFBE-4664-A622-F1F11167B617}"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16D366-6309-4CF9-8EBA-5296E1A6205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BA4177D-22C3-44DA-BDDD-BF6843128CB7}">
      <dgm:prSet/>
      <dgm:spPr/>
      <dgm:t>
        <a:bodyPr/>
        <a:lstStyle/>
        <a:p>
          <a:pPr>
            <a:defRPr cap="all"/>
          </a:pPr>
          <a:r>
            <a:rPr lang="en-US"/>
            <a:t>Consider Strengths and Weaknesses</a:t>
          </a:r>
        </a:p>
      </dgm:t>
    </dgm:pt>
    <dgm:pt modelId="{A36543B3-00D7-4D48-A79A-9284542B1566}" type="parTrans" cxnId="{34380F32-9293-4A59-9AFA-51A237D5500A}">
      <dgm:prSet/>
      <dgm:spPr/>
      <dgm:t>
        <a:bodyPr/>
        <a:lstStyle/>
        <a:p>
          <a:endParaRPr lang="en-US"/>
        </a:p>
      </dgm:t>
    </dgm:pt>
    <dgm:pt modelId="{F86AE878-95C9-4D7C-9C38-2C9AF2B2B634}" type="sibTrans" cxnId="{34380F32-9293-4A59-9AFA-51A237D5500A}">
      <dgm:prSet/>
      <dgm:spPr/>
      <dgm:t>
        <a:bodyPr/>
        <a:lstStyle/>
        <a:p>
          <a:endParaRPr lang="en-US"/>
        </a:p>
      </dgm:t>
    </dgm:pt>
    <dgm:pt modelId="{A589042F-3717-4A30-AA1C-716B8CDF6D02}">
      <dgm:prSet/>
      <dgm:spPr/>
      <dgm:t>
        <a:bodyPr/>
        <a:lstStyle/>
        <a:p>
          <a:pPr>
            <a:defRPr cap="all"/>
          </a:pPr>
          <a:r>
            <a:rPr lang="en-US"/>
            <a:t>Question Assumptions</a:t>
          </a:r>
        </a:p>
      </dgm:t>
    </dgm:pt>
    <dgm:pt modelId="{28127CF3-63B7-491F-AA10-607360F074B9}" type="parTrans" cxnId="{8DA9FF9B-982C-498F-940A-675574789F07}">
      <dgm:prSet/>
      <dgm:spPr/>
      <dgm:t>
        <a:bodyPr/>
        <a:lstStyle/>
        <a:p>
          <a:endParaRPr lang="en-US"/>
        </a:p>
      </dgm:t>
    </dgm:pt>
    <dgm:pt modelId="{3FDD07CE-AC40-44A4-99BC-A35C140C1CC0}" type="sibTrans" cxnId="{8DA9FF9B-982C-498F-940A-675574789F07}">
      <dgm:prSet/>
      <dgm:spPr/>
      <dgm:t>
        <a:bodyPr/>
        <a:lstStyle/>
        <a:p>
          <a:endParaRPr lang="en-US"/>
        </a:p>
      </dgm:t>
    </dgm:pt>
    <dgm:pt modelId="{9816A0C1-7746-4BB6-844F-003439701851}">
      <dgm:prSet/>
      <dgm:spPr/>
      <dgm:t>
        <a:bodyPr/>
        <a:lstStyle/>
        <a:p>
          <a:pPr>
            <a:defRPr cap="all"/>
          </a:pPr>
          <a:r>
            <a:rPr lang="en-US"/>
            <a:t>Evaluate Evidence</a:t>
          </a:r>
        </a:p>
      </dgm:t>
    </dgm:pt>
    <dgm:pt modelId="{C0ABBB04-812E-4A8D-B4BF-CBEB5CCFC29B}" type="parTrans" cxnId="{893F01A5-2867-4A23-A0EE-FAD69DA353BE}">
      <dgm:prSet/>
      <dgm:spPr/>
      <dgm:t>
        <a:bodyPr/>
        <a:lstStyle/>
        <a:p>
          <a:endParaRPr lang="en-US"/>
        </a:p>
      </dgm:t>
    </dgm:pt>
    <dgm:pt modelId="{7EBC81B7-4989-4AB5-9572-65C8AA601CCA}" type="sibTrans" cxnId="{893F01A5-2867-4A23-A0EE-FAD69DA353BE}">
      <dgm:prSet/>
      <dgm:spPr/>
      <dgm:t>
        <a:bodyPr/>
        <a:lstStyle/>
        <a:p>
          <a:endParaRPr lang="en-US"/>
        </a:p>
      </dgm:t>
    </dgm:pt>
    <dgm:pt modelId="{5DCBB1E1-79F2-4D15-AE99-148F896EC38C}">
      <dgm:prSet/>
      <dgm:spPr/>
      <dgm:t>
        <a:bodyPr/>
        <a:lstStyle/>
        <a:p>
          <a:pPr>
            <a:defRPr cap="all"/>
          </a:pPr>
          <a:r>
            <a:rPr lang="en-US"/>
            <a:t>Analyse Objectively</a:t>
          </a:r>
        </a:p>
      </dgm:t>
    </dgm:pt>
    <dgm:pt modelId="{2C7506C6-B401-41ED-A825-1E16032806B6}" type="parTrans" cxnId="{870E125F-CC14-4CE5-A3BB-397D9C3523F0}">
      <dgm:prSet/>
      <dgm:spPr/>
      <dgm:t>
        <a:bodyPr/>
        <a:lstStyle/>
        <a:p>
          <a:endParaRPr lang="en-US"/>
        </a:p>
      </dgm:t>
    </dgm:pt>
    <dgm:pt modelId="{444682C8-90FB-4543-B01F-519ED3180CBA}" type="sibTrans" cxnId="{870E125F-CC14-4CE5-A3BB-397D9C3523F0}">
      <dgm:prSet/>
      <dgm:spPr/>
      <dgm:t>
        <a:bodyPr/>
        <a:lstStyle/>
        <a:p>
          <a:endParaRPr lang="en-US"/>
        </a:p>
      </dgm:t>
    </dgm:pt>
    <dgm:pt modelId="{E2E64AE9-855E-4D10-BCC8-8AEA020AF95D}" type="pres">
      <dgm:prSet presAssocID="{6716D366-6309-4CF9-8EBA-5296E1A6205B}" presName="root" presStyleCnt="0">
        <dgm:presLayoutVars>
          <dgm:dir/>
          <dgm:resizeHandles val="exact"/>
        </dgm:presLayoutVars>
      </dgm:prSet>
      <dgm:spPr/>
    </dgm:pt>
    <dgm:pt modelId="{D9135EFB-2784-4EC2-8000-3193750B8C9D}" type="pres">
      <dgm:prSet presAssocID="{9BA4177D-22C3-44DA-BDDD-BF6843128CB7}" presName="compNode" presStyleCnt="0"/>
      <dgm:spPr/>
    </dgm:pt>
    <dgm:pt modelId="{E38E257C-74D8-4607-B614-618374269E86}" type="pres">
      <dgm:prSet presAssocID="{9BA4177D-22C3-44DA-BDDD-BF6843128CB7}" presName="iconBgRect" presStyleLbl="bgShp" presStyleIdx="0" presStyleCnt="4"/>
      <dgm:spPr/>
    </dgm:pt>
    <dgm:pt modelId="{6255EDF1-7CE2-4307-B45B-9EDA7AAB2B1F}" type="pres">
      <dgm:prSet presAssocID="{9BA4177D-22C3-44DA-BDDD-BF6843128C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E9F22E83-9808-4C0F-A2C0-DC8681E20050}" type="pres">
      <dgm:prSet presAssocID="{9BA4177D-22C3-44DA-BDDD-BF6843128CB7}" presName="spaceRect" presStyleCnt="0"/>
      <dgm:spPr/>
    </dgm:pt>
    <dgm:pt modelId="{DCBF1D5C-60C8-412C-AC84-EBA9F7E86FE2}" type="pres">
      <dgm:prSet presAssocID="{9BA4177D-22C3-44DA-BDDD-BF6843128CB7}" presName="textRect" presStyleLbl="revTx" presStyleIdx="0" presStyleCnt="4">
        <dgm:presLayoutVars>
          <dgm:chMax val="1"/>
          <dgm:chPref val="1"/>
        </dgm:presLayoutVars>
      </dgm:prSet>
      <dgm:spPr/>
    </dgm:pt>
    <dgm:pt modelId="{F7E29E0A-F2D2-4DCD-AB5C-8D7B804C0EC0}" type="pres">
      <dgm:prSet presAssocID="{F86AE878-95C9-4D7C-9C38-2C9AF2B2B634}" presName="sibTrans" presStyleCnt="0"/>
      <dgm:spPr/>
    </dgm:pt>
    <dgm:pt modelId="{39C1C490-BEB0-4037-B763-9C1BF9184A2D}" type="pres">
      <dgm:prSet presAssocID="{A589042F-3717-4A30-AA1C-716B8CDF6D02}" presName="compNode" presStyleCnt="0"/>
      <dgm:spPr/>
    </dgm:pt>
    <dgm:pt modelId="{767C84B6-5DC8-4B35-A6C8-9F4557055B04}" type="pres">
      <dgm:prSet presAssocID="{A589042F-3717-4A30-AA1C-716B8CDF6D02}" presName="iconBgRect" presStyleLbl="bgShp" presStyleIdx="1" presStyleCnt="4"/>
      <dgm:spPr/>
    </dgm:pt>
    <dgm:pt modelId="{C3207F6B-E48E-4455-BC60-5FC2C28E0A4E}" type="pres">
      <dgm:prSet presAssocID="{A589042F-3717-4A30-AA1C-716B8CDF6D0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4B79A162-B078-4559-972C-DE3EED2CA552}" type="pres">
      <dgm:prSet presAssocID="{A589042F-3717-4A30-AA1C-716B8CDF6D02}" presName="spaceRect" presStyleCnt="0"/>
      <dgm:spPr/>
    </dgm:pt>
    <dgm:pt modelId="{066CFD7F-EC4D-4A23-8F70-EC65E32D30CA}" type="pres">
      <dgm:prSet presAssocID="{A589042F-3717-4A30-AA1C-716B8CDF6D02}" presName="textRect" presStyleLbl="revTx" presStyleIdx="1" presStyleCnt="4">
        <dgm:presLayoutVars>
          <dgm:chMax val="1"/>
          <dgm:chPref val="1"/>
        </dgm:presLayoutVars>
      </dgm:prSet>
      <dgm:spPr/>
    </dgm:pt>
    <dgm:pt modelId="{73A51B9B-1E5A-48FD-B9DB-1ED2BECD8DDC}" type="pres">
      <dgm:prSet presAssocID="{3FDD07CE-AC40-44A4-99BC-A35C140C1CC0}" presName="sibTrans" presStyleCnt="0"/>
      <dgm:spPr/>
    </dgm:pt>
    <dgm:pt modelId="{4AC5BCDD-92C6-4A8B-AA52-420C1CE9FF1F}" type="pres">
      <dgm:prSet presAssocID="{9816A0C1-7746-4BB6-844F-003439701851}" presName="compNode" presStyleCnt="0"/>
      <dgm:spPr/>
    </dgm:pt>
    <dgm:pt modelId="{5C4C5CBC-10F8-4340-BCF9-5A232E861EA2}" type="pres">
      <dgm:prSet presAssocID="{9816A0C1-7746-4BB6-844F-003439701851}" presName="iconBgRect" presStyleLbl="bgShp" presStyleIdx="2" presStyleCnt="4"/>
      <dgm:spPr/>
    </dgm:pt>
    <dgm:pt modelId="{FB6D271C-0CBB-4B02-A6EE-CDE24644B293}" type="pres">
      <dgm:prSet presAssocID="{9816A0C1-7746-4BB6-844F-0034397018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A985D2AF-938A-4A7A-95CB-34C76ED3ED51}" type="pres">
      <dgm:prSet presAssocID="{9816A0C1-7746-4BB6-844F-003439701851}" presName="spaceRect" presStyleCnt="0"/>
      <dgm:spPr/>
    </dgm:pt>
    <dgm:pt modelId="{CDA003BC-F62F-479E-AEE9-2B252B95812D}" type="pres">
      <dgm:prSet presAssocID="{9816A0C1-7746-4BB6-844F-003439701851}" presName="textRect" presStyleLbl="revTx" presStyleIdx="2" presStyleCnt="4">
        <dgm:presLayoutVars>
          <dgm:chMax val="1"/>
          <dgm:chPref val="1"/>
        </dgm:presLayoutVars>
      </dgm:prSet>
      <dgm:spPr/>
    </dgm:pt>
    <dgm:pt modelId="{C6FAD45A-7659-4215-9A7E-3626522B3CF7}" type="pres">
      <dgm:prSet presAssocID="{7EBC81B7-4989-4AB5-9572-65C8AA601CCA}" presName="sibTrans" presStyleCnt="0"/>
      <dgm:spPr/>
    </dgm:pt>
    <dgm:pt modelId="{12D1C604-79FB-451B-BF6B-DD73B45EC647}" type="pres">
      <dgm:prSet presAssocID="{5DCBB1E1-79F2-4D15-AE99-148F896EC38C}" presName="compNode" presStyleCnt="0"/>
      <dgm:spPr/>
    </dgm:pt>
    <dgm:pt modelId="{4C4B4C1D-097C-429F-874B-7127342D988B}" type="pres">
      <dgm:prSet presAssocID="{5DCBB1E1-79F2-4D15-AE99-148F896EC38C}" presName="iconBgRect" presStyleLbl="bgShp" presStyleIdx="3" presStyleCnt="4"/>
      <dgm:spPr/>
    </dgm:pt>
    <dgm:pt modelId="{A4B57E1A-A972-49C6-83FD-206DBEE83E9E}" type="pres">
      <dgm:prSet presAssocID="{5DCBB1E1-79F2-4D15-AE99-148F896EC3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971C1652-C0E7-4576-B254-9EA5C5CC7CDA}" type="pres">
      <dgm:prSet presAssocID="{5DCBB1E1-79F2-4D15-AE99-148F896EC38C}" presName="spaceRect" presStyleCnt="0"/>
      <dgm:spPr/>
    </dgm:pt>
    <dgm:pt modelId="{EF591D83-4DEF-4183-B330-4E3EE4872A6C}" type="pres">
      <dgm:prSet presAssocID="{5DCBB1E1-79F2-4D15-AE99-148F896EC38C}" presName="textRect" presStyleLbl="revTx" presStyleIdx="3" presStyleCnt="4">
        <dgm:presLayoutVars>
          <dgm:chMax val="1"/>
          <dgm:chPref val="1"/>
        </dgm:presLayoutVars>
      </dgm:prSet>
      <dgm:spPr/>
    </dgm:pt>
  </dgm:ptLst>
  <dgm:cxnLst>
    <dgm:cxn modelId="{34380F32-9293-4A59-9AFA-51A237D5500A}" srcId="{6716D366-6309-4CF9-8EBA-5296E1A6205B}" destId="{9BA4177D-22C3-44DA-BDDD-BF6843128CB7}" srcOrd="0" destOrd="0" parTransId="{A36543B3-00D7-4D48-A79A-9284542B1566}" sibTransId="{F86AE878-95C9-4D7C-9C38-2C9AF2B2B634}"/>
    <dgm:cxn modelId="{870E125F-CC14-4CE5-A3BB-397D9C3523F0}" srcId="{6716D366-6309-4CF9-8EBA-5296E1A6205B}" destId="{5DCBB1E1-79F2-4D15-AE99-148F896EC38C}" srcOrd="3" destOrd="0" parTransId="{2C7506C6-B401-41ED-A825-1E16032806B6}" sibTransId="{444682C8-90FB-4543-B01F-519ED3180CBA}"/>
    <dgm:cxn modelId="{EE3B866E-8BE2-4B6E-B028-A9C30F63886C}" type="presOf" srcId="{A589042F-3717-4A30-AA1C-716B8CDF6D02}" destId="{066CFD7F-EC4D-4A23-8F70-EC65E32D30CA}" srcOrd="0" destOrd="0" presId="urn:microsoft.com/office/officeart/2018/5/layout/IconCircleLabelList"/>
    <dgm:cxn modelId="{CA26B972-C5A7-4B95-B253-5CE481872483}" type="presOf" srcId="{5DCBB1E1-79F2-4D15-AE99-148F896EC38C}" destId="{EF591D83-4DEF-4183-B330-4E3EE4872A6C}" srcOrd="0" destOrd="0" presId="urn:microsoft.com/office/officeart/2018/5/layout/IconCircleLabelList"/>
    <dgm:cxn modelId="{8DA9FF9B-982C-498F-940A-675574789F07}" srcId="{6716D366-6309-4CF9-8EBA-5296E1A6205B}" destId="{A589042F-3717-4A30-AA1C-716B8CDF6D02}" srcOrd="1" destOrd="0" parTransId="{28127CF3-63B7-491F-AA10-607360F074B9}" sibTransId="{3FDD07CE-AC40-44A4-99BC-A35C140C1CC0}"/>
    <dgm:cxn modelId="{893F01A5-2867-4A23-A0EE-FAD69DA353BE}" srcId="{6716D366-6309-4CF9-8EBA-5296E1A6205B}" destId="{9816A0C1-7746-4BB6-844F-003439701851}" srcOrd="2" destOrd="0" parTransId="{C0ABBB04-812E-4A8D-B4BF-CBEB5CCFC29B}" sibTransId="{7EBC81B7-4989-4AB5-9572-65C8AA601CCA}"/>
    <dgm:cxn modelId="{634F17A7-CD4E-4CBE-A359-2A5282FC0C20}" type="presOf" srcId="{9816A0C1-7746-4BB6-844F-003439701851}" destId="{CDA003BC-F62F-479E-AEE9-2B252B95812D}" srcOrd="0" destOrd="0" presId="urn:microsoft.com/office/officeart/2018/5/layout/IconCircleLabelList"/>
    <dgm:cxn modelId="{6E5241C4-6B57-47C6-8CA2-10A84967912F}" type="presOf" srcId="{6716D366-6309-4CF9-8EBA-5296E1A6205B}" destId="{E2E64AE9-855E-4D10-BCC8-8AEA020AF95D}" srcOrd="0" destOrd="0" presId="urn:microsoft.com/office/officeart/2018/5/layout/IconCircleLabelList"/>
    <dgm:cxn modelId="{ECE145E2-CD9A-4C50-A238-2CE10D0F44B3}" type="presOf" srcId="{9BA4177D-22C3-44DA-BDDD-BF6843128CB7}" destId="{DCBF1D5C-60C8-412C-AC84-EBA9F7E86FE2}" srcOrd="0" destOrd="0" presId="urn:microsoft.com/office/officeart/2018/5/layout/IconCircleLabelList"/>
    <dgm:cxn modelId="{438CA6FD-7D13-43C2-A31F-3C5CB8000F96}" type="presParOf" srcId="{E2E64AE9-855E-4D10-BCC8-8AEA020AF95D}" destId="{D9135EFB-2784-4EC2-8000-3193750B8C9D}" srcOrd="0" destOrd="0" presId="urn:microsoft.com/office/officeart/2018/5/layout/IconCircleLabelList"/>
    <dgm:cxn modelId="{6663A6F0-91FC-43D3-80DF-5DA9CCBCB9E8}" type="presParOf" srcId="{D9135EFB-2784-4EC2-8000-3193750B8C9D}" destId="{E38E257C-74D8-4607-B614-618374269E86}" srcOrd="0" destOrd="0" presId="urn:microsoft.com/office/officeart/2018/5/layout/IconCircleLabelList"/>
    <dgm:cxn modelId="{F55B8881-CCB2-4065-AD16-ABCC017044C7}" type="presParOf" srcId="{D9135EFB-2784-4EC2-8000-3193750B8C9D}" destId="{6255EDF1-7CE2-4307-B45B-9EDA7AAB2B1F}" srcOrd="1" destOrd="0" presId="urn:microsoft.com/office/officeart/2018/5/layout/IconCircleLabelList"/>
    <dgm:cxn modelId="{F10064BF-18C0-4A8E-AD55-BA49E5F43F41}" type="presParOf" srcId="{D9135EFB-2784-4EC2-8000-3193750B8C9D}" destId="{E9F22E83-9808-4C0F-A2C0-DC8681E20050}" srcOrd="2" destOrd="0" presId="urn:microsoft.com/office/officeart/2018/5/layout/IconCircleLabelList"/>
    <dgm:cxn modelId="{A8D75EBF-9A4D-49B1-A19A-CA6F10DBD66A}" type="presParOf" srcId="{D9135EFB-2784-4EC2-8000-3193750B8C9D}" destId="{DCBF1D5C-60C8-412C-AC84-EBA9F7E86FE2}" srcOrd="3" destOrd="0" presId="urn:microsoft.com/office/officeart/2018/5/layout/IconCircleLabelList"/>
    <dgm:cxn modelId="{DAA2088A-9692-45E6-B19E-A02FB7DFCE31}" type="presParOf" srcId="{E2E64AE9-855E-4D10-BCC8-8AEA020AF95D}" destId="{F7E29E0A-F2D2-4DCD-AB5C-8D7B804C0EC0}" srcOrd="1" destOrd="0" presId="urn:microsoft.com/office/officeart/2018/5/layout/IconCircleLabelList"/>
    <dgm:cxn modelId="{3EF8A11B-63DA-4A7B-93F6-B90805008E14}" type="presParOf" srcId="{E2E64AE9-855E-4D10-BCC8-8AEA020AF95D}" destId="{39C1C490-BEB0-4037-B763-9C1BF9184A2D}" srcOrd="2" destOrd="0" presId="urn:microsoft.com/office/officeart/2018/5/layout/IconCircleLabelList"/>
    <dgm:cxn modelId="{52AFCD66-FC97-411E-BEB2-90FEAC592D33}" type="presParOf" srcId="{39C1C490-BEB0-4037-B763-9C1BF9184A2D}" destId="{767C84B6-5DC8-4B35-A6C8-9F4557055B04}" srcOrd="0" destOrd="0" presId="urn:microsoft.com/office/officeart/2018/5/layout/IconCircleLabelList"/>
    <dgm:cxn modelId="{63B97C62-F787-49B4-8E9C-2A0A14F5FEA7}" type="presParOf" srcId="{39C1C490-BEB0-4037-B763-9C1BF9184A2D}" destId="{C3207F6B-E48E-4455-BC60-5FC2C28E0A4E}" srcOrd="1" destOrd="0" presId="urn:microsoft.com/office/officeart/2018/5/layout/IconCircleLabelList"/>
    <dgm:cxn modelId="{1932B7B5-348D-446B-953C-865C9BE0559C}" type="presParOf" srcId="{39C1C490-BEB0-4037-B763-9C1BF9184A2D}" destId="{4B79A162-B078-4559-972C-DE3EED2CA552}" srcOrd="2" destOrd="0" presId="urn:microsoft.com/office/officeart/2018/5/layout/IconCircleLabelList"/>
    <dgm:cxn modelId="{5C5C9B0E-1BA2-4874-98C8-EDF24DDA5EE1}" type="presParOf" srcId="{39C1C490-BEB0-4037-B763-9C1BF9184A2D}" destId="{066CFD7F-EC4D-4A23-8F70-EC65E32D30CA}" srcOrd="3" destOrd="0" presId="urn:microsoft.com/office/officeart/2018/5/layout/IconCircleLabelList"/>
    <dgm:cxn modelId="{DDEDFE49-3D21-4EC3-AA85-A5A4D28AA8E9}" type="presParOf" srcId="{E2E64AE9-855E-4D10-BCC8-8AEA020AF95D}" destId="{73A51B9B-1E5A-48FD-B9DB-1ED2BECD8DDC}" srcOrd="3" destOrd="0" presId="urn:microsoft.com/office/officeart/2018/5/layout/IconCircleLabelList"/>
    <dgm:cxn modelId="{C49EAE65-075C-4AE1-8755-62A33856E98C}" type="presParOf" srcId="{E2E64AE9-855E-4D10-BCC8-8AEA020AF95D}" destId="{4AC5BCDD-92C6-4A8B-AA52-420C1CE9FF1F}" srcOrd="4" destOrd="0" presId="urn:microsoft.com/office/officeart/2018/5/layout/IconCircleLabelList"/>
    <dgm:cxn modelId="{6510A744-E76F-44EA-9176-E10ABE392754}" type="presParOf" srcId="{4AC5BCDD-92C6-4A8B-AA52-420C1CE9FF1F}" destId="{5C4C5CBC-10F8-4340-BCF9-5A232E861EA2}" srcOrd="0" destOrd="0" presId="urn:microsoft.com/office/officeart/2018/5/layout/IconCircleLabelList"/>
    <dgm:cxn modelId="{D0009158-46CD-4B12-ADE4-C6E09FFFF7AF}" type="presParOf" srcId="{4AC5BCDD-92C6-4A8B-AA52-420C1CE9FF1F}" destId="{FB6D271C-0CBB-4B02-A6EE-CDE24644B293}" srcOrd="1" destOrd="0" presId="urn:microsoft.com/office/officeart/2018/5/layout/IconCircleLabelList"/>
    <dgm:cxn modelId="{2F3D86F8-ABA2-451E-82D9-78BFC2ED35E4}" type="presParOf" srcId="{4AC5BCDD-92C6-4A8B-AA52-420C1CE9FF1F}" destId="{A985D2AF-938A-4A7A-95CB-34C76ED3ED51}" srcOrd="2" destOrd="0" presId="urn:microsoft.com/office/officeart/2018/5/layout/IconCircleLabelList"/>
    <dgm:cxn modelId="{E11523C0-C664-4A1C-A58B-8F4A24C47046}" type="presParOf" srcId="{4AC5BCDD-92C6-4A8B-AA52-420C1CE9FF1F}" destId="{CDA003BC-F62F-479E-AEE9-2B252B95812D}" srcOrd="3" destOrd="0" presId="urn:microsoft.com/office/officeart/2018/5/layout/IconCircleLabelList"/>
    <dgm:cxn modelId="{688A0DF7-6A54-4827-8A25-6BD26E03401E}" type="presParOf" srcId="{E2E64AE9-855E-4D10-BCC8-8AEA020AF95D}" destId="{C6FAD45A-7659-4215-9A7E-3626522B3CF7}" srcOrd="5" destOrd="0" presId="urn:microsoft.com/office/officeart/2018/5/layout/IconCircleLabelList"/>
    <dgm:cxn modelId="{33CDC684-8609-46E3-BB86-6A56A9EDF538}" type="presParOf" srcId="{E2E64AE9-855E-4D10-BCC8-8AEA020AF95D}" destId="{12D1C604-79FB-451B-BF6B-DD73B45EC647}" srcOrd="6" destOrd="0" presId="urn:microsoft.com/office/officeart/2018/5/layout/IconCircleLabelList"/>
    <dgm:cxn modelId="{564AD1A3-47F7-4F20-AAAC-D7856741A435}" type="presParOf" srcId="{12D1C604-79FB-451B-BF6B-DD73B45EC647}" destId="{4C4B4C1D-097C-429F-874B-7127342D988B}" srcOrd="0" destOrd="0" presId="urn:microsoft.com/office/officeart/2018/5/layout/IconCircleLabelList"/>
    <dgm:cxn modelId="{452111F5-08AE-437A-AE40-D20181C219E5}" type="presParOf" srcId="{12D1C604-79FB-451B-BF6B-DD73B45EC647}" destId="{A4B57E1A-A972-49C6-83FD-206DBEE83E9E}" srcOrd="1" destOrd="0" presId="urn:microsoft.com/office/officeart/2018/5/layout/IconCircleLabelList"/>
    <dgm:cxn modelId="{C9F5F4C8-D03C-497B-9673-E5BB1D8B0347}" type="presParOf" srcId="{12D1C604-79FB-451B-BF6B-DD73B45EC647}" destId="{971C1652-C0E7-4576-B254-9EA5C5CC7CDA}" srcOrd="2" destOrd="0" presId="urn:microsoft.com/office/officeart/2018/5/layout/IconCircleLabelList"/>
    <dgm:cxn modelId="{BBC47561-B9B2-4116-A945-ADA3636315DD}" type="presParOf" srcId="{12D1C604-79FB-451B-BF6B-DD73B45EC647}" destId="{EF591D83-4DEF-4183-B330-4E3EE4872A6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818181-F08D-434F-8760-A98590938956}"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D08DAB7-445D-4ED0-9FA1-960013171A92}">
      <dgm:prSet/>
      <dgm:spPr/>
      <dgm:t>
        <a:bodyPr/>
        <a:lstStyle/>
        <a:p>
          <a:r>
            <a:rPr lang="en-US" dirty="0"/>
            <a:t>Conclusion – </a:t>
          </a:r>
          <a:r>
            <a:rPr lang="en-US" dirty="0">
              <a:latin typeface="Aptos Display" panose="020F0302020204030204"/>
            </a:rPr>
            <a:t>3</a:t>
          </a:r>
          <a:r>
            <a:rPr lang="en-US" dirty="0"/>
            <a:t> mins approx. </a:t>
          </a:r>
        </a:p>
      </dgm:t>
    </dgm:pt>
    <dgm:pt modelId="{A9B10606-A7CB-4B34-BC34-EF2F2440C692}" type="parTrans" cxnId="{B9FB71EC-690C-4DDC-88C6-7A58378CF4EE}">
      <dgm:prSet/>
      <dgm:spPr/>
      <dgm:t>
        <a:bodyPr/>
        <a:lstStyle/>
        <a:p>
          <a:endParaRPr lang="en-US"/>
        </a:p>
      </dgm:t>
    </dgm:pt>
    <dgm:pt modelId="{1A04027E-559B-47C0-B1C8-2570A15CECB3}" type="sibTrans" cxnId="{B9FB71EC-690C-4DDC-88C6-7A58378CF4EE}">
      <dgm:prSet/>
      <dgm:spPr/>
      <dgm:t>
        <a:bodyPr/>
        <a:lstStyle/>
        <a:p>
          <a:endParaRPr lang="en-US"/>
        </a:p>
      </dgm:t>
    </dgm:pt>
    <dgm:pt modelId="{BC2D65F5-FBF7-4133-93DC-6B3073C518E1}">
      <dgm:prSet/>
      <dgm:spPr/>
      <dgm:t>
        <a:bodyPr/>
        <a:lstStyle/>
        <a:p>
          <a:r>
            <a:rPr lang="en-US" dirty="0"/>
            <a:t>Sum everything up – are there any recommendations you could make? </a:t>
          </a:r>
        </a:p>
      </dgm:t>
    </dgm:pt>
    <dgm:pt modelId="{9BF7878E-9AE0-4CAF-88ED-64C562404771}" type="parTrans" cxnId="{BA1C2C0C-BDA5-4E1B-909E-92CEBDDF498C}">
      <dgm:prSet/>
      <dgm:spPr/>
      <dgm:t>
        <a:bodyPr/>
        <a:lstStyle/>
        <a:p>
          <a:endParaRPr lang="en-US"/>
        </a:p>
      </dgm:t>
    </dgm:pt>
    <dgm:pt modelId="{602E32A4-8541-4209-9BBA-AE63B61DD286}" type="sibTrans" cxnId="{BA1C2C0C-BDA5-4E1B-909E-92CEBDDF498C}">
      <dgm:prSet/>
      <dgm:spPr/>
      <dgm:t>
        <a:bodyPr/>
        <a:lstStyle/>
        <a:p>
          <a:endParaRPr lang="en-US"/>
        </a:p>
      </dgm:t>
    </dgm:pt>
    <dgm:pt modelId="{3FDF37AC-7077-4A52-8E2E-871C275B073A}" type="pres">
      <dgm:prSet presAssocID="{EE818181-F08D-434F-8760-A98590938956}" presName="root" presStyleCnt="0">
        <dgm:presLayoutVars>
          <dgm:dir/>
          <dgm:resizeHandles val="exact"/>
        </dgm:presLayoutVars>
      </dgm:prSet>
      <dgm:spPr/>
    </dgm:pt>
    <dgm:pt modelId="{8A2250CA-B515-4BCB-816B-94433F5ADB02}" type="pres">
      <dgm:prSet presAssocID="{7D08DAB7-445D-4ED0-9FA1-960013171A92}" presName="compNode" presStyleCnt="0"/>
      <dgm:spPr/>
    </dgm:pt>
    <dgm:pt modelId="{EC31537E-C5DD-4024-A79C-2CA4A5B3C4BB}" type="pres">
      <dgm:prSet presAssocID="{7D08DAB7-445D-4ED0-9FA1-960013171A9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1FEE8BB-E7D3-4197-B1B6-FB13F6D20C19}" type="pres">
      <dgm:prSet presAssocID="{7D08DAB7-445D-4ED0-9FA1-960013171A92}" presName="spaceRect" presStyleCnt="0"/>
      <dgm:spPr/>
    </dgm:pt>
    <dgm:pt modelId="{408EC9CF-2EF2-4BE4-A527-23FF8CB2336D}" type="pres">
      <dgm:prSet presAssocID="{7D08DAB7-445D-4ED0-9FA1-960013171A92}" presName="textRect" presStyleLbl="revTx" presStyleIdx="0" presStyleCnt="2">
        <dgm:presLayoutVars>
          <dgm:chMax val="1"/>
          <dgm:chPref val="1"/>
        </dgm:presLayoutVars>
      </dgm:prSet>
      <dgm:spPr/>
    </dgm:pt>
    <dgm:pt modelId="{3022948B-BB97-48E6-AAA5-5DCB0E755AB1}" type="pres">
      <dgm:prSet presAssocID="{1A04027E-559B-47C0-B1C8-2570A15CECB3}" presName="sibTrans" presStyleCnt="0"/>
      <dgm:spPr/>
    </dgm:pt>
    <dgm:pt modelId="{A0C08AF0-DE90-432F-8220-94CE74A355C7}" type="pres">
      <dgm:prSet presAssocID="{BC2D65F5-FBF7-4133-93DC-6B3073C518E1}" presName="compNode" presStyleCnt="0"/>
      <dgm:spPr/>
    </dgm:pt>
    <dgm:pt modelId="{48CE9E86-0493-4565-8415-A62D71DFA968}" type="pres">
      <dgm:prSet presAssocID="{BC2D65F5-FBF7-4133-93DC-6B3073C518E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d"/>
        </a:ext>
      </dgm:extLst>
    </dgm:pt>
    <dgm:pt modelId="{3C9B47F4-AA0E-4A2F-BA5E-3B2575ECA376}" type="pres">
      <dgm:prSet presAssocID="{BC2D65F5-FBF7-4133-93DC-6B3073C518E1}" presName="spaceRect" presStyleCnt="0"/>
      <dgm:spPr/>
    </dgm:pt>
    <dgm:pt modelId="{42049462-470C-4083-A6AB-DF57FDA15D8E}" type="pres">
      <dgm:prSet presAssocID="{BC2D65F5-FBF7-4133-93DC-6B3073C518E1}" presName="textRect" presStyleLbl="revTx" presStyleIdx="1" presStyleCnt="2">
        <dgm:presLayoutVars>
          <dgm:chMax val="1"/>
          <dgm:chPref val="1"/>
        </dgm:presLayoutVars>
      </dgm:prSet>
      <dgm:spPr/>
    </dgm:pt>
  </dgm:ptLst>
  <dgm:cxnLst>
    <dgm:cxn modelId="{BA1C2C0C-BDA5-4E1B-909E-92CEBDDF498C}" srcId="{EE818181-F08D-434F-8760-A98590938956}" destId="{BC2D65F5-FBF7-4133-93DC-6B3073C518E1}" srcOrd="1" destOrd="0" parTransId="{9BF7878E-9AE0-4CAF-88ED-64C562404771}" sibTransId="{602E32A4-8541-4209-9BBA-AE63B61DD286}"/>
    <dgm:cxn modelId="{065A9AA0-5710-43BA-991D-87DF60CAB1EA}" type="presOf" srcId="{BC2D65F5-FBF7-4133-93DC-6B3073C518E1}" destId="{42049462-470C-4083-A6AB-DF57FDA15D8E}" srcOrd="0" destOrd="0" presId="urn:microsoft.com/office/officeart/2018/2/layout/IconLabelList"/>
    <dgm:cxn modelId="{1766E6C1-8A3E-4852-8DBE-DA3235156242}" type="presOf" srcId="{7D08DAB7-445D-4ED0-9FA1-960013171A92}" destId="{408EC9CF-2EF2-4BE4-A527-23FF8CB2336D}" srcOrd="0" destOrd="0" presId="urn:microsoft.com/office/officeart/2018/2/layout/IconLabelList"/>
    <dgm:cxn modelId="{B9FB71EC-690C-4DDC-88C6-7A58378CF4EE}" srcId="{EE818181-F08D-434F-8760-A98590938956}" destId="{7D08DAB7-445D-4ED0-9FA1-960013171A92}" srcOrd="0" destOrd="0" parTransId="{A9B10606-A7CB-4B34-BC34-EF2F2440C692}" sibTransId="{1A04027E-559B-47C0-B1C8-2570A15CECB3}"/>
    <dgm:cxn modelId="{1FB1D1FA-68AA-4734-BF1F-5D271FA0EBF8}" type="presOf" srcId="{EE818181-F08D-434F-8760-A98590938956}" destId="{3FDF37AC-7077-4A52-8E2E-871C275B073A}" srcOrd="0" destOrd="0" presId="urn:microsoft.com/office/officeart/2018/2/layout/IconLabelList"/>
    <dgm:cxn modelId="{E2123E6D-502C-4883-BA3D-05216E769674}" type="presParOf" srcId="{3FDF37AC-7077-4A52-8E2E-871C275B073A}" destId="{8A2250CA-B515-4BCB-816B-94433F5ADB02}" srcOrd="0" destOrd="0" presId="urn:microsoft.com/office/officeart/2018/2/layout/IconLabelList"/>
    <dgm:cxn modelId="{9C64BF45-D2A2-4E82-AEF9-E47BB0916BA7}" type="presParOf" srcId="{8A2250CA-B515-4BCB-816B-94433F5ADB02}" destId="{EC31537E-C5DD-4024-A79C-2CA4A5B3C4BB}" srcOrd="0" destOrd="0" presId="urn:microsoft.com/office/officeart/2018/2/layout/IconLabelList"/>
    <dgm:cxn modelId="{BB11FFDA-AB33-4CDD-A92D-28F66F696FAB}" type="presParOf" srcId="{8A2250CA-B515-4BCB-816B-94433F5ADB02}" destId="{91FEE8BB-E7D3-4197-B1B6-FB13F6D20C19}" srcOrd="1" destOrd="0" presId="urn:microsoft.com/office/officeart/2018/2/layout/IconLabelList"/>
    <dgm:cxn modelId="{46A1FF96-5F2C-486F-B4B1-8A30CCDFE83F}" type="presParOf" srcId="{8A2250CA-B515-4BCB-816B-94433F5ADB02}" destId="{408EC9CF-2EF2-4BE4-A527-23FF8CB2336D}" srcOrd="2" destOrd="0" presId="urn:microsoft.com/office/officeart/2018/2/layout/IconLabelList"/>
    <dgm:cxn modelId="{E3097725-B417-4321-ACB3-48D2574E962D}" type="presParOf" srcId="{3FDF37AC-7077-4A52-8E2E-871C275B073A}" destId="{3022948B-BB97-48E6-AAA5-5DCB0E755AB1}" srcOrd="1" destOrd="0" presId="urn:microsoft.com/office/officeart/2018/2/layout/IconLabelList"/>
    <dgm:cxn modelId="{C3034EE3-5892-468C-A7B7-44628B0E5E83}" type="presParOf" srcId="{3FDF37AC-7077-4A52-8E2E-871C275B073A}" destId="{A0C08AF0-DE90-432F-8220-94CE74A355C7}" srcOrd="2" destOrd="0" presId="urn:microsoft.com/office/officeart/2018/2/layout/IconLabelList"/>
    <dgm:cxn modelId="{29BEEB5B-DF99-4D4C-A2A6-3F2CC740708F}" type="presParOf" srcId="{A0C08AF0-DE90-432F-8220-94CE74A355C7}" destId="{48CE9E86-0493-4565-8415-A62D71DFA968}" srcOrd="0" destOrd="0" presId="urn:microsoft.com/office/officeart/2018/2/layout/IconLabelList"/>
    <dgm:cxn modelId="{E67F69C1-D306-4B41-B37C-3DFC8CA38EAC}" type="presParOf" srcId="{A0C08AF0-DE90-432F-8220-94CE74A355C7}" destId="{3C9B47F4-AA0E-4A2F-BA5E-3B2575ECA376}" srcOrd="1" destOrd="0" presId="urn:microsoft.com/office/officeart/2018/2/layout/IconLabelList"/>
    <dgm:cxn modelId="{99D16296-5ECD-44D5-9B9C-7EA294C110F0}" type="presParOf" srcId="{A0C08AF0-DE90-432F-8220-94CE74A355C7}" destId="{42049462-470C-4083-A6AB-DF57FDA15D8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9EF9D0-DF0C-4DB7-B080-BD82EEF83D8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E827CA-648F-49BB-8A8C-3E79F06A775A}">
      <dgm:prSet/>
      <dgm:spPr/>
      <dgm:t>
        <a:bodyPr/>
        <a:lstStyle/>
        <a:p>
          <a:r>
            <a:rPr lang="en-US"/>
            <a:t>Alphabetical</a:t>
          </a:r>
        </a:p>
      </dgm:t>
    </dgm:pt>
    <dgm:pt modelId="{C0D262B7-9891-47EC-B82A-EB39B74CB6B7}" type="parTrans" cxnId="{A23BED19-D8E0-4986-9F32-675FDB4C6848}">
      <dgm:prSet/>
      <dgm:spPr/>
      <dgm:t>
        <a:bodyPr/>
        <a:lstStyle/>
        <a:p>
          <a:endParaRPr lang="en-US"/>
        </a:p>
      </dgm:t>
    </dgm:pt>
    <dgm:pt modelId="{A10DEB23-FD27-4433-B7E5-178D58DF4C96}" type="sibTrans" cxnId="{A23BED19-D8E0-4986-9F32-675FDB4C6848}">
      <dgm:prSet/>
      <dgm:spPr/>
      <dgm:t>
        <a:bodyPr/>
        <a:lstStyle/>
        <a:p>
          <a:endParaRPr lang="en-US"/>
        </a:p>
      </dgm:t>
    </dgm:pt>
    <dgm:pt modelId="{EFE547E4-6E59-49C7-8965-768F3DB8D03F}">
      <dgm:prSet/>
      <dgm:spPr/>
      <dgm:t>
        <a:bodyPr/>
        <a:lstStyle/>
        <a:p>
          <a:r>
            <a:rPr lang="en-US"/>
            <a:t>Use of Range of sources i.e. web addresses, books, journals, media sources etc.  </a:t>
          </a:r>
        </a:p>
      </dgm:t>
    </dgm:pt>
    <dgm:pt modelId="{47C8F80A-3D78-4951-9484-51D8C7C7D41C}" type="parTrans" cxnId="{4F452C53-0ED7-48F4-BE25-3DCDD1A47960}">
      <dgm:prSet/>
      <dgm:spPr/>
      <dgm:t>
        <a:bodyPr/>
        <a:lstStyle/>
        <a:p>
          <a:endParaRPr lang="en-US"/>
        </a:p>
      </dgm:t>
    </dgm:pt>
    <dgm:pt modelId="{F722D462-DDA4-4E43-A79D-0D7E7E8070E5}" type="sibTrans" cxnId="{4F452C53-0ED7-48F4-BE25-3DCDD1A47960}">
      <dgm:prSet/>
      <dgm:spPr/>
      <dgm:t>
        <a:bodyPr/>
        <a:lstStyle/>
        <a:p>
          <a:endParaRPr lang="en-US"/>
        </a:p>
      </dgm:t>
    </dgm:pt>
    <dgm:pt modelId="{EAFED6CA-EF61-4094-949F-162CEC74885C}" type="pres">
      <dgm:prSet presAssocID="{4E9EF9D0-DF0C-4DB7-B080-BD82EEF83D8C}" presName="root" presStyleCnt="0">
        <dgm:presLayoutVars>
          <dgm:dir/>
          <dgm:resizeHandles val="exact"/>
        </dgm:presLayoutVars>
      </dgm:prSet>
      <dgm:spPr/>
    </dgm:pt>
    <dgm:pt modelId="{F1C5FF54-02F7-4AAB-9337-38E8966AE4A2}" type="pres">
      <dgm:prSet presAssocID="{32E827CA-648F-49BB-8A8C-3E79F06A775A}" presName="compNode" presStyleCnt="0"/>
      <dgm:spPr/>
    </dgm:pt>
    <dgm:pt modelId="{D69BE715-4CBA-4268-B7BB-037E25629353}" type="pres">
      <dgm:prSet presAssocID="{32E827CA-648F-49BB-8A8C-3E79F06A775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83B179B-BD1E-47FC-857E-203054D776B0}" type="pres">
      <dgm:prSet presAssocID="{32E827CA-648F-49BB-8A8C-3E79F06A775A}" presName="spaceRect" presStyleCnt="0"/>
      <dgm:spPr/>
    </dgm:pt>
    <dgm:pt modelId="{E3BCDACA-B116-411F-AC38-A5B95E40DD39}" type="pres">
      <dgm:prSet presAssocID="{32E827CA-648F-49BB-8A8C-3E79F06A775A}" presName="textRect" presStyleLbl="revTx" presStyleIdx="0" presStyleCnt="2">
        <dgm:presLayoutVars>
          <dgm:chMax val="1"/>
          <dgm:chPref val="1"/>
        </dgm:presLayoutVars>
      </dgm:prSet>
      <dgm:spPr/>
    </dgm:pt>
    <dgm:pt modelId="{3DD7BCCA-1EC1-4448-98D4-9CEBC0B85F95}" type="pres">
      <dgm:prSet presAssocID="{A10DEB23-FD27-4433-B7E5-178D58DF4C96}" presName="sibTrans" presStyleCnt="0"/>
      <dgm:spPr/>
    </dgm:pt>
    <dgm:pt modelId="{850C7B89-40A3-487C-A93E-F8A774BE3B92}" type="pres">
      <dgm:prSet presAssocID="{EFE547E4-6E59-49C7-8965-768F3DB8D03F}" presName="compNode" presStyleCnt="0"/>
      <dgm:spPr/>
    </dgm:pt>
    <dgm:pt modelId="{D39FBCCA-2F7A-4AF0-B2F8-79F845F3F424}" type="pres">
      <dgm:prSet presAssocID="{EFE547E4-6E59-49C7-8965-768F3DB8D03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29CD6080-F5E2-48FA-B46E-11DD1515DACB}" type="pres">
      <dgm:prSet presAssocID="{EFE547E4-6E59-49C7-8965-768F3DB8D03F}" presName="spaceRect" presStyleCnt="0"/>
      <dgm:spPr/>
    </dgm:pt>
    <dgm:pt modelId="{4C030855-B88B-49DE-8C19-3AAAEFD15AD8}" type="pres">
      <dgm:prSet presAssocID="{EFE547E4-6E59-49C7-8965-768F3DB8D03F}" presName="textRect" presStyleLbl="revTx" presStyleIdx="1" presStyleCnt="2">
        <dgm:presLayoutVars>
          <dgm:chMax val="1"/>
          <dgm:chPref val="1"/>
        </dgm:presLayoutVars>
      </dgm:prSet>
      <dgm:spPr/>
    </dgm:pt>
  </dgm:ptLst>
  <dgm:cxnLst>
    <dgm:cxn modelId="{A23BED19-D8E0-4986-9F32-675FDB4C6848}" srcId="{4E9EF9D0-DF0C-4DB7-B080-BD82EEF83D8C}" destId="{32E827CA-648F-49BB-8A8C-3E79F06A775A}" srcOrd="0" destOrd="0" parTransId="{C0D262B7-9891-47EC-B82A-EB39B74CB6B7}" sibTransId="{A10DEB23-FD27-4433-B7E5-178D58DF4C96}"/>
    <dgm:cxn modelId="{3547744E-9AA3-48F5-B407-2394A1326A1E}" type="presOf" srcId="{32E827CA-648F-49BB-8A8C-3E79F06A775A}" destId="{E3BCDACA-B116-411F-AC38-A5B95E40DD39}" srcOrd="0" destOrd="0" presId="urn:microsoft.com/office/officeart/2018/2/layout/IconLabelList"/>
    <dgm:cxn modelId="{4F452C53-0ED7-48F4-BE25-3DCDD1A47960}" srcId="{4E9EF9D0-DF0C-4DB7-B080-BD82EEF83D8C}" destId="{EFE547E4-6E59-49C7-8965-768F3DB8D03F}" srcOrd="1" destOrd="0" parTransId="{47C8F80A-3D78-4951-9484-51D8C7C7D41C}" sibTransId="{F722D462-DDA4-4E43-A79D-0D7E7E8070E5}"/>
    <dgm:cxn modelId="{F5949956-F77C-4739-A3C3-6CAAB8776C73}" type="presOf" srcId="{EFE547E4-6E59-49C7-8965-768F3DB8D03F}" destId="{4C030855-B88B-49DE-8C19-3AAAEFD15AD8}" srcOrd="0" destOrd="0" presId="urn:microsoft.com/office/officeart/2018/2/layout/IconLabelList"/>
    <dgm:cxn modelId="{2BF008E0-187C-4268-84C1-17FDA0B825CD}" type="presOf" srcId="{4E9EF9D0-DF0C-4DB7-B080-BD82EEF83D8C}" destId="{EAFED6CA-EF61-4094-949F-162CEC74885C}" srcOrd="0" destOrd="0" presId="urn:microsoft.com/office/officeart/2018/2/layout/IconLabelList"/>
    <dgm:cxn modelId="{A9D423FD-E1C5-489D-B579-DDDB8CB04A84}" type="presParOf" srcId="{EAFED6CA-EF61-4094-949F-162CEC74885C}" destId="{F1C5FF54-02F7-4AAB-9337-38E8966AE4A2}" srcOrd="0" destOrd="0" presId="urn:microsoft.com/office/officeart/2018/2/layout/IconLabelList"/>
    <dgm:cxn modelId="{B089D331-27FD-4514-954F-832348DC2375}" type="presParOf" srcId="{F1C5FF54-02F7-4AAB-9337-38E8966AE4A2}" destId="{D69BE715-4CBA-4268-B7BB-037E25629353}" srcOrd="0" destOrd="0" presId="urn:microsoft.com/office/officeart/2018/2/layout/IconLabelList"/>
    <dgm:cxn modelId="{028B15D9-D4FB-4862-A4AC-8CDA3C8FE581}" type="presParOf" srcId="{F1C5FF54-02F7-4AAB-9337-38E8966AE4A2}" destId="{783B179B-BD1E-47FC-857E-203054D776B0}" srcOrd="1" destOrd="0" presId="urn:microsoft.com/office/officeart/2018/2/layout/IconLabelList"/>
    <dgm:cxn modelId="{B244C6C5-B6C2-4F2D-A6D4-4141863D4784}" type="presParOf" srcId="{F1C5FF54-02F7-4AAB-9337-38E8966AE4A2}" destId="{E3BCDACA-B116-411F-AC38-A5B95E40DD39}" srcOrd="2" destOrd="0" presId="urn:microsoft.com/office/officeart/2018/2/layout/IconLabelList"/>
    <dgm:cxn modelId="{5C8D883C-6C8E-4AD9-B82A-D31E05D7897E}" type="presParOf" srcId="{EAFED6CA-EF61-4094-949F-162CEC74885C}" destId="{3DD7BCCA-1EC1-4448-98D4-9CEBC0B85F95}" srcOrd="1" destOrd="0" presId="urn:microsoft.com/office/officeart/2018/2/layout/IconLabelList"/>
    <dgm:cxn modelId="{F879EA2C-78C1-45CB-B670-ABE08C18CA9E}" type="presParOf" srcId="{EAFED6CA-EF61-4094-949F-162CEC74885C}" destId="{850C7B89-40A3-487C-A93E-F8A774BE3B92}" srcOrd="2" destOrd="0" presId="urn:microsoft.com/office/officeart/2018/2/layout/IconLabelList"/>
    <dgm:cxn modelId="{BDC2051B-52BD-4989-B2A9-5B554DFD6F5B}" type="presParOf" srcId="{850C7B89-40A3-487C-A93E-F8A774BE3B92}" destId="{D39FBCCA-2F7A-4AF0-B2F8-79F845F3F424}" srcOrd="0" destOrd="0" presId="urn:microsoft.com/office/officeart/2018/2/layout/IconLabelList"/>
    <dgm:cxn modelId="{BE2B3ABA-264C-4AFB-B3C1-02CB8BFA2465}" type="presParOf" srcId="{850C7B89-40A3-487C-A93E-F8A774BE3B92}" destId="{29CD6080-F5E2-48FA-B46E-11DD1515DACB}" srcOrd="1" destOrd="0" presId="urn:microsoft.com/office/officeart/2018/2/layout/IconLabelList"/>
    <dgm:cxn modelId="{7979F4E3-23C2-4F5E-9DC6-496AE014364B}" type="presParOf" srcId="{850C7B89-40A3-487C-A93E-F8A774BE3B92}" destId="{4C030855-B88B-49DE-8C19-3AAAEFD15AD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C7B513-ADE2-4E01-A9A3-0A7CB845294E}" type="doc">
      <dgm:prSet loTypeId="urn:microsoft.com/office/officeart/2005/8/layout/vList5" loCatId="list" qsTypeId="urn:microsoft.com/office/officeart/2005/8/quickstyle/simple5" qsCatId="simple" csTypeId="urn:microsoft.com/office/officeart/2005/8/colors/colorful5" csCatId="colorful" phldr="1"/>
      <dgm:spPr/>
      <dgm:t>
        <a:bodyPr/>
        <a:lstStyle/>
        <a:p>
          <a:endParaRPr lang="en-US"/>
        </a:p>
      </dgm:t>
    </dgm:pt>
    <dgm:pt modelId="{F8212C88-0290-4553-A6FB-339247887CD7}">
      <dgm:prSet/>
      <dgm:spPr/>
      <dgm:t>
        <a:bodyPr/>
        <a:lstStyle/>
        <a:p>
          <a:r>
            <a:rPr lang="en-US" dirty="0"/>
            <a:t>You might Consider: </a:t>
          </a:r>
        </a:p>
      </dgm:t>
    </dgm:pt>
    <dgm:pt modelId="{7F387F12-404C-42A2-8AEB-0B523A68BE6D}" type="parTrans" cxnId="{52B0988C-6D64-441E-BF10-95687390C90D}">
      <dgm:prSet/>
      <dgm:spPr/>
      <dgm:t>
        <a:bodyPr/>
        <a:lstStyle/>
        <a:p>
          <a:endParaRPr lang="en-US"/>
        </a:p>
      </dgm:t>
    </dgm:pt>
    <dgm:pt modelId="{E42A1BCA-8FFA-4B14-921F-29932CE501DF}" type="sibTrans" cxnId="{52B0988C-6D64-441E-BF10-95687390C90D}">
      <dgm:prSet/>
      <dgm:spPr/>
      <dgm:t>
        <a:bodyPr/>
        <a:lstStyle/>
        <a:p>
          <a:endParaRPr lang="en-US"/>
        </a:p>
      </dgm:t>
    </dgm:pt>
    <dgm:pt modelId="{796ACFF7-532A-4149-BF61-03D68E1C65C5}">
      <dgm:prSet phldr="0"/>
      <dgm:spPr/>
      <dgm:t>
        <a:bodyPr/>
        <a:lstStyle/>
        <a:p>
          <a:pPr rtl="0"/>
          <a:r>
            <a:rPr lang="en-US" dirty="0">
              <a:latin typeface="Aptos Display" panose="020F0302020204030204"/>
            </a:rPr>
            <a:t>Modern Day Slavery</a:t>
          </a:r>
          <a:endParaRPr lang="en-US" dirty="0"/>
        </a:p>
      </dgm:t>
    </dgm:pt>
    <dgm:pt modelId="{3A2894CD-2C97-45A9-9673-BE856BEBB1AB}" type="parTrans" cxnId="{0F31FADE-2FEF-4067-8595-158BABD73C83}">
      <dgm:prSet/>
      <dgm:spPr/>
      <dgm:t>
        <a:bodyPr/>
        <a:lstStyle/>
        <a:p>
          <a:endParaRPr lang="en-US"/>
        </a:p>
      </dgm:t>
    </dgm:pt>
    <dgm:pt modelId="{74157AC7-2EDC-49F6-8475-8CF8BE2486B6}" type="sibTrans" cxnId="{0F31FADE-2FEF-4067-8595-158BABD73C83}">
      <dgm:prSet/>
      <dgm:spPr/>
      <dgm:t>
        <a:bodyPr/>
        <a:lstStyle/>
        <a:p>
          <a:endParaRPr lang="en-US"/>
        </a:p>
      </dgm:t>
    </dgm:pt>
    <dgm:pt modelId="{D80E11FD-8BA8-4946-B022-849754C586E9}">
      <dgm:prSet phldr="0"/>
      <dgm:spPr/>
      <dgm:t>
        <a:bodyPr/>
        <a:lstStyle/>
        <a:p>
          <a:pPr rtl="0"/>
          <a:r>
            <a:rPr lang="en-US" dirty="0">
              <a:latin typeface="Aptos Display" panose="020F0302020204030204"/>
            </a:rPr>
            <a:t>Domestic Abuse</a:t>
          </a:r>
        </a:p>
      </dgm:t>
    </dgm:pt>
    <dgm:pt modelId="{5FBED5BF-5900-4824-86F4-67532D8B0165}" type="parTrans" cxnId="{768A00D6-75A7-4786-B3DC-4D21ECC7B106}">
      <dgm:prSet/>
      <dgm:spPr/>
      <dgm:t>
        <a:bodyPr/>
        <a:lstStyle/>
        <a:p>
          <a:endParaRPr lang="en-GB"/>
        </a:p>
      </dgm:t>
    </dgm:pt>
    <dgm:pt modelId="{CCDB419A-50C5-4B01-A87B-C8E03CB52F79}" type="sibTrans" cxnId="{768A00D6-75A7-4786-B3DC-4D21ECC7B106}">
      <dgm:prSet/>
      <dgm:spPr/>
      <dgm:t>
        <a:bodyPr/>
        <a:lstStyle/>
        <a:p>
          <a:endParaRPr lang="en-GB"/>
        </a:p>
      </dgm:t>
    </dgm:pt>
    <dgm:pt modelId="{17183040-878D-4204-B681-0EBFAB629851}">
      <dgm:prSet phldr="0"/>
      <dgm:spPr/>
      <dgm:t>
        <a:bodyPr/>
        <a:lstStyle/>
        <a:p>
          <a:r>
            <a:rPr lang="en-US" dirty="0">
              <a:latin typeface="Aptos Display" panose="020F0302020204030204"/>
            </a:rPr>
            <a:t>Fraud</a:t>
          </a:r>
        </a:p>
      </dgm:t>
    </dgm:pt>
    <dgm:pt modelId="{15D581A8-780D-4BA1-9FBC-510530EF2C5D}" type="parTrans" cxnId="{4AC29DD6-7B7F-4814-99A0-1BD6BEBAE4A5}">
      <dgm:prSet/>
      <dgm:spPr/>
      <dgm:t>
        <a:bodyPr/>
        <a:lstStyle/>
        <a:p>
          <a:endParaRPr lang="en-GB"/>
        </a:p>
      </dgm:t>
    </dgm:pt>
    <dgm:pt modelId="{AD5B54A0-2821-4B4A-B7CD-4BD105D35019}" type="sibTrans" cxnId="{4AC29DD6-7B7F-4814-99A0-1BD6BEBAE4A5}">
      <dgm:prSet/>
      <dgm:spPr/>
      <dgm:t>
        <a:bodyPr/>
        <a:lstStyle/>
        <a:p>
          <a:endParaRPr lang="en-GB"/>
        </a:p>
      </dgm:t>
    </dgm:pt>
    <dgm:pt modelId="{4EB6D745-8861-428E-B9F4-7B7F4E95CE13}">
      <dgm:prSet phldr="0"/>
      <dgm:spPr/>
      <dgm:t>
        <a:bodyPr/>
        <a:lstStyle/>
        <a:p>
          <a:r>
            <a:rPr lang="en-US" dirty="0">
              <a:latin typeface="Aptos Display" panose="020F0302020204030204"/>
            </a:rPr>
            <a:t>Terrorism</a:t>
          </a:r>
        </a:p>
      </dgm:t>
    </dgm:pt>
    <dgm:pt modelId="{180BF178-C924-46ED-B7DF-80373C834DD0}" type="parTrans" cxnId="{912F92BE-9A83-430D-8768-610F8E13D4E6}">
      <dgm:prSet/>
      <dgm:spPr/>
      <dgm:t>
        <a:bodyPr/>
        <a:lstStyle/>
        <a:p>
          <a:endParaRPr lang="en-GB"/>
        </a:p>
      </dgm:t>
    </dgm:pt>
    <dgm:pt modelId="{FAD5B2C0-D2C3-4D1F-88C6-F3DAEFE5AA02}" type="sibTrans" cxnId="{912F92BE-9A83-430D-8768-610F8E13D4E6}">
      <dgm:prSet/>
      <dgm:spPr/>
      <dgm:t>
        <a:bodyPr/>
        <a:lstStyle/>
        <a:p>
          <a:endParaRPr lang="en-GB"/>
        </a:p>
      </dgm:t>
    </dgm:pt>
    <dgm:pt modelId="{79199516-0314-481C-965F-4153A95844FC}" type="pres">
      <dgm:prSet presAssocID="{0AC7B513-ADE2-4E01-A9A3-0A7CB845294E}" presName="Name0" presStyleCnt="0">
        <dgm:presLayoutVars>
          <dgm:dir/>
          <dgm:animLvl val="lvl"/>
          <dgm:resizeHandles val="exact"/>
        </dgm:presLayoutVars>
      </dgm:prSet>
      <dgm:spPr/>
    </dgm:pt>
    <dgm:pt modelId="{BEDECDE9-65B4-46F6-B2F6-AFD9D9EFC698}" type="pres">
      <dgm:prSet presAssocID="{F8212C88-0290-4553-A6FB-339247887CD7}" presName="linNode" presStyleCnt="0"/>
      <dgm:spPr/>
    </dgm:pt>
    <dgm:pt modelId="{459BC9A2-8428-4C2B-BBD6-923042CC5AA0}" type="pres">
      <dgm:prSet presAssocID="{F8212C88-0290-4553-A6FB-339247887CD7}" presName="parentText" presStyleLbl="node1" presStyleIdx="0" presStyleCnt="5">
        <dgm:presLayoutVars>
          <dgm:chMax val="1"/>
          <dgm:bulletEnabled val="1"/>
        </dgm:presLayoutVars>
      </dgm:prSet>
      <dgm:spPr/>
    </dgm:pt>
    <dgm:pt modelId="{37D1FC54-E278-4E96-BAEE-D54287C5C6F9}" type="pres">
      <dgm:prSet presAssocID="{E42A1BCA-8FFA-4B14-921F-29932CE501DF}" presName="sp" presStyleCnt="0"/>
      <dgm:spPr/>
    </dgm:pt>
    <dgm:pt modelId="{A74D03AF-1F6D-4B19-91AD-D1E05124E43F}" type="pres">
      <dgm:prSet presAssocID="{796ACFF7-532A-4149-BF61-03D68E1C65C5}" presName="linNode" presStyleCnt="0"/>
      <dgm:spPr/>
    </dgm:pt>
    <dgm:pt modelId="{9E894DB6-8513-4E10-8315-5BE98FFD5FDC}" type="pres">
      <dgm:prSet presAssocID="{796ACFF7-532A-4149-BF61-03D68E1C65C5}" presName="parentText" presStyleLbl="node1" presStyleIdx="1" presStyleCnt="5">
        <dgm:presLayoutVars>
          <dgm:chMax val="1"/>
          <dgm:bulletEnabled val="1"/>
        </dgm:presLayoutVars>
      </dgm:prSet>
      <dgm:spPr/>
    </dgm:pt>
    <dgm:pt modelId="{E2DE1643-91C8-4F20-A86A-408A653A142F}" type="pres">
      <dgm:prSet presAssocID="{74157AC7-2EDC-49F6-8475-8CF8BE2486B6}" presName="sp" presStyleCnt="0"/>
      <dgm:spPr/>
    </dgm:pt>
    <dgm:pt modelId="{B4D7EFC0-0047-4474-B35F-0DD555FF937C}" type="pres">
      <dgm:prSet presAssocID="{D80E11FD-8BA8-4946-B022-849754C586E9}" presName="linNode" presStyleCnt="0"/>
      <dgm:spPr/>
    </dgm:pt>
    <dgm:pt modelId="{D82E29C7-84AE-4020-A2AC-3BF4C016927F}" type="pres">
      <dgm:prSet presAssocID="{D80E11FD-8BA8-4946-B022-849754C586E9}" presName="parentText" presStyleLbl="node1" presStyleIdx="2" presStyleCnt="5">
        <dgm:presLayoutVars>
          <dgm:chMax val="1"/>
          <dgm:bulletEnabled val="1"/>
        </dgm:presLayoutVars>
      </dgm:prSet>
      <dgm:spPr/>
    </dgm:pt>
    <dgm:pt modelId="{85D44B87-7862-400C-B685-CF61F3EB93CE}" type="pres">
      <dgm:prSet presAssocID="{CCDB419A-50C5-4B01-A87B-C8E03CB52F79}" presName="sp" presStyleCnt="0"/>
      <dgm:spPr/>
    </dgm:pt>
    <dgm:pt modelId="{C8EEC2E3-47AA-4C35-907C-F18FDFB53B40}" type="pres">
      <dgm:prSet presAssocID="{17183040-878D-4204-B681-0EBFAB629851}" presName="linNode" presStyleCnt="0"/>
      <dgm:spPr/>
    </dgm:pt>
    <dgm:pt modelId="{13D9DD7A-83C5-4098-AA92-485FF35890E5}" type="pres">
      <dgm:prSet presAssocID="{17183040-878D-4204-B681-0EBFAB629851}" presName="parentText" presStyleLbl="node1" presStyleIdx="3" presStyleCnt="5">
        <dgm:presLayoutVars>
          <dgm:chMax val="1"/>
          <dgm:bulletEnabled val="1"/>
        </dgm:presLayoutVars>
      </dgm:prSet>
      <dgm:spPr/>
    </dgm:pt>
    <dgm:pt modelId="{8DA65B1D-FE68-449B-AB6E-86E0DCFB9908}" type="pres">
      <dgm:prSet presAssocID="{AD5B54A0-2821-4B4A-B7CD-4BD105D35019}" presName="sp" presStyleCnt="0"/>
      <dgm:spPr/>
    </dgm:pt>
    <dgm:pt modelId="{FBADD8FB-2F50-48F6-A3A6-FB9B444128E8}" type="pres">
      <dgm:prSet presAssocID="{4EB6D745-8861-428E-B9F4-7B7F4E95CE13}" presName="linNode" presStyleCnt="0"/>
      <dgm:spPr/>
    </dgm:pt>
    <dgm:pt modelId="{0F80B1F9-C920-46D3-A241-711D56023B96}" type="pres">
      <dgm:prSet presAssocID="{4EB6D745-8861-428E-B9F4-7B7F4E95CE13}" presName="parentText" presStyleLbl="node1" presStyleIdx="4" presStyleCnt="5">
        <dgm:presLayoutVars>
          <dgm:chMax val="1"/>
          <dgm:bulletEnabled val="1"/>
        </dgm:presLayoutVars>
      </dgm:prSet>
      <dgm:spPr/>
    </dgm:pt>
  </dgm:ptLst>
  <dgm:cxnLst>
    <dgm:cxn modelId="{DC13E005-43EA-4BC7-B8F8-708DC5CA4A2B}" type="presOf" srcId="{0AC7B513-ADE2-4E01-A9A3-0A7CB845294E}" destId="{79199516-0314-481C-965F-4153A95844FC}" srcOrd="0" destOrd="0" presId="urn:microsoft.com/office/officeart/2005/8/layout/vList5"/>
    <dgm:cxn modelId="{88D2BA1D-0D00-4AE8-9145-3DBC835257BC}" type="presOf" srcId="{796ACFF7-532A-4149-BF61-03D68E1C65C5}" destId="{9E894DB6-8513-4E10-8315-5BE98FFD5FDC}" srcOrd="0" destOrd="0" presId="urn:microsoft.com/office/officeart/2005/8/layout/vList5"/>
    <dgm:cxn modelId="{C578FA67-B6D8-4B6A-BF0F-00607940F20F}" type="presOf" srcId="{D80E11FD-8BA8-4946-B022-849754C586E9}" destId="{D82E29C7-84AE-4020-A2AC-3BF4C016927F}" srcOrd="0" destOrd="0" presId="urn:microsoft.com/office/officeart/2005/8/layout/vList5"/>
    <dgm:cxn modelId="{52B0988C-6D64-441E-BF10-95687390C90D}" srcId="{0AC7B513-ADE2-4E01-A9A3-0A7CB845294E}" destId="{F8212C88-0290-4553-A6FB-339247887CD7}" srcOrd="0" destOrd="0" parTransId="{7F387F12-404C-42A2-8AEB-0B523A68BE6D}" sibTransId="{E42A1BCA-8FFA-4B14-921F-29932CE501DF}"/>
    <dgm:cxn modelId="{F9DBE9B6-149A-4BDF-9D8A-2845DD756E8B}" type="presOf" srcId="{4EB6D745-8861-428E-B9F4-7B7F4E95CE13}" destId="{0F80B1F9-C920-46D3-A241-711D56023B96}" srcOrd="0" destOrd="0" presId="urn:microsoft.com/office/officeart/2005/8/layout/vList5"/>
    <dgm:cxn modelId="{80A31DBA-65C9-475A-8652-4C012A9CC500}" type="presOf" srcId="{17183040-878D-4204-B681-0EBFAB629851}" destId="{13D9DD7A-83C5-4098-AA92-485FF35890E5}" srcOrd="0" destOrd="0" presId="urn:microsoft.com/office/officeart/2005/8/layout/vList5"/>
    <dgm:cxn modelId="{912F92BE-9A83-430D-8768-610F8E13D4E6}" srcId="{0AC7B513-ADE2-4E01-A9A3-0A7CB845294E}" destId="{4EB6D745-8861-428E-B9F4-7B7F4E95CE13}" srcOrd="4" destOrd="0" parTransId="{180BF178-C924-46ED-B7DF-80373C834DD0}" sibTransId="{FAD5B2C0-D2C3-4D1F-88C6-F3DAEFE5AA02}"/>
    <dgm:cxn modelId="{5D0069C8-923F-4F81-AB0C-5B6C841D15DD}" type="presOf" srcId="{F8212C88-0290-4553-A6FB-339247887CD7}" destId="{459BC9A2-8428-4C2B-BBD6-923042CC5AA0}" srcOrd="0" destOrd="0" presId="urn:microsoft.com/office/officeart/2005/8/layout/vList5"/>
    <dgm:cxn modelId="{768A00D6-75A7-4786-B3DC-4D21ECC7B106}" srcId="{0AC7B513-ADE2-4E01-A9A3-0A7CB845294E}" destId="{D80E11FD-8BA8-4946-B022-849754C586E9}" srcOrd="2" destOrd="0" parTransId="{5FBED5BF-5900-4824-86F4-67532D8B0165}" sibTransId="{CCDB419A-50C5-4B01-A87B-C8E03CB52F79}"/>
    <dgm:cxn modelId="{4AC29DD6-7B7F-4814-99A0-1BD6BEBAE4A5}" srcId="{0AC7B513-ADE2-4E01-A9A3-0A7CB845294E}" destId="{17183040-878D-4204-B681-0EBFAB629851}" srcOrd="3" destOrd="0" parTransId="{15D581A8-780D-4BA1-9FBC-510530EF2C5D}" sibTransId="{AD5B54A0-2821-4B4A-B7CD-4BD105D35019}"/>
    <dgm:cxn modelId="{0F31FADE-2FEF-4067-8595-158BABD73C83}" srcId="{0AC7B513-ADE2-4E01-A9A3-0A7CB845294E}" destId="{796ACFF7-532A-4149-BF61-03D68E1C65C5}" srcOrd="1" destOrd="0" parTransId="{3A2894CD-2C97-45A9-9673-BE856BEBB1AB}" sibTransId="{74157AC7-2EDC-49F6-8475-8CF8BE2486B6}"/>
    <dgm:cxn modelId="{8554F02C-0EC3-4511-A224-8C3287AE9855}" type="presParOf" srcId="{79199516-0314-481C-965F-4153A95844FC}" destId="{BEDECDE9-65B4-46F6-B2F6-AFD9D9EFC698}" srcOrd="0" destOrd="0" presId="urn:microsoft.com/office/officeart/2005/8/layout/vList5"/>
    <dgm:cxn modelId="{01419F1A-58B8-4FA1-87AF-B5956CE22FBA}" type="presParOf" srcId="{BEDECDE9-65B4-46F6-B2F6-AFD9D9EFC698}" destId="{459BC9A2-8428-4C2B-BBD6-923042CC5AA0}" srcOrd="0" destOrd="0" presId="urn:microsoft.com/office/officeart/2005/8/layout/vList5"/>
    <dgm:cxn modelId="{E0778A61-BA8A-4209-9F0A-7BF37145C841}" type="presParOf" srcId="{79199516-0314-481C-965F-4153A95844FC}" destId="{37D1FC54-E278-4E96-BAEE-D54287C5C6F9}" srcOrd="1" destOrd="0" presId="urn:microsoft.com/office/officeart/2005/8/layout/vList5"/>
    <dgm:cxn modelId="{D8CA86E1-675A-4BC2-826A-8B6B93EF7D22}" type="presParOf" srcId="{79199516-0314-481C-965F-4153A95844FC}" destId="{A74D03AF-1F6D-4B19-91AD-D1E05124E43F}" srcOrd="2" destOrd="0" presId="urn:microsoft.com/office/officeart/2005/8/layout/vList5"/>
    <dgm:cxn modelId="{12FEE954-3811-4517-8BC7-32ECF9AC2AB6}" type="presParOf" srcId="{A74D03AF-1F6D-4B19-91AD-D1E05124E43F}" destId="{9E894DB6-8513-4E10-8315-5BE98FFD5FDC}" srcOrd="0" destOrd="0" presId="urn:microsoft.com/office/officeart/2005/8/layout/vList5"/>
    <dgm:cxn modelId="{E4905ECC-C430-40C4-9011-5BB0C2E1399C}" type="presParOf" srcId="{79199516-0314-481C-965F-4153A95844FC}" destId="{E2DE1643-91C8-4F20-A86A-408A653A142F}" srcOrd="3" destOrd="0" presId="urn:microsoft.com/office/officeart/2005/8/layout/vList5"/>
    <dgm:cxn modelId="{E15D8984-C8C1-4557-A402-01FA2185CF68}" type="presParOf" srcId="{79199516-0314-481C-965F-4153A95844FC}" destId="{B4D7EFC0-0047-4474-B35F-0DD555FF937C}" srcOrd="4" destOrd="0" presId="urn:microsoft.com/office/officeart/2005/8/layout/vList5"/>
    <dgm:cxn modelId="{E0EF8566-95BC-4073-B262-857087962B61}" type="presParOf" srcId="{B4D7EFC0-0047-4474-B35F-0DD555FF937C}" destId="{D82E29C7-84AE-4020-A2AC-3BF4C016927F}" srcOrd="0" destOrd="0" presId="urn:microsoft.com/office/officeart/2005/8/layout/vList5"/>
    <dgm:cxn modelId="{32A80284-7425-46FC-AF4D-2D5326AD6D58}" type="presParOf" srcId="{79199516-0314-481C-965F-4153A95844FC}" destId="{85D44B87-7862-400C-B685-CF61F3EB93CE}" srcOrd="5" destOrd="0" presId="urn:microsoft.com/office/officeart/2005/8/layout/vList5"/>
    <dgm:cxn modelId="{FD3FE53D-B5CF-4230-BE24-2B53BDE6A24A}" type="presParOf" srcId="{79199516-0314-481C-965F-4153A95844FC}" destId="{C8EEC2E3-47AA-4C35-907C-F18FDFB53B40}" srcOrd="6" destOrd="0" presId="urn:microsoft.com/office/officeart/2005/8/layout/vList5"/>
    <dgm:cxn modelId="{A0DD2B79-25D7-4559-B091-B5F1A6AE5AAB}" type="presParOf" srcId="{C8EEC2E3-47AA-4C35-907C-F18FDFB53B40}" destId="{13D9DD7A-83C5-4098-AA92-485FF35890E5}" srcOrd="0" destOrd="0" presId="urn:microsoft.com/office/officeart/2005/8/layout/vList5"/>
    <dgm:cxn modelId="{2EDE020B-4E2D-4188-A887-C6EF4B3BE2DA}" type="presParOf" srcId="{79199516-0314-481C-965F-4153A95844FC}" destId="{8DA65B1D-FE68-449B-AB6E-86E0DCFB9908}" srcOrd="7" destOrd="0" presId="urn:microsoft.com/office/officeart/2005/8/layout/vList5"/>
    <dgm:cxn modelId="{B5C60047-5567-409D-978A-28EF4004C271}" type="presParOf" srcId="{79199516-0314-481C-965F-4153A95844FC}" destId="{FBADD8FB-2F50-48F6-A3A6-FB9B444128E8}" srcOrd="8" destOrd="0" presId="urn:microsoft.com/office/officeart/2005/8/layout/vList5"/>
    <dgm:cxn modelId="{CCE1BB91-8231-4A9D-81A6-42050D696194}" type="presParOf" srcId="{FBADD8FB-2F50-48F6-A3A6-FB9B444128E8}" destId="{0F80B1F9-C920-46D3-A241-711D56023B96}"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0F895D-7183-4AC1-A878-CA2682EF492A}">
      <dsp:nvSpPr>
        <dsp:cNvPr id="0" name=""/>
        <dsp:cNvSpPr/>
      </dsp:nvSpPr>
      <dsp:spPr>
        <a:xfrm>
          <a:off x="0" y="424400"/>
          <a:ext cx="6666833"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20D06A0F-F926-46C5-B61D-D1599A7B13EC}">
      <dsp:nvSpPr>
        <dsp:cNvPr id="0" name=""/>
        <dsp:cNvSpPr/>
      </dsp:nvSpPr>
      <dsp:spPr>
        <a:xfrm>
          <a:off x="333341" y="70160"/>
          <a:ext cx="4666783" cy="7084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a:t>Introduction – 3 mins approx.</a:t>
          </a:r>
        </a:p>
      </dsp:txBody>
      <dsp:txXfrm>
        <a:off x="367926" y="104745"/>
        <a:ext cx="4597613" cy="639310"/>
      </dsp:txXfrm>
    </dsp:sp>
    <dsp:sp modelId="{6E28E04F-2D3D-4396-AADF-E289E2C1C25A}">
      <dsp:nvSpPr>
        <dsp:cNvPr id="0" name=""/>
        <dsp:cNvSpPr/>
      </dsp:nvSpPr>
      <dsp:spPr>
        <a:xfrm>
          <a:off x="0" y="1513040"/>
          <a:ext cx="6666833" cy="604800"/>
        </a:xfrm>
        <a:prstGeom prst="rect">
          <a:avLst/>
        </a:prstGeom>
        <a:solidFill>
          <a:schemeClr val="lt1">
            <a:alpha val="90000"/>
            <a:hueOff val="0"/>
            <a:satOff val="0"/>
            <a:lumOff val="0"/>
            <a:alphaOff val="0"/>
          </a:schemeClr>
        </a:solidFill>
        <a:ln w="12700" cap="flat" cmpd="sng" algn="ctr">
          <a:solidFill>
            <a:schemeClr val="accent5">
              <a:hueOff val="-3038037"/>
              <a:satOff val="-207"/>
              <a:lumOff val="49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6AC2099-7F16-48DD-8569-5EE229FEF703}">
      <dsp:nvSpPr>
        <dsp:cNvPr id="0" name=""/>
        <dsp:cNvSpPr/>
      </dsp:nvSpPr>
      <dsp:spPr>
        <a:xfrm>
          <a:off x="333341" y="1158800"/>
          <a:ext cx="4666783" cy="70848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a:t>Main Body – 14 mins approx.</a:t>
          </a:r>
        </a:p>
      </dsp:txBody>
      <dsp:txXfrm>
        <a:off x="367926" y="1193385"/>
        <a:ext cx="4597613" cy="639310"/>
      </dsp:txXfrm>
    </dsp:sp>
    <dsp:sp modelId="{D1CCEA21-0D10-423E-A653-3E66A3C6711E}">
      <dsp:nvSpPr>
        <dsp:cNvPr id="0" name=""/>
        <dsp:cNvSpPr/>
      </dsp:nvSpPr>
      <dsp:spPr>
        <a:xfrm>
          <a:off x="0" y="2601680"/>
          <a:ext cx="6666833" cy="604800"/>
        </a:xfrm>
        <a:prstGeom prst="rect">
          <a:avLst/>
        </a:prstGeom>
        <a:solidFill>
          <a:schemeClr val="lt1">
            <a:alpha val="90000"/>
            <a:hueOff val="0"/>
            <a:satOff val="0"/>
            <a:lumOff val="0"/>
            <a:alphaOff val="0"/>
          </a:schemeClr>
        </a:solidFill>
        <a:ln w="12700" cap="flat" cmpd="sng" algn="ctr">
          <a:solidFill>
            <a:schemeClr val="accent5">
              <a:hueOff val="-6076075"/>
              <a:satOff val="-413"/>
              <a:lumOff val="981"/>
              <a:alphaOff val="0"/>
            </a:schemeClr>
          </a:solidFill>
          <a:prstDash val="solid"/>
          <a:miter lim="800000"/>
        </a:ln>
        <a:effectLst/>
      </dsp:spPr>
      <dsp:style>
        <a:lnRef idx="1">
          <a:scrgbClr r="0" g="0" b="0"/>
        </a:lnRef>
        <a:fillRef idx="1">
          <a:scrgbClr r="0" g="0" b="0"/>
        </a:fillRef>
        <a:effectRef idx="0">
          <a:scrgbClr r="0" g="0" b="0"/>
        </a:effectRef>
        <a:fontRef idx="minor"/>
      </dsp:style>
    </dsp:sp>
    <dsp:sp modelId="{DBEA3AD0-87D6-429E-A72D-287FCD5E449A}">
      <dsp:nvSpPr>
        <dsp:cNvPr id="0" name=""/>
        <dsp:cNvSpPr/>
      </dsp:nvSpPr>
      <dsp:spPr>
        <a:xfrm>
          <a:off x="333341" y="2247440"/>
          <a:ext cx="4666783" cy="70848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a:t>Conclusion – 3 mins approx.</a:t>
          </a:r>
        </a:p>
      </dsp:txBody>
      <dsp:txXfrm>
        <a:off x="367926" y="2282025"/>
        <a:ext cx="4597613" cy="639310"/>
      </dsp:txXfrm>
    </dsp:sp>
    <dsp:sp modelId="{657F3ACE-7138-45DC-BFFF-9313AAD5B992}">
      <dsp:nvSpPr>
        <dsp:cNvPr id="0" name=""/>
        <dsp:cNvSpPr/>
      </dsp:nvSpPr>
      <dsp:spPr>
        <a:xfrm>
          <a:off x="0" y="3690319"/>
          <a:ext cx="6666833" cy="604800"/>
        </a:xfrm>
        <a:prstGeom prst="rect">
          <a:avLst/>
        </a:prstGeom>
        <a:solidFill>
          <a:schemeClr val="lt1">
            <a:alpha val="90000"/>
            <a:hueOff val="0"/>
            <a:satOff val="0"/>
            <a:lumOff val="0"/>
            <a:alphaOff val="0"/>
          </a:schemeClr>
        </a:solidFill>
        <a:ln w="12700" cap="flat" cmpd="sng" algn="ctr">
          <a:solidFill>
            <a:schemeClr val="accent5">
              <a:hueOff val="-9114112"/>
              <a:satOff val="-620"/>
              <a:lumOff val="1471"/>
              <a:alphaOff val="0"/>
            </a:schemeClr>
          </a:solidFill>
          <a:prstDash val="solid"/>
          <a:miter lim="800000"/>
        </a:ln>
        <a:effectLst/>
      </dsp:spPr>
      <dsp:style>
        <a:lnRef idx="1">
          <a:scrgbClr r="0" g="0" b="0"/>
        </a:lnRef>
        <a:fillRef idx="1">
          <a:scrgbClr r="0" g="0" b="0"/>
        </a:fillRef>
        <a:effectRef idx="0">
          <a:scrgbClr r="0" g="0" b="0"/>
        </a:effectRef>
        <a:fontRef idx="minor"/>
      </dsp:style>
    </dsp:sp>
    <dsp:sp modelId="{1EC3026B-7CCA-41C8-90E2-6A660C017BC5}">
      <dsp:nvSpPr>
        <dsp:cNvPr id="0" name=""/>
        <dsp:cNvSpPr/>
      </dsp:nvSpPr>
      <dsp:spPr>
        <a:xfrm>
          <a:off x="333341" y="3336080"/>
          <a:ext cx="4666783" cy="70848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a:t>Research Timescale</a:t>
          </a:r>
        </a:p>
      </dsp:txBody>
      <dsp:txXfrm>
        <a:off x="367926" y="3370665"/>
        <a:ext cx="4597613" cy="639310"/>
      </dsp:txXfrm>
    </dsp:sp>
    <dsp:sp modelId="{B8118D9F-BFBE-4664-A622-F1F11167B617}">
      <dsp:nvSpPr>
        <dsp:cNvPr id="0" name=""/>
        <dsp:cNvSpPr/>
      </dsp:nvSpPr>
      <dsp:spPr>
        <a:xfrm>
          <a:off x="0" y="4778959"/>
          <a:ext cx="6666833" cy="6048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82079648-B851-48A8-97A7-00633AD0C346}">
      <dsp:nvSpPr>
        <dsp:cNvPr id="0" name=""/>
        <dsp:cNvSpPr/>
      </dsp:nvSpPr>
      <dsp:spPr>
        <a:xfrm>
          <a:off x="333341" y="4424719"/>
          <a:ext cx="4666783" cy="7084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a:t>References – final slide</a:t>
          </a:r>
        </a:p>
      </dsp:txBody>
      <dsp:txXfrm>
        <a:off x="367926" y="4459304"/>
        <a:ext cx="4597613"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E257C-74D8-4607-B614-618374269E86}">
      <dsp:nvSpPr>
        <dsp:cNvPr id="0" name=""/>
        <dsp:cNvSpPr/>
      </dsp:nvSpPr>
      <dsp:spPr>
        <a:xfrm>
          <a:off x="562927" y="5365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5EDF1-7CE2-4307-B45B-9EDA7AAB2B1F}">
      <dsp:nvSpPr>
        <dsp:cNvPr id="0" name=""/>
        <dsp:cNvSpPr/>
      </dsp:nvSpPr>
      <dsp:spPr>
        <a:xfrm>
          <a:off x="871091" y="8446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BF1D5C-60C8-412C-AC84-EBA9F7E86FE2}">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Consider Strengths and Weaknesses</a:t>
          </a:r>
        </a:p>
      </dsp:txBody>
      <dsp:txXfrm>
        <a:off x="100682" y="2432898"/>
        <a:ext cx="2370489" cy="720000"/>
      </dsp:txXfrm>
    </dsp:sp>
    <dsp:sp modelId="{767C84B6-5DC8-4B35-A6C8-9F4557055B04}">
      <dsp:nvSpPr>
        <dsp:cNvPr id="0" name=""/>
        <dsp:cNvSpPr/>
      </dsp:nvSpPr>
      <dsp:spPr>
        <a:xfrm>
          <a:off x="3348252" y="5365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07F6B-E48E-4455-BC60-5FC2C28E0A4E}">
      <dsp:nvSpPr>
        <dsp:cNvPr id="0" name=""/>
        <dsp:cNvSpPr/>
      </dsp:nvSpPr>
      <dsp:spPr>
        <a:xfrm>
          <a:off x="3656416" y="8446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6CFD7F-EC4D-4A23-8F70-EC65E32D30CA}">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Question Assumptions</a:t>
          </a:r>
        </a:p>
      </dsp:txBody>
      <dsp:txXfrm>
        <a:off x="2886007" y="2432898"/>
        <a:ext cx="2370489" cy="720000"/>
      </dsp:txXfrm>
    </dsp:sp>
    <dsp:sp modelId="{5C4C5CBC-10F8-4340-BCF9-5A232E861EA2}">
      <dsp:nvSpPr>
        <dsp:cNvPr id="0" name=""/>
        <dsp:cNvSpPr/>
      </dsp:nvSpPr>
      <dsp:spPr>
        <a:xfrm>
          <a:off x="6133577" y="5365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D271C-0CBB-4B02-A6EE-CDE24644B293}">
      <dsp:nvSpPr>
        <dsp:cNvPr id="0" name=""/>
        <dsp:cNvSpPr/>
      </dsp:nvSpPr>
      <dsp:spPr>
        <a:xfrm>
          <a:off x="6441741" y="8446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A003BC-F62F-479E-AEE9-2B252B95812D}">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Evaluate Evidence</a:t>
          </a:r>
        </a:p>
      </dsp:txBody>
      <dsp:txXfrm>
        <a:off x="5671332" y="2432898"/>
        <a:ext cx="2370489" cy="720000"/>
      </dsp:txXfrm>
    </dsp:sp>
    <dsp:sp modelId="{4C4B4C1D-097C-429F-874B-7127342D988B}">
      <dsp:nvSpPr>
        <dsp:cNvPr id="0" name=""/>
        <dsp:cNvSpPr/>
      </dsp:nvSpPr>
      <dsp:spPr>
        <a:xfrm>
          <a:off x="8918902" y="5365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57E1A-A972-49C6-83FD-206DBEE83E9E}">
      <dsp:nvSpPr>
        <dsp:cNvPr id="0" name=""/>
        <dsp:cNvSpPr/>
      </dsp:nvSpPr>
      <dsp:spPr>
        <a:xfrm>
          <a:off x="9227066" y="8446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591D83-4DEF-4183-B330-4E3EE4872A6C}">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Analyse Objectively</a:t>
          </a:r>
        </a:p>
      </dsp:txBody>
      <dsp:txXfrm>
        <a:off x="8456657" y="2432898"/>
        <a:ext cx="23704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1537E-C5DD-4024-A79C-2CA4A5B3C4BB}">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8EC9CF-2EF2-4BE4-A527-23FF8CB2336D}">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dirty="0"/>
            <a:t>Conclusion – </a:t>
          </a:r>
          <a:r>
            <a:rPr lang="en-US" sz="2100" kern="1200" dirty="0">
              <a:latin typeface="Aptos Display" panose="020F0302020204030204"/>
            </a:rPr>
            <a:t>3</a:t>
          </a:r>
          <a:r>
            <a:rPr lang="en-US" sz="2100" kern="1200" dirty="0"/>
            <a:t> mins approx. </a:t>
          </a:r>
        </a:p>
      </dsp:txBody>
      <dsp:txXfrm>
        <a:off x="765914" y="2943510"/>
        <a:ext cx="4320000" cy="720000"/>
      </dsp:txXfrm>
    </dsp:sp>
    <dsp:sp modelId="{48CE9E86-0493-4565-8415-A62D71DFA968}">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049462-470C-4083-A6AB-DF57FDA15D8E}">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dirty="0"/>
            <a:t>Sum everything up – are there any recommendations you could make? </a:t>
          </a:r>
        </a:p>
      </dsp:txBody>
      <dsp:txXfrm>
        <a:off x="5841914" y="2943510"/>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BE715-4CBA-4268-B7BB-037E25629353}">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BCDACA-B116-411F-AC38-A5B95E40DD3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Alphabetical</a:t>
          </a:r>
        </a:p>
      </dsp:txBody>
      <dsp:txXfrm>
        <a:off x="765914" y="2943510"/>
        <a:ext cx="4320000" cy="720000"/>
      </dsp:txXfrm>
    </dsp:sp>
    <dsp:sp modelId="{D39FBCCA-2F7A-4AF0-B2F8-79F845F3F424}">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030855-B88B-49DE-8C19-3AAAEFD15AD8}">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Use of Range of sources i.e. web addresses, books, journals, media sources etc.  </a:t>
          </a:r>
        </a:p>
      </dsp:txBody>
      <dsp:txXfrm>
        <a:off x="5841914" y="2943510"/>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BC9A2-8428-4C2B-BBD6-923042CC5AA0}">
      <dsp:nvSpPr>
        <dsp:cNvPr id="0" name=""/>
        <dsp:cNvSpPr/>
      </dsp:nvSpPr>
      <dsp:spPr>
        <a:xfrm>
          <a:off x="3364992" y="1912"/>
          <a:ext cx="3785616" cy="8360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dirty="0"/>
            <a:t>You might Consider: </a:t>
          </a:r>
        </a:p>
      </dsp:txBody>
      <dsp:txXfrm>
        <a:off x="3405805" y="42725"/>
        <a:ext cx="3703990" cy="754434"/>
      </dsp:txXfrm>
    </dsp:sp>
    <dsp:sp modelId="{9E894DB6-8513-4E10-8315-5BE98FFD5FDC}">
      <dsp:nvSpPr>
        <dsp:cNvPr id="0" name=""/>
        <dsp:cNvSpPr/>
      </dsp:nvSpPr>
      <dsp:spPr>
        <a:xfrm>
          <a:off x="3364992" y="879775"/>
          <a:ext cx="3785616" cy="83606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rtl="0">
            <a:lnSpc>
              <a:spcPct val="90000"/>
            </a:lnSpc>
            <a:spcBef>
              <a:spcPct val="0"/>
            </a:spcBef>
            <a:spcAft>
              <a:spcPct val="35000"/>
            </a:spcAft>
            <a:buNone/>
          </a:pPr>
          <a:r>
            <a:rPr lang="en-US" sz="3100" kern="1200" dirty="0">
              <a:latin typeface="Aptos Display" panose="020F0302020204030204"/>
            </a:rPr>
            <a:t>Modern Day Slavery</a:t>
          </a:r>
          <a:endParaRPr lang="en-US" sz="3100" kern="1200" dirty="0"/>
        </a:p>
      </dsp:txBody>
      <dsp:txXfrm>
        <a:off x="3405805" y="920588"/>
        <a:ext cx="3703990" cy="754434"/>
      </dsp:txXfrm>
    </dsp:sp>
    <dsp:sp modelId="{D82E29C7-84AE-4020-A2AC-3BF4C016927F}">
      <dsp:nvSpPr>
        <dsp:cNvPr id="0" name=""/>
        <dsp:cNvSpPr/>
      </dsp:nvSpPr>
      <dsp:spPr>
        <a:xfrm>
          <a:off x="3364992" y="1757638"/>
          <a:ext cx="3785616" cy="83606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rtl="0">
            <a:lnSpc>
              <a:spcPct val="90000"/>
            </a:lnSpc>
            <a:spcBef>
              <a:spcPct val="0"/>
            </a:spcBef>
            <a:spcAft>
              <a:spcPct val="35000"/>
            </a:spcAft>
            <a:buNone/>
          </a:pPr>
          <a:r>
            <a:rPr lang="en-US" sz="3100" kern="1200" dirty="0">
              <a:latin typeface="Aptos Display" panose="020F0302020204030204"/>
            </a:rPr>
            <a:t>Domestic Abuse</a:t>
          </a:r>
        </a:p>
      </dsp:txBody>
      <dsp:txXfrm>
        <a:off x="3405805" y="1798451"/>
        <a:ext cx="3703990" cy="754434"/>
      </dsp:txXfrm>
    </dsp:sp>
    <dsp:sp modelId="{13D9DD7A-83C5-4098-AA92-485FF35890E5}">
      <dsp:nvSpPr>
        <dsp:cNvPr id="0" name=""/>
        <dsp:cNvSpPr/>
      </dsp:nvSpPr>
      <dsp:spPr>
        <a:xfrm>
          <a:off x="3364992" y="2635502"/>
          <a:ext cx="3785616" cy="83606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Aptos Display" panose="020F0302020204030204"/>
            </a:rPr>
            <a:t>Fraud</a:t>
          </a:r>
        </a:p>
      </dsp:txBody>
      <dsp:txXfrm>
        <a:off x="3405805" y="2676315"/>
        <a:ext cx="3703990" cy="754434"/>
      </dsp:txXfrm>
    </dsp:sp>
    <dsp:sp modelId="{0F80B1F9-C920-46D3-A241-711D56023B96}">
      <dsp:nvSpPr>
        <dsp:cNvPr id="0" name=""/>
        <dsp:cNvSpPr/>
      </dsp:nvSpPr>
      <dsp:spPr>
        <a:xfrm>
          <a:off x="3364992" y="3513365"/>
          <a:ext cx="3785616" cy="8360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Aptos Display" panose="020F0302020204030204"/>
            </a:rPr>
            <a:t>Terrorism</a:t>
          </a:r>
        </a:p>
      </dsp:txBody>
      <dsp:txXfrm>
        <a:off x="3405805" y="3554178"/>
        <a:ext cx="3703990" cy="75443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52F829-19EB-4E1A-8AC3-696BB8E6DA2A}" type="datetimeFigureOut">
              <a:t>10/21/2025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98C347-64B5-4364-89E9-F7198E099F67}" type="slidenum">
              <a:t>‹#›</a:t>
            </a:fld>
            <a:endParaRPr lang="en-US"/>
          </a:p>
        </p:txBody>
      </p:sp>
    </p:spTree>
    <p:extLst>
      <p:ext uri="{BB962C8B-B14F-4D97-AF65-F5344CB8AC3E}">
        <p14:creationId xmlns:p14="http://schemas.microsoft.com/office/powerpoint/2010/main" val="407019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CE48E9-C0F8-49E4-A666-25A49B040A6E}" type="slidenum">
              <a:rPr lang="en-GB" smtClean="0"/>
              <a:t>1</a:t>
            </a:fld>
            <a:endParaRPr lang="en-GB"/>
          </a:p>
        </p:txBody>
      </p:sp>
    </p:spTree>
    <p:extLst>
      <p:ext uri="{BB962C8B-B14F-4D97-AF65-F5344CB8AC3E}">
        <p14:creationId xmlns:p14="http://schemas.microsoft.com/office/powerpoint/2010/main" val="1307358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1053F-85BA-4843-39D9-34E0A0A6D0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0F4231-AF9C-B219-734A-EAC43C3E73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CD41A0-FEAE-9971-89CF-929290C6B2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AD3F22-B77C-9D19-EB66-C7EF35BD3A8A}"/>
              </a:ext>
            </a:extLst>
          </p:cNvPr>
          <p:cNvSpPr>
            <a:spLocks noGrp="1"/>
          </p:cNvSpPr>
          <p:nvPr>
            <p:ph type="sldNum" sz="quarter" idx="5"/>
          </p:nvPr>
        </p:nvSpPr>
        <p:spPr/>
        <p:txBody>
          <a:bodyPr/>
          <a:lstStyle/>
          <a:p>
            <a:fld id="{C1CE48E9-C0F8-49E4-A666-25A49B040A6E}" type="slidenum">
              <a:rPr lang="en-GB" smtClean="0"/>
              <a:t>2</a:t>
            </a:fld>
            <a:endParaRPr lang="en-GB"/>
          </a:p>
        </p:txBody>
      </p:sp>
    </p:spTree>
    <p:extLst>
      <p:ext uri="{BB962C8B-B14F-4D97-AF65-F5344CB8AC3E}">
        <p14:creationId xmlns:p14="http://schemas.microsoft.com/office/powerpoint/2010/main" val="2619732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hyperlink" Target="https://researchbriefings.files.parliament.uk/documents/LLN-2020-0016/LLN-2020-0016.pdf" TargetMode="External"/><Relationship Id="rId4" Type="http://schemas.openxmlformats.org/officeDocument/2006/relationships/hyperlink" Target="https://www.gov.uk/government/publications/public-perceptions-of-policing-a-review-of-research-and-literature/public-perceptions-of-policing-a-review-of-research-and-literature#finding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hmicfrs.justiceinspectorates.gov.uk/our-work/article/serious-and-organised-crime/" TargetMode="External"/><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hyperlink" Target="https://news.npcc.police.uk/releases/police-and-retailer-collaboration-brings-down-organised-crime-groups" TargetMode="External"/><Relationship Id="rId5" Type="http://schemas.openxmlformats.org/officeDocument/2006/relationships/image" Target="../media/image21.png"/><Relationship Id="rId4" Type="http://schemas.openxmlformats.org/officeDocument/2006/relationships/hyperlink" Target="https://www.college.police.uk/support-forces/practices/4p-approach-dismantling-serious-organised-crim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267CC4-DB0D-457E-A4FF-BF5B5826C670}"/>
              </a:ext>
            </a:extLst>
          </p:cNvPr>
          <p:cNvSpPr>
            <a:spLocks noGrp="1"/>
          </p:cNvSpPr>
          <p:nvPr>
            <p:ph type="ctrTitle"/>
          </p:nvPr>
        </p:nvSpPr>
        <p:spPr>
          <a:xfrm>
            <a:off x="1386865" y="818984"/>
            <a:ext cx="6596245" cy="3268520"/>
          </a:xfrm>
        </p:spPr>
        <p:txBody>
          <a:bodyPr>
            <a:normAutofit fontScale="90000"/>
          </a:bodyPr>
          <a:lstStyle/>
          <a:p>
            <a:pPr algn="r"/>
            <a:br>
              <a:rPr lang="en-GB" sz="1600" dirty="0">
                <a:latin typeface="Aptos Display"/>
                <a:cs typeface="Arial"/>
              </a:rPr>
            </a:br>
            <a:br>
              <a:rPr lang="en-GB" sz="1600" dirty="0">
                <a:latin typeface="Aptos Display"/>
                <a:cs typeface="Arial"/>
              </a:rPr>
            </a:br>
            <a:r>
              <a:rPr lang="en-GB" sz="2400" dirty="0">
                <a:solidFill>
                  <a:srgbClr val="FFFFFF"/>
                </a:solidFill>
                <a:latin typeface="Aptos Display"/>
                <a:cs typeface="Arial"/>
              </a:rPr>
              <a:t>BMPL5014A </a:t>
            </a:r>
            <a:br>
              <a:rPr lang="en-GB" sz="2400" dirty="0">
                <a:latin typeface="Aptos Display"/>
                <a:cs typeface="Arial"/>
              </a:rPr>
            </a:br>
            <a:r>
              <a:rPr lang="en-GB" sz="2400" dirty="0">
                <a:solidFill>
                  <a:srgbClr val="FFFFFF"/>
                </a:solidFill>
                <a:latin typeface="Aptos Display"/>
                <a:ea typeface="Calibri Light"/>
                <a:cs typeface="Arial"/>
              </a:rPr>
              <a:t>Complex Criminal Offences </a:t>
            </a:r>
            <a:br>
              <a:rPr lang="en-GB" sz="2400" dirty="0">
                <a:latin typeface="Aptos Display"/>
                <a:ea typeface="Calibri Light"/>
                <a:cs typeface="Arial"/>
              </a:rPr>
            </a:br>
            <a:br>
              <a:rPr lang="en-GB" sz="2400" dirty="0">
                <a:latin typeface="Aptos Display"/>
                <a:ea typeface="Calibri Light"/>
                <a:cs typeface="Arial"/>
              </a:rPr>
            </a:br>
            <a:r>
              <a:rPr lang="en-GB" sz="2400" dirty="0">
                <a:solidFill>
                  <a:srgbClr val="FFFFFF"/>
                </a:solidFill>
                <a:latin typeface="Aptos Display"/>
                <a:ea typeface="Calibri Light"/>
                <a:cs typeface="Arial"/>
              </a:rPr>
              <a:t>Assessment Preparation</a:t>
            </a:r>
            <a:br>
              <a:rPr lang="en-GB" sz="2400" dirty="0">
                <a:latin typeface="Aptos Display"/>
                <a:ea typeface="Calibri Light"/>
                <a:cs typeface="Arial"/>
              </a:rPr>
            </a:br>
            <a:br>
              <a:rPr lang="en-GB" sz="2400" dirty="0">
                <a:latin typeface="Aptos Display"/>
                <a:ea typeface="Calibri Light"/>
                <a:cs typeface="Arial"/>
              </a:rPr>
            </a:br>
            <a:r>
              <a:rPr lang="en-GB" sz="2400" dirty="0">
                <a:solidFill>
                  <a:srgbClr val="FFFFFF"/>
                </a:solidFill>
                <a:latin typeface="Aptos Display"/>
                <a:ea typeface="Calibri Light"/>
                <a:cs typeface="Arial"/>
              </a:rPr>
              <a:t>Wynne Jones</a:t>
            </a:r>
            <a:br>
              <a:rPr lang="en-GB" sz="2400" dirty="0">
                <a:latin typeface="Aptos Display"/>
                <a:ea typeface="Calibri Light"/>
                <a:cs typeface="Arial"/>
              </a:rPr>
            </a:br>
            <a:br>
              <a:rPr lang="en-GB" sz="1600" dirty="0">
                <a:latin typeface="Aptos Display"/>
                <a:ea typeface="Calibri Light"/>
                <a:cs typeface="Arial"/>
              </a:rPr>
            </a:br>
            <a:br>
              <a:rPr lang="en-GB" sz="1600" dirty="0">
                <a:latin typeface="Aptos Display"/>
                <a:ea typeface="Calibri Light"/>
                <a:cs typeface="Arial"/>
              </a:rPr>
            </a:br>
            <a:br>
              <a:rPr lang="en-GB" sz="1600" dirty="0">
                <a:latin typeface="Aptos Display"/>
                <a:ea typeface="Calibri Light"/>
                <a:cs typeface="Arial"/>
              </a:rPr>
            </a:br>
            <a:endParaRPr lang="en-GB" sz="1600" dirty="0">
              <a:solidFill>
                <a:srgbClr val="FFFFFF"/>
              </a:solidFill>
              <a:latin typeface="Aptos Display"/>
              <a:ea typeface="Calibri Light"/>
              <a:cs typeface="Arial"/>
            </a:endParaRP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3981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E99445-F5EA-C463-12DD-AB6A6EAEE601}"/>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7C7798-1813-A162-08F6-3716D3A5FC06}"/>
              </a:ext>
            </a:extLst>
          </p:cNvPr>
          <p:cNvSpPr>
            <a:spLocks noGrp="1"/>
          </p:cNvSpPr>
          <p:nvPr>
            <p:ph type="ctrTitle"/>
          </p:nvPr>
        </p:nvSpPr>
        <p:spPr>
          <a:xfrm>
            <a:off x="1386865" y="818984"/>
            <a:ext cx="6596245" cy="3268520"/>
          </a:xfrm>
        </p:spPr>
        <p:txBody>
          <a:bodyPr>
            <a:normAutofit/>
          </a:bodyPr>
          <a:lstStyle/>
          <a:p>
            <a:pPr algn="r"/>
            <a:br>
              <a:rPr lang="en-GB" sz="1900">
                <a:solidFill>
                  <a:srgbClr val="FFFFFF"/>
                </a:solidFill>
                <a:latin typeface="Aptos Display"/>
                <a:cs typeface="Arial"/>
              </a:rPr>
            </a:br>
            <a:br>
              <a:rPr lang="en-GB" sz="1900">
                <a:solidFill>
                  <a:srgbClr val="FFFFFF"/>
                </a:solidFill>
                <a:latin typeface="Aptos Display"/>
                <a:cs typeface="Arial"/>
              </a:rPr>
            </a:br>
            <a:r>
              <a:rPr lang="en-GB" sz="1900">
                <a:solidFill>
                  <a:srgbClr val="FFFFFF"/>
                </a:solidFill>
                <a:latin typeface="Arial"/>
                <a:cs typeface="Arial"/>
              </a:rPr>
              <a:t>“Analyse the impact that serious and organised crime has upon the public's perception of community safety and consider policing responses used to combat this type of offending”.</a:t>
            </a:r>
            <a:endParaRPr lang="en-US" sz="1900">
              <a:solidFill>
                <a:srgbClr val="FFFFFF"/>
              </a:solidFill>
              <a:latin typeface="Arial"/>
            </a:endParaRPr>
          </a:p>
          <a:p>
            <a:pPr algn="r"/>
            <a:br>
              <a:rPr lang="en-GB" sz="1900">
                <a:solidFill>
                  <a:srgbClr val="FFFFFF"/>
                </a:solidFill>
                <a:latin typeface="Aptos Display"/>
                <a:cs typeface="Arial"/>
              </a:rPr>
            </a:br>
            <a:br>
              <a:rPr lang="en-GB" sz="1900">
                <a:solidFill>
                  <a:srgbClr val="FFFFFF"/>
                </a:solidFill>
                <a:latin typeface="Aptos Display"/>
                <a:cs typeface="Arial"/>
              </a:rPr>
            </a:br>
            <a:r>
              <a:rPr lang="en-GB" sz="1900">
                <a:solidFill>
                  <a:srgbClr val="FFFFFF"/>
                </a:solidFill>
                <a:latin typeface="Aptos Display"/>
                <a:ea typeface="Calibri Light"/>
                <a:cs typeface="Arial"/>
              </a:rPr>
              <a:t>15 minute pre recorded presentation</a:t>
            </a:r>
            <a:br>
              <a:rPr lang="en-GB" sz="1900">
                <a:solidFill>
                  <a:srgbClr val="FFFFFF"/>
                </a:solidFill>
                <a:latin typeface="Aptos Display"/>
                <a:ea typeface="Calibri Light"/>
                <a:cs typeface="Arial"/>
              </a:rPr>
            </a:br>
            <a:br>
              <a:rPr lang="en-GB" sz="1900">
                <a:solidFill>
                  <a:srgbClr val="FFFFFF"/>
                </a:solidFill>
                <a:latin typeface="Aptos Display"/>
                <a:ea typeface="Calibri Light"/>
                <a:cs typeface="Arial"/>
              </a:rPr>
            </a:br>
            <a:r>
              <a:rPr lang="en-GB" sz="1900">
                <a:solidFill>
                  <a:srgbClr val="FFFFFF"/>
                </a:solidFill>
                <a:latin typeface="Aptos Display"/>
                <a:ea typeface="Calibri Light"/>
                <a:cs typeface="Arial"/>
              </a:rPr>
              <a:t>Submission Deadline 2359 7th November 2025</a:t>
            </a:r>
            <a:endParaRPr lang="en-GB" sz="1900">
              <a:solidFill>
                <a:srgbClr val="FFFFFF"/>
              </a:solidFill>
            </a:endParaRP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4937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ED76FB-BC37-B28B-58B1-EC12EACF3B39}"/>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51481-9645-8C97-AD73-3A99F07B7005}"/>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a:solidFill>
                  <a:srgbClr val="FFFFFF"/>
                </a:solidFill>
                <a:latin typeface="+mj-lt"/>
                <a:ea typeface="+mj-ea"/>
                <a:cs typeface="+mj-cs"/>
              </a:rPr>
              <a:t>Essay Structure</a:t>
            </a:r>
          </a:p>
        </p:txBody>
      </p:sp>
      <p:graphicFrame>
        <p:nvGraphicFramePr>
          <p:cNvPr id="18" name="TextBox 15">
            <a:extLst>
              <a:ext uri="{FF2B5EF4-FFF2-40B4-BE49-F238E27FC236}">
                <a16:creationId xmlns:a16="http://schemas.microsoft.com/office/drawing/2014/main" id="{CEF616D2-AD67-3604-675A-1BBD5596270F}"/>
              </a:ext>
            </a:extLst>
          </p:cNvPr>
          <p:cNvGraphicFramePr/>
          <p:nvPr>
            <p:extLst>
              <p:ext uri="{D42A27DB-BD31-4B8C-83A1-F6EECF244321}">
                <p14:modId xmlns:p14="http://schemas.microsoft.com/office/powerpoint/2010/main" val="41974754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2455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1BB123-6534-DA60-EB92-952EBC2430F1}"/>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C51B11-3187-BDBF-60BD-3017763D59E4}"/>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Introduction</a:t>
            </a:r>
          </a:p>
        </p:txBody>
      </p:sp>
      <p:sp>
        <p:nvSpPr>
          <p:cNvPr id="16" name="TextBox 15">
            <a:extLst>
              <a:ext uri="{FF2B5EF4-FFF2-40B4-BE49-F238E27FC236}">
                <a16:creationId xmlns:a16="http://schemas.microsoft.com/office/drawing/2014/main" id="{7F2007A9-5DA4-4A62-3B46-46A0D64A8FC6}"/>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Introduction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Avoid this presentation will......., then it will......, I will then …......., before..........!!!!!!!</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Get to the point e.g.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 Serious and Organised crime has a significant impact on …..</a:t>
            </a:r>
          </a:p>
        </p:txBody>
      </p:sp>
    </p:spTree>
    <p:extLst>
      <p:ext uri="{BB962C8B-B14F-4D97-AF65-F5344CB8AC3E}">
        <p14:creationId xmlns:p14="http://schemas.microsoft.com/office/powerpoint/2010/main" val="3593163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D9BD8B-971A-FA85-B650-CC7526BF7ADE}"/>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2C8EC-72A7-8D5C-9BD9-833D0C0BE160}"/>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Main Body</a:t>
            </a:r>
          </a:p>
        </p:txBody>
      </p:sp>
      <p:sp>
        <p:nvSpPr>
          <p:cNvPr id="16" name="TextBox 15">
            <a:extLst>
              <a:ext uri="{FF2B5EF4-FFF2-40B4-BE49-F238E27FC236}">
                <a16:creationId xmlns:a16="http://schemas.microsoft.com/office/drawing/2014/main" id="{341F415C-D69C-8BEB-1AF5-B7AF67847ADA}"/>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Main Body – 1400 mins approx.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You should demonstrate your depth of knowledge here discussing, comparing and contrasting, what part of investigation is done well? </a:t>
            </a:r>
          </a:p>
          <a:p>
            <a:pPr indent="-228600">
              <a:lnSpc>
                <a:spcPct val="90000"/>
              </a:lnSpc>
              <a:spcAft>
                <a:spcPts val="600"/>
              </a:spcAft>
              <a:buFont typeface="Arial" panose="020B0604020202020204" pitchFamily="34" charset="0"/>
              <a:buChar char="•"/>
            </a:pPr>
            <a:r>
              <a:rPr lang="en-US" sz="2000"/>
              <a:t>Where do the police/NCA/ other law enforcement fail? </a:t>
            </a:r>
          </a:p>
          <a:p>
            <a:pPr indent="-228600">
              <a:lnSpc>
                <a:spcPct val="90000"/>
              </a:lnSpc>
              <a:spcAft>
                <a:spcPts val="600"/>
              </a:spcAft>
              <a:buFont typeface="Arial" panose="020B0604020202020204" pitchFamily="34" charset="0"/>
              <a:buChar char="•"/>
            </a:pPr>
            <a:r>
              <a:rPr lang="en-US" sz="2000"/>
              <a:t>Why?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3558253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09826-6FD4-428D-A822-CB7E6DAF7316}"/>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Critically Examine </a:t>
            </a:r>
          </a:p>
        </p:txBody>
      </p:sp>
      <p:graphicFrame>
        <p:nvGraphicFramePr>
          <p:cNvPr id="25" name="TextBox 22">
            <a:extLst>
              <a:ext uri="{FF2B5EF4-FFF2-40B4-BE49-F238E27FC236}">
                <a16:creationId xmlns:a16="http://schemas.microsoft.com/office/drawing/2014/main" id="{DB0F15CB-380E-CE7F-2872-088A37AC57BE}"/>
              </a:ext>
            </a:extLst>
          </p:cNvPr>
          <p:cNvGraphicFramePr/>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906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AF333C-5D40-D698-FEA4-D50CF1585885}"/>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FB08D0-7188-9033-D0D0-F9AA763DA03F}"/>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Conclusion</a:t>
            </a:r>
          </a:p>
        </p:txBody>
      </p:sp>
      <p:graphicFrame>
        <p:nvGraphicFramePr>
          <p:cNvPr id="18" name="TextBox 15">
            <a:extLst>
              <a:ext uri="{FF2B5EF4-FFF2-40B4-BE49-F238E27FC236}">
                <a16:creationId xmlns:a16="http://schemas.microsoft.com/office/drawing/2014/main" id="{EE080305-732C-3540-136F-8DE47FA22248}"/>
              </a:ext>
            </a:extLst>
          </p:cNvPr>
          <p:cNvGraphicFramePr/>
          <p:nvPr>
            <p:extLst>
              <p:ext uri="{D42A27DB-BD31-4B8C-83A1-F6EECF244321}">
                <p14:modId xmlns:p14="http://schemas.microsoft.com/office/powerpoint/2010/main" val="117534335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6707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70EE04-B4EE-0B64-D14F-D19510CE33A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098036-9E5C-753F-E5FC-5FB018F86AC9}"/>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Citations </a:t>
            </a:r>
          </a:p>
        </p:txBody>
      </p:sp>
      <p:sp>
        <p:nvSpPr>
          <p:cNvPr id="16" name="TextBox 15">
            <a:extLst>
              <a:ext uri="{FF2B5EF4-FFF2-40B4-BE49-F238E27FC236}">
                <a16:creationId xmlns:a16="http://schemas.microsoft.com/office/drawing/2014/main" id="{AA752460-0790-8942-3524-1183C6F20729}"/>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Citations –  Do not use web addresses as citations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Jones (2025) (Et al?)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Ibid etc.</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798075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DEA4DD-FF4F-2B26-33CC-FD8C6DC2FFE7}"/>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981FEE-081F-2D41-EADB-5D8B9F543135}"/>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References</a:t>
            </a:r>
          </a:p>
        </p:txBody>
      </p:sp>
      <p:graphicFrame>
        <p:nvGraphicFramePr>
          <p:cNvPr id="18" name="TextBox 15">
            <a:extLst>
              <a:ext uri="{FF2B5EF4-FFF2-40B4-BE49-F238E27FC236}">
                <a16:creationId xmlns:a16="http://schemas.microsoft.com/office/drawing/2014/main" id="{A986E354-D8DD-09B2-3C9D-74B66CC802AE}"/>
              </a:ext>
            </a:extLst>
          </p:cNvPr>
          <p:cNvGraphicFramePr/>
          <p:nvPr>
            <p:extLst>
              <p:ext uri="{D42A27DB-BD31-4B8C-83A1-F6EECF244321}">
                <p14:modId xmlns:p14="http://schemas.microsoft.com/office/powerpoint/2010/main" val="399009476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4427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B86BE72-1840-9149-A522-97334B8DEA67}"/>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867DAF67-47A1-BE50-0566-C20DD0320556}"/>
              </a:ext>
            </a:extLst>
          </p:cNvPr>
          <p:cNvPicPr>
            <a:picLocks noChangeAspect="1"/>
          </p:cNvPicPr>
          <p:nvPr/>
        </p:nvPicPr>
        <p:blipFill>
          <a:blip r:embed="rId2">
            <a:duotone>
              <a:prstClr val="black"/>
              <a:schemeClr val="tx2">
                <a:tint val="45000"/>
                <a:satMod val="400000"/>
              </a:schemeClr>
            </a:duotone>
            <a:alphaModFix amt="2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54126B7-DDB9-29E1-9934-8601A98E02F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Serious and </a:t>
            </a:r>
            <a:r>
              <a:rPr lang="en-US" dirty="0" err="1"/>
              <a:t>Organised</a:t>
            </a:r>
            <a:r>
              <a:rPr lang="en-US" dirty="0"/>
              <a:t> Crime </a:t>
            </a:r>
          </a:p>
        </p:txBody>
      </p:sp>
      <p:graphicFrame>
        <p:nvGraphicFramePr>
          <p:cNvPr id="25" name="TextBox 22">
            <a:extLst>
              <a:ext uri="{FF2B5EF4-FFF2-40B4-BE49-F238E27FC236}">
                <a16:creationId xmlns:a16="http://schemas.microsoft.com/office/drawing/2014/main" id="{0832022D-0BEC-3C27-7CEE-E269D57940C5}"/>
              </a:ext>
            </a:extLst>
          </p:cNvPr>
          <p:cNvGraphicFramePr/>
          <p:nvPr/>
        </p:nvGraphicFramePr>
        <p:xfrm>
          <a:off x="838200" y="17113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15727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F4CB660-65C7-B005-8081-908E97C99C52}"/>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6CE4E558-9716-8A36-11CF-99176E5448AE}"/>
              </a:ext>
            </a:extLst>
          </p:cNvPr>
          <p:cNvPicPr>
            <a:picLocks noChangeAspect="1"/>
          </p:cNvPicPr>
          <p:nvPr/>
        </p:nvPicPr>
        <p:blipFill>
          <a:blip r:embed="rId2">
            <a:duotone>
              <a:prstClr val="black"/>
              <a:schemeClr val="tx2">
                <a:tint val="45000"/>
                <a:satMod val="400000"/>
              </a:schemeClr>
            </a:duotone>
            <a:alphaModFix amt="2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FC16A79-C8C0-059C-B308-27A1985E3F3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Public Perceptions</a:t>
            </a:r>
          </a:p>
        </p:txBody>
      </p:sp>
      <p:pic>
        <p:nvPicPr>
          <p:cNvPr id="4" name="Picture 3">
            <a:extLst>
              <a:ext uri="{FF2B5EF4-FFF2-40B4-BE49-F238E27FC236}">
                <a16:creationId xmlns:a16="http://schemas.microsoft.com/office/drawing/2014/main" id="{B5849EE0-D5E5-42EE-96DB-5E741F692299}"/>
              </a:ext>
            </a:extLst>
          </p:cNvPr>
          <p:cNvPicPr>
            <a:picLocks noChangeAspect="1"/>
          </p:cNvPicPr>
          <p:nvPr/>
        </p:nvPicPr>
        <p:blipFill>
          <a:blip r:embed="rId3"/>
          <a:stretch>
            <a:fillRect/>
          </a:stretch>
        </p:blipFill>
        <p:spPr>
          <a:xfrm>
            <a:off x="5841506" y="1495425"/>
            <a:ext cx="5832629" cy="2641569"/>
          </a:xfrm>
          <a:prstGeom prst="rect">
            <a:avLst/>
          </a:prstGeom>
        </p:spPr>
      </p:pic>
      <p:sp>
        <p:nvSpPr>
          <p:cNvPr id="8" name="TextBox 7">
            <a:extLst>
              <a:ext uri="{FF2B5EF4-FFF2-40B4-BE49-F238E27FC236}">
                <a16:creationId xmlns:a16="http://schemas.microsoft.com/office/drawing/2014/main" id="{8CF8A699-3E10-91A4-80A5-E7FA536728AA}"/>
              </a:ext>
            </a:extLst>
          </p:cNvPr>
          <p:cNvSpPr txBox="1"/>
          <p:nvPr/>
        </p:nvSpPr>
        <p:spPr>
          <a:xfrm>
            <a:off x="5841506" y="4473611"/>
            <a:ext cx="6156664" cy="646331"/>
          </a:xfrm>
          <a:prstGeom prst="rect">
            <a:avLst/>
          </a:prstGeom>
          <a:noFill/>
        </p:spPr>
        <p:txBody>
          <a:bodyPr wrap="square">
            <a:spAutoFit/>
          </a:bodyPr>
          <a:lstStyle/>
          <a:p>
            <a:r>
              <a:rPr lang="en-GB" dirty="0">
                <a:hlinkClick r:id="rId4">
                  <a:extLst>
                    <a:ext uri="{A12FA001-AC4F-418D-AE19-62706E023703}">
                      <ahyp:hlinkClr xmlns:ahyp="http://schemas.microsoft.com/office/drawing/2018/hyperlinkcolor" val="tx"/>
                    </a:ext>
                  </a:extLst>
                </a:hlinkClick>
              </a:rPr>
              <a:t>Public perceptions of policing: A review of research and literature - GOV.UK</a:t>
            </a:r>
            <a:endParaRPr lang="en-GB" dirty="0"/>
          </a:p>
        </p:txBody>
      </p:sp>
      <p:sp>
        <p:nvSpPr>
          <p:cNvPr id="10" name="TextBox 9">
            <a:extLst>
              <a:ext uri="{FF2B5EF4-FFF2-40B4-BE49-F238E27FC236}">
                <a16:creationId xmlns:a16="http://schemas.microsoft.com/office/drawing/2014/main" id="{5F2C75A7-E940-D066-2263-ED3D64989102}"/>
              </a:ext>
            </a:extLst>
          </p:cNvPr>
          <p:cNvSpPr txBox="1"/>
          <p:nvPr/>
        </p:nvSpPr>
        <p:spPr>
          <a:xfrm>
            <a:off x="517865" y="3658883"/>
            <a:ext cx="6156664" cy="369332"/>
          </a:xfrm>
          <a:prstGeom prst="rect">
            <a:avLst/>
          </a:prstGeom>
          <a:noFill/>
        </p:spPr>
        <p:txBody>
          <a:bodyPr wrap="square">
            <a:spAutoFit/>
          </a:bodyPr>
          <a:lstStyle/>
          <a:p>
            <a:r>
              <a:rPr lang="en-GB" dirty="0">
                <a:hlinkClick r:id="rId5">
                  <a:extLst>
                    <a:ext uri="{A12FA001-AC4F-418D-AE19-62706E023703}">
                      <ahyp:hlinkClr xmlns:ahyp="http://schemas.microsoft.com/office/drawing/2018/hyperlinkcolor" val="tx"/>
                    </a:ext>
                  </a:extLst>
                </a:hlinkClick>
              </a:rPr>
              <a:t>Policing in the UK: Serious and Organised Crime</a:t>
            </a:r>
            <a:endParaRPr lang="en-GB" dirty="0"/>
          </a:p>
        </p:txBody>
      </p:sp>
      <p:pic>
        <p:nvPicPr>
          <p:cNvPr id="12" name="Picture 11">
            <a:extLst>
              <a:ext uri="{FF2B5EF4-FFF2-40B4-BE49-F238E27FC236}">
                <a16:creationId xmlns:a16="http://schemas.microsoft.com/office/drawing/2014/main" id="{7F291540-5352-1A43-92DB-90A77D4DC8A9}"/>
              </a:ext>
            </a:extLst>
          </p:cNvPr>
          <p:cNvPicPr>
            <a:picLocks noChangeAspect="1"/>
          </p:cNvPicPr>
          <p:nvPr/>
        </p:nvPicPr>
        <p:blipFill>
          <a:blip r:embed="rId6"/>
          <a:stretch>
            <a:fillRect/>
          </a:stretch>
        </p:blipFill>
        <p:spPr>
          <a:xfrm>
            <a:off x="421597" y="1808733"/>
            <a:ext cx="5286745" cy="1333500"/>
          </a:xfrm>
          <a:prstGeom prst="rect">
            <a:avLst/>
          </a:prstGeom>
        </p:spPr>
      </p:pic>
    </p:spTree>
    <p:extLst>
      <p:ext uri="{BB962C8B-B14F-4D97-AF65-F5344CB8AC3E}">
        <p14:creationId xmlns:p14="http://schemas.microsoft.com/office/powerpoint/2010/main" val="315484352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A042336-947F-8F7C-C643-C443323AC8CC}"/>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C6006725-7BB0-68D8-ADFA-9601434B8724}"/>
              </a:ext>
            </a:extLst>
          </p:cNvPr>
          <p:cNvPicPr>
            <a:picLocks noChangeAspect="1"/>
          </p:cNvPicPr>
          <p:nvPr/>
        </p:nvPicPr>
        <p:blipFill>
          <a:blip r:embed="rId2">
            <a:duotone>
              <a:prstClr val="black"/>
              <a:schemeClr val="tx2">
                <a:tint val="45000"/>
                <a:satMod val="400000"/>
              </a:schemeClr>
            </a:duotone>
            <a:alphaModFix amt="2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9EC0CBF-AC9B-4375-D505-3309680B3E5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Police Responses</a:t>
            </a:r>
          </a:p>
        </p:txBody>
      </p:sp>
      <p:pic>
        <p:nvPicPr>
          <p:cNvPr id="5" name="Picture 4">
            <a:extLst>
              <a:ext uri="{FF2B5EF4-FFF2-40B4-BE49-F238E27FC236}">
                <a16:creationId xmlns:a16="http://schemas.microsoft.com/office/drawing/2014/main" id="{C5001A5A-28D1-7A43-50CC-5269BA56389E}"/>
              </a:ext>
            </a:extLst>
          </p:cNvPr>
          <p:cNvPicPr>
            <a:picLocks noChangeAspect="1"/>
          </p:cNvPicPr>
          <p:nvPr/>
        </p:nvPicPr>
        <p:blipFill>
          <a:blip r:embed="rId3"/>
          <a:stretch>
            <a:fillRect/>
          </a:stretch>
        </p:blipFill>
        <p:spPr>
          <a:xfrm>
            <a:off x="6117842" y="231835"/>
            <a:ext cx="4950207" cy="2251599"/>
          </a:xfrm>
          <a:prstGeom prst="rect">
            <a:avLst/>
          </a:prstGeom>
        </p:spPr>
      </p:pic>
      <p:sp>
        <p:nvSpPr>
          <p:cNvPr id="7" name="TextBox 6">
            <a:extLst>
              <a:ext uri="{FF2B5EF4-FFF2-40B4-BE49-F238E27FC236}">
                <a16:creationId xmlns:a16="http://schemas.microsoft.com/office/drawing/2014/main" id="{1D1B8D6E-E1E5-EF03-38D3-074329B95DC9}"/>
              </a:ext>
            </a:extLst>
          </p:cNvPr>
          <p:cNvSpPr txBox="1"/>
          <p:nvPr/>
        </p:nvSpPr>
        <p:spPr>
          <a:xfrm>
            <a:off x="6117842" y="2483434"/>
            <a:ext cx="4875099" cy="646331"/>
          </a:xfrm>
          <a:prstGeom prst="rect">
            <a:avLst/>
          </a:prstGeom>
          <a:noFill/>
        </p:spPr>
        <p:txBody>
          <a:bodyPr wrap="square">
            <a:spAutoFit/>
          </a:bodyPr>
          <a:lstStyle/>
          <a:p>
            <a:r>
              <a:rPr lang="en-GB" dirty="0">
                <a:hlinkClick r:id="rId4">
                  <a:extLst>
                    <a:ext uri="{A12FA001-AC4F-418D-AE19-62706E023703}">
                      <ahyp:hlinkClr xmlns:ahyp="http://schemas.microsoft.com/office/drawing/2018/hyperlinkcolor" val="tx"/>
                    </a:ext>
                  </a:extLst>
                </a:hlinkClick>
              </a:rPr>
              <a:t>4P approach to dismantling serious organised crime | College of Policing</a:t>
            </a:r>
            <a:endParaRPr lang="en-GB" dirty="0"/>
          </a:p>
        </p:txBody>
      </p:sp>
      <p:pic>
        <p:nvPicPr>
          <p:cNvPr id="9" name="Picture 8">
            <a:extLst>
              <a:ext uri="{FF2B5EF4-FFF2-40B4-BE49-F238E27FC236}">
                <a16:creationId xmlns:a16="http://schemas.microsoft.com/office/drawing/2014/main" id="{0F5F73D0-4FD3-BC53-A3AA-F405F45FBC90}"/>
              </a:ext>
            </a:extLst>
          </p:cNvPr>
          <p:cNvPicPr>
            <a:picLocks noChangeAspect="1"/>
          </p:cNvPicPr>
          <p:nvPr/>
        </p:nvPicPr>
        <p:blipFill>
          <a:blip r:embed="rId5"/>
          <a:stretch>
            <a:fillRect/>
          </a:stretch>
        </p:blipFill>
        <p:spPr>
          <a:xfrm>
            <a:off x="838200" y="1775920"/>
            <a:ext cx="4155691" cy="3658879"/>
          </a:xfrm>
          <a:prstGeom prst="rect">
            <a:avLst/>
          </a:prstGeom>
        </p:spPr>
      </p:pic>
      <p:sp>
        <p:nvSpPr>
          <p:cNvPr id="11" name="TextBox 10">
            <a:extLst>
              <a:ext uri="{FF2B5EF4-FFF2-40B4-BE49-F238E27FC236}">
                <a16:creationId xmlns:a16="http://schemas.microsoft.com/office/drawing/2014/main" id="{70659D72-B68E-DD53-B61B-AA87A4E54CA7}"/>
              </a:ext>
            </a:extLst>
          </p:cNvPr>
          <p:cNvSpPr txBox="1"/>
          <p:nvPr/>
        </p:nvSpPr>
        <p:spPr>
          <a:xfrm>
            <a:off x="838200" y="5569545"/>
            <a:ext cx="4155691" cy="646331"/>
          </a:xfrm>
          <a:prstGeom prst="rect">
            <a:avLst/>
          </a:prstGeom>
          <a:noFill/>
        </p:spPr>
        <p:txBody>
          <a:bodyPr wrap="square">
            <a:spAutoFit/>
          </a:bodyPr>
          <a:lstStyle/>
          <a:p>
            <a:r>
              <a:rPr lang="en-GB" dirty="0">
                <a:hlinkClick r:id="rId6">
                  <a:extLst>
                    <a:ext uri="{A12FA001-AC4F-418D-AE19-62706E023703}">
                      <ahyp:hlinkClr xmlns:ahyp="http://schemas.microsoft.com/office/drawing/2018/hyperlinkcolor" val="tx"/>
                    </a:ext>
                  </a:extLst>
                </a:hlinkClick>
              </a:rPr>
              <a:t>Police &amp; retailers unite to dismantle organised crime groups</a:t>
            </a:r>
            <a:endParaRPr lang="en-GB" dirty="0"/>
          </a:p>
        </p:txBody>
      </p:sp>
      <p:pic>
        <p:nvPicPr>
          <p:cNvPr id="13" name="Picture 12">
            <a:extLst>
              <a:ext uri="{FF2B5EF4-FFF2-40B4-BE49-F238E27FC236}">
                <a16:creationId xmlns:a16="http://schemas.microsoft.com/office/drawing/2014/main" id="{3C79DC08-1166-3AFB-0105-0BD878BE4490}"/>
              </a:ext>
            </a:extLst>
          </p:cNvPr>
          <p:cNvPicPr>
            <a:picLocks noChangeAspect="1"/>
          </p:cNvPicPr>
          <p:nvPr/>
        </p:nvPicPr>
        <p:blipFill>
          <a:blip r:embed="rId7"/>
          <a:stretch>
            <a:fillRect/>
          </a:stretch>
        </p:blipFill>
        <p:spPr>
          <a:xfrm>
            <a:off x="5982069" y="3205356"/>
            <a:ext cx="5085979" cy="2565194"/>
          </a:xfrm>
          <a:prstGeom prst="rect">
            <a:avLst/>
          </a:prstGeom>
        </p:spPr>
      </p:pic>
      <p:sp>
        <p:nvSpPr>
          <p:cNvPr id="15" name="TextBox 14">
            <a:extLst>
              <a:ext uri="{FF2B5EF4-FFF2-40B4-BE49-F238E27FC236}">
                <a16:creationId xmlns:a16="http://schemas.microsoft.com/office/drawing/2014/main" id="{06787CD1-CA50-8AD7-AE2A-B9658EC0BA4F}"/>
              </a:ext>
            </a:extLst>
          </p:cNvPr>
          <p:cNvSpPr txBox="1"/>
          <p:nvPr/>
        </p:nvSpPr>
        <p:spPr>
          <a:xfrm>
            <a:off x="5982070" y="5770550"/>
            <a:ext cx="5085978" cy="923330"/>
          </a:xfrm>
          <a:prstGeom prst="rect">
            <a:avLst/>
          </a:prstGeom>
          <a:noFill/>
        </p:spPr>
        <p:txBody>
          <a:bodyPr wrap="square">
            <a:spAutoFit/>
          </a:bodyPr>
          <a:lstStyle/>
          <a:p>
            <a:r>
              <a:rPr lang="en-GB" dirty="0">
                <a:hlinkClick r:id="rId8">
                  <a:extLst>
                    <a:ext uri="{A12FA001-AC4F-418D-AE19-62706E023703}">
                      <ahyp:hlinkClr xmlns:ahyp="http://schemas.microsoft.com/office/drawing/2018/hyperlinkcolor" val="tx"/>
                    </a:ext>
                  </a:extLst>
                </a:hlinkClick>
              </a:rPr>
              <a:t>Serious and organised crime - His Majesty’s Inspectorate of Constabulary and Fire &amp; Rescue Services</a:t>
            </a:r>
            <a:endParaRPr lang="en-GB" dirty="0"/>
          </a:p>
        </p:txBody>
      </p:sp>
    </p:spTree>
    <p:extLst>
      <p:ext uri="{BB962C8B-B14F-4D97-AF65-F5344CB8AC3E}">
        <p14:creationId xmlns:p14="http://schemas.microsoft.com/office/powerpoint/2010/main" val="96244818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3D431E-508E-650F-EECD-0962D61D3BD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5ECB22-36A8-F904-B2C2-10338A7512E6}"/>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AI</a:t>
            </a:r>
          </a:p>
        </p:txBody>
      </p:sp>
      <p:sp>
        <p:nvSpPr>
          <p:cNvPr id="3" name="TextBox 2">
            <a:extLst>
              <a:ext uri="{FF2B5EF4-FFF2-40B4-BE49-F238E27FC236}">
                <a16:creationId xmlns:a16="http://schemas.microsoft.com/office/drawing/2014/main" id="{078C311D-986E-3CDD-6040-71E4394E1519}"/>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dirty="0"/>
              <a:t>Please ensure you read, understand and follow the AI guidance provided on Moodle. </a:t>
            </a:r>
          </a:p>
        </p:txBody>
      </p:sp>
    </p:spTree>
    <p:extLst>
      <p:ext uri="{BB962C8B-B14F-4D97-AF65-F5344CB8AC3E}">
        <p14:creationId xmlns:p14="http://schemas.microsoft.com/office/powerpoint/2010/main" val="2498551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7E50CF-DFF0-5514-5869-FE0A5E24E0A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C840EAE-FD02-9096-90C7-5871A722290D}"/>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Drafts</a:t>
            </a:r>
          </a:p>
        </p:txBody>
      </p:sp>
      <p:sp>
        <p:nvSpPr>
          <p:cNvPr id="3" name="TextBox 2">
            <a:extLst>
              <a:ext uri="{FF2B5EF4-FFF2-40B4-BE49-F238E27FC236}">
                <a16:creationId xmlns:a16="http://schemas.microsoft.com/office/drawing/2014/main" id="{D3C5B6FE-ED29-D7A3-80C4-C0A2DFDA13D7}"/>
              </a:ext>
            </a:extLst>
          </p:cNvPr>
          <p:cNvSpPr txBox="1"/>
          <p:nvPr/>
        </p:nvSpPr>
        <p:spPr>
          <a:xfrm>
            <a:off x="1350682" y="4870824"/>
            <a:ext cx="10005951" cy="145825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spcAft>
                <a:spcPts val="600"/>
              </a:spcAft>
            </a:pPr>
            <a:r>
              <a:rPr lang="en-US" sz="2400" kern="1200">
                <a:solidFill>
                  <a:schemeClr val="tx1"/>
                </a:solidFill>
                <a:latin typeface="+mn-lt"/>
                <a:ea typeface="+mn-ea"/>
                <a:cs typeface="+mn-cs"/>
              </a:rPr>
              <a:t>Please feel free to send me a draft of your work up until 10 days before submission date</a:t>
            </a:r>
          </a:p>
        </p:txBody>
      </p:sp>
    </p:spTree>
    <p:extLst>
      <p:ext uri="{BB962C8B-B14F-4D97-AF65-F5344CB8AC3E}">
        <p14:creationId xmlns:p14="http://schemas.microsoft.com/office/powerpoint/2010/main" val="1413836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0D7554-2469-B97E-194D-46E496E4826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05E35DD-9BE6-E7AD-A0A8-C47D944D8F29}"/>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I'm here!</a:t>
            </a:r>
          </a:p>
        </p:txBody>
      </p:sp>
      <p:sp>
        <p:nvSpPr>
          <p:cNvPr id="3" name="TextBox 2">
            <a:extLst>
              <a:ext uri="{FF2B5EF4-FFF2-40B4-BE49-F238E27FC236}">
                <a16:creationId xmlns:a16="http://schemas.microsoft.com/office/drawing/2014/main" id="{E8B30082-9783-34FB-A6FB-A329040F4D0E}"/>
              </a:ext>
            </a:extLst>
          </p:cNvPr>
          <p:cNvSpPr txBox="1"/>
          <p:nvPr/>
        </p:nvSpPr>
        <p:spPr>
          <a:xfrm>
            <a:off x="1350682" y="4870824"/>
            <a:ext cx="10005951" cy="145825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spcAft>
                <a:spcPts val="600"/>
              </a:spcAft>
            </a:pPr>
            <a:r>
              <a:rPr lang="en-US" sz="2400" kern="1200">
                <a:solidFill>
                  <a:schemeClr val="tx1"/>
                </a:solidFill>
                <a:latin typeface="+mn-lt"/>
                <a:ea typeface="+mn-ea"/>
                <a:cs typeface="+mn-cs"/>
              </a:rPr>
              <a:t>If you need any help, advice or just a chat e mail me and we can meet up!!</a:t>
            </a:r>
          </a:p>
        </p:txBody>
      </p:sp>
    </p:spTree>
    <p:extLst>
      <p:ext uri="{BB962C8B-B14F-4D97-AF65-F5344CB8AC3E}">
        <p14:creationId xmlns:p14="http://schemas.microsoft.com/office/powerpoint/2010/main" val="17256291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TotalTime>
  <Words>385</Words>
  <Application>Microsoft Office PowerPoint</Application>
  <PresentationFormat>Widescreen</PresentationFormat>
  <Paragraphs>62</Paragraphs>
  <Slides>15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  BMPL5014A  Complex Criminal Offences   Assessment Preparation  Wynne Jones    </vt:lpstr>
      <vt:lpstr>  “Analyse the impact that serious and organised crime has upon the public's perception of community safety and consider policing responses used to combat this type of offending”.   15 minute pre recorded presentation  Submission Deadline 2359 7th November 2025</vt:lpstr>
      <vt:lpstr>Essay Structure</vt:lpstr>
      <vt:lpstr>Introduction</vt:lpstr>
      <vt:lpstr>Main Body</vt:lpstr>
      <vt:lpstr>Critically Examine </vt:lpstr>
      <vt:lpstr>Conclusion</vt:lpstr>
      <vt:lpstr>Citations </vt:lpstr>
      <vt:lpstr>References</vt:lpstr>
      <vt:lpstr>Serious and Organised Crime </vt:lpstr>
      <vt:lpstr>Public Perceptions</vt:lpstr>
      <vt:lpstr>Police Responses</vt:lpstr>
      <vt:lpstr>AI</vt:lpstr>
      <vt:lpstr>Drafts</vt:lpstr>
      <vt:lpstr>I'm here!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Wynne Jones (IMH)</dc:creator>
  <cp:lastModifiedBy>Wynne Jones (IMH)</cp:lastModifiedBy>
  <cp:revision>70</cp:revision>
  <dcterms:created xsi:type="dcterms:W3CDTF">2013-07-15T20:26:40Z</dcterms:created>
  <dcterms:modified xsi:type="dcterms:W3CDTF">2025-10-21T10:39:58Z</dcterms:modified>
</cp:coreProperties>
</file>