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7" r:id="rId2"/>
    <p:sldId id="259" r:id="rId3"/>
    <p:sldId id="256" r:id="rId4"/>
    <p:sldId id="294" r:id="rId5"/>
    <p:sldId id="295" r:id="rId6"/>
    <p:sldId id="300" r:id="rId7"/>
    <p:sldId id="296" r:id="rId8"/>
    <p:sldId id="307" r:id="rId9"/>
    <p:sldId id="297" r:id="rId10"/>
    <p:sldId id="301" r:id="rId11"/>
    <p:sldId id="298" r:id="rId12"/>
    <p:sldId id="302" r:id="rId13"/>
    <p:sldId id="303" r:id="rId14"/>
    <p:sldId id="304" r:id="rId15"/>
    <p:sldId id="305" r:id="rId16"/>
    <p:sldId id="306" r:id="rId17"/>
    <p:sldId id="299" r:id="rId18"/>
    <p:sldId id="284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15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0FE0A7A-9F21-4E52-BA27-3D51CE8F0A77}" v="48" dt="2026-10-07T06:17:44.74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 showGuides="1">
      <p:cViewPr>
        <p:scale>
          <a:sx n="60" d="100"/>
          <a:sy n="60" d="100"/>
        </p:scale>
        <p:origin x="1398" y="774"/>
      </p:cViewPr>
      <p:guideLst>
        <p:guide orient="horz" pos="2115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a Ferraraccio" userId="c9694aeb-2f50-401b-8abf-67f8a7106701" providerId="ADAL" clId="{728671C3-614E-440E-8F04-5DA1EFA065FD}"/>
    <pc:docChg chg="undo redo custSel addSld delSld modSld sldOrd">
      <pc:chgData name="Simona Ferraraccio" userId="c9694aeb-2f50-401b-8abf-67f8a7106701" providerId="ADAL" clId="{728671C3-614E-440E-8F04-5DA1EFA065FD}" dt="2026-10-07T06:18:34.734" v="3089" actId="207"/>
      <pc:docMkLst>
        <pc:docMk/>
      </pc:docMkLst>
      <pc:sldChg chg="addSp delSp modSp mod modAnim">
        <pc:chgData name="Simona Ferraraccio" userId="c9694aeb-2f50-401b-8abf-67f8a7106701" providerId="ADAL" clId="{728671C3-614E-440E-8F04-5DA1EFA065FD}" dt="2026-10-06T14:56:17.619" v="1707" actId="1036"/>
        <pc:sldMkLst>
          <pc:docMk/>
          <pc:sldMk cId="2423041550" sldId="256"/>
        </pc:sldMkLst>
        <pc:spChg chg="mod">
          <ac:chgData name="Simona Ferraraccio" userId="c9694aeb-2f50-401b-8abf-67f8a7106701" providerId="ADAL" clId="{728671C3-614E-440E-8F04-5DA1EFA065FD}" dt="2026-10-06T14:56:17.619" v="1707" actId="1036"/>
          <ac:spMkLst>
            <pc:docMk/>
            <pc:sldMk cId="2423041550" sldId="256"/>
            <ac:spMk id="2" creationId="{0162B261-2BFC-DE45-BDAC-E75C25EC4E7D}"/>
          </ac:spMkLst>
        </pc:spChg>
        <pc:spChg chg="add mod">
          <ac:chgData name="Simona Ferraraccio" userId="c9694aeb-2f50-401b-8abf-67f8a7106701" providerId="ADAL" clId="{728671C3-614E-440E-8F04-5DA1EFA065FD}" dt="2026-10-06T14:56:17.619" v="1707" actId="1036"/>
          <ac:spMkLst>
            <pc:docMk/>
            <pc:sldMk cId="2423041550" sldId="256"/>
            <ac:spMk id="5" creationId="{7BEB2BAF-E01D-04B2-3053-6580362C9B6A}"/>
          </ac:spMkLst>
        </pc:spChg>
        <pc:spChg chg="add del mod">
          <ac:chgData name="Simona Ferraraccio" userId="c9694aeb-2f50-401b-8abf-67f8a7106701" providerId="ADAL" clId="{728671C3-614E-440E-8F04-5DA1EFA065FD}" dt="2026-10-06T14:53:35.735" v="1691" actId="478"/>
          <ac:spMkLst>
            <pc:docMk/>
            <pc:sldMk cId="2423041550" sldId="256"/>
            <ac:spMk id="9" creationId="{4C06E102-8BE3-EFA2-9BDF-2BF1F7A6AA18}"/>
          </ac:spMkLst>
        </pc:spChg>
        <pc:picChg chg="mod modCrop">
          <ac:chgData name="Simona Ferraraccio" userId="c9694aeb-2f50-401b-8abf-67f8a7106701" providerId="ADAL" clId="{728671C3-614E-440E-8F04-5DA1EFA065FD}" dt="2026-10-06T14:32:49.959" v="1572" actId="1076"/>
          <ac:picMkLst>
            <pc:docMk/>
            <pc:sldMk cId="2423041550" sldId="256"/>
            <ac:picMk id="7" creationId="{4D01D42A-0BFC-6B7F-5511-918E6ACD7D9C}"/>
          </ac:picMkLst>
        </pc:picChg>
      </pc:sldChg>
      <pc:sldChg chg="modSp mod">
        <pc:chgData name="Simona Ferraraccio" userId="c9694aeb-2f50-401b-8abf-67f8a7106701" providerId="ADAL" clId="{728671C3-614E-440E-8F04-5DA1EFA065FD}" dt="2026-10-06T16:18:58.378" v="1852" actId="20577"/>
        <pc:sldMkLst>
          <pc:docMk/>
          <pc:sldMk cId="1330036913" sldId="259"/>
        </pc:sldMkLst>
        <pc:spChg chg="mod">
          <ac:chgData name="Simona Ferraraccio" userId="c9694aeb-2f50-401b-8abf-67f8a7106701" providerId="ADAL" clId="{728671C3-614E-440E-8F04-5DA1EFA065FD}" dt="2026-10-06T16:18:58.378" v="1852" actId="20577"/>
          <ac:spMkLst>
            <pc:docMk/>
            <pc:sldMk cId="1330036913" sldId="259"/>
            <ac:spMk id="3" creationId="{9B7AC983-E2FE-D8E7-6AC8-A0360E729246}"/>
          </ac:spMkLst>
        </pc:spChg>
      </pc:sldChg>
      <pc:sldChg chg="addSp modSp new del mod setBg">
        <pc:chgData name="Simona Ferraraccio" userId="c9694aeb-2f50-401b-8abf-67f8a7106701" providerId="ADAL" clId="{728671C3-614E-440E-8F04-5DA1EFA065FD}" dt="2026-10-06T14:31:22.490" v="1529" actId="47"/>
        <pc:sldMkLst>
          <pc:docMk/>
          <pc:sldMk cId="538764433" sldId="260"/>
        </pc:sldMkLst>
      </pc:sldChg>
      <pc:sldChg chg="del">
        <pc:chgData name="Simona Ferraraccio" userId="c9694aeb-2f50-401b-8abf-67f8a7106701" providerId="ADAL" clId="{728671C3-614E-440E-8F04-5DA1EFA065FD}" dt="2026-10-06T15:02:12.566" v="1723" actId="47"/>
        <pc:sldMkLst>
          <pc:docMk/>
          <pc:sldMk cId="516723070" sldId="261"/>
        </pc:sldMkLst>
      </pc:sldChg>
      <pc:sldChg chg="modSp mod">
        <pc:chgData name="Simona Ferraraccio" userId="c9694aeb-2f50-401b-8abf-67f8a7106701" providerId="ADAL" clId="{728671C3-614E-440E-8F04-5DA1EFA065FD}" dt="2026-10-06T21:16:24.030" v="3001" actId="255"/>
        <pc:sldMkLst>
          <pc:docMk/>
          <pc:sldMk cId="1675320071" sldId="284"/>
        </pc:sldMkLst>
        <pc:spChg chg="mod">
          <ac:chgData name="Simona Ferraraccio" userId="c9694aeb-2f50-401b-8abf-67f8a7106701" providerId="ADAL" clId="{728671C3-614E-440E-8F04-5DA1EFA065FD}" dt="2026-10-06T21:16:24.030" v="3001" actId="255"/>
          <ac:spMkLst>
            <pc:docMk/>
            <pc:sldMk cId="1675320071" sldId="284"/>
            <ac:spMk id="3" creationId="{662358CE-9F71-4F56-2AE9-A92B17DA617E}"/>
          </ac:spMkLst>
        </pc:spChg>
      </pc:sldChg>
      <pc:sldChg chg="addSp modSp mod">
        <pc:chgData name="Simona Ferraraccio" userId="c9694aeb-2f50-401b-8abf-67f8a7106701" providerId="ADAL" clId="{728671C3-614E-440E-8F04-5DA1EFA065FD}" dt="2026-10-06T14:59:22.268" v="1719" actId="1076"/>
        <pc:sldMkLst>
          <pc:docMk/>
          <pc:sldMk cId="668538511" sldId="294"/>
        </pc:sldMkLst>
        <pc:spChg chg="mod">
          <ac:chgData name="Simona Ferraraccio" userId="c9694aeb-2f50-401b-8abf-67f8a7106701" providerId="ADAL" clId="{728671C3-614E-440E-8F04-5DA1EFA065FD}" dt="2026-10-06T14:59:22.268" v="1719" actId="1076"/>
          <ac:spMkLst>
            <pc:docMk/>
            <pc:sldMk cId="668538511" sldId="294"/>
            <ac:spMk id="11" creationId="{A5C1A893-E1BD-BDCE-1C3F-2DC0AECCDAF3}"/>
          </ac:spMkLst>
        </pc:spChg>
        <pc:spChg chg="mod">
          <ac:chgData name="Simona Ferraraccio" userId="c9694aeb-2f50-401b-8abf-67f8a7106701" providerId="ADAL" clId="{728671C3-614E-440E-8F04-5DA1EFA065FD}" dt="2026-10-06T14:59:18" v="1718" actId="1076"/>
          <ac:spMkLst>
            <pc:docMk/>
            <pc:sldMk cId="668538511" sldId="294"/>
            <ac:spMk id="12" creationId="{CAAE85F3-49B2-269F-9996-1F88A3B3E9C3}"/>
          </ac:spMkLst>
        </pc:spChg>
        <pc:picChg chg="add mod">
          <ac:chgData name="Simona Ferraraccio" userId="c9694aeb-2f50-401b-8abf-67f8a7106701" providerId="ADAL" clId="{728671C3-614E-440E-8F04-5DA1EFA065FD}" dt="2026-10-06T14:59:13.976" v="1717" actId="1076"/>
          <ac:picMkLst>
            <pc:docMk/>
            <pc:sldMk cId="668538511" sldId="294"/>
            <ac:picMk id="7" creationId="{1CAAD794-A34A-54B0-7DB2-9777F4948200}"/>
          </ac:picMkLst>
        </pc:picChg>
      </pc:sldChg>
      <pc:sldChg chg="del">
        <pc:chgData name="Simona Ferraraccio" userId="c9694aeb-2f50-401b-8abf-67f8a7106701" providerId="ADAL" clId="{728671C3-614E-440E-8F04-5DA1EFA065FD}" dt="2026-10-06T15:02:04.180" v="1720" actId="47"/>
        <pc:sldMkLst>
          <pc:docMk/>
          <pc:sldMk cId="693004170" sldId="295"/>
        </pc:sldMkLst>
      </pc:sldChg>
      <pc:sldChg chg="addSp delSp modSp new mod setBg addAnim delAnim">
        <pc:chgData name="Simona Ferraraccio" userId="c9694aeb-2f50-401b-8abf-67f8a7106701" providerId="ADAL" clId="{728671C3-614E-440E-8F04-5DA1EFA065FD}" dt="2026-10-06T19:49:47.457" v="2666" actId="1036"/>
        <pc:sldMkLst>
          <pc:docMk/>
          <pc:sldMk cId="1031282399" sldId="295"/>
        </pc:sldMkLst>
        <pc:spChg chg="mod">
          <ac:chgData name="Simona Ferraraccio" userId="c9694aeb-2f50-401b-8abf-67f8a7106701" providerId="ADAL" clId="{728671C3-614E-440E-8F04-5DA1EFA065FD}" dt="2026-10-06T19:32:56.268" v="2508" actId="1076"/>
          <ac:spMkLst>
            <pc:docMk/>
            <pc:sldMk cId="1031282399" sldId="295"/>
            <ac:spMk id="2" creationId="{D2D3E654-4364-C629-292D-7CE69A2E9DB9}"/>
          </ac:spMkLst>
        </pc:spChg>
        <pc:spChg chg="del">
          <ac:chgData name="Simona Ferraraccio" userId="c9694aeb-2f50-401b-8abf-67f8a7106701" providerId="ADAL" clId="{728671C3-614E-440E-8F04-5DA1EFA065FD}" dt="2026-10-06T15:04:22.495" v="1748" actId="478"/>
          <ac:spMkLst>
            <pc:docMk/>
            <pc:sldMk cId="1031282399" sldId="295"/>
            <ac:spMk id="3" creationId="{B6D4BBFD-8F15-53F7-EAFB-85772391629A}"/>
          </ac:spMkLst>
        </pc:spChg>
        <pc:spChg chg="mod">
          <ac:chgData name="Simona Ferraraccio" userId="c9694aeb-2f50-401b-8abf-67f8a7106701" providerId="ADAL" clId="{728671C3-614E-440E-8F04-5DA1EFA065FD}" dt="2026-10-06T15:09:51.859" v="1758" actId="14100"/>
          <ac:spMkLst>
            <pc:docMk/>
            <pc:sldMk cId="1031282399" sldId="295"/>
            <ac:spMk id="4" creationId="{E36FE1EE-8628-0B24-05B8-942CF570BF20}"/>
          </ac:spMkLst>
        </pc:spChg>
        <pc:spChg chg="mod">
          <ac:chgData name="Simona Ferraraccio" userId="c9694aeb-2f50-401b-8abf-67f8a7106701" providerId="ADAL" clId="{728671C3-614E-440E-8F04-5DA1EFA065FD}" dt="2026-10-06T15:04:56.561" v="1752" actId="26606"/>
          <ac:spMkLst>
            <pc:docMk/>
            <pc:sldMk cId="1031282399" sldId="295"/>
            <ac:spMk id="5" creationId="{9C4A175D-93CF-122A-9BC5-B7404E5DE32A}"/>
          </ac:spMkLst>
        </pc:spChg>
        <pc:spChg chg="mod">
          <ac:chgData name="Simona Ferraraccio" userId="c9694aeb-2f50-401b-8abf-67f8a7106701" providerId="ADAL" clId="{728671C3-614E-440E-8F04-5DA1EFA065FD}" dt="2026-10-06T15:04:56.561" v="1752" actId="26606"/>
          <ac:spMkLst>
            <pc:docMk/>
            <pc:sldMk cId="1031282399" sldId="295"/>
            <ac:spMk id="6" creationId="{69BF5CF2-5902-E1FC-FB7C-712E0E7540EA}"/>
          </ac:spMkLst>
        </pc:spChg>
        <pc:spChg chg="add mod">
          <ac:chgData name="Simona Ferraraccio" userId="c9694aeb-2f50-401b-8abf-67f8a7106701" providerId="ADAL" clId="{728671C3-614E-440E-8F04-5DA1EFA065FD}" dt="2026-10-06T19:33:02.905" v="2509" actId="1076"/>
          <ac:spMkLst>
            <pc:docMk/>
            <pc:sldMk cId="1031282399" sldId="295"/>
            <ac:spMk id="10" creationId="{EEEBE76B-12A9-1215-A239-053266BD6974}"/>
          </ac:spMkLst>
        </pc:spChg>
        <pc:spChg chg="add mod">
          <ac:chgData name="Simona Ferraraccio" userId="c9694aeb-2f50-401b-8abf-67f8a7106701" providerId="ADAL" clId="{728671C3-614E-440E-8F04-5DA1EFA065FD}" dt="2026-10-06T19:40:16.738" v="2558" actId="14100"/>
          <ac:spMkLst>
            <pc:docMk/>
            <pc:sldMk cId="1031282399" sldId="295"/>
            <ac:spMk id="12" creationId="{B5CDEF66-08AA-39E0-1245-3E166E6F3386}"/>
          </ac:spMkLst>
        </pc:spChg>
        <pc:spChg chg="add del">
          <ac:chgData name="Simona Ferraraccio" userId="c9694aeb-2f50-401b-8abf-67f8a7106701" providerId="ADAL" clId="{728671C3-614E-440E-8F04-5DA1EFA065FD}" dt="2026-10-06T15:04:56.561" v="1752" actId="26606"/>
          <ac:spMkLst>
            <pc:docMk/>
            <pc:sldMk cId="1031282399" sldId="295"/>
            <ac:spMk id="13" creationId="{7DA3C418-758E-4180-A5D0-8655D6804587}"/>
          </ac:spMkLst>
        </pc:spChg>
        <pc:spChg chg="add del">
          <ac:chgData name="Simona Ferraraccio" userId="c9694aeb-2f50-401b-8abf-67f8a7106701" providerId="ADAL" clId="{728671C3-614E-440E-8F04-5DA1EFA065FD}" dt="2026-10-06T15:04:56.561" v="1752" actId="26606"/>
          <ac:spMkLst>
            <pc:docMk/>
            <pc:sldMk cId="1031282399" sldId="295"/>
            <ac:spMk id="15" creationId="{28C8EF06-5EC3-4883-AFAF-D74FF46550FB}"/>
          </ac:spMkLst>
        </pc:spChg>
        <pc:spChg chg="add mod">
          <ac:chgData name="Simona Ferraraccio" userId="c9694aeb-2f50-401b-8abf-67f8a7106701" providerId="ADAL" clId="{728671C3-614E-440E-8F04-5DA1EFA065FD}" dt="2026-10-06T19:38:46.727" v="2540" actId="14100"/>
          <ac:spMkLst>
            <pc:docMk/>
            <pc:sldMk cId="1031282399" sldId="295"/>
            <ac:spMk id="16" creationId="{98CB6CAB-C2AE-ED8A-D3F1-08D4B56EDBF8}"/>
          </ac:spMkLst>
        </pc:spChg>
        <pc:spChg chg="add mod">
          <ac:chgData name="Simona Ferraraccio" userId="c9694aeb-2f50-401b-8abf-67f8a7106701" providerId="ADAL" clId="{728671C3-614E-440E-8F04-5DA1EFA065FD}" dt="2026-10-06T19:48:46.236" v="2642" actId="1037"/>
          <ac:spMkLst>
            <pc:docMk/>
            <pc:sldMk cId="1031282399" sldId="295"/>
            <ac:spMk id="18" creationId="{16EFFEAC-C216-48CB-2699-068D5FF13987}"/>
          </ac:spMkLst>
        </pc:spChg>
        <pc:spChg chg="add mod">
          <ac:chgData name="Simona Ferraraccio" userId="c9694aeb-2f50-401b-8abf-67f8a7106701" providerId="ADAL" clId="{728671C3-614E-440E-8F04-5DA1EFA065FD}" dt="2026-10-06T19:40:13.415" v="2557" actId="14100"/>
          <ac:spMkLst>
            <pc:docMk/>
            <pc:sldMk cId="1031282399" sldId="295"/>
            <ac:spMk id="20" creationId="{7411E926-524B-AC7F-8BCF-842838EA24CD}"/>
          </ac:spMkLst>
        </pc:spChg>
        <pc:spChg chg="add mod">
          <ac:chgData name="Simona Ferraraccio" userId="c9694aeb-2f50-401b-8abf-67f8a7106701" providerId="ADAL" clId="{728671C3-614E-440E-8F04-5DA1EFA065FD}" dt="2026-10-06T19:40:57.388" v="2570" actId="207"/>
          <ac:spMkLst>
            <pc:docMk/>
            <pc:sldMk cId="1031282399" sldId="295"/>
            <ac:spMk id="22" creationId="{B5CC3D32-2312-47C4-55E1-6D09AF985A67}"/>
          </ac:spMkLst>
        </pc:spChg>
        <pc:spChg chg="add mod">
          <ac:chgData name="Simona Ferraraccio" userId="c9694aeb-2f50-401b-8abf-67f8a7106701" providerId="ADAL" clId="{728671C3-614E-440E-8F04-5DA1EFA065FD}" dt="2026-10-06T19:44:51.492" v="2588" actId="14100"/>
          <ac:spMkLst>
            <pc:docMk/>
            <pc:sldMk cId="1031282399" sldId="295"/>
            <ac:spMk id="24" creationId="{5362A992-5330-F07C-CE6E-5515069B033C}"/>
          </ac:spMkLst>
        </pc:spChg>
        <pc:spChg chg="add mod">
          <ac:chgData name="Simona Ferraraccio" userId="c9694aeb-2f50-401b-8abf-67f8a7106701" providerId="ADAL" clId="{728671C3-614E-440E-8F04-5DA1EFA065FD}" dt="2026-10-06T19:48:51.145" v="2648" actId="1036"/>
          <ac:spMkLst>
            <pc:docMk/>
            <pc:sldMk cId="1031282399" sldId="295"/>
            <ac:spMk id="26" creationId="{C433574A-9498-ADD1-18FC-19FE4CB9DAC5}"/>
          </ac:spMkLst>
        </pc:spChg>
        <pc:spChg chg="add mod">
          <ac:chgData name="Simona Ferraraccio" userId="c9694aeb-2f50-401b-8abf-67f8a7106701" providerId="ADAL" clId="{728671C3-614E-440E-8F04-5DA1EFA065FD}" dt="2026-10-06T19:49:47.457" v="2666" actId="1036"/>
          <ac:spMkLst>
            <pc:docMk/>
            <pc:sldMk cId="1031282399" sldId="295"/>
            <ac:spMk id="28" creationId="{59FFEAE9-2516-EB2D-2B17-6B764C298D18}"/>
          </ac:spMkLst>
        </pc:spChg>
        <pc:picChg chg="add mod ord">
          <ac:chgData name="Simona Ferraraccio" userId="c9694aeb-2f50-401b-8abf-67f8a7106701" providerId="ADAL" clId="{728671C3-614E-440E-8F04-5DA1EFA065FD}" dt="2026-10-06T19:44:36.928" v="2580" actId="1076"/>
          <ac:picMkLst>
            <pc:docMk/>
            <pc:sldMk cId="1031282399" sldId="295"/>
            <ac:picMk id="8" creationId="{FEC7C0B9-0C18-8704-BEA6-6549495C233E}"/>
          </ac:picMkLst>
        </pc:picChg>
      </pc:sldChg>
      <pc:sldChg chg="addSp delSp modSp new mod">
        <pc:chgData name="Simona Ferraraccio" userId="c9694aeb-2f50-401b-8abf-67f8a7106701" providerId="ADAL" clId="{728671C3-614E-440E-8F04-5DA1EFA065FD}" dt="2026-10-07T05:51:07.046" v="3008" actId="1076"/>
        <pc:sldMkLst>
          <pc:docMk/>
          <pc:sldMk cId="421730610" sldId="296"/>
        </pc:sldMkLst>
        <pc:spChg chg="mod">
          <ac:chgData name="Simona Ferraraccio" userId="c9694aeb-2f50-401b-8abf-67f8a7106701" providerId="ADAL" clId="{728671C3-614E-440E-8F04-5DA1EFA065FD}" dt="2026-10-06T16:28:56.209" v="1881" actId="20577"/>
          <ac:spMkLst>
            <pc:docMk/>
            <pc:sldMk cId="421730610" sldId="296"/>
            <ac:spMk id="2" creationId="{19A969FA-108D-7EF9-C73D-4D29392A8F0A}"/>
          </ac:spMkLst>
        </pc:spChg>
        <pc:spChg chg="del mod">
          <ac:chgData name="Simona Ferraraccio" userId="c9694aeb-2f50-401b-8abf-67f8a7106701" providerId="ADAL" clId="{728671C3-614E-440E-8F04-5DA1EFA065FD}" dt="2026-10-06T16:38:44.530" v="1882" actId="478"/>
          <ac:spMkLst>
            <pc:docMk/>
            <pc:sldMk cId="421730610" sldId="296"/>
            <ac:spMk id="3" creationId="{DE70429E-86A3-DBA4-ED03-F78FB8255368}"/>
          </ac:spMkLst>
        </pc:spChg>
        <pc:spChg chg="mod">
          <ac:chgData name="Simona Ferraraccio" userId="c9694aeb-2f50-401b-8abf-67f8a7106701" providerId="ADAL" clId="{728671C3-614E-440E-8F04-5DA1EFA065FD}" dt="2026-10-06T16:13:26.102" v="1792" actId="14100"/>
          <ac:spMkLst>
            <pc:docMk/>
            <pc:sldMk cId="421730610" sldId="296"/>
            <ac:spMk id="4" creationId="{FA101800-3053-7FC8-17EF-75BBA720A07E}"/>
          </ac:spMkLst>
        </pc:spChg>
        <pc:spChg chg="add mod">
          <ac:chgData name="Simona Ferraraccio" userId="c9694aeb-2f50-401b-8abf-67f8a7106701" providerId="ADAL" clId="{728671C3-614E-440E-8F04-5DA1EFA065FD}" dt="2026-10-06T16:52:03.845" v="1963" actId="1036"/>
          <ac:spMkLst>
            <pc:docMk/>
            <pc:sldMk cId="421730610" sldId="296"/>
            <ac:spMk id="9" creationId="{B2652697-4291-F301-E1DE-314CEABCC61C}"/>
          </ac:spMkLst>
        </pc:spChg>
        <pc:spChg chg="add mod">
          <ac:chgData name="Simona Ferraraccio" userId="c9694aeb-2f50-401b-8abf-67f8a7106701" providerId="ADAL" clId="{728671C3-614E-440E-8F04-5DA1EFA065FD}" dt="2026-10-07T05:51:07.046" v="3008" actId="1076"/>
          <ac:spMkLst>
            <pc:docMk/>
            <pc:sldMk cId="421730610" sldId="296"/>
            <ac:spMk id="11" creationId="{8A9A5437-A866-D207-A031-A18DF4A3B443}"/>
          </ac:spMkLst>
        </pc:spChg>
        <pc:spChg chg="add mod">
          <ac:chgData name="Simona Ferraraccio" userId="c9694aeb-2f50-401b-8abf-67f8a7106701" providerId="ADAL" clId="{728671C3-614E-440E-8F04-5DA1EFA065FD}" dt="2026-10-06T17:14:54.731" v="2209" actId="20577"/>
          <ac:spMkLst>
            <pc:docMk/>
            <pc:sldMk cId="421730610" sldId="296"/>
            <ac:spMk id="12" creationId="{BC67FCDC-1D6D-8F7A-FAEC-CF0C9A38779B}"/>
          </ac:spMkLst>
        </pc:spChg>
        <pc:picChg chg="add mod">
          <ac:chgData name="Simona Ferraraccio" userId="c9694aeb-2f50-401b-8abf-67f8a7106701" providerId="ADAL" clId="{728671C3-614E-440E-8F04-5DA1EFA065FD}" dt="2026-10-06T16:52:03.845" v="1963" actId="1036"/>
          <ac:picMkLst>
            <pc:docMk/>
            <pc:sldMk cId="421730610" sldId="296"/>
            <ac:picMk id="8" creationId="{F60D666D-6048-C405-C20F-A7A74E956732}"/>
          </ac:picMkLst>
        </pc:picChg>
      </pc:sldChg>
      <pc:sldChg chg="del">
        <pc:chgData name="Simona Ferraraccio" userId="c9694aeb-2f50-401b-8abf-67f8a7106701" providerId="ADAL" clId="{728671C3-614E-440E-8F04-5DA1EFA065FD}" dt="2026-10-06T15:02:08.802" v="1721" actId="47"/>
        <pc:sldMkLst>
          <pc:docMk/>
          <pc:sldMk cId="2520641199" sldId="296"/>
        </pc:sldMkLst>
      </pc:sldChg>
      <pc:sldChg chg="addSp delSp modSp new mod setBg">
        <pc:chgData name="Simona Ferraraccio" userId="c9694aeb-2f50-401b-8abf-67f8a7106701" providerId="ADAL" clId="{728671C3-614E-440E-8F04-5DA1EFA065FD}" dt="2026-10-06T17:14:44.184" v="2192" actId="1076"/>
        <pc:sldMkLst>
          <pc:docMk/>
          <pc:sldMk cId="1557397538" sldId="297"/>
        </pc:sldMkLst>
        <pc:spChg chg="mod">
          <ac:chgData name="Simona Ferraraccio" userId="c9694aeb-2f50-401b-8abf-67f8a7106701" providerId="ADAL" clId="{728671C3-614E-440E-8F04-5DA1EFA065FD}" dt="2026-10-06T17:14:44.184" v="2192" actId="1076"/>
          <ac:spMkLst>
            <pc:docMk/>
            <pc:sldMk cId="1557397538" sldId="297"/>
            <ac:spMk id="2" creationId="{B7558B1A-6657-1454-3E48-EE393B2AD8C2}"/>
          </ac:spMkLst>
        </pc:spChg>
        <pc:spChg chg="del mod">
          <ac:chgData name="Simona Ferraraccio" userId="c9694aeb-2f50-401b-8abf-67f8a7106701" providerId="ADAL" clId="{728671C3-614E-440E-8F04-5DA1EFA065FD}" dt="2026-10-06T16:56:27.471" v="1969" actId="26606"/>
          <ac:spMkLst>
            <pc:docMk/>
            <pc:sldMk cId="1557397538" sldId="297"/>
            <ac:spMk id="3" creationId="{F49BD6BB-4B75-94DE-680C-CF20E2F898B4}"/>
          </ac:spMkLst>
        </pc:spChg>
        <pc:spChg chg="mod">
          <ac:chgData name="Simona Ferraraccio" userId="c9694aeb-2f50-401b-8abf-67f8a7106701" providerId="ADAL" clId="{728671C3-614E-440E-8F04-5DA1EFA065FD}" dt="2026-10-06T16:56:27.471" v="1969" actId="26606"/>
          <ac:spMkLst>
            <pc:docMk/>
            <pc:sldMk cId="1557397538" sldId="297"/>
            <ac:spMk id="4" creationId="{79ED8C00-7544-D465-F111-D4948A6CB74A}"/>
          </ac:spMkLst>
        </pc:spChg>
        <pc:spChg chg="mod">
          <ac:chgData name="Simona Ferraraccio" userId="c9694aeb-2f50-401b-8abf-67f8a7106701" providerId="ADAL" clId="{728671C3-614E-440E-8F04-5DA1EFA065FD}" dt="2026-10-06T16:56:27.471" v="1969" actId="26606"/>
          <ac:spMkLst>
            <pc:docMk/>
            <pc:sldMk cId="1557397538" sldId="297"/>
            <ac:spMk id="5" creationId="{CAFF317F-9540-F1D5-7709-5C51CEAD8962}"/>
          </ac:spMkLst>
        </pc:spChg>
        <pc:spChg chg="mod">
          <ac:chgData name="Simona Ferraraccio" userId="c9694aeb-2f50-401b-8abf-67f8a7106701" providerId="ADAL" clId="{728671C3-614E-440E-8F04-5DA1EFA065FD}" dt="2026-10-06T16:56:27.471" v="1969" actId="26606"/>
          <ac:spMkLst>
            <pc:docMk/>
            <pc:sldMk cId="1557397538" sldId="297"/>
            <ac:spMk id="6" creationId="{FFD14EFE-8CC9-53F8-E28A-525C8EDA1304}"/>
          </ac:spMkLst>
        </pc:spChg>
        <pc:spChg chg="add mod">
          <ac:chgData name="Simona Ferraraccio" userId="c9694aeb-2f50-401b-8abf-67f8a7106701" providerId="ADAL" clId="{728671C3-614E-440E-8F04-5DA1EFA065FD}" dt="2026-10-06T17:14:38.093" v="2191" actId="1035"/>
          <ac:spMkLst>
            <pc:docMk/>
            <pc:sldMk cId="1557397538" sldId="297"/>
            <ac:spMk id="7" creationId="{1E0E455F-6C99-6C9A-BE9C-FBB548C9E184}"/>
          </ac:spMkLst>
        </pc:spChg>
        <pc:spChg chg="add mod">
          <ac:chgData name="Simona Ferraraccio" userId="c9694aeb-2f50-401b-8abf-67f8a7106701" providerId="ADAL" clId="{728671C3-614E-440E-8F04-5DA1EFA065FD}" dt="2026-10-06T17:14:38.093" v="2191" actId="1035"/>
          <ac:spMkLst>
            <pc:docMk/>
            <pc:sldMk cId="1557397538" sldId="297"/>
            <ac:spMk id="9" creationId="{43E2E577-C659-21CC-2D1B-EF5C9A12E01A}"/>
          </ac:spMkLst>
        </pc:spChg>
        <pc:spChg chg="add del">
          <ac:chgData name="Simona Ferraraccio" userId="c9694aeb-2f50-401b-8abf-67f8a7106701" providerId="ADAL" clId="{728671C3-614E-440E-8F04-5DA1EFA065FD}" dt="2026-10-06T16:56:35.120" v="1970" actId="26606"/>
          <ac:spMkLst>
            <pc:docMk/>
            <pc:sldMk cId="1557397538" sldId="297"/>
            <ac:spMk id="12" creationId="{2E442304-DDBD-4F7B-8017-36BCC863FB40}"/>
          </ac:spMkLst>
        </pc:spChg>
        <pc:spChg chg="add del">
          <ac:chgData name="Simona Ferraraccio" userId="c9694aeb-2f50-401b-8abf-67f8a7106701" providerId="ADAL" clId="{728671C3-614E-440E-8F04-5DA1EFA065FD}" dt="2026-10-06T16:56:35.120" v="1970" actId="26606"/>
          <ac:spMkLst>
            <pc:docMk/>
            <pc:sldMk cId="1557397538" sldId="297"/>
            <ac:spMk id="14" creationId="{5E107275-3853-46FD-A241-DE4355A42675}"/>
          </ac:spMkLst>
        </pc:spChg>
        <pc:spChg chg="add">
          <ac:chgData name="Simona Ferraraccio" userId="c9694aeb-2f50-401b-8abf-67f8a7106701" providerId="ADAL" clId="{728671C3-614E-440E-8F04-5DA1EFA065FD}" dt="2026-10-06T16:56:35.120" v="1970" actId="26606"/>
          <ac:spMkLst>
            <pc:docMk/>
            <pc:sldMk cId="1557397538" sldId="297"/>
            <ac:spMk id="19" creationId="{DCC231C8-C761-4B31-9B1C-C6D19248C6B3}"/>
          </ac:spMkLst>
        </pc:spChg>
        <pc:graphicFrameChg chg="add del mod modGraphic">
          <ac:chgData name="Simona Ferraraccio" userId="c9694aeb-2f50-401b-8abf-67f8a7106701" providerId="ADAL" clId="{728671C3-614E-440E-8F04-5DA1EFA065FD}" dt="2026-10-06T17:04:19.124" v="2042" actId="11529"/>
          <ac:graphicFrameMkLst>
            <pc:docMk/>
            <pc:sldMk cId="1557397538" sldId="297"/>
            <ac:graphicFrameMk id="8" creationId="{0A49D097-9141-EB75-8C45-24D091959B04}"/>
          </ac:graphicFrameMkLst>
        </pc:graphicFrameChg>
        <pc:picChg chg="add mod">
          <ac:chgData name="Simona Ferraraccio" userId="c9694aeb-2f50-401b-8abf-67f8a7106701" providerId="ADAL" clId="{728671C3-614E-440E-8F04-5DA1EFA065FD}" dt="2026-10-06T17:14:32.432" v="2167" actId="1076"/>
          <ac:picMkLst>
            <pc:docMk/>
            <pc:sldMk cId="1557397538" sldId="297"/>
            <ac:picMk id="11" creationId="{E43FD095-3905-84B4-5215-FD905F1998A6}"/>
          </ac:picMkLst>
        </pc:picChg>
      </pc:sldChg>
      <pc:sldChg chg="del">
        <pc:chgData name="Simona Ferraraccio" userId="c9694aeb-2f50-401b-8abf-67f8a7106701" providerId="ADAL" clId="{728671C3-614E-440E-8F04-5DA1EFA065FD}" dt="2026-10-06T15:02:11.263" v="1722" actId="47"/>
        <pc:sldMkLst>
          <pc:docMk/>
          <pc:sldMk cId="2595886809" sldId="297"/>
        </pc:sldMkLst>
      </pc:sldChg>
      <pc:sldChg chg="addSp delSp modSp new mod ord setBg">
        <pc:chgData name="Simona Ferraraccio" userId="c9694aeb-2f50-401b-8abf-67f8a7106701" providerId="ADAL" clId="{728671C3-614E-440E-8F04-5DA1EFA065FD}" dt="2026-10-06T19:51:52.563" v="2710"/>
        <pc:sldMkLst>
          <pc:docMk/>
          <pc:sldMk cId="2952681530" sldId="298"/>
        </pc:sldMkLst>
        <pc:spChg chg="mod">
          <ac:chgData name="Simona Ferraraccio" userId="c9694aeb-2f50-401b-8abf-67f8a7106701" providerId="ADAL" clId="{728671C3-614E-440E-8F04-5DA1EFA065FD}" dt="2026-10-06T17:16:02.564" v="2226" actId="26606"/>
          <ac:spMkLst>
            <pc:docMk/>
            <pc:sldMk cId="2952681530" sldId="298"/>
            <ac:spMk id="2" creationId="{8091B64C-50D2-360A-75DE-75EDD4AC1758}"/>
          </ac:spMkLst>
        </pc:spChg>
        <pc:spChg chg="del">
          <ac:chgData name="Simona Ferraraccio" userId="c9694aeb-2f50-401b-8abf-67f8a7106701" providerId="ADAL" clId="{728671C3-614E-440E-8F04-5DA1EFA065FD}" dt="2026-10-06T17:15:31.934" v="2221" actId="478"/>
          <ac:spMkLst>
            <pc:docMk/>
            <pc:sldMk cId="2952681530" sldId="298"/>
            <ac:spMk id="3" creationId="{07E7CDDD-44B7-A970-E36C-BF4448723CC8}"/>
          </ac:spMkLst>
        </pc:spChg>
        <pc:spChg chg="mod ord">
          <ac:chgData name="Simona Ferraraccio" userId="c9694aeb-2f50-401b-8abf-67f8a7106701" providerId="ADAL" clId="{728671C3-614E-440E-8F04-5DA1EFA065FD}" dt="2026-10-06T17:16:02.564" v="2226" actId="26606"/>
          <ac:spMkLst>
            <pc:docMk/>
            <pc:sldMk cId="2952681530" sldId="298"/>
            <ac:spMk id="4" creationId="{588D6971-58D6-A36F-01F6-9070000989B9}"/>
          </ac:spMkLst>
        </pc:spChg>
        <pc:spChg chg="mod">
          <ac:chgData name="Simona Ferraraccio" userId="c9694aeb-2f50-401b-8abf-67f8a7106701" providerId="ADAL" clId="{728671C3-614E-440E-8F04-5DA1EFA065FD}" dt="2026-10-06T17:16:02.564" v="2226" actId="26606"/>
          <ac:spMkLst>
            <pc:docMk/>
            <pc:sldMk cId="2952681530" sldId="298"/>
            <ac:spMk id="5" creationId="{2911BE62-AFB3-9BC3-F3A6-D422A8002790}"/>
          </ac:spMkLst>
        </pc:spChg>
        <pc:spChg chg="mod">
          <ac:chgData name="Simona Ferraraccio" userId="c9694aeb-2f50-401b-8abf-67f8a7106701" providerId="ADAL" clId="{728671C3-614E-440E-8F04-5DA1EFA065FD}" dt="2026-10-06T17:16:02.564" v="2226" actId="26606"/>
          <ac:spMkLst>
            <pc:docMk/>
            <pc:sldMk cId="2952681530" sldId="298"/>
            <ac:spMk id="6" creationId="{30E6B32E-09B2-1B13-022B-90DD605D5350}"/>
          </ac:spMkLst>
        </pc:spChg>
        <pc:spChg chg="add mod">
          <ac:chgData name="Simona Ferraraccio" userId="c9694aeb-2f50-401b-8abf-67f8a7106701" providerId="ADAL" clId="{728671C3-614E-440E-8F04-5DA1EFA065FD}" dt="2026-10-06T17:16:02.564" v="2226" actId="26606"/>
          <ac:spMkLst>
            <pc:docMk/>
            <pc:sldMk cId="2952681530" sldId="298"/>
            <ac:spMk id="9" creationId="{7FA32170-A55D-CFA9-1253-7D0AEC0F90DB}"/>
          </ac:spMkLst>
        </pc:spChg>
        <pc:spChg chg="add">
          <ac:chgData name="Simona Ferraraccio" userId="c9694aeb-2f50-401b-8abf-67f8a7106701" providerId="ADAL" clId="{728671C3-614E-440E-8F04-5DA1EFA065FD}" dt="2026-10-06T17:16:02.564" v="2226" actId="26606"/>
          <ac:spMkLst>
            <pc:docMk/>
            <pc:sldMk cId="2952681530" sldId="298"/>
            <ac:spMk id="14" creationId="{47942995-B07F-4636-9A06-C6A104B260A8}"/>
          </ac:spMkLst>
        </pc:spChg>
        <pc:spChg chg="add">
          <ac:chgData name="Simona Ferraraccio" userId="c9694aeb-2f50-401b-8abf-67f8a7106701" providerId="ADAL" clId="{728671C3-614E-440E-8F04-5DA1EFA065FD}" dt="2026-10-06T17:16:02.564" v="2226" actId="26606"/>
          <ac:spMkLst>
            <pc:docMk/>
            <pc:sldMk cId="2952681530" sldId="298"/>
            <ac:spMk id="21" creationId="{B81933D1-5615-42C7-9C0B-4EB7105CCE2D}"/>
          </ac:spMkLst>
        </pc:spChg>
        <pc:spChg chg="add">
          <ac:chgData name="Simona Ferraraccio" userId="c9694aeb-2f50-401b-8abf-67f8a7106701" providerId="ADAL" clId="{728671C3-614E-440E-8F04-5DA1EFA065FD}" dt="2026-10-06T17:16:02.564" v="2226" actId="26606"/>
          <ac:spMkLst>
            <pc:docMk/>
            <pc:sldMk cId="2952681530" sldId="298"/>
            <ac:spMk id="23" creationId="{19C9EAEA-39D0-4B0E-A0EB-51E7B26740B1}"/>
          </ac:spMkLst>
        </pc:spChg>
        <pc:grpChg chg="add">
          <ac:chgData name="Simona Ferraraccio" userId="c9694aeb-2f50-401b-8abf-67f8a7106701" providerId="ADAL" clId="{728671C3-614E-440E-8F04-5DA1EFA065FD}" dt="2026-10-06T17:16:02.564" v="2226" actId="26606"/>
          <ac:grpSpMkLst>
            <pc:docMk/>
            <pc:sldMk cId="2952681530" sldId="298"/>
            <ac:grpSpMk id="16" creationId="{032D8612-31EB-44CF-A1D0-14FD4C705424}"/>
          </ac:grpSpMkLst>
        </pc:grpChg>
        <pc:picChg chg="add mod ord">
          <ac:chgData name="Simona Ferraraccio" userId="c9694aeb-2f50-401b-8abf-67f8a7106701" providerId="ADAL" clId="{728671C3-614E-440E-8F04-5DA1EFA065FD}" dt="2026-10-06T17:16:02.564" v="2226" actId="26606"/>
          <ac:picMkLst>
            <pc:docMk/>
            <pc:sldMk cId="2952681530" sldId="298"/>
            <ac:picMk id="8" creationId="{A09D58EA-3229-4CD9-7C3F-C4C998DEA0A3}"/>
          </ac:picMkLst>
        </pc:picChg>
      </pc:sldChg>
      <pc:sldChg chg="addSp delSp modSp new mod ord">
        <pc:chgData name="Simona Ferraraccio" userId="c9694aeb-2f50-401b-8abf-67f8a7106701" providerId="ADAL" clId="{728671C3-614E-440E-8F04-5DA1EFA065FD}" dt="2026-10-06T21:18:20.874" v="3007" actId="1035"/>
        <pc:sldMkLst>
          <pc:docMk/>
          <pc:sldMk cId="2188916705" sldId="299"/>
        </pc:sldMkLst>
        <pc:spChg chg="mod">
          <ac:chgData name="Simona Ferraraccio" userId="c9694aeb-2f50-401b-8abf-67f8a7106701" providerId="ADAL" clId="{728671C3-614E-440E-8F04-5DA1EFA065FD}" dt="2026-10-06T17:25:56.658" v="2261" actId="20577"/>
          <ac:spMkLst>
            <pc:docMk/>
            <pc:sldMk cId="2188916705" sldId="299"/>
            <ac:spMk id="2" creationId="{25C58127-1D55-0895-48CF-10132C0A5183}"/>
          </ac:spMkLst>
        </pc:spChg>
        <pc:spChg chg="del mod">
          <ac:chgData name="Simona Ferraraccio" userId="c9694aeb-2f50-401b-8abf-67f8a7106701" providerId="ADAL" clId="{728671C3-614E-440E-8F04-5DA1EFA065FD}" dt="2026-10-06T17:26:00.267" v="2263" actId="478"/>
          <ac:spMkLst>
            <pc:docMk/>
            <pc:sldMk cId="2188916705" sldId="299"/>
            <ac:spMk id="3" creationId="{DDE2CC72-5608-8767-2A99-67EC604DA3E4}"/>
          </ac:spMkLst>
        </pc:spChg>
        <pc:spChg chg="mod">
          <ac:chgData name="Simona Ferraraccio" userId="c9694aeb-2f50-401b-8abf-67f8a7106701" providerId="ADAL" clId="{728671C3-614E-440E-8F04-5DA1EFA065FD}" dt="2026-10-06T17:16:29.501" v="2231" actId="14100"/>
          <ac:spMkLst>
            <pc:docMk/>
            <pc:sldMk cId="2188916705" sldId="299"/>
            <ac:spMk id="4" creationId="{673E502B-EEBE-7C14-DEA8-6D75900EEF50}"/>
          </ac:spMkLst>
        </pc:spChg>
        <pc:spChg chg="mod">
          <ac:chgData name="Simona Ferraraccio" userId="c9694aeb-2f50-401b-8abf-67f8a7106701" providerId="ADAL" clId="{728671C3-614E-440E-8F04-5DA1EFA065FD}" dt="2026-10-06T17:35:38.118" v="2280" actId="14100"/>
          <ac:spMkLst>
            <pc:docMk/>
            <pc:sldMk cId="2188916705" sldId="299"/>
            <ac:spMk id="10" creationId="{DF4FFE51-6F92-2F1F-F04D-F5CAEEF81C27}"/>
          </ac:spMkLst>
        </pc:spChg>
        <pc:picChg chg="add mod modCrop">
          <ac:chgData name="Simona Ferraraccio" userId="c9694aeb-2f50-401b-8abf-67f8a7106701" providerId="ADAL" clId="{728671C3-614E-440E-8F04-5DA1EFA065FD}" dt="2026-10-06T21:18:20.874" v="3007" actId="1035"/>
          <ac:picMkLst>
            <pc:docMk/>
            <pc:sldMk cId="2188916705" sldId="299"/>
            <ac:picMk id="8" creationId="{A063BDAA-E471-1CFE-12C8-5319381D0A63}"/>
          </ac:picMkLst>
        </pc:picChg>
      </pc:sldChg>
      <pc:sldChg chg="addSp delSp modSp new mod">
        <pc:chgData name="Simona Ferraraccio" userId="c9694aeb-2f50-401b-8abf-67f8a7106701" providerId="ADAL" clId="{728671C3-614E-440E-8F04-5DA1EFA065FD}" dt="2026-10-06T21:13:27.873" v="2995" actId="1076"/>
        <pc:sldMkLst>
          <pc:docMk/>
          <pc:sldMk cId="84833920" sldId="300"/>
        </pc:sldMkLst>
        <pc:spChg chg="del">
          <ac:chgData name="Simona Ferraraccio" userId="c9694aeb-2f50-401b-8abf-67f8a7106701" providerId="ADAL" clId="{728671C3-614E-440E-8F04-5DA1EFA065FD}" dt="2026-10-06T17:39:59.840" v="2282" actId="478"/>
          <ac:spMkLst>
            <pc:docMk/>
            <pc:sldMk cId="84833920" sldId="300"/>
            <ac:spMk id="2" creationId="{82034102-EF60-576D-341C-E13B857D48D7}"/>
          </ac:spMkLst>
        </pc:spChg>
        <pc:spChg chg="del mod">
          <ac:chgData name="Simona Ferraraccio" userId="c9694aeb-2f50-401b-8abf-67f8a7106701" providerId="ADAL" clId="{728671C3-614E-440E-8F04-5DA1EFA065FD}" dt="2026-10-06T17:40:27.967" v="2285" actId="1032"/>
          <ac:spMkLst>
            <pc:docMk/>
            <pc:sldMk cId="84833920" sldId="300"/>
            <ac:spMk id="3" creationId="{4CA9B79D-720B-F006-D389-A3868D769170}"/>
          </ac:spMkLst>
        </pc:spChg>
        <pc:spChg chg="mod">
          <ac:chgData name="Simona Ferraraccio" userId="c9694aeb-2f50-401b-8abf-67f8a7106701" providerId="ADAL" clId="{728671C3-614E-440E-8F04-5DA1EFA065FD}" dt="2026-10-06T17:40:04.311" v="2283" actId="14100"/>
          <ac:spMkLst>
            <pc:docMk/>
            <pc:sldMk cId="84833920" sldId="300"/>
            <ac:spMk id="4" creationId="{C3B97C4A-64CF-3E07-CF78-CFF42E29DBE7}"/>
          </ac:spMkLst>
        </pc:spChg>
        <pc:spChg chg="add del mod">
          <ac:chgData name="Simona Ferraraccio" userId="c9694aeb-2f50-401b-8abf-67f8a7106701" providerId="ADAL" clId="{728671C3-614E-440E-8F04-5DA1EFA065FD}" dt="2026-10-06T19:45:51.051" v="2595" actId="478"/>
          <ac:spMkLst>
            <pc:docMk/>
            <pc:sldMk cId="84833920" sldId="300"/>
            <ac:spMk id="9" creationId="{9ADE80C2-7667-BC2C-CC3B-8C6D8101A72F}"/>
          </ac:spMkLst>
        </pc:spChg>
        <pc:graphicFrameChg chg="add del mod modGraphic">
          <ac:chgData name="Simona Ferraraccio" userId="c9694aeb-2f50-401b-8abf-67f8a7106701" providerId="ADAL" clId="{728671C3-614E-440E-8F04-5DA1EFA065FD}" dt="2026-10-06T21:13:27.873" v="2995" actId="1076"/>
          <ac:graphicFrameMkLst>
            <pc:docMk/>
            <pc:sldMk cId="84833920" sldId="300"/>
            <ac:graphicFrameMk id="7" creationId="{E2DB5BEC-D390-BB7D-D299-4B891DEFA7C8}"/>
          </ac:graphicFrameMkLst>
        </pc:graphicFrameChg>
        <pc:graphicFrameChg chg="add mod">
          <ac:chgData name="Simona Ferraraccio" userId="c9694aeb-2f50-401b-8abf-67f8a7106701" providerId="ADAL" clId="{728671C3-614E-440E-8F04-5DA1EFA065FD}" dt="2026-10-06T19:45:43.303" v="2593"/>
          <ac:graphicFrameMkLst>
            <pc:docMk/>
            <pc:sldMk cId="84833920" sldId="300"/>
            <ac:graphicFrameMk id="10" creationId="{6192AC2A-9307-7EA7-B4C0-1DCEE7176FF5}"/>
          </ac:graphicFrameMkLst>
        </pc:graphicFrameChg>
      </pc:sldChg>
      <pc:sldChg chg="addSp delSp modSp new mod">
        <pc:chgData name="Simona Ferraraccio" userId="c9694aeb-2f50-401b-8abf-67f8a7106701" providerId="ADAL" clId="{728671C3-614E-440E-8F04-5DA1EFA065FD}" dt="2026-10-06T19:51:44.225" v="2708" actId="1076"/>
        <pc:sldMkLst>
          <pc:docMk/>
          <pc:sldMk cId="545822207" sldId="301"/>
        </pc:sldMkLst>
        <pc:spChg chg="del">
          <ac:chgData name="Simona Ferraraccio" userId="c9694aeb-2f50-401b-8abf-67f8a7106701" providerId="ADAL" clId="{728671C3-614E-440E-8F04-5DA1EFA065FD}" dt="2026-10-06T17:49:13.161" v="2496" actId="478"/>
          <ac:spMkLst>
            <pc:docMk/>
            <pc:sldMk cId="545822207" sldId="301"/>
            <ac:spMk id="2" creationId="{C7403703-3508-3D2D-D6EB-6C7E7E56EECF}"/>
          </ac:spMkLst>
        </pc:spChg>
        <pc:spChg chg="del">
          <ac:chgData name="Simona Ferraraccio" userId="c9694aeb-2f50-401b-8abf-67f8a7106701" providerId="ADAL" clId="{728671C3-614E-440E-8F04-5DA1EFA065FD}" dt="2026-10-06T17:49:03.223" v="2492" actId="478"/>
          <ac:spMkLst>
            <pc:docMk/>
            <pc:sldMk cId="545822207" sldId="301"/>
            <ac:spMk id="3" creationId="{914FB3AF-D06D-9544-DC12-EAC1BC509D30}"/>
          </ac:spMkLst>
        </pc:spChg>
        <pc:spChg chg="mod">
          <ac:chgData name="Simona Ferraraccio" userId="c9694aeb-2f50-401b-8abf-67f8a7106701" providerId="ADAL" clId="{728671C3-614E-440E-8F04-5DA1EFA065FD}" dt="2026-10-06T17:49:36.736" v="2503" actId="14100"/>
          <ac:spMkLst>
            <pc:docMk/>
            <pc:sldMk cId="545822207" sldId="301"/>
            <ac:spMk id="4" creationId="{8BF02A4E-A799-599F-AC94-25E0D490B610}"/>
          </ac:spMkLst>
        </pc:spChg>
        <pc:spChg chg="add mod">
          <ac:chgData name="Simona Ferraraccio" userId="c9694aeb-2f50-401b-8abf-67f8a7106701" providerId="ADAL" clId="{728671C3-614E-440E-8F04-5DA1EFA065FD}" dt="2026-10-06T19:51:44.225" v="2708" actId="1076"/>
          <ac:spMkLst>
            <pc:docMk/>
            <pc:sldMk cId="545822207" sldId="301"/>
            <ac:spMk id="8" creationId="{386D86E4-57B0-A291-20B1-2F5387531B95}"/>
          </ac:spMkLst>
        </pc:spChg>
        <pc:graphicFrameChg chg="add mod modGraphic">
          <ac:chgData name="Simona Ferraraccio" userId="c9694aeb-2f50-401b-8abf-67f8a7106701" providerId="ADAL" clId="{728671C3-614E-440E-8F04-5DA1EFA065FD}" dt="2026-10-06T19:51:18.672" v="2668" actId="14734"/>
          <ac:graphicFrameMkLst>
            <pc:docMk/>
            <pc:sldMk cId="545822207" sldId="301"/>
            <ac:graphicFrameMk id="7" creationId="{15CD87DC-F1CC-0354-D17F-BBE43BD223F3}"/>
          </ac:graphicFrameMkLst>
        </pc:graphicFrameChg>
      </pc:sldChg>
      <pc:sldChg chg="addSp delSp modSp new mod setBg">
        <pc:chgData name="Simona Ferraraccio" userId="c9694aeb-2f50-401b-8abf-67f8a7106701" providerId="ADAL" clId="{728671C3-614E-440E-8F04-5DA1EFA065FD}" dt="2026-10-06T20:03:09.383" v="2740" actId="26606"/>
        <pc:sldMkLst>
          <pc:docMk/>
          <pc:sldMk cId="210593181" sldId="302"/>
        </pc:sldMkLst>
        <pc:spChg chg="mod">
          <ac:chgData name="Simona Ferraraccio" userId="c9694aeb-2f50-401b-8abf-67f8a7106701" providerId="ADAL" clId="{728671C3-614E-440E-8F04-5DA1EFA065FD}" dt="2026-10-06T20:03:09.383" v="2740" actId="26606"/>
          <ac:spMkLst>
            <pc:docMk/>
            <pc:sldMk cId="210593181" sldId="302"/>
            <ac:spMk id="2" creationId="{B18AE95F-CD7E-013C-335B-7B6EF478AA89}"/>
          </ac:spMkLst>
        </pc:spChg>
        <pc:spChg chg="del">
          <ac:chgData name="Simona Ferraraccio" userId="c9694aeb-2f50-401b-8abf-67f8a7106701" providerId="ADAL" clId="{728671C3-614E-440E-8F04-5DA1EFA065FD}" dt="2026-10-06T20:02:30.853" v="2738" actId="478"/>
          <ac:spMkLst>
            <pc:docMk/>
            <pc:sldMk cId="210593181" sldId="302"/>
            <ac:spMk id="3" creationId="{23270D46-6578-09B3-F854-54932DF40FCF}"/>
          </ac:spMkLst>
        </pc:spChg>
        <pc:spChg chg="mod">
          <ac:chgData name="Simona Ferraraccio" userId="c9694aeb-2f50-401b-8abf-67f8a7106701" providerId="ADAL" clId="{728671C3-614E-440E-8F04-5DA1EFA065FD}" dt="2026-10-06T20:03:09.383" v="2740" actId="26606"/>
          <ac:spMkLst>
            <pc:docMk/>
            <pc:sldMk cId="210593181" sldId="302"/>
            <ac:spMk id="4" creationId="{F74759A7-F687-204D-4D0C-09BF29150ACE}"/>
          </ac:spMkLst>
        </pc:spChg>
        <pc:spChg chg="mod">
          <ac:chgData name="Simona Ferraraccio" userId="c9694aeb-2f50-401b-8abf-67f8a7106701" providerId="ADAL" clId="{728671C3-614E-440E-8F04-5DA1EFA065FD}" dt="2026-10-06T20:03:09.383" v="2740" actId="26606"/>
          <ac:spMkLst>
            <pc:docMk/>
            <pc:sldMk cId="210593181" sldId="302"/>
            <ac:spMk id="5" creationId="{978B617A-FCA8-607A-472D-3C23E8E8161F}"/>
          </ac:spMkLst>
        </pc:spChg>
        <pc:spChg chg="mod">
          <ac:chgData name="Simona Ferraraccio" userId="c9694aeb-2f50-401b-8abf-67f8a7106701" providerId="ADAL" clId="{728671C3-614E-440E-8F04-5DA1EFA065FD}" dt="2026-10-06T20:03:09.383" v="2740" actId="26606"/>
          <ac:spMkLst>
            <pc:docMk/>
            <pc:sldMk cId="210593181" sldId="302"/>
            <ac:spMk id="6" creationId="{0D15FE22-378D-ADBA-A5AC-DD35B0183C05}"/>
          </ac:spMkLst>
        </pc:spChg>
        <pc:spChg chg="add">
          <ac:chgData name="Simona Ferraraccio" userId="c9694aeb-2f50-401b-8abf-67f8a7106701" providerId="ADAL" clId="{728671C3-614E-440E-8F04-5DA1EFA065FD}" dt="2026-10-06T20:03:09.383" v="2740" actId="26606"/>
          <ac:spMkLst>
            <pc:docMk/>
            <pc:sldMk cId="210593181" sldId="302"/>
            <ac:spMk id="13" creationId="{06DA9DF9-31F7-4056-B42E-878CC92417B8}"/>
          </ac:spMkLst>
        </pc:spChg>
        <pc:picChg chg="add mod ord">
          <ac:chgData name="Simona Ferraraccio" userId="c9694aeb-2f50-401b-8abf-67f8a7106701" providerId="ADAL" clId="{728671C3-614E-440E-8F04-5DA1EFA065FD}" dt="2026-10-06T20:03:09.383" v="2740" actId="26606"/>
          <ac:picMkLst>
            <pc:docMk/>
            <pc:sldMk cId="210593181" sldId="302"/>
            <ac:picMk id="8" creationId="{571BC468-8B33-7CC2-B9C6-9154E904DFAD}"/>
          </ac:picMkLst>
        </pc:picChg>
      </pc:sldChg>
      <pc:sldChg chg="addSp delSp modSp new mod">
        <pc:chgData name="Simona Ferraraccio" userId="c9694aeb-2f50-401b-8abf-67f8a7106701" providerId="ADAL" clId="{728671C3-614E-440E-8F04-5DA1EFA065FD}" dt="2026-10-06T20:17:18.350" v="2924" actId="1076"/>
        <pc:sldMkLst>
          <pc:docMk/>
          <pc:sldMk cId="3739632087" sldId="303"/>
        </pc:sldMkLst>
        <pc:spChg chg="mod">
          <ac:chgData name="Simona Ferraraccio" userId="c9694aeb-2f50-401b-8abf-67f8a7106701" providerId="ADAL" clId="{728671C3-614E-440E-8F04-5DA1EFA065FD}" dt="2026-10-06T20:08:34.692" v="2773" actId="122"/>
          <ac:spMkLst>
            <pc:docMk/>
            <pc:sldMk cId="3739632087" sldId="303"/>
            <ac:spMk id="2" creationId="{D705E3FB-2237-BACA-E612-F92C40444F53}"/>
          </ac:spMkLst>
        </pc:spChg>
        <pc:spChg chg="del">
          <ac:chgData name="Simona Ferraraccio" userId="c9694aeb-2f50-401b-8abf-67f8a7106701" providerId="ADAL" clId="{728671C3-614E-440E-8F04-5DA1EFA065FD}" dt="2026-10-06T20:08:03.804" v="2767" actId="478"/>
          <ac:spMkLst>
            <pc:docMk/>
            <pc:sldMk cId="3739632087" sldId="303"/>
            <ac:spMk id="3" creationId="{2D0153D3-243C-A154-ED1F-01C2E2E40D81}"/>
          </ac:spMkLst>
        </pc:spChg>
        <pc:spChg chg="mod">
          <ac:chgData name="Simona Ferraraccio" userId="c9694aeb-2f50-401b-8abf-67f8a7106701" providerId="ADAL" clId="{728671C3-614E-440E-8F04-5DA1EFA065FD}" dt="2026-10-06T20:03:31.516" v="2766" actId="14100"/>
          <ac:spMkLst>
            <pc:docMk/>
            <pc:sldMk cId="3739632087" sldId="303"/>
            <ac:spMk id="4" creationId="{E934CB79-ED44-7252-B624-54B1A0564FF5}"/>
          </ac:spMkLst>
        </pc:spChg>
        <pc:spChg chg="add del mod">
          <ac:chgData name="Simona Ferraraccio" userId="c9694aeb-2f50-401b-8abf-67f8a7106701" providerId="ADAL" clId="{728671C3-614E-440E-8F04-5DA1EFA065FD}" dt="2026-10-06T20:17:00.689" v="2918"/>
          <ac:spMkLst>
            <pc:docMk/>
            <pc:sldMk cId="3739632087" sldId="303"/>
            <ac:spMk id="8" creationId="{6858979E-034B-0DDC-855C-EA7193E01048}"/>
          </ac:spMkLst>
        </pc:spChg>
        <pc:spChg chg="mod">
          <ac:chgData name="Simona Ferraraccio" userId="c9694aeb-2f50-401b-8abf-67f8a7106701" providerId="ADAL" clId="{728671C3-614E-440E-8F04-5DA1EFA065FD}" dt="2026-10-06T20:16:47.097" v="2913" actId="207"/>
          <ac:spMkLst>
            <pc:docMk/>
            <pc:sldMk cId="3739632087" sldId="303"/>
            <ac:spMk id="10" creationId="{780307FF-3EE5-853E-4C16-B4910FEAA969}"/>
          </ac:spMkLst>
        </pc:spChg>
        <pc:spChg chg="add mod">
          <ac:chgData name="Simona Ferraraccio" userId="c9694aeb-2f50-401b-8abf-67f8a7106701" providerId="ADAL" clId="{728671C3-614E-440E-8F04-5DA1EFA065FD}" dt="2026-10-06T20:17:18.350" v="2924" actId="1076"/>
          <ac:spMkLst>
            <pc:docMk/>
            <pc:sldMk cId="3739632087" sldId="303"/>
            <ac:spMk id="12" creationId="{C74BC9EC-3A0E-2675-D83E-F5E3C959565F}"/>
          </ac:spMkLst>
        </pc:spChg>
        <pc:graphicFrameChg chg="add mod modGraphic">
          <ac:chgData name="Simona Ferraraccio" userId="c9694aeb-2f50-401b-8abf-67f8a7106701" providerId="ADAL" clId="{728671C3-614E-440E-8F04-5DA1EFA065FD}" dt="2026-10-06T20:15:52.510" v="2900" actId="1076"/>
          <ac:graphicFrameMkLst>
            <pc:docMk/>
            <pc:sldMk cId="3739632087" sldId="303"/>
            <ac:graphicFrameMk id="7" creationId="{6F28324D-9D34-4D48-F9D1-0556F82834CE}"/>
          </ac:graphicFrameMkLst>
        </pc:graphicFrameChg>
      </pc:sldChg>
      <pc:sldChg chg="addSp delSp modSp new mod setBg">
        <pc:chgData name="Simona Ferraraccio" userId="c9694aeb-2f50-401b-8abf-67f8a7106701" providerId="ADAL" clId="{728671C3-614E-440E-8F04-5DA1EFA065FD}" dt="2026-10-06T21:09:07.874" v="2994" actId="1076"/>
        <pc:sldMkLst>
          <pc:docMk/>
          <pc:sldMk cId="2624996505" sldId="304"/>
        </pc:sldMkLst>
        <pc:spChg chg="mod">
          <ac:chgData name="Simona Ferraraccio" userId="c9694aeb-2f50-401b-8abf-67f8a7106701" providerId="ADAL" clId="{728671C3-614E-440E-8F04-5DA1EFA065FD}" dt="2026-10-06T20:21:31.364" v="2944" actId="26606"/>
          <ac:spMkLst>
            <pc:docMk/>
            <pc:sldMk cId="2624996505" sldId="304"/>
            <ac:spMk id="2" creationId="{75AA721D-5125-32A6-1C92-37102F026315}"/>
          </ac:spMkLst>
        </pc:spChg>
        <pc:spChg chg="del">
          <ac:chgData name="Simona Ferraraccio" userId="c9694aeb-2f50-401b-8abf-67f8a7106701" providerId="ADAL" clId="{728671C3-614E-440E-8F04-5DA1EFA065FD}" dt="2026-10-06T20:20:08.663" v="2941" actId="478"/>
          <ac:spMkLst>
            <pc:docMk/>
            <pc:sldMk cId="2624996505" sldId="304"/>
            <ac:spMk id="3" creationId="{F8796248-7D5C-D923-35C4-4FB9FF1BFCB2}"/>
          </ac:spMkLst>
        </pc:spChg>
        <pc:spChg chg="mod">
          <ac:chgData name="Simona Ferraraccio" userId="c9694aeb-2f50-401b-8abf-67f8a7106701" providerId="ADAL" clId="{728671C3-614E-440E-8F04-5DA1EFA065FD}" dt="2026-10-06T20:21:31.364" v="2944" actId="26606"/>
          <ac:spMkLst>
            <pc:docMk/>
            <pc:sldMk cId="2624996505" sldId="304"/>
            <ac:spMk id="4" creationId="{A3AD0876-B49F-DAC8-4291-334DE26F346D}"/>
          </ac:spMkLst>
        </pc:spChg>
        <pc:spChg chg="mod">
          <ac:chgData name="Simona Ferraraccio" userId="c9694aeb-2f50-401b-8abf-67f8a7106701" providerId="ADAL" clId="{728671C3-614E-440E-8F04-5DA1EFA065FD}" dt="2026-10-06T20:21:31.364" v="2944" actId="26606"/>
          <ac:spMkLst>
            <pc:docMk/>
            <pc:sldMk cId="2624996505" sldId="304"/>
            <ac:spMk id="5" creationId="{5F8B17B7-2423-6B54-AC25-36666026D97B}"/>
          </ac:spMkLst>
        </pc:spChg>
        <pc:spChg chg="mod">
          <ac:chgData name="Simona Ferraraccio" userId="c9694aeb-2f50-401b-8abf-67f8a7106701" providerId="ADAL" clId="{728671C3-614E-440E-8F04-5DA1EFA065FD}" dt="2026-10-06T20:21:31.364" v="2944" actId="26606"/>
          <ac:spMkLst>
            <pc:docMk/>
            <pc:sldMk cId="2624996505" sldId="304"/>
            <ac:spMk id="6" creationId="{4ADFCC51-87DB-EB39-00B0-610C60F838B1}"/>
          </ac:spMkLst>
        </pc:spChg>
        <pc:spChg chg="add del mod">
          <ac:chgData name="Simona Ferraraccio" userId="c9694aeb-2f50-401b-8abf-67f8a7106701" providerId="ADAL" clId="{728671C3-614E-440E-8F04-5DA1EFA065FD}" dt="2026-10-06T20:21:40.166" v="2946" actId="478"/>
          <ac:spMkLst>
            <pc:docMk/>
            <pc:sldMk cId="2624996505" sldId="304"/>
            <ac:spMk id="9" creationId="{CE91FACD-D6B9-5687-8254-27930705BA83}"/>
          </ac:spMkLst>
        </pc:spChg>
        <pc:spChg chg="add mod">
          <ac:chgData name="Simona Ferraraccio" userId="c9694aeb-2f50-401b-8abf-67f8a7106701" providerId="ADAL" clId="{728671C3-614E-440E-8F04-5DA1EFA065FD}" dt="2026-10-06T21:09:07.874" v="2994" actId="1076"/>
          <ac:spMkLst>
            <pc:docMk/>
            <pc:sldMk cId="2624996505" sldId="304"/>
            <ac:spMk id="11" creationId="{B9123549-9FFE-53DC-34D7-23D5F7522014}"/>
          </ac:spMkLst>
        </pc:spChg>
        <pc:spChg chg="add">
          <ac:chgData name="Simona Ferraraccio" userId="c9694aeb-2f50-401b-8abf-67f8a7106701" providerId="ADAL" clId="{728671C3-614E-440E-8F04-5DA1EFA065FD}" dt="2026-10-06T20:21:31.364" v="2944" actId="26606"/>
          <ac:spMkLst>
            <pc:docMk/>
            <pc:sldMk cId="2624996505" sldId="304"/>
            <ac:spMk id="14" creationId="{6753252F-4873-4F63-801D-CC719279A7D5}"/>
          </ac:spMkLst>
        </pc:spChg>
        <pc:spChg chg="add">
          <ac:chgData name="Simona Ferraraccio" userId="c9694aeb-2f50-401b-8abf-67f8a7106701" providerId="ADAL" clId="{728671C3-614E-440E-8F04-5DA1EFA065FD}" dt="2026-10-06T20:21:31.364" v="2944" actId="26606"/>
          <ac:spMkLst>
            <pc:docMk/>
            <pc:sldMk cId="2624996505" sldId="304"/>
            <ac:spMk id="16" creationId="{047C8CCB-F95D-4249-92DD-651249D3535A}"/>
          </ac:spMkLst>
        </pc:spChg>
        <pc:picChg chg="add mod ord">
          <ac:chgData name="Simona Ferraraccio" userId="c9694aeb-2f50-401b-8abf-67f8a7106701" providerId="ADAL" clId="{728671C3-614E-440E-8F04-5DA1EFA065FD}" dt="2026-10-06T20:22:01.634" v="2951" actId="14100"/>
          <ac:picMkLst>
            <pc:docMk/>
            <pc:sldMk cId="2624996505" sldId="304"/>
            <ac:picMk id="8" creationId="{1C1BFEAF-B415-E80C-0674-F384D1A508F8}"/>
          </ac:picMkLst>
        </pc:picChg>
      </pc:sldChg>
      <pc:sldChg chg="addSp delSp modSp new mod setBg">
        <pc:chgData name="Simona Ferraraccio" userId="c9694aeb-2f50-401b-8abf-67f8a7106701" providerId="ADAL" clId="{728671C3-614E-440E-8F04-5DA1EFA065FD}" dt="2026-10-06T20:39:20.252" v="2962" actId="26606"/>
        <pc:sldMkLst>
          <pc:docMk/>
          <pc:sldMk cId="3520116126" sldId="305"/>
        </pc:sldMkLst>
        <pc:spChg chg="mod">
          <ac:chgData name="Simona Ferraraccio" userId="c9694aeb-2f50-401b-8abf-67f8a7106701" providerId="ADAL" clId="{728671C3-614E-440E-8F04-5DA1EFA065FD}" dt="2026-10-06T20:39:20.252" v="2962" actId="26606"/>
          <ac:spMkLst>
            <pc:docMk/>
            <pc:sldMk cId="3520116126" sldId="305"/>
            <ac:spMk id="2" creationId="{E9A1090C-BB72-AD35-0C91-C5B0D3F1A6A7}"/>
          </ac:spMkLst>
        </pc:spChg>
        <pc:spChg chg="del mod">
          <ac:chgData name="Simona Ferraraccio" userId="c9694aeb-2f50-401b-8abf-67f8a7106701" providerId="ADAL" clId="{728671C3-614E-440E-8F04-5DA1EFA065FD}" dt="2026-10-06T20:38:56.827" v="2961" actId="478"/>
          <ac:spMkLst>
            <pc:docMk/>
            <pc:sldMk cId="3520116126" sldId="305"/>
            <ac:spMk id="3" creationId="{9F337FD1-82FB-1DCB-D735-CDD746E1AA5E}"/>
          </ac:spMkLst>
        </pc:spChg>
        <pc:spChg chg="mod">
          <ac:chgData name="Simona Ferraraccio" userId="c9694aeb-2f50-401b-8abf-67f8a7106701" providerId="ADAL" clId="{728671C3-614E-440E-8F04-5DA1EFA065FD}" dt="2026-10-06T20:39:20.252" v="2962" actId="26606"/>
          <ac:spMkLst>
            <pc:docMk/>
            <pc:sldMk cId="3520116126" sldId="305"/>
            <ac:spMk id="4" creationId="{3346971D-C00B-9CD3-F9F9-4BF63D9CC1AB}"/>
          </ac:spMkLst>
        </pc:spChg>
        <pc:spChg chg="mod">
          <ac:chgData name="Simona Ferraraccio" userId="c9694aeb-2f50-401b-8abf-67f8a7106701" providerId="ADAL" clId="{728671C3-614E-440E-8F04-5DA1EFA065FD}" dt="2026-10-06T20:39:20.252" v="2962" actId="26606"/>
          <ac:spMkLst>
            <pc:docMk/>
            <pc:sldMk cId="3520116126" sldId="305"/>
            <ac:spMk id="5" creationId="{9D9C0A69-7054-ECEA-870E-D5470E663C55}"/>
          </ac:spMkLst>
        </pc:spChg>
        <pc:spChg chg="mod">
          <ac:chgData name="Simona Ferraraccio" userId="c9694aeb-2f50-401b-8abf-67f8a7106701" providerId="ADAL" clId="{728671C3-614E-440E-8F04-5DA1EFA065FD}" dt="2026-10-06T20:39:20.252" v="2962" actId="26606"/>
          <ac:spMkLst>
            <pc:docMk/>
            <pc:sldMk cId="3520116126" sldId="305"/>
            <ac:spMk id="6" creationId="{D4B3B24A-B71D-340E-4D39-0AD00605F332}"/>
          </ac:spMkLst>
        </pc:spChg>
        <pc:spChg chg="add">
          <ac:chgData name="Simona Ferraraccio" userId="c9694aeb-2f50-401b-8abf-67f8a7106701" providerId="ADAL" clId="{728671C3-614E-440E-8F04-5DA1EFA065FD}" dt="2026-10-06T20:39:20.252" v="2962" actId="26606"/>
          <ac:spMkLst>
            <pc:docMk/>
            <pc:sldMk cId="3520116126" sldId="305"/>
            <ac:spMk id="12" creationId="{665DBBEF-238B-476B-96AB-8AAC3224ECEA}"/>
          </ac:spMkLst>
        </pc:spChg>
        <pc:spChg chg="add">
          <ac:chgData name="Simona Ferraraccio" userId="c9694aeb-2f50-401b-8abf-67f8a7106701" providerId="ADAL" clId="{728671C3-614E-440E-8F04-5DA1EFA065FD}" dt="2026-10-06T20:39:20.252" v="2962" actId="26606"/>
          <ac:spMkLst>
            <pc:docMk/>
            <pc:sldMk cId="3520116126" sldId="305"/>
            <ac:spMk id="14" creationId="{3FCFB1DE-0B7E-48CC-BA90-B2AB0889F9D6}"/>
          </ac:spMkLst>
        </pc:spChg>
        <pc:picChg chg="mod ord">
          <ac:chgData name="Simona Ferraraccio" userId="c9694aeb-2f50-401b-8abf-67f8a7106701" providerId="ADAL" clId="{728671C3-614E-440E-8F04-5DA1EFA065FD}" dt="2026-10-06T20:39:20.252" v="2962" actId="26606"/>
          <ac:picMkLst>
            <pc:docMk/>
            <pc:sldMk cId="3520116126" sldId="305"/>
            <ac:picMk id="7" creationId="{9C738AC0-3E36-B0B6-F959-5D089EF3A188}"/>
          </ac:picMkLst>
        </pc:picChg>
      </pc:sldChg>
      <pc:sldChg chg="addSp delSp modSp new mod setBg">
        <pc:chgData name="Simona Ferraraccio" userId="c9694aeb-2f50-401b-8abf-67f8a7106701" providerId="ADAL" clId="{728671C3-614E-440E-8F04-5DA1EFA065FD}" dt="2026-10-06T21:05:18.903" v="2992" actId="14734"/>
        <pc:sldMkLst>
          <pc:docMk/>
          <pc:sldMk cId="3874079874" sldId="306"/>
        </pc:sldMkLst>
        <pc:spChg chg="mod">
          <ac:chgData name="Simona Ferraraccio" userId="c9694aeb-2f50-401b-8abf-67f8a7106701" providerId="ADAL" clId="{728671C3-614E-440E-8F04-5DA1EFA065FD}" dt="2026-10-06T21:04:57.098" v="2988" actId="26606"/>
          <ac:spMkLst>
            <pc:docMk/>
            <pc:sldMk cId="3874079874" sldId="306"/>
            <ac:spMk id="2" creationId="{86DB14C5-D3BA-5BED-5FBE-350D784FE955}"/>
          </ac:spMkLst>
        </pc:spChg>
        <pc:spChg chg="del">
          <ac:chgData name="Simona Ferraraccio" userId="c9694aeb-2f50-401b-8abf-67f8a7106701" providerId="ADAL" clId="{728671C3-614E-440E-8F04-5DA1EFA065FD}" dt="2026-10-06T21:04:49.236" v="2986" actId="478"/>
          <ac:spMkLst>
            <pc:docMk/>
            <pc:sldMk cId="3874079874" sldId="306"/>
            <ac:spMk id="3" creationId="{BA072400-943D-B931-1B44-E601F65C511E}"/>
          </ac:spMkLst>
        </pc:spChg>
        <pc:spChg chg="mod ord">
          <ac:chgData name="Simona Ferraraccio" userId="c9694aeb-2f50-401b-8abf-67f8a7106701" providerId="ADAL" clId="{728671C3-614E-440E-8F04-5DA1EFA065FD}" dt="2026-10-06T21:04:57.098" v="2988" actId="26606"/>
          <ac:spMkLst>
            <pc:docMk/>
            <pc:sldMk cId="3874079874" sldId="306"/>
            <ac:spMk id="4" creationId="{04B7EB0D-1C56-D8A3-5639-C8DF0FF02A66}"/>
          </ac:spMkLst>
        </pc:spChg>
        <pc:spChg chg="mod">
          <ac:chgData name="Simona Ferraraccio" userId="c9694aeb-2f50-401b-8abf-67f8a7106701" providerId="ADAL" clId="{728671C3-614E-440E-8F04-5DA1EFA065FD}" dt="2026-10-06T21:04:57.098" v="2988" actId="26606"/>
          <ac:spMkLst>
            <pc:docMk/>
            <pc:sldMk cId="3874079874" sldId="306"/>
            <ac:spMk id="5" creationId="{82214C2C-9E7D-DBBD-F62F-797D49E23100}"/>
          </ac:spMkLst>
        </pc:spChg>
        <pc:spChg chg="mod">
          <ac:chgData name="Simona Ferraraccio" userId="c9694aeb-2f50-401b-8abf-67f8a7106701" providerId="ADAL" clId="{728671C3-614E-440E-8F04-5DA1EFA065FD}" dt="2026-10-06T21:04:57.098" v="2988" actId="26606"/>
          <ac:spMkLst>
            <pc:docMk/>
            <pc:sldMk cId="3874079874" sldId="306"/>
            <ac:spMk id="6" creationId="{8A2B9CF2-A1FF-7F85-1273-0DC7152A5E00}"/>
          </ac:spMkLst>
        </pc:spChg>
        <pc:spChg chg="add">
          <ac:chgData name="Simona Ferraraccio" userId="c9694aeb-2f50-401b-8abf-67f8a7106701" providerId="ADAL" clId="{728671C3-614E-440E-8F04-5DA1EFA065FD}" dt="2026-10-06T21:04:57.098" v="2988" actId="26606"/>
          <ac:spMkLst>
            <pc:docMk/>
            <pc:sldMk cId="3874079874" sldId="306"/>
            <ac:spMk id="12" creationId="{47942995-B07F-4636-9A06-C6A104B260A8}"/>
          </ac:spMkLst>
        </pc:spChg>
        <pc:spChg chg="add">
          <ac:chgData name="Simona Ferraraccio" userId="c9694aeb-2f50-401b-8abf-67f8a7106701" providerId="ADAL" clId="{728671C3-614E-440E-8F04-5DA1EFA065FD}" dt="2026-10-06T21:04:57.098" v="2988" actId="26606"/>
          <ac:spMkLst>
            <pc:docMk/>
            <pc:sldMk cId="3874079874" sldId="306"/>
            <ac:spMk id="19" creationId="{B81933D1-5615-42C7-9C0B-4EB7105CCE2D}"/>
          </ac:spMkLst>
        </pc:spChg>
        <pc:spChg chg="add">
          <ac:chgData name="Simona Ferraraccio" userId="c9694aeb-2f50-401b-8abf-67f8a7106701" providerId="ADAL" clId="{728671C3-614E-440E-8F04-5DA1EFA065FD}" dt="2026-10-06T21:04:57.098" v="2988" actId="26606"/>
          <ac:spMkLst>
            <pc:docMk/>
            <pc:sldMk cId="3874079874" sldId="306"/>
            <ac:spMk id="21" creationId="{19C9EAEA-39D0-4B0E-A0EB-51E7B26740B1}"/>
          </ac:spMkLst>
        </pc:spChg>
        <pc:grpChg chg="add">
          <ac:chgData name="Simona Ferraraccio" userId="c9694aeb-2f50-401b-8abf-67f8a7106701" providerId="ADAL" clId="{728671C3-614E-440E-8F04-5DA1EFA065FD}" dt="2026-10-06T21:04:57.098" v="2988" actId="26606"/>
          <ac:grpSpMkLst>
            <pc:docMk/>
            <pc:sldMk cId="3874079874" sldId="306"/>
            <ac:grpSpMk id="14" creationId="{032D8612-31EB-44CF-A1D0-14FD4C705424}"/>
          </ac:grpSpMkLst>
        </pc:grpChg>
        <pc:graphicFrameChg chg="add mod modGraphic">
          <ac:chgData name="Simona Ferraraccio" userId="c9694aeb-2f50-401b-8abf-67f8a7106701" providerId="ADAL" clId="{728671C3-614E-440E-8F04-5DA1EFA065FD}" dt="2026-10-06T21:05:18.903" v="2992" actId="14734"/>
          <ac:graphicFrameMkLst>
            <pc:docMk/>
            <pc:sldMk cId="3874079874" sldId="306"/>
            <ac:graphicFrameMk id="7" creationId="{210E06F6-8640-401B-E477-C815396D800B}"/>
          </ac:graphicFrameMkLst>
        </pc:graphicFrameChg>
      </pc:sldChg>
      <pc:sldChg chg="addSp delSp modSp new mod setBg">
        <pc:chgData name="Simona Ferraraccio" userId="c9694aeb-2f50-401b-8abf-67f8a7106701" providerId="ADAL" clId="{728671C3-614E-440E-8F04-5DA1EFA065FD}" dt="2026-10-07T06:18:34.734" v="3089" actId="207"/>
        <pc:sldMkLst>
          <pc:docMk/>
          <pc:sldMk cId="1469194497" sldId="307"/>
        </pc:sldMkLst>
        <pc:spChg chg="mod">
          <ac:chgData name="Simona Ferraraccio" userId="c9694aeb-2f50-401b-8abf-67f8a7106701" providerId="ADAL" clId="{728671C3-614E-440E-8F04-5DA1EFA065FD}" dt="2026-10-07T06:16:25.069" v="3045" actId="26606"/>
          <ac:spMkLst>
            <pc:docMk/>
            <pc:sldMk cId="1469194497" sldId="307"/>
            <ac:spMk id="2" creationId="{32883FE0-6B11-F0FB-45EB-E3D3CC036780}"/>
          </ac:spMkLst>
        </pc:spChg>
        <pc:spChg chg="del">
          <ac:chgData name="Simona Ferraraccio" userId="c9694aeb-2f50-401b-8abf-67f8a7106701" providerId="ADAL" clId="{728671C3-614E-440E-8F04-5DA1EFA065FD}" dt="2026-10-07T06:15:59.191" v="3042" actId="478"/>
          <ac:spMkLst>
            <pc:docMk/>
            <pc:sldMk cId="1469194497" sldId="307"/>
            <ac:spMk id="3" creationId="{E8299498-A03D-4338-2AB9-B1EF0AE301E8}"/>
          </ac:spMkLst>
        </pc:spChg>
        <pc:spChg chg="mod">
          <ac:chgData name="Simona Ferraraccio" userId="c9694aeb-2f50-401b-8abf-67f8a7106701" providerId="ADAL" clId="{728671C3-614E-440E-8F04-5DA1EFA065FD}" dt="2026-10-07T06:18:34.734" v="3089" actId="207"/>
          <ac:spMkLst>
            <pc:docMk/>
            <pc:sldMk cId="1469194497" sldId="307"/>
            <ac:spMk id="4" creationId="{96DDB0D5-9461-61CA-56BE-B10E95127A17}"/>
          </ac:spMkLst>
        </pc:spChg>
        <pc:spChg chg="mod">
          <ac:chgData name="Simona Ferraraccio" userId="c9694aeb-2f50-401b-8abf-67f8a7106701" providerId="ADAL" clId="{728671C3-614E-440E-8F04-5DA1EFA065FD}" dt="2026-10-07T06:16:25.069" v="3045" actId="26606"/>
          <ac:spMkLst>
            <pc:docMk/>
            <pc:sldMk cId="1469194497" sldId="307"/>
            <ac:spMk id="5" creationId="{1A14E49E-3784-0677-6AA0-82A166DEC713}"/>
          </ac:spMkLst>
        </pc:spChg>
        <pc:spChg chg="mod">
          <ac:chgData name="Simona Ferraraccio" userId="c9694aeb-2f50-401b-8abf-67f8a7106701" providerId="ADAL" clId="{728671C3-614E-440E-8F04-5DA1EFA065FD}" dt="2026-10-07T06:16:25.069" v="3045" actId="26606"/>
          <ac:spMkLst>
            <pc:docMk/>
            <pc:sldMk cId="1469194497" sldId="307"/>
            <ac:spMk id="6" creationId="{914D1049-110A-1986-D347-979307F21EC6}"/>
          </ac:spMkLst>
        </pc:spChg>
        <pc:spChg chg="add mod">
          <ac:chgData name="Simona Ferraraccio" userId="c9694aeb-2f50-401b-8abf-67f8a7106701" providerId="ADAL" clId="{728671C3-614E-440E-8F04-5DA1EFA065FD}" dt="2026-10-07T06:18:26.111" v="3087" actId="1037"/>
          <ac:spMkLst>
            <pc:docMk/>
            <pc:sldMk cId="1469194497" sldId="307"/>
            <ac:spMk id="9" creationId="{A2D50F94-5B50-40BB-1B40-700A7993BFAF}"/>
          </ac:spMkLst>
        </pc:spChg>
        <pc:spChg chg="add mod">
          <ac:chgData name="Simona Ferraraccio" userId="c9694aeb-2f50-401b-8abf-67f8a7106701" providerId="ADAL" clId="{728671C3-614E-440E-8F04-5DA1EFA065FD}" dt="2026-10-07T06:18:26.111" v="3087" actId="1037"/>
          <ac:spMkLst>
            <pc:docMk/>
            <pc:sldMk cId="1469194497" sldId="307"/>
            <ac:spMk id="10" creationId="{FF4C1FE8-8263-DBB8-4549-C305528B192C}"/>
          </ac:spMkLst>
        </pc:spChg>
        <pc:spChg chg="add">
          <ac:chgData name="Simona Ferraraccio" userId="c9694aeb-2f50-401b-8abf-67f8a7106701" providerId="ADAL" clId="{728671C3-614E-440E-8F04-5DA1EFA065FD}" dt="2026-10-07T06:16:25.069" v="3045" actId="26606"/>
          <ac:spMkLst>
            <pc:docMk/>
            <pc:sldMk cId="1469194497" sldId="307"/>
            <ac:spMk id="13" creationId="{6753252F-4873-4F63-801D-CC719279A7D5}"/>
          </ac:spMkLst>
        </pc:spChg>
        <pc:spChg chg="add">
          <ac:chgData name="Simona Ferraraccio" userId="c9694aeb-2f50-401b-8abf-67f8a7106701" providerId="ADAL" clId="{728671C3-614E-440E-8F04-5DA1EFA065FD}" dt="2026-10-07T06:16:25.069" v="3045" actId="26606"/>
          <ac:spMkLst>
            <pc:docMk/>
            <pc:sldMk cId="1469194497" sldId="307"/>
            <ac:spMk id="15" creationId="{047C8CCB-F95D-4249-92DD-651249D3535A}"/>
          </ac:spMkLst>
        </pc:spChg>
        <pc:picChg chg="add mod ord modCrop">
          <ac:chgData name="Simona Ferraraccio" userId="c9694aeb-2f50-401b-8abf-67f8a7106701" providerId="ADAL" clId="{728671C3-614E-440E-8F04-5DA1EFA065FD}" dt="2026-10-07T06:18:26.111" v="3087" actId="1037"/>
          <ac:picMkLst>
            <pc:docMk/>
            <pc:sldMk cId="1469194497" sldId="307"/>
            <ac:picMk id="8" creationId="{A37A2193-70A5-F6CA-76CA-A8ADF22C584E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>
        <a:shade val="8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1">
        <a:shade val="80000"/>
      </a:schemeClr>
      <a:schemeClr val="accent1">
        <a:tint val="7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1">
        <a:tint val="75000"/>
      </a:schemeClr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1">
        <a:tint val="99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1">
        <a:tint val="8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1">
        <a:tint val="7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2DF7EBD-3FC3-4A73-83D0-E0012A2BE56C}" type="doc">
      <dgm:prSet loTypeId="urn:microsoft.com/office/officeart/2005/8/layout/hList1" loCatId="list" qsTypeId="urn:microsoft.com/office/officeart/2005/8/quickstyle/simple1" qsCatId="simple" csTypeId="urn:microsoft.com/office/officeart/2005/8/colors/accent1_3" csCatId="accent1" phldr="1"/>
      <dgm:spPr/>
      <dgm:t>
        <a:bodyPr/>
        <a:lstStyle/>
        <a:p>
          <a:endParaRPr lang="en-GB"/>
        </a:p>
      </dgm:t>
    </dgm:pt>
    <dgm:pt modelId="{60EF9237-3872-48D2-BF98-D8E85BC71425}">
      <dgm:prSet phldrT="[Text]" phldr="0" custT="1"/>
      <dgm:spPr/>
      <dgm:t>
        <a:bodyPr/>
        <a:lstStyle/>
        <a:p>
          <a:r>
            <a:rPr lang="en-GB" sz="4000" dirty="0"/>
            <a:t>Primary studies</a:t>
          </a:r>
        </a:p>
      </dgm:t>
    </dgm:pt>
    <dgm:pt modelId="{9225F391-8847-43C6-97DC-86E2BAB32FB6}" type="parTrans" cxnId="{B606C2BC-169B-447E-84CF-2127F3AFA39D}">
      <dgm:prSet/>
      <dgm:spPr/>
      <dgm:t>
        <a:bodyPr/>
        <a:lstStyle/>
        <a:p>
          <a:endParaRPr lang="en-GB" sz="2400"/>
        </a:p>
      </dgm:t>
    </dgm:pt>
    <dgm:pt modelId="{A1814039-BE2A-4D36-9ED4-E27B838E7323}" type="sibTrans" cxnId="{B606C2BC-169B-447E-84CF-2127F3AFA39D}">
      <dgm:prSet/>
      <dgm:spPr/>
      <dgm:t>
        <a:bodyPr/>
        <a:lstStyle/>
        <a:p>
          <a:endParaRPr lang="en-GB" sz="2400"/>
        </a:p>
      </dgm:t>
    </dgm:pt>
    <dgm:pt modelId="{EC2B9E7E-4B9D-407F-8869-CA2B2D094823}">
      <dgm:prSet phldrT="[Text]" phldr="0" custT="1"/>
      <dgm:spPr/>
      <dgm:t>
        <a:bodyPr/>
        <a:lstStyle/>
        <a:p>
          <a:pPr>
            <a:buNone/>
          </a:pPr>
          <a:r>
            <a:rPr lang="en-GB" sz="3200" dirty="0"/>
            <a:t>Original research</a:t>
          </a:r>
        </a:p>
      </dgm:t>
    </dgm:pt>
    <dgm:pt modelId="{B7D7E732-3C33-4383-8D7A-4B88D54E906F}" type="parTrans" cxnId="{A7841CD7-1951-40C6-8958-10EB903B72DA}">
      <dgm:prSet/>
      <dgm:spPr/>
      <dgm:t>
        <a:bodyPr/>
        <a:lstStyle/>
        <a:p>
          <a:endParaRPr lang="en-GB" sz="2400"/>
        </a:p>
      </dgm:t>
    </dgm:pt>
    <dgm:pt modelId="{74EC1E92-8BC1-4FD1-8531-23B0089F2AC5}" type="sibTrans" cxnId="{A7841CD7-1951-40C6-8958-10EB903B72DA}">
      <dgm:prSet/>
      <dgm:spPr/>
      <dgm:t>
        <a:bodyPr/>
        <a:lstStyle/>
        <a:p>
          <a:endParaRPr lang="en-GB" sz="2400"/>
        </a:p>
      </dgm:t>
    </dgm:pt>
    <dgm:pt modelId="{BEF9C95C-A397-485A-BCA2-8069196222A9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400" dirty="0"/>
            <a:t>Clinical trials</a:t>
          </a:r>
        </a:p>
      </dgm:t>
    </dgm:pt>
    <dgm:pt modelId="{CFA6FAC1-1CC1-4AA3-BE25-5B45E8F0624D}" type="parTrans" cxnId="{2A144E5F-A452-4344-B6EB-DA6287A27F0C}">
      <dgm:prSet/>
      <dgm:spPr/>
      <dgm:t>
        <a:bodyPr/>
        <a:lstStyle/>
        <a:p>
          <a:endParaRPr lang="en-GB" sz="2400"/>
        </a:p>
      </dgm:t>
    </dgm:pt>
    <dgm:pt modelId="{3AB8680D-5631-49EF-9521-B0C96FF1D9AB}" type="sibTrans" cxnId="{2A144E5F-A452-4344-B6EB-DA6287A27F0C}">
      <dgm:prSet/>
      <dgm:spPr/>
      <dgm:t>
        <a:bodyPr/>
        <a:lstStyle/>
        <a:p>
          <a:endParaRPr lang="en-GB" sz="2400"/>
        </a:p>
      </dgm:t>
    </dgm:pt>
    <dgm:pt modelId="{E0D4DFD6-BCBB-4062-94B1-F127D2DC184E}">
      <dgm:prSet phldrT="[Text]" phldr="0" custT="1"/>
      <dgm:spPr/>
      <dgm:t>
        <a:bodyPr/>
        <a:lstStyle/>
        <a:p>
          <a:r>
            <a:rPr lang="en-GB" sz="4000" dirty="0"/>
            <a:t>Secondary studies</a:t>
          </a:r>
        </a:p>
      </dgm:t>
    </dgm:pt>
    <dgm:pt modelId="{CC95D6CD-3495-44DC-8512-7FCCCAAACF62}" type="parTrans" cxnId="{DDF35296-6435-443E-AB7F-5DCF687E2DC9}">
      <dgm:prSet/>
      <dgm:spPr/>
      <dgm:t>
        <a:bodyPr/>
        <a:lstStyle/>
        <a:p>
          <a:endParaRPr lang="en-GB" sz="2400"/>
        </a:p>
      </dgm:t>
    </dgm:pt>
    <dgm:pt modelId="{328056B4-AB39-45F4-814B-4E995BB21E1C}" type="sibTrans" cxnId="{DDF35296-6435-443E-AB7F-5DCF687E2DC9}">
      <dgm:prSet/>
      <dgm:spPr/>
      <dgm:t>
        <a:bodyPr/>
        <a:lstStyle/>
        <a:p>
          <a:endParaRPr lang="en-GB" sz="2400"/>
        </a:p>
      </dgm:t>
    </dgm:pt>
    <dgm:pt modelId="{5653AEDF-E659-4D76-A61F-44D5F08546EC}">
      <dgm:prSet phldrT="[Text]" phldr="0" custT="1"/>
      <dgm:spPr/>
      <dgm:t>
        <a:bodyPr/>
        <a:lstStyle/>
        <a:p>
          <a:pPr>
            <a:buNone/>
          </a:pPr>
          <a:r>
            <a:rPr lang="en-GB" sz="3200" dirty="0"/>
            <a:t>Overview of the wider body of evidence</a:t>
          </a:r>
        </a:p>
      </dgm:t>
    </dgm:pt>
    <dgm:pt modelId="{3AB7CC07-405A-4A4F-BE26-1721EEC2DAAF}" type="parTrans" cxnId="{EBED1C51-1D67-4B39-ACF9-BD29947FFE6F}">
      <dgm:prSet/>
      <dgm:spPr/>
      <dgm:t>
        <a:bodyPr/>
        <a:lstStyle/>
        <a:p>
          <a:endParaRPr lang="en-GB" sz="2400"/>
        </a:p>
      </dgm:t>
    </dgm:pt>
    <dgm:pt modelId="{D6397234-CF89-43F0-A32D-56BA10672299}" type="sibTrans" cxnId="{EBED1C51-1D67-4B39-ACF9-BD29947FFE6F}">
      <dgm:prSet/>
      <dgm:spPr/>
      <dgm:t>
        <a:bodyPr/>
        <a:lstStyle/>
        <a:p>
          <a:endParaRPr lang="en-GB" sz="2400"/>
        </a:p>
      </dgm:t>
    </dgm:pt>
    <dgm:pt modelId="{A0C4EFB8-9712-4300-974C-FBD9A85230EE}">
      <dgm:prSet phldrT="[Text]" phldr="0" custT="1"/>
      <dgm:spPr/>
      <dgm:t>
        <a:bodyPr/>
        <a:lstStyle/>
        <a:p>
          <a:r>
            <a:rPr lang="en-GB" sz="1400" dirty="0"/>
            <a:t>Systematic reviews</a:t>
          </a:r>
        </a:p>
      </dgm:t>
    </dgm:pt>
    <dgm:pt modelId="{DE0DB7D1-C17E-412F-82A9-52DC27AD5720}" type="parTrans" cxnId="{B812BDCD-725A-44C1-B534-4BAFF66CBF46}">
      <dgm:prSet/>
      <dgm:spPr/>
      <dgm:t>
        <a:bodyPr/>
        <a:lstStyle/>
        <a:p>
          <a:endParaRPr lang="en-GB" sz="2400"/>
        </a:p>
      </dgm:t>
    </dgm:pt>
    <dgm:pt modelId="{6D7F38D8-752C-42AE-8EB5-4B6FA53F3701}" type="sibTrans" cxnId="{B812BDCD-725A-44C1-B534-4BAFF66CBF46}">
      <dgm:prSet/>
      <dgm:spPr/>
      <dgm:t>
        <a:bodyPr/>
        <a:lstStyle/>
        <a:p>
          <a:endParaRPr lang="en-GB" sz="2400"/>
        </a:p>
      </dgm:t>
    </dgm:pt>
    <dgm:pt modelId="{0F627C86-5032-4A9A-8C3C-F5971C7139C6}">
      <dgm:prSet phldrT="[Text]" phldr="0" custT="1"/>
      <dgm:spPr/>
      <dgm:t>
        <a:bodyPr/>
        <a:lstStyle/>
        <a:p>
          <a:r>
            <a:rPr lang="en-GB" sz="4000" dirty="0"/>
            <a:t>Tertiary studies</a:t>
          </a:r>
        </a:p>
      </dgm:t>
    </dgm:pt>
    <dgm:pt modelId="{EA797802-6C56-4D64-B187-49E72FE94995}" type="parTrans" cxnId="{C28B4C74-957B-4693-B0A0-8567144DF2A3}">
      <dgm:prSet/>
      <dgm:spPr/>
      <dgm:t>
        <a:bodyPr/>
        <a:lstStyle/>
        <a:p>
          <a:endParaRPr lang="en-GB" sz="2400"/>
        </a:p>
      </dgm:t>
    </dgm:pt>
    <dgm:pt modelId="{AD1C8541-5220-4401-85DC-7FCCB5839C53}" type="sibTrans" cxnId="{C28B4C74-957B-4693-B0A0-8567144DF2A3}">
      <dgm:prSet/>
      <dgm:spPr/>
      <dgm:t>
        <a:bodyPr/>
        <a:lstStyle/>
        <a:p>
          <a:endParaRPr lang="en-GB" sz="2400"/>
        </a:p>
      </dgm:t>
    </dgm:pt>
    <dgm:pt modelId="{39F12338-A595-4B57-B207-E46218376E16}">
      <dgm:prSet phldrT="[Text]" phldr="0" custT="1"/>
      <dgm:spPr/>
      <dgm:t>
        <a:bodyPr/>
        <a:lstStyle/>
        <a:p>
          <a:pPr>
            <a:buNone/>
          </a:pPr>
          <a:r>
            <a:rPr lang="en-GB" sz="3200" dirty="0"/>
            <a:t>Summarise information</a:t>
          </a:r>
        </a:p>
      </dgm:t>
    </dgm:pt>
    <dgm:pt modelId="{80809122-B22F-4E82-92A7-B76953D646AE}" type="parTrans" cxnId="{5DE93D99-9CA1-4E45-885C-863393273FEC}">
      <dgm:prSet/>
      <dgm:spPr/>
      <dgm:t>
        <a:bodyPr/>
        <a:lstStyle/>
        <a:p>
          <a:endParaRPr lang="en-GB" sz="2400"/>
        </a:p>
      </dgm:t>
    </dgm:pt>
    <dgm:pt modelId="{0794BCC0-0CFE-4083-9BEB-4A63064EE8CA}" type="sibTrans" cxnId="{5DE93D99-9CA1-4E45-885C-863393273FEC}">
      <dgm:prSet/>
      <dgm:spPr/>
      <dgm:t>
        <a:bodyPr/>
        <a:lstStyle/>
        <a:p>
          <a:endParaRPr lang="en-GB" sz="2400"/>
        </a:p>
      </dgm:t>
    </dgm:pt>
    <dgm:pt modelId="{16CCFBF1-898C-45CD-9FC5-8FE8E97A869F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400" dirty="0"/>
            <a:t>Textbooks</a:t>
          </a:r>
        </a:p>
      </dgm:t>
    </dgm:pt>
    <dgm:pt modelId="{99514A71-BA20-4C9A-BD7B-6DF772EB582B}" type="parTrans" cxnId="{01CA06C5-FB40-462A-A80F-B24CF86BB888}">
      <dgm:prSet/>
      <dgm:spPr/>
      <dgm:t>
        <a:bodyPr/>
        <a:lstStyle/>
        <a:p>
          <a:endParaRPr lang="en-GB" sz="2400"/>
        </a:p>
      </dgm:t>
    </dgm:pt>
    <dgm:pt modelId="{C66A3F62-600F-4D7F-B655-EE3F5BC026AB}" type="sibTrans" cxnId="{01CA06C5-FB40-462A-A80F-B24CF86BB888}">
      <dgm:prSet/>
      <dgm:spPr/>
      <dgm:t>
        <a:bodyPr/>
        <a:lstStyle/>
        <a:p>
          <a:endParaRPr lang="en-GB" sz="2400"/>
        </a:p>
      </dgm:t>
    </dgm:pt>
    <dgm:pt modelId="{8311F631-F696-4701-A8A2-B4FFD8F9FF14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400" dirty="0"/>
            <a:t>Cohort studies</a:t>
          </a:r>
        </a:p>
      </dgm:t>
    </dgm:pt>
    <dgm:pt modelId="{6F6500AE-F067-4B3D-8E5D-83E9BDE3DBC9}" type="parTrans" cxnId="{6E8F82B3-E70B-4A53-8D8F-3BD62EAF3067}">
      <dgm:prSet/>
      <dgm:spPr/>
      <dgm:t>
        <a:bodyPr/>
        <a:lstStyle/>
        <a:p>
          <a:endParaRPr lang="en-GB" sz="2400"/>
        </a:p>
      </dgm:t>
    </dgm:pt>
    <dgm:pt modelId="{E87B3D9A-06DA-48D3-AFD7-ECCB2F5767E3}" type="sibTrans" cxnId="{6E8F82B3-E70B-4A53-8D8F-3BD62EAF3067}">
      <dgm:prSet/>
      <dgm:spPr/>
      <dgm:t>
        <a:bodyPr/>
        <a:lstStyle/>
        <a:p>
          <a:endParaRPr lang="en-GB" sz="2400"/>
        </a:p>
      </dgm:t>
    </dgm:pt>
    <dgm:pt modelId="{BBA03C46-D573-4048-9548-8B4E29F1442E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400" dirty="0"/>
            <a:t>Surveys</a:t>
          </a:r>
        </a:p>
      </dgm:t>
    </dgm:pt>
    <dgm:pt modelId="{3748CFA3-98FC-48D8-9DE3-82C415969BBA}" type="parTrans" cxnId="{17DDACDF-5E2F-42B1-B358-B312BC98372A}">
      <dgm:prSet/>
      <dgm:spPr/>
      <dgm:t>
        <a:bodyPr/>
        <a:lstStyle/>
        <a:p>
          <a:endParaRPr lang="en-GB" sz="2400"/>
        </a:p>
      </dgm:t>
    </dgm:pt>
    <dgm:pt modelId="{BE0D3D21-C889-4830-AB4B-20DF6E037CE4}" type="sibTrans" cxnId="{17DDACDF-5E2F-42B1-B358-B312BC98372A}">
      <dgm:prSet/>
      <dgm:spPr/>
      <dgm:t>
        <a:bodyPr/>
        <a:lstStyle/>
        <a:p>
          <a:endParaRPr lang="en-GB" sz="2400"/>
        </a:p>
      </dgm:t>
    </dgm:pt>
    <dgm:pt modelId="{5D324805-BAB4-405B-B100-BC23798EAA14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400" dirty="0"/>
            <a:t>Interviews</a:t>
          </a:r>
        </a:p>
      </dgm:t>
    </dgm:pt>
    <dgm:pt modelId="{4E0E5FCD-9FE5-4959-9DAD-81F4FD0B3640}" type="parTrans" cxnId="{227FCB2D-9C4D-49D4-BA15-4B29205C41F3}">
      <dgm:prSet/>
      <dgm:spPr/>
      <dgm:t>
        <a:bodyPr/>
        <a:lstStyle/>
        <a:p>
          <a:endParaRPr lang="en-GB" sz="2400"/>
        </a:p>
      </dgm:t>
    </dgm:pt>
    <dgm:pt modelId="{541D5D4B-087E-4EED-B09E-428A1760B8BC}" type="sibTrans" cxnId="{227FCB2D-9C4D-49D4-BA15-4B29205C41F3}">
      <dgm:prSet/>
      <dgm:spPr/>
      <dgm:t>
        <a:bodyPr/>
        <a:lstStyle/>
        <a:p>
          <a:endParaRPr lang="en-GB" sz="2400"/>
        </a:p>
      </dgm:t>
    </dgm:pt>
    <dgm:pt modelId="{4BE43BA7-5973-4EDD-A969-D6A86D05E815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400" dirty="0"/>
            <a:t>Laboratory studies</a:t>
          </a:r>
          <a:endParaRPr lang="en-GB" sz="1100" dirty="0"/>
        </a:p>
      </dgm:t>
    </dgm:pt>
    <dgm:pt modelId="{3CA9B294-2B44-4B89-AB48-24F698B86916}" type="parTrans" cxnId="{00836584-7067-4A37-95D0-64005C254674}">
      <dgm:prSet/>
      <dgm:spPr/>
      <dgm:t>
        <a:bodyPr/>
        <a:lstStyle/>
        <a:p>
          <a:endParaRPr lang="en-GB" sz="2400"/>
        </a:p>
      </dgm:t>
    </dgm:pt>
    <dgm:pt modelId="{3BBDFA12-A48B-4535-BF70-99D084CE426F}" type="sibTrans" cxnId="{00836584-7067-4A37-95D0-64005C254674}">
      <dgm:prSet/>
      <dgm:spPr/>
      <dgm:t>
        <a:bodyPr/>
        <a:lstStyle/>
        <a:p>
          <a:endParaRPr lang="en-GB" sz="2400"/>
        </a:p>
      </dgm:t>
    </dgm:pt>
    <dgm:pt modelId="{6033621F-2DC2-4493-8C10-DFEF55E0106E}">
      <dgm:prSet phldrT="[Text]" phldr="0" custT="1"/>
      <dgm:spPr/>
      <dgm:t>
        <a:bodyPr/>
        <a:lstStyle/>
        <a:p>
          <a:r>
            <a:rPr lang="en-GB" sz="1400" dirty="0"/>
            <a:t>Literature reviews</a:t>
          </a:r>
        </a:p>
      </dgm:t>
    </dgm:pt>
    <dgm:pt modelId="{C47F2C6D-FF64-4A5C-B51D-2B95F511876A}" type="parTrans" cxnId="{1089FF54-6AEA-4D1A-88CD-B592B403E3B2}">
      <dgm:prSet/>
      <dgm:spPr/>
      <dgm:t>
        <a:bodyPr/>
        <a:lstStyle/>
        <a:p>
          <a:endParaRPr lang="en-GB"/>
        </a:p>
      </dgm:t>
    </dgm:pt>
    <dgm:pt modelId="{7BB4F29D-7D31-494F-B6A6-2196BBD6B9E7}" type="sibTrans" cxnId="{1089FF54-6AEA-4D1A-88CD-B592B403E3B2}">
      <dgm:prSet/>
      <dgm:spPr/>
      <dgm:t>
        <a:bodyPr/>
        <a:lstStyle/>
        <a:p>
          <a:endParaRPr lang="en-GB"/>
        </a:p>
      </dgm:t>
    </dgm:pt>
    <dgm:pt modelId="{95A4CF3A-610C-4556-B057-01A5F60414E6}">
      <dgm:prSet phldrT="[Text]" phldr="0" custT="1"/>
      <dgm:spPr/>
      <dgm:t>
        <a:bodyPr/>
        <a:lstStyle/>
        <a:p>
          <a:r>
            <a:rPr lang="en-GB" sz="1400" dirty="0"/>
            <a:t>Meta-analyses</a:t>
          </a:r>
        </a:p>
      </dgm:t>
    </dgm:pt>
    <dgm:pt modelId="{8AADDE39-FA09-4F77-8D84-32CC2D02D160}" type="parTrans" cxnId="{3F50E2B4-F6C4-4333-9018-D87CB0B4A9BE}">
      <dgm:prSet/>
      <dgm:spPr/>
      <dgm:t>
        <a:bodyPr/>
        <a:lstStyle/>
        <a:p>
          <a:endParaRPr lang="en-GB"/>
        </a:p>
      </dgm:t>
    </dgm:pt>
    <dgm:pt modelId="{4541F056-4D39-4997-B633-AD2AB87D2F7E}" type="sibTrans" cxnId="{3F50E2B4-F6C4-4333-9018-D87CB0B4A9BE}">
      <dgm:prSet/>
      <dgm:spPr/>
      <dgm:t>
        <a:bodyPr/>
        <a:lstStyle/>
        <a:p>
          <a:endParaRPr lang="en-GB"/>
        </a:p>
      </dgm:t>
    </dgm:pt>
    <dgm:pt modelId="{6C1A1566-3F08-4297-8ED8-0330C2B2A779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400"/>
            <a:t>Encyclopaedias</a:t>
          </a:r>
        </a:p>
      </dgm:t>
    </dgm:pt>
    <dgm:pt modelId="{14F93978-8BC4-42DB-B815-CA57DA13215A}" type="parTrans" cxnId="{201E149F-5627-4047-BD77-A20D0FDF9FEA}">
      <dgm:prSet/>
      <dgm:spPr/>
      <dgm:t>
        <a:bodyPr/>
        <a:lstStyle/>
        <a:p>
          <a:endParaRPr lang="en-GB"/>
        </a:p>
      </dgm:t>
    </dgm:pt>
    <dgm:pt modelId="{E740D57F-AA86-4529-955B-E5CA886D196B}" type="sibTrans" cxnId="{201E149F-5627-4047-BD77-A20D0FDF9FEA}">
      <dgm:prSet/>
      <dgm:spPr/>
      <dgm:t>
        <a:bodyPr/>
        <a:lstStyle/>
        <a:p>
          <a:endParaRPr lang="en-GB"/>
        </a:p>
      </dgm:t>
    </dgm:pt>
    <dgm:pt modelId="{39A9ED0A-BD57-404D-99CD-1FC743D17A21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400" dirty="0"/>
            <a:t>NHS webpages</a:t>
          </a:r>
        </a:p>
      </dgm:t>
    </dgm:pt>
    <dgm:pt modelId="{E2B5753C-92B4-43C4-8754-7DF016D31FBB}" type="parTrans" cxnId="{7292A60B-C192-484D-AE7C-064373B99718}">
      <dgm:prSet/>
      <dgm:spPr/>
      <dgm:t>
        <a:bodyPr/>
        <a:lstStyle/>
        <a:p>
          <a:endParaRPr lang="en-GB"/>
        </a:p>
      </dgm:t>
    </dgm:pt>
    <dgm:pt modelId="{8FF1622E-E08B-4462-BFC2-D95B5C01831E}" type="sibTrans" cxnId="{7292A60B-C192-484D-AE7C-064373B99718}">
      <dgm:prSet/>
      <dgm:spPr/>
      <dgm:t>
        <a:bodyPr/>
        <a:lstStyle/>
        <a:p>
          <a:endParaRPr lang="en-GB"/>
        </a:p>
      </dgm:t>
    </dgm:pt>
    <dgm:pt modelId="{38A99F51-D47A-44AC-8FD4-2B50AEAEE950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400" dirty="0"/>
            <a:t>Clinical handbooks</a:t>
          </a:r>
        </a:p>
      </dgm:t>
    </dgm:pt>
    <dgm:pt modelId="{08A7626D-E9EC-4728-BDCC-9A0B289ADE77}" type="parTrans" cxnId="{0F6E86EF-E199-42A0-A2B4-553824DEAB2D}">
      <dgm:prSet/>
      <dgm:spPr/>
      <dgm:t>
        <a:bodyPr/>
        <a:lstStyle/>
        <a:p>
          <a:endParaRPr lang="en-GB"/>
        </a:p>
      </dgm:t>
    </dgm:pt>
    <dgm:pt modelId="{B1BB6904-58B2-4CD3-8884-8D31FD03ACFD}" type="sibTrans" cxnId="{0F6E86EF-E199-42A0-A2B4-553824DEAB2D}">
      <dgm:prSet/>
      <dgm:spPr/>
      <dgm:t>
        <a:bodyPr/>
        <a:lstStyle/>
        <a:p>
          <a:endParaRPr lang="en-GB"/>
        </a:p>
      </dgm:t>
    </dgm:pt>
    <dgm:pt modelId="{DD571A41-190B-4E0F-83D8-1DB249C573E4}" type="pres">
      <dgm:prSet presAssocID="{B2DF7EBD-3FC3-4A73-83D0-E0012A2BE56C}" presName="Name0" presStyleCnt="0">
        <dgm:presLayoutVars>
          <dgm:dir/>
          <dgm:animLvl val="lvl"/>
          <dgm:resizeHandles val="exact"/>
        </dgm:presLayoutVars>
      </dgm:prSet>
      <dgm:spPr/>
    </dgm:pt>
    <dgm:pt modelId="{D8E51487-50E8-4624-85CE-990796D31378}" type="pres">
      <dgm:prSet presAssocID="{60EF9237-3872-48D2-BF98-D8E85BC71425}" presName="composite" presStyleCnt="0"/>
      <dgm:spPr/>
    </dgm:pt>
    <dgm:pt modelId="{6CCF8177-3A2E-4DBB-B0E7-BBD9959DF410}" type="pres">
      <dgm:prSet presAssocID="{60EF9237-3872-48D2-BF98-D8E85BC71425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673EA387-0B71-469C-B86D-616D8698B1B6}" type="pres">
      <dgm:prSet presAssocID="{60EF9237-3872-48D2-BF98-D8E85BC71425}" presName="desTx" presStyleLbl="alignAccFollowNode1" presStyleIdx="0" presStyleCnt="3">
        <dgm:presLayoutVars>
          <dgm:bulletEnabled val="1"/>
        </dgm:presLayoutVars>
      </dgm:prSet>
      <dgm:spPr/>
    </dgm:pt>
    <dgm:pt modelId="{CCA08130-C842-48A4-B989-C4830A050880}" type="pres">
      <dgm:prSet presAssocID="{A1814039-BE2A-4D36-9ED4-E27B838E7323}" presName="space" presStyleCnt="0"/>
      <dgm:spPr/>
    </dgm:pt>
    <dgm:pt modelId="{A7F2018E-767E-42FC-93F4-78EBEC7E513D}" type="pres">
      <dgm:prSet presAssocID="{E0D4DFD6-BCBB-4062-94B1-F127D2DC184E}" presName="composite" presStyleCnt="0"/>
      <dgm:spPr/>
    </dgm:pt>
    <dgm:pt modelId="{4DE6FF50-32F5-4E87-89C6-D640A4328A61}" type="pres">
      <dgm:prSet presAssocID="{E0D4DFD6-BCBB-4062-94B1-F127D2DC184E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73F6240D-D3BE-4C26-8424-0F80F668A150}" type="pres">
      <dgm:prSet presAssocID="{E0D4DFD6-BCBB-4062-94B1-F127D2DC184E}" presName="desTx" presStyleLbl="alignAccFollowNode1" presStyleIdx="1" presStyleCnt="3">
        <dgm:presLayoutVars>
          <dgm:bulletEnabled val="1"/>
        </dgm:presLayoutVars>
      </dgm:prSet>
      <dgm:spPr/>
    </dgm:pt>
    <dgm:pt modelId="{3DF57F65-744A-4F52-8328-97294166BBED}" type="pres">
      <dgm:prSet presAssocID="{328056B4-AB39-45F4-814B-4E995BB21E1C}" presName="space" presStyleCnt="0"/>
      <dgm:spPr/>
    </dgm:pt>
    <dgm:pt modelId="{59209AAF-C61E-4E0C-A12A-D15785CB42C6}" type="pres">
      <dgm:prSet presAssocID="{0F627C86-5032-4A9A-8C3C-F5971C7139C6}" presName="composite" presStyleCnt="0"/>
      <dgm:spPr/>
    </dgm:pt>
    <dgm:pt modelId="{9CC60798-1ABF-49C4-9404-8F4F4A223ECB}" type="pres">
      <dgm:prSet presAssocID="{0F627C86-5032-4A9A-8C3C-F5971C7139C6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B5524C20-AB55-473D-B4F9-6640D42E7846}" type="pres">
      <dgm:prSet presAssocID="{0F627C86-5032-4A9A-8C3C-F5971C7139C6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FA84CA00-3721-490F-9456-1EFB3F4B700C}" type="presOf" srcId="{6033621F-2DC2-4493-8C10-DFEF55E0106E}" destId="{73F6240D-D3BE-4C26-8424-0F80F668A150}" srcOrd="0" destOrd="2" presId="urn:microsoft.com/office/officeart/2005/8/layout/hList1"/>
    <dgm:cxn modelId="{5E332C09-67FE-414E-B96E-F77008CB52A9}" type="presOf" srcId="{A0C4EFB8-9712-4300-974C-FBD9A85230EE}" destId="{73F6240D-D3BE-4C26-8424-0F80F668A150}" srcOrd="0" destOrd="1" presId="urn:microsoft.com/office/officeart/2005/8/layout/hList1"/>
    <dgm:cxn modelId="{7292A60B-C192-484D-AE7C-064373B99718}" srcId="{0F627C86-5032-4A9A-8C3C-F5971C7139C6}" destId="{39A9ED0A-BD57-404D-99CD-1FC743D17A21}" srcOrd="3" destOrd="0" parTransId="{E2B5753C-92B4-43C4-8754-7DF016D31FBB}" sibTransId="{8FF1622E-E08B-4462-BFC2-D95B5C01831E}"/>
    <dgm:cxn modelId="{76EC750C-9ED3-4262-B2DF-57C601DDD00C}" type="presOf" srcId="{EC2B9E7E-4B9D-407F-8869-CA2B2D094823}" destId="{673EA387-0B71-469C-B86D-616D8698B1B6}" srcOrd="0" destOrd="0" presId="urn:microsoft.com/office/officeart/2005/8/layout/hList1"/>
    <dgm:cxn modelId="{EEA1CD11-25D8-4B31-908D-69FF508FF3D3}" type="presOf" srcId="{BBA03C46-D573-4048-9548-8B4E29F1442E}" destId="{673EA387-0B71-469C-B86D-616D8698B1B6}" srcOrd="0" destOrd="3" presId="urn:microsoft.com/office/officeart/2005/8/layout/hList1"/>
    <dgm:cxn modelId="{0B14B716-CD3F-4B60-B823-D053BADDE139}" type="presOf" srcId="{4BE43BA7-5973-4EDD-A969-D6A86D05E815}" destId="{673EA387-0B71-469C-B86D-616D8698B1B6}" srcOrd="0" destOrd="5" presId="urn:microsoft.com/office/officeart/2005/8/layout/hList1"/>
    <dgm:cxn modelId="{227FCB2D-9C4D-49D4-BA15-4B29205C41F3}" srcId="{60EF9237-3872-48D2-BF98-D8E85BC71425}" destId="{5D324805-BAB4-405B-B100-BC23798EAA14}" srcOrd="4" destOrd="0" parTransId="{4E0E5FCD-9FE5-4959-9DAD-81F4FD0B3640}" sibTransId="{541D5D4B-087E-4EED-B09E-428A1760B8BC}"/>
    <dgm:cxn modelId="{E2D10F2E-34A4-4453-9394-47E793AE2A4B}" type="presOf" srcId="{5D324805-BAB4-405B-B100-BC23798EAA14}" destId="{673EA387-0B71-469C-B86D-616D8698B1B6}" srcOrd="0" destOrd="4" presId="urn:microsoft.com/office/officeart/2005/8/layout/hList1"/>
    <dgm:cxn modelId="{63144E2F-283D-48B8-B32B-A28D88B04177}" type="presOf" srcId="{16CCFBF1-898C-45CD-9FC5-8FE8E97A869F}" destId="{B5524C20-AB55-473D-B4F9-6640D42E7846}" srcOrd="0" destOrd="1" presId="urn:microsoft.com/office/officeart/2005/8/layout/hList1"/>
    <dgm:cxn modelId="{F6AE8A2F-68D6-43DE-8F74-A09E8287E7B6}" type="presOf" srcId="{95A4CF3A-610C-4556-B057-01A5F60414E6}" destId="{73F6240D-D3BE-4C26-8424-0F80F668A150}" srcOrd="0" destOrd="3" presId="urn:microsoft.com/office/officeart/2005/8/layout/hList1"/>
    <dgm:cxn modelId="{2A144E5F-A452-4344-B6EB-DA6287A27F0C}" srcId="{60EF9237-3872-48D2-BF98-D8E85BC71425}" destId="{BEF9C95C-A397-485A-BCA2-8069196222A9}" srcOrd="1" destOrd="0" parTransId="{CFA6FAC1-1CC1-4AA3-BE25-5B45E8F0624D}" sibTransId="{3AB8680D-5631-49EF-9521-B0C96FF1D9AB}"/>
    <dgm:cxn modelId="{07859765-C6BB-42D9-AD96-BDCF9FCDA976}" type="presOf" srcId="{E0D4DFD6-BCBB-4062-94B1-F127D2DC184E}" destId="{4DE6FF50-32F5-4E87-89C6-D640A4328A61}" srcOrd="0" destOrd="0" presId="urn:microsoft.com/office/officeart/2005/8/layout/hList1"/>
    <dgm:cxn modelId="{F1F4EB6E-123B-4680-8F56-86E4E91D43B8}" type="presOf" srcId="{60EF9237-3872-48D2-BF98-D8E85BC71425}" destId="{6CCF8177-3A2E-4DBB-B0E7-BBD9959DF410}" srcOrd="0" destOrd="0" presId="urn:microsoft.com/office/officeart/2005/8/layout/hList1"/>
    <dgm:cxn modelId="{EBED1C51-1D67-4B39-ACF9-BD29947FFE6F}" srcId="{E0D4DFD6-BCBB-4062-94B1-F127D2DC184E}" destId="{5653AEDF-E659-4D76-A61F-44D5F08546EC}" srcOrd="0" destOrd="0" parTransId="{3AB7CC07-405A-4A4F-BE26-1721EEC2DAAF}" sibTransId="{D6397234-CF89-43F0-A32D-56BA10672299}"/>
    <dgm:cxn modelId="{C28B4C74-957B-4693-B0A0-8567144DF2A3}" srcId="{B2DF7EBD-3FC3-4A73-83D0-E0012A2BE56C}" destId="{0F627C86-5032-4A9A-8C3C-F5971C7139C6}" srcOrd="2" destOrd="0" parTransId="{EA797802-6C56-4D64-B187-49E72FE94995}" sibTransId="{AD1C8541-5220-4401-85DC-7FCCB5839C53}"/>
    <dgm:cxn modelId="{1089FF54-6AEA-4D1A-88CD-B592B403E3B2}" srcId="{E0D4DFD6-BCBB-4062-94B1-F127D2DC184E}" destId="{6033621F-2DC2-4493-8C10-DFEF55E0106E}" srcOrd="2" destOrd="0" parTransId="{C47F2C6D-FF64-4A5C-B51D-2B95F511876A}" sibTransId="{7BB4F29D-7D31-494F-B6A6-2196BBD6B9E7}"/>
    <dgm:cxn modelId="{E6EA1C81-416A-4DB4-9701-640BCFFDA938}" type="presOf" srcId="{5653AEDF-E659-4D76-A61F-44D5F08546EC}" destId="{73F6240D-D3BE-4C26-8424-0F80F668A150}" srcOrd="0" destOrd="0" presId="urn:microsoft.com/office/officeart/2005/8/layout/hList1"/>
    <dgm:cxn modelId="{00836584-7067-4A37-95D0-64005C254674}" srcId="{60EF9237-3872-48D2-BF98-D8E85BC71425}" destId="{4BE43BA7-5973-4EDD-A969-D6A86D05E815}" srcOrd="5" destOrd="0" parTransId="{3CA9B294-2B44-4B89-AB48-24F698B86916}" sibTransId="{3BBDFA12-A48B-4535-BF70-99D084CE426F}"/>
    <dgm:cxn modelId="{78033B85-5CC6-487E-BAA5-133367081124}" type="presOf" srcId="{39F12338-A595-4B57-B207-E46218376E16}" destId="{B5524C20-AB55-473D-B4F9-6640D42E7846}" srcOrd="0" destOrd="0" presId="urn:microsoft.com/office/officeart/2005/8/layout/hList1"/>
    <dgm:cxn modelId="{DDF35296-6435-443E-AB7F-5DCF687E2DC9}" srcId="{B2DF7EBD-3FC3-4A73-83D0-E0012A2BE56C}" destId="{E0D4DFD6-BCBB-4062-94B1-F127D2DC184E}" srcOrd="1" destOrd="0" parTransId="{CC95D6CD-3495-44DC-8512-7FCCCAAACF62}" sibTransId="{328056B4-AB39-45F4-814B-4E995BB21E1C}"/>
    <dgm:cxn modelId="{5DE93D99-9CA1-4E45-885C-863393273FEC}" srcId="{0F627C86-5032-4A9A-8C3C-F5971C7139C6}" destId="{39F12338-A595-4B57-B207-E46218376E16}" srcOrd="0" destOrd="0" parTransId="{80809122-B22F-4E82-92A7-B76953D646AE}" sibTransId="{0794BCC0-0CFE-4083-9BEB-4A63064EE8CA}"/>
    <dgm:cxn modelId="{7DC1179E-8572-4288-B8D6-BE5A6397E846}" type="presOf" srcId="{38A99F51-D47A-44AC-8FD4-2B50AEAEE950}" destId="{B5524C20-AB55-473D-B4F9-6640D42E7846}" srcOrd="0" destOrd="4" presId="urn:microsoft.com/office/officeart/2005/8/layout/hList1"/>
    <dgm:cxn modelId="{201E149F-5627-4047-BD77-A20D0FDF9FEA}" srcId="{0F627C86-5032-4A9A-8C3C-F5971C7139C6}" destId="{6C1A1566-3F08-4297-8ED8-0330C2B2A779}" srcOrd="2" destOrd="0" parTransId="{14F93978-8BC4-42DB-B815-CA57DA13215A}" sibTransId="{E740D57F-AA86-4529-955B-E5CA886D196B}"/>
    <dgm:cxn modelId="{6E8F82B3-E70B-4A53-8D8F-3BD62EAF3067}" srcId="{60EF9237-3872-48D2-BF98-D8E85BC71425}" destId="{8311F631-F696-4701-A8A2-B4FFD8F9FF14}" srcOrd="2" destOrd="0" parTransId="{6F6500AE-F067-4B3D-8E5D-83E9BDE3DBC9}" sibTransId="{E87B3D9A-06DA-48D3-AFD7-ECCB2F5767E3}"/>
    <dgm:cxn modelId="{3F50E2B4-F6C4-4333-9018-D87CB0B4A9BE}" srcId="{E0D4DFD6-BCBB-4062-94B1-F127D2DC184E}" destId="{95A4CF3A-610C-4556-B057-01A5F60414E6}" srcOrd="3" destOrd="0" parTransId="{8AADDE39-FA09-4F77-8D84-32CC2D02D160}" sibTransId="{4541F056-4D39-4997-B633-AD2AB87D2F7E}"/>
    <dgm:cxn modelId="{B606C2BC-169B-447E-84CF-2127F3AFA39D}" srcId="{B2DF7EBD-3FC3-4A73-83D0-E0012A2BE56C}" destId="{60EF9237-3872-48D2-BF98-D8E85BC71425}" srcOrd="0" destOrd="0" parTransId="{9225F391-8847-43C6-97DC-86E2BAB32FB6}" sibTransId="{A1814039-BE2A-4D36-9ED4-E27B838E7323}"/>
    <dgm:cxn modelId="{1B2CAFC0-FBB3-49E8-86E8-E7A58C7CA067}" type="presOf" srcId="{B2DF7EBD-3FC3-4A73-83D0-E0012A2BE56C}" destId="{DD571A41-190B-4E0F-83D8-1DB249C573E4}" srcOrd="0" destOrd="0" presId="urn:microsoft.com/office/officeart/2005/8/layout/hList1"/>
    <dgm:cxn modelId="{BC8678C1-08BC-49A5-A73F-A668A2C0D6B9}" type="presOf" srcId="{39A9ED0A-BD57-404D-99CD-1FC743D17A21}" destId="{B5524C20-AB55-473D-B4F9-6640D42E7846}" srcOrd="0" destOrd="3" presId="urn:microsoft.com/office/officeart/2005/8/layout/hList1"/>
    <dgm:cxn modelId="{7E2BBEC4-E3A3-464F-96F2-8B54820EBA15}" type="presOf" srcId="{BEF9C95C-A397-485A-BCA2-8069196222A9}" destId="{673EA387-0B71-469C-B86D-616D8698B1B6}" srcOrd="0" destOrd="1" presId="urn:microsoft.com/office/officeart/2005/8/layout/hList1"/>
    <dgm:cxn modelId="{01CA06C5-FB40-462A-A80F-B24CF86BB888}" srcId="{0F627C86-5032-4A9A-8C3C-F5971C7139C6}" destId="{16CCFBF1-898C-45CD-9FC5-8FE8E97A869F}" srcOrd="1" destOrd="0" parTransId="{99514A71-BA20-4C9A-BD7B-6DF772EB582B}" sibTransId="{C66A3F62-600F-4D7F-B655-EE3F5BC026AB}"/>
    <dgm:cxn modelId="{B812BDCD-725A-44C1-B534-4BAFF66CBF46}" srcId="{E0D4DFD6-BCBB-4062-94B1-F127D2DC184E}" destId="{A0C4EFB8-9712-4300-974C-FBD9A85230EE}" srcOrd="1" destOrd="0" parTransId="{DE0DB7D1-C17E-412F-82A9-52DC27AD5720}" sibTransId="{6D7F38D8-752C-42AE-8EB5-4B6FA53F3701}"/>
    <dgm:cxn modelId="{A7841CD7-1951-40C6-8958-10EB903B72DA}" srcId="{60EF9237-3872-48D2-BF98-D8E85BC71425}" destId="{EC2B9E7E-4B9D-407F-8869-CA2B2D094823}" srcOrd="0" destOrd="0" parTransId="{B7D7E732-3C33-4383-8D7A-4B88D54E906F}" sibTransId="{74EC1E92-8BC1-4FD1-8531-23B0089F2AC5}"/>
    <dgm:cxn modelId="{A3F59BD7-0759-4C58-A9B9-0C52546B432A}" type="presOf" srcId="{8311F631-F696-4701-A8A2-B4FFD8F9FF14}" destId="{673EA387-0B71-469C-B86D-616D8698B1B6}" srcOrd="0" destOrd="2" presId="urn:microsoft.com/office/officeart/2005/8/layout/hList1"/>
    <dgm:cxn modelId="{C1A315DE-DB84-44C1-B3B6-8F8913AF313F}" type="presOf" srcId="{6C1A1566-3F08-4297-8ED8-0330C2B2A779}" destId="{B5524C20-AB55-473D-B4F9-6640D42E7846}" srcOrd="0" destOrd="2" presId="urn:microsoft.com/office/officeart/2005/8/layout/hList1"/>
    <dgm:cxn modelId="{17DDACDF-5E2F-42B1-B358-B312BC98372A}" srcId="{60EF9237-3872-48D2-BF98-D8E85BC71425}" destId="{BBA03C46-D573-4048-9548-8B4E29F1442E}" srcOrd="3" destOrd="0" parTransId="{3748CFA3-98FC-48D8-9DE3-82C415969BBA}" sibTransId="{BE0D3D21-C889-4830-AB4B-20DF6E037CE4}"/>
    <dgm:cxn modelId="{4163AEDF-8638-4B8B-8589-4BA04D0A16C8}" type="presOf" srcId="{0F627C86-5032-4A9A-8C3C-F5971C7139C6}" destId="{9CC60798-1ABF-49C4-9404-8F4F4A223ECB}" srcOrd="0" destOrd="0" presId="urn:microsoft.com/office/officeart/2005/8/layout/hList1"/>
    <dgm:cxn modelId="{0F6E86EF-E199-42A0-A2B4-553824DEAB2D}" srcId="{0F627C86-5032-4A9A-8C3C-F5971C7139C6}" destId="{38A99F51-D47A-44AC-8FD4-2B50AEAEE950}" srcOrd="4" destOrd="0" parTransId="{08A7626D-E9EC-4728-BDCC-9A0B289ADE77}" sibTransId="{B1BB6904-58B2-4CD3-8884-8D31FD03ACFD}"/>
    <dgm:cxn modelId="{F51716B3-8A35-40F3-8ABA-213A28D51C7B}" type="presParOf" srcId="{DD571A41-190B-4E0F-83D8-1DB249C573E4}" destId="{D8E51487-50E8-4624-85CE-990796D31378}" srcOrd="0" destOrd="0" presId="urn:microsoft.com/office/officeart/2005/8/layout/hList1"/>
    <dgm:cxn modelId="{B2E539EF-2244-4B67-9456-4737CECBBBEA}" type="presParOf" srcId="{D8E51487-50E8-4624-85CE-990796D31378}" destId="{6CCF8177-3A2E-4DBB-B0E7-BBD9959DF410}" srcOrd="0" destOrd="0" presId="urn:microsoft.com/office/officeart/2005/8/layout/hList1"/>
    <dgm:cxn modelId="{9735BAEF-DBCA-48BA-A7C1-7F79B3014DBF}" type="presParOf" srcId="{D8E51487-50E8-4624-85CE-990796D31378}" destId="{673EA387-0B71-469C-B86D-616D8698B1B6}" srcOrd="1" destOrd="0" presId="urn:microsoft.com/office/officeart/2005/8/layout/hList1"/>
    <dgm:cxn modelId="{4A8D7245-B1A0-4B50-A44F-A53EA388FF88}" type="presParOf" srcId="{DD571A41-190B-4E0F-83D8-1DB249C573E4}" destId="{CCA08130-C842-48A4-B989-C4830A050880}" srcOrd="1" destOrd="0" presId="urn:microsoft.com/office/officeart/2005/8/layout/hList1"/>
    <dgm:cxn modelId="{ACA5EE2F-635C-4465-A227-6C0C04849FE1}" type="presParOf" srcId="{DD571A41-190B-4E0F-83D8-1DB249C573E4}" destId="{A7F2018E-767E-42FC-93F4-78EBEC7E513D}" srcOrd="2" destOrd="0" presId="urn:microsoft.com/office/officeart/2005/8/layout/hList1"/>
    <dgm:cxn modelId="{05B0AD6C-B2FC-4140-8F90-BB5C5E4D06DB}" type="presParOf" srcId="{A7F2018E-767E-42FC-93F4-78EBEC7E513D}" destId="{4DE6FF50-32F5-4E87-89C6-D640A4328A61}" srcOrd="0" destOrd="0" presId="urn:microsoft.com/office/officeart/2005/8/layout/hList1"/>
    <dgm:cxn modelId="{5FE04551-B361-42A2-811E-70960B83C9BB}" type="presParOf" srcId="{A7F2018E-767E-42FC-93F4-78EBEC7E513D}" destId="{73F6240D-D3BE-4C26-8424-0F80F668A150}" srcOrd="1" destOrd="0" presId="urn:microsoft.com/office/officeart/2005/8/layout/hList1"/>
    <dgm:cxn modelId="{55ECEF60-B6E5-4072-BE85-EF530C039BAF}" type="presParOf" srcId="{DD571A41-190B-4E0F-83D8-1DB249C573E4}" destId="{3DF57F65-744A-4F52-8328-97294166BBED}" srcOrd="3" destOrd="0" presId="urn:microsoft.com/office/officeart/2005/8/layout/hList1"/>
    <dgm:cxn modelId="{EFC5768A-87BA-4822-A0FD-BAC1C5A13EBD}" type="presParOf" srcId="{DD571A41-190B-4E0F-83D8-1DB249C573E4}" destId="{59209AAF-C61E-4E0C-A12A-D15785CB42C6}" srcOrd="4" destOrd="0" presId="urn:microsoft.com/office/officeart/2005/8/layout/hList1"/>
    <dgm:cxn modelId="{8015F7F0-5768-444B-A514-C4E6F5610486}" type="presParOf" srcId="{59209AAF-C61E-4E0C-A12A-D15785CB42C6}" destId="{9CC60798-1ABF-49C4-9404-8F4F4A223ECB}" srcOrd="0" destOrd="0" presId="urn:microsoft.com/office/officeart/2005/8/layout/hList1"/>
    <dgm:cxn modelId="{E9D6F630-40B0-425F-A962-E6BBEE69EF22}" type="presParOf" srcId="{59209AAF-C61E-4E0C-A12A-D15785CB42C6}" destId="{B5524C20-AB55-473D-B4F9-6640D42E7846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CF8177-3A2E-4DBB-B0E7-BBD9959DF410}">
      <dsp:nvSpPr>
        <dsp:cNvPr id="0" name=""/>
        <dsp:cNvSpPr/>
      </dsp:nvSpPr>
      <dsp:spPr>
        <a:xfrm>
          <a:off x="3286" y="652864"/>
          <a:ext cx="3203971" cy="1281588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4480" tIns="162560" rIns="284480" bIns="16256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Primary studies</a:t>
          </a:r>
        </a:p>
      </dsp:txBody>
      <dsp:txXfrm>
        <a:off x="3286" y="652864"/>
        <a:ext cx="3203971" cy="1281588"/>
      </dsp:txXfrm>
    </dsp:sp>
    <dsp:sp modelId="{673EA387-0B71-469C-B86D-616D8698B1B6}">
      <dsp:nvSpPr>
        <dsp:cNvPr id="0" name=""/>
        <dsp:cNvSpPr/>
      </dsp:nvSpPr>
      <dsp:spPr>
        <a:xfrm>
          <a:off x="3286" y="1934453"/>
          <a:ext cx="3203971" cy="254598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227584" bIns="256032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3200" kern="1200" dirty="0"/>
            <a:t>Original research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400" kern="1200" dirty="0"/>
            <a:t>Clinical trials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400" kern="1200" dirty="0"/>
            <a:t>Cohort studies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400" kern="1200" dirty="0"/>
            <a:t>Surveys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400" kern="1200" dirty="0"/>
            <a:t>Interviews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400" kern="1200" dirty="0"/>
            <a:t>Laboratory studies</a:t>
          </a:r>
          <a:endParaRPr lang="en-GB" sz="1100" kern="1200" dirty="0"/>
        </a:p>
      </dsp:txBody>
      <dsp:txXfrm>
        <a:off x="3286" y="1934453"/>
        <a:ext cx="3203971" cy="2545987"/>
      </dsp:txXfrm>
    </dsp:sp>
    <dsp:sp modelId="{4DE6FF50-32F5-4E87-89C6-D640A4328A61}">
      <dsp:nvSpPr>
        <dsp:cNvPr id="0" name=""/>
        <dsp:cNvSpPr/>
      </dsp:nvSpPr>
      <dsp:spPr>
        <a:xfrm>
          <a:off x="3655814" y="652864"/>
          <a:ext cx="3203971" cy="1281588"/>
        </a:xfrm>
        <a:prstGeom prst="rect">
          <a:avLst/>
        </a:prstGeom>
        <a:solidFill>
          <a:schemeClr val="accent1">
            <a:shade val="80000"/>
            <a:hueOff val="272799"/>
            <a:satOff val="-28446"/>
            <a:lumOff val="19110"/>
            <a:alphaOff val="0"/>
          </a:schemeClr>
        </a:solidFill>
        <a:ln w="19050" cap="flat" cmpd="sng" algn="ctr">
          <a:solidFill>
            <a:schemeClr val="accent1">
              <a:shade val="80000"/>
              <a:hueOff val="272799"/>
              <a:satOff val="-28446"/>
              <a:lumOff val="1911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4480" tIns="162560" rIns="284480" bIns="16256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Secondary studies</a:t>
          </a:r>
        </a:p>
      </dsp:txBody>
      <dsp:txXfrm>
        <a:off x="3655814" y="652864"/>
        <a:ext cx="3203971" cy="1281588"/>
      </dsp:txXfrm>
    </dsp:sp>
    <dsp:sp modelId="{73F6240D-D3BE-4C26-8424-0F80F668A150}">
      <dsp:nvSpPr>
        <dsp:cNvPr id="0" name=""/>
        <dsp:cNvSpPr/>
      </dsp:nvSpPr>
      <dsp:spPr>
        <a:xfrm>
          <a:off x="3655814" y="1934453"/>
          <a:ext cx="3203971" cy="254598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227584" bIns="256032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3200" kern="1200" dirty="0"/>
            <a:t>Overview of the wider body of evidence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Systematic reviews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Literature reviews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Meta-analyses</a:t>
          </a:r>
        </a:p>
      </dsp:txBody>
      <dsp:txXfrm>
        <a:off x="3655814" y="1934453"/>
        <a:ext cx="3203971" cy="2545987"/>
      </dsp:txXfrm>
    </dsp:sp>
    <dsp:sp modelId="{9CC60798-1ABF-49C4-9404-8F4F4A223ECB}">
      <dsp:nvSpPr>
        <dsp:cNvPr id="0" name=""/>
        <dsp:cNvSpPr/>
      </dsp:nvSpPr>
      <dsp:spPr>
        <a:xfrm>
          <a:off x="7308342" y="652864"/>
          <a:ext cx="3203971" cy="1281588"/>
        </a:xfrm>
        <a:prstGeom prst="rect">
          <a:avLst/>
        </a:prstGeom>
        <a:solidFill>
          <a:schemeClr val="accent1">
            <a:shade val="80000"/>
            <a:hueOff val="545598"/>
            <a:satOff val="-56892"/>
            <a:lumOff val="38221"/>
            <a:alphaOff val="0"/>
          </a:schemeClr>
        </a:solidFill>
        <a:ln w="19050" cap="flat" cmpd="sng" algn="ctr">
          <a:solidFill>
            <a:schemeClr val="accent1">
              <a:shade val="80000"/>
              <a:hueOff val="545598"/>
              <a:satOff val="-56892"/>
              <a:lumOff val="3822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4480" tIns="162560" rIns="284480" bIns="16256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Tertiary studies</a:t>
          </a:r>
        </a:p>
      </dsp:txBody>
      <dsp:txXfrm>
        <a:off x="7308342" y="652864"/>
        <a:ext cx="3203971" cy="1281588"/>
      </dsp:txXfrm>
    </dsp:sp>
    <dsp:sp modelId="{B5524C20-AB55-473D-B4F9-6640D42E7846}">
      <dsp:nvSpPr>
        <dsp:cNvPr id="0" name=""/>
        <dsp:cNvSpPr/>
      </dsp:nvSpPr>
      <dsp:spPr>
        <a:xfrm>
          <a:off x="7308342" y="1934453"/>
          <a:ext cx="3203971" cy="254598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227584" bIns="256032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3200" kern="1200" dirty="0"/>
            <a:t>Summarise information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400" kern="1200" dirty="0"/>
            <a:t>Textbooks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400" kern="1200"/>
            <a:t>Encyclopaedias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400" kern="1200" dirty="0"/>
            <a:t>NHS webpages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400" kern="1200" dirty="0"/>
            <a:t>Clinical handbooks</a:t>
          </a:r>
        </a:p>
      </dsp:txBody>
      <dsp:txXfrm>
        <a:off x="7308342" y="1934453"/>
        <a:ext cx="3203971" cy="25459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E6F53A-2373-4AE3-B771-E3BD86F4DA44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692AFD-C0E2-42B1-AA1A-A4677A3FB1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2059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DFD4F-F974-9277-C546-E0CB52271A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02E88E6-03B6-0815-E0A9-2083066FE8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7C726B-C791-15CB-A358-5D210CAC64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BMSC4015A - Study and Academic Research Skills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CA0899-5A6C-3C9E-468C-7F31289589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A4F7DC-BBA6-E12B-D0AF-110EA268CC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D72B2-4EB6-4FCF-A89A-DEA01A3779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1125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3CF03-2BCF-C5A0-475B-60AE46C46B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0DA480-7DF6-E665-23A2-282EDFDAF8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E1A3E1-A91D-9348-18E6-413A072403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BMSC4015A - Study and Academic Research Skills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16E66E-CB6C-161E-1BC5-B521E8960C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EF8A6D-BC10-D554-4640-6D79C3D61D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D72B2-4EB6-4FCF-A89A-DEA01A3779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9957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D5C750-12B8-4856-ACA1-ECCDA69B6F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633E4D-C990-6D6B-8205-CB094112E1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0FCF1D-838B-E1A4-39A9-413D85FA5F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BMSC4015A - Study and Academic Research Skills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5F7DDE-00D7-C326-17CB-76DBB7145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66A707-6BF9-47AB-A839-8F87540978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D72B2-4EB6-4FCF-A89A-DEA01A3779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51343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549079-38BA-DC23-B014-83562E9DCC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6A92D8-2B0F-F20D-EC2D-A66CAD061E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17632C-960A-FA69-37C0-A5AE3F87FE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A90B8C-155A-E132-CC83-8CC026273D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BMSC4015A - Study and Academic Research Skills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9FAD38-C7B1-A945-99AC-8E47F9B35C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B1A49D-2B31-D514-7647-4CE8D5DE94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D72B2-4EB6-4FCF-A89A-DEA01A3779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67440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51773B-D47E-4E09-D31F-23F6C603FD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4DDA69-D873-8913-B964-D88DD8151B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C900D4-5B3F-64A0-D8C0-250EB20F356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4DA9F61-FD9D-9398-A407-17EEADD7FF9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BF610E3-1EC6-D1AC-69C5-2E0B77336D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94BDC1E-EC12-DA2D-9B96-75D7740D87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BMSC4015A - Study and Academic Research Skills</a:t>
            </a:r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4E6C8F2-29BC-2838-B68E-13F0FF5E97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F7F4F85-D009-271B-5604-04D29E6983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D72B2-4EB6-4FCF-A89A-DEA01A3779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9528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AE882-F3A9-F0A1-7022-0422CB5966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3F2BCC1-D191-329C-1C39-C6E8808630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BMSC4015A - Study and Academic Research Skills</a:t>
            </a:r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C69A4F-27B8-6E91-481B-1D245D852A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2F7C71-9ABB-F975-0B97-3C36FE9002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D72B2-4EB6-4FCF-A89A-DEA01A3779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9988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D2DE29-8BD7-736C-F454-AB8152E7A5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BMSC4015A - Study and Academic Research Skills</a:t>
            </a: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C6B1E68-D511-CB60-8578-A4261E86EE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323D86-9E25-31B1-CDC3-D90C019739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D72B2-4EB6-4FCF-A89A-DEA01A3779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2566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A66B94-8F14-BD8E-556E-9B478988B8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3C5313-617A-CECC-0018-3AF29C7F8D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912351-022A-3F44-0C92-D45741C4EA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E02BB4-14A9-669E-1696-F246542D45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BMSC4015A - Study and Academic Research Skills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0619A6-BCF5-A58E-A131-7C82E16686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370201-761F-2FEB-436A-6DA0271B1A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D72B2-4EB6-4FCF-A89A-DEA01A3779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0692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514AE-2D6F-35F1-1833-3C14E03473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7F2E30C-A4A4-7905-3AB4-2CFC8DE01A8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DBB1D0-B462-6D67-D6ED-4B07B9BE48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66A770-8270-AF76-E16E-DCB6BEDF82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BMSC4015A - Study and Academic Research Skills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1FEC32-3A91-32DA-2033-48958DE80E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05DAFF-A377-4EA3-74DB-DED832ABAC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D72B2-4EB6-4FCF-A89A-DEA01A3779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857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7F9D63-6F38-9848-2292-DF67B8E1C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15AA5-330A-34A7-5436-E7B702FF271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9C2E83-15DC-E348-86DD-DD3742640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BMSC4015A - Study and Academic Research Skills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0C780E-1784-897C-8D3D-ACDC92AA6A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A3C524-7455-A4D7-F663-E5298C3060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D72B2-4EB6-4FCF-A89A-DEA01A3779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6504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329F16-012C-8B02-E2A1-66088EFB40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4A7951-630E-B39C-A209-761D63D5D0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374312-80B5-2C99-98AA-98A010114C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BMSC4015A - Study and Academic Research Skills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823A0A-8C6B-4437-6E60-7550C70FAD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8463A8-0FDA-DA9E-BC77-57A1C8B864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D72B2-4EB6-4FCF-A89A-DEA01A3779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51671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199B82-F413-79D0-B5E1-2C03EC0BB2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EF43A4-E9E0-A81A-091A-754DC9B53B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74129A-45EB-40D6-D3F9-3763A87ACD6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BMSC4015A - Study and Academic Research Skills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A75219-1135-6464-4E4E-4CA6D97148A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84A3CF-6596-4352-552F-A883F9887E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CFD72B2-4EB6-4FCF-A89A-DEA01A3779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28814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hyperlink" Target="mailto:s.ferraraccio@uwtsd.ac.uk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9-pixum.de/research-guides-evidencebased-practice-levels-of-evidence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square.com/blog/what-is-the-hierarchy-of-evidence?continueFlag=3b41b853df05eb0d1faf5743baddbf7c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f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unimelb.libguides.com/greylithealth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educatormusing.blogspot.com/2012/05/parent-revolutions-two-petition.html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ar.inspiredpencil.com/pictures-2023/overwhelmed-worker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pressbooks.bccampus.ca/businesswritingessentials/chapter/chapter-12-the-research-process/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libguides.csuchico.edu/c.php?g=414315&amp;p=2822716#s-lg-box-8647771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primo.csu.edu.au/view/action/uresolver.do?operation=resolveService&amp;package_service_id=11270749710002357&amp;institutionId=2357&amp;customerId=2350&amp;VE=true" TargetMode="External"/><Relationship Id="rId2" Type="http://schemas.openxmlformats.org/officeDocument/2006/relationships/hyperlink" Target="https://www-clinicalkey-com.ezproxy.csu.edu.au/student/nursing/content/toc/3-s2.0-C20160032369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09F9C2A6-9056-661E-4B35-74249042EE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73" y="31764"/>
            <a:ext cx="2597727" cy="1157918"/>
          </a:xfrm>
          <a:prstGeom prst="rect">
            <a:avLst/>
          </a:prstGeom>
        </p:spPr>
      </p:pic>
      <p:pic>
        <p:nvPicPr>
          <p:cNvPr id="9" name="Picture 8" descr="Why Research Skills Are Becoming More Important in Marketing -  Marketing.com.au">
            <a:extLst>
              <a:ext uri="{FF2B5EF4-FFF2-40B4-BE49-F238E27FC236}">
                <a16:creationId xmlns:a16="http://schemas.microsoft.com/office/drawing/2014/main" id="{D3A3CCA6-6DF2-227E-A425-5361363D84E7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tretch>
            <a:fillRect/>
          </a:stretch>
        </p:blipFill>
        <p:spPr>
          <a:xfrm>
            <a:off x="0" y="1122363"/>
            <a:ext cx="12192000" cy="514352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CC2C631-1BBA-6245-A95B-DF70DF4AB97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Study and Research Skills </a:t>
            </a:r>
            <a:br>
              <a:rPr lang="en-GB" dirty="0"/>
            </a:br>
            <a:r>
              <a:rPr lang="en-GB" sz="4400" b="1" dirty="0"/>
              <a:t>BMSC4015A</a:t>
            </a:r>
            <a:endParaRPr lang="en-GB" b="1" dirty="0"/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83DEE942-5528-201F-48B7-DADB8E9F7ED7}"/>
              </a:ext>
            </a:extLst>
          </p:cNvPr>
          <p:cNvSpPr txBox="1">
            <a:spLocks/>
          </p:cNvSpPr>
          <p:nvPr/>
        </p:nvSpPr>
        <p:spPr>
          <a:xfrm>
            <a:off x="1524000" y="4079875"/>
            <a:ext cx="9144000" cy="165576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Dr Simona Ferraraccio</a:t>
            </a:r>
          </a:p>
          <a:p>
            <a:r>
              <a:rPr lang="en-GB" dirty="0">
                <a:hlinkClick r:id="rId4"/>
              </a:rPr>
              <a:t>s.ferraraccio@uwtsd.ac.uk</a:t>
            </a:r>
            <a:endParaRPr lang="en-GB" dirty="0"/>
          </a:p>
          <a:p>
            <a:endParaRPr lang="en-GB" dirty="0"/>
          </a:p>
          <a:p>
            <a:r>
              <a:rPr lang="en-GB" b="1" dirty="0"/>
              <a:t>Week 2 – 07 Oct 2026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B9075E-3388-37C9-1FA7-4702E8B2538A}"/>
              </a:ext>
            </a:extLst>
          </p:cNvPr>
          <p:cNvSpPr txBox="1"/>
          <p:nvPr/>
        </p:nvSpPr>
        <p:spPr>
          <a:xfrm>
            <a:off x="3165763" y="330501"/>
            <a:ext cx="56942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err="1">
                <a:solidFill>
                  <a:schemeClr val="tx2"/>
                </a:solidFill>
              </a:rPr>
              <a:t>CertHE</a:t>
            </a:r>
            <a:r>
              <a:rPr lang="en-GB" sz="2800" b="1" dirty="0">
                <a:solidFill>
                  <a:schemeClr val="tx2"/>
                </a:solidFill>
              </a:rPr>
              <a:t> Healthcare Science 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D81D6B90-498E-2B2D-1B1C-C0BA6B0FE43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1173" y="6356350"/>
            <a:ext cx="3550227" cy="365125"/>
          </a:xfrm>
        </p:spPr>
        <p:txBody>
          <a:bodyPr/>
          <a:lstStyle/>
          <a:p>
            <a:r>
              <a:rPr lang="en-US"/>
              <a:t>BMSC4015A - Study and Academic Research Skills</a:t>
            </a:r>
            <a:endParaRPr lang="en-GB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6B0FE68D-22A5-879F-5E93-0661EE2CB5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DA1B2-2249-4015-9851-16383E997E1D}" type="slidenum">
              <a:rPr lang="en-GB" smtClean="0"/>
              <a:t>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FC7A21A-6636-B126-A62B-923DFFA7A4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</p:spTree>
    <p:extLst>
      <p:ext uri="{BB962C8B-B14F-4D97-AF65-F5344CB8AC3E}">
        <p14:creationId xmlns:p14="http://schemas.microsoft.com/office/powerpoint/2010/main" val="349678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Why Research Skills Are Becoming More Important in Marketing -  Marketing.com.au">
            <a:extLst>
              <a:ext uri="{FF2B5EF4-FFF2-40B4-BE49-F238E27FC236}">
                <a16:creationId xmlns:a16="http://schemas.microsoft.com/office/drawing/2014/main" id="{99DE5094-39DF-6A44-788B-943001B21E7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1122363"/>
            <a:ext cx="12192000" cy="514352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3166A11-5472-B6FC-8F0B-312BD10564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9659" y="312895"/>
            <a:ext cx="9144000" cy="867319"/>
          </a:xfrm>
        </p:spPr>
        <p:txBody>
          <a:bodyPr>
            <a:normAutofit/>
          </a:bodyPr>
          <a:lstStyle/>
          <a:p>
            <a:pPr algn="l"/>
            <a:r>
              <a:rPr lang="en-GB" sz="4800" b="1" dirty="0"/>
              <a:t>Contents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7AC983-E2FE-D8E7-6AC8-A0360E7292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8223" y="2067791"/>
            <a:ext cx="11915553" cy="3488204"/>
          </a:xfrm>
        </p:spPr>
        <p:txBody>
          <a:bodyPr>
            <a:noAutofit/>
          </a:bodyPr>
          <a:lstStyle/>
          <a:p>
            <a:pPr marL="457200" indent="-457200" algn="l">
              <a:buFont typeface="+mj-lt"/>
              <a:buAutoNum type="arabicPeriod"/>
            </a:pPr>
            <a:r>
              <a:rPr lang="en-GB" sz="1800" b="1" dirty="0"/>
              <a:t>Understanding Evidence in Healthcare Science </a:t>
            </a:r>
            <a:r>
              <a:rPr lang="en-GB" sz="1800" dirty="0"/>
              <a:t>– </a:t>
            </a:r>
            <a:r>
              <a:rPr lang="en-GB" sz="1800" i="1" dirty="0"/>
              <a:t>Simona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sz="1600" dirty="0"/>
              <a:t>What is evidence-based practice?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sz="1600" dirty="0"/>
              <a:t>Hierarchy of evidence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sz="1600" dirty="0"/>
              <a:t>Peer-reviewed and grey literature</a:t>
            </a:r>
          </a:p>
          <a:p>
            <a:pPr lvl="1" algn="l"/>
            <a:endParaRPr lang="en-GB" sz="1600" i="1" dirty="0"/>
          </a:p>
          <a:p>
            <a:pPr marL="457200" indent="-457200" algn="l">
              <a:buFont typeface="+mj-lt"/>
              <a:buAutoNum type="arabicPeriod"/>
            </a:pPr>
            <a:r>
              <a:rPr lang="en-GB" sz="1800" b="1" dirty="0"/>
              <a:t>Referencing and Harvard conventions </a:t>
            </a:r>
            <a:r>
              <a:rPr lang="en-GB" sz="1800" i="1" dirty="0"/>
              <a:t>– Donna Morgan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sz="1600" dirty="0"/>
              <a:t>In-text citations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sz="1600" dirty="0"/>
              <a:t>Reference lists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sz="1600" dirty="0"/>
              <a:t>Harvard conventions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9AACB6-DA8E-6E67-CED0-E2C267D165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" y="6356350"/>
            <a:ext cx="3581400" cy="365125"/>
          </a:xfrm>
        </p:spPr>
        <p:txBody>
          <a:bodyPr/>
          <a:lstStyle/>
          <a:p>
            <a:r>
              <a:rPr lang="en-US"/>
              <a:t>BMSC4015A - Study and Academic Research Skills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43DC63-E2D3-D30C-A0C3-12B8248BD2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53C27-CB71-4FBC-B77E-6EF3BC1D43C8}" type="slidenum">
              <a:rPr lang="en-GB" smtClean="0"/>
              <a:t>2</a:t>
            </a:fld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EE0CBB4-0C81-4D1B-9471-D1C53F63C8D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59580" y="13152"/>
            <a:ext cx="2597727" cy="1157918"/>
          </a:xfrm>
          <a:prstGeom prst="rect">
            <a:avLst/>
          </a:prstGeom>
        </p:spPr>
      </p:pic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F4049E87-C7BE-37A6-6190-1467C85B78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</p:spTree>
    <p:extLst>
      <p:ext uri="{BB962C8B-B14F-4D97-AF65-F5344CB8AC3E}">
        <p14:creationId xmlns:p14="http://schemas.microsoft.com/office/powerpoint/2010/main" val="13300369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100+ Evidence Based Illustrations - iStock">
            <a:extLst>
              <a:ext uri="{FF2B5EF4-FFF2-40B4-BE49-F238E27FC236}">
                <a16:creationId xmlns:a16="http://schemas.microsoft.com/office/drawing/2014/main" id="{4D01D42A-0BFC-6B7F-5511-918E6ACD7D9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11535" t="1689" r="12472"/>
          <a:stretch>
            <a:fillRect/>
          </a:stretch>
        </p:blipFill>
        <p:spPr>
          <a:xfrm>
            <a:off x="7084995" y="136525"/>
            <a:ext cx="5107005" cy="660679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62B261-2BFC-DE45-BDAC-E75C25EC4E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4009" y="2245870"/>
            <a:ext cx="8778240" cy="1106129"/>
          </a:xfrm>
        </p:spPr>
        <p:txBody>
          <a:bodyPr>
            <a:normAutofit fontScale="90000"/>
          </a:bodyPr>
          <a:lstStyle/>
          <a:p>
            <a:r>
              <a:rPr lang="en-GB" sz="4800" b="1" dirty="0"/>
              <a:t>What do we actually mean by evidence?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8EB5C6-471B-45AF-C82B-2C2A70F62C0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6356350"/>
            <a:ext cx="3581400" cy="365125"/>
          </a:xfrm>
        </p:spPr>
        <p:txBody>
          <a:bodyPr/>
          <a:lstStyle/>
          <a:p>
            <a:r>
              <a:rPr lang="en-US"/>
              <a:t>BMSC4015A - Study and Academic Research Skills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F28F05-34F7-1813-07CD-578B06516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D72B2-4EB6-4FCF-A89A-DEA01A3779BF}" type="slidenum">
              <a:rPr lang="en-GB" smtClean="0"/>
              <a:t>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08F71AF-0240-5E6E-A30F-B356C2B559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EB2BAF-E01D-04B2-3053-6580362C9B6A}"/>
              </a:ext>
            </a:extLst>
          </p:cNvPr>
          <p:cNvSpPr txBox="1"/>
          <p:nvPr/>
        </p:nvSpPr>
        <p:spPr>
          <a:xfrm>
            <a:off x="1336309" y="3566335"/>
            <a:ext cx="609760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ea typeface="DengXian" panose="02010600030101010101" pitchFamily="2" charset="-122"/>
                <a:cs typeface="Arial" panose="020B0604020202020204" pitchFamily="34" charset="0"/>
              </a:rPr>
              <a:t>P</a:t>
            </a:r>
            <a:r>
              <a:rPr lang="en-GB" sz="1800" dirty="0">
                <a:effectLst/>
                <a:latin typeface="+mn-lt"/>
                <a:ea typeface="DengXian" panose="02010600030101010101" pitchFamily="2" charset="-122"/>
                <a:cs typeface="Arial" panose="020B0604020202020204" pitchFamily="34" charset="0"/>
              </a:rPr>
              <a:t>roof, facts, information, data, observations, research, or something that helps is make a decision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3041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69359A-D4B9-6CD6-A730-B35F95C735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4" y="0"/>
            <a:ext cx="12152586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>
                <a:solidFill>
                  <a:schemeClr val="tx2">
                    <a:lumMod val="50000"/>
                    <a:lumOff val="50000"/>
                  </a:schemeClr>
                </a:solidFill>
              </a:rPr>
              <a:t>Definition of Evidence-Based Practice </a:t>
            </a:r>
            <a:endParaRPr lang="en-GB" sz="400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F0F1F4-C35E-7F58-3F50-735E42A777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414" y="6383523"/>
            <a:ext cx="4324768" cy="365125"/>
          </a:xfrm>
        </p:spPr>
        <p:txBody>
          <a:bodyPr/>
          <a:lstStyle/>
          <a:p>
            <a:r>
              <a:rPr lang="en-US"/>
              <a:t>BMSC4015A - Study and Academic Research Skills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4C2629-656E-6708-9E87-F5479423B9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66742-F11B-4B09-9542-370C2612A0A6}" type="slidenum">
              <a:rPr lang="en-GB" smtClean="0"/>
              <a:t>4</a:t>
            </a:fld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5C1A893-E1BD-BDCE-1C3F-2DC0AECCDAF3}"/>
              </a:ext>
            </a:extLst>
          </p:cNvPr>
          <p:cNvSpPr txBox="1"/>
          <p:nvPr/>
        </p:nvSpPr>
        <p:spPr>
          <a:xfrm>
            <a:off x="19707" y="5541632"/>
            <a:ext cx="1215258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i="0" u="sng" dirty="0">
                <a:solidFill>
                  <a:srgbClr val="333333"/>
                </a:solidFill>
                <a:effectLst/>
              </a:rPr>
              <a:t>Note:</a:t>
            </a:r>
            <a:r>
              <a:rPr lang="en-GB" sz="1600" b="0" i="0" dirty="0">
                <a:solidFill>
                  <a:srgbClr val="333333"/>
                </a:solidFill>
                <a:effectLst/>
              </a:rPr>
              <a:t> Evidence-Based Practice has been expanded from Evidence-Based Medicine to apply to other health professions and other disciplines.</a:t>
            </a:r>
            <a:endParaRPr lang="en-GB" sz="1600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CAAE85F3-49B2-269F-9996-1F88A3B3E9C3}"/>
              </a:ext>
            </a:extLst>
          </p:cNvPr>
          <p:cNvSpPr txBox="1">
            <a:spLocks/>
          </p:cNvSpPr>
          <p:nvPr/>
        </p:nvSpPr>
        <p:spPr>
          <a:xfrm>
            <a:off x="289069" y="2219661"/>
            <a:ext cx="5543841" cy="2259722"/>
          </a:xfrm>
          <a:prstGeom prst="rect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400" b="1" dirty="0"/>
              <a:t>Evidence Based Practice (EBP)</a:t>
            </a:r>
            <a:r>
              <a:rPr lang="en-GB" sz="1400" dirty="0"/>
              <a:t> is a process of “integrating the best available research evidence with clinical expertise and the patient’s unique values and circumstances”.</a:t>
            </a:r>
          </a:p>
          <a:p>
            <a:pPr marL="0" indent="0" algn="r">
              <a:buNone/>
            </a:pPr>
            <a:r>
              <a:rPr lang="en-GB" sz="1400" dirty="0"/>
              <a:t>(Straus, </a:t>
            </a:r>
            <a:r>
              <a:rPr lang="en-GB" sz="1400" dirty="0" err="1"/>
              <a:t>Glasziou</a:t>
            </a:r>
            <a:r>
              <a:rPr lang="en-GB" sz="1400" dirty="0"/>
              <a:t>, Richardson, &amp; Haynes, 2011)</a:t>
            </a:r>
          </a:p>
          <a:p>
            <a:pPr marL="0" indent="0" algn="r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/>
              <a:t>And "it also requires the health professional to consider characteristics of the practice context in which they work." </a:t>
            </a:r>
          </a:p>
          <a:p>
            <a:pPr marL="0" indent="0" algn="r">
              <a:buNone/>
            </a:pPr>
            <a:r>
              <a:rPr lang="en-GB" sz="1400" dirty="0"/>
              <a:t>(Hoffman, Bennett, &amp; Del Mar, 2017)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CB30529-3AF1-15CC-4BA8-72DA557A02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CAAD794-A34A-54B0-7DB2-9777F49482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251515" y="1856287"/>
            <a:ext cx="5940485" cy="3145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85385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EC7C0B9-0C18-8704-BEA6-6549495C23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-1604" y="459781"/>
            <a:ext cx="7246403" cy="559949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2D3E654-4364-C629-292D-7CE69A2E9D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6400" y="0"/>
            <a:ext cx="10515600" cy="1325563"/>
          </a:xfrm>
        </p:spPr>
        <p:txBody>
          <a:bodyPr/>
          <a:lstStyle/>
          <a:p>
            <a:pPr algn="r"/>
            <a:r>
              <a:rPr lang="en-GB" b="1" dirty="0"/>
              <a:t>Hierarchy of evidence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6FE1EE-8628-0B24-05B8-942CF570BF2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6356350"/>
            <a:ext cx="3581400" cy="365125"/>
          </a:xfrm>
        </p:spPr>
        <p:txBody>
          <a:bodyPr/>
          <a:lstStyle/>
          <a:p>
            <a:r>
              <a:rPr lang="en-US" dirty="0"/>
              <a:t>BMSC4015A - Study and Academic Research Skills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4A175D-93CF-122A-9BC5-B7404E5DE3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BF5CF2-5902-E1FC-FB7C-712E0E7540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D72B2-4EB6-4FCF-A89A-DEA01A3779BF}" type="slidenum">
              <a:rPr lang="en-GB" smtClean="0"/>
              <a:t>5</a:t>
            </a:fld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EEBE76B-12A9-1215-A239-053266BD6974}"/>
              </a:ext>
            </a:extLst>
          </p:cNvPr>
          <p:cNvSpPr txBox="1"/>
          <p:nvPr/>
        </p:nvSpPr>
        <p:spPr>
          <a:xfrm>
            <a:off x="-1604" y="6047242"/>
            <a:ext cx="609760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/>
              <a:t>(</a:t>
            </a:r>
            <a:r>
              <a:rPr lang="en-GB" sz="1600" dirty="0" err="1"/>
              <a:t>Vatkar</a:t>
            </a:r>
            <a:r>
              <a:rPr lang="en-GB" sz="1600" dirty="0"/>
              <a:t>, </a:t>
            </a:r>
            <a:r>
              <a:rPr lang="en-GB" sz="1600" i="1" dirty="0"/>
              <a:t>et al., </a:t>
            </a:r>
            <a:r>
              <a:rPr lang="en-GB" sz="1600" dirty="0"/>
              <a:t>2025)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5CDEF66-08AA-39E0-1245-3E166E6F3386}"/>
              </a:ext>
            </a:extLst>
          </p:cNvPr>
          <p:cNvSpPr txBox="1"/>
          <p:nvPr/>
        </p:nvSpPr>
        <p:spPr>
          <a:xfrm>
            <a:off x="6352675" y="4127956"/>
            <a:ext cx="5839326" cy="46166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en-GB" sz="1200" b="0" u="none" strike="noStrike" dirty="0">
                <a:effectLst/>
                <a:latin typeface="+mn-lt"/>
              </a:rPr>
              <a:t>These observational studies follow a group of people over time to see how exposures affect outcomes, though they lack random assignment.</a:t>
            </a:r>
            <a:r>
              <a:rPr lang="en-GB" sz="1200" dirty="0"/>
              <a:t>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8CB6CAB-C2AE-ED8A-D3F1-08D4B56EDBF8}"/>
              </a:ext>
            </a:extLst>
          </p:cNvPr>
          <p:cNvSpPr txBox="1"/>
          <p:nvPr/>
        </p:nvSpPr>
        <p:spPr>
          <a:xfrm>
            <a:off x="6612142" y="4589621"/>
            <a:ext cx="5579858" cy="461665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r>
              <a:rPr lang="en-GB" sz="1200" dirty="0"/>
              <a:t>These compare two groups—one with an outcome and one without—to look backward for potential risk factors or causes.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6EFFEAC-C216-48CB-2699-068D5FF13987}"/>
              </a:ext>
            </a:extLst>
          </p:cNvPr>
          <p:cNvSpPr txBox="1"/>
          <p:nvPr/>
        </p:nvSpPr>
        <p:spPr>
          <a:xfrm>
            <a:off x="5749088" y="3132000"/>
            <a:ext cx="6406816" cy="461665"/>
          </a:xfrm>
          <a:prstGeom prst="rect">
            <a:avLst/>
          </a:prstGeom>
          <a:solidFill>
            <a:schemeClr val="accent6"/>
          </a:solidFill>
        </p:spPr>
        <p:txBody>
          <a:bodyPr wrap="square">
            <a:spAutoFit/>
          </a:bodyPr>
          <a:lstStyle/>
          <a:p>
            <a:r>
              <a:rPr lang="en-GB" sz="1200" dirty="0"/>
              <a:t>These experimental studies randomly assign participants to a treatment or control group, making them the gold standard for single clinical studies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411E926-524B-AC7F-8BCF-842838EA24CD}"/>
              </a:ext>
            </a:extLst>
          </p:cNvPr>
          <p:cNvSpPr txBox="1"/>
          <p:nvPr/>
        </p:nvSpPr>
        <p:spPr>
          <a:xfrm>
            <a:off x="6942220" y="5087598"/>
            <a:ext cx="5249779" cy="461665"/>
          </a:xfrm>
          <a:prstGeom prst="rect">
            <a:avLst/>
          </a:prstGeom>
          <a:solidFill>
            <a:srgbClr val="FF0000"/>
          </a:solidFill>
        </p:spPr>
        <p:txBody>
          <a:bodyPr wrap="square">
            <a:spAutoFit/>
          </a:bodyPr>
          <a:lstStyle/>
          <a:p>
            <a:r>
              <a:rPr lang="en-GB" sz="1200" dirty="0"/>
              <a:t>These describe treatments or medical conditions in a small group of patients or a single individual without a control group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5CC3D32-2312-47C4-55E1-6D09AF985A67}"/>
              </a:ext>
            </a:extLst>
          </p:cNvPr>
          <p:cNvSpPr txBox="1"/>
          <p:nvPr/>
        </p:nvSpPr>
        <p:spPr>
          <a:xfrm>
            <a:off x="7244798" y="5573513"/>
            <a:ext cx="4947201" cy="461665"/>
          </a:xfrm>
          <a:prstGeom prst="rect">
            <a:avLst/>
          </a:prstGeom>
          <a:solidFill>
            <a:srgbClr val="C00000"/>
          </a:solidFill>
        </p:spPr>
        <p:txBody>
          <a:bodyPr wrap="square">
            <a:spAutoFit/>
          </a:bodyPr>
          <a:lstStyle/>
          <a:p>
            <a:r>
              <a:rPr lang="en-GB" sz="1200" dirty="0"/>
              <a:t>These rely on clinical experience, personal observations, or consensus rather than rigorous experimental data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362A992-5330-F07C-CE6E-5515069B033C}"/>
              </a:ext>
            </a:extLst>
          </p:cNvPr>
          <p:cNvSpPr txBox="1"/>
          <p:nvPr/>
        </p:nvSpPr>
        <p:spPr>
          <a:xfrm>
            <a:off x="5188114" y="2196638"/>
            <a:ext cx="7003885" cy="461665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</p:spPr>
        <p:txBody>
          <a:bodyPr wrap="square">
            <a:spAutoFit/>
          </a:bodyPr>
          <a:lstStyle/>
          <a:p>
            <a:r>
              <a:rPr lang="en-GB" sz="1200" b="0" i="0" dirty="0">
                <a:solidFill>
                  <a:schemeClr val="tx1"/>
                </a:solidFill>
                <a:effectLst/>
                <a:latin typeface="+mn-lt"/>
              </a:rPr>
              <a:t>Results from all available studies in a particular area, and provides a thorough analysis of the results, strengths and weaknesses of the collated studies</a:t>
            </a:r>
            <a:endParaRPr lang="en-GB" sz="12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C433574A-9498-ADD1-18FC-19FE4CB9DAC5}"/>
              </a:ext>
            </a:extLst>
          </p:cNvPr>
          <p:cNvSpPr txBox="1"/>
          <p:nvPr/>
        </p:nvSpPr>
        <p:spPr>
          <a:xfrm>
            <a:off x="6014681" y="3633766"/>
            <a:ext cx="6153256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en-GB" sz="1200" dirty="0"/>
              <a:t>Scientific experiment used to test a treatment or program where the researchers do not assign participants to groups by chance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9FFEAE9-2516-EB2D-2B17-6B764C298D18}"/>
              </a:ext>
            </a:extLst>
          </p:cNvPr>
          <p:cNvSpPr txBox="1"/>
          <p:nvPr/>
        </p:nvSpPr>
        <p:spPr>
          <a:xfrm>
            <a:off x="4873405" y="1702448"/>
            <a:ext cx="7246403" cy="4616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en-GB" sz="1200" dirty="0"/>
              <a:t>Statistical method that combines quantitative results from multiple separate research studies to find an overall effect or trend</a:t>
            </a:r>
          </a:p>
        </p:txBody>
      </p:sp>
    </p:spTree>
    <p:extLst>
      <p:ext uri="{BB962C8B-B14F-4D97-AF65-F5344CB8AC3E}">
        <p14:creationId xmlns:p14="http://schemas.microsoft.com/office/powerpoint/2010/main" val="10312823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E2DB5BEC-D390-BB7D-D299-4B891DEFA7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928410"/>
              </p:ext>
            </p:extLst>
          </p:nvPr>
        </p:nvGraphicFramePr>
        <p:xfrm>
          <a:off x="838200" y="1010653"/>
          <a:ext cx="10515600" cy="51333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B97C4A-64CF-3E07-CF78-CFF42E29DB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6356350"/>
            <a:ext cx="3581400" cy="365125"/>
          </a:xfrm>
        </p:spPr>
        <p:txBody>
          <a:bodyPr/>
          <a:lstStyle/>
          <a:p>
            <a:r>
              <a:rPr lang="en-US"/>
              <a:t>BMSC4015A - Study and Academic Research Skills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C447CD-A4D0-6753-E2BD-7C66DB2DA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1847DE-0808-6E26-3B80-746664AD55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D72B2-4EB6-4FCF-A89A-DEA01A3779B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8339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A969FA-108D-7EF9-C73D-4D29392A8F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325563"/>
          </a:xfrm>
        </p:spPr>
        <p:txBody>
          <a:bodyPr/>
          <a:lstStyle/>
          <a:p>
            <a:r>
              <a:rPr lang="en-GB" b="1" dirty="0"/>
              <a:t>Peer-reviewed literature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01800-3053-7FC8-17EF-75BBA720A0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6356350"/>
            <a:ext cx="3581400" cy="365125"/>
          </a:xfrm>
        </p:spPr>
        <p:txBody>
          <a:bodyPr/>
          <a:lstStyle/>
          <a:p>
            <a:r>
              <a:rPr lang="en-US" dirty="0"/>
              <a:t>BMSC4015A - Study and Academic Research Skills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D00BC-B714-7A6F-29EC-DFDB455CC5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538411-B06D-0347-121E-94C8A44E57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D72B2-4EB6-4FCF-A89A-DEA01A3779BF}" type="slidenum">
              <a:rPr lang="en-GB" smtClean="0"/>
              <a:t>7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60D666D-6048-C405-C20F-A7A74E9567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0298" y="658762"/>
            <a:ext cx="4933862" cy="505274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2652697-4291-F301-E1DE-314CEABCC61C}"/>
              </a:ext>
            </a:extLst>
          </p:cNvPr>
          <p:cNvSpPr txBox="1"/>
          <p:nvPr/>
        </p:nvSpPr>
        <p:spPr>
          <a:xfrm>
            <a:off x="8192415" y="5870974"/>
            <a:ext cx="35795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(Kelly, </a:t>
            </a:r>
            <a:r>
              <a:rPr lang="en-GB" dirty="0" err="1"/>
              <a:t>Sadegheih</a:t>
            </a:r>
            <a:r>
              <a:rPr lang="en-GB" dirty="0"/>
              <a:t>, and Adeli, 2014)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A9A5437-A866-D207-A031-A18DF4A3B443}"/>
              </a:ext>
            </a:extLst>
          </p:cNvPr>
          <p:cNvSpPr txBox="1"/>
          <p:nvPr/>
        </p:nvSpPr>
        <p:spPr>
          <a:xfrm>
            <a:off x="400807" y="1770180"/>
            <a:ext cx="586234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just" rtl="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800" kern="0" dirty="0">
                <a:effectLst/>
                <a:latin typeface="+mn-lt"/>
                <a:ea typeface="Times New Roman" panose="02020603050405020304" pitchFamily="18" charset="0"/>
                <a:cs typeface="Segoe UI" panose="020B0502040204020203" pitchFamily="34" charset="0"/>
              </a:rPr>
              <a:t>Clinical research papers</a:t>
            </a:r>
            <a:endParaRPr lang="en-GB" sz="1800" kern="100" dirty="0">
              <a:effectLst/>
              <a:latin typeface="+mn-lt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800" kern="0" dirty="0">
                <a:effectLst/>
                <a:latin typeface="+mn-lt"/>
                <a:ea typeface="Times New Roman" panose="02020603050405020304" pitchFamily="18" charset="0"/>
                <a:cs typeface="Segoe UI" panose="020B0502040204020203" pitchFamily="34" charset="0"/>
              </a:rPr>
              <a:t>Cohort studies</a:t>
            </a:r>
            <a:endParaRPr lang="en-GB" sz="1800" kern="100" dirty="0">
              <a:effectLst/>
              <a:latin typeface="+mn-lt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800" kern="0" dirty="0">
                <a:effectLst/>
                <a:latin typeface="+mn-lt"/>
                <a:ea typeface="Times New Roman" panose="02020603050405020304" pitchFamily="18" charset="0"/>
                <a:cs typeface="Segoe UI" panose="020B0502040204020203" pitchFamily="34" charset="0"/>
              </a:rPr>
              <a:t>Randomised controlled trials</a:t>
            </a:r>
            <a:endParaRPr lang="en-GB" sz="1800" kern="100" dirty="0">
              <a:effectLst/>
              <a:latin typeface="+mn-lt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kern="0" dirty="0">
                <a:effectLst/>
                <a:latin typeface="+mn-lt"/>
                <a:ea typeface="Times New Roman" panose="02020603050405020304" pitchFamily="18" charset="0"/>
                <a:cs typeface="Segoe UI" panose="020B0502040204020203" pitchFamily="34" charset="0"/>
              </a:rPr>
              <a:t>Qualitative research \studies. </a:t>
            </a:r>
            <a:endParaRPr lang="en-GB" sz="12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C67FCDC-1D6D-8F7A-FAEC-CF0C9A38779B}"/>
              </a:ext>
            </a:extLst>
          </p:cNvPr>
          <p:cNvSpPr txBox="1"/>
          <p:nvPr/>
        </p:nvSpPr>
        <p:spPr>
          <a:xfrm>
            <a:off x="400807" y="3647767"/>
            <a:ext cx="546673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Database</a:t>
            </a:r>
          </a:p>
          <a:p>
            <a:endParaRPr lang="en-GB" b="1" dirty="0"/>
          </a:p>
          <a:p>
            <a:pPr marL="285750" indent="-285750">
              <a:buFontTx/>
              <a:buChar char="-"/>
            </a:pPr>
            <a:r>
              <a:rPr lang="en-GB" dirty="0"/>
              <a:t>PubMed</a:t>
            </a:r>
          </a:p>
          <a:p>
            <a:pPr marL="285750" indent="-285750">
              <a:buFontTx/>
              <a:buChar char="-"/>
            </a:pPr>
            <a:r>
              <a:rPr lang="en-GB" dirty="0"/>
              <a:t>Scopus</a:t>
            </a:r>
          </a:p>
          <a:p>
            <a:pPr marL="285750" indent="-285750">
              <a:buFontTx/>
              <a:buChar char="-"/>
            </a:pPr>
            <a:r>
              <a:rPr lang="en-GB" dirty="0"/>
              <a:t>Web of Science</a:t>
            </a:r>
          </a:p>
          <a:p>
            <a:pPr marL="285750" indent="-285750">
              <a:buFontTx/>
              <a:buChar char="-"/>
            </a:pPr>
            <a:r>
              <a:rPr lang="en-GB" dirty="0"/>
              <a:t>Google Scholar</a:t>
            </a:r>
          </a:p>
          <a:p>
            <a:pPr marL="285750" indent="-285750">
              <a:buFontTx/>
              <a:buChar char="-"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217306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4558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883FE0-6B11-F0FB-45EB-E3D3CC0367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Structure of a journal article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37A2193-70A5-F6CA-76CA-A8ADF22C58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001" b="4295"/>
          <a:stretch>
            <a:fillRect/>
          </a:stretch>
        </p:blipFill>
        <p:spPr>
          <a:xfrm>
            <a:off x="3602375" y="279834"/>
            <a:ext cx="6021998" cy="6298332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DDB0D5-9461-61CA-56BE-B10E95127A1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13657" y="6356350"/>
            <a:ext cx="3509559" cy="5016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00">
                <a:solidFill>
                  <a:schemeClr val="tx1">
                    <a:lumMod val="50000"/>
                    <a:lumOff val="50000"/>
                  </a:schemeClr>
                </a:solidFill>
              </a:rPr>
              <a:t>BMSC4015A - Study and Academic Research Skills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14E49E-3784-0677-6AA0-82A166DEC7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16613" y="6356350"/>
            <a:ext cx="7032172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rgbClr val="898989"/>
                </a:solidFill>
                <a:latin typeface="+mn-lt"/>
                <a:ea typeface="+mn-ea"/>
                <a:cs typeface="+mn-cs"/>
              </a:rPr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4D1049-110A-1986-D347-979307F21E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10257" y="6356350"/>
            <a:ext cx="56000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3CFD72B2-4EB6-4FCF-A89A-DEA01A3779BF}" type="slidenum">
              <a:rPr lang="en-US">
                <a:solidFill>
                  <a:srgbClr val="898989"/>
                </a:solidFill>
              </a:rPr>
              <a:pPr>
                <a:spcAft>
                  <a:spcPts val="600"/>
                </a:spcAft>
              </a:pPr>
              <a:t>8</a:t>
            </a:fld>
            <a:endParaRPr lang="en-US">
              <a:solidFill>
                <a:srgbClr val="898989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2D50F94-5B50-40BB-1B40-700A7993BFAF}"/>
              </a:ext>
            </a:extLst>
          </p:cNvPr>
          <p:cNvSpPr txBox="1"/>
          <p:nvPr/>
        </p:nvSpPr>
        <p:spPr>
          <a:xfrm>
            <a:off x="9953649" y="3172897"/>
            <a:ext cx="200526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/>
              <a:t>IMRaD</a:t>
            </a:r>
            <a:r>
              <a:rPr lang="en-GB" sz="2000" dirty="0"/>
              <a:t> Structure </a:t>
            </a:r>
          </a:p>
        </p:txBody>
      </p:sp>
      <p:sp>
        <p:nvSpPr>
          <p:cNvPr id="10" name="Right Bracket 9">
            <a:extLst>
              <a:ext uri="{FF2B5EF4-FFF2-40B4-BE49-F238E27FC236}">
                <a16:creationId xmlns:a16="http://schemas.microsoft.com/office/drawing/2014/main" id="{FF4C1FE8-8263-DBB8-4549-C305528B192C}"/>
              </a:ext>
            </a:extLst>
          </p:cNvPr>
          <p:cNvSpPr/>
          <p:nvPr/>
        </p:nvSpPr>
        <p:spPr>
          <a:xfrm>
            <a:off x="9496928" y="1732547"/>
            <a:ext cx="320842" cy="3449053"/>
          </a:xfrm>
          <a:prstGeom prst="rightBracket">
            <a:avLst/>
          </a:prstGeom>
          <a:ln w="28575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1944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558B1A-6657-1454-3E48-EE393B2AD8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1334" y="-547269"/>
            <a:ext cx="9062884" cy="2320395"/>
          </a:xfrm>
        </p:spPr>
        <p:txBody>
          <a:bodyPr>
            <a:normAutofit/>
          </a:bodyPr>
          <a:lstStyle/>
          <a:p>
            <a:r>
              <a:rPr lang="en-GB" sz="5200" b="1" dirty="0"/>
              <a:t>Grey Literature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ED8C00-7544-D465-F111-D4948A6CB74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00"/>
              <a:t>BMSC4015A - Study and Academic Research Skills</a:t>
            </a:r>
            <a:endParaRPr lang="en-GB" sz="90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FF317F-9540-F1D5-7709-5C51CEAD89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D14EFE-8CC9-53F8-E28A-525C8EDA13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CFD72B2-4EB6-4FCF-A89A-DEA01A3779BF}" type="slidenum">
              <a:rPr lang="en-GB" smtClean="0"/>
              <a:pPr>
                <a:spcAft>
                  <a:spcPts val="600"/>
                </a:spcAft>
              </a:pPr>
              <a:t>9</a:t>
            </a:fld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E0E455F-6C99-6C9A-BE9C-FBB548C9E1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862" y="1284851"/>
            <a:ext cx="11905931" cy="2834865"/>
          </a:xfrm>
        </p:spPr>
        <p:txBody>
          <a:bodyPr>
            <a:normAutofit/>
          </a:bodyPr>
          <a:lstStyle/>
          <a:p>
            <a:pPr lvl="0"/>
            <a:r>
              <a:rPr lang="en-GB" sz="1800" dirty="0"/>
              <a:t>Government reports</a:t>
            </a:r>
            <a:endParaRPr lang="en-US" sz="1800" dirty="0"/>
          </a:p>
          <a:p>
            <a:pPr lvl="0"/>
            <a:r>
              <a:rPr lang="en-GB" sz="1800" dirty="0"/>
              <a:t>NHS publication</a:t>
            </a:r>
            <a:endParaRPr lang="en-US" sz="1800" dirty="0"/>
          </a:p>
          <a:p>
            <a:pPr lvl="0"/>
            <a:r>
              <a:rPr lang="en-GB" sz="1800" dirty="0"/>
              <a:t>Professional body guidance</a:t>
            </a:r>
            <a:endParaRPr lang="en-US" sz="1800" dirty="0"/>
          </a:p>
          <a:p>
            <a:pPr lvl="0"/>
            <a:r>
              <a:rPr lang="en-GB" sz="1800" dirty="0"/>
              <a:t>Policy documents</a:t>
            </a:r>
            <a:endParaRPr lang="en-US" sz="1800" dirty="0"/>
          </a:p>
          <a:p>
            <a:pPr lvl="0"/>
            <a:r>
              <a:rPr lang="en-GB" sz="1800" dirty="0"/>
              <a:t>Conference proceedings</a:t>
            </a:r>
            <a:endParaRPr lang="en-US" sz="1800" dirty="0"/>
          </a:p>
          <a:p>
            <a:pPr lvl="0"/>
            <a:r>
              <a:rPr lang="en-GB" sz="1800" dirty="0"/>
              <a:t>Technical reports</a:t>
            </a:r>
            <a:endParaRPr lang="en-US" sz="1800" dirty="0"/>
          </a:p>
          <a:p>
            <a:pPr lvl="0"/>
            <a:r>
              <a:rPr lang="en-GB" sz="1800" dirty="0"/>
              <a:t>Organisation reports</a:t>
            </a:r>
            <a:endParaRPr lang="en-US" sz="18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3E2E577-C659-21CC-2D1B-EF5C9A12E01A}"/>
              </a:ext>
            </a:extLst>
          </p:cNvPr>
          <p:cNvSpPr txBox="1"/>
          <p:nvPr/>
        </p:nvSpPr>
        <p:spPr>
          <a:xfrm>
            <a:off x="658762" y="4119716"/>
            <a:ext cx="631230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Websites</a:t>
            </a:r>
          </a:p>
          <a:p>
            <a:endParaRPr lang="en-GB" b="1" dirty="0"/>
          </a:p>
          <a:p>
            <a:pPr marL="285750" indent="-285750">
              <a:buFontTx/>
              <a:buChar char="-"/>
            </a:pPr>
            <a:r>
              <a:rPr lang="en-GB" dirty="0"/>
              <a:t>The King’s Fund</a:t>
            </a:r>
          </a:p>
          <a:p>
            <a:pPr marL="285750" indent="-285750">
              <a:buFontTx/>
              <a:buChar char="-"/>
            </a:pPr>
            <a:r>
              <a:rPr lang="en-GB" dirty="0"/>
              <a:t>WHO</a:t>
            </a:r>
          </a:p>
          <a:p>
            <a:pPr marL="285750" indent="-285750">
              <a:buFontTx/>
              <a:buChar char="-"/>
            </a:pPr>
            <a:r>
              <a:rPr lang="en-GB" dirty="0"/>
              <a:t>NHS</a:t>
            </a:r>
          </a:p>
          <a:p>
            <a:pPr marL="285750" indent="-285750">
              <a:buFontTx/>
              <a:buChar char="-"/>
            </a:pPr>
            <a:r>
              <a:rPr lang="en-GB" dirty="0"/>
              <a:t>Welsh Government</a:t>
            </a:r>
          </a:p>
          <a:p>
            <a:pPr marL="285750" indent="-285750">
              <a:buFontTx/>
              <a:buChar char="-"/>
            </a:pPr>
            <a:r>
              <a:rPr lang="en-GB" dirty="0"/>
              <a:t>Other Think tank websites </a:t>
            </a:r>
          </a:p>
          <a:p>
            <a:pPr marL="285750" indent="-285750">
              <a:buFontTx/>
              <a:buChar char="-"/>
            </a:pPr>
            <a:endParaRPr lang="en-GB" b="1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43FD095-3905-84B4-5215-FD905F1998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810978" y="1140542"/>
            <a:ext cx="6305755" cy="4729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73975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F02A4E-A799-599F-AC94-25E0D490B61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6356350"/>
            <a:ext cx="3581400" cy="365125"/>
          </a:xfrm>
        </p:spPr>
        <p:txBody>
          <a:bodyPr/>
          <a:lstStyle/>
          <a:p>
            <a:r>
              <a:rPr lang="en-US" dirty="0"/>
              <a:t>BMSC4015A - Study and Academic Research Skills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D815E7-FE9C-7972-289B-89FFE6C526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BE05D1-CD6D-7DF0-8804-7EE0C4AE48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D72B2-4EB6-4FCF-A89A-DEA01A3779BF}" type="slidenum">
              <a:rPr lang="en-GB" smtClean="0"/>
              <a:t>10</a:t>
            </a:fld>
            <a:endParaRPr lang="en-GB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5CD87DC-F1CC-0354-D17F-BBE43BD223F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8278337"/>
              </p:ext>
            </p:extLst>
          </p:nvPr>
        </p:nvGraphicFramePr>
        <p:xfrm>
          <a:off x="152400" y="1610513"/>
          <a:ext cx="11887200" cy="4110269"/>
        </p:xfrm>
        <a:graphic>
          <a:graphicData uri="http://schemas.openxmlformats.org/drawingml/2006/table">
            <a:tbl>
              <a:tblPr>
                <a:tableStyleId>{8799B23B-EC83-4686-B30A-512413B5E67A}</a:tableStyleId>
              </a:tblPr>
              <a:tblGrid>
                <a:gridCol w="2783305">
                  <a:extLst>
                    <a:ext uri="{9D8B030D-6E8A-4147-A177-3AD203B41FA5}">
                      <a16:colId xmlns:a16="http://schemas.microsoft.com/office/drawing/2014/main" val="1973843770"/>
                    </a:ext>
                  </a:extLst>
                </a:gridCol>
                <a:gridCol w="4487779">
                  <a:extLst>
                    <a:ext uri="{9D8B030D-6E8A-4147-A177-3AD203B41FA5}">
                      <a16:colId xmlns:a16="http://schemas.microsoft.com/office/drawing/2014/main" val="268338737"/>
                    </a:ext>
                  </a:extLst>
                </a:gridCol>
                <a:gridCol w="4616116">
                  <a:extLst>
                    <a:ext uri="{9D8B030D-6E8A-4147-A177-3AD203B41FA5}">
                      <a16:colId xmlns:a16="http://schemas.microsoft.com/office/drawing/2014/main" val="1454763866"/>
                    </a:ext>
                  </a:extLst>
                </a:gridCol>
              </a:tblGrid>
              <a:tr h="25705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 dirty="0">
                          <a:effectLst/>
                        </a:rPr>
                        <a:t>Feature</a:t>
                      </a:r>
                    </a:p>
                  </a:txBody>
                  <a:tcPr marL="64264" marR="64264" marT="32132" marB="3213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 dirty="0">
                          <a:effectLst/>
                        </a:rPr>
                        <a:t>Peer-Reviewed Literature</a:t>
                      </a:r>
                    </a:p>
                  </a:txBody>
                  <a:tcPr marL="64264" marR="64264" marT="32132" marB="3213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 dirty="0">
                          <a:effectLst/>
                        </a:rPr>
                        <a:t>Grey Literature</a:t>
                      </a:r>
                    </a:p>
                  </a:txBody>
                  <a:tcPr marL="64264" marR="64264" marT="32132" marB="32132" anchor="ctr"/>
                </a:tc>
                <a:extLst>
                  <a:ext uri="{0D108BD9-81ED-4DB2-BD59-A6C34878D82A}">
                    <a16:rowId xmlns:a16="http://schemas.microsoft.com/office/drawing/2014/main" val="1674999402"/>
                  </a:ext>
                </a:extLst>
              </a:tr>
              <a:tr h="44984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 dirty="0">
                          <a:effectLst/>
                        </a:rPr>
                        <a:t>What is it?</a:t>
                      </a:r>
                    </a:p>
                  </a:txBody>
                  <a:tcPr marL="64264" marR="64264" marT="32132" marB="3213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>
                          <a:effectLst/>
                        </a:rPr>
                        <a:t>Research reviewed by experts before publication</a:t>
                      </a:r>
                    </a:p>
                  </a:txBody>
                  <a:tcPr marL="64264" marR="64264" marT="32132" marB="3213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>
                          <a:effectLst/>
                        </a:rPr>
                        <a:t>Information published outside traditional academic journals</a:t>
                      </a:r>
                    </a:p>
                  </a:txBody>
                  <a:tcPr marL="64264" marR="64264" marT="32132" marB="32132" anchor="ctr"/>
                </a:tc>
                <a:extLst>
                  <a:ext uri="{0D108BD9-81ED-4DB2-BD59-A6C34878D82A}">
                    <a16:rowId xmlns:a16="http://schemas.microsoft.com/office/drawing/2014/main" val="3019469390"/>
                  </a:ext>
                </a:extLst>
              </a:tr>
              <a:tr h="44984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 dirty="0">
                          <a:effectLst/>
                        </a:rPr>
                        <a:t>Quality assurance</a:t>
                      </a:r>
                    </a:p>
                  </a:txBody>
                  <a:tcPr marL="64264" marR="64264" marT="32132" marB="3213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>
                          <a:effectLst/>
                        </a:rPr>
                        <a:t>Undergoes peer review and editorial scrutiny</a:t>
                      </a:r>
                    </a:p>
                  </a:txBody>
                  <a:tcPr marL="64264" marR="64264" marT="32132" marB="3213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>
                          <a:effectLst/>
                        </a:rPr>
                        <a:t>May not be peer reviewed</a:t>
                      </a:r>
                    </a:p>
                  </a:txBody>
                  <a:tcPr marL="64264" marR="64264" marT="32132" marB="32132" anchor="ctr"/>
                </a:tc>
                <a:extLst>
                  <a:ext uri="{0D108BD9-81ED-4DB2-BD59-A6C34878D82A}">
                    <a16:rowId xmlns:a16="http://schemas.microsoft.com/office/drawing/2014/main" val="3640585027"/>
                  </a:ext>
                </a:extLst>
              </a:tr>
              <a:tr h="83543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 dirty="0">
                          <a:effectLst/>
                        </a:rPr>
                        <a:t>Examples</a:t>
                      </a:r>
                    </a:p>
                  </a:txBody>
                  <a:tcPr marL="64264" marR="64264" marT="32132" marB="3213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>
                          <a:effectLst/>
                        </a:rPr>
                        <a:t>Research articles, clinical trials, cohort studies, qualitative studies</a:t>
                      </a:r>
                    </a:p>
                  </a:txBody>
                  <a:tcPr marL="64264" marR="64264" marT="32132" marB="3213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>
                          <a:effectLst/>
                        </a:rPr>
                        <a:t>Government reports, NHS publications, professional guidance, policy documents, conference papers</a:t>
                      </a:r>
                    </a:p>
                  </a:txBody>
                  <a:tcPr marL="64264" marR="64264" marT="32132" marB="32132" anchor="ctr"/>
                </a:tc>
                <a:extLst>
                  <a:ext uri="{0D108BD9-81ED-4DB2-BD59-A6C34878D82A}">
                    <a16:rowId xmlns:a16="http://schemas.microsoft.com/office/drawing/2014/main" val="2926883997"/>
                  </a:ext>
                </a:extLst>
              </a:tr>
              <a:tr h="44984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>
                          <a:effectLst/>
                        </a:rPr>
                        <a:t>Purpose</a:t>
                      </a:r>
                    </a:p>
                  </a:txBody>
                  <a:tcPr marL="64264" marR="64264" marT="32132" marB="3213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>
                          <a:effectLst/>
                        </a:rPr>
                        <a:t>Generate and share new knowledge and evidence</a:t>
                      </a:r>
                    </a:p>
                  </a:txBody>
                  <a:tcPr marL="64264" marR="64264" marT="32132" marB="3213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>
                          <a:effectLst/>
                        </a:rPr>
                        <a:t>Inform practice, policy, services, and decision-making</a:t>
                      </a:r>
                    </a:p>
                  </a:txBody>
                  <a:tcPr marL="64264" marR="64264" marT="32132" marB="32132" anchor="ctr"/>
                </a:tc>
                <a:extLst>
                  <a:ext uri="{0D108BD9-81ED-4DB2-BD59-A6C34878D82A}">
                    <a16:rowId xmlns:a16="http://schemas.microsoft.com/office/drawing/2014/main" val="2334892085"/>
                  </a:ext>
                </a:extLst>
              </a:tr>
              <a:tr h="44984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 dirty="0">
                          <a:effectLst/>
                        </a:rPr>
                        <a:t>Strengths</a:t>
                      </a:r>
                    </a:p>
                  </a:txBody>
                  <a:tcPr marL="64264" marR="64264" marT="32132" marB="3213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>
                          <a:effectLst/>
                        </a:rPr>
                        <a:t>Usually rigorous, transparent, and evidence-based</a:t>
                      </a:r>
                    </a:p>
                  </a:txBody>
                  <a:tcPr marL="64264" marR="64264" marT="32132" marB="3213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>
                          <a:effectLst/>
                        </a:rPr>
                        <a:t>Current, practical, often provides real-world context and statistics</a:t>
                      </a:r>
                    </a:p>
                  </a:txBody>
                  <a:tcPr marL="64264" marR="64264" marT="32132" marB="32132" anchor="ctr"/>
                </a:tc>
                <a:extLst>
                  <a:ext uri="{0D108BD9-81ED-4DB2-BD59-A6C34878D82A}">
                    <a16:rowId xmlns:a16="http://schemas.microsoft.com/office/drawing/2014/main" val="396879714"/>
                  </a:ext>
                </a:extLst>
              </a:tr>
              <a:tr h="44984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 dirty="0">
                          <a:effectLst/>
                        </a:rPr>
                        <a:t>Limitations</a:t>
                      </a:r>
                    </a:p>
                  </a:txBody>
                  <a:tcPr marL="64264" marR="64264" marT="32132" marB="3213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dirty="0">
                          <a:effectLst/>
                        </a:rPr>
                        <a:t>Can take a long time to publish</a:t>
                      </a:r>
                    </a:p>
                  </a:txBody>
                  <a:tcPr marL="64264" marR="64264" marT="32132" marB="3213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>
                          <a:effectLst/>
                        </a:rPr>
                        <a:t>Quality and reliability can vary considerably</a:t>
                      </a:r>
                    </a:p>
                  </a:txBody>
                  <a:tcPr marL="64264" marR="64264" marT="32132" marB="32132" anchor="ctr"/>
                </a:tc>
                <a:extLst>
                  <a:ext uri="{0D108BD9-81ED-4DB2-BD59-A6C34878D82A}">
                    <a16:rowId xmlns:a16="http://schemas.microsoft.com/office/drawing/2014/main" val="771082371"/>
                  </a:ext>
                </a:extLst>
              </a:tr>
              <a:tr h="75255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 dirty="0">
                          <a:effectLst/>
                        </a:rPr>
                        <a:t>Use in your assignment</a:t>
                      </a:r>
                    </a:p>
                  </a:txBody>
                  <a:tcPr marL="64264" marR="64264" marT="32132" marB="3213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>
                          <a:effectLst/>
                        </a:rPr>
                        <a:t>Main source of evidence for Results and Discussion</a:t>
                      </a:r>
                    </a:p>
                  </a:txBody>
                  <a:tcPr marL="64264" marR="64264" marT="32132" marB="32132" anchor="ctr"/>
                </a:tc>
                <a:tc>
                  <a:txBody>
                    <a:bodyPr/>
                    <a:lstStyle/>
                    <a:p>
                      <a:pPr fontAlgn="t">
                        <a:lnSpc>
                          <a:spcPct val="119048"/>
                        </a:lnSpc>
                        <a:buNone/>
                      </a:pPr>
                      <a:r>
                        <a:rPr lang="en-GB" sz="1300" dirty="0">
                          <a:effectLst/>
                        </a:rPr>
                        <a:t>Useful for background information and context in the Introduction</a:t>
                      </a:r>
                      <a:endParaRPr lang="en-GB" sz="700" b="0" i="0" dirty="0"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64264" marR="64264" marT="32132" marB="32132" anchor="ctr"/>
                </a:tc>
                <a:extLst>
                  <a:ext uri="{0D108BD9-81ED-4DB2-BD59-A6C34878D82A}">
                    <a16:rowId xmlns:a16="http://schemas.microsoft.com/office/drawing/2014/main" val="4025246822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386D86E4-57B0-A291-20B1-2F5387531B95}"/>
              </a:ext>
            </a:extLst>
          </p:cNvPr>
          <p:cNvSpPr txBox="1"/>
          <p:nvPr/>
        </p:nvSpPr>
        <p:spPr>
          <a:xfrm>
            <a:off x="3041959" y="415567"/>
            <a:ext cx="61080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/>
              <a:t>Peer-reviewed vs Grey literature</a:t>
            </a:r>
          </a:p>
        </p:txBody>
      </p:sp>
    </p:spTree>
    <p:extLst>
      <p:ext uri="{BB962C8B-B14F-4D97-AF65-F5344CB8AC3E}">
        <p14:creationId xmlns:p14="http://schemas.microsoft.com/office/powerpoint/2010/main" val="5458222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91B64C-50D2-360A-75DE-75EDD4AC17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Questions?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09D58EA-3229-4CD9-7C3F-C4C998DEA0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12873" y="666728"/>
            <a:ext cx="4755238" cy="5465791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11BE62-AFB3-9BC3-F3A6-D422A80027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13809" y="6492240"/>
            <a:ext cx="3765762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Dr Simona Ferraraccio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8D6971-58D6-A36F-01F6-9070000989B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922492" y="649224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00">
                <a:solidFill>
                  <a:schemeClr val="tx1">
                    <a:tint val="75000"/>
                  </a:schemeClr>
                </a:solidFill>
              </a:rPr>
              <a:t>BMSC4015A - Study and Academic Research Skills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E6B32E-09B2-1B13-022B-90DD605D53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92240"/>
            <a:ext cx="187174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3CFD72B2-4EB6-4FCF-A89A-DEA01A3779BF}" type="slidenum">
              <a:rPr lang="en-US" smtClean="0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11</a:t>
            </a:fld>
            <a:endParaRPr lang="en-US">
              <a:solidFill>
                <a:schemeClr val="tx1">
                  <a:tint val="75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FA32170-A55D-CFA9-1253-7D0AEC0F90DB}"/>
              </a:ext>
            </a:extLst>
          </p:cNvPr>
          <p:cNvSpPr txBox="1"/>
          <p:nvPr/>
        </p:nvSpPr>
        <p:spPr>
          <a:xfrm>
            <a:off x="8478941" y="5932464"/>
            <a:ext cx="258917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educatormusing.blogspot.com/2012/05/parent-revolutions-two-petition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26815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8AE95F-CD7E-013C-335B-7B6EF478A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4620584" cy="456713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/>
              <a:t>Evaluating sources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4759A7-F687-204D-4D0C-09BF29150AC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r>
              <a:rPr lang="en-US" sz="100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BMSC4015A - Study and Academic Research Skills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71BC468-8B33-7CC2-B9C6-9154E904DF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1457" r="20506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8B617A-FCA8-607A-472D-3C23E8E816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kern="120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+mn-ea"/>
                <a:cs typeface="+mn-cs"/>
              </a:rPr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15FE22-378D-ADBA-A5AC-DD35B0183C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CFD72B2-4EB6-4FCF-A89A-DEA01A3779BF}" type="slidenum">
              <a:rPr lang="en-US">
                <a:solidFill>
                  <a:srgbClr val="FFFFFF"/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12</a:t>
            </a:fld>
            <a:endParaRPr lang="en-US">
              <a:solidFill>
                <a:srgbClr val="FFFFFF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105931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05E3FB-2237-BACA-E612-F92C40444F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19044"/>
            <a:ext cx="10515600" cy="1325563"/>
          </a:xfrm>
        </p:spPr>
        <p:txBody>
          <a:bodyPr/>
          <a:lstStyle/>
          <a:p>
            <a:pPr algn="ctr"/>
            <a:r>
              <a:rPr lang="en-GB" b="1" dirty="0"/>
              <a:t>Quality and Relevance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34CB79-ED44-7252-B624-54B1A0564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083" y="6356350"/>
            <a:ext cx="3830053" cy="365125"/>
          </a:xfrm>
        </p:spPr>
        <p:txBody>
          <a:bodyPr/>
          <a:lstStyle/>
          <a:p>
            <a:r>
              <a:rPr lang="en-US"/>
              <a:t>BMSC4015A - Study and Academic Research Skills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DE2D63-60E7-B1D7-CFBF-C4B1D1420F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63169A-A9D0-F4F2-B6D1-FACBAA46A2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D72B2-4EB6-4FCF-A89A-DEA01A3779BF}" type="slidenum">
              <a:rPr lang="en-GB" smtClean="0"/>
              <a:t>13</a:t>
            </a:fld>
            <a:endParaRPr lang="en-GB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6F28324D-9D34-4D48-F9D1-0556F82834C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5011347"/>
              </p:ext>
            </p:extLst>
          </p:nvPr>
        </p:nvGraphicFramePr>
        <p:xfrm>
          <a:off x="838200" y="3429000"/>
          <a:ext cx="10515600" cy="2298828"/>
        </p:xfrm>
        <a:graphic>
          <a:graphicData uri="http://schemas.openxmlformats.org/drawingml/2006/table">
            <a:tbl>
              <a:tblPr>
                <a:tableStyleId>{BC89EF96-8CEA-46FF-86C4-4CE0E7609802}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3057154061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376424477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>
                          <a:effectLst/>
                        </a:rPr>
                        <a:t>Quality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 dirty="0">
                          <a:effectLst/>
                        </a:rPr>
                        <a:t>Relevance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4494917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Can I trust this source?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Does this source help answer my question?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006055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Is the information accurate?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Is it directly related to my topic?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2314718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Is the evidence credible?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Is it relevant to my population, setting, or issue?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2512019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Is the methodology robust?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t">
                        <a:lnSpc>
                          <a:spcPct val="119048"/>
                        </a:lnSpc>
                        <a:buNone/>
                      </a:pPr>
                      <a:r>
                        <a:rPr lang="en-GB" dirty="0">
                          <a:effectLst/>
                        </a:rPr>
                        <a:t>Does it help me meet the aims of my assignment?</a:t>
                      </a:r>
                      <a:endParaRPr lang="en-GB" sz="1050" b="0" i="0" dirty="0">
                        <a:effectLst/>
                        <a:latin typeface="Segoe UI" panose="020B0502040204020203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97943942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Are the conclusions justified by the findings?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t">
                        <a:lnSpc>
                          <a:spcPct val="119048"/>
                        </a:lnSpc>
                        <a:buNone/>
                      </a:pPr>
                      <a:r>
                        <a:rPr lang="en-GB" sz="1800" b="0" i="0" dirty="0">
                          <a:effectLst/>
                          <a:latin typeface="+mn-lt"/>
                        </a:rPr>
                        <a:t>Does it align with the purpose of my report?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4276347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780307FF-3EE5-853E-4C16-B4910FEAA969}"/>
              </a:ext>
            </a:extLst>
          </p:cNvPr>
          <p:cNvSpPr txBox="1"/>
          <p:nvPr/>
        </p:nvSpPr>
        <p:spPr>
          <a:xfrm>
            <a:off x="838200" y="2324313"/>
            <a:ext cx="542223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t">
              <a:lnSpc>
                <a:spcPct val="100000"/>
              </a:lnSpc>
              <a:buNone/>
            </a:pPr>
            <a:r>
              <a:rPr lang="en-GB" sz="2400" b="1" i="0" dirty="0">
                <a:solidFill>
                  <a:srgbClr val="C00000"/>
                </a:solidFill>
                <a:effectLst/>
                <a:latin typeface="+mn-lt"/>
              </a:rPr>
              <a:t>How trustworthy, credible, and reliable a source is</a:t>
            </a:r>
            <a:endParaRPr lang="en-GB" sz="2400" b="1" i="0" dirty="0">
              <a:solidFill>
                <a:srgbClr val="C00000"/>
              </a:solidFill>
              <a:effectLst/>
              <a:latin typeface="Segoe UI" panose="020B0502040204020203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74BC9EC-3A0E-2675-D83E-F5E3C959565F}"/>
              </a:ext>
            </a:extLst>
          </p:cNvPr>
          <p:cNvSpPr txBox="1"/>
          <p:nvPr/>
        </p:nvSpPr>
        <p:spPr>
          <a:xfrm>
            <a:off x="5963653" y="2324313"/>
            <a:ext cx="57150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t">
              <a:lnSpc>
                <a:spcPct val="100000"/>
              </a:lnSpc>
              <a:buNone/>
            </a:pPr>
            <a:r>
              <a:rPr lang="en-GB" sz="2400" b="1" dirty="0">
                <a:solidFill>
                  <a:srgbClr val="C00000"/>
                </a:solidFill>
              </a:rPr>
              <a:t>How useful the source is for answering your specific research question.</a:t>
            </a:r>
          </a:p>
        </p:txBody>
      </p:sp>
    </p:spTree>
    <p:extLst>
      <p:ext uri="{BB962C8B-B14F-4D97-AF65-F5344CB8AC3E}">
        <p14:creationId xmlns:p14="http://schemas.microsoft.com/office/powerpoint/2010/main" val="37396320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62295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AA721D-5125-32A6-1C92-37102F0263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CRAAP Test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C1BFEAF-B415-E80C-0674-F384D1A508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481512" y="256674"/>
            <a:ext cx="8688750" cy="6038682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AD0876-B49F-DAC8-4291-334DE26F346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13657" y="6356350"/>
            <a:ext cx="148045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00">
                <a:solidFill>
                  <a:srgbClr val="FFFFFF"/>
                </a:solidFill>
              </a:rPr>
              <a:t>BMSC4015A - Study and Academic Research Skills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8B17B7-2423-6B54-AC25-36666026D9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16613" y="6356350"/>
            <a:ext cx="7032172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rgbClr val="898989"/>
                </a:solidFill>
                <a:latin typeface="+mn-lt"/>
                <a:ea typeface="+mn-ea"/>
                <a:cs typeface="+mn-cs"/>
              </a:rPr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DFCC51-87DB-EB39-00B0-610C60F838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10257" y="6356350"/>
            <a:ext cx="56000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3CFD72B2-4EB6-4FCF-A89A-DEA01A3779BF}" type="slidenum">
              <a:rPr lang="en-US">
                <a:solidFill>
                  <a:srgbClr val="898989"/>
                </a:solidFill>
              </a:rPr>
              <a:pPr>
                <a:spcAft>
                  <a:spcPts val="600"/>
                </a:spcAft>
              </a:pPr>
              <a:t>14</a:t>
            </a:fld>
            <a:endParaRPr lang="en-US">
              <a:solidFill>
                <a:srgbClr val="898989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9123549-9FFE-53DC-34D7-23D5F7522014}"/>
              </a:ext>
            </a:extLst>
          </p:cNvPr>
          <p:cNvSpPr txBox="1"/>
          <p:nvPr/>
        </p:nvSpPr>
        <p:spPr>
          <a:xfrm>
            <a:off x="2175029" y="6472999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0" i="0" dirty="0">
                <a:solidFill>
                  <a:schemeClr val="tx1"/>
                </a:solidFill>
                <a:effectLst/>
                <a:latin typeface="+mn-lt"/>
                <a:hlinkClick r:id="rId4"/>
              </a:rPr>
              <a:t>Meriam Library, 2019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49965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A1090C-BB72-AD35-0C91-C5B0D3F1A6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AACODS 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Grey Lit Search &amp; Evaluation Tips - EES1128: Biophysical Interactions ...">
            <a:extLst>
              <a:ext uri="{FF2B5EF4-FFF2-40B4-BE49-F238E27FC236}">
                <a16:creationId xmlns:a16="http://schemas.microsoft.com/office/drawing/2014/main" id="{9C738AC0-3E36-B0B6-F959-5D089EF3A1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6595" y="640080"/>
            <a:ext cx="5370018" cy="5550408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46971D-C00B-9CD3-F9F9-4BF63D9CC1A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00">
                <a:solidFill>
                  <a:schemeClr val="tx1">
                    <a:tint val="75000"/>
                  </a:schemeClr>
                </a:solidFill>
              </a:rPr>
              <a:t>BMSC4015A - Study and Academic Research Skills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9C0A69-7054-ECEA-870E-D5470E663C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B3B24A-B71D-340E-4D39-0AD00605F3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3CFD72B2-4EB6-4FCF-A89A-DEA01A3779BF}" type="slidenum">
              <a:rPr lang="en-US" smtClean="0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15</a:t>
            </a:fld>
            <a:endParaRPr lang="en-US">
              <a:solidFill>
                <a:schemeClr val="tx1">
                  <a:tint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01161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DB14C5-D3BA-5BED-5FBE-350D784FE9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SMART Check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14C2C-9E7D-DBBD-F62F-797D49E231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13809" y="6492240"/>
            <a:ext cx="3765762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Dr Simona Ferraraccio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B7EB0D-1C56-D8A3-5639-C8DF0FF02A6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922492" y="649224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00">
                <a:solidFill>
                  <a:schemeClr val="tx1">
                    <a:tint val="75000"/>
                  </a:schemeClr>
                </a:solidFill>
              </a:rPr>
              <a:t>BMSC4015A - Study and Academic Research Skills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2B9CF2-A1FF-7F85-1273-0DC7152A5E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92240"/>
            <a:ext cx="187174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3CFD72B2-4EB6-4FCF-A89A-DEA01A3779BF}" type="slidenum">
              <a:rPr lang="en-US" smtClean="0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16</a:t>
            </a:fld>
            <a:endParaRPr lang="en-US">
              <a:solidFill>
                <a:schemeClr val="tx1">
                  <a:tint val="75000"/>
                </a:schemeClr>
              </a:solidFill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210E06F6-8640-401B-E477-C815396D800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0110645"/>
              </p:ext>
            </p:extLst>
          </p:nvPr>
        </p:nvGraphicFramePr>
        <p:xfrm>
          <a:off x="5207716" y="969845"/>
          <a:ext cx="6250778" cy="485955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19316">
                  <a:extLst>
                    <a:ext uri="{9D8B030D-6E8A-4147-A177-3AD203B41FA5}">
                      <a16:colId xmlns:a16="http://schemas.microsoft.com/office/drawing/2014/main" val="1142159524"/>
                    </a:ext>
                  </a:extLst>
                </a:gridCol>
                <a:gridCol w="1443789">
                  <a:extLst>
                    <a:ext uri="{9D8B030D-6E8A-4147-A177-3AD203B41FA5}">
                      <a16:colId xmlns:a16="http://schemas.microsoft.com/office/drawing/2014/main" val="3973988341"/>
                    </a:ext>
                  </a:extLst>
                </a:gridCol>
                <a:gridCol w="4287673">
                  <a:extLst>
                    <a:ext uri="{9D8B030D-6E8A-4147-A177-3AD203B41FA5}">
                      <a16:colId xmlns:a16="http://schemas.microsoft.com/office/drawing/2014/main" val="2139735618"/>
                    </a:ext>
                  </a:extLst>
                </a:gridCol>
              </a:tblGrid>
              <a:tr h="1114143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b="1">
                          <a:effectLst/>
                        </a:rPr>
                        <a:t>S</a:t>
                      </a:r>
                      <a:endParaRPr lang="en-GB" sz="1600" b="1" i="0">
                        <a:solidFill>
                          <a:srgbClr val="000000"/>
                        </a:solidFill>
                        <a:effectLst/>
                        <a:latin typeface="UChicago Sans Serif"/>
                      </a:endParaRPr>
                    </a:p>
                  </a:txBody>
                  <a:tcPr marL="118526" marR="118526" marT="59263" marB="59263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b="1">
                          <a:effectLst/>
                        </a:rPr>
                        <a:t>Scope</a:t>
                      </a:r>
                      <a:endParaRPr lang="en-GB" sz="1600" b="1" i="0">
                        <a:solidFill>
                          <a:srgbClr val="000000"/>
                        </a:solidFill>
                        <a:effectLst/>
                        <a:latin typeface="UChicago Sans Serif"/>
                      </a:endParaRPr>
                    </a:p>
                  </a:txBody>
                  <a:tcPr marL="118526" marR="118526" marT="59263" marB="59263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>
                          <a:effectLst/>
                        </a:rPr>
                        <a:t>What is the scope of the article?  Does it cover the subject with enough depth and detail?</a:t>
                      </a:r>
                      <a:endParaRPr lang="en-GB" sz="1600" b="0" i="0">
                        <a:solidFill>
                          <a:srgbClr val="000000"/>
                        </a:solidFill>
                        <a:effectLst/>
                        <a:latin typeface="UChicago Sans Serif"/>
                      </a:endParaRPr>
                    </a:p>
                  </a:txBody>
                  <a:tcPr marL="118526" marR="118526" marT="59263" marB="59263"/>
                </a:tc>
                <a:extLst>
                  <a:ext uri="{0D108BD9-81ED-4DB2-BD59-A6C34878D82A}">
                    <a16:rowId xmlns:a16="http://schemas.microsoft.com/office/drawing/2014/main" val="4028873019"/>
                  </a:ext>
                </a:extLst>
              </a:tr>
              <a:tr h="877091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b="1">
                          <a:effectLst/>
                        </a:rPr>
                        <a:t>M</a:t>
                      </a:r>
                      <a:endParaRPr lang="en-GB" sz="1600" b="1" i="0">
                        <a:solidFill>
                          <a:srgbClr val="000000"/>
                        </a:solidFill>
                        <a:effectLst/>
                        <a:latin typeface="UChicago Sans Serif"/>
                      </a:endParaRPr>
                    </a:p>
                  </a:txBody>
                  <a:tcPr marL="118526" marR="118526" marT="59263" marB="59263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b="1">
                          <a:effectLst/>
                        </a:rPr>
                        <a:t>Motivation</a:t>
                      </a:r>
                      <a:endParaRPr lang="en-GB" sz="1600" b="1" i="0">
                        <a:solidFill>
                          <a:srgbClr val="000000"/>
                        </a:solidFill>
                        <a:effectLst/>
                        <a:latin typeface="UChicago Sans Serif"/>
                      </a:endParaRPr>
                    </a:p>
                  </a:txBody>
                  <a:tcPr marL="118526" marR="118526" marT="59263" marB="59263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>
                          <a:effectLst/>
                        </a:rPr>
                        <a:t>What is the purpose of the article?  To sell you an idea or to inform?</a:t>
                      </a:r>
                      <a:endParaRPr lang="en-GB" sz="1600" b="0" i="0">
                        <a:solidFill>
                          <a:srgbClr val="000000"/>
                        </a:solidFill>
                        <a:effectLst/>
                        <a:latin typeface="UChicago Sans Serif"/>
                      </a:endParaRPr>
                    </a:p>
                  </a:txBody>
                  <a:tcPr marL="118526" marR="118526" marT="59263" marB="59263"/>
                </a:tc>
                <a:extLst>
                  <a:ext uri="{0D108BD9-81ED-4DB2-BD59-A6C34878D82A}">
                    <a16:rowId xmlns:a16="http://schemas.microsoft.com/office/drawing/2014/main" val="1420500224"/>
                  </a:ext>
                </a:extLst>
              </a:tr>
              <a:tr h="1351194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b="1">
                          <a:effectLst/>
                        </a:rPr>
                        <a:t>A</a:t>
                      </a:r>
                      <a:endParaRPr lang="en-GB" sz="1600" b="1" i="0">
                        <a:solidFill>
                          <a:srgbClr val="000000"/>
                        </a:solidFill>
                        <a:effectLst/>
                        <a:latin typeface="UChicago Sans Serif"/>
                      </a:endParaRPr>
                    </a:p>
                  </a:txBody>
                  <a:tcPr marL="118526" marR="118526" marT="59263" marB="59263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b="1">
                          <a:effectLst/>
                        </a:rPr>
                        <a:t>Authority</a:t>
                      </a:r>
                      <a:br>
                        <a:rPr lang="en-GB" sz="1600" b="1">
                          <a:effectLst/>
                        </a:rPr>
                      </a:br>
                      <a:r>
                        <a:rPr lang="en-GB" sz="1600" b="1">
                          <a:effectLst/>
                        </a:rPr>
                        <a:t>Accuracy</a:t>
                      </a:r>
                      <a:endParaRPr lang="en-GB" sz="1600" b="1" i="0">
                        <a:solidFill>
                          <a:srgbClr val="000000"/>
                        </a:solidFill>
                        <a:effectLst/>
                        <a:latin typeface="UChicago Sans Serif"/>
                      </a:endParaRPr>
                    </a:p>
                  </a:txBody>
                  <a:tcPr marL="118526" marR="118526" marT="59263" marB="59263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>
                          <a:effectLst/>
                        </a:rPr>
                        <a:t>Who created the article, and what are the author's credentials?</a:t>
                      </a:r>
                      <a:br>
                        <a:rPr lang="en-GB" sz="1600">
                          <a:effectLst/>
                        </a:rPr>
                      </a:br>
                      <a:r>
                        <a:rPr lang="en-GB" sz="1600">
                          <a:effectLst/>
                        </a:rPr>
                        <a:t>Can the information be verified?</a:t>
                      </a:r>
                      <a:endParaRPr lang="en-GB" sz="1600" b="0" i="0">
                        <a:solidFill>
                          <a:srgbClr val="000000"/>
                        </a:solidFill>
                        <a:effectLst/>
                        <a:latin typeface="UChicago Sans Serif"/>
                      </a:endParaRPr>
                    </a:p>
                  </a:txBody>
                  <a:tcPr marL="118526" marR="118526" marT="59263" marB="59263"/>
                </a:tc>
                <a:extLst>
                  <a:ext uri="{0D108BD9-81ED-4DB2-BD59-A6C34878D82A}">
                    <a16:rowId xmlns:a16="http://schemas.microsoft.com/office/drawing/2014/main" val="3486379085"/>
                  </a:ext>
                </a:extLst>
              </a:tr>
              <a:tr h="1114143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b="1">
                          <a:effectLst/>
                        </a:rPr>
                        <a:t>R</a:t>
                      </a:r>
                      <a:endParaRPr lang="en-GB" sz="1600" b="1" i="0">
                        <a:solidFill>
                          <a:srgbClr val="000000"/>
                        </a:solidFill>
                        <a:effectLst/>
                        <a:latin typeface="UChicago Sans Serif"/>
                      </a:endParaRPr>
                    </a:p>
                  </a:txBody>
                  <a:tcPr marL="118526" marR="118526" marT="59263" marB="59263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b="1">
                          <a:effectLst/>
                        </a:rPr>
                        <a:t>Relevancy</a:t>
                      </a:r>
                      <a:br>
                        <a:rPr lang="en-GB" sz="1600" b="1">
                          <a:effectLst/>
                        </a:rPr>
                      </a:br>
                      <a:r>
                        <a:rPr lang="en-GB" sz="1600" b="1">
                          <a:effectLst/>
                        </a:rPr>
                        <a:t>Reliable</a:t>
                      </a:r>
                      <a:endParaRPr lang="en-GB" sz="1600" b="1" i="0">
                        <a:solidFill>
                          <a:srgbClr val="000000"/>
                        </a:solidFill>
                        <a:effectLst/>
                        <a:latin typeface="UChicago Sans Serif"/>
                      </a:endParaRPr>
                    </a:p>
                  </a:txBody>
                  <a:tcPr marL="118526" marR="118526" marT="59263" marB="59263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>
                          <a:effectLst/>
                        </a:rPr>
                        <a:t>Is the content appropriate for your needs?  Do you have to have scholarly sources?</a:t>
                      </a:r>
                      <a:endParaRPr lang="en-GB" sz="1600" b="0" i="0">
                        <a:solidFill>
                          <a:srgbClr val="000000"/>
                        </a:solidFill>
                        <a:effectLst/>
                        <a:latin typeface="UChicago Sans Serif"/>
                      </a:endParaRPr>
                    </a:p>
                  </a:txBody>
                  <a:tcPr marL="118526" marR="118526" marT="59263" marB="59263"/>
                </a:tc>
                <a:extLst>
                  <a:ext uri="{0D108BD9-81ED-4DB2-BD59-A6C34878D82A}">
                    <a16:rowId xmlns:a16="http://schemas.microsoft.com/office/drawing/2014/main" val="3231661502"/>
                  </a:ext>
                </a:extLst>
              </a:tr>
              <a:tr h="402988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b="1" dirty="0">
                          <a:effectLst/>
                        </a:rPr>
                        <a:t>T</a:t>
                      </a:r>
                      <a:endParaRPr lang="en-GB" sz="1600" b="1" i="0" dirty="0">
                        <a:solidFill>
                          <a:srgbClr val="000000"/>
                        </a:solidFill>
                        <a:effectLst/>
                        <a:latin typeface="UChicago Sans Serif"/>
                      </a:endParaRPr>
                    </a:p>
                  </a:txBody>
                  <a:tcPr marL="118526" marR="118526" marT="59263" marB="59263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b="1" dirty="0">
                          <a:effectLst/>
                        </a:rPr>
                        <a:t>Timely</a:t>
                      </a:r>
                      <a:endParaRPr lang="en-GB" sz="1600" b="1" i="0" dirty="0">
                        <a:solidFill>
                          <a:srgbClr val="000000"/>
                        </a:solidFill>
                        <a:effectLst/>
                        <a:latin typeface="UChicago Sans Serif"/>
                      </a:endParaRPr>
                    </a:p>
                  </a:txBody>
                  <a:tcPr marL="118526" marR="118526" marT="59263" marB="59263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dirty="0">
                          <a:effectLst/>
                        </a:rPr>
                        <a:t>Is the content current? </a:t>
                      </a:r>
                      <a:endParaRPr lang="en-GB" sz="1600" b="0" i="0" dirty="0">
                        <a:solidFill>
                          <a:srgbClr val="000000"/>
                        </a:solidFill>
                        <a:effectLst/>
                        <a:latin typeface="UChicago Sans Serif"/>
                      </a:endParaRPr>
                    </a:p>
                  </a:txBody>
                  <a:tcPr marL="118526" marR="118526" marT="59263" marB="59263"/>
                </a:tc>
                <a:extLst>
                  <a:ext uri="{0D108BD9-81ED-4DB2-BD59-A6C34878D82A}">
                    <a16:rowId xmlns:a16="http://schemas.microsoft.com/office/drawing/2014/main" val="29711606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740798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C58127-1D55-0895-48CF-10132C0A51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5"/>
            <a:ext cx="10515600" cy="1325563"/>
          </a:xfrm>
        </p:spPr>
        <p:txBody>
          <a:bodyPr/>
          <a:lstStyle/>
          <a:p>
            <a:r>
              <a:rPr lang="en-GB" b="1" dirty="0"/>
              <a:t>Application to your assignment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3E502B-EEBE-7C14-DEA8-6D75900EEF5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6356350"/>
            <a:ext cx="3581400" cy="365125"/>
          </a:xfrm>
        </p:spPr>
        <p:txBody>
          <a:bodyPr/>
          <a:lstStyle/>
          <a:p>
            <a:r>
              <a:rPr lang="en-US" dirty="0"/>
              <a:t>BMSC4015A - Study and Academic Research Skills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DE9E18-8FDF-014F-0D48-8D3DB2D58F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60AD7D-1426-0E46-C909-EC1AB087B0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D72B2-4EB6-4FCF-A89A-DEA01A3779BF}" type="slidenum">
              <a:rPr lang="en-GB" smtClean="0"/>
              <a:t>17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063BDAA-E471-1CFE-12C8-5319381D0A6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2097" t="24007" r="44516" b="14172"/>
          <a:stretch>
            <a:fillRect/>
          </a:stretch>
        </p:blipFill>
        <p:spPr>
          <a:xfrm>
            <a:off x="6096000" y="930444"/>
            <a:ext cx="5966952" cy="553560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F4FFE51-6F92-2F1F-F04D-F5CAEEF81C27}"/>
              </a:ext>
            </a:extLst>
          </p:cNvPr>
          <p:cNvSpPr txBox="1"/>
          <p:nvPr/>
        </p:nvSpPr>
        <p:spPr>
          <a:xfrm>
            <a:off x="154859" y="2967335"/>
            <a:ext cx="5695335" cy="92333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1800" b="1" i="0" dirty="0">
                <a:effectLst/>
                <a:latin typeface="+mn-lt"/>
              </a:rPr>
              <a:t>Peer-reviewed literature is usually used as evidence.</a:t>
            </a:r>
          </a:p>
          <a:p>
            <a:pPr fontAlgn="t">
              <a:lnSpc>
                <a:spcPct val="100000"/>
              </a:lnSpc>
              <a:buNone/>
            </a:pPr>
            <a:endParaRPr lang="en-GB" sz="1800" b="0" i="0" dirty="0">
              <a:effectLst/>
              <a:latin typeface="+mn-lt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1800" b="1" i="0" dirty="0">
                <a:effectLst/>
                <a:latin typeface="+mn-lt"/>
              </a:rPr>
              <a:t>Grey literature often provides context.</a:t>
            </a:r>
            <a:endParaRPr lang="en-GB" sz="1800" b="0" i="0" dirty="0"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89167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8206E4-5C8D-0FBD-79AF-665B7B756D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2358CE-9F71-4F56-2AE9-A92B17DA61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421" y="1594397"/>
            <a:ext cx="11845158" cy="4351338"/>
          </a:xfrm>
        </p:spPr>
        <p:txBody>
          <a:bodyPr>
            <a:normAutofit/>
          </a:bodyPr>
          <a:lstStyle/>
          <a:p>
            <a:r>
              <a:rPr lang="en-GB" sz="1400" dirty="0"/>
              <a:t>Hoffmann, T., Bennett, S., &amp; Del Mar, C. (2024).</a:t>
            </a:r>
            <a:r>
              <a:rPr lang="en-GB" sz="1400" i="1" dirty="0"/>
              <a:t> </a:t>
            </a:r>
            <a:r>
              <a:rPr lang="en-GB" sz="1400" i="1" u="sng" dirty="0">
                <a:hlinkClick r:id="rId2"/>
              </a:rPr>
              <a:t>Evidence-based practice across the health professions</a:t>
            </a:r>
            <a:r>
              <a:rPr lang="en-GB" sz="1400" dirty="0"/>
              <a:t> (4th ed.). Elsevier.</a:t>
            </a:r>
          </a:p>
          <a:p>
            <a:r>
              <a:rPr lang="en-GB" sz="1400" dirty="0"/>
              <a:t>Straus, S. E., </a:t>
            </a:r>
            <a:r>
              <a:rPr lang="en-GB" sz="1400" dirty="0" err="1"/>
              <a:t>Glasziou</a:t>
            </a:r>
            <a:r>
              <a:rPr lang="en-GB" sz="1400" dirty="0"/>
              <a:t>, P., Richardson, W. S., &amp; Haynes, R. B. (2019). </a:t>
            </a:r>
            <a:r>
              <a:rPr lang="en-GB" sz="1400" i="1" u="sng" dirty="0">
                <a:hlinkClick r:id="rId3"/>
              </a:rPr>
              <a:t>Evidence-based medicine: How to practice and teach EBM</a:t>
            </a:r>
            <a:r>
              <a:rPr lang="en-GB" sz="1400" dirty="0"/>
              <a:t> (5th ed.).  Elsevier.</a:t>
            </a:r>
          </a:p>
          <a:p>
            <a:r>
              <a:rPr lang="en-GB" sz="1400" dirty="0" err="1"/>
              <a:t>Vatkar</a:t>
            </a:r>
            <a:r>
              <a:rPr lang="en-GB" sz="1400" dirty="0"/>
              <a:t> A, Kale S, Shyam A, Srivastava S. Understanding the Levels of Evidence in Medical Research. J </a:t>
            </a:r>
            <a:r>
              <a:rPr lang="en-GB" sz="1400" dirty="0" err="1"/>
              <a:t>Orthop</a:t>
            </a:r>
            <a:r>
              <a:rPr lang="en-GB" sz="1400" dirty="0"/>
              <a:t> Case Rep. 2025 May;15(5):6-9. </a:t>
            </a:r>
            <a:r>
              <a:rPr lang="en-GB" sz="1400" dirty="0" err="1"/>
              <a:t>doi</a:t>
            </a:r>
            <a:r>
              <a:rPr lang="en-GB" sz="1400" dirty="0"/>
              <a:t>: 10.13107/jocr.2025.v15.i05.5534. PMID: 40351623; PMCID: PMC12064251.</a:t>
            </a:r>
          </a:p>
          <a:p>
            <a:r>
              <a:rPr lang="en-GB" sz="1400" dirty="0"/>
              <a:t>Kelly J, </a:t>
            </a:r>
            <a:r>
              <a:rPr lang="en-GB" sz="1400" dirty="0" err="1"/>
              <a:t>Sadeghieh</a:t>
            </a:r>
            <a:r>
              <a:rPr lang="en-GB" sz="1400" dirty="0"/>
              <a:t> T, Adeli K. Peer Review in Scientific Publications: Benefits, Critiques, &amp; A Survival Guide. EJIFCC. 2014 Oct 24;25(3):227-43.</a:t>
            </a:r>
          </a:p>
          <a:p>
            <a:r>
              <a:rPr lang="en-GB" sz="1400" dirty="0"/>
              <a:t>Saunders H, Gallagher-Ford L, Kvist T, Vehviläinen-Julkunen K. Practicing Healthcare Professionals' Evidence-Based Practice Competencies: An Overview of Systematic Reviews. Worldviews Evid Based Nurs. 2019 Jun;16(3):176-185. </a:t>
            </a:r>
            <a:r>
              <a:rPr lang="en-GB" sz="1400" dirty="0" err="1"/>
              <a:t>doi</a:t>
            </a:r>
            <a:r>
              <a:rPr lang="en-GB" sz="1400" dirty="0"/>
              <a:t>: 10.1111/wvn.12363. </a:t>
            </a:r>
          </a:p>
          <a:p>
            <a:endParaRPr lang="en-GB" sz="1400" dirty="0"/>
          </a:p>
          <a:p>
            <a:endParaRPr lang="en-GB" sz="1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82AF9E-82CA-1A4A-561A-6DC0550540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BMSC4015A - Study and Academic Research Skills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CA8EB5-132E-3637-625A-11E6C357E3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66742-F11B-4B09-9542-370C2612A0A6}" type="slidenum">
              <a:rPr lang="en-GB" smtClean="0"/>
              <a:t>18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244990C-ABCB-620E-F296-6C1AD0D53B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</p:spTree>
    <p:extLst>
      <p:ext uri="{BB962C8B-B14F-4D97-AF65-F5344CB8AC3E}">
        <p14:creationId xmlns:p14="http://schemas.microsoft.com/office/powerpoint/2010/main" val="16753200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1239</Words>
  <Application>Microsoft Office PowerPoint</Application>
  <PresentationFormat>Widescreen</PresentationFormat>
  <Paragraphs>208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6" baseType="lpstr">
      <vt:lpstr>DengXian</vt:lpstr>
      <vt:lpstr>UChicago Sans Serif</vt:lpstr>
      <vt:lpstr>Aptos</vt:lpstr>
      <vt:lpstr>Aptos Display</vt:lpstr>
      <vt:lpstr>Arial</vt:lpstr>
      <vt:lpstr>Calibri</vt:lpstr>
      <vt:lpstr>Segoe UI</vt:lpstr>
      <vt:lpstr>Office Theme</vt:lpstr>
      <vt:lpstr>Study and Research Skills  BMSC4015A</vt:lpstr>
      <vt:lpstr>Contents</vt:lpstr>
      <vt:lpstr>What do we actually mean by evidence?</vt:lpstr>
      <vt:lpstr>Definition of Evidence-Based Practice </vt:lpstr>
      <vt:lpstr>Hierarchy of evidence</vt:lpstr>
      <vt:lpstr>PowerPoint Presentation</vt:lpstr>
      <vt:lpstr>Peer-reviewed literature</vt:lpstr>
      <vt:lpstr>Structure of a journal article</vt:lpstr>
      <vt:lpstr>Grey Literature</vt:lpstr>
      <vt:lpstr>PowerPoint Presentation</vt:lpstr>
      <vt:lpstr>Questions?</vt:lpstr>
      <vt:lpstr>Evaluating sources</vt:lpstr>
      <vt:lpstr>Quality and Relevance</vt:lpstr>
      <vt:lpstr>The CRAAP Test</vt:lpstr>
      <vt:lpstr>AACODS </vt:lpstr>
      <vt:lpstr>The SMART Check</vt:lpstr>
      <vt:lpstr>Application to your assignment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Simona Ferraraccio</dc:creator>
  <cp:lastModifiedBy>Simona Ferraraccio</cp:lastModifiedBy>
  <cp:revision>1</cp:revision>
  <dcterms:created xsi:type="dcterms:W3CDTF">2026-09-03T11:06:50Z</dcterms:created>
  <dcterms:modified xsi:type="dcterms:W3CDTF">2026-10-07T06:18:43Z</dcterms:modified>
</cp:coreProperties>
</file>