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87" r:id="rId6"/>
    <p:sldId id="281" r:id="rId7"/>
    <p:sldId id="259" r:id="rId8"/>
    <p:sldId id="262" r:id="rId9"/>
    <p:sldId id="288" r:id="rId10"/>
    <p:sldId id="289" r:id="rId11"/>
    <p:sldId id="290" r:id="rId12"/>
    <p:sldId id="291" r:id="rId13"/>
    <p:sldId id="276" r:id="rId14"/>
    <p:sldId id="303" r:id="rId15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F7D244-2467-48DE-AAA7-EB77CE21480B}" v="261" dt="2025-10-08T22:12:34.693"/>
  </p1510:revLst>
</p1510:revInfo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61" autoAdjust="0"/>
    <p:restoredTop sz="94598" autoAdjust="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58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485"/>
    </p:cViewPr>
  </p:sorter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laikah Ul Haq (2331954)" userId="3dd97ec4-8b7f-43b9-8d23-33972c492dd3" providerId="ADAL" clId="{7362DDB4-EC6D-4B82-8D1A-E26129575249}"/>
    <pc:docChg chg="undo custSel delSld modSld sldOrd">
      <pc:chgData name="Malaikah Ul Haq (2331954)" userId="3dd97ec4-8b7f-43b9-8d23-33972c492dd3" providerId="ADAL" clId="{7362DDB4-EC6D-4B82-8D1A-E26129575249}" dt="2025-10-10T09:09:45.946" v="2252" actId="12"/>
      <pc:docMkLst>
        <pc:docMk/>
      </pc:docMkLst>
      <pc:sldChg chg="addSp delSp modSp mod">
        <pc:chgData name="Malaikah Ul Haq (2331954)" userId="3dd97ec4-8b7f-43b9-8d23-33972c492dd3" providerId="ADAL" clId="{7362DDB4-EC6D-4B82-8D1A-E26129575249}" dt="2025-10-08T22:10:18.188" v="1676" actId="313"/>
        <pc:sldMkLst>
          <pc:docMk/>
          <pc:sldMk cId="3384328668" sldId="259"/>
        </pc:sldMkLst>
        <pc:spChg chg="mod">
          <ac:chgData name="Malaikah Ul Haq (2331954)" userId="3dd97ec4-8b7f-43b9-8d23-33972c492dd3" providerId="ADAL" clId="{7362DDB4-EC6D-4B82-8D1A-E26129575249}" dt="2025-10-08T21:21:20.514" v="806" actId="255"/>
          <ac:spMkLst>
            <pc:docMk/>
            <pc:sldMk cId="3384328668" sldId="259"/>
            <ac:spMk id="2" creationId="{76DF436F-4535-4BBF-B451-F7AC9E8A5FDC}"/>
          </ac:spMkLst>
        </pc:spChg>
        <pc:spChg chg="mod">
          <ac:chgData name="Malaikah Ul Haq (2331954)" userId="3dd97ec4-8b7f-43b9-8d23-33972c492dd3" providerId="ADAL" clId="{7362DDB4-EC6D-4B82-8D1A-E26129575249}" dt="2025-10-08T22:10:18.188" v="1676" actId="313"/>
          <ac:spMkLst>
            <pc:docMk/>
            <pc:sldMk cId="3384328668" sldId="259"/>
            <ac:spMk id="3" creationId="{67B3B98E-7C7D-4502-828B-DCB91E0843AB}"/>
          </ac:spMkLst>
        </pc:spChg>
        <pc:picChg chg="add mod">
          <ac:chgData name="Malaikah Ul Haq (2331954)" userId="3dd97ec4-8b7f-43b9-8d23-33972c492dd3" providerId="ADAL" clId="{7362DDB4-EC6D-4B82-8D1A-E26129575249}" dt="2025-10-08T21:37:49.434" v="1345" actId="962"/>
          <ac:picMkLst>
            <pc:docMk/>
            <pc:sldMk cId="3384328668" sldId="259"/>
            <ac:picMk id="7" creationId="{14D771EB-E8AB-5FB4-464C-5CDDBDCE8A7A}"/>
          </ac:picMkLst>
        </pc:picChg>
      </pc:sldChg>
      <pc:sldChg chg="addSp delSp modSp mod modClrScheme chgLayout">
        <pc:chgData name="Malaikah Ul Haq (2331954)" userId="3dd97ec4-8b7f-43b9-8d23-33972c492dd3" providerId="ADAL" clId="{7362DDB4-EC6D-4B82-8D1A-E26129575249}" dt="2025-10-10T09:04:46.903" v="2126" actId="478"/>
        <pc:sldMkLst>
          <pc:docMk/>
          <pc:sldMk cId="3998440385" sldId="262"/>
        </pc:sldMkLst>
        <pc:spChg chg="add mod">
          <ac:chgData name="Malaikah Ul Haq (2331954)" userId="3dd97ec4-8b7f-43b9-8d23-33972c492dd3" providerId="ADAL" clId="{7362DDB4-EC6D-4B82-8D1A-E26129575249}" dt="2025-10-08T21:38:46.288" v="1352" actId="26606"/>
          <ac:spMkLst>
            <pc:docMk/>
            <pc:sldMk cId="3998440385" sldId="262"/>
            <ac:spMk id="9" creationId="{A4887124-D553-9241-E7ED-46F303CBA2A3}"/>
          </ac:spMkLst>
        </pc:spChg>
        <pc:spChg chg="mod">
          <ac:chgData name="Malaikah Ul Haq (2331954)" userId="3dd97ec4-8b7f-43b9-8d23-33972c492dd3" providerId="ADAL" clId="{7362DDB4-EC6D-4B82-8D1A-E26129575249}" dt="2025-10-08T21:38:46.288" v="1352" actId="26606"/>
          <ac:spMkLst>
            <pc:docMk/>
            <pc:sldMk cId="3998440385" sldId="262"/>
            <ac:spMk id="13" creationId="{45AFAF69-5D6F-4166-B2FC-05200C96FDA1}"/>
          </ac:spMkLst>
        </pc:spChg>
        <pc:spChg chg="del mod">
          <ac:chgData name="Malaikah Ul Haq (2331954)" userId="3dd97ec4-8b7f-43b9-8d23-33972c492dd3" providerId="ADAL" clId="{7362DDB4-EC6D-4B82-8D1A-E26129575249}" dt="2025-10-10T09:04:46.903" v="2126" actId="478"/>
          <ac:spMkLst>
            <pc:docMk/>
            <pc:sldMk cId="3998440385" sldId="262"/>
            <ac:spMk id="14" creationId="{83FEE5BC-EED2-4EF4-B7FA-AE6EC78B1588}"/>
          </ac:spMkLst>
        </pc:spChg>
        <pc:spChg chg="mod">
          <ac:chgData name="Malaikah Ul Haq (2331954)" userId="3dd97ec4-8b7f-43b9-8d23-33972c492dd3" providerId="ADAL" clId="{7362DDB4-EC6D-4B82-8D1A-E26129575249}" dt="2025-10-08T21:38:46.288" v="1352" actId="26606"/>
          <ac:spMkLst>
            <pc:docMk/>
            <pc:sldMk cId="3998440385" sldId="262"/>
            <ac:spMk id="15" creationId="{CBB275C9-F7C1-4307-93A0-9B5BB9B01F6E}"/>
          </ac:spMkLst>
        </pc:spChg>
        <pc:spChg chg="add mod">
          <ac:chgData name="Malaikah Ul Haq (2331954)" userId="3dd97ec4-8b7f-43b9-8d23-33972c492dd3" providerId="ADAL" clId="{7362DDB4-EC6D-4B82-8D1A-E26129575249}" dt="2025-10-10T08:36:54.517" v="1770" actId="255"/>
          <ac:spMkLst>
            <pc:docMk/>
            <pc:sldMk cId="3998440385" sldId="262"/>
            <ac:spMk id="29" creationId="{39D51EEE-4F35-BB46-DF21-81A330A69589}"/>
          </ac:spMkLst>
        </pc:spChg>
        <pc:spChg chg="add del mod">
          <ac:chgData name="Malaikah Ul Haq (2331954)" userId="3dd97ec4-8b7f-43b9-8d23-33972c492dd3" providerId="ADAL" clId="{7362DDB4-EC6D-4B82-8D1A-E26129575249}" dt="2025-10-10T08:37:03.744" v="1771" actId="478"/>
          <ac:spMkLst>
            <pc:docMk/>
            <pc:sldMk cId="3998440385" sldId="262"/>
            <ac:spMk id="31" creationId="{B2D2F2C3-AD2A-1107-4DDA-56F38F9804FA}"/>
          </ac:spMkLst>
        </pc:spChg>
        <pc:spChg chg="add mod">
          <ac:chgData name="Malaikah Ul Haq (2331954)" userId="3dd97ec4-8b7f-43b9-8d23-33972c492dd3" providerId="ADAL" clId="{7362DDB4-EC6D-4B82-8D1A-E26129575249}" dt="2025-10-10T09:04:39.184" v="2125" actId="255"/>
          <ac:spMkLst>
            <pc:docMk/>
            <pc:sldMk cId="3998440385" sldId="262"/>
            <ac:spMk id="33" creationId="{D586FCA3-50B5-2169-4B3B-583FE1C5E4B9}"/>
          </ac:spMkLst>
        </pc:spChg>
        <pc:picChg chg="add mod">
          <ac:chgData name="Malaikah Ul Haq (2331954)" userId="3dd97ec4-8b7f-43b9-8d23-33972c492dd3" providerId="ADAL" clId="{7362DDB4-EC6D-4B82-8D1A-E26129575249}" dt="2025-10-08T21:39:03.406" v="1354" actId="14100"/>
          <ac:picMkLst>
            <pc:docMk/>
            <pc:sldMk cId="3998440385" sldId="262"/>
            <ac:picMk id="8" creationId="{A00D1783-5586-2C9A-FAE1-E3D7397237B6}"/>
          </ac:picMkLst>
        </pc:picChg>
      </pc:sldChg>
      <pc:sldChg chg="delSp modSp mod">
        <pc:chgData name="Malaikah Ul Haq (2331954)" userId="3dd97ec4-8b7f-43b9-8d23-33972c492dd3" providerId="ADAL" clId="{7362DDB4-EC6D-4B82-8D1A-E26129575249}" dt="2025-10-10T09:09:24.324" v="2251" actId="20577"/>
        <pc:sldMkLst>
          <pc:docMk/>
          <pc:sldMk cId="2686406263" sldId="276"/>
        </pc:sldMkLst>
        <pc:spChg chg="mod">
          <ac:chgData name="Malaikah Ul Haq (2331954)" userId="3dd97ec4-8b7f-43b9-8d23-33972c492dd3" providerId="ADAL" clId="{7362DDB4-EC6D-4B82-8D1A-E26129575249}" dt="2025-10-08T21:53:08.220" v="1659" actId="20577"/>
          <ac:spMkLst>
            <pc:docMk/>
            <pc:sldMk cId="2686406263" sldId="276"/>
            <ac:spMk id="6" creationId="{BE3AB7A6-D559-46CE-B539-B45ED58933B9}"/>
          </ac:spMkLst>
        </pc:spChg>
        <pc:spChg chg="mod">
          <ac:chgData name="Malaikah Ul Haq (2331954)" userId="3dd97ec4-8b7f-43b9-8d23-33972c492dd3" providerId="ADAL" clId="{7362DDB4-EC6D-4B82-8D1A-E26129575249}" dt="2025-10-10T09:09:24.324" v="2251" actId="20577"/>
          <ac:spMkLst>
            <pc:docMk/>
            <pc:sldMk cId="2686406263" sldId="276"/>
            <ac:spMk id="12" creationId="{10320AE5-EA43-4ACD-9065-4368B7CCF126}"/>
          </ac:spMkLst>
        </pc:spChg>
        <pc:spChg chg="mod">
          <ac:chgData name="Malaikah Ul Haq (2331954)" userId="3dd97ec4-8b7f-43b9-8d23-33972c492dd3" providerId="ADAL" clId="{7362DDB4-EC6D-4B82-8D1A-E26129575249}" dt="2025-10-08T21:53:12.389" v="1660" actId="20577"/>
          <ac:spMkLst>
            <pc:docMk/>
            <pc:sldMk cId="2686406263" sldId="276"/>
            <ac:spMk id="13" creationId="{75960A7F-E4C9-41FC-AD08-55636BBE33BB}"/>
          </ac:spMkLst>
        </pc:spChg>
      </pc:sldChg>
      <pc:sldChg chg="modSp mod ord modAnim">
        <pc:chgData name="Malaikah Ul Haq (2331954)" userId="3dd97ec4-8b7f-43b9-8d23-33972c492dd3" providerId="ADAL" clId="{7362DDB4-EC6D-4B82-8D1A-E26129575249}" dt="2025-10-08T21:22:09.466" v="810"/>
        <pc:sldMkLst>
          <pc:docMk/>
          <pc:sldMk cId="1482028902" sldId="281"/>
        </pc:sldMkLst>
        <pc:spChg chg="mod">
          <ac:chgData name="Malaikah Ul Haq (2331954)" userId="3dd97ec4-8b7f-43b9-8d23-33972c492dd3" providerId="ADAL" clId="{7362DDB4-EC6D-4B82-8D1A-E26129575249}" dt="2025-10-08T21:09:29.655" v="253" actId="20577"/>
          <ac:spMkLst>
            <pc:docMk/>
            <pc:sldMk cId="1482028902" sldId="281"/>
            <ac:spMk id="15" creationId="{7A36CB73-B78B-49B6-935C-9C0ABBB49C0C}"/>
          </ac:spMkLst>
        </pc:spChg>
      </pc:sldChg>
      <pc:sldChg chg="addSp delSp modSp mod modAnim">
        <pc:chgData name="Malaikah Ul Haq (2331954)" userId="3dd97ec4-8b7f-43b9-8d23-33972c492dd3" providerId="ADAL" clId="{7362DDB4-EC6D-4B82-8D1A-E26129575249}" dt="2025-10-08T21:40:11.352" v="1362" actId="962"/>
        <pc:sldMkLst>
          <pc:docMk/>
          <pc:sldMk cId="683725505" sldId="287"/>
        </pc:sldMkLst>
        <pc:spChg chg="mod">
          <ac:chgData name="Malaikah Ul Haq (2331954)" userId="3dd97ec4-8b7f-43b9-8d23-33972c492dd3" providerId="ADAL" clId="{7362DDB4-EC6D-4B82-8D1A-E26129575249}" dt="2025-10-08T21:18:24.486" v="597" actId="20577"/>
          <ac:spMkLst>
            <pc:docMk/>
            <pc:sldMk cId="683725505" sldId="287"/>
            <ac:spMk id="6" creationId="{F35FCE68-0761-421A-922F-077DEB02E062}"/>
          </ac:spMkLst>
        </pc:spChg>
        <pc:spChg chg="add mod">
          <ac:chgData name="Malaikah Ul Haq (2331954)" userId="3dd97ec4-8b7f-43b9-8d23-33972c492dd3" providerId="ADAL" clId="{7362DDB4-EC6D-4B82-8D1A-E26129575249}" dt="2025-10-08T21:39:40.021" v="1358" actId="962"/>
          <ac:spMkLst>
            <pc:docMk/>
            <pc:sldMk cId="683725505" sldId="287"/>
            <ac:spMk id="11" creationId="{C720C45F-CEB8-1CA7-2B21-C6EBE692AECA}"/>
          </ac:spMkLst>
        </pc:spChg>
        <pc:picChg chg="add mod">
          <ac:chgData name="Malaikah Ul Haq (2331954)" userId="3dd97ec4-8b7f-43b9-8d23-33972c492dd3" providerId="ADAL" clId="{7362DDB4-EC6D-4B82-8D1A-E26129575249}" dt="2025-10-08T21:39:40.021" v="1358" actId="962"/>
          <ac:picMkLst>
            <pc:docMk/>
            <pc:sldMk cId="683725505" sldId="287"/>
            <ac:picMk id="10" creationId="{F1DED9BC-E0DB-1991-F467-CEAA8F181197}"/>
          </ac:picMkLst>
        </pc:picChg>
        <pc:picChg chg="add mod">
          <ac:chgData name="Malaikah Ul Haq (2331954)" userId="3dd97ec4-8b7f-43b9-8d23-33972c492dd3" providerId="ADAL" clId="{7362DDB4-EC6D-4B82-8D1A-E26129575249}" dt="2025-10-08T21:40:11.352" v="1362" actId="962"/>
          <ac:picMkLst>
            <pc:docMk/>
            <pc:sldMk cId="683725505" sldId="287"/>
            <ac:picMk id="17" creationId="{DE3B5CBE-C571-8DA1-79C8-562FE4D540D3}"/>
          </ac:picMkLst>
        </pc:picChg>
      </pc:sldChg>
      <pc:sldChg chg="addSp delSp modSp mod modTransition modClrScheme chgLayout">
        <pc:chgData name="Malaikah Ul Haq (2331954)" userId="3dd97ec4-8b7f-43b9-8d23-33972c492dd3" providerId="ADAL" clId="{7362DDB4-EC6D-4B82-8D1A-E26129575249}" dt="2025-10-10T09:09:45.946" v="2252" actId="12"/>
        <pc:sldMkLst>
          <pc:docMk/>
          <pc:sldMk cId="2820735111" sldId="288"/>
        </pc:sldMkLst>
        <pc:spChg chg="mod">
          <ac:chgData name="Malaikah Ul Haq (2331954)" userId="3dd97ec4-8b7f-43b9-8d23-33972c492dd3" providerId="ADAL" clId="{7362DDB4-EC6D-4B82-8D1A-E26129575249}" dt="2025-10-08T21:40:41.656" v="1368" actId="26606"/>
          <ac:spMkLst>
            <pc:docMk/>
            <pc:sldMk cId="2820735111" sldId="288"/>
            <ac:spMk id="6" creationId="{C9AD1602-B35F-4F17-AB81-5190F762E4AB}"/>
          </ac:spMkLst>
        </pc:spChg>
        <pc:spChg chg="mod">
          <ac:chgData name="Malaikah Ul Haq (2331954)" userId="3dd97ec4-8b7f-43b9-8d23-33972c492dd3" providerId="ADAL" clId="{7362DDB4-EC6D-4B82-8D1A-E26129575249}" dt="2025-10-08T21:40:41.656" v="1368" actId="26606"/>
          <ac:spMkLst>
            <pc:docMk/>
            <pc:sldMk cId="2820735111" sldId="288"/>
            <ac:spMk id="7" creationId="{2F5BF4A0-99A8-4CC6-A7EA-4D267598A511}"/>
          </ac:spMkLst>
        </pc:spChg>
        <pc:spChg chg="mod">
          <ac:chgData name="Malaikah Ul Haq (2331954)" userId="3dd97ec4-8b7f-43b9-8d23-33972c492dd3" providerId="ADAL" clId="{7362DDB4-EC6D-4B82-8D1A-E26129575249}" dt="2025-10-08T21:40:41.656" v="1368" actId="26606"/>
          <ac:spMkLst>
            <pc:docMk/>
            <pc:sldMk cId="2820735111" sldId="288"/>
            <ac:spMk id="8" creationId="{6465E707-883C-4773-BB50-7A780F2A9DE9}"/>
          </ac:spMkLst>
        </pc:spChg>
        <pc:spChg chg="add mod">
          <ac:chgData name="Malaikah Ul Haq (2331954)" userId="3dd97ec4-8b7f-43b9-8d23-33972c492dd3" providerId="ADAL" clId="{7362DDB4-EC6D-4B82-8D1A-E26129575249}" dt="2025-10-08T22:12:23.059" v="1693" actId="1076"/>
          <ac:spMkLst>
            <pc:docMk/>
            <pc:sldMk cId="2820735111" sldId="288"/>
            <ac:spMk id="20" creationId="{F73BC1C2-2D7D-F5B8-38C1-90D4C6237EFA}"/>
          </ac:spMkLst>
        </pc:spChg>
        <pc:spChg chg="add mod">
          <ac:chgData name="Malaikah Ul Haq (2331954)" userId="3dd97ec4-8b7f-43b9-8d23-33972c492dd3" providerId="ADAL" clId="{7362DDB4-EC6D-4B82-8D1A-E26129575249}" dt="2025-10-10T09:08:29.293" v="2245" actId="20577"/>
          <ac:spMkLst>
            <pc:docMk/>
            <pc:sldMk cId="2820735111" sldId="288"/>
            <ac:spMk id="22" creationId="{4AEE6BC0-B8CE-F115-2374-B690D772EC60}"/>
          </ac:spMkLst>
        </pc:spChg>
        <pc:spChg chg="add mod">
          <ac:chgData name="Malaikah Ul Haq (2331954)" userId="3dd97ec4-8b7f-43b9-8d23-33972c492dd3" providerId="ADAL" clId="{7362DDB4-EC6D-4B82-8D1A-E26129575249}" dt="2025-10-10T09:09:45.946" v="2252" actId="12"/>
          <ac:spMkLst>
            <pc:docMk/>
            <pc:sldMk cId="2820735111" sldId="288"/>
            <ac:spMk id="24" creationId="{87B8D72D-071F-F1B2-2172-8CDB703FA471}"/>
          </ac:spMkLst>
        </pc:spChg>
        <pc:picChg chg="add mod">
          <ac:chgData name="Malaikah Ul Haq (2331954)" userId="3dd97ec4-8b7f-43b9-8d23-33972c492dd3" providerId="ADAL" clId="{7362DDB4-EC6D-4B82-8D1A-E26129575249}" dt="2025-10-08T22:12:23.059" v="1693" actId="1076"/>
          <ac:picMkLst>
            <pc:docMk/>
            <pc:sldMk cId="2820735111" sldId="288"/>
            <ac:picMk id="19" creationId="{D0A6ED9E-8C40-4134-FFD6-F14422F6F7D1}"/>
          </ac:picMkLst>
        </pc:picChg>
      </pc:sldChg>
      <pc:sldChg chg="addSp delSp modSp mod modClrScheme chgLayout">
        <pc:chgData name="Malaikah Ul Haq (2331954)" userId="3dd97ec4-8b7f-43b9-8d23-33972c492dd3" providerId="ADAL" clId="{7362DDB4-EC6D-4B82-8D1A-E26129575249}" dt="2025-10-08T21:43:07.973" v="1512" actId="20577"/>
        <pc:sldMkLst>
          <pc:docMk/>
          <pc:sldMk cId="1743309060" sldId="289"/>
        </pc:sldMkLst>
        <pc:spChg chg="mod">
          <ac:chgData name="Malaikah Ul Haq (2331954)" userId="3dd97ec4-8b7f-43b9-8d23-33972c492dd3" providerId="ADAL" clId="{7362DDB4-EC6D-4B82-8D1A-E26129575249}" dt="2025-10-08T21:43:00.074" v="1509" actId="26606"/>
          <ac:spMkLst>
            <pc:docMk/>
            <pc:sldMk cId="1743309060" sldId="289"/>
            <ac:spMk id="10" creationId="{676F6055-15A8-4B4C-8A80-8D21A91E5CB8}"/>
          </ac:spMkLst>
        </pc:spChg>
        <pc:spChg chg="mod">
          <ac:chgData name="Malaikah Ul Haq (2331954)" userId="3dd97ec4-8b7f-43b9-8d23-33972c492dd3" providerId="ADAL" clId="{7362DDB4-EC6D-4B82-8D1A-E26129575249}" dt="2025-10-08T21:43:00.074" v="1509" actId="26606"/>
          <ac:spMkLst>
            <pc:docMk/>
            <pc:sldMk cId="1743309060" sldId="289"/>
            <ac:spMk id="13" creationId="{0582B53E-E7E3-488F-97E4-937DDD307330}"/>
          </ac:spMkLst>
        </pc:spChg>
        <pc:spChg chg="mod">
          <ac:chgData name="Malaikah Ul Haq (2331954)" userId="3dd97ec4-8b7f-43b9-8d23-33972c492dd3" providerId="ADAL" clId="{7362DDB4-EC6D-4B82-8D1A-E26129575249}" dt="2025-10-08T21:43:00.074" v="1509" actId="26606"/>
          <ac:spMkLst>
            <pc:docMk/>
            <pc:sldMk cId="1743309060" sldId="289"/>
            <ac:spMk id="14" creationId="{1E895843-157C-4992-8BC1-1CB6E44394E9}"/>
          </ac:spMkLst>
        </pc:spChg>
        <pc:spChg chg="mod">
          <ac:chgData name="Malaikah Ul Haq (2331954)" userId="3dd97ec4-8b7f-43b9-8d23-33972c492dd3" providerId="ADAL" clId="{7362DDB4-EC6D-4B82-8D1A-E26129575249}" dt="2025-10-08T21:43:07.973" v="1512" actId="20577"/>
          <ac:spMkLst>
            <pc:docMk/>
            <pc:sldMk cId="1743309060" sldId="289"/>
            <ac:spMk id="70" creationId="{1272E09B-CE1D-409C-82FE-09F0399EB86A}"/>
          </ac:spMkLst>
        </pc:spChg>
        <pc:picChg chg="add mod ord">
          <ac:chgData name="Malaikah Ul Haq (2331954)" userId="3dd97ec4-8b7f-43b9-8d23-33972c492dd3" providerId="ADAL" clId="{7362DDB4-EC6D-4B82-8D1A-E26129575249}" dt="2025-10-08T21:43:00.074" v="1509" actId="26606"/>
          <ac:picMkLst>
            <pc:docMk/>
            <pc:sldMk cId="1743309060" sldId="289"/>
            <ac:picMk id="5" creationId="{4BD12246-E476-1955-2B9A-FC4DE30D0339}"/>
          </ac:picMkLst>
        </pc:picChg>
      </pc:sldChg>
      <pc:sldChg chg="addSp delSp modSp mod">
        <pc:chgData name="Malaikah Ul Haq (2331954)" userId="3dd97ec4-8b7f-43b9-8d23-33972c492dd3" providerId="ADAL" clId="{7362DDB4-EC6D-4B82-8D1A-E26129575249}" dt="2025-10-08T21:52:48.921" v="1644"/>
        <pc:sldMkLst>
          <pc:docMk/>
          <pc:sldMk cId="220765324" sldId="290"/>
        </pc:sldMkLst>
        <pc:graphicFrameChg chg="add mod modGraphic">
          <ac:chgData name="Malaikah Ul Haq (2331954)" userId="3dd97ec4-8b7f-43b9-8d23-33972c492dd3" providerId="ADAL" clId="{7362DDB4-EC6D-4B82-8D1A-E26129575249}" dt="2025-10-08T21:52:48.921" v="1644"/>
          <ac:graphicFrameMkLst>
            <pc:docMk/>
            <pc:sldMk cId="220765324" sldId="290"/>
            <ac:graphicFrameMk id="11" creationId="{41F41114-2B12-CB08-8841-C720DF1EE8A6}"/>
          </ac:graphicFrameMkLst>
        </pc:graphicFrameChg>
      </pc:sldChg>
      <pc:sldChg chg="addSp delSp modSp mod">
        <pc:chgData name="Malaikah Ul Haq (2331954)" userId="3dd97ec4-8b7f-43b9-8d23-33972c492dd3" providerId="ADAL" clId="{7362DDB4-EC6D-4B82-8D1A-E26129575249}" dt="2025-10-08T21:52:08.729" v="1641" actId="14100"/>
        <pc:sldMkLst>
          <pc:docMk/>
          <pc:sldMk cId="1289546236" sldId="291"/>
        </pc:sldMkLst>
        <pc:graphicFrameChg chg="add mod modGraphic">
          <ac:chgData name="Malaikah Ul Haq (2331954)" userId="3dd97ec4-8b7f-43b9-8d23-33972c492dd3" providerId="ADAL" clId="{7362DDB4-EC6D-4B82-8D1A-E26129575249}" dt="2025-10-08T21:52:08.729" v="1641" actId="14100"/>
          <ac:graphicFrameMkLst>
            <pc:docMk/>
            <pc:sldMk cId="1289546236" sldId="291"/>
            <ac:graphicFrameMk id="7" creationId="{E54F9115-D5BE-6FFC-9A51-E6C93EA3C785}"/>
          </ac:graphicFrameMkLst>
        </pc:graphicFrameChg>
      </pc:sldChg>
      <pc:sldChg chg="del">
        <pc:chgData name="Malaikah Ul Haq (2331954)" userId="3dd97ec4-8b7f-43b9-8d23-33972c492dd3" providerId="ADAL" clId="{7362DDB4-EC6D-4B82-8D1A-E26129575249}" dt="2025-10-08T22:01:14.023" v="1674" actId="47"/>
        <pc:sldMkLst>
          <pc:docMk/>
          <pc:sldMk cId="133507419" sldId="292"/>
        </pc:sldMkLst>
      </pc:sldChg>
      <pc:sldChg chg="del">
        <pc:chgData name="Malaikah Ul Haq (2331954)" userId="3dd97ec4-8b7f-43b9-8d23-33972c492dd3" providerId="ADAL" clId="{7362DDB4-EC6D-4B82-8D1A-E26129575249}" dt="2025-10-08T22:01:17.731" v="1675" actId="47"/>
        <pc:sldMkLst>
          <pc:docMk/>
          <pc:sldMk cId="3093274340" sldId="302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3167B8-D36F-4139-B7BA-B605F2C7FB50}" type="doc">
      <dgm:prSet loTypeId="urn:microsoft.com/office/officeart/2005/8/layout/cycle7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E1C8E03-2E7D-4BB5-A9C3-6EFA511CF41E}">
      <dgm:prSet phldrT="[Text]" phldr="0"/>
      <dgm:spPr/>
      <dgm:t>
        <a:bodyPr/>
        <a:lstStyle/>
        <a:p>
          <a:r>
            <a:rPr lang="en-GB" dirty="0"/>
            <a:t>Care delivery</a:t>
          </a:r>
        </a:p>
      </dgm:t>
    </dgm:pt>
    <dgm:pt modelId="{8E042615-7328-43F2-B15A-2175B2539467}" type="parTrans" cxnId="{1A3B0912-8360-463D-A3A8-58F207BE333F}">
      <dgm:prSet/>
      <dgm:spPr/>
      <dgm:t>
        <a:bodyPr/>
        <a:lstStyle/>
        <a:p>
          <a:endParaRPr lang="en-GB"/>
        </a:p>
      </dgm:t>
    </dgm:pt>
    <dgm:pt modelId="{B77C5874-0913-47C7-B9EC-0134CFCB2B5D}" type="sibTrans" cxnId="{1A3B0912-8360-463D-A3A8-58F207BE333F}">
      <dgm:prSet/>
      <dgm:spPr/>
      <dgm:t>
        <a:bodyPr/>
        <a:lstStyle/>
        <a:p>
          <a:endParaRPr lang="en-GB"/>
        </a:p>
      </dgm:t>
    </dgm:pt>
    <dgm:pt modelId="{BEF0B6D6-4823-410E-9853-65FDC5E14D92}">
      <dgm:prSet phldrT="[Text]" phldr="0"/>
      <dgm:spPr/>
      <dgm:t>
        <a:bodyPr/>
        <a:lstStyle/>
        <a:p>
          <a:r>
            <a:rPr lang="en-GB" dirty="0"/>
            <a:t>Communication </a:t>
          </a:r>
        </a:p>
      </dgm:t>
    </dgm:pt>
    <dgm:pt modelId="{88D044F2-E9A3-4AAB-A165-88FB7BBAA5F6}" type="parTrans" cxnId="{619C8FE2-188B-485E-AC1F-EC435DC8A50F}">
      <dgm:prSet/>
      <dgm:spPr/>
      <dgm:t>
        <a:bodyPr/>
        <a:lstStyle/>
        <a:p>
          <a:endParaRPr lang="en-GB"/>
        </a:p>
      </dgm:t>
    </dgm:pt>
    <dgm:pt modelId="{830F5AED-4FDE-4921-9223-9AA62BDE7C97}" type="sibTrans" cxnId="{619C8FE2-188B-485E-AC1F-EC435DC8A50F}">
      <dgm:prSet/>
      <dgm:spPr/>
      <dgm:t>
        <a:bodyPr/>
        <a:lstStyle/>
        <a:p>
          <a:endParaRPr lang="en-GB"/>
        </a:p>
      </dgm:t>
    </dgm:pt>
    <dgm:pt modelId="{86B0A082-6AC2-4C60-96BD-AEC0985BEC22}">
      <dgm:prSet phldrT="[Text]" phldr="0"/>
      <dgm:spPr/>
      <dgm:t>
        <a:bodyPr/>
        <a:lstStyle/>
        <a:p>
          <a:r>
            <a:rPr lang="en-GB" dirty="0"/>
            <a:t>Teamworking </a:t>
          </a:r>
        </a:p>
      </dgm:t>
    </dgm:pt>
    <dgm:pt modelId="{73D803A9-1F3D-40A7-9834-C022608B4D78}" type="parTrans" cxnId="{07EAF152-7963-41E0-A3C2-589941C652B2}">
      <dgm:prSet/>
      <dgm:spPr/>
      <dgm:t>
        <a:bodyPr/>
        <a:lstStyle/>
        <a:p>
          <a:endParaRPr lang="en-GB"/>
        </a:p>
      </dgm:t>
    </dgm:pt>
    <dgm:pt modelId="{ED27A3E8-93E1-445A-A1A0-C8D09696299C}" type="sibTrans" cxnId="{07EAF152-7963-41E0-A3C2-589941C652B2}">
      <dgm:prSet/>
      <dgm:spPr/>
      <dgm:t>
        <a:bodyPr/>
        <a:lstStyle/>
        <a:p>
          <a:endParaRPr lang="en-GB"/>
        </a:p>
      </dgm:t>
    </dgm:pt>
    <dgm:pt modelId="{AE2F5541-1AAD-4BDF-B533-BE8F5A30BB44}" type="pres">
      <dgm:prSet presAssocID="{7C3167B8-D36F-4139-B7BA-B605F2C7FB50}" presName="Name0" presStyleCnt="0">
        <dgm:presLayoutVars>
          <dgm:dir/>
          <dgm:resizeHandles val="exact"/>
        </dgm:presLayoutVars>
      </dgm:prSet>
      <dgm:spPr/>
    </dgm:pt>
    <dgm:pt modelId="{7130B142-A910-4340-9012-8ED2A1923CE6}" type="pres">
      <dgm:prSet presAssocID="{EE1C8E03-2E7D-4BB5-A9C3-6EFA511CF41E}" presName="node" presStyleLbl="node1" presStyleIdx="0" presStyleCnt="3">
        <dgm:presLayoutVars>
          <dgm:bulletEnabled val="1"/>
        </dgm:presLayoutVars>
      </dgm:prSet>
      <dgm:spPr/>
    </dgm:pt>
    <dgm:pt modelId="{359287E5-F173-40A3-93D6-806D19C9E37F}" type="pres">
      <dgm:prSet presAssocID="{B77C5874-0913-47C7-B9EC-0134CFCB2B5D}" presName="sibTrans" presStyleLbl="sibTrans2D1" presStyleIdx="0" presStyleCnt="3"/>
      <dgm:spPr/>
    </dgm:pt>
    <dgm:pt modelId="{B34D6690-6E12-4F54-92D2-8136A8CAFC85}" type="pres">
      <dgm:prSet presAssocID="{B77C5874-0913-47C7-B9EC-0134CFCB2B5D}" presName="connectorText" presStyleLbl="sibTrans2D1" presStyleIdx="0" presStyleCnt="3"/>
      <dgm:spPr/>
    </dgm:pt>
    <dgm:pt modelId="{E8742755-35F4-49D4-B402-4550EA251267}" type="pres">
      <dgm:prSet presAssocID="{BEF0B6D6-4823-410E-9853-65FDC5E14D92}" presName="node" presStyleLbl="node1" presStyleIdx="1" presStyleCnt="3">
        <dgm:presLayoutVars>
          <dgm:bulletEnabled val="1"/>
        </dgm:presLayoutVars>
      </dgm:prSet>
      <dgm:spPr/>
    </dgm:pt>
    <dgm:pt modelId="{598135AE-13A5-46FD-9CAD-AC7EBE7493F8}" type="pres">
      <dgm:prSet presAssocID="{830F5AED-4FDE-4921-9223-9AA62BDE7C97}" presName="sibTrans" presStyleLbl="sibTrans2D1" presStyleIdx="1" presStyleCnt="3"/>
      <dgm:spPr/>
    </dgm:pt>
    <dgm:pt modelId="{0BF234E0-00F1-436C-8DA6-17A900C9719C}" type="pres">
      <dgm:prSet presAssocID="{830F5AED-4FDE-4921-9223-9AA62BDE7C97}" presName="connectorText" presStyleLbl="sibTrans2D1" presStyleIdx="1" presStyleCnt="3"/>
      <dgm:spPr/>
    </dgm:pt>
    <dgm:pt modelId="{9EF7B6B9-59B6-48E5-8172-A572503D751F}" type="pres">
      <dgm:prSet presAssocID="{86B0A082-6AC2-4C60-96BD-AEC0985BEC22}" presName="node" presStyleLbl="node1" presStyleIdx="2" presStyleCnt="3">
        <dgm:presLayoutVars>
          <dgm:bulletEnabled val="1"/>
        </dgm:presLayoutVars>
      </dgm:prSet>
      <dgm:spPr/>
    </dgm:pt>
    <dgm:pt modelId="{3EBC3641-376D-4F56-B3FE-2C8B60E68363}" type="pres">
      <dgm:prSet presAssocID="{ED27A3E8-93E1-445A-A1A0-C8D09696299C}" presName="sibTrans" presStyleLbl="sibTrans2D1" presStyleIdx="2" presStyleCnt="3" custLinFactNeighborX="-17830" custLinFactNeighborY="-25813"/>
      <dgm:spPr/>
    </dgm:pt>
    <dgm:pt modelId="{6FD8D623-9F42-451C-8948-A190FED6C8FA}" type="pres">
      <dgm:prSet presAssocID="{ED27A3E8-93E1-445A-A1A0-C8D09696299C}" presName="connectorText" presStyleLbl="sibTrans2D1" presStyleIdx="2" presStyleCnt="3"/>
      <dgm:spPr/>
    </dgm:pt>
  </dgm:ptLst>
  <dgm:cxnLst>
    <dgm:cxn modelId="{59EE7200-1334-4912-A4B0-240398C0EB8A}" type="presOf" srcId="{830F5AED-4FDE-4921-9223-9AA62BDE7C97}" destId="{598135AE-13A5-46FD-9CAD-AC7EBE7493F8}" srcOrd="0" destOrd="0" presId="urn:microsoft.com/office/officeart/2005/8/layout/cycle7"/>
    <dgm:cxn modelId="{DEFF4409-2B1B-4B38-BBC7-324E7E131361}" type="presOf" srcId="{ED27A3E8-93E1-445A-A1A0-C8D09696299C}" destId="{6FD8D623-9F42-451C-8948-A190FED6C8FA}" srcOrd="1" destOrd="0" presId="urn:microsoft.com/office/officeart/2005/8/layout/cycle7"/>
    <dgm:cxn modelId="{1A3B0912-8360-463D-A3A8-58F207BE333F}" srcId="{7C3167B8-D36F-4139-B7BA-B605F2C7FB50}" destId="{EE1C8E03-2E7D-4BB5-A9C3-6EFA511CF41E}" srcOrd="0" destOrd="0" parTransId="{8E042615-7328-43F2-B15A-2175B2539467}" sibTransId="{B77C5874-0913-47C7-B9EC-0134CFCB2B5D}"/>
    <dgm:cxn modelId="{AE01F036-D310-481D-A46A-4A62D78EB197}" type="presOf" srcId="{B77C5874-0913-47C7-B9EC-0134CFCB2B5D}" destId="{B34D6690-6E12-4F54-92D2-8136A8CAFC85}" srcOrd="1" destOrd="0" presId="urn:microsoft.com/office/officeart/2005/8/layout/cycle7"/>
    <dgm:cxn modelId="{367FC441-FC78-4789-B056-CBADAE0E6D2F}" type="presOf" srcId="{B77C5874-0913-47C7-B9EC-0134CFCB2B5D}" destId="{359287E5-F173-40A3-93D6-806D19C9E37F}" srcOrd="0" destOrd="0" presId="urn:microsoft.com/office/officeart/2005/8/layout/cycle7"/>
    <dgm:cxn modelId="{07EAF152-7963-41E0-A3C2-589941C652B2}" srcId="{7C3167B8-D36F-4139-B7BA-B605F2C7FB50}" destId="{86B0A082-6AC2-4C60-96BD-AEC0985BEC22}" srcOrd="2" destOrd="0" parTransId="{73D803A9-1F3D-40A7-9834-C022608B4D78}" sibTransId="{ED27A3E8-93E1-445A-A1A0-C8D09696299C}"/>
    <dgm:cxn modelId="{F955DF73-9179-4EAC-BFF9-029A202B5C5E}" type="presOf" srcId="{EE1C8E03-2E7D-4BB5-A9C3-6EFA511CF41E}" destId="{7130B142-A910-4340-9012-8ED2A1923CE6}" srcOrd="0" destOrd="0" presId="urn:microsoft.com/office/officeart/2005/8/layout/cycle7"/>
    <dgm:cxn modelId="{36595D90-91B9-486C-AA63-025F9546F43D}" type="presOf" srcId="{86B0A082-6AC2-4C60-96BD-AEC0985BEC22}" destId="{9EF7B6B9-59B6-48E5-8172-A572503D751F}" srcOrd="0" destOrd="0" presId="urn:microsoft.com/office/officeart/2005/8/layout/cycle7"/>
    <dgm:cxn modelId="{E0EA2D9A-F98E-4321-9975-C1598661E9B8}" type="presOf" srcId="{7C3167B8-D36F-4139-B7BA-B605F2C7FB50}" destId="{AE2F5541-1AAD-4BDF-B533-BE8F5A30BB44}" srcOrd="0" destOrd="0" presId="urn:microsoft.com/office/officeart/2005/8/layout/cycle7"/>
    <dgm:cxn modelId="{BCEFA5B8-5BB3-47F1-BD7E-6011E6EADD66}" type="presOf" srcId="{ED27A3E8-93E1-445A-A1A0-C8D09696299C}" destId="{3EBC3641-376D-4F56-B3FE-2C8B60E68363}" srcOrd="0" destOrd="0" presId="urn:microsoft.com/office/officeart/2005/8/layout/cycle7"/>
    <dgm:cxn modelId="{6C90A2CD-5CB7-4CA4-8907-F8F277429C83}" type="presOf" srcId="{BEF0B6D6-4823-410E-9853-65FDC5E14D92}" destId="{E8742755-35F4-49D4-B402-4550EA251267}" srcOrd="0" destOrd="0" presId="urn:microsoft.com/office/officeart/2005/8/layout/cycle7"/>
    <dgm:cxn modelId="{321422D8-45B7-462D-8F85-F3BCCA5FA535}" type="presOf" srcId="{830F5AED-4FDE-4921-9223-9AA62BDE7C97}" destId="{0BF234E0-00F1-436C-8DA6-17A900C9719C}" srcOrd="1" destOrd="0" presId="urn:microsoft.com/office/officeart/2005/8/layout/cycle7"/>
    <dgm:cxn modelId="{619C8FE2-188B-485E-AC1F-EC435DC8A50F}" srcId="{7C3167B8-D36F-4139-B7BA-B605F2C7FB50}" destId="{BEF0B6D6-4823-410E-9853-65FDC5E14D92}" srcOrd="1" destOrd="0" parTransId="{88D044F2-E9A3-4AAB-A165-88FB7BBAA5F6}" sibTransId="{830F5AED-4FDE-4921-9223-9AA62BDE7C97}"/>
    <dgm:cxn modelId="{0FAC995F-3040-4624-9BDD-2D53D984DC1F}" type="presParOf" srcId="{AE2F5541-1AAD-4BDF-B533-BE8F5A30BB44}" destId="{7130B142-A910-4340-9012-8ED2A1923CE6}" srcOrd="0" destOrd="0" presId="urn:microsoft.com/office/officeart/2005/8/layout/cycle7"/>
    <dgm:cxn modelId="{CC81CB47-C5D7-4C5A-ACB8-CEE2F37FE1F6}" type="presParOf" srcId="{AE2F5541-1AAD-4BDF-B533-BE8F5A30BB44}" destId="{359287E5-F173-40A3-93D6-806D19C9E37F}" srcOrd="1" destOrd="0" presId="urn:microsoft.com/office/officeart/2005/8/layout/cycle7"/>
    <dgm:cxn modelId="{DA444233-716B-4B5B-8311-48B39DF4BC09}" type="presParOf" srcId="{359287E5-F173-40A3-93D6-806D19C9E37F}" destId="{B34D6690-6E12-4F54-92D2-8136A8CAFC85}" srcOrd="0" destOrd="0" presId="urn:microsoft.com/office/officeart/2005/8/layout/cycle7"/>
    <dgm:cxn modelId="{BA26D2B5-1F3D-42B2-A0A5-1A951CE303E5}" type="presParOf" srcId="{AE2F5541-1AAD-4BDF-B533-BE8F5A30BB44}" destId="{E8742755-35F4-49D4-B402-4550EA251267}" srcOrd="2" destOrd="0" presId="urn:microsoft.com/office/officeart/2005/8/layout/cycle7"/>
    <dgm:cxn modelId="{20F2DF43-69A3-4BE9-AD8D-AFB99A9BA475}" type="presParOf" srcId="{AE2F5541-1AAD-4BDF-B533-BE8F5A30BB44}" destId="{598135AE-13A5-46FD-9CAD-AC7EBE7493F8}" srcOrd="3" destOrd="0" presId="urn:microsoft.com/office/officeart/2005/8/layout/cycle7"/>
    <dgm:cxn modelId="{6BFD0C35-034B-471F-9C82-88E0E3644DF6}" type="presParOf" srcId="{598135AE-13A5-46FD-9CAD-AC7EBE7493F8}" destId="{0BF234E0-00F1-436C-8DA6-17A900C9719C}" srcOrd="0" destOrd="0" presId="urn:microsoft.com/office/officeart/2005/8/layout/cycle7"/>
    <dgm:cxn modelId="{E1CB7D3E-F0D9-4E6B-8A4C-3D54EC239965}" type="presParOf" srcId="{AE2F5541-1AAD-4BDF-B533-BE8F5A30BB44}" destId="{9EF7B6B9-59B6-48E5-8172-A572503D751F}" srcOrd="4" destOrd="0" presId="urn:microsoft.com/office/officeart/2005/8/layout/cycle7"/>
    <dgm:cxn modelId="{39D316FA-A740-4A4F-BEF3-49E1BC0871C0}" type="presParOf" srcId="{AE2F5541-1AAD-4BDF-B533-BE8F5A30BB44}" destId="{3EBC3641-376D-4F56-B3FE-2C8B60E68363}" srcOrd="5" destOrd="0" presId="urn:microsoft.com/office/officeart/2005/8/layout/cycle7"/>
    <dgm:cxn modelId="{DAC43733-B528-4C88-8429-557ACFC5DB2F}" type="presParOf" srcId="{3EBC3641-376D-4F56-B3FE-2C8B60E68363}" destId="{6FD8D623-9F42-451C-8948-A190FED6C8FA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30B142-A910-4340-9012-8ED2A1923CE6}">
      <dsp:nvSpPr>
        <dsp:cNvPr id="0" name=""/>
        <dsp:cNvSpPr/>
      </dsp:nvSpPr>
      <dsp:spPr>
        <a:xfrm>
          <a:off x="2661046" y="1572"/>
          <a:ext cx="2805906" cy="14029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Care delivery</a:t>
          </a:r>
        </a:p>
      </dsp:txBody>
      <dsp:txXfrm>
        <a:off x="2702137" y="42663"/>
        <a:ext cx="2723724" cy="1320771"/>
      </dsp:txXfrm>
    </dsp:sp>
    <dsp:sp modelId="{359287E5-F173-40A3-93D6-806D19C9E37F}">
      <dsp:nvSpPr>
        <dsp:cNvPr id="0" name=""/>
        <dsp:cNvSpPr/>
      </dsp:nvSpPr>
      <dsp:spPr>
        <a:xfrm rot="3600000">
          <a:off x="4491365" y="2463816"/>
          <a:ext cx="1461927" cy="491033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4638675" y="2562023"/>
        <a:ext cx="1167307" cy="294619"/>
      </dsp:txXfrm>
    </dsp:sp>
    <dsp:sp modelId="{E8742755-35F4-49D4-B402-4550EA251267}">
      <dsp:nvSpPr>
        <dsp:cNvPr id="0" name=""/>
        <dsp:cNvSpPr/>
      </dsp:nvSpPr>
      <dsp:spPr>
        <a:xfrm>
          <a:off x="4977704" y="4014141"/>
          <a:ext cx="2805906" cy="14029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Communication </a:t>
          </a:r>
        </a:p>
      </dsp:txBody>
      <dsp:txXfrm>
        <a:off x="5018795" y="4055232"/>
        <a:ext cx="2723724" cy="1320771"/>
      </dsp:txXfrm>
    </dsp:sp>
    <dsp:sp modelId="{598135AE-13A5-46FD-9CAD-AC7EBE7493F8}">
      <dsp:nvSpPr>
        <dsp:cNvPr id="0" name=""/>
        <dsp:cNvSpPr/>
      </dsp:nvSpPr>
      <dsp:spPr>
        <a:xfrm rot="10800000">
          <a:off x="3333036" y="4470101"/>
          <a:ext cx="1461927" cy="491033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 rot="10800000">
        <a:off x="3480346" y="4568308"/>
        <a:ext cx="1167307" cy="294619"/>
      </dsp:txXfrm>
    </dsp:sp>
    <dsp:sp modelId="{9EF7B6B9-59B6-48E5-8172-A572503D751F}">
      <dsp:nvSpPr>
        <dsp:cNvPr id="0" name=""/>
        <dsp:cNvSpPr/>
      </dsp:nvSpPr>
      <dsp:spPr>
        <a:xfrm>
          <a:off x="344389" y="4014141"/>
          <a:ext cx="2805906" cy="14029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Teamworking </a:t>
          </a:r>
        </a:p>
      </dsp:txBody>
      <dsp:txXfrm>
        <a:off x="385480" y="4055232"/>
        <a:ext cx="2723724" cy="1320771"/>
      </dsp:txXfrm>
    </dsp:sp>
    <dsp:sp modelId="{3EBC3641-376D-4F56-B3FE-2C8B60E68363}">
      <dsp:nvSpPr>
        <dsp:cNvPr id="0" name=""/>
        <dsp:cNvSpPr/>
      </dsp:nvSpPr>
      <dsp:spPr>
        <a:xfrm rot="18000000">
          <a:off x="1914045" y="2337066"/>
          <a:ext cx="1461927" cy="491033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2061355" y="2435273"/>
        <a:ext cx="1167307" cy="2946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D8E7403-EB4A-4177-AFCE-6A9D7B160C6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C49177-C030-4043-9380-EA6E4C94A16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663C334-78CA-4E1A-9D54-3E3430963041}" type="datetime1">
              <a:rPr lang="en-GB" smtClean="0"/>
              <a:t>08/10/2025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4C83CE-EC9B-40C4-BD7A-48797AE5B1D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9A75D-9B4E-4704-98C7-2A42472F118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4CC6D6D-E986-427F-AD9C-4E9408DDB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77486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38705E-AAE8-4335-B5A5-B8C4E9E55DA7}" type="datetime1">
              <a:rPr lang="en-GB" smtClean="0"/>
              <a:pPr/>
              <a:t>08/10/2025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15A580F-E35D-42E1-AF82-E41CC201EA9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5368066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115A580F-E35D-42E1-AF82-E41CC201EA9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1000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47769C21-FF48-4BAC-88E9-1290DC654EB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6551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B4EE6E-C0DF-4EB1-8875-16F6BF59954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4788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B4EE6E-C0DF-4EB1-8875-16F6BF59954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7283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961EFD6-34B6-4621-AFFD-CC7DD286577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7459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961EFD6-34B6-4621-AFFD-CC7DD286577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3589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6F4A46A-06E0-4B10-B874-2B434C3E2E6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530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961EFD6-34B6-4621-AFFD-CC7DD286577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7459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961EFD6-34B6-4621-AFFD-CC7DD286577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0818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B4EE6E-C0DF-4EB1-8875-16F6BF59954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2131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224DCA5-A7A8-4689-8651-5E03C020EB3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0292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0439D4E6-49E3-4273-9EDF-AD58558B9F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908651"/>
            <a:ext cx="3620882" cy="3640345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4000" noProof="0">
                <a:solidFill>
                  <a:schemeClr val="bg1"/>
                </a:solidFill>
              </a:rPr>
              <a:t>Click to edit Master title style</a:t>
            </a:r>
            <a:endParaRPr lang="en-GB" sz="4000" noProof="0">
              <a:solidFill>
                <a:schemeClr val="bg1"/>
              </a:solidFill>
            </a:endParaRP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E9D8936-4795-43B2-9C32-4BE93A67213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05934" y="5220450"/>
            <a:ext cx="3380437" cy="570748"/>
          </a:xfrm>
          <a:prstGeom prst="rect">
            <a:avLst/>
          </a:prstGeom>
        </p:spPr>
        <p:txBody>
          <a:bodyPr rtlCol="0" anchor="b">
            <a:normAutofit/>
          </a:bodyPr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sz="1800" noProof="0">
                <a:solidFill>
                  <a:schemeClr val="bg1"/>
                </a:solidFill>
              </a:rPr>
              <a:t>Insert subtitle here</a:t>
            </a:r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6C8B8511-EE4E-4935-ABB8-E8C2FCB1C46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76158" y="0"/>
            <a:ext cx="7315841" cy="6858000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239FAB6-0B6C-402C-A107-EFFF82281D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DBE487E6-4032-4195-9823-685A39371B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4" name="Date Placeholder 5">
            <a:extLst>
              <a:ext uri="{FF2B5EF4-FFF2-40B4-BE49-F238E27FC236}">
                <a16:creationId xmlns:a16="http://schemas.microsoft.com/office/drawing/2014/main" id="{C71E06DF-BA1B-43E6-A74C-85231D2EC3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2/11/20XX</a:t>
            </a:r>
          </a:p>
        </p:txBody>
      </p:sp>
      <p:sp>
        <p:nvSpPr>
          <p:cNvPr id="15" name="Slide Number Placeholder 7">
            <a:extLst>
              <a:ext uri="{FF2B5EF4-FFF2-40B4-BE49-F238E27FC236}">
                <a16:creationId xmlns:a16="http://schemas.microsoft.com/office/drawing/2014/main" id="{0BD36B16-3F07-4955-8D4D-BC0FD17C1C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rtlCol="0"/>
          <a:lstStyle/>
          <a:p>
            <a:pPr rtl="0"/>
            <a:fld id="{E30AF5A0-43BB-4336-8627-9123B9144D80}" type="slidenum">
              <a:rPr lang="en-GB" noProof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‹#›</a:t>
            </a:fld>
            <a:endParaRPr lang="en-GB" noProof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427350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695A76E-1EF3-4F47-9E87-6FCAB7D5D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846" y="860615"/>
            <a:ext cx="5922279" cy="1272986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rtl="0"/>
            <a:r>
              <a:rPr lang="en-US" sz="4000" noProof="0"/>
              <a:t>Click to edit Master title style</a:t>
            </a:r>
            <a:endParaRPr lang="en-GB" sz="4000" noProof="0"/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EAD023B5-9ABC-4D4A-A1AD-D4D83D66219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1"/>
            <a:ext cx="4876799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0AFB647-646C-4130-9EF5-C19C686B1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15000" y="738013"/>
            <a:ext cx="5676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09D5546-AD01-4B29-B174-EDA710510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6943" y="2133600"/>
            <a:ext cx="6005933" cy="3774464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C0A0972-FD9A-4E9D-A0A3-BD0AF8C7B7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15000" y="6134100"/>
            <a:ext cx="5676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F3B2F557-7BE5-4154-A82F-928EE54A5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DE54A7E3-1026-464C-BB67-2D7F714067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F1723F54-B646-4D12-AEA1-08269C254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rtlCol="0"/>
          <a:lstStyle/>
          <a:p>
            <a:pPr rtl="0"/>
            <a:fld id="{E30AF5A0-43BB-4336-8627-9123B9144D8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34648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C8837BA0-445B-4D04-ADA9-C65084B15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099" y="904730"/>
            <a:ext cx="4152900" cy="165259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Content Placeholder 10">
            <a:extLst>
              <a:ext uri="{FF2B5EF4-FFF2-40B4-BE49-F238E27FC236}">
                <a16:creationId xmlns:a16="http://schemas.microsoft.com/office/drawing/2014/main" id="{0CFA4CCF-323F-4998-B6BF-56207329CD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3975" y="952368"/>
            <a:ext cx="6257926" cy="1773893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FFFF70A-3EED-4002-B2F8-FB8301C80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Picture Placeholder 17">
            <a:extLst>
              <a:ext uri="{FF2B5EF4-FFF2-40B4-BE49-F238E27FC236}">
                <a16:creationId xmlns:a16="http://schemas.microsoft.com/office/drawing/2014/main" id="{DD78C1EE-0224-4362-B796-4CC7B06992B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0099" y="3048000"/>
            <a:ext cx="5133990" cy="2737531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1" name="Picture Placeholder 17">
            <a:extLst>
              <a:ext uri="{FF2B5EF4-FFF2-40B4-BE49-F238E27FC236}">
                <a16:creationId xmlns:a16="http://schemas.microsoft.com/office/drawing/2014/main" id="{2C1748F4-2D05-4407-8CB0-D854F9602DA3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09621" y="3048000"/>
            <a:ext cx="5182278" cy="2737531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14" name="Footer Placeholder 7">
            <a:extLst>
              <a:ext uri="{FF2B5EF4-FFF2-40B4-BE49-F238E27FC236}">
                <a16:creationId xmlns:a16="http://schemas.microsoft.com/office/drawing/2014/main" id="{59837BA4-E3C3-4F0D-A113-75128BC03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5" name="Date Placeholder 1">
            <a:extLst>
              <a:ext uri="{FF2B5EF4-FFF2-40B4-BE49-F238E27FC236}">
                <a16:creationId xmlns:a16="http://schemas.microsoft.com/office/drawing/2014/main" id="{5DA65157-50C9-4A85-912D-6DC9A60619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9DE415B0-F0C3-4971-8C76-0D54D6407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rtlCol="0"/>
          <a:lstStyle/>
          <a:p>
            <a:pPr rtl="0"/>
            <a:fld id="{A53D7EE4-1EDB-42FD-B6B7-A82C9F31F0F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512096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0">
            <a:extLst>
              <a:ext uri="{FF2B5EF4-FFF2-40B4-BE49-F238E27FC236}">
                <a16:creationId xmlns:a16="http://schemas.microsoft.com/office/drawing/2014/main" id="{6DC3399C-8B0E-4D7D-A955-FB1F37CF36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643" y="871758"/>
            <a:ext cx="5227171" cy="3871143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1" name="Subtitle 11">
            <a:extLst>
              <a:ext uri="{FF2B5EF4-FFF2-40B4-BE49-F238E27FC236}">
                <a16:creationId xmlns:a16="http://schemas.microsoft.com/office/drawing/2014/main" id="{13C3C1EB-2C5B-4710-893A-9DD6284D5C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5325" y="4785543"/>
            <a:ext cx="4857857" cy="1005657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1800"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30" name="Picture Placeholder 28">
            <a:extLst>
              <a:ext uri="{FF2B5EF4-FFF2-40B4-BE49-F238E27FC236}">
                <a16:creationId xmlns:a16="http://schemas.microsoft.com/office/drawing/2014/main" id="{E335E712-C7FD-4BAC-B89C-58AF6594A4E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515100" y="0"/>
            <a:ext cx="567690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1E8A8BA-B48F-4CEA-A820-8955D55D0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94FBB1-EC2B-4CAB-AE4E-A7A156244F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3555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2">
            <a:extLst>
              <a:ext uri="{FF2B5EF4-FFF2-40B4-BE49-F238E27FC236}">
                <a16:creationId xmlns:a16="http://schemas.microsoft.com/office/drawing/2014/main" id="{9D49AB0A-D330-4415-9B9C-C769A852DF2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5325" y="888999"/>
            <a:ext cx="10798176" cy="1051914"/>
          </a:xfrm>
          <a:prstGeom prst="rect">
            <a:avLst/>
          </a:prstGeo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7EFB8CD-537B-4E5E-8F93-82EED2C841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751536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CA687-1C2C-48EE-99B9-EC8CF30289F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35088" y="1995488"/>
            <a:ext cx="9521825" cy="4051300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19" name="Footer Placeholder 9">
            <a:extLst>
              <a:ext uri="{FF2B5EF4-FFF2-40B4-BE49-F238E27FC236}">
                <a16:creationId xmlns:a16="http://schemas.microsoft.com/office/drawing/2014/main" id="{8135C37F-29C2-41B0-B777-64FAC1F70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0" name="Date Placeholder 8">
            <a:extLst>
              <a:ext uri="{FF2B5EF4-FFF2-40B4-BE49-F238E27FC236}">
                <a16:creationId xmlns:a16="http://schemas.microsoft.com/office/drawing/2014/main" id="{FAC325DA-0D81-49D1-BDBC-680AF5D62C7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21" name="Slide Number Placeholder 10">
            <a:extLst>
              <a:ext uri="{FF2B5EF4-FFF2-40B4-BE49-F238E27FC236}">
                <a16:creationId xmlns:a16="http://schemas.microsoft.com/office/drawing/2014/main" id="{13980C1F-6344-4AC2-8573-0D9F35314B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78275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D5221BF9-9559-4D62-ADC6-2362970143F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5325" y="888999"/>
            <a:ext cx="10798176" cy="1051914"/>
          </a:xfrm>
          <a:prstGeom prst="rect">
            <a:avLst/>
          </a:prstGeo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FB4C3E1-495D-437D-A1DB-87F3028BB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751536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6AAB131D-0F50-4923-96D1-8C59A3D8EEC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762875" y="2386654"/>
            <a:ext cx="8663075" cy="3310890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F30DBE8A-9D17-4F79-86F8-9FEA11DF06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FC9023F8-E1A8-4C1E-B745-6658DCD6718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0" name="Slide Number Placeholder 10">
            <a:extLst>
              <a:ext uri="{FF2B5EF4-FFF2-40B4-BE49-F238E27FC236}">
                <a16:creationId xmlns:a16="http://schemas.microsoft.com/office/drawing/2014/main" id="{E51CCEBF-A77A-4DDA-94D4-73646D552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44094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371D84D-B708-4A20-8D50-CDA4E3EC6F9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800476 w 12192000"/>
              <a:gd name="connsiteY0" fmla="*/ 6126480 h 6858000"/>
              <a:gd name="connsiteX1" fmla="*/ 800476 w 12192000"/>
              <a:gd name="connsiteY1" fmla="*/ 6144768 h 6858000"/>
              <a:gd name="connsiteX2" fmla="*/ 11407516 w 12192000"/>
              <a:gd name="connsiteY2" fmla="*/ 6144768 h 6858000"/>
              <a:gd name="connsiteX3" fmla="*/ 11407516 w 12192000"/>
              <a:gd name="connsiteY3" fmla="*/ 6126480 h 6858000"/>
              <a:gd name="connsiteX4" fmla="*/ 800476 w 12192000"/>
              <a:gd name="connsiteY4" fmla="*/ 701040 h 6858000"/>
              <a:gd name="connsiteX5" fmla="*/ 800476 w 12192000"/>
              <a:gd name="connsiteY5" fmla="*/ 746759 h 6858000"/>
              <a:gd name="connsiteX6" fmla="*/ 11407516 w 12192000"/>
              <a:gd name="connsiteY6" fmla="*/ 746759 h 6858000"/>
              <a:gd name="connsiteX7" fmla="*/ 11407516 w 12192000"/>
              <a:gd name="connsiteY7" fmla="*/ 701040 h 6858000"/>
              <a:gd name="connsiteX8" fmla="*/ 0 w 12192000"/>
              <a:gd name="connsiteY8" fmla="*/ 0 h 6858000"/>
              <a:gd name="connsiteX9" fmla="*/ 12192000 w 12192000"/>
              <a:gd name="connsiteY9" fmla="*/ 0 h 6858000"/>
              <a:gd name="connsiteX10" fmla="*/ 12192000 w 12192000"/>
              <a:gd name="connsiteY10" fmla="*/ 6858000 h 6858000"/>
              <a:gd name="connsiteX11" fmla="*/ 0 w 1219200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2000" h="6858000">
                <a:moveTo>
                  <a:pt x="800476" y="6126480"/>
                </a:moveTo>
                <a:lnTo>
                  <a:pt x="800476" y="6144768"/>
                </a:lnTo>
                <a:lnTo>
                  <a:pt x="11407516" y="6144768"/>
                </a:lnTo>
                <a:lnTo>
                  <a:pt x="11407516" y="6126480"/>
                </a:lnTo>
                <a:close/>
                <a:moveTo>
                  <a:pt x="800476" y="701040"/>
                </a:moveTo>
                <a:lnTo>
                  <a:pt x="800476" y="746759"/>
                </a:lnTo>
                <a:lnTo>
                  <a:pt x="11407516" y="746759"/>
                </a:lnTo>
                <a:lnTo>
                  <a:pt x="11407516" y="70104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A03AD3-C316-411C-9844-6C8D950DC4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01766" y="1837677"/>
            <a:ext cx="4930901" cy="2334828"/>
          </a:xfrm>
          <a:prstGeom prst="rect">
            <a:avLst/>
          </a:prstGeom>
        </p:spPr>
        <p:txBody>
          <a:bodyPr rtlCol="0"/>
          <a:lstStyle>
            <a:lvl1pPr algn="r">
              <a:defRPr cap="none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F00A8C60-C81E-4C2C-AB11-00AE1AC04EC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347532" y="4408305"/>
            <a:ext cx="5175797" cy="909420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 marL="0" indent="0" algn="r">
              <a:buNone/>
              <a:defRPr sz="28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sz="1800" noProof="0">
                <a:solidFill>
                  <a:schemeClr val="bg1"/>
                </a:solidFill>
              </a:rPr>
              <a:t>Insert subtitle here</a:t>
            </a:r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9F7D24C8-FDC6-4FCE-85C6-520D646938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450E2155-DD21-4098-82EF-B19C466B23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2/11/20XX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130CB194-35B9-4229-9CFE-5C3B911EC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fld id="{A2AE2B76-F97F-4BE2-8670-72276A5F21A5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BDF219B-DD0E-4D26-8B59-3FE43A252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476" y="723900"/>
            <a:ext cx="10610474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25400" dir="2700000" sx="99000" sy="99000" algn="tl" rotWithShape="0">
              <a:prstClr val="black">
                <a:alpha val="2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31801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2">
            <a:extLst>
              <a:ext uri="{FF2B5EF4-FFF2-40B4-BE49-F238E27FC236}">
                <a16:creationId xmlns:a16="http://schemas.microsoft.com/office/drawing/2014/main" id="{1DFFB204-6AE4-4FC9-9B60-312D7206B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88999"/>
            <a:ext cx="10798176" cy="1051914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254F317-DDB0-4841-A973-FFC12960827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90669" y="1789993"/>
            <a:ext cx="11407487" cy="4351338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7B3A45C-71C1-4ADC-89E0-AF6924CA17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ooter Placeholder 9">
            <a:extLst>
              <a:ext uri="{FF2B5EF4-FFF2-40B4-BE49-F238E27FC236}">
                <a16:creationId xmlns:a16="http://schemas.microsoft.com/office/drawing/2014/main" id="{B9239148-0308-46C3-9FF0-4027CC8E8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3" name="Date Placeholder 8">
            <a:extLst>
              <a:ext uri="{FF2B5EF4-FFF2-40B4-BE49-F238E27FC236}">
                <a16:creationId xmlns:a16="http://schemas.microsoft.com/office/drawing/2014/main" id="{774C5953-38DD-4451-A5AA-9A578D5936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4" name="Slide Number Placeholder 10">
            <a:extLst>
              <a:ext uri="{FF2B5EF4-FFF2-40B4-BE49-F238E27FC236}">
                <a16:creationId xmlns:a16="http://schemas.microsoft.com/office/drawing/2014/main" id="{39D06D66-ACB3-4B9C-B4EB-FC3EC5BD7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522029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2">
            <a:extLst>
              <a:ext uri="{FF2B5EF4-FFF2-40B4-BE49-F238E27FC236}">
                <a16:creationId xmlns:a16="http://schemas.microsoft.com/office/drawing/2014/main" id="{BCC9BE23-A0EC-4866-A7A4-FD7255EF8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88999"/>
            <a:ext cx="10798176" cy="1051914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03BC10E-3DDD-4EC5-BD6D-D8D180BF39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1FD4AD3C-6727-49EE-9625-F87A6B8AE0B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95326" y="1940913"/>
            <a:ext cx="10798176" cy="4021586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489FA96-DDCF-4A83-91EB-4F5F6179F0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1" name="Date Placeholder 8">
            <a:extLst>
              <a:ext uri="{FF2B5EF4-FFF2-40B4-BE49-F238E27FC236}">
                <a16:creationId xmlns:a16="http://schemas.microsoft.com/office/drawing/2014/main" id="{F7CC7848-0B2C-4FBE-96B0-0717CC5A9F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2" name="Slide Number Placeholder 10">
            <a:extLst>
              <a:ext uri="{FF2B5EF4-FFF2-40B4-BE49-F238E27FC236}">
                <a16:creationId xmlns:a16="http://schemas.microsoft.com/office/drawing/2014/main" id="{4CD16377-DD1B-4262-BDAE-760577F5B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066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4246B94A-8C64-4FBA-B409-1F9487E19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810192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66F075D-9008-4BD3-A772-7AF7AD667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4C185B95-5C0F-400E-B7DF-8FF84329073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00100" y="2003375"/>
            <a:ext cx="5094288" cy="526767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C725AFD-5A48-451D-B91D-9E63953F8E8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00099" y="2551176"/>
            <a:ext cx="5094673" cy="3273552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6ACDC650-288E-4CF5-8546-9F2D5CEC886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97611" y="2003375"/>
            <a:ext cx="5094288" cy="526767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7" name="Content Placeholder 10">
            <a:extLst>
              <a:ext uri="{FF2B5EF4-FFF2-40B4-BE49-F238E27FC236}">
                <a16:creationId xmlns:a16="http://schemas.microsoft.com/office/drawing/2014/main" id="{956E1F7E-0B80-40DB-8F21-F06D9DD56264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297226" y="2551176"/>
            <a:ext cx="5094673" cy="3273552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91B92C0-6B36-412A-9A49-16AB59FF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7">
            <a:extLst>
              <a:ext uri="{FF2B5EF4-FFF2-40B4-BE49-F238E27FC236}">
                <a16:creationId xmlns:a16="http://schemas.microsoft.com/office/drawing/2014/main" id="{B4EFB36A-E4FD-4966-A091-9BDAF29916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4" name="Date Placeholder 6">
            <a:extLst>
              <a:ext uri="{FF2B5EF4-FFF2-40B4-BE49-F238E27FC236}">
                <a16:creationId xmlns:a16="http://schemas.microsoft.com/office/drawing/2014/main" id="{9B52EA1F-D8D0-4F42-B00A-F0E943F82E5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5" name="Slide Number Placeholder 8">
            <a:extLst>
              <a:ext uri="{FF2B5EF4-FFF2-40B4-BE49-F238E27FC236}">
                <a16:creationId xmlns:a16="http://schemas.microsoft.com/office/drawing/2014/main" id="{498A6230-35B8-4147-9494-90708BFC33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E30AF5A0-43BB-4336-8627-9123B9144D8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1932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CC332FB-CD3F-4398-958A-CBE45129A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9">
            <a:extLst>
              <a:ext uri="{FF2B5EF4-FFF2-40B4-BE49-F238E27FC236}">
                <a16:creationId xmlns:a16="http://schemas.microsoft.com/office/drawing/2014/main" id="{E566CA14-5018-43EE-BB8F-E12209B2C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810192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1A76201F-C7C2-400C-BE9B-F185A832CC2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00099" y="2005870"/>
            <a:ext cx="3390161" cy="526756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9" name="Content Placeholder 10">
            <a:extLst>
              <a:ext uri="{FF2B5EF4-FFF2-40B4-BE49-F238E27FC236}">
                <a16:creationId xmlns:a16="http://schemas.microsoft.com/office/drawing/2014/main" id="{A742F7E8-0787-4D2C-B53F-B62C309ED6D6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00099" y="2552345"/>
            <a:ext cx="3390161" cy="3272810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ED178B9A-B987-49A0-B73F-70B855C4240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00919" y="2005870"/>
            <a:ext cx="3390161" cy="526756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5" name="Content Placeholder 10">
            <a:extLst>
              <a:ext uri="{FF2B5EF4-FFF2-40B4-BE49-F238E27FC236}">
                <a16:creationId xmlns:a16="http://schemas.microsoft.com/office/drawing/2014/main" id="{407D5990-6E05-4ECC-B930-EA5CF0774CFB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4400919" y="2552345"/>
            <a:ext cx="3390161" cy="3272810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C6A58550-98E5-4548-82F6-EE971733A79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001739" y="2005870"/>
            <a:ext cx="3390161" cy="526756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6" name="Content Placeholder 10">
            <a:extLst>
              <a:ext uri="{FF2B5EF4-FFF2-40B4-BE49-F238E27FC236}">
                <a16:creationId xmlns:a16="http://schemas.microsoft.com/office/drawing/2014/main" id="{6B90AFA0-EDA3-4F21-A480-F56AA1D0BEB6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8001739" y="2552345"/>
            <a:ext cx="3390161" cy="3272810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346E7C8-F905-4B13-8FD6-185A04184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Footer Placeholder 7">
            <a:extLst>
              <a:ext uri="{FF2B5EF4-FFF2-40B4-BE49-F238E27FC236}">
                <a16:creationId xmlns:a16="http://schemas.microsoft.com/office/drawing/2014/main" id="{A0E3EE3A-87F3-4F60-90D8-938E4BBC2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Date Placeholder 6">
            <a:extLst>
              <a:ext uri="{FF2B5EF4-FFF2-40B4-BE49-F238E27FC236}">
                <a16:creationId xmlns:a16="http://schemas.microsoft.com/office/drawing/2014/main" id="{F1449B0C-8214-4186-9666-E63CCA0909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3" name="Slide Number Placeholder 8">
            <a:extLst>
              <a:ext uri="{FF2B5EF4-FFF2-40B4-BE49-F238E27FC236}">
                <a16:creationId xmlns:a16="http://schemas.microsoft.com/office/drawing/2014/main" id="{F5DDBFC0-CC80-4B03-B5F5-3C57166DC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E30AF5A0-43BB-4336-8627-9123B9144D8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864520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01BF5DB-2BF3-4196-B1CF-82B7CDCC0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987523" y="729692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itle 12">
            <a:extLst>
              <a:ext uri="{FF2B5EF4-FFF2-40B4-BE49-F238E27FC236}">
                <a16:creationId xmlns:a16="http://schemas.microsoft.com/office/drawing/2014/main" id="{168DC13D-FFC6-4CC5-B9F8-B3B096109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7511" y="909639"/>
            <a:ext cx="3703856" cy="1290636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1" name="Picture Placeholder 37">
            <a:extLst>
              <a:ext uri="{FF2B5EF4-FFF2-40B4-BE49-F238E27FC236}">
                <a16:creationId xmlns:a16="http://schemas.microsoft.com/office/drawing/2014/main" id="{F1AD5C34-DDA9-421B-A3C2-4D014B3D3FB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15383" y="723900"/>
            <a:ext cx="3179762" cy="2160588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53" name="Picture Placeholder 43">
            <a:extLst>
              <a:ext uri="{FF2B5EF4-FFF2-40B4-BE49-F238E27FC236}">
                <a16:creationId xmlns:a16="http://schemas.microsoft.com/office/drawing/2014/main" id="{11508423-C6F4-4605-9E6D-1ED73334D0F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15383" y="3048000"/>
            <a:ext cx="3178175" cy="30861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57" name="Picture Placeholder 55">
            <a:extLst>
              <a:ext uri="{FF2B5EF4-FFF2-40B4-BE49-F238E27FC236}">
                <a16:creationId xmlns:a16="http://schemas.microsoft.com/office/drawing/2014/main" id="{1692DD91-8169-4A90-9D17-8A60286225FF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040188" y="723900"/>
            <a:ext cx="3371850" cy="3159125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54" name="Picture Placeholder 45">
            <a:extLst>
              <a:ext uri="{FF2B5EF4-FFF2-40B4-BE49-F238E27FC236}">
                <a16:creationId xmlns:a16="http://schemas.microsoft.com/office/drawing/2014/main" id="{30A5BEAE-CA80-4FFD-8DD4-5B7413AF51D2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039608" y="4038600"/>
            <a:ext cx="3371659" cy="20955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9" name="Content Placeholder 14">
            <a:extLst>
              <a:ext uri="{FF2B5EF4-FFF2-40B4-BE49-F238E27FC236}">
                <a16:creationId xmlns:a16="http://schemas.microsoft.com/office/drawing/2014/main" id="{4B2044C0-1C45-402D-BC20-0EB82BDB4F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7510" y="2380221"/>
            <a:ext cx="3703856" cy="3866403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4" name="Footer Placeholder 7">
            <a:extLst>
              <a:ext uri="{FF2B5EF4-FFF2-40B4-BE49-F238E27FC236}">
                <a16:creationId xmlns:a16="http://schemas.microsoft.com/office/drawing/2014/main" id="{30EE29E3-4F8E-469E-9B99-E29176094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5" name="Date Placeholder 6">
            <a:extLst>
              <a:ext uri="{FF2B5EF4-FFF2-40B4-BE49-F238E27FC236}">
                <a16:creationId xmlns:a16="http://schemas.microsoft.com/office/drawing/2014/main" id="{58513823-D81E-4B8B-85E6-EB11EA54DF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36" name="Slide Number Placeholder 8">
            <a:extLst>
              <a:ext uri="{FF2B5EF4-FFF2-40B4-BE49-F238E27FC236}">
                <a16:creationId xmlns:a16="http://schemas.microsoft.com/office/drawing/2014/main" id="{9D43A613-4A7D-4C9F-B407-154A1FB83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DE330D17-32E5-404A-9262-6A998ABC087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227067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CA2404A1-BF4E-4858-BD1C-1BEFE71B63D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5325" y="4296094"/>
            <a:ext cx="10782299" cy="1100621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B0053544-3012-4C81-98D6-E2665A3A3F5D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95324" y="5533242"/>
            <a:ext cx="9972675" cy="543505"/>
          </a:xfrm>
          <a:prstGeom prst="rect">
            <a:avLst/>
          </a:prstGeom>
        </p:spPr>
        <p:txBody>
          <a:bodyPr rtlCol="0" anchor="t"/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subtitle</a:t>
            </a:r>
          </a:p>
        </p:txBody>
      </p:sp>
      <p:sp>
        <p:nvSpPr>
          <p:cNvPr id="20" name="Picture Placeholder 16">
            <a:extLst>
              <a:ext uri="{FF2B5EF4-FFF2-40B4-BE49-F238E27FC236}">
                <a16:creationId xmlns:a16="http://schemas.microsoft.com/office/drawing/2014/main" id="{C177CBDB-952D-484B-B43B-F988558931C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0100" y="727075"/>
            <a:ext cx="5176838" cy="3071813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1" name="Picture Placeholder 18">
            <a:extLst>
              <a:ext uri="{FF2B5EF4-FFF2-40B4-BE49-F238E27FC236}">
                <a16:creationId xmlns:a16="http://schemas.microsoft.com/office/drawing/2014/main" id="{D789E88D-76E7-4745-B062-102E233A672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146800" y="727075"/>
            <a:ext cx="5245100" cy="3070225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33A5CE3-0C01-4DBF-926A-2F9BFD043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4144434"/>
            <a:ext cx="10629900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11">
            <a:extLst>
              <a:ext uri="{FF2B5EF4-FFF2-40B4-BE49-F238E27FC236}">
                <a16:creationId xmlns:a16="http://schemas.microsoft.com/office/drawing/2014/main" id="{083D82F8-F43B-4D01-891B-F77BC6F6F8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4" name="Date Placeholder 6">
            <a:extLst>
              <a:ext uri="{FF2B5EF4-FFF2-40B4-BE49-F238E27FC236}">
                <a16:creationId xmlns:a16="http://schemas.microsoft.com/office/drawing/2014/main" id="{B8CBC856-A31F-40C2-B7EA-91B860D306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2/11/20XX</a:t>
            </a:r>
          </a:p>
        </p:txBody>
      </p:sp>
      <p:sp>
        <p:nvSpPr>
          <p:cNvPr id="15" name="Slide Number Placeholder 10">
            <a:extLst>
              <a:ext uri="{FF2B5EF4-FFF2-40B4-BE49-F238E27FC236}">
                <a16:creationId xmlns:a16="http://schemas.microsoft.com/office/drawing/2014/main" id="{966FFB51-C55B-469E-B3C6-1A6369920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A53D7EE4-1EDB-42FD-B6B7-A82C9F31F0F4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709773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2/11/20XX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pPr rtl="0"/>
            <a:fld id="{C3DB2ADC-AF19-4574-8C10-79B5B04FCA27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66470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672">
          <p15:clr>
            <a:srgbClr val="F26B43"/>
          </p15:clr>
        </p15:guide>
        <p15:guide id="4" orient="horz" pos="912">
          <p15:clr>
            <a:srgbClr val="F26B43"/>
          </p15:clr>
        </p15:guide>
        <p15:guide id="5" pos="7176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3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ing.com/images/search?view=detailV2&amp;ccid=q5cw54d%2f&amp;id=14D9F8B5CA1B91F5F71E2DAFF926E952B59DD331&amp;thid=OIP.q5cw54d_ctIF_uL3hWgutAHaEK&amp;mediaurl=https%3a%2f%2fakm-img-a-in.tosshub.com%2findiatoday%2fimages%2fstory%2f202109%2fmicrosoft_outlook_dark_mode_0.png&amp;cdnurl=https%3a%2f%2fth.bing.com%2fth%2fid%2fR.ab9730e7877f72d205fee2f785682eb4%3frik%3dMdOdtVLpJvmvLQ%26pid%3dImgRaw%26r%3d0&amp;exph=1080&amp;expw=1920&amp;q=outllook+logo&amp;FORM=IRPRST&amp;ck=2530522A75C1C2FA6DAFCEE4C851B42F&amp;selectedIndex=1&amp;itb=0" TargetMode="External"/><Relationship Id="rId3" Type="http://schemas.openxmlformats.org/officeDocument/2006/relationships/image" Target="../media/image1.jpg"/><Relationship Id="rId7" Type="http://schemas.openxmlformats.org/officeDocument/2006/relationships/hyperlink" Target="https://creativecommons.org/licenses/by-nd/3.0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.png"/><Relationship Id="rId5" Type="http://schemas.openxmlformats.org/officeDocument/2006/relationships/hyperlink" Target="https://logos-world.net/wp-content/uploads/2020/03/Microsoft-Word-Logo.png" TargetMode="External"/><Relationship Id="rId4" Type="http://schemas.openxmlformats.org/officeDocument/2006/relationships/hyperlink" Target="https://journalistsresource.org/studies/government/health-care/market-competition-assisted-living-facilities-nursing-homes/" TargetMode="External"/><Relationship Id="rId9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7" Type="http://schemas.openxmlformats.org/officeDocument/2006/relationships/hyperlink" Target="https://www.goodfreephotos.com/business-and-technology/messy-office-desk.jpg.php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.jpg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policystudies.blogs.bristol.ac.uk/2017/03/14/crisis-in-care-homes-how-can-we-improve-standards-in-the-context-of-austerity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openclipart.org/detail/78217/it-word-icon-by-sheikh_tuhin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abrircorreooutlook.blogspot.com/2016/02/te-presentamos-lo-nuevo-de-outlookcom.html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abrircorreooutlook.blogspot.cl/2017/10/configuracion-rapida-outlook-mail-beta.html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www.freestock.com/free-videos/animation-full-fluttering-national-flag-malawi-2479466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nhshealthcall.co.uk/case-study-digital-care-homes-in-county-durham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5" Type="http://schemas.openxmlformats.org/officeDocument/2006/relationships/hyperlink" Target="https://www.local.gov.uk/our-support/partners-care-and-health/digital-transformation/implementing-digital-social-care" TargetMode="External"/><Relationship Id="rId4" Type="http://schemas.openxmlformats.org/officeDocument/2006/relationships/hyperlink" Target="https://azurhealthscience.com/the-challenges-medical-writers-have-with-ms-word-why-are-we-still-stuck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3AE5B2F-2CD3-4E51-91D5-FEF8CE8FEF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325" y="4296094"/>
            <a:ext cx="10782299" cy="1100621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Microsoft word and outlook used safely 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952DE27F-5BED-4BCC-887D-5872F796F6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5324" y="5533242"/>
            <a:ext cx="9972675" cy="543505"/>
          </a:xfrm>
        </p:spPr>
        <p:txBody>
          <a:bodyPr rtlCol="0" anchor="t">
            <a:normAutofit/>
          </a:bodyPr>
          <a:lstStyle/>
          <a:p>
            <a:pPr rtl="0"/>
            <a:r>
              <a:rPr lang="en-GB" dirty="0"/>
              <a:t>By: Malaikah, Khadija and Shevonta</a:t>
            </a:r>
          </a:p>
        </p:txBody>
      </p:sp>
      <p:pic>
        <p:nvPicPr>
          <p:cNvPr id="5" name="Picture Placeholder 4" descr="A nurse pushing a patient in a wheelchair">
            <a:extLst>
              <a:ext uri="{FF2B5EF4-FFF2-40B4-BE49-F238E27FC236}">
                <a16:creationId xmlns:a16="http://schemas.microsoft.com/office/drawing/2014/main" id="{A92FB769-8DA3-0FFB-865B-D4741932762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27" r="-1" b="10643"/>
          <a:stretch>
            <a:fillRect/>
          </a:stretch>
        </p:blipFill>
        <p:spPr>
          <a:xfrm>
            <a:off x="800100" y="727076"/>
            <a:ext cx="3985909" cy="2365144"/>
          </a:xfrm>
          <a:noFill/>
        </p:spPr>
      </p:pic>
      <p:pic>
        <p:nvPicPr>
          <p:cNvPr id="1026" name="Picture 2" descr="Microsoft Word">
            <a:hlinkClick r:id="rId5"/>
            <a:extLst>
              <a:ext uri="{FF2B5EF4-FFF2-40B4-BE49-F238E27FC236}">
                <a16:creationId xmlns:a16="http://schemas.microsoft.com/office/drawing/2014/main" id="{1F8AE9AB-FF8E-041B-1D06-93325FC07F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77" b="-28"/>
          <a:stretch>
            <a:fillRect/>
          </a:stretch>
        </p:blipFill>
        <p:spPr bwMode="auto">
          <a:xfrm>
            <a:off x="4786009" y="708209"/>
            <a:ext cx="3668409" cy="2431863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5" name="Slide Number Placeholder 7">
            <a:extLst>
              <a:ext uri="{FF2B5EF4-FFF2-40B4-BE49-F238E27FC236}">
                <a16:creationId xmlns:a16="http://schemas.microsoft.com/office/drawing/2014/main" id="{98109580-9A83-5696-4B72-AC6C6D2E4B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A53D7EE4-1EDB-42FD-B6B7-A82C9F31F0F4}" type="slidenum">
              <a:rPr lang="en-GB" noProof="0" smtClean="0"/>
              <a:pPr rtl="0">
                <a:spcAft>
                  <a:spcPts val="600"/>
                </a:spcAft>
              </a:pPr>
              <a:t>1</a:t>
            </a:fld>
            <a:endParaRPr lang="en-GB" noProof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7EB817-F95C-9D81-3091-D674496B5B12}"/>
              </a:ext>
            </a:extLst>
          </p:cNvPr>
          <p:cNvSpPr txBox="1"/>
          <p:nvPr/>
        </p:nvSpPr>
        <p:spPr>
          <a:xfrm>
            <a:off x="3424636" y="3598833"/>
            <a:ext cx="255230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journalistsresource.org/studies/government/health-care/market-competition-assisted-living-facilities-nursing-hom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AutoShape 4" descr="Image result for outllook logo">
            <a:extLst>
              <a:ext uri="{FF2B5EF4-FFF2-40B4-BE49-F238E27FC236}">
                <a16:creationId xmlns:a16="http://schemas.microsoft.com/office/drawing/2014/main" id="{1E440682-ACAC-291D-7059-EB310653EAC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2" name="Picture 11">
            <a:hlinkClick r:id="rId8"/>
            <a:extLst>
              <a:ext uri="{FF2B5EF4-FFF2-40B4-BE49-F238E27FC236}">
                <a16:creationId xmlns:a16="http://schemas.microsoft.com/office/drawing/2014/main" id="{CC956564-26AE-0FED-90FD-75D9A373C26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454418" y="708209"/>
            <a:ext cx="3136947" cy="2431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34383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2C7F04A-6CF6-4CF1-BAEE-2B210EFC6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099" y="904730"/>
            <a:ext cx="4152900" cy="1652590"/>
          </a:xfrm>
        </p:spPr>
        <p:txBody>
          <a:bodyPr rtlCol="0"/>
          <a:lstStyle/>
          <a:p>
            <a:pPr rtl="0"/>
            <a:r>
              <a:rPr lang="en-GB" dirty="0"/>
              <a:t>Introduction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35FCE68-0761-421A-922F-077DEB02E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3975" y="952368"/>
            <a:ext cx="6257926" cy="1773893"/>
          </a:xfrm>
        </p:spPr>
        <p:txBody>
          <a:bodyPr rtlCol="0">
            <a:normAutofit fontScale="85000" lnSpcReduction="10000"/>
          </a:bodyPr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You will understand how word and outlook is used with in Sunrise residential care home.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You will understand the pros and cons of both word and outlook.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The impact of not understanding digital skills in Sunrise residential care home.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Check list for safety practices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2D8EB9-86D8-46F2-805C-7BA07DB989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D6D7AB-45AD-4E39-B4E3-CC1786053C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/>
              <a:t>2/11/20XX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BB3454-C461-4318-8C59-919AC8FD3C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A53D7EE4-1EDB-42FD-B6B7-A82C9F31F0F4}" type="slidenum">
              <a:rPr lang="en-GB" smtClean="0"/>
              <a:pPr rtl="0"/>
              <a:t>2</a:t>
            </a:fld>
            <a:endParaRPr lang="en-GB"/>
          </a:p>
        </p:txBody>
      </p:sp>
      <p:pic>
        <p:nvPicPr>
          <p:cNvPr id="10" name="Picture Placeholder 9" descr="Close-up of an old person holding a young person's hand&#10;&#10;AI-generated content may be incorrect.">
            <a:extLst>
              <a:ext uri="{FF2B5EF4-FFF2-40B4-BE49-F238E27FC236}">
                <a16:creationId xmlns:a16="http://schemas.microsoft.com/office/drawing/2014/main" id="{F1DED9BC-E0DB-1991-F467-CEAA8F18119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9979" b="9979"/>
          <a:stretch>
            <a:fillRect/>
          </a:stretch>
        </p:blipFill>
        <p:spPr/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720C45F-CEB8-1CA7-2B21-C6EBE692AECA}"/>
              </a:ext>
            </a:extLst>
          </p:cNvPr>
          <p:cNvSpPr txBox="1"/>
          <p:nvPr/>
        </p:nvSpPr>
        <p:spPr>
          <a:xfrm>
            <a:off x="800099" y="5785531"/>
            <a:ext cx="513399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policystudies.blogs.bristol.ac.uk/2017/03/14/crisis-in-care-homes-how-can-we-improve-standards-in-the-context-of-austerity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17" name="Picture Placeholder 16" descr="A stack of papers with hands over them&#10;&#10;AI-generated content may be incorrect.">
            <a:extLst>
              <a:ext uri="{FF2B5EF4-FFF2-40B4-BE49-F238E27FC236}">
                <a16:creationId xmlns:a16="http://schemas.microsoft.com/office/drawing/2014/main" id="{DE3B5CBE-C571-8DA1-79C8-562FE4D540D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3123" b="312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683725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B23FC7E0-8B1E-46C1-B5D2-6A4336A2C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810192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Word 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7A36CB73-B78B-49B6-935C-9C0ABBB49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099" y="2551176"/>
            <a:ext cx="5094673" cy="3273552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Helps the care team to work from any where</a:t>
            </a:r>
          </a:p>
          <a:p>
            <a:pPr rtl="0"/>
            <a:r>
              <a:rPr lang="en-GB" dirty="0"/>
              <a:t>Allow transfers to be done on a computer then on a form making it a faster process </a:t>
            </a:r>
          </a:p>
          <a:p>
            <a:pPr rtl="0"/>
            <a:r>
              <a:rPr lang="en-GB" dirty="0"/>
              <a:t>Allows employers to shear and monitor documents and save them.</a:t>
            </a:r>
          </a:p>
          <a:p>
            <a:pPr rtl="0"/>
            <a:r>
              <a:rPr lang="en-GB" dirty="0"/>
              <a:t>To easily safeguard venerable people</a:t>
            </a:r>
          </a:p>
          <a:p>
            <a:pPr rtl="0"/>
            <a:r>
              <a:rPr lang="en-GB" dirty="0"/>
              <a:t>Can resave medical advice for clients</a:t>
            </a:r>
          </a:p>
          <a:p>
            <a:pPr rtl="0"/>
            <a:r>
              <a:rPr lang="en-GB" dirty="0"/>
              <a:t>Helps employers work as a productive team </a:t>
            </a:r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27" name="Text Placeholder 4">
            <a:extLst>
              <a:ext uri="{FF2B5EF4-FFF2-40B4-BE49-F238E27FC236}">
                <a16:creationId xmlns:a16="http://schemas.microsoft.com/office/drawing/2014/main" id="{25FAD0D7-0F9E-E227-2EEE-5141C7EE2BA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79048" y="1756170"/>
            <a:ext cx="5094288" cy="526767"/>
          </a:xfrm>
        </p:spPr>
        <p:txBody>
          <a:bodyPr/>
          <a:lstStyle/>
          <a:p>
            <a:r>
              <a:rPr lang="en-US" sz="1800" dirty="0"/>
              <a:t>How does Sunrise Care Home benefit from word?</a:t>
            </a: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BDF4332C-2A1B-E5E9-7210-A6EFF8CFCAB9}"/>
              </a:ext>
            </a:extLst>
          </p:cNvPr>
          <p:cNvPicPr>
            <a:picLocks noGrp="1" noChangeAspect="1"/>
          </p:cNvPicPr>
          <p:nvPr>
            <p:ph idx="13"/>
          </p:nvPr>
        </p:nvPicPr>
        <p:blipFill>
          <a:blip r:embed="rId3"/>
          <a:srcRect t="3012" r="2" b="2"/>
          <a:stretch>
            <a:fillRect/>
          </a:stretch>
        </p:blipFill>
        <p:spPr>
          <a:xfrm>
            <a:off x="6297226" y="2551176"/>
            <a:ext cx="5094673" cy="3273552"/>
          </a:xfrm>
          <a:prstGeom prst="rect">
            <a:avLst/>
          </a:prstGeom>
          <a:noFill/>
        </p:spPr>
      </p:pic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783B1F06-4CB0-449A-A15D-1B0E201DB3F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2/11/20XX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654C7F-5F04-43D8-88C7-13355302C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 anchor="ctr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GB" smtClean="0"/>
              <a:pPr rtl="0">
                <a:lnSpc>
                  <a:spcPct val="90000"/>
                </a:lnSpc>
                <a:spcAft>
                  <a:spcPts val="600"/>
                </a:spcAft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028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F436F-4535-4BBF-B451-F7AC9E8A5F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643" y="871759"/>
            <a:ext cx="5227171" cy="884613"/>
          </a:xfrm>
        </p:spPr>
        <p:txBody>
          <a:bodyPr rtlCol="0"/>
          <a:lstStyle/>
          <a:p>
            <a:pPr rtl="0"/>
            <a:r>
              <a:rPr lang="en-GB" sz="2400" dirty="0"/>
              <a:t>what is the disadvantages of word?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B3B98E-7C7D-4502-828B-DCB91E0843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5325" y="1910281"/>
            <a:ext cx="4857857" cy="3880919"/>
          </a:xfrm>
        </p:spPr>
        <p:txBody>
          <a:bodyPr rtlCol="0"/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Could end up investing a lot of time on the layout. Meaning less time on keeping a record.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 employers that deal with big numbers of medication, and back log records. Word may not handle the task well an addition tool may need to be used.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Risk of more errors 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Documents could also end up lost 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Delays 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7" name="Picture Placeholder 6" descr="A blue and white paper with a letter&#10;&#10;AI-generated content may be incorrect.">
            <a:extLst>
              <a:ext uri="{FF2B5EF4-FFF2-40B4-BE49-F238E27FC236}">
                <a16:creationId xmlns:a16="http://schemas.microsoft.com/office/drawing/2014/main" id="{14D771EB-E8AB-5FB4-464C-5CDDBDCE8A7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753" b="175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843286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1">
            <a:extLst>
              <a:ext uri="{FF2B5EF4-FFF2-40B4-BE49-F238E27FC236}">
                <a16:creationId xmlns:a16="http://schemas.microsoft.com/office/drawing/2014/main" id="{39D51EEE-4F35-BB46-DF21-81A330A69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810192"/>
          </a:xfrm>
        </p:spPr>
        <p:txBody>
          <a:bodyPr/>
          <a:lstStyle/>
          <a:p>
            <a:r>
              <a:rPr lang="en-US" sz="3200" dirty="0"/>
              <a:t>How does sunrise care home benefit from outlook?</a:t>
            </a:r>
          </a:p>
        </p:txBody>
      </p:sp>
      <p:sp>
        <p:nvSpPr>
          <p:cNvPr id="33" name="Content Placeholder 3">
            <a:extLst>
              <a:ext uri="{FF2B5EF4-FFF2-40B4-BE49-F238E27FC236}">
                <a16:creationId xmlns:a16="http://schemas.microsoft.com/office/drawing/2014/main" id="{D586FCA3-50B5-2169-4B3B-583FE1C5E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099" y="1819275"/>
            <a:ext cx="5094673" cy="4005453"/>
          </a:xfrm>
        </p:spPr>
        <p:txBody>
          <a:bodyPr/>
          <a:lstStyle/>
          <a:p>
            <a:r>
              <a:rPr lang="en-US" sz="2000" dirty="0"/>
              <a:t>Staff can offer a faster service and reply to clients consistently</a:t>
            </a:r>
          </a:p>
          <a:p>
            <a:r>
              <a:rPr lang="en-US" sz="2000" dirty="0"/>
              <a:t>Low chance of “risk”</a:t>
            </a:r>
          </a:p>
          <a:p>
            <a:r>
              <a:rPr lang="en-US" sz="2000" dirty="0"/>
              <a:t>Less time consuming more remote</a:t>
            </a:r>
          </a:p>
          <a:p>
            <a:r>
              <a:rPr lang="en-US" sz="2000" dirty="0"/>
              <a:t>It helps councils and other health professions gather data effectively and “safely”</a:t>
            </a:r>
          </a:p>
          <a:p>
            <a:r>
              <a:rPr lang="en-US" sz="2000" dirty="0"/>
              <a:t>Meetings and appointment reminders can be made on this.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8" name="Picture Placeholder 7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A00D1783-5586-2C9A-FAE1-E3D7397237B6}"/>
              </a:ext>
            </a:extLst>
          </p:cNvPr>
          <p:cNvPicPr>
            <a:picLocks noGrp="1" noChangeAspect="1"/>
          </p:cNvPicPr>
          <p:nvPr>
            <p:ph idx="13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142" r="2" b="2"/>
          <a:stretch>
            <a:fillRect/>
          </a:stretch>
        </p:blipFill>
        <p:spPr>
          <a:xfrm>
            <a:off x="6297226" y="2003375"/>
            <a:ext cx="5094673" cy="3821353"/>
          </a:xfrm>
          <a:prstGeom prst="rect">
            <a:avLst/>
          </a:prstGeom>
          <a:noFill/>
        </p:spPr>
      </p:pic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45AFAF69-5D6F-4166-B2FC-05200C96FD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2/11/20XX</a:t>
            </a:r>
            <a:endParaRPr lang="en-GB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CBB275C9-F7C1-4307-93A0-9B5BB9B01F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 anchor="ctr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fld id="{0303F77D-1BEF-481A-B8C1-15974ED46EB7}" type="slidenum">
              <a:rPr lang="en-GB" smtClean="0"/>
              <a:pPr rtl="0">
                <a:lnSpc>
                  <a:spcPct val="90000"/>
                </a:lnSpc>
                <a:spcAft>
                  <a:spcPts val="600"/>
                </a:spcAft>
              </a:pPr>
              <a:t>5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4887124-D553-9241-E7ED-46F303CBA2A3}"/>
              </a:ext>
            </a:extLst>
          </p:cNvPr>
          <p:cNvSpPr txBox="1"/>
          <p:nvPr/>
        </p:nvSpPr>
        <p:spPr>
          <a:xfrm>
            <a:off x="8704946" y="5624673"/>
            <a:ext cx="268695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abrircorreooutlook.blogspot.com/2016/02/te-presentamos-lo-nuevo-de-outlookcom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84403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1">
            <a:extLst>
              <a:ext uri="{FF2B5EF4-FFF2-40B4-BE49-F238E27FC236}">
                <a16:creationId xmlns:a16="http://schemas.microsoft.com/office/drawing/2014/main" id="{4AEE6BC0-B8CE-F115-2374-B690D772E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846" y="860615"/>
            <a:ext cx="5922279" cy="1272986"/>
          </a:xfrm>
        </p:spPr>
        <p:txBody>
          <a:bodyPr>
            <a:normAutofit fontScale="90000"/>
          </a:bodyPr>
          <a:lstStyle/>
          <a:p>
            <a:r>
              <a:rPr lang="en-US" dirty="0"/>
              <a:t>Disadvantages of outlook:</a:t>
            </a:r>
          </a:p>
        </p:txBody>
      </p: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87B8D72D-071F-F1B2-2172-8CDB703FA4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6943" y="2133600"/>
            <a:ext cx="6005933" cy="3774464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F5BF4A0-99A8-4CC6-A7EA-4D267598A5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PRESENTATION TITLE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9AD1602-B35F-4F17-AB81-5190F762E4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2/11/20XX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465E707-883C-4773-BB50-7A780F2A9D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 anchor="ctr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fld id="{0303F77D-1BEF-481A-B8C1-15974ED46EB7}" type="slidenum">
              <a:rPr lang="en-GB" smtClean="0"/>
              <a:pPr rtl="0">
                <a:lnSpc>
                  <a:spcPct val="90000"/>
                </a:lnSpc>
                <a:spcAft>
                  <a:spcPts val="600"/>
                </a:spcAft>
              </a:pPr>
              <a:t>6</a:t>
            </a:fld>
            <a:endParaRPr lang="en-GB"/>
          </a:p>
        </p:txBody>
      </p:sp>
      <p:pic>
        <p:nvPicPr>
          <p:cNvPr id="19" name="Picture Placeholder 18" descr="A blue box with white text&#10;&#10;AI-generated content may be incorrect.">
            <a:extLst>
              <a:ext uri="{FF2B5EF4-FFF2-40B4-BE49-F238E27FC236}">
                <a16:creationId xmlns:a16="http://schemas.microsoft.com/office/drawing/2014/main" id="{D0A6ED9E-8C40-4134-FFD6-F14422F6F7D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0942" r="30942"/>
          <a:stretch>
            <a:fillRect/>
          </a:stretch>
        </p:blipFill>
        <p:spPr>
          <a:xfrm>
            <a:off x="378311" y="860615"/>
            <a:ext cx="4876799" cy="5033318"/>
          </a:xfr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F73BC1C2-2D7D-F5B8-38C1-90D4C6237EFA}"/>
              </a:ext>
            </a:extLst>
          </p:cNvPr>
          <p:cNvSpPr txBox="1"/>
          <p:nvPr/>
        </p:nvSpPr>
        <p:spPr>
          <a:xfrm>
            <a:off x="378311" y="5893933"/>
            <a:ext cx="487679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abrircorreooutlook.blogspot.cl/2017/10/configuracion-rapida-outlook-mail-beta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8207351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Title 69">
            <a:extLst>
              <a:ext uri="{FF2B5EF4-FFF2-40B4-BE49-F238E27FC236}">
                <a16:creationId xmlns:a16="http://schemas.microsoft.com/office/drawing/2014/main" id="{1272E09B-CE1D-409C-82FE-09F0399EB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88999"/>
            <a:ext cx="10798176" cy="1051914"/>
          </a:xfrm>
        </p:spPr>
        <p:txBody>
          <a:bodyPr rtlCol="0">
            <a:normAutofit fontScale="90000"/>
          </a:bodyPr>
          <a:lstStyle/>
          <a:p>
            <a:pPr rtl="0">
              <a:lnSpc>
                <a:spcPct val="90000"/>
              </a:lnSpc>
            </a:pPr>
            <a:r>
              <a:rPr lang="en-GB" sz="2800" dirty="0"/>
              <a:t>Importance if digital skills in Sunrise Residential care home</a:t>
            </a:r>
            <a:br>
              <a:rPr lang="en-GB" sz="2800" dirty="0"/>
            </a:br>
            <a:endParaRPr lang="en-GB" sz="2800" dirty="0"/>
          </a:p>
        </p:txBody>
      </p:sp>
      <p:pic>
        <p:nvPicPr>
          <p:cNvPr id="5" name="Picture Placeholder 4" descr="A blue and yellow wavy surface&#10;&#10;AI-generated content may be incorrect.">
            <a:extLst>
              <a:ext uri="{FF2B5EF4-FFF2-40B4-BE49-F238E27FC236}">
                <a16:creationId xmlns:a16="http://schemas.microsoft.com/office/drawing/2014/main" id="{4BD12246-E476-1955-2B9A-FC4DE30D0339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226556" y="1789993"/>
            <a:ext cx="7735712" cy="4351338"/>
          </a:xfrm>
          <a:custGeom>
            <a:avLst/>
            <a:gdLst>
              <a:gd name="connsiteX0" fmla="*/ 800476 w 12192000"/>
              <a:gd name="connsiteY0" fmla="*/ 6126480 h 6858000"/>
              <a:gd name="connsiteX1" fmla="*/ 800476 w 12192000"/>
              <a:gd name="connsiteY1" fmla="*/ 6144768 h 6858000"/>
              <a:gd name="connsiteX2" fmla="*/ 11407516 w 12192000"/>
              <a:gd name="connsiteY2" fmla="*/ 6144768 h 6858000"/>
              <a:gd name="connsiteX3" fmla="*/ 11407516 w 12192000"/>
              <a:gd name="connsiteY3" fmla="*/ 6126480 h 6858000"/>
              <a:gd name="connsiteX4" fmla="*/ 800476 w 12192000"/>
              <a:gd name="connsiteY4" fmla="*/ 701040 h 6858000"/>
              <a:gd name="connsiteX5" fmla="*/ 800476 w 12192000"/>
              <a:gd name="connsiteY5" fmla="*/ 746759 h 6858000"/>
              <a:gd name="connsiteX6" fmla="*/ 11407516 w 12192000"/>
              <a:gd name="connsiteY6" fmla="*/ 746759 h 6858000"/>
              <a:gd name="connsiteX7" fmla="*/ 11407516 w 12192000"/>
              <a:gd name="connsiteY7" fmla="*/ 701040 h 6858000"/>
              <a:gd name="connsiteX8" fmla="*/ 0 w 12192000"/>
              <a:gd name="connsiteY8" fmla="*/ 0 h 6858000"/>
              <a:gd name="connsiteX9" fmla="*/ 12192000 w 12192000"/>
              <a:gd name="connsiteY9" fmla="*/ 0 h 6858000"/>
              <a:gd name="connsiteX10" fmla="*/ 12192000 w 12192000"/>
              <a:gd name="connsiteY10" fmla="*/ 6858000 h 6858000"/>
              <a:gd name="connsiteX11" fmla="*/ 0 w 1219200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2000" h="6858000">
                <a:moveTo>
                  <a:pt x="800476" y="6126480"/>
                </a:moveTo>
                <a:lnTo>
                  <a:pt x="800476" y="6144768"/>
                </a:lnTo>
                <a:lnTo>
                  <a:pt x="11407516" y="6144768"/>
                </a:lnTo>
                <a:lnTo>
                  <a:pt x="11407516" y="6126480"/>
                </a:lnTo>
                <a:close/>
                <a:moveTo>
                  <a:pt x="800476" y="701040"/>
                </a:moveTo>
                <a:lnTo>
                  <a:pt x="800476" y="746759"/>
                </a:lnTo>
                <a:lnTo>
                  <a:pt x="11407516" y="746759"/>
                </a:lnTo>
                <a:lnTo>
                  <a:pt x="11407516" y="70104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0582B53E-E7E3-488F-97E4-937DDD3073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PRESENTATION TITLE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76F6055-15A8-4B4C-8A80-8D21A91E5CB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2/11/20XX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895843-157C-4992-8BC1-1CB6E4439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 anchor="ctr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fld id="{A2AE2B76-F97F-4BE2-8670-72276A5F21A5}" type="slidenum">
              <a:rPr lang="en-GB" smtClean="0"/>
              <a:pPr rtl="0">
                <a:lnSpc>
                  <a:spcPct val="90000"/>
                </a:lnSpc>
                <a:spcAft>
                  <a:spcPts val="600"/>
                </a:spcAft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3090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D4BD2BD9-856B-43C5-BF78-C7D644164C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/>
          <a:p>
            <a:pPr rtl="0"/>
            <a:r>
              <a:rPr lang="en-GB" dirty="0"/>
              <a:t>PRESENTATION TITLE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F6FAB1AC-C56E-4A45-B635-9E7290BBD7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dirty="0"/>
              <a:t>2/11/20XX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593B878A-596D-41EE-B917-67BA12651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smtClean="0"/>
              <a:pPr/>
              <a:t>8</a:t>
            </a:fld>
            <a:endParaRPr lang="en-GB" dirty="0"/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41F41114-2B12-CB08-8841-C720DF1EE8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73494676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07653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D4BD2BD9-856B-43C5-BF78-C7D644164C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/>
          <a:p>
            <a:pPr rtl="0"/>
            <a:r>
              <a:rPr lang="en-GB" dirty="0"/>
              <a:t>PRESENTATION TITLE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F6FAB1AC-C56E-4A45-B635-9E7290BBD7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dirty="0"/>
              <a:t>2/11/20XX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593B878A-596D-41EE-B917-67BA12651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smtClean="0"/>
              <a:pPr/>
              <a:t>9</a:t>
            </a:fld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54F9115-D5BE-6FFC-9A51-E6C93EA3C7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4923880"/>
              </p:ext>
            </p:extLst>
          </p:nvPr>
        </p:nvGraphicFramePr>
        <p:xfrm>
          <a:off x="715383" y="728719"/>
          <a:ext cx="10809680" cy="489348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02420">
                  <a:extLst>
                    <a:ext uri="{9D8B030D-6E8A-4147-A177-3AD203B41FA5}">
                      <a16:colId xmlns:a16="http://schemas.microsoft.com/office/drawing/2014/main" val="3846264660"/>
                    </a:ext>
                  </a:extLst>
                </a:gridCol>
                <a:gridCol w="2702420">
                  <a:extLst>
                    <a:ext uri="{9D8B030D-6E8A-4147-A177-3AD203B41FA5}">
                      <a16:colId xmlns:a16="http://schemas.microsoft.com/office/drawing/2014/main" val="1266137272"/>
                    </a:ext>
                  </a:extLst>
                </a:gridCol>
                <a:gridCol w="2702420">
                  <a:extLst>
                    <a:ext uri="{9D8B030D-6E8A-4147-A177-3AD203B41FA5}">
                      <a16:colId xmlns:a16="http://schemas.microsoft.com/office/drawing/2014/main" val="1590048370"/>
                    </a:ext>
                  </a:extLst>
                </a:gridCol>
                <a:gridCol w="2702420">
                  <a:extLst>
                    <a:ext uri="{9D8B030D-6E8A-4147-A177-3AD203B41FA5}">
                      <a16:colId xmlns:a16="http://schemas.microsoft.com/office/drawing/2014/main" val="3954106077"/>
                    </a:ext>
                  </a:extLst>
                </a:gridCol>
              </a:tblGrid>
              <a:tr h="1223371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8600355"/>
                  </a:ext>
                </a:extLst>
              </a:tr>
              <a:tr h="1223371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1590634"/>
                  </a:ext>
                </a:extLst>
              </a:tr>
              <a:tr h="122337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2075087"/>
                  </a:ext>
                </a:extLst>
              </a:tr>
              <a:tr h="1223371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66130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95462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BE3AB7A6-D559-46CE-B539-B45ED5893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810192"/>
          </a:xfrm>
        </p:spPr>
        <p:txBody>
          <a:bodyPr rtlCol="0"/>
          <a:lstStyle/>
          <a:p>
            <a:pPr rtl="0"/>
            <a:r>
              <a:rPr lang="en-GB" dirty="0"/>
              <a:t>Sources used 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10320AE5-EA43-4ACD-9065-4368B7CCF1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099" y="1783533"/>
            <a:ext cx="5094673" cy="4041195"/>
          </a:xfrm>
        </p:spPr>
        <p:txBody>
          <a:bodyPr rtlCol="0">
            <a:normAutofit/>
          </a:bodyPr>
          <a:lstStyle/>
          <a:p>
            <a:pPr marL="342900" indent="-342900" rtl="0">
              <a:buFont typeface="+mj-lt"/>
              <a:buAutoNum type="arabicPeriod"/>
            </a:pPr>
            <a:r>
              <a:rPr lang="en-GB" dirty="0">
                <a:hlinkClick r:id="rId3"/>
              </a:rPr>
              <a:t>Case Study: Digital Care Homes in County Durham - Health Call Health Call</a:t>
            </a:r>
            <a:endParaRPr lang="en-GB" dirty="0"/>
          </a:p>
          <a:p>
            <a:pPr marL="342900" indent="-342900" rtl="0">
              <a:buFont typeface="+mj-lt"/>
              <a:buAutoNum type="arabicPeriod"/>
            </a:pPr>
            <a:r>
              <a:rPr lang="en-GB" dirty="0">
                <a:hlinkClick r:id="rId4"/>
              </a:rPr>
              <a:t>The challenges medical writers have with MS Word: Why are we still Stuck? - Azur Health Science</a:t>
            </a:r>
            <a:endParaRPr lang="en-GB" dirty="0"/>
          </a:p>
          <a:p>
            <a:pPr marL="342900" indent="-342900" rtl="0">
              <a:buFont typeface="+mj-lt"/>
              <a:buAutoNum type="arabicPeriod"/>
            </a:pPr>
            <a:r>
              <a:rPr lang="en-GB" dirty="0">
                <a:hlinkClick r:id="rId5"/>
              </a:rPr>
              <a:t>Implementing digital social care records | Local Government Association</a:t>
            </a:r>
            <a:endParaRPr lang="en-GB" dirty="0"/>
          </a:p>
          <a:p>
            <a:pPr marL="342900" indent="-342900" rtl="0">
              <a:buFont typeface="+mj-lt"/>
              <a:buAutoNum type="arabicPeriod"/>
            </a:pPr>
            <a:endParaRPr lang="en-GB" dirty="0"/>
          </a:p>
          <a:p>
            <a:pPr marL="342900" indent="-342900" rtl="0">
              <a:buFont typeface="+mj-lt"/>
              <a:buAutoNum type="arabicPeriod"/>
            </a:pPr>
            <a:endParaRPr lang="en-GB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5960A7F-E4C9-41FC-AD08-55636BBE33BB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297226" y="2551176"/>
            <a:ext cx="5094673" cy="3273552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. </a:t>
            </a:r>
          </a:p>
          <a:p>
            <a:pPr rtl="0"/>
            <a:endParaRPr lang="en-GB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888C5272-A978-46A6-BFF3-470E4671F1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C7ED0299-AE74-4997-AC3D-0540FC7D9A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/>
              <a:t>2/11/20XX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F2487E21-C525-4E38-A991-F2DA835E4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E30AF5A0-43BB-4336-8627-9123B9144D80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4062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0E66B-357D-4937-B92F-BDC71B7BD9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325" y="4296094"/>
            <a:ext cx="10782299" cy="1100621"/>
          </a:xfrm>
        </p:spPr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33B907-C059-432D-9E6C-B6A08FA776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5324" y="5533242"/>
            <a:ext cx="9972675" cy="543505"/>
          </a:xfrm>
        </p:spPr>
        <p:txBody>
          <a:bodyPr rtlCol="0"/>
          <a:lstStyle/>
          <a:p>
            <a:pPr rtl="0"/>
            <a:r>
              <a:rPr lang="en-GB"/>
              <a:t>Presenter Name | Email | Website</a:t>
            </a:r>
          </a:p>
        </p:txBody>
      </p:sp>
      <p:pic>
        <p:nvPicPr>
          <p:cNvPr id="17" name="Picture Placeholder 16" descr="Weathered piece of wood">
            <a:extLst>
              <a:ext uri="{FF2B5EF4-FFF2-40B4-BE49-F238E27FC236}">
                <a16:creationId xmlns:a16="http://schemas.microsoft.com/office/drawing/2014/main" id="{768A4AA5-1799-4AB4-A6D6-6E2D7791C17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0100" y="727075"/>
            <a:ext cx="5176838" cy="3071813"/>
          </a:xfrm>
        </p:spPr>
      </p:pic>
      <p:pic>
        <p:nvPicPr>
          <p:cNvPr id="11" name="Picture Placeholder 10" descr="Moss and mushrooms">
            <a:extLst>
              <a:ext uri="{FF2B5EF4-FFF2-40B4-BE49-F238E27FC236}">
                <a16:creationId xmlns:a16="http://schemas.microsoft.com/office/drawing/2014/main" id="{C6C7C533-8A44-4C93-904C-F4F963D800E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46800" y="727075"/>
            <a:ext cx="5245100" cy="3070225"/>
          </a:xfr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11888C-69E3-41DE-8265-95D76F4FFC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CDAE7A-6B1B-4C3F-85DB-89A4594438B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/>
              <a:t>2/11/20XX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ECCF82-DD52-4DF2-A97B-A6A198D3E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A53D7EE4-1EDB-42FD-B6B7-A82C9F31F0F4}" type="slidenum">
              <a:rPr lang="en-GB" smtClean="0"/>
              <a:pPr rtl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21011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ustom 9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0840660_TF67498733_Win32" id="{1D31F981-026B-433D-B1FE-22EDA482C3D7}" vid="{FE91BBCF-7CA3-436B-9474-A0CB3B4C500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5" ma:contentTypeDescription="Create a new document." ma:contentTypeScope="" ma:versionID="a9cde58242be9623bb4cc89c506ddcba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b8c0ed15e71d0ab5f9115abec0f63349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E0F876D-ECAD-49DD-95DE-E4DA3D4E9CA1}">
  <ds:schemaRefs>
    <ds:schemaRef ds:uri="http://purl.org/dc/terms/"/>
    <ds:schemaRef ds:uri="http://schemas.microsoft.com/office/2006/documentManagement/types"/>
    <ds:schemaRef ds:uri="http://purl.org/dc/elements/1.1/"/>
    <ds:schemaRef ds:uri="3ef5847a-e696-4fee-a2c0-6c3f87568321"/>
    <ds:schemaRef ds:uri="http://purl.org/dc/dcmitype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159187C1-630C-405A-830B-EED062A4969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FDF9B2C-A0C7-447E-BD4D-9B85676DAAA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{0E0DB921-DC24-4695-8712-0939A04AFD4D}tf67498733_win32</Template>
  <TotalTime>2303</TotalTime>
  <Words>405</Words>
  <Application>Microsoft Office PowerPoint</Application>
  <PresentationFormat>Widescreen</PresentationFormat>
  <Paragraphs>87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Calisto MT</vt:lpstr>
      <vt:lpstr>Univers Condensed</vt:lpstr>
      <vt:lpstr>ChronicleVTI</vt:lpstr>
      <vt:lpstr>Microsoft word and outlook used safely </vt:lpstr>
      <vt:lpstr>Introduction</vt:lpstr>
      <vt:lpstr>Word </vt:lpstr>
      <vt:lpstr>what is the disadvantages of word?</vt:lpstr>
      <vt:lpstr>How does sunrise care home benefit from outlook?</vt:lpstr>
      <vt:lpstr>Disadvantages of outlook:</vt:lpstr>
      <vt:lpstr>Importance if digital skills in Sunrise Residential care home </vt:lpstr>
      <vt:lpstr>PowerPoint Presentation</vt:lpstr>
      <vt:lpstr>PowerPoint Presentation</vt:lpstr>
      <vt:lpstr>Sources used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Malaikah Ul Haq (2331954)</dc:creator>
  <cp:lastModifiedBy>Malaikah Ul Haq (2331954)</cp:lastModifiedBy>
  <cp:revision>1</cp:revision>
  <dcterms:created xsi:type="dcterms:W3CDTF">2025-10-08T18:46:15Z</dcterms:created>
  <dcterms:modified xsi:type="dcterms:W3CDTF">2025-10-10T09:09:54Z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