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 uri="GoogleSlidesCustomDataVersion2">
      <go:slidesCustomData xmlns:go="http://customooxmlschemas.google.com/" r:id="rId19" roundtripDataSignature="AMtx7mgu1+ACE5M/TKDU3txCmYweSRSXe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g291ffc5ac7f_0_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291ffc5ac7f_0_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g291ffc5ac7f_0_9: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i="1">
              <a:latin typeface="Arial"/>
              <a:ea typeface="Arial"/>
              <a:cs typeface="Arial"/>
              <a:sym typeface="Arial"/>
            </a:endParaRPr>
          </a:p>
        </p:txBody>
      </p:sp>
      <p:sp>
        <p:nvSpPr>
          <p:cNvPr id="126" name="Google Shape;126;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2" name="Google Shape;132;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John Jacob Astor IV a well-known business tycoon founded the St. Regis an epitome of luxury and refinement established it in New York City in 1904. With its opulent amenities and timeless elegance the St. Regis hotel quickly established itself as a symbol of sophistication and personalised service. it has maintained its reputation for luxury and high standards over the years consistently meeting the needs and preferences of affluent customers. St, Regis has developed into an essential part of The Marriott International a renowned global hospitality company in its never-ending pursuit of excellence. By fusing its historic charm with the resources and networks of Marriott International, St. Regis has been able to expand its reach and maintain its reputation for providing unmatched luxury and world-class hospitality resulting in an exceptional guest experience at every St. Regis property worldwide.</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39" name="Google Shape;13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5" name="Google Shape;14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majority of the discerning clientele that St. Regis serves includes wealthy tourists, business executives, celebrities and people looking for luxury. These people are attracted to the St. Regis experience because of its unparalleled amenities. The promise of unmatched luxury where every aspect of their stay is infused with opulence and sophistication is what draws people in. The St. Regis is renowned for its attentive personalised service that makes visitors feel truly valued and cared for. The appeal of these exclusive offerings is that they give visitors access to a world of customs privileges that are catered to their tastes. St. Regis is their first choice for opulent lodging and first-rate service because it pays meticulous attention to detail in every aspect of their stay, ensuring a seamless and the memorable experience.</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46" name="Google Shape;14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In the hospitality sector, guest service includes a wide range of amenities and assistance that have been carefully designed to improve the guest experience. Luxury hotels like the St. Regis offer a wide range of guest services including luxurious lodging, first-rate dining, restorative spa and wellness options, leisure activities, attentive concierge service and more. These services play a major role in exceeding guests' expectations by providing extraordinary experiences that are above and beyond the norm. it entails providing personalised service that aligns with the needs and preferences of each guest as well as anticipating and meeting those needs and preferences in advance. The ultimate goal is to provide guests with an enjoyable and memorable stay leaving a lasting impression that inspires loyalty and compels them to return and recommend the venue.</a:t>
            </a:r>
            <a:endParaRPr sz="1800">
              <a:latin typeface="Calibri"/>
              <a:ea typeface="Calibri"/>
              <a:cs typeface="Calibri"/>
              <a:sym typeface="Calibri"/>
            </a:endParaRPr>
          </a:p>
          <a:p>
            <a:pPr indent="0" lvl="0" marL="0" rtl="0" algn="l">
              <a:spcBef>
                <a:spcPts val="0"/>
              </a:spcBef>
              <a:spcAft>
                <a:spcPts val="0"/>
              </a:spcAft>
              <a:buNone/>
            </a:pPr>
            <a:r>
              <a:t/>
            </a:r>
            <a:endParaRPr/>
          </a:p>
        </p:txBody>
      </p:sp>
      <p:sp>
        <p:nvSpPr>
          <p:cNvPr id="155" name="Google Shape;15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The luxurious St. Regis offers a wide range of first-rate guest service that redefines opulence and sophistication. The lodging offered is nothing short of extravagant distinguished by painstaking attention to detail and a dedication to luxury in every way. The restaurants and bars at the St. Regis offer guests a culinary journey through the pinnacle of gastronomic artistry. The dining experience there is truly exquisite. Additionally, the hotel offers top-notch spa and a wellness services that let visitors relax and rejuvenate in a posh environment. The St. Regis is committed to customising each visitor's stay to their preferences and desires which is reflected in the hotel's provision of dedicated concierge service that ensures personalized recommendations and seamless reservation. Together these guest services represent the height of luxury and excellence for which St. Regis is renowned.</a:t>
            </a:r>
            <a:endParaRPr sz="1800">
              <a:latin typeface="Calibri"/>
              <a:ea typeface="Calibri"/>
              <a:cs typeface="Calibri"/>
              <a:sym typeface="Calibri"/>
            </a:endParaRPr>
          </a:p>
          <a:p>
            <a:pPr indent="0" lvl="0" marL="0" rtl="0" algn="just">
              <a:spcBef>
                <a:spcPts val="0"/>
              </a:spcBef>
              <a:spcAft>
                <a:spcPts val="0"/>
              </a:spcAft>
              <a:buNone/>
            </a:pPr>
            <a:r>
              <a:t/>
            </a:r>
            <a:endParaRPr/>
          </a:p>
        </p:txBody>
      </p:sp>
      <p:sp>
        <p:nvSpPr>
          <p:cNvPr id="162" name="Google Shape;162;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9" name="Google Shape;16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None/>
            </a:pPr>
            <a:r>
              <a:rPr lang="en-GB" sz="1800">
                <a:latin typeface="Times New Roman"/>
                <a:ea typeface="Times New Roman"/>
                <a:cs typeface="Times New Roman"/>
                <a:sym typeface="Times New Roman"/>
              </a:rPr>
              <a:t>The hospitality industry's core values are warmth and friendliness in how guests are welcomed and treated. It is essential for leaving a lasting impression on visitors and affecting how they feel about the overall experience. When visitors are treated with exceptional hospitality they are more likely to develop a lasting bond with the business fostering customer loyalty. Customers who are happy with their experience frequently become the brand ambassadors promoting the business online and through online forums and word of mouth. Positive reviews and recommendations carry a lot of weight in the connected digital age having a big impact on a business reputation and drawing in more customers.</a:t>
            </a:r>
            <a:endParaRPr sz="1800">
              <a:latin typeface="Calibri"/>
              <a:ea typeface="Calibri"/>
              <a:cs typeface="Calibri"/>
              <a:sym typeface="Calibri"/>
            </a:endParaRPr>
          </a:p>
          <a:p>
            <a:pPr indent="0" lvl="0" marL="0" rtl="0" algn="just">
              <a:spcBef>
                <a:spcPts val="800"/>
              </a:spcBef>
              <a:spcAft>
                <a:spcPts val="0"/>
              </a:spcAft>
              <a:buNone/>
            </a:pPr>
            <a:r>
              <a:rPr lang="en-GB" sz="1800">
                <a:latin typeface="Times New Roman"/>
                <a:ea typeface="Times New Roman"/>
                <a:cs typeface="Times New Roman"/>
                <a:sym typeface="Times New Roman"/>
              </a:rPr>
              <a:t>Since it cultivates a devoted clientele and improves the overall brand image positioning it as an example of exceptional service and hospitality upholding the principles of hospitality such as genuine care, attentiveness and a personalized touch is essential for hotels like St. Regis</a:t>
            </a:r>
            <a:endParaRPr/>
          </a:p>
        </p:txBody>
      </p:sp>
      <p:sp>
        <p:nvSpPr>
          <p:cNvPr id="170" name="Google Shape;17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6" name="Google Shape;17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At the St. Regis, a trio of crucial tactics are required to consistently surpass guest expectations. First of all the St. Regis takes pride in offering individualised service by customising experience to suit each visitor's distinct preference and needs. The hotel aims to customise every aspect of the visitor's stay weather it is a specific room arrangement, dietary requirements or activity suggestions. Second, the St. Regis is known for its meticulous attention to detail. The hotel meticulously attends to even the smallest detail enhancing the overall ambiance and comfort to guarantee a faultless service experience. Thirdly St. Regis anticipate visitor needs by going above and beyond to anticipate and meet need before visitors express them.</a:t>
            </a:r>
            <a:endParaRPr sz="1800">
              <a:latin typeface="Calibri"/>
              <a:ea typeface="Calibri"/>
              <a:cs typeface="Calibri"/>
              <a:sym typeface="Calibri"/>
            </a:endParaRPr>
          </a:p>
          <a:p>
            <a:pPr indent="0" lvl="0" marL="0" rtl="0" algn="just">
              <a:spcBef>
                <a:spcPts val="0"/>
              </a:spcBef>
              <a:spcAft>
                <a:spcPts val="0"/>
              </a:spcAft>
              <a:buNone/>
            </a:pPr>
            <a:r>
              <a:t/>
            </a:r>
            <a:endParaRPr/>
          </a:p>
        </p:txBody>
      </p:sp>
      <p:sp>
        <p:nvSpPr>
          <p:cNvPr id="177" name="Google Shape;17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2" name="Shape 182"/>
        <p:cNvGrpSpPr/>
        <p:nvPr/>
      </p:nvGrpSpPr>
      <p:grpSpPr>
        <a:xfrm>
          <a:off x="0" y="0"/>
          <a:ext cx="0" cy="0"/>
          <a:chOff x="0" y="0"/>
          <a:chExt cx="0" cy="0"/>
        </a:xfrm>
      </p:grpSpPr>
      <p:sp>
        <p:nvSpPr>
          <p:cNvPr id="183" name="Google Shape;18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4" name="Google Shape;18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Through a trifecta of unique strategies the St. Regis consistently goes above and beyond the expectations of its guests. First and foremost having a personal butler for each guest is the definition of personalised service. These butlers provide customised service making sure that each visitor's particular preferences and needs are met with the utmost care and attention. Second St. Regis handpicks exceptional experiences that go above and beyond the norm. visitors are given a taste of luxury that goes above and beyond the usual, leaving a lasting impression on their stay. This includes private dining experiences, custom tours and curated activities. Last but not least St. Regis pays extraordinary attention to detail in all aspects of the guest experience.</a:t>
            </a:r>
            <a:endParaRPr sz="1800">
              <a:latin typeface="Calibri"/>
              <a:ea typeface="Calibri"/>
              <a:cs typeface="Calibri"/>
              <a:sym typeface="Calibri"/>
            </a:endParaRPr>
          </a:p>
          <a:p>
            <a:pPr indent="0" lvl="0" marL="0" rtl="0" algn="just">
              <a:spcBef>
                <a:spcPts val="0"/>
              </a:spcBef>
              <a:spcAft>
                <a:spcPts val="0"/>
              </a:spcAft>
              <a:buNone/>
            </a:pPr>
            <a:r>
              <a:t/>
            </a:r>
            <a:endParaRPr/>
          </a:p>
        </p:txBody>
      </p:sp>
      <p:sp>
        <p:nvSpPr>
          <p:cNvPr id="185" name="Google Shape;185;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just">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A notable instance of outstanding service was shared by a St. Regis guest who had a memorable encounter there. The visitor made mention of a preference for a particular rare tea while they were there. Amazingly the St. Regis staff not only found the rare tea but also carefully crafted a private tea-tasting experience to suit the visitor's preference. The level of individualised service and focus on detail made a lasting impression on the visitors and far exceeded their expectations. The guest was deeply moved by the sincere effort made to ensure their complete comfort and satisfaction in addition to being impressed by the flawless execution. This outstanding example of individualised service and close attention to detail highlights St. Regis's unwavering dedication to making every visitor stay extraordinary leaving a lasting impression that encourages loyalty and establishes a benchmark for opulent hospitality.</a:t>
            </a:r>
            <a:endParaRPr sz="1800">
              <a:latin typeface="Calibri"/>
              <a:ea typeface="Calibri"/>
              <a:cs typeface="Calibri"/>
              <a:sym typeface="Calibri"/>
            </a:endParaRPr>
          </a:p>
          <a:p>
            <a:pPr indent="0" lvl="0" marL="0" rtl="0" algn="just">
              <a:spcBef>
                <a:spcPts val="0"/>
              </a:spcBef>
              <a:spcAft>
                <a:spcPts val="0"/>
              </a:spcAft>
              <a:buNone/>
            </a:pPr>
            <a:r>
              <a:t/>
            </a:r>
            <a:endParaRPr/>
          </a:p>
        </p:txBody>
      </p:sp>
      <p:sp>
        <p:nvSpPr>
          <p:cNvPr id="193" name="Google Shape;19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0" name="Google Shape;20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spcBef>
                <a:spcPts val="0"/>
              </a:spcBef>
              <a:spcAft>
                <a:spcPts val="0"/>
              </a:spcAft>
              <a:buNone/>
            </a:pPr>
            <a:r>
              <a:rPr lang="en-GB" sz="1200">
                <a:latin typeface="Times New Roman"/>
                <a:ea typeface="Times New Roman"/>
                <a:cs typeface="Times New Roman"/>
                <a:sym typeface="Times New Roman"/>
              </a:rPr>
              <a:t>As a result, St. Regis is the definition of the luxury luring rich tourists, corporate executives and celebrities with its individualised service and attention to detail. The main lesson emphasises the importance of providing high-quality service being welcoming and exceeding guest expectations with St. Regis serving example in the hospitality sector (Andreawan et al., 2022).</a:t>
            </a:r>
            <a:endParaRPr sz="1200">
              <a:latin typeface="Calibri"/>
              <a:ea typeface="Calibri"/>
              <a:cs typeface="Calibri"/>
              <a:sym typeface="Calibri"/>
            </a:endParaRPr>
          </a:p>
          <a:p>
            <a:pPr indent="0" lvl="0" marL="0" rtl="0" algn="just">
              <a:spcBef>
                <a:spcPts val="0"/>
              </a:spcBef>
              <a:spcAft>
                <a:spcPts val="0"/>
              </a:spcAft>
              <a:buNone/>
            </a:pPr>
            <a:r>
              <a:t/>
            </a:r>
            <a:endParaRPr sz="1200"/>
          </a:p>
          <a:p>
            <a:pPr indent="0" lvl="0" marL="0" rtl="0" algn="l">
              <a:spcBef>
                <a:spcPts val="0"/>
              </a:spcBef>
              <a:spcAft>
                <a:spcPts val="0"/>
              </a:spcAft>
              <a:buNone/>
            </a:pPr>
            <a:r>
              <a:t/>
            </a:r>
            <a:endParaRPr/>
          </a:p>
        </p:txBody>
      </p:sp>
      <p:sp>
        <p:nvSpPr>
          <p:cNvPr id="201" name="Google Shape;20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p1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7" name="Google Shape;207;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ith Picture" showMasterSp="0">
  <p:cSld name="Title Slide with Picture">
    <p:spTree>
      <p:nvGrpSpPr>
        <p:cNvPr id="18" name="Shape 18"/>
        <p:cNvGrpSpPr/>
        <p:nvPr/>
      </p:nvGrpSpPr>
      <p:grpSpPr>
        <a:xfrm>
          <a:off x="0" y="0"/>
          <a:ext cx="0" cy="0"/>
          <a:chOff x="0" y="0"/>
          <a:chExt cx="0" cy="0"/>
        </a:xfrm>
      </p:grpSpPr>
      <p:sp>
        <p:nvSpPr>
          <p:cNvPr id="19" name="Google Shape;19;p14"/>
          <p:cNvSpPr txBox="1"/>
          <p:nvPr>
            <p:ph type="ctrTitle"/>
          </p:nvPr>
        </p:nvSpPr>
        <p:spPr>
          <a:xfrm>
            <a:off x="1104900" y="2292094"/>
            <a:ext cx="5734050" cy="2219691"/>
          </a:xfrm>
          <a:prstGeom prst="rect">
            <a:avLst/>
          </a:prstGeom>
          <a:noFill/>
          <a:ln>
            <a:noFill/>
          </a:ln>
        </p:spPr>
        <p:txBody>
          <a:bodyPr anchorCtr="0" anchor="ctr" bIns="45700" lIns="0" spcFirstLastPara="1" rIns="0" wrap="square" tIns="45700">
            <a:normAutofit/>
          </a:bodyPr>
          <a:lstStyle>
            <a:lvl1pPr lvl="0" algn="l">
              <a:lnSpc>
                <a:spcPct val="90000"/>
              </a:lnSpc>
              <a:spcBef>
                <a:spcPts val="0"/>
              </a:spcBef>
              <a:spcAft>
                <a:spcPts val="0"/>
              </a:spcAft>
              <a:buClr>
                <a:schemeClr val="dk1"/>
              </a:buClr>
              <a:buSzPts val="4400"/>
              <a:buFont typeface="Arial"/>
              <a:buNone/>
              <a:defRPr sz="44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14"/>
          <p:cNvSpPr txBox="1"/>
          <p:nvPr>
            <p:ph idx="1" type="subTitle"/>
          </p:nvPr>
        </p:nvSpPr>
        <p:spPr>
          <a:xfrm>
            <a:off x="1104900" y="4511784"/>
            <a:ext cx="5734050" cy="955565"/>
          </a:xfrm>
          <a:prstGeom prst="rect">
            <a:avLst/>
          </a:prstGeom>
          <a:noFill/>
          <a:ln>
            <a:noFill/>
          </a:ln>
        </p:spPr>
        <p:txBody>
          <a:bodyPr anchorCtr="0" anchor="t" bIns="45700" lIns="0" spcFirstLastPara="1" rIns="0" wrap="square" tIns="45700">
            <a:normAutofit/>
          </a:bodyPr>
          <a:lstStyle>
            <a:lvl1pPr lvl="0" algn="l">
              <a:lnSpc>
                <a:spcPct val="90000"/>
              </a:lnSpc>
              <a:spcBef>
                <a:spcPts val="0"/>
              </a:spcBef>
              <a:spcAft>
                <a:spcPts val="0"/>
              </a:spcAft>
              <a:buClr>
                <a:schemeClr val="dk1"/>
              </a:buClr>
              <a:buSzPts val="1800"/>
              <a:buNone/>
              <a:defRPr sz="1800"/>
            </a:lvl1pPr>
            <a:lvl2pPr lvl="1" algn="ctr">
              <a:lnSpc>
                <a:spcPct val="90000"/>
              </a:lnSpc>
              <a:spcBef>
                <a:spcPts val="600"/>
              </a:spcBef>
              <a:spcAft>
                <a:spcPts val="0"/>
              </a:spcAft>
              <a:buClr>
                <a:schemeClr val="dk1"/>
              </a:buClr>
              <a:buSzPts val="2000"/>
              <a:buNone/>
              <a:defRPr sz="2000"/>
            </a:lvl2pPr>
            <a:lvl3pPr lvl="2" algn="ctr">
              <a:lnSpc>
                <a:spcPct val="90000"/>
              </a:lnSpc>
              <a:spcBef>
                <a:spcPts val="600"/>
              </a:spcBef>
              <a:spcAft>
                <a:spcPts val="0"/>
              </a:spcAft>
              <a:buClr>
                <a:schemeClr val="dk1"/>
              </a:buClr>
              <a:buSzPts val="1800"/>
              <a:buNone/>
              <a:defRPr sz="1800"/>
            </a:lvl3pPr>
            <a:lvl4pPr lvl="3" algn="ctr">
              <a:lnSpc>
                <a:spcPct val="90000"/>
              </a:lnSpc>
              <a:spcBef>
                <a:spcPts val="600"/>
              </a:spcBef>
              <a:spcAft>
                <a:spcPts val="0"/>
              </a:spcAft>
              <a:buClr>
                <a:schemeClr val="dk1"/>
              </a:buClr>
              <a:buSzPts val="1600"/>
              <a:buNone/>
              <a:defRPr sz="1600"/>
            </a:lvl4pPr>
            <a:lvl5pPr lvl="4" algn="ctr">
              <a:lnSpc>
                <a:spcPct val="90000"/>
              </a:lnSpc>
              <a:spcBef>
                <a:spcPts val="6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descr="An empty placeholder to add an image. Click on the placeholder and select the image that you wish to add." id="21" name="Google Shape;21;p14"/>
          <p:cNvSpPr/>
          <p:nvPr>
            <p:ph idx="2" type="pic"/>
          </p:nvPr>
        </p:nvSpPr>
        <p:spPr>
          <a:xfrm>
            <a:off x="6981063" y="1310656"/>
            <a:ext cx="5210937" cy="4208604"/>
          </a:xfrm>
          <a:prstGeom prst="rect">
            <a:avLst/>
          </a:prstGeom>
          <a:solidFill>
            <a:srgbClr val="DED9D6"/>
          </a:solidFill>
          <a:ln>
            <a:noFill/>
          </a:ln>
        </p:spPr>
      </p:sp>
      <p:sp>
        <p:nvSpPr>
          <p:cNvPr id="22" name="Google Shape;22;p14"/>
          <p:cNvSpPr/>
          <p:nvPr/>
        </p:nvSpPr>
        <p:spPr>
          <a:xfrm>
            <a:off x="0" y="0"/>
            <a:ext cx="12192000" cy="1079876"/>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23" name="Google Shape;23;p14"/>
          <p:cNvGrpSpPr/>
          <p:nvPr/>
        </p:nvGrpSpPr>
        <p:grpSpPr>
          <a:xfrm>
            <a:off x="0" y="1143000"/>
            <a:ext cx="12192000" cy="63125"/>
            <a:chOff x="507492" y="1501519"/>
            <a:chExt cx="8129016" cy="63125"/>
          </a:xfrm>
        </p:grpSpPr>
        <p:cxnSp>
          <p:nvCxnSpPr>
            <p:cNvPr id="24" name="Google Shape;24;p14"/>
            <p:cNvCxnSpPr/>
            <p:nvPr/>
          </p:nvCxnSpPr>
          <p:spPr>
            <a:xfrm>
              <a:off x="507492" y="1564644"/>
              <a:ext cx="8129016" cy="0"/>
            </a:xfrm>
            <a:prstGeom prst="straightConnector1">
              <a:avLst/>
            </a:prstGeom>
            <a:noFill/>
            <a:ln cap="flat" cmpd="sng" w="38100">
              <a:solidFill>
                <a:schemeClr val="dk1"/>
              </a:solidFill>
              <a:prstDash val="solid"/>
              <a:miter lim="800000"/>
              <a:headEnd len="sm" w="sm" type="none"/>
              <a:tailEnd len="sm" w="sm" type="none"/>
            </a:ln>
          </p:spPr>
        </p:cxnSp>
        <p:cxnSp>
          <p:nvCxnSpPr>
            <p:cNvPr id="25" name="Google Shape;25;p14"/>
            <p:cNvCxnSpPr/>
            <p:nvPr/>
          </p:nvCxnSpPr>
          <p:spPr>
            <a:xfrm>
              <a:off x="507492" y="1501519"/>
              <a:ext cx="8129016" cy="0"/>
            </a:xfrm>
            <a:prstGeom prst="straightConnector1">
              <a:avLst/>
            </a:prstGeom>
            <a:noFill/>
            <a:ln cap="flat" cmpd="sng" w="12700">
              <a:solidFill>
                <a:schemeClr val="dk1"/>
              </a:solidFill>
              <a:prstDash val="solid"/>
              <a:miter lim="800000"/>
              <a:headEnd len="sm" w="sm" type="none"/>
              <a:tailEnd len="sm" w="sm" type="none"/>
            </a:ln>
          </p:spPr>
        </p:cxnSp>
      </p:grpSp>
      <p:pic>
        <p:nvPicPr>
          <p:cNvPr id="26" name="Google Shape;26;p14"/>
          <p:cNvPicPr preferRelativeResize="0"/>
          <p:nvPr/>
        </p:nvPicPr>
        <p:blipFill rotWithShape="1">
          <a:blip r:embed="rId2">
            <a:alphaModFix/>
          </a:blip>
          <a:srcRect b="0" l="0" r="0" t="0"/>
          <a:stretch/>
        </p:blipFill>
        <p:spPr>
          <a:xfrm>
            <a:off x="1325880" y="0"/>
            <a:ext cx="1747524" cy="2292094"/>
          </a:xfrm>
          <a:prstGeom prst="rect">
            <a:avLst/>
          </a:prstGeom>
          <a:noFill/>
          <a:ln>
            <a:noFill/>
          </a:ln>
        </p:spPr>
      </p:pic>
      <p:grpSp>
        <p:nvGrpSpPr>
          <p:cNvPr id="27" name="Google Shape;27;p14"/>
          <p:cNvGrpSpPr/>
          <p:nvPr/>
        </p:nvGrpSpPr>
        <p:grpSpPr>
          <a:xfrm rot="10800000">
            <a:off x="0" y="5645510"/>
            <a:ext cx="12192000" cy="63125"/>
            <a:chOff x="507492" y="1501519"/>
            <a:chExt cx="8129016" cy="63125"/>
          </a:xfrm>
        </p:grpSpPr>
        <p:cxnSp>
          <p:nvCxnSpPr>
            <p:cNvPr id="28" name="Google Shape;28;p14"/>
            <p:cNvCxnSpPr/>
            <p:nvPr/>
          </p:nvCxnSpPr>
          <p:spPr>
            <a:xfrm>
              <a:off x="507492" y="1564644"/>
              <a:ext cx="8129016" cy="0"/>
            </a:xfrm>
            <a:prstGeom prst="straightConnector1">
              <a:avLst/>
            </a:prstGeom>
            <a:noFill/>
            <a:ln cap="flat" cmpd="sng" w="38100">
              <a:solidFill>
                <a:schemeClr val="dk1"/>
              </a:solidFill>
              <a:prstDash val="solid"/>
              <a:miter lim="800000"/>
              <a:headEnd len="sm" w="sm" type="none"/>
              <a:tailEnd len="sm" w="sm" type="none"/>
            </a:ln>
          </p:spPr>
        </p:cxnSp>
        <p:cxnSp>
          <p:nvCxnSpPr>
            <p:cNvPr id="29" name="Google Shape;29;p14"/>
            <p:cNvCxnSpPr/>
            <p:nvPr/>
          </p:nvCxnSpPr>
          <p:spPr>
            <a:xfrm>
              <a:off x="507492" y="1501519"/>
              <a:ext cx="8129016" cy="0"/>
            </a:xfrm>
            <a:prstGeom prst="straightConnector1">
              <a:avLst/>
            </a:prstGeom>
            <a:noFill/>
            <a:ln cap="flat" cmpd="sng" w="12700">
              <a:solidFill>
                <a:schemeClr val="dk1"/>
              </a:solidFill>
              <a:prstDash val="solid"/>
              <a:miter lim="800000"/>
              <a:headEnd len="sm" w="sm" type="none"/>
              <a:tailEnd len="sm" w="sm" type="none"/>
            </a:ln>
          </p:spPr>
        </p:cxnSp>
      </p:grpSp>
      <p:sp>
        <p:nvSpPr>
          <p:cNvPr id="30" name="Google Shape;30;p14"/>
          <p:cNvSpPr/>
          <p:nvPr/>
        </p:nvSpPr>
        <p:spPr>
          <a:xfrm>
            <a:off x="0" y="5778124"/>
            <a:ext cx="12192000" cy="1079876"/>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1" name="Shape 31"/>
        <p:cNvGrpSpPr/>
        <p:nvPr/>
      </p:nvGrpSpPr>
      <p:grpSpPr>
        <a:xfrm>
          <a:off x="0" y="0"/>
          <a:ext cx="0" cy="0"/>
          <a:chOff x="0" y="0"/>
          <a:chExt cx="0" cy="0"/>
        </a:xfrm>
      </p:grpSpPr>
      <p:sp>
        <p:nvSpPr>
          <p:cNvPr id="32" name="Google Shape;32;p15"/>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5"/>
          <p:cNvSpPr txBox="1"/>
          <p:nvPr>
            <p:ph idx="1" type="body"/>
          </p:nvPr>
        </p:nvSpPr>
        <p:spPr>
          <a:xfrm>
            <a:off x="1104900" y="1600200"/>
            <a:ext cx="9982200" cy="45720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42900" lvl="4" marL="2286000" algn="l">
              <a:lnSpc>
                <a:spcPct val="90000"/>
              </a:lnSpc>
              <a:spcBef>
                <a:spcPts val="6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4" name="Google Shape;34;p15"/>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5"/>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5"/>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37" name="Shape 37"/>
        <p:cNvGrpSpPr/>
        <p:nvPr/>
      </p:nvGrpSpPr>
      <p:grpSpPr>
        <a:xfrm>
          <a:off x="0" y="0"/>
          <a:ext cx="0" cy="0"/>
          <a:chOff x="0" y="0"/>
          <a:chExt cx="0" cy="0"/>
        </a:xfrm>
      </p:grpSpPr>
      <p:sp>
        <p:nvSpPr>
          <p:cNvPr id="38" name="Google Shape;38;p16"/>
          <p:cNvSpPr/>
          <p:nvPr/>
        </p:nvSpPr>
        <p:spPr>
          <a:xfrm>
            <a:off x="0" y="0"/>
            <a:ext cx="12192000" cy="1079876"/>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id="39" name="Google Shape;39;p16"/>
          <p:cNvPicPr preferRelativeResize="0"/>
          <p:nvPr/>
        </p:nvPicPr>
        <p:blipFill rotWithShape="1">
          <a:blip r:embed="rId2">
            <a:alphaModFix/>
          </a:blip>
          <a:srcRect b="0" l="0" r="0" t="0"/>
          <a:stretch/>
        </p:blipFill>
        <p:spPr>
          <a:xfrm>
            <a:off x="1324445" y="0"/>
            <a:ext cx="1747524" cy="2292094"/>
          </a:xfrm>
          <a:prstGeom prst="rect">
            <a:avLst/>
          </a:prstGeom>
          <a:noFill/>
          <a:ln>
            <a:noFill/>
          </a:ln>
        </p:spPr>
      </p:pic>
      <p:sp>
        <p:nvSpPr>
          <p:cNvPr id="40" name="Google Shape;40;p16"/>
          <p:cNvSpPr txBox="1"/>
          <p:nvPr>
            <p:ph type="ctrTitle"/>
          </p:nvPr>
        </p:nvSpPr>
        <p:spPr>
          <a:xfrm>
            <a:off x="1104900" y="2292094"/>
            <a:ext cx="10096500" cy="2219691"/>
          </a:xfrm>
          <a:prstGeom prst="rect">
            <a:avLst/>
          </a:prstGeom>
          <a:noFill/>
          <a:ln>
            <a:noFill/>
          </a:ln>
        </p:spPr>
        <p:txBody>
          <a:bodyPr anchorCtr="0" anchor="ctr" bIns="45700" lIns="0" spcFirstLastPara="1" rIns="0" wrap="square" tIns="45700">
            <a:normAutofit/>
          </a:bodyPr>
          <a:lstStyle>
            <a:lvl1pPr lvl="0" algn="l">
              <a:lnSpc>
                <a:spcPct val="90000"/>
              </a:lnSpc>
              <a:spcBef>
                <a:spcPts val="0"/>
              </a:spcBef>
              <a:spcAft>
                <a:spcPts val="0"/>
              </a:spcAft>
              <a:buClr>
                <a:schemeClr val="dk1"/>
              </a:buClr>
              <a:buSzPts val="4400"/>
              <a:buFont typeface="Arial"/>
              <a:buNone/>
              <a:defRPr sz="44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16"/>
          <p:cNvSpPr txBox="1"/>
          <p:nvPr>
            <p:ph idx="1" type="subTitle"/>
          </p:nvPr>
        </p:nvSpPr>
        <p:spPr>
          <a:xfrm>
            <a:off x="1104898" y="4511784"/>
            <a:ext cx="10096501" cy="955565"/>
          </a:xfrm>
          <a:prstGeom prst="rect">
            <a:avLst/>
          </a:prstGeom>
          <a:noFill/>
          <a:ln>
            <a:noFill/>
          </a:ln>
        </p:spPr>
        <p:txBody>
          <a:bodyPr anchorCtr="0" anchor="t" bIns="45700" lIns="0" spcFirstLastPara="1" rIns="0" wrap="square" tIns="45700">
            <a:normAutofit/>
          </a:bodyPr>
          <a:lstStyle>
            <a:lvl1pPr lvl="0" algn="l">
              <a:lnSpc>
                <a:spcPct val="90000"/>
              </a:lnSpc>
              <a:spcBef>
                <a:spcPts val="0"/>
              </a:spcBef>
              <a:spcAft>
                <a:spcPts val="0"/>
              </a:spcAft>
              <a:buClr>
                <a:schemeClr val="dk1"/>
              </a:buClr>
              <a:buSzPts val="1800"/>
              <a:buNone/>
              <a:defRPr sz="1800"/>
            </a:lvl1pPr>
            <a:lvl2pPr lvl="1" algn="ctr">
              <a:lnSpc>
                <a:spcPct val="90000"/>
              </a:lnSpc>
              <a:spcBef>
                <a:spcPts val="600"/>
              </a:spcBef>
              <a:spcAft>
                <a:spcPts val="0"/>
              </a:spcAft>
              <a:buClr>
                <a:schemeClr val="dk1"/>
              </a:buClr>
              <a:buSzPts val="2000"/>
              <a:buNone/>
              <a:defRPr sz="2000"/>
            </a:lvl2pPr>
            <a:lvl3pPr lvl="2" algn="ctr">
              <a:lnSpc>
                <a:spcPct val="90000"/>
              </a:lnSpc>
              <a:spcBef>
                <a:spcPts val="600"/>
              </a:spcBef>
              <a:spcAft>
                <a:spcPts val="0"/>
              </a:spcAft>
              <a:buClr>
                <a:schemeClr val="dk1"/>
              </a:buClr>
              <a:buSzPts val="1800"/>
              <a:buNone/>
              <a:defRPr sz="1800"/>
            </a:lvl3pPr>
            <a:lvl4pPr lvl="3" algn="ctr">
              <a:lnSpc>
                <a:spcPct val="90000"/>
              </a:lnSpc>
              <a:spcBef>
                <a:spcPts val="600"/>
              </a:spcBef>
              <a:spcAft>
                <a:spcPts val="0"/>
              </a:spcAft>
              <a:buClr>
                <a:schemeClr val="dk1"/>
              </a:buClr>
              <a:buSzPts val="1600"/>
              <a:buNone/>
              <a:defRPr sz="1600"/>
            </a:lvl4pPr>
            <a:lvl5pPr lvl="4" algn="ctr">
              <a:lnSpc>
                <a:spcPct val="90000"/>
              </a:lnSpc>
              <a:spcBef>
                <a:spcPts val="6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42" name="Google Shape;42;p16"/>
          <p:cNvSpPr/>
          <p:nvPr/>
        </p:nvSpPr>
        <p:spPr>
          <a:xfrm>
            <a:off x="0" y="5778124"/>
            <a:ext cx="12192000" cy="1079876"/>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43" name="Google Shape;43;p16"/>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solidFill>
                  <a:srgbClr val="DED9D6"/>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6"/>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solidFill>
                  <a:srgbClr val="DED9D6"/>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6"/>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b="0" i="0" sz="1200" u="none" cap="none" strike="noStrike">
                <a:solidFill>
                  <a:srgbClr val="DED9D6"/>
                </a:solidFill>
                <a:latin typeface="Arial"/>
                <a:ea typeface="Arial"/>
                <a:cs typeface="Arial"/>
                <a:sym typeface="Arial"/>
              </a:defRPr>
            </a:lvl1pPr>
            <a:lvl2pPr indent="0" lvl="1" marL="0" algn="r">
              <a:spcBef>
                <a:spcPts val="0"/>
              </a:spcBef>
              <a:buNone/>
              <a:defRPr b="0" i="0" sz="1200" u="none" cap="none" strike="noStrike">
                <a:solidFill>
                  <a:srgbClr val="DED9D6"/>
                </a:solidFill>
                <a:latin typeface="Arial"/>
                <a:ea typeface="Arial"/>
                <a:cs typeface="Arial"/>
                <a:sym typeface="Arial"/>
              </a:defRPr>
            </a:lvl2pPr>
            <a:lvl3pPr indent="0" lvl="2" marL="0" algn="r">
              <a:spcBef>
                <a:spcPts val="0"/>
              </a:spcBef>
              <a:buNone/>
              <a:defRPr b="0" i="0" sz="1200" u="none" cap="none" strike="noStrike">
                <a:solidFill>
                  <a:srgbClr val="DED9D6"/>
                </a:solidFill>
                <a:latin typeface="Arial"/>
                <a:ea typeface="Arial"/>
                <a:cs typeface="Arial"/>
                <a:sym typeface="Arial"/>
              </a:defRPr>
            </a:lvl3pPr>
            <a:lvl4pPr indent="0" lvl="3" marL="0" algn="r">
              <a:spcBef>
                <a:spcPts val="0"/>
              </a:spcBef>
              <a:buNone/>
              <a:defRPr b="0" i="0" sz="1200" u="none" cap="none" strike="noStrike">
                <a:solidFill>
                  <a:srgbClr val="DED9D6"/>
                </a:solidFill>
                <a:latin typeface="Arial"/>
                <a:ea typeface="Arial"/>
                <a:cs typeface="Arial"/>
                <a:sym typeface="Arial"/>
              </a:defRPr>
            </a:lvl4pPr>
            <a:lvl5pPr indent="0" lvl="4" marL="0" algn="r">
              <a:spcBef>
                <a:spcPts val="0"/>
              </a:spcBef>
              <a:buNone/>
              <a:defRPr b="0" i="0" sz="1200" u="none" cap="none" strike="noStrike">
                <a:solidFill>
                  <a:srgbClr val="DED9D6"/>
                </a:solidFill>
                <a:latin typeface="Arial"/>
                <a:ea typeface="Arial"/>
                <a:cs typeface="Arial"/>
                <a:sym typeface="Arial"/>
              </a:defRPr>
            </a:lvl5pPr>
            <a:lvl6pPr indent="0" lvl="5" marL="0" algn="r">
              <a:spcBef>
                <a:spcPts val="0"/>
              </a:spcBef>
              <a:buNone/>
              <a:defRPr b="0" i="0" sz="1200" u="none" cap="none" strike="noStrike">
                <a:solidFill>
                  <a:srgbClr val="DED9D6"/>
                </a:solidFill>
                <a:latin typeface="Arial"/>
                <a:ea typeface="Arial"/>
                <a:cs typeface="Arial"/>
                <a:sym typeface="Arial"/>
              </a:defRPr>
            </a:lvl6pPr>
            <a:lvl7pPr indent="0" lvl="6" marL="0" algn="r">
              <a:spcBef>
                <a:spcPts val="0"/>
              </a:spcBef>
              <a:buNone/>
              <a:defRPr b="0" i="0" sz="1200" u="none" cap="none" strike="noStrike">
                <a:solidFill>
                  <a:srgbClr val="DED9D6"/>
                </a:solidFill>
                <a:latin typeface="Arial"/>
                <a:ea typeface="Arial"/>
                <a:cs typeface="Arial"/>
                <a:sym typeface="Arial"/>
              </a:defRPr>
            </a:lvl7pPr>
            <a:lvl8pPr indent="0" lvl="7" marL="0" algn="r">
              <a:spcBef>
                <a:spcPts val="0"/>
              </a:spcBef>
              <a:buNone/>
              <a:defRPr b="0" i="0" sz="1200" u="none" cap="none" strike="noStrike">
                <a:solidFill>
                  <a:srgbClr val="DED9D6"/>
                </a:solidFill>
                <a:latin typeface="Arial"/>
                <a:ea typeface="Arial"/>
                <a:cs typeface="Arial"/>
                <a:sym typeface="Arial"/>
              </a:defRPr>
            </a:lvl8pPr>
            <a:lvl9pPr indent="0" lvl="8" marL="0" algn="r">
              <a:spcBef>
                <a:spcPts val="0"/>
              </a:spcBef>
              <a:buNone/>
              <a:defRPr b="0" i="0" sz="1200" u="none" cap="none" strike="noStrike">
                <a:solidFill>
                  <a:srgbClr val="DED9D6"/>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46" name="Shape 46"/>
        <p:cNvGrpSpPr/>
        <p:nvPr/>
      </p:nvGrpSpPr>
      <p:grpSpPr>
        <a:xfrm>
          <a:off x="0" y="0"/>
          <a:ext cx="0" cy="0"/>
          <a:chOff x="0" y="0"/>
          <a:chExt cx="0" cy="0"/>
        </a:xfrm>
      </p:grpSpPr>
      <p:grpSp>
        <p:nvGrpSpPr>
          <p:cNvPr id="47" name="Google Shape;47;p17"/>
          <p:cNvGrpSpPr/>
          <p:nvPr/>
        </p:nvGrpSpPr>
        <p:grpSpPr>
          <a:xfrm>
            <a:off x="0" y="2514600"/>
            <a:ext cx="12192000" cy="3194035"/>
            <a:chOff x="647402" y="2514600"/>
            <a:chExt cx="10838688" cy="3194035"/>
          </a:xfrm>
        </p:grpSpPr>
        <p:grpSp>
          <p:nvGrpSpPr>
            <p:cNvPr id="48" name="Google Shape;48;p17"/>
            <p:cNvGrpSpPr/>
            <p:nvPr/>
          </p:nvGrpSpPr>
          <p:grpSpPr>
            <a:xfrm>
              <a:off x="647402" y="2514600"/>
              <a:ext cx="10838688" cy="63125"/>
              <a:chOff x="507492" y="1501519"/>
              <a:chExt cx="8129016" cy="63125"/>
            </a:xfrm>
          </p:grpSpPr>
          <p:cxnSp>
            <p:nvCxnSpPr>
              <p:cNvPr id="49" name="Google Shape;49;p17"/>
              <p:cNvCxnSpPr/>
              <p:nvPr/>
            </p:nvCxnSpPr>
            <p:spPr>
              <a:xfrm>
                <a:off x="507492" y="1564644"/>
                <a:ext cx="8129016" cy="0"/>
              </a:xfrm>
              <a:prstGeom prst="straightConnector1">
                <a:avLst/>
              </a:prstGeom>
              <a:noFill/>
              <a:ln cap="flat" cmpd="sng" w="38100">
                <a:solidFill>
                  <a:schemeClr val="dk1"/>
                </a:solidFill>
                <a:prstDash val="solid"/>
                <a:miter lim="800000"/>
                <a:headEnd len="sm" w="sm" type="none"/>
                <a:tailEnd len="sm" w="sm" type="none"/>
              </a:ln>
            </p:spPr>
          </p:cxnSp>
          <p:cxnSp>
            <p:nvCxnSpPr>
              <p:cNvPr id="50" name="Google Shape;50;p17"/>
              <p:cNvCxnSpPr/>
              <p:nvPr/>
            </p:nvCxnSpPr>
            <p:spPr>
              <a:xfrm>
                <a:off x="507492" y="1501519"/>
                <a:ext cx="8129016" cy="0"/>
              </a:xfrm>
              <a:prstGeom prst="straightConnector1">
                <a:avLst/>
              </a:prstGeom>
              <a:noFill/>
              <a:ln cap="flat" cmpd="sng" w="12700">
                <a:solidFill>
                  <a:schemeClr val="dk1"/>
                </a:solidFill>
                <a:prstDash val="solid"/>
                <a:miter lim="800000"/>
                <a:headEnd len="sm" w="sm" type="none"/>
                <a:tailEnd len="sm" w="sm" type="none"/>
              </a:ln>
            </p:spPr>
          </p:cxnSp>
        </p:grpSp>
        <p:sp>
          <p:nvSpPr>
            <p:cNvPr id="51" name="Google Shape;51;p17"/>
            <p:cNvSpPr/>
            <p:nvPr/>
          </p:nvSpPr>
          <p:spPr>
            <a:xfrm>
              <a:off x="647402" y="2640850"/>
              <a:ext cx="10838688" cy="2941536"/>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52" name="Google Shape;52;p17"/>
            <p:cNvGrpSpPr/>
            <p:nvPr/>
          </p:nvGrpSpPr>
          <p:grpSpPr>
            <a:xfrm rot="10800000">
              <a:off x="647402" y="5645510"/>
              <a:ext cx="10838688" cy="63125"/>
              <a:chOff x="507492" y="1501519"/>
              <a:chExt cx="8129016" cy="63125"/>
            </a:xfrm>
          </p:grpSpPr>
          <p:cxnSp>
            <p:nvCxnSpPr>
              <p:cNvPr id="53" name="Google Shape;53;p17"/>
              <p:cNvCxnSpPr/>
              <p:nvPr/>
            </p:nvCxnSpPr>
            <p:spPr>
              <a:xfrm>
                <a:off x="507492" y="1564644"/>
                <a:ext cx="8129016" cy="0"/>
              </a:xfrm>
              <a:prstGeom prst="straightConnector1">
                <a:avLst/>
              </a:prstGeom>
              <a:noFill/>
              <a:ln cap="flat" cmpd="sng" w="38100">
                <a:solidFill>
                  <a:schemeClr val="dk1"/>
                </a:solidFill>
                <a:prstDash val="solid"/>
                <a:miter lim="800000"/>
                <a:headEnd len="sm" w="sm" type="none"/>
                <a:tailEnd len="sm" w="sm" type="none"/>
              </a:ln>
            </p:spPr>
          </p:cxnSp>
          <p:cxnSp>
            <p:nvCxnSpPr>
              <p:cNvPr id="54" name="Google Shape;54;p17"/>
              <p:cNvCxnSpPr/>
              <p:nvPr/>
            </p:nvCxnSpPr>
            <p:spPr>
              <a:xfrm>
                <a:off x="507492" y="1501519"/>
                <a:ext cx="8129016" cy="0"/>
              </a:xfrm>
              <a:prstGeom prst="straightConnector1">
                <a:avLst/>
              </a:prstGeom>
              <a:noFill/>
              <a:ln cap="flat" cmpd="sng" w="12700">
                <a:solidFill>
                  <a:schemeClr val="dk1"/>
                </a:solidFill>
                <a:prstDash val="solid"/>
                <a:miter lim="800000"/>
                <a:headEnd len="sm" w="sm" type="none"/>
                <a:tailEnd len="sm" w="sm" type="none"/>
              </a:ln>
            </p:spPr>
          </p:cxnSp>
        </p:grpSp>
      </p:grpSp>
      <p:pic>
        <p:nvPicPr>
          <p:cNvPr id="55" name="Google Shape;55;p17"/>
          <p:cNvPicPr preferRelativeResize="0"/>
          <p:nvPr/>
        </p:nvPicPr>
        <p:blipFill rotWithShape="1">
          <a:blip r:embed="rId2">
            <a:alphaModFix/>
          </a:blip>
          <a:srcRect b="0" l="0" r="0" t="0"/>
          <a:stretch/>
        </p:blipFill>
        <p:spPr>
          <a:xfrm>
            <a:off x="1325880" y="0"/>
            <a:ext cx="1783188" cy="2971806"/>
          </a:xfrm>
          <a:prstGeom prst="rect">
            <a:avLst/>
          </a:prstGeom>
          <a:noFill/>
          <a:ln>
            <a:noFill/>
          </a:ln>
        </p:spPr>
      </p:pic>
      <p:sp>
        <p:nvSpPr>
          <p:cNvPr id="56" name="Google Shape;56;p17"/>
          <p:cNvSpPr txBox="1"/>
          <p:nvPr>
            <p:ph type="title"/>
          </p:nvPr>
        </p:nvSpPr>
        <p:spPr>
          <a:xfrm>
            <a:off x="1104899" y="2971806"/>
            <a:ext cx="10071099" cy="1684150"/>
          </a:xfrm>
          <a:prstGeom prst="rect">
            <a:avLst/>
          </a:prstGeom>
          <a:noFill/>
          <a:ln>
            <a:noFill/>
          </a:ln>
        </p:spPr>
        <p:txBody>
          <a:bodyPr anchorCtr="0" anchor="ctr" bIns="45700" lIns="0" spcFirstLastPara="1" rIns="0" wrap="square" tIns="45700">
            <a:normAutofit/>
          </a:bodyPr>
          <a:lstStyle>
            <a:lvl1pPr lvl="0" algn="l">
              <a:lnSpc>
                <a:spcPct val="90000"/>
              </a:lnSpc>
              <a:spcBef>
                <a:spcPts val="0"/>
              </a:spcBef>
              <a:spcAft>
                <a:spcPts val="0"/>
              </a:spcAft>
              <a:buClr>
                <a:schemeClr val="lt1"/>
              </a:buClr>
              <a:buSzPts val="4400"/>
              <a:buFont typeface="Arial"/>
              <a:buNone/>
              <a:defRPr sz="4400" cap="none">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17"/>
          <p:cNvSpPr txBox="1"/>
          <p:nvPr>
            <p:ph idx="1" type="body"/>
          </p:nvPr>
        </p:nvSpPr>
        <p:spPr>
          <a:xfrm>
            <a:off x="1104899" y="4655956"/>
            <a:ext cx="10071099" cy="509750"/>
          </a:xfrm>
          <a:prstGeom prst="rect">
            <a:avLst/>
          </a:prstGeom>
          <a:noFill/>
          <a:ln>
            <a:noFill/>
          </a:ln>
        </p:spPr>
        <p:txBody>
          <a:bodyPr anchorCtr="0" anchor="t" bIns="45700" lIns="0" spcFirstLastPara="1" rIns="0" wrap="square" tIns="45700">
            <a:normAutofit/>
          </a:bodyPr>
          <a:lstStyle>
            <a:lvl1pPr indent="-228600" lvl="0" marL="457200" algn="l">
              <a:lnSpc>
                <a:spcPct val="90000"/>
              </a:lnSpc>
              <a:spcBef>
                <a:spcPts val="0"/>
              </a:spcBef>
              <a:spcAft>
                <a:spcPts val="0"/>
              </a:spcAft>
              <a:buClr>
                <a:schemeClr val="lt1"/>
              </a:buClr>
              <a:buSzPts val="1600"/>
              <a:buNone/>
              <a:defRPr sz="1600">
                <a:solidFill>
                  <a:schemeClr val="lt1"/>
                </a:solidFill>
              </a:defRPr>
            </a:lvl1pPr>
            <a:lvl2pPr indent="-228600" lvl="1" marL="914400" algn="l">
              <a:lnSpc>
                <a:spcPct val="90000"/>
              </a:lnSpc>
              <a:spcBef>
                <a:spcPts val="600"/>
              </a:spcBef>
              <a:spcAft>
                <a:spcPts val="0"/>
              </a:spcAft>
              <a:buClr>
                <a:srgbClr val="969391"/>
              </a:buClr>
              <a:buSzPts val="2000"/>
              <a:buNone/>
              <a:defRPr sz="2000">
                <a:solidFill>
                  <a:srgbClr val="969391"/>
                </a:solidFill>
              </a:defRPr>
            </a:lvl2pPr>
            <a:lvl3pPr indent="-228600" lvl="2" marL="1371600" algn="l">
              <a:lnSpc>
                <a:spcPct val="90000"/>
              </a:lnSpc>
              <a:spcBef>
                <a:spcPts val="600"/>
              </a:spcBef>
              <a:spcAft>
                <a:spcPts val="0"/>
              </a:spcAft>
              <a:buClr>
                <a:srgbClr val="969391"/>
              </a:buClr>
              <a:buSzPts val="1800"/>
              <a:buNone/>
              <a:defRPr sz="1800">
                <a:solidFill>
                  <a:srgbClr val="969391"/>
                </a:solidFill>
              </a:defRPr>
            </a:lvl3pPr>
            <a:lvl4pPr indent="-228600" lvl="3" marL="1828800" algn="l">
              <a:lnSpc>
                <a:spcPct val="90000"/>
              </a:lnSpc>
              <a:spcBef>
                <a:spcPts val="600"/>
              </a:spcBef>
              <a:spcAft>
                <a:spcPts val="0"/>
              </a:spcAft>
              <a:buClr>
                <a:srgbClr val="969391"/>
              </a:buClr>
              <a:buSzPts val="1600"/>
              <a:buNone/>
              <a:defRPr sz="1600">
                <a:solidFill>
                  <a:srgbClr val="969391"/>
                </a:solidFill>
              </a:defRPr>
            </a:lvl4pPr>
            <a:lvl5pPr indent="-228600" lvl="4" marL="2286000" algn="l">
              <a:lnSpc>
                <a:spcPct val="90000"/>
              </a:lnSpc>
              <a:spcBef>
                <a:spcPts val="600"/>
              </a:spcBef>
              <a:spcAft>
                <a:spcPts val="0"/>
              </a:spcAft>
              <a:buClr>
                <a:srgbClr val="969391"/>
              </a:buClr>
              <a:buSzPts val="1600"/>
              <a:buNone/>
              <a:defRPr sz="1600">
                <a:solidFill>
                  <a:srgbClr val="969391"/>
                </a:solidFill>
              </a:defRPr>
            </a:lvl5pPr>
            <a:lvl6pPr indent="-228600" lvl="5" marL="2743200" algn="l">
              <a:lnSpc>
                <a:spcPct val="90000"/>
              </a:lnSpc>
              <a:spcBef>
                <a:spcPts val="500"/>
              </a:spcBef>
              <a:spcAft>
                <a:spcPts val="0"/>
              </a:spcAft>
              <a:buClr>
                <a:srgbClr val="969391"/>
              </a:buClr>
              <a:buSzPts val="1600"/>
              <a:buNone/>
              <a:defRPr sz="1600">
                <a:solidFill>
                  <a:srgbClr val="969391"/>
                </a:solidFill>
              </a:defRPr>
            </a:lvl6pPr>
            <a:lvl7pPr indent="-228600" lvl="6" marL="3200400" algn="l">
              <a:lnSpc>
                <a:spcPct val="90000"/>
              </a:lnSpc>
              <a:spcBef>
                <a:spcPts val="500"/>
              </a:spcBef>
              <a:spcAft>
                <a:spcPts val="0"/>
              </a:spcAft>
              <a:buClr>
                <a:srgbClr val="969391"/>
              </a:buClr>
              <a:buSzPts val="1600"/>
              <a:buNone/>
              <a:defRPr sz="1600">
                <a:solidFill>
                  <a:srgbClr val="969391"/>
                </a:solidFill>
              </a:defRPr>
            </a:lvl7pPr>
            <a:lvl8pPr indent="-228600" lvl="7" marL="3657600" algn="l">
              <a:lnSpc>
                <a:spcPct val="90000"/>
              </a:lnSpc>
              <a:spcBef>
                <a:spcPts val="500"/>
              </a:spcBef>
              <a:spcAft>
                <a:spcPts val="0"/>
              </a:spcAft>
              <a:buClr>
                <a:srgbClr val="969391"/>
              </a:buClr>
              <a:buSzPts val="1600"/>
              <a:buNone/>
              <a:defRPr sz="1600">
                <a:solidFill>
                  <a:srgbClr val="969391"/>
                </a:solidFill>
              </a:defRPr>
            </a:lvl8pPr>
            <a:lvl9pPr indent="-228600" lvl="8" marL="4114800" algn="l">
              <a:lnSpc>
                <a:spcPct val="90000"/>
              </a:lnSpc>
              <a:spcBef>
                <a:spcPts val="500"/>
              </a:spcBef>
              <a:spcAft>
                <a:spcPts val="0"/>
              </a:spcAft>
              <a:buClr>
                <a:srgbClr val="969391"/>
              </a:buClr>
              <a:buSzPts val="1600"/>
              <a:buNone/>
              <a:defRPr sz="1600">
                <a:solidFill>
                  <a:srgbClr val="969391"/>
                </a:solidFill>
              </a:defRPr>
            </a:lvl9pPr>
          </a:lstStyle>
          <a:p/>
        </p:txBody>
      </p:sp>
      <p:sp>
        <p:nvSpPr>
          <p:cNvPr id="58" name="Google Shape;58;p17"/>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7"/>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7"/>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1" name="Shape 61"/>
        <p:cNvGrpSpPr/>
        <p:nvPr/>
      </p:nvGrpSpPr>
      <p:grpSpPr>
        <a:xfrm>
          <a:off x="0" y="0"/>
          <a:ext cx="0" cy="0"/>
          <a:chOff x="0" y="0"/>
          <a:chExt cx="0" cy="0"/>
        </a:xfrm>
      </p:grpSpPr>
      <p:sp>
        <p:nvSpPr>
          <p:cNvPr id="62" name="Google Shape;62;p18"/>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8"/>
          <p:cNvSpPr txBox="1"/>
          <p:nvPr>
            <p:ph idx="1" type="body"/>
          </p:nvPr>
        </p:nvSpPr>
        <p:spPr>
          <a:xfrm>
            <a:off x="1104900" y="1600200"/>
            <a:ext cx="4914900" cy="4571999"/>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17500" lvl="4" marL="2286000" algn="l">
              <a:lnSpc>
                <a:spcPct val="90000"/>
              </a:lnSpc>
              <a:spcBef>
                <a:spcPts val="600"/>
              </a:spcBef>
              <a:spcAft>
                <a:spcPts val="0"/>
              </a:spcAft>
              <a:buClr>
                <a:schemeClr val="dk1"/>
              </a:buClr>
              <a:buSzPts val="1400"/>
              <a:buChar char="▪"/>
              <a:defRPr/>
            </a:lvl5pPr>
            <a:lvl6pPr indent="-317500" lvl="5" marL="2743200" algn="l">
              <a:lnSpc>
                <a:spcPct val="90000"/>
              </a:lnSpc>
              <a:spcBef>
                <a:spcPts val="500"/>
              </a:spcBef>
              <a:spcAft>
                <a:spcPts val="0"/>
              </a:spcAft>
              <a:buClr>
                <a:schemeClr val="dk1"/>
              </a:buClr>
              <a:buSzPts val="1400"/>
              <a:buChar char="▪"/>
              <a:defRPr/>
            </a:lvl6pPr>
            <a:lvl7pPr indent="-317500" lvl="6" marL="3200400" algn="l">
              <a:lnSpc>
                <a:spcPct val="90000"/>
              </a:lnSpc>
              <a:spcBef>
                <a:spcPts val="500"/>
              </a:spcBef>
              <a:spcAft>
                <a:spcPts val="0"/>
              </a:spcAft>
              <a:buClr>
                <a:schemeClr val="dk1"/>
              </a:buClr>
              <a:buSzPts val="1400"/>
              <a:buChar char="▪"/>
              <a:defRPr/>
            </a:lvl7pPr>
            <a:lvl8pPr indent="-317500" lvl="7" marL="3657600" algn="l">
              <a:lnSpc>
                <a:spcPct val="90000"/>
              </a:lnSpc>
              <a:spcBef>
                <a:spcPts val="500"/>
              </a:spcBef>
              <a:spcAft>
                <a:spcPts val="0"/>
              </a:spcAft>
              <a:buClr>
                <a:schemeClr val="dk1"/>
              </a:buClr>
              <a:buSzPts val="1400"/>
              <a:buChar char="▪"/>
              <a:defRPr/>
            </a:lvl8pPr>
            <a:lvl9pPr indent="-317500" lvl="8" marL="4114800" algn="l">
              <a:lnSpc>
                <a:spcPct val="90000"/>
              </a:lnSpc>
              <a:spcBef>
                <a:spcPts val="500"/>
              </a:spcBef>
              <a:spcAft>
                <a:spcPts val="0"/>
              </a:spcAft>
              <a:buClr>
                <a:schemeClr val="dk1"/>
              </a:buClr>
              <a:buSzPts val="1400"/>
              <a:buChar char="▪"/>
              <a:defRPr/>
            </a:lvl9pPr>
          </a:lstStyle>
          <a:p/>
        </p:txBody>
      </p:sp>
      <p:sp>
        <p:nvSpPr>
          <p:cNvPr id="64" name="Google Shape;64;p18"/>
          <p:cNvSpPr txBox="1"/>
          <p:nvPr>
            <p:ph idx="2" type="body"/>
          </p:nvPr>
        </p:nvSpPr>
        <p:spPr>
          <a:xfrm>
            <a:off x="6172200" y="1600200"/>
            <a:ext cx="4914900" cy="4571999"/>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17500" lvl="4" marL="2286000" algn="l">
              <a:lnSpc>
                <a:spcPct val="90000"/>
              </a:lnSpc>
              <a:spcBef>
                <a:spcPts val="600"/>
              </a:spcBef>
              <a:spcAft>
                <a:spcPts val="0"/>
              </a:spcAft>
              <a:buClr>
                <a:schemeClr val="dk1"/>
              </a:buClr>
              <a:buSzPts val="1400"/>
              <a:buChar char="▪"/>
              <a:defRPr/>
            </a:lvl5pPr>
            <a:lvl6pPr indent="-317500" lvl="5" marL="2743200" algn="l">
              <a:lnSpc>
                <a:spcPct val="90000"/>
              </a:lnSpc>
              <a:spcBef>
                <a:spcPts val="500"/>
              </a:spcBef>
              <a:spcAft>
                <a:spcPts val="0"/>
              </a:spcAft>
              <a:buClr>
                <a:schemeClr val="dk1"/>
              </a:buClr>
              <a:buSzPts val="1400"/>
              <a:buChar char="▪"/>
              <a:defRPr/>
            </a:lvl6pPr>
            <a:lvl7pPr indent="-317500" lvl="6" marL="3200400" algn="l">
              <a:lnSpc>
                <a:spcPct val="90000"/>
              </a:lnSpc>
              <a:spcBef>
                <a:spcPts val="500"/>
              </a:spcBef>
              <a:spcAft>
                <a:spcPts val="0"/>
              </a:spcAft>
              <a:buClr>
                <a:schemeClr val="dk1"/>
              </a:buClr>
              <a:buSzPts val="1400"/>
              <a:buChar char="▪"/>
              <a:defRPr/>
            </a:lvl7pPr>
            <a:lvl8pPr indent="-317500" lvl="7" marL="3657600" algn="l">
              <a:lnSpc>
                <a:spcPct val="90000"/>
              </a:lnSpc>
              <a:spcBef>
                <a:spcPts val="500"/>
              </a:spcBef>
              <a:spcAft>
                <a:spcPts val="0"/>
              </a:spcAft>
              <a:buClr>
                <a:schemeClr val="dk1"/>
              </a:buClr>
              <a:buSzPts val="14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5" name="Google Shape;65;p18"/>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8"/>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8"/>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8" name="Shape 68"/>
        <p:cNvGrpSpPr/>
        <p:nvPr/>
      </p:nvGrpSpPr>
      <p:grpSpPr>
        <a:xfrm>
          <a:off x="0" y="0"/>
          <a:ext cx="0" cy="0"/>
          <a:chOff x="0" y="0"/>
          <a:chExt cx="0" cy="0"/>
        </a:xfrm>
      </p:grpSpPr>
      <p:sp>
        <p:nvSpPr>
          <p:cNvPr id="69" name="Google Shape;69;p19"/>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9"/>
          <p:cNvSpPr txBox="1"/>
          <p:nvPr>
            <p:ph idx="1" type="body"/>
          </p:nvPr>
        </p:nvSpPr>
        <p:spPr>
          <a:xfrm>
            <a:off x="1104900" y="1600200"/>
            <a:ext cx="4919472" cy="823912"/>
          </a:xfrm>
          <a:prstGeom prst="rect">
            <a:avLst/>
          </a:prstGeom>
          <a:noFill/>
          <a:ln>
            <a:noFill/>
          </a:ln>
        </p:spPr>
        <p:txBody>
          <a:bodyPr anchorCtr="0" anchor="b" bIns="45700" lIns="0" spcFirstLastPara="1" rIns="0" wrap="square" tIns="45700">
            <a:normAutofit/>
          </a:bodyPr>
          <a:lstStyle>
            <a:lvl1pPr indent="-228600" lvl="0" marL="457200" algn="l">
              <a:lnSpc>
                <a:spcPct val="90000"/>
              </a:lnSpc>
              <a:spcBef>
                <a:spcPts val="0"/>
              </a:spcBef>
              <a:spcAft>
                <a:spcPts val="0"/>
              </a:spcAft>
              <a:buClr>
                <a:schemeClr val="dk1"/>
              </a:buClr>
              <a:buSzPts val="2400"/>
              <a:buNone/>
              <a:defRPr b="1" sz="2400"/>
            </a:lvl1pPr>
            <a:lvl2pPr indent="-228600" lvl="1" marL="914400" algn="l">
              <a:lnSpc>
                <a:spcPct val="90000"/>
              </a:lnSpc>
              <a:spcBef>
                <a:spcPts val="600"/>
              </a:spcBef>
              <a:spcAft>
                <a:spcPts val="0"/>
              </a:spcAft>
              <a:buClr>
                <a:schemeClr val="dk1"/>
              </a:buClr>
              <a:buSzPts val="2000"/>
              <a:buNone/>
              <a:defRPr b="1" sz="2000"/>
            </a:lvl2pPr>
            <a:lvl3pPr indent="-228600" lvl="2" marL="1371600" algn="l">
              <a:lnSpc>
                <a:spcPct val="90000"/>
              </a:lnSpc>
              <a:spcBef>
                <a:spcPts val="600"/>
              </a:spcBef>
              <a:spcAft>
                <a:spcPts val="0"/>
              </a:spcAft>
              <a:buClr>
                <a:schemeClr val="dk1"/>
              </a:buClr>
              <a:buSzPts val="1800"/>
              <a:buNone/>
              <a:defRPr b="1" sz="1800"/>
            </a:lvl3pPr>
            <a:lvl4pPr indent="-228600" lvl="3" marL="1828800" algn="l">
              <a:lnSpc>
                <a:spcPct val="90000"/>
              </a:lnSpc>
              <a:spcBef>
                <a:spcPts val="600"/>
              </a:spcBef>
              <a:spcAft>
                <a:spcPts val="0"/>
              </a:spcAft>
              <a:buClr>
                <a:schemeClr val="dk1"/>
              </a:buClr>
              <a:buSzPts val="1600"/>
              <a:buNone/>
              <a:defRPr b="1" sz="1600"/>
            </a:lvl4pPr>
            <a:lvl5pPr indent="-228600" lvl="4" marL="2286000" algn="l">
              <a:lnSpc>
                <a:spcPct val="90000"/>
              </a:lnSpc>
              <a:spcBef>
                <a:spcPts val="6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1" name="Google Shape;71;p19"/>
          <p:cNvSpPr txBox="1"/>
          <p:nvPr>
            <p:ph idx="2" type="body"/>
          </p:nvPr>
        </p:nvSpPr>
        <p:spPr>
          <a:xfrm>
            <a:off x="1104900" y="2424112"/>
            <a:ext cx="4919472" cy="3748088"/>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42900" lvl="4" marL="2286000" algn="l">
              <a:lnSpc>
                <a:spcPct val="90000"/>
              </a:lnSpc>
              <a:spcBef>
                <a:spcPts val="6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 name="Google Shape;72;p19"/>
          <p:cNvSpPr txBox="1"/>
          <p:nvPr>
            <p:ph idx="3" type="body"/>
          </p:nvPr>
        </p:nvSpPr>
        <p:spPr>
          <a:xfrm>
            <a:off x="6166110" y="1600200"/>
            <a:ext cx="4919472" cy="823912"/>
          </a:xfrm>
          <a:prstGeom prst="rect">
            <a:avLst/>
          </a:prstGeom>
          <a:noFill/>
          <a:ln>
            <a:noFill/>
          </a:ln>
        </p:spPr>
        <p:txBody>
          <a:bodyPr anchorCtr="0" anchor="b" bIns="45700" lIns="0" spcFirstLastPara="1" rIns="0" wrap="square" tIns="45700">
            <a:normAutofit/>
          </a:bodyPr>
          <a:lstStyle>
            <a:lvl1pPr indent="-228600" lvl="0" marL="457200" algn="l">
              <a:lnSpc>
                <a:spcPct val="90000"/>
              </a:lnSpc>
              <a:spcBef>
                <a:spcPts val="0"/>
              </a:spcBef>
              <a:spcAft>
                <a:spcPts val="0"/>
              </a:spcAft>
              <a:buClr>
                <a:schemeClr val="dk1"/>
              </a:buClr>
              <a:buSzPts val="2400"/>
              <a:buNone/>
              <a:defRPr b="1" sz="2400"/>
            </a:lvl1pPr>
            <a:lvl2pPr indent="-228600" lvl="1" marL="914400" algn="l">
              <a:lnSpc>
                <a:spcPct val="90000"/>
              </a:lnSpc>
              <a:spcBef>
                <a:spcPts val="600"/>
              </a:spcBef>
              <a:spcAft>
                <a:spcPts val="0"/>
              </a:spcAft>
              <a:buClr>
                <a:schemeClr val="dk1"/>
              </a:buClr>
              <a:buSzPts val="2000"/>
              <a:buNone/>
              <a:defRPr b="1" sz="2000"/>
            </a:lvl2pPr>
            <a:lvl3pPr indent="-228600" lvl="2" marL="1371600" algn="l">
              <a:lnSpc>
                <a:spcPct val="90000"/>
              </a:lnSpc>
              <a:spcBef>
                <a:spcPts val="600"/>
              </a:spcBef>
              <a:spcAft>
                <a:spcPts val="0"/>
              </a:spcAft>
              <a:buClr>
                <a:schemeClr val="dk1"/>
              </a:buClr>
              <a:buSzPts val="1800"/>
              <a:buNone/>
              <a:defRPr b="1" sz="1800"/>
            </a:lvl3pPr>
            <a:lvl4pPr indent="-228600" lvl="3" marL="1828800" algn="l">
              <a:lnSpc>
                <a:spcPct val="90000"/>
              </a:lnSpc>
              <a:spcBef>
                <a:spcPts val="600"/>
              </a:spcBef>
              <a:spcAft>
                <a:spcPts val="0"/>
              </a:spcAft>
              <a:buClr>
                <a:schemeClr val="dk1"/>
              </a:buClr>
              <a:buSzPts val="1600"/>
              <a:buNone/>
              <a:defRPr b="1" sz="1600"/>
            </a:lvl4pPr>
            <a:lvl5pPr indent="-228600" lvl="4" marL="2286000" algn="l">
              <a:lnSpc>
                <a:spcPct val="90000"/>
              </a:lnSpc>
              <a:spcBef>
                <a:spcPts val="6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3" name="Google Shape;73;p19"/>
          <p:cNvSpPr txBox="1"/>
          <p:nvPr>
            <p:ph idx="4" type="body"/>
          </p:nvPr>
        </p:nvSpPr>
        <p:spPr>
          <a:xfrm>
            <a:off x="6166110" y="2424112"/>
            <a:ext cx="4919472" cy="3748088"/>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42900" lvl="4" marL="2286000" algn="l">
              <a:lnSpc>
                <a:spcPct val="90000"/>
              </a:lnSpc>
              <a:spcBef>
                <a:spcPts val="6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4" name="Google Shape;74;p19"/>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19"/>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9"/>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7" name="Shape 77"/>
        <p:cNvGrpSpPr/>
        <p:nvPr/>
      </p:nvGrpSpPr>
      <p:grpSpPr>
        <a:xfrm>
          <a:off x="0" y="0"/>
          <a:ext cx="0" cy="0"/>
          <a:chOff x="0" y="0"/>
          <a:chExt cx="0" cy="0"/>
        </a:xfrm>
      </p:grpSpPr>
      <p:sp>
        <p:nvSpPr>
          <p:cNvPr id="78" name="Google Shape;78;p20"/>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20"/>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0"/>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0"/>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82" name="Shape 82"/>
        <p:cNvGrpSpPr/>
        <p:nvPr/>
      </p:nvGrpSpPr>
      <p:grpSpPr>
        <a:xfrm>
          <a:off x="0" y="0"/>
          <a:ext cx="0" cy="0"/>
          <a:chOff x="0" y="0"/>
          <a:chExt cx="0" cy="0"/>
        </a:xfrm>
      </p:grpSpPr>
      <p:sp>
        <p:nvSpPr>
          <p:cNvPr id="83" name="Google Shape;83;p21"/>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1"/>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1"/>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6" name="Shape 86"/>
        <p:cNvGrpSpPr/>
        <p:nvPr/>
      </p:nvGrpSpPr>
      <p:grpSpPr>
        <a:xfrm>
          <a:off x="0" y="0"/>
          <a:ext cx="0" cy="0"/>
          <a:chOff x="0" y="0"/>
          <a:chExt cx="0" cy="0"/>
        </a:xfrm>
      </p:grpSpPr>
      <p:sp>
        <p:nvSpPr>
          <p:cNvPr id="87" name="Google Shape;87;p22"/>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22"/>
          <p:cNvSpPr txBox="1"/>
          <p:nvPr>
            <p:ph idx="1" type="body"/>
          </p:nvPr>
        </p:nvSpPr>
        <p:spPr>
          <a:xfrm>
            <a:off x="1104900" y="1600200"/>
            <a:ext cx="4384548" cy="4572000"/>
          </a:xfrm>
          <a:prstGeom prst="rect">
            <a:avLst/>
          </a:prstGeom>
          <a:noFill/>
          <a:ln>
            <a:noFill/>
          </a:ln>
        </p:spPr>
        <p:txBody>
          <a:bodyPr anchorCtr="0" anchor="t" bIns="45700" lIns="0" spcFirstLastPara="1" rIns="0" wrap="square" tIns="45700">
            <a:normAutofit/>
          </a:bodyPr>
          <a:lstStyle>
            <a:lvl1pPr indent="-228600" lvl="0" marL="457200" algn="l">
              <a:lnSpc>
                <a:spcPct val="90000"/>
              </a:lnSpc>
              <a:spcBef>
                <a:spcPts val="1200"/>
              </a:spcBef>
              <a:spcAft>
                <a:spcPts val="0"/>
              </a:spcAft>
              <a:buClr>
                <a:schemeClr val="dk1"/>
              </a:buClr>
              <a:buSzPts val="1800"/>
              <a:buNone/>
              <a:defRPr sz="1800"/>
            </a:lvl1pPr>
            <a:lvl2pPr indent="-228600" lvl="1" marL="914400" algn="l">
              <a:lnSpc>
                <a:spcPct val="90000"/>
              </a:lnSpc>
              <a:spcBef>
                <a:spcPts val="600"/>
              </a:spcBef>
              <a:spcAft>
                <a:spcPts val="0"/>
              </a:spcAft>
              <a:buClr>
                <a:schemeClr val="dk1"/>
              </a:buClr>
              <a:buSzPts val="1400"/>
              <a:buNone/>
              <a:defRPr sz="1400"/>
            </a:lvl2pPr>
            <a:lvl3pPr indent="-228600" lvl="2" marL="1371600" algn="l">
              <a:lnSpc>
                <a:spcPct val="90000"/>
              </a:lnSpc>
              <a:spcBef>
                <a:spcPts val="600"/>
              </a:spcBef>
              <a:spcAft>
                <a:spcPts val="0"/>
              </a:spcAft>
              <a:buClr>
                <a:schemeClr val="dk1"/>
              </a:buClr>
              <a:buSzPts val="1200"/>
              <a:buNone/>
              <a:defRPr sz="1200"/>
            </a:lvl3pPr>
            <a:lvl4pPr indent="-228600" lvl="3" marL="1828800" algn="l">
              <a:lnSpc>
                <a:spcPct val="90000"/>
              </a:lnSpc>
              <a:spcBef>
                <a:spcPts val="600"/>
              </a:spcBef>
              <a:spcAft>
                <a:spcPts val="0"/>
              </a:spcAft>
              <a:buClr>
                <a:schemeClr val="dk1"/>
              </a:buClr>
              <a:buSzPts val="1000"/>
              <a:buNone/>
              <a:defRPr sz="1000"/>
            </a:lvl4pPr>
            <a:lvl5pPr indent="-228600" lvl="4" marL="2286000" algn="l">
              <a:lnSpc>
                <a:spcPct val="90000"/>
              </a:lnSpc>
              <a:spcBef>
                <a:spcPts val="6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9" name="Google Shape;89;p22"/>
          <p:cNvSpPr txBox="1"/>
          <p:nvPr>
            <p:ph idx="2" type="body"/>
          </p:nvPr>
        </p:nvSpPr>
        <p:spPr>
          <a:xfrm>
            <a:off x="5641848" y="1600199"/>
            <a:ext cx="5445252" cy="4572001"/>
          </a:xfrm>
          <a:prstGeom prst="rect">
            <a:avLst/>
          </a:prstGeom>
          <a:noFill/>
          <a:ln>
            <a:noFill/>
          </a:ln>
        </p:spPr>
        <p:txBody>
          <a:bodyPr anchorCtr="0" anchor="t" bIns="45700" lIns="0" spcFirstLastPara="1" rIns="0" wrap="square" tIns="45700">
            <a:normAutofit/>
          </a:bodyPr>
          <a:lstStyle>
            <a:lvl1pPr indent="-355600" lvl="0" marL="457200" algn="l">
              <a:lnSpc>
                <a:spcPct val="90000"/>
              </a:lnSpc>
              <a:spcBef>
                <a:spcPts val="1800"/>
              </a:spcBef>
              <a:spcAft>
                <a:spcPts val="0"/>
              </a:spcAft>
              <a:buClr>
                <a:schemeClr val="dk1"/>
              </a:buClr>
              <a:buSzPts val="2000"/>
              <a:buChar char="▪"/>
              <a:defRPr sz="2000"/>
            </a:lvl1pPr>
            <a:lvl2pPr indent="-330200" lvl="1" marL="914400" algn="l">
              <a:lnSpc>
                <a:spcPct val="90000"/>
              </a:lnSpc>
              <a:spcBef>
                <a:spcPts val="600"/>
              </a:spcBef>
              <a:spcAft>
                <a:spcPts val="0"/>
              </a:spcAft>
              <a:buClr>
                <a:schemeClr val="dk1"/>
              </a:buClr>
              <a:buSzPts val="1600"/>
              <a:buChar char="▪"/>
              <a:defRPr sz="1600"/>
            </a:lvl2pPr>
            <a:lvl3pPr indent="-330200" lvl="2" marL="1371600" algn="l">
              <a:lnSpc>
                <a:spcPct val="90000"/>
              </a:lnSpc>
              <a:spcBef>
                <a:spcPts val="600"/>
              </a:spcBef>
              <a:spcAft>
                <a:spcPts val="0"/>
              </a:spcAft>
              <a:buClr>
                <a:schemeClr val="dk1"/>
              </a:buClr>
              <a:buSzPts val="1600"/>
              <a:buChar char="▪"/>
              <a:defRPr sz="1600"/>
            </a:lvl3pPr>
            <a:lvl4pPr indent="-317500" lvl="3" marL="1828800" algn="l">
              <a:lnSpc>
                <a:spcPct val="90000"/>
              </a:lnSpc>
              <a:spcBef>
                <a:spcPts val="600"/>
              </a:spcBef>
              <a:spcAft>
                <a:spcPts val="0"/>
              </a:spcAft>
              <a:buClr>
                <a:schemeClr val="dk1"/>
              </a:buClr>
              <a:buSzPts val="1400"/>
              <a:buChar char="▪"/>
              <a:defRPr sz="1400"/>
            </a:lvl4pPr>
            <a:lvl5pPr indent="-317500" lvl="4" marL="2286000" algn="l">
              <a:lnSpc>
                <a:spcPct val="90000"/>
              </a:lnSpc>
              <a:spcBef>
                <a:spcPts val="600"/>
              </a:spcBef>
              <a:spcAft>
                <a:spcPts val="0"/>
              </a:spcAft>
              <a:buClr>
                <a:schemeClr val="dk1"/>
              </a:buClr>
              <a:buSzPts val="1400"/>
              <a:buChar char="▪"/>
              <a:defRPr sz="1400"/>
            </a:lvl5pPr>
            <a:lvl6pPr indent="-317500" lvl="5" marL="2743200" algn="l">
              <a:lnSpc>
                <a:spcPct val="90000"/>
              </a:lnSpc>
              <a:spcBef>
                <a:spcPts val="500"/>
              </a:spcBef>
              <a:spcAft>
                <a:spcPts val="0"/>
              </a:spcAft>
              <a:buClr>
                <a:schemeClr val="dk1"/>
              </a:buClr>
              <a:buSzPts val="1400"/>
              <a:buChar char="▪"/>
              <a:defRPr sz="1400"/>
            </a:lvl6pPr>
            <a:lvl7pPr indent="-317500" lvl="6" marL="3200400" algn="l">
              <a:lnSpc>
                <a:spcPct val="90000"/>
              </a:lnSpc>
              <a:spcBef>
                <a:spcPts val="500"/>
              </a:spcBef>
              <a:spcAft>
                <a:spcPts val="0"/>
              </a:spcAft>
              <a:buClr>
                <a:schemeClr val="dk1"/>
              </a:buClr>
              <a:buSzPts val="1400"/>
              <a:buChar char="▪"/>
              <a:defRPr sz="1400"/>
            </a:lvl7pPr>
            <a:lvl8pPr indent="-317500" lvl="7" marL="3657600" algn="l">
              <a:lnSpc>
                <a:spcPct val="90000"/>
              </a:lnSpc>
              <a:spcBef>
                <a:spcPts val="500"/>
              </a:spcBef>
              <a:spcAft>
                <a:spcPts val="0"/>
              </a:spcAft>
              <a:buClr>
                <a:schemeClr val="dk1"/>
              </a:buClr>
              <a:buSzPts val="1400"/>
              <a:buChar char="▪"/>
              <a:defRPr sz="1400"/>
            </a:lvl8pPr>
            <a:lvl9pPr indent="-317500" lvl="8" marL="4114800" algn="l">
              <a:lnSpc>
                <a:spcPct val="90000"/>
              </a:lnSpc>
              <a:spcBef>
                <a:spcPts val="500"/>
              </a:spcBef>
              <a:spcAft>
                <a:spcPts val="0"/>
              </a:spcAft>
              <a:buClr>
                <a:schemeClr val="dk1"/>
              </a:buClr>
              <a:buSzPts val="1400"/>
              <a:buChar char="▪"/>
              <a:defRPr sz="1400"/>
            </a:lvl9pPr>
          </a:lstStyle>
          <a:p/>
        </p:txBody>
      </p:sp>
      <p:sp>
        <p:nvSpPr>
          <p:cNvPr id="90" name="Google Shape;90;p22"/>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2"/>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2"/>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93" name="Shape 93"/>
        <p:cNvGrpSpPr/>
        <p:nvPr/>
      </p:nvGrpSpPr>
      <p:grpSpPr>
        <a:xfrm>
          <a:off x="0" y="0"/>
          <a:ext cx="0" cy="0"/>
          <a:chOff x="0" y="0"/>
          <a:chExt cx="0" cy="0"/>
        </a:xfrm>
      </p:grpSpPr>
      <p:sp>
        <p:nvSpPr>
          <p:cNvPr id="94" name="Google Shape;94;p23"/>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23"/>
          <p:cNvSpPr txBox="1"/>
          <p:nvPr>
            <p:ph idx="1" type="body"/>
          </p:nvPr>
        </p:nvSpPr>
        <p:spPr>
          <a:xfrm>
            <a:off x="1104900" y="1600200"/>
            <a:ext cx="3396996" cy="4572000"/>
          </a:xfrm>
          <a:prstGeom prst="rect">
            <a:avLst/>
          </a:prstGeom>
          <a:noFill/>
          <a:ln>
            <a:noFill/>
          </a:ln>
        </p:spPr>
        <p:txBody>
          <a:bodyPr anchorCtr="0" anchor="t" bIns="45700" lIns="0" spcFirstLastPara="1" rIns="0" wrap="square" tIns="45700">
            <a:normAutofit/>
          </a:bodyPr>
          <a:lstStyle>
            <a:lvl1pPr indent="-228600" lvl="0" marL="457200" algn="l">
              <a:lnSpc>
                <a:spcPct val="90000"/>
              </a:lnSpc>
              <a:spcBef>
                <a:spcPts val="1200"/>
              </a:spcBef>
              <a:spcAft>
                <a:spcPts val="0"/>
              </a:spcAft>
              <a:buClr>
                <a:schemeClr val="dk1"/>
              </a:buClr>
              <a:buSzPts val="1800"/>
              <a:buNone/>
              <a:defRPr sz="1800"/>
            </a:lvl1pPr>
            <a:lvl2pPr indent="-228600" lvl="1" marL="914400" algn="l">
              <a:lnSpc>
                <a:spcPct val="90000"/>
              </a:lnSpc>
              <a:spcBef>
                <a:spcPts val="600"/>
              </a:spcBef>
              <a:spcAft>
                <a:spcPts val="0"/>
              </a:spcAft>
              <a:buClr>
                <a:schemeClr val="dk1"/>
              </a:buClr>
              <a:buSzPts val="1400"/>
              <a:buNone/>
              <a:defRPr sz="1400"/>
            </a:lvl2pPr>
            <a:lvl3pPr indent="-228600" lvl="2" marL="1371600" algn="l">
              <a:lnSpc>
                <a:spcPct val="90000"/>
              </a:lnSpc>
              <a:spcBef>
                <a:spcPts val="600"/>
              </a:spcBef>
              <a:spcAft>
                <a:spcPts val="0"/>
              </a:spcAft>
              <a:buClr>
                <a:schemeClr val="dk1"/>
              </a:buClr>
              <a:buSzPts val="1200"/>
              <a:buNone/>
              <a:defRPr sz="1200"/>
            </a:lvl3pPr>
            <a:lvl4pPr indent="-228600" lvl="3" marL="1828800" algn="l">
              <a:lnSpc>
                <a:spcPct val="90000"/>
              </a:lnSpc>
              <a:spcBef>
                <a:spcPts val="600"/>
              </a:spcBef>
              <a:spcAft>
                <a:spcPts val="0"/>
              </a:spcAft>
              <a:buClr>
                <a:schemeClr val="dk1"/>
              </a:buClr>
              <a:buSzPts val="1000"/>
              <a:buNone/>
              <a:defRPr sz="1000"/>
            </a:lvl4pPr>
            <a:lvl5pPr indent="-228600" lvl="4" marL="2286000" algn="l">
              <a:lnSpc>
                <a:spcPct val="90000"/>
              </a:lnSpc>
              <a:spcBef>
                <a:spcPts val="6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descr="An empty placeholder to add an image. Click on the placeholder and select the image that you wish to add." id="96" name="Google Shape;96;p23"/>
          <p:cNvSpPr/>
          <p:nvPr>
            <p:ph idx="2" type="pic"/>
          </p:nvPr>
        </p:nvSpPr>
        <p:spPr>
          <a:xfrm>
            <a:off x="4654671" y="1600199"/>
            <a:ext cx="6430912" cy="4572001"/>
          </a:xfrm>
          <a:prstGeom prst="rect">
            <a:avLst/>
          </a:prstGeom>
          <a:noFill/>
          <a:ln>
            <a:noFill/>
          </a:ln>
        </p:spPr>
      </p:sp>
      <p:sp>
        <p:nvSpPr>
          <p:cNvPr id="97" name="Google Shape;97;p23"/>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3"/>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23"/>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00" name="Shape 100"/>
        <p:cNvGrpSpPr/>
        <p:nvPr/>
      </p:nvGrpSpPr>
      <p:grpSpPr>
        <a:xfrm>
          <a:off x="0" y="0"/>
          <a:ext cx="0" cy="0"/>
          <a:chOff x="0" y="0"/>
          <a:chExt cx="0" cy="0"/>
        </a:xfrm>
      </p:grpSpPr>
      <p:sp>
        <p:nvSpPr>
          <p:cNvPr id="101" name="Google Shape;101;p24"/>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2" name="Google Shape;102;p24"/>
          <p:cNvSpPr txBox="1"/>
          <p:nvPr>
            <p:ph idx="1" type="body"/>
          </p:nvPr>
        </p:nvSpPr>
        <p:spPr>
          <a:xfrm rot="5400000">
            <a:off x="3810000" y="-1104900"/>
            <a:ext cx="4572000" cy="9982200"/>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42900" lvl="4" marL="2286000" algn="l">
              <a:lnSpc>
                <a:spcPct val="90000"/>
              </a:lnSpc>
              <a:spcBef>
                <a:spcPts val="6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3" name="Google Shape;103;p24"/>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4"/>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4"/>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mc:AlternateContent>
    <mc:Choice Requires="p14">
      <p:transition spd="slow" p14:dur="700">
        <p:fad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106" name="Shape 106"/>
        <p:cNvGrpSpPr/>
        <p:nvPr/>
      </p:nvGrpSpPr>
      <p:grpSpPr>
        <a:xfrm>
          <a:off x="0" y="0"/>
          <a:ext cx="0" cy="0"/>
          <a:chOff x="0" y="0"/>
          <a:chExt cx="0" cy="0"/>
        </a:xfrm>
      </p:grpSpPr>
      <p:sp>
        <p:nvSpPr>
          <p:cNvPr id="107" name="Google Shape;107;p25"/>
          <p:cNvSpPr txBox="1"/>
          <p:nvPr>
            <p:ph type="title"/>
          </p:nvPr>
        </p:nvSpPr>
        <p:spPr>
          <a:xfrm rot="5400000">
            <a:off x="7323931" y="2413794"/>
            <a:ext cx="5811838" cy="1714500"/>
          </a:xfrm>
          <a:prstGeom prst="rect">
            <a:avLst/>
          </a:prstGeom>
          <a:noFill/>
          <a:ln>
            <a:noFill/>
          </a:ln>
        </p:spPr>
        <p:txBody>
          <a:bodyPr anchorCtr="0" anchor="b" bIns="45700" lIns="0" spcFirstLastPara="1" rIns="0"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8" name="Google Shape;108;p25"/>
          <p:cNvSpPr txBox="1"/>
          <p:nvPr>
            <p:ph idx="1" type="body"/>
          </p:nvPr>
        </p:nvSpPr>
        <p:spPr>
          <a:xfrm rot="5400000">
            <a:off x="2248429" y="-778404"/>
            <a:ext cx="5811838" cy="8098896"/>
          </a:xfrm>
          <a:prstGeom prst="rect">
            <a:avLst/>
          </a:prstGeom>
          <a:noFill/>
          <a:ln>
            <a:noFill/>
          </a:ln>
        </p:spPr>
        <p:txBody>
          <a:bodyPr anchorCtr="0" anchor="t" bIns="45700" lIns="0" spcFirstLastPara="1" rIns="0" wrap="square" tIns="45700">
            <a:normAutofit/>
          </a:bodyPr>
          <a:lstStyle>
            <a:lvl1pPr indent="-342900" lvl="0" marL="457200" algn="l">
              <a:lnSpc>
                <a:spcPct val="90000"/>
              </a:lnSpc>
              <a:spcBef>
                <a:spcPts val="1800"/>
              </a:spcBef>
              <a:spcAft>
                <a:spcPts val="0"/>
              </a:spcAft>
              <a:buClr>
                <a:schemeClr val="dk1"/>
              </a:buClr>
              <a:buSzPts val="1800"/>
              <a:buChar char="▪"/>
              <a:defRPr/>
            </a:lvl1pPr>
            <a:lvl2pPr indent="-342900" lvl="1" marL="914400" algn="l">
              <a:lnSpc>
                <a:spcPct val="90000"/>
              </a:lnSpc>
              <a:spcBef>
                <a:spcPts val="600"/>
              </a:spcBef>
              <a:spcAft>
                <a:spcPts val="0"/>
              </a:spcAft>
              <a:buClr>
                <a:schemeClr val="dk1"/>
              </a:buClr>
              <a:buSzPts val="1800"/>
              <a:buChar char="▪"/>
              <a:defRPr/>
            </a:lvl2pPr>
            <a:lvl3pPr indent="-342900" lvl="2" marL="1371600" algn="l">
              <a:lnSpc>
                <a:spcPct val="90000"/>
              </a:lnSpc>
              <a:spcBef>
                <a:spcPts val="600"/>
              </a:spcBef>
              <a:spcAft>
                <a:spcPts val="0"/>
              </a:spcAft>
              <a:buClr>
                <a:schemeClr val="dk1"/>
              </a:buClr>
              <a:buSzPts val="1800"/>
              <a:buChar char="▪"/>
              <a:defRPr/>
            </a:lvl3pPr>
            <a:lvl4pPr indent="-342900" lvl="3" marL="1828800" algn="l">
              <a:lnSpc>
                <a:spcPct val="90000"/>
              </a:lnSpc>
              <a:spcBef>
                <a:spcPts val="600"/>
              </a:spcBef>
              <a:spcAft>
                <a:spcPts val="0"/>
              </a:spcAft>
              <a:buClr>
                <a:schemeClr val="dk1"/>
              </a:buClr>
              <a:buSzPts val="1800"/>
              <a:buChar char="▪"/>
              <a:defRPr/>
            </a:lvl4pPr>
            <a:lvl5pPr indent="-342900" lvl="4" marL="2286000" algn="l">
              <a:lnSpc>
                <a:spcPct val="90000"/>
              </a:lnSpc>
              <a:spcBef>
                <a:spcPts val="6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9" name="Google Shape;109;p25"/>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0" name="Google Shape;110;p25"/>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25"/>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112" name="Google Shape;112;p25"/>
          <p:cNvGrpSpPr/>
          <p:nvPr/>
        </p:nvGrpSpPr>
        <p:grpSpPr>
          <a:xfrm rot="5400000">
            <a:off x="6514047" y="3228843"/>
            <a:ext cx="5632704" cy="84403"/>
            <a:chOff x="1073150" y="1219201"/>
            <a:chExt cx="10058400" cy="63125"/>
          </a:xfrm>
        </p:grpSpPr>
        <p:cxnSp>
          <p:nvCxnSpPr>
            <p:cNvPr id="113" name="Google Shape;113;p25"/>
            <p:cNvCxnSpPr/>
            <p:nvPr/>
          </p:nvCxnSpPr>
          <p:spPr>
            <a:xfrm rot="10800000">
              <a:off x="1073150" y="1219201"/>
              <a:ext cx="10058400" cy="0"/>
            </a:xfrm>
            <a:prstGeom prst="straightConnector1">
              <a:avLst/>
            </a:prstGeom>
            <a:noFill/>
            <a:ln cap="flat" cmpd="sng" w="38100">
              <a:solidFill>
                <a:schemeClr val="dk1"/>
              </a:solidFill>
              <a:prstDash val="solid"/>
              <a:miter lim="800000"/>
              <a:headEnd len="sm" w="sm" type="none"/>
              <a:tailEnd len="sm" w="sm" type="none"/>
            </a:ln>
          </p:spPr>
        </p:cxnSp>
        <p:cxnSp>
          <p:nvCxnSpPr>
            <p:cNvPr id="114" name="Google Shape;114;p25"/>
            <p:cNvCxnSpPr/>
            <p:nvPr/>
          </p:nvCxnSpPr>
          <p:spPr>
            <a:xfrm rot="10800000">
              <a:off x="1073150" y="1282326"/>
              <a:ext cx="10058400" cy="0"/>
            </a:xfrm>
            <a:prstGeom prst="straightConnector1">
              <a:avLst/>
            </a:prstGeom>
            <a:noFill/>
            <a:ln cap="flat" cmpd="sng" w="12700">
              <a:solidFill>
                <a:schemeClr val="dk1"/>
              </a:solidFill>
              <a:prstDash val="solid"/>
              <a:miter lim="800000"/>
              <a:headEnd len="sm" w="sm" type="none"/>
              <a:tailEnd len="sm" w="sm" type="none"/>
            </a:ln>
          </p:spPr>
        </p:cxnSp>
      </p:grpSp>
    </p:spTree>
  </p:cSld>
  <p:clrMapOvr>
    <a:masterClrMapping/>
  </p:clrMapOvr>
  <mc:AlternateContent>
    <mc:Choice Requires="p14">
      <p:transition spd="slow" p14:dur="700">
        <p:fad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9" name="Shape 9"/>
        <p:cNvGrpSpPr/>
        <p:nvPr/>
      </p:nvGrpSpPr>
      <p:grpSpPr>
        <a:xfrm>
          <a:off x="0" y="0"/>
          <a:ext cx="0" cy="0"/>
          <a:chOff x="0" y="0"/>
          <a:chExt cx="0" cy="0"/>
        </a:xfrm>
      </p:grpSpPr>
      <p:sp>
        <p:nvSpPr>
          <p:cNvPr id="10" name="Google Shape;10;p13"/>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lvl1pPr lvl="0" marR="0" rtl="0" algn="l">
              <a:lnSpc>
                <a:spcPct val="9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3"/>
          <p:cNvSpPr txBox="1"/>
          <p:nvPr>
            <p:ph idx="1" type="body"/>
          </p:nvPr>
        </p:nvSpPr>
        <p:spPr>
          <a:xfrm>
            <a:off x="1104900" y="1600200"/>
            <a:ext cx="9982200" cy="4572000"/>
          </a:xfrm>
          <a:prstGeom prst="rect">
            <a:avLst/>
          </a:prstGeom>
          <a:noFill/>
          <a:ln>
            <a:noFill/>
          </a:ln>
        </p:spPr>
        <p:txBody>
          <a:bodyPr anchorCtr="0" anchor="t" bIns="45700" lIns="0" spcFirstLastPara="1" rIns="0" wrap="square" tIns="45700">
            <a:normAutofit/>
          </a:bodyPr>
          <a:lstStyle>
            <a:lvl1pPr indent="-355600" lvl="0" marL="457200" marR="0" rtl="0" algn="l">
              <a:lnSpc>
                <a:spcPct val="90000"/>
              </a:lnSpc>
              <a:spcBef>
                <a:spcPts val="1800"/>
              </a:spcBef>
              <a:spcAft>
                <a:spcPts val="0"/>
              </a:spcAft>
              <a:buClr>
                <a:schemeClr val="dk1"/>
              </a:buClr>
              <a:buSzPts val="2000"/>
              <a:buFont typeface="Noto Sans Symbols"/>
              <a:buChar char="▪"/>
              <a:defRPr b="0" i="0" sz="2000" u="none" cap="none" strike="noStrike">
                <a:solidFill>
                  <a:schemeClr val="dk1"/>
                </a:solidFill>
                <a:latin typeface="Arial"/>
                <a:ea typeface="Arial"/>
                <a:cs typeface="Arial"/>
                <a:sym typeface="Arial"/>
              </a:defRPr>
            </a:lvl1pPr>
            <a:lvl2pPr indent="-330200" lvl="1" marL="914400" marR="0" rtl="0" algn="l">
              <a:lnSpc>
                <a:spcPct val="90000"/>
              </a:lnSpc>
              <a:spcBef>
                <a:spcPts val="600"/>
              </a:spcBef>
              <a:spcAft>
                <a:spcPts val="0"/>
              </a:spcAft>
              <a:buClr>
                <a:schemeClr val="dk1"/>
              </a:buClr>
              <a:buSzPts val="1600"/>
              <a:buFont typeface="Noto Sans Symbols"/>
              <a:buChar char="▪"/>
              <a:defRPr b="0" i="0" sz="1600" u="none" cap="none" strike="noStrike">
                <a:solidFill>
                  <a:schemeClr val="dk1"/>
                </a:solidFill>
                <a:latin typeface="Arial"/>
                <a:ea typeface="Arial"/>
                <a:cs typeface="Arial"/>
                <a:sym typeface="Arial"/>
              </a:defRPr>
            </a:lvl2pPr>
            <a:lvl3pPr indent="-317500" lvl="2" marL="1371600" marR="0" rtl="0" algn="l">
              <a:lnSpc>
                <a:spcPct val="90000"/>
              </a:lnSpc>
              <a:spcBef>
                <a:spcPts val="6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3pPr>
            <a:lvl4pPr indent="-317500" lvl="3" marL="1828800" marR="0" rtl="0" algn="l">
              <a:lnSpc>
                <a:spcPct val="90000"/>
              </a:lnSpc>
              <a:spcBef>
                <a:spcPts val="6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4pPr>
            <a:lvl5pPr indent="-317500" lvl="4" marL="2286000" marR="0" rtl="0" algn="l">
              <a:lnSpc>
                <a:spcPct val="90000"/>
              </a:lnSpc>
              <a:spcBef>
                <a:spcPts val="6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5pPr>
            <a:lvl6pPr indent="-317500" lvl="5" marL="2743200" marR="0" rtl="0" algn="l">
              <a:lnSpc>
                <a:spcPct val="90000"/>
              </a:lnSpc>
              <a:spcBef>
                <a:spcPts val="5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5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5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500"/>
              </a:spcBef>
              <a:spcAft>
                <a:spcPts val="0"/>
              </a:spcAft>
              <a:buClr>
                <a:schemeClr val="dk1"/>
              </a:buClr>
              <a:buSzPts val="1400"/>
              <a:buFont typeface="Noto Sans Symbols"/>
              <a:buChar char="▪"/>
              <a:defRPr b="0" i="0" sz="1400" u="none" cap="none" strike="noStrike">
                <a:solidFill>
                  <a:schemeClr val="dk1"/>
                </a:solidFill>
                <a:latin typeface="Arial"/>
                <a:ea typeface="Arial"/>
                <a:cs typeface="Arial"/>
                <a:sym typeface="Arial"/>
              </a:defRPr>
            </a:lvl9pPr>
          </a:lstStyle>
          <a:p/>
        </p:txBody>
      </p:sp>
      <p:sp>
        <p:nvSpPr>
          <p:cNvPr id="12" name="Google Shape;12;p13"/>
          <p:cNvSpPr txBox="1"/>
          <p:nvPr>
            <p:ph idx="10" type="dt"/>
          </p:nvPr>
        </p:nvSpPr>
        <p:spPr>
          <a:xfrm>
            <a:off x="1104899" y="6356351"/>
            <a:ext cx="1829559" cy="365125"/>
          </a:xfrm>
          <a:prstGeom prst="rect">
            <a:avLst/>
          </a:prstGeom>
          <a:noFill/>
          <a:ln>
            <a:noFill/>
          </a:ln>
        </p:spPr>
        <p:txBody>
          <a:bodyPr anchorCtr="0" anchor="ctr" bIns="45700" lIns="0" spcFirstLastPara="1" rIns="0" wrap="square" tIns="45700">
            <a:noAutofit/>
          </a:bodyPr>
          <a:lstStyle>
            <a:lvl1pPr lvl="0" marR="0" rtl="0" algn="l">
              <a:spcBef>
                <a:spcPts val="0"/>
              </a:spcBef>
              <a:spcAft>
                <a:spcPts val="0"/>
              </a:spcAft>
              <a:buSzPts val="1400"/>
              <a:buNone/>
              <a:defRPr b="0" i="0" sz="1200" u="none" cap="none" strike="noStrike">
                <a:solidFill>
                  <a:srgbClr val="3C3632"/>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3"/>
          <p:cNvSpPr txBox="1"/>
          <p:nvPr>
            <p:ph idx="11" type="ftr"/>
          </p:nvPr>
        </p:nvSpPr>
        <p:spPr>
          <a:xfrm>
            <a:off x="2934459" y="6356350"/>
            <a:ext cx="6323082" cy="365126"/>
          </a:xfrm>
          <a:prstGeom prst="rect">
            <a:avLst/>
          </a:prstGeom>
          <a:noFill/>
          <a:ln>
            <a:noFill/>
          </a:ln>
        </p:spPr>
        <p:txBody>
          <a:bodyPr anchorCtr="0" anchor="ctr" bIns="45700" lIns="0" spcFirstLastPara="1" rIns="0" wrap="square" tIns="45700">
            <a:noAutofit/>
          </a:bodyPr>
          <a:lstStyle>
            <a:lvl1pPr lvl="0" marR="0" rtl="0" algn="ctr">
              <a:spcBef>
                <a:spcPts val="0"/>
              </a:spcBef>
              <a:spcAft>
                <a:spcPts val="0"/>
              </a:spcAft>
              <a:buSzPts val="1400"/>
              <a:buNone/>
              <a:defRPr b="0" i="0" sz="1200" u="none" cap="none" strike="noStrike">
                <a:solidFill>
                  <a:srgbClr val="3C3632"/>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3"/>
          <p:cNvSpPr txBox="1"/>
          <p:nvPr>
            <p:ph idx="12" type="sldNum"/>
          </p:nvPr>
        </p:nvSpPr>
        <p:spPr>
          <a:xfrm>
            <a:off x="9256782" y="6356351"/>
            <a:ext cx="1828800" cy="365125"/>
          </a:xfrm>
          <a:prstGeom prst="rect">
            <a:avLst/>
          </a:prstGeom>
          <a:noFill/>
          <a:ln>
            <a:noFill/>
          </a:ln>
        </p:spPr>
        <p:txBody>
          <a:bodyPr anchorCtr="0" anchor="ctr" bIns="45700" lIns="0" spcFirstLastPara="1" rIns="0" wrap="square" tIns="45700">
            <a:noAutofit/>
          </a:bodyPr>
          <a:lstStyle>
            <a:lvl1pPr indent="0" lvl="0" marL="0" marR="0" rtl="0" algn="r">
              <a:spcBef>
                <a:spcPts val="0"/>
              </a:spcBef>
              <a:buNone/>
              <a:defRPr b="0" i="0" sz="1200" u="none" cap="none" strike="noStrike">
                <a:solidFill>
                  <a:srgbClr val="3C3632"/>
                </a:solidFill>
                <a:latin typeface="Arial"/>
                <a:ea typeface="Arial"/>
                <a:cs typeface="Arial"/>
                <a:sym typeface="Arial"/>
              </a:defRPr>
            </a:lvl1pPr>
            <a:lvl2pPr indent="0" lvl="1" marL="0" marR="0" rtl="0" algn="r">
              <a:spcBef>
                <a:spcPts val="0"/>
              </a:spcBef>
              <a:buNone/>
              <a:defRPr b="0" i="0" sz="1200" u="none" cap="none" strike="noStrike">
                <a:solidFill>
                  <a:srgbClr val="3C3632"/>
                </a:solidFill>
                <a:latin typeface="Arial"/>
                <a:ea typeface="Arial"/>
                <a:cs typeface="Arial"/>
                <a:sym typeface="Arial"/>
              </a:defRPr>
            </a:lvl2pPr>
            <a:lvl3pPr indent="0" lvl="2" marL="0" marR="0" rtl="0" algn="r">
              <a:spcBef>
                <a:spcPts val="0"/>
              </a:spcBef>
              <a:buNone/>
              <a:defRPr b="0" i="0" sz="1200" u="none" cap="none" strike="noStrike">
                <a:solidFill>
                  <a:srgbClr val="3C3632"/>
                </a:solidFill>
                <a:latin typeface="Arial"/>
                <a:ea typeface="Arial"/>
                <a:cs typeface="Arial"/>
                <a:sym typeface="Arial"/>
              </a:defRPr>
            </a:lvl3pPr>
            <a:lvl4pPr indent="0" lvl="3" marL="0" marR="0" rtl="0" algn="r">
              <a:spcBef>
                <a:spcPts val="0"/>
              </a:spcBef>
              <a:buNone/>
              <a:defRPr b="0" i="0" sz="1200" u="none" cap="none" strike="noStrike">
                <a:solidFill>
                  <a:srgbClr val="3C3632"/>
                </a:solidFill>
                <a:latin typeface="Arial"/>
                <a:ea typeface="Arial"/>
                <a:cs typeface="Arial"/>
                <a:sym typeface="Arial"/>
              </a:defRPr>
            </a:lvl4pPr>
            <a:lvl5pPr indent="0" lvl="4" marL="0" marR="0" rtl="0" algn="r">
              <a:spcBef>
                <a:spcPts val="0"/>
              </a:spcBef>
              <a:buNone/>
              <a:defRPr b="0" i="0" sz="1200" u="none" cap="none" strike="noStrike">
                <a:solidFill>
                  <a:srgbClr val="3C3632"/>
                </a:solidFill>
                <a:latin typeface="Arial"/>
                <a:ea typeface="Arial"/>
                <a:cs typeface="Arial"/>
                <a:sym typeface="Arial"/>
              </a:defRPr>
            </a:lvl5pPr>
            <a:lvl6pPr indent="0" lvl="5" marL="0" marR="0" rtl="0" algn="r">
              <a:spcBef>
                <a:spcPts val="0"/>
              </a:spcBef>
              <a:buNone/>
              <a:defRPr b="0" i="0" sz="1200" u="none" cap="none" strike="noStrike">
                <a:solidFill>
                  <a:srgbClr val="3C3632"/>
                </a:solidFill>
                <a:latin typeface="Arial"/>
                <a:ea typeface="Arial"/>
                <a:cs typeface="Arial"/>
                <a:sym typeface="Arial"/>
              </a:defRPr>
            </a:lvl6pPr>
            <a:lvl7pPr indent="0" lvl="6" marL="0" marR="0" rtl="0" algn="r">
              <a:spcBef>
                <a:spcPts val="0"/>
              </a:spcBef>
              <a:buNone/>
              <a:defRPr b="0" i="0" sz="1200" u="none" cap="none" strike="noStrike">
                <a:solidFill>
                  <a:srgbClr val="3C3632"/>
                </a:solidFill>
                <a:latin typeface="Arial"/>
                <a:ea typeface="Arial"/>
                <a:cs typeface="Arial"/>
                <a:sym typeface="Arial"/>
              </a:defRPr>
            </a:lvl7pPr>
            <a:lvl8pPr indent="0" lvl="7" marL="0" marR="0" rtl="0" algn="r">
              <a:spcBef>
                <a:spcPts val="0"/>
              </a:spcBef>
              <a:buNone/>
              <a:defRPr b="0" i="0" sz="1200" u="none" cap="none" strike="noStrike">
                <a:solidFill>
                  <a:srgbClr val="3C3632"/>
                </a:solidFill>
                <a:latin typeface="Arial"/>
                <a:ea typeface="Arial"/>
                <a:cs typeface="Arial"/>
                <a:sym typeface="Arial"/>
              </a:defRPr>
            </a:lvl8pPr>
            <a:lvl9pPr indent="0" lvl="8" marL="0" marR="0" rtl="0" algn="r">
              <a:spcBef>
                <a:spcPts val="0"/>
              </a:spcBef>
              <a:buNone/>
              <a:defRPr b="0" i="0" sz="1200" u="none" cap="none" strike="noStrike">
                <a:solidFill>
                  <a:srgbClr val="3C363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grpSp>
        <p:nvGrpSpPr>
          <p:cNvPr id="15" name="Google Shape;15;p13"/>
          <p:cNvGrpSpPr/>
          <p:nvPr/>
        </p:nvGrpSpPr>
        <p:grpSpPr>
          <a:xfrm>
            <a:off x="1103376" y="1219201"/>
            <a:ext cx="9985248" cy="84403"/>
            <a:chOff x="1073150" y="1219201"/>
            <a:chExt cx="10058400" cy="63125"/>
          </a:xfrm>
        </p:grpSpPr>
        <p:cxnSp>
          <p:nvCxnSpPr>
            <p:cNvPr id="16" name="Google Shape;16;p13"/>
            <p:cNvCxnSpPr/>
            <p:nvPr/>
          </p:nvCxnSpPr>
          <p:spPr>
            <a:xfrm rot="10800000">
              <a:off x="1073150" y="1219201"/>
              <a:ext cx="10058400" cy="0"/>
            </a:xfrm>
            <a:prstGeom prst="straightConnector1">
              <a:avLst/>
            </a:prstGeom>
            <a:noFill/>
            <a:ln cap="flat" cmpd="sng" w="38100">
              <a:solidFill>
                <a:schemeClr val="dk1"/>
              </a:solidFill>
              <a:prstDash val="solid"/>
              <a:miter lim="800000"/>
              <a:headEnd len="sm" w="sm" type="none"/>
              <a:tailEnd len="sm" w="sm" type="none"/>
            </a:ln>
          </p:spPr>
        </p:cxnSp>
        <p:cxnSp>
          <p:nvCxnSpPr>
            <p:cNvPr id="17" name="Google Shape;17;p13"/>
            <p:cNvCxnSpPr/>
            <p:nvPr/>
          </p:nvCxnSpPr>
          <p:spPr>
            <a:xfrm rot="10800000">
              <a:off x="1073150" y="1282326"/>
              <a:ext cx="10058400" cy="0"/>
            </a:xfrm>
            <a:prstGeom prst="straightConnector1">
              <a:avLst/>
            </a:prstGeom>
            <a:noFill/>
            <a:ln cap="flat" cmpd="sng" w="12700">
              <a:solidFill>
                <a:schemeClr val="dk1"/>
              </a:solidFill>
              <a:prstDash val="solid"/>
              <a:miter lim="800000"/>
              <a:headEnd len="sm" w="sm" type="none"/>
              <a:tailEnd len="sm" w="sm" type="none"/>
            </a:ln>
          </p:spPr>
        </p:cxnSp>
      </p:gr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mc:Choice Requires="p14">
      <p:transition spd="slow" p14:dur="700">
        <p:fade/>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g291ffc5ac7f_0_9"/>
          <p:cNvSpPr txBox="1"/>
          <p:nvPr>
            <p:ph type="ctrTitle"/>
          </p:nvPr>
        </p:nvSpPr>
        <p:spPr>
          <a:xfrm>
            <a:off x="0" y="2319175"/>
            <a:ext cx="6981000" cy="2707500"/>
          </a:xfrm>
          <a:prstGeom prst="rect">
            <a:avLst/>
          </a:prstGeom>
        </p:spPr>
        <p:txBody>
          <a:bodyPr anchorCtr="0" anchor="ctr" bIns="45700" lIns="0" spcFirstLastPara="1" rIns="0" wrap="square" tIns="45700">
            <a:normAutofit fontScale="90000"/>
          </a:bodyPr>
          <a:lstStyle/>
          <a:p>
            <a:pPr indent="0" lvl="0" marL="0" rtl="0" algn="l">
              <a:lnSpc>
                <a:spcPct val="150000"/>
              </a:lnSpc>
              <a:spcBef>
                <a:spcPts val="0"/>
              </a:spcBef>
              <a:spcAft>
                <a:spcPts val="0"/>
              </a:spcAft>
              <a:buNone/>
            </a:pPr>
            <a:r>
              <a:rPr b="1" lang="en-GB" sz="1800"/>
              <a:t>   </a:t>
            </a:r>
            <a:endParaRPr sz="2000"/>
          </a:p>
          <a:p>
            <a:pPr indent="0" lvl="0" marL="0" rtl="0" algn="l">
              <a:spcBef>
                <a:spcPts val="0"/>
              </a:spcBef>
              <a:spcAft>
                <a:spcPts val="0"/>
              </a:spcAft>
              <a:buNone/>
            </a:pPr>
            <a:r>
              <a:t/>
            </a:r>
            <a:endParaRPr sz="2000"/>
          </a:p>
          <a:p>
            <a:pPr indent="0" lvl="0" marL="0" rtl="0" algn="l">
              <a:spcBef>
                <a:spcPts val="0"/>
              </a:spcBef>
              <a:spcAft>
                <a:spcPts val="0"/>
              </a:spcAft>
              <a:buNone/>
            </a:pPr>
            <a:r>
              <a:rPr lang="en-GB" sz="2000"/>
              <a:t>   </a:t>
            </a:r>
            <a:endParaRPr sz="2000"/>
          </a:p>
          <a:p>
            <a:pPr indent="0" lvl="0" marL="0" rtl="0" algn="l">
              <a:spcBef>
                <a:spcPts val="0"/>
              </a:spcBef>
              <a:spcAft>
                <a:spcPts val="0"/>
              </a:spcAft>
              <a:buNone/>
            </a:pPr>
            <a:r>
              <a:t/>
            </a:r>
            <a:endParaRPr sz="2000"/>
          </a:p>
          <a:p>
            <a:pPr indent="0" lvl="0" marL="0" rtl="0" algn="l">
              <a:spcBef>
                <a:spcPts val="0"/>
              </a:spcBef>
              <a:spcAft>
                <a:spcPts val="0"/>
              </a:spcAft>
              <a:buNone/>
            </a:pPr>
            <a:r>
              <a:t/>
            </a:r>
            <a:endParaRPr sz="2000"/>
          </a:p>
          <a:p>
            <a:pPr indent="0" lvl="0" marL="0" rtl="0" algn="l">
              <a:spcBef>
                <a:spcPts val="0"/>
              </a:spcBef>
              <a:spcAft>
                <a:spcPts val="0"/>
              </a:spcAft>
              <a:buNone/>
            </a:pPr>
            <a:r>
              <a:rPr lang="en-GB" sz="2000"/>
              <a:t>   </a:t>
            </a:r>
            <a:r>
              <a:rPr b="1" lang="en-GB" sz="1550"/>
              <a:t>HOSPITALITY AND GUEST SERVICE MANAGEMENT BMIH4003                                       </a:t>
            </a:r>
            <a:endParaRPr b="1" sz="1550"/>
          </a:p>
          <a:p>
            <a:pPr indent="0" lvl="0" marL="0" rtl="0" algn="l">
              <a:spcBef>
                <a:spcPts val="0"/>
              </a:spcBef>
              <a:spcAft>
                <a:spcPts val="0"/>
              </a:spcAft>
              <a:buNone/>
            </a:pPr>
            <a:r>
              <a:t/>
            </a:r>
            <a:endParaRPr b="1" sz="1550"/>
          </a:p>
          <a:p>
            <a:pPr indent="0" lvl="0" marL="0" rtl="0" algn="l">
              <a:spcBef>
                <a:spcPts val="0"/>
              </a:spcBef>
              <a:spcAft>
                <a:spcPts val="0"/>
              </a:spcAft>
              <a:buNone/>
            </a:pPr>
            <a:r>
              <a:rPr b="1" lang="en-GB" sz="1550"/>
              <a:t>    STUDENT NAME: CONSTANTIN DANIEL RASCARACHI</a:t>
            </a:r>
            <a:endParaRPr b="1" sz="1550"/>
          </a:p>
          <a:p>
            <a:pPr indent="0" lvl="0" marL="0" rtl="0" algn="l">
              <a:spcBef>
                <a:spcPts val="0"/>
              </a:spcBef>
              <a:spcAft>
                <a:spcPts val="0"/>
              </a:spcAft>
              <a:buNone/>
            </a:pPr>
            <a:r>
              <a:rPr b="1" lang="en-GB" sz="1550"/>
              <a:t>    </a:t>
            </a:r>
            <a:endParaRPr b="1" sz="1550"/>
          </a:p>
          <a:p>
            <a:pPr indent="0" lvl="0" marL="0" rtl="0" algn="l">
              <a:spcBef>
                <a:spcPts val="0"/>
              </a:spcBef>
              <a:spcAft>
                <a:spcPts val="0"/>
              </a:spcAft>
              <a:buNone/>
            </a:pPr>
            <a:r>
              <a:rPr b="1" lang="en-GB" sz="1550"/>
              <a:t>    STUDENT ID: 2242520</a:t>
            </a:r>
            <a:endParaRPr b="1" sz="1550"/>
          </a:p>
          <a:p>
            <a:pPr indent="0" lvl="0" marL="0" rtl="0" algn="l">
              <a:spcBef>
                <a:spcPts val="0"/>
              </a:spcBef>
              <a:spcAft>
                <a:spcPts val="0"/>
              </a:spcAft>
              <a:buNone/>
            </a:pPr>
            <a:r>
              <a:rPr b="1" lang="en-GB" sz="1550"/>
              <a:t>   </a:t>
            </a:r>
            <a:endParaRPr b="1" sz="1550"/>
          </a:p>
          <a:p>
            <a:pPr indent="0" lvl="0" marL="0" rtl="0" algn="l">
              <a:spcBef>
                <a:spcPts val="0"/>
              </a:spcBef>
              <a:spcAft>
                <a:spcPts val="0"/>
              </a:spcAft>
              <a:buNone/>
            </a:pPr>
            <a:r>
              <a:rPr b="1" lang="en-GB" sz="1550"/>
              <a:t>    LECTURER: DEBORAH LLOYD</a:t>
            </a:r>
            <a:endParaRPr b="1" sz="1550"/>
          </a:p>
          <a:p>
            <a:pPr indent="0" lvl="0" marL="0" rtl="0" algn="l">
              <a:spcBef>
                <a:spcPts val="0"/>
              </a:spcBef>
              <a:spcAft>
                <a:spcPts val="0"/>
              </a:spcAft>
              <a:buNone/>
            </a:pPr>
            <a:r>
              <a:t/>
            </a:r>
            <a:endParaRPr b="1" sz="1550"/>
          </a:p>
          <a:p>
            <a:pPr indent="0" lvl="0" marL="0" rtl="0" algn="l">
              <a:spcBef>
                <a:spcPts val="0"/>
              </a:spcBef>
              <a:spcAft>
                <a:spcPts val="0"/>
              </a:spcAft>
              <a:buNone/>
            </a:pPr>
            <a:r>
              <a:t/>
            </a:r>
            <a:endParaRPr b="1" sz="1800"/>
          </a:p>
          <a:p>
            <a:pPr indent="0" lvl="0" marL="0" rtl="0" algn="l">
              <a:spcBef>
                <a:spcPts val="0"/>
              </a:spcBef>
              <a:spcAft>
                <a:spcPts val="0"/>
              </a:spcAft>
              <a:buNone/>
            </a:pPr>
            <a:r>
              <a:t/>
            </a:r>
            <a:endParaRPr b="1" sz="1800"/>
          </a:p>
          <a:p>
            <a:pPr indent="0" lvl="0" marL="0" rtl="0" algn="l">
              <a:spcBef>
                <a:spcPts val="0"/>
              </a:spcBef>
              <a:spcAft>
                <a:spcPts val="0"/>
              </a:spcAft>
              <a:buNone/>
            </a:pPr>
            <a:r>
              <a:t/>
            </a:r>
            <a:endParaRPr b="1" sz="1800"/>
          </a:p>
          <a:p>
            <a:pPr indent="0" lvl="0" marL="0" rtl="0" algn="l">
              <a:spcBef>
                <a:spcPts val="0"/>
              </a:spcBef>
              <a:spcAft>
                <a:spcPts val="0"/>
              </a:spcAft>
              <a:buNone/>
            </a:pPr>
            <a:r>
              <a:t/>
            </a:r>
            <a:endParaRPr b="1" sz="1800"/>
          </a:p>
          <a:p>
            <a:pPr indent="0" lvl="0" marL="0" rtl="0" algn="l">
              <a:spcBef>
                <a:spcPts val="0"/>
              </a:spcBef>
              <a:spcAft>
                <a:spcPts val="0"/>
              </a:spcAft>
              <a:buNone/>
            </a:pPr>
            <a:r>
              <a:t/>
            </a:r>
            <a:endParaRPr b="1" sz="1800"/>
          </a:p>
          <a:p>
            <a:pPr indent="0" lvl="0" marL="0" rtl="0" algn="l">
              <a:spcBef>
                <a:spcPts val="0"/>
              </a:spcBef>
              <a:spcAft>
                <a:spcPts val="0"/>
              </a:spcAft>
              <a:buNone/>
            </a:pPr>
            <a:r>
              <a:t/>
            </a:r>
            <a:endParaRPr b="1" sz="1800"/>
          </a:p>
        </p:txBody>
      </p:sp>
      <p:sp>
        <p:nvSpPr>
          <p:cNvPr id="121" name="Google Shape;121;g291ffc5ac7f_0_9"/>
          <p:cNvSpPr txBox="1"/>
          <p:nvPr>
            <p:ph idx="1" type="subTitle"/>
          </p:nvPr>
        </p:nvSpPr>
        <p:spPr>
          <a:xfrm>
            <a:off x="1246875" y="4979609"/>
            <a:ext cx="5734200" cy="955500"/>
          </a:xfrm>
          <a:prstGeom prst="rect">
            <a:avLst/>
          </a:prstGeom>
        </p:spPr>
        <p:txBody>
          <a:bodyPr anchorCtr="0" anchor="t" bIns="45700" lIns="0" spcFirstLastPara="1" rIns="0" wrap="square" tIns="45700">
            <a:normAutofit/>
          </a:bodyPr>
          <a:lstStyle/>
          <a:p>
            <a:pPr indent="0" lvl="0" marL="0" rtl="0" algn="l">
              <a:spcBef>
                <a:spcPts val="0"/>
              </a:spcBef>
              <a:spcAft>
                <a:spcPts val="0"/>
              </a:spcAft>
              <a:buNone/>
            </a:pPr>
            <a:r>
              <a:t/>
            </a:r>
            <a:endParaRPr/>
          </a:p>
        </p:txBody>
      </p:sp>
      <p:sp>
        <p:nvSpPr>
          <p:cNvPr id="122" name="Google Shape;122;g291ffc5ac7f_0_9"/>
          <p:cNvSpPr/>
          <p:nvPr>
            <p:ph idx="2" type="pic"/>
          </p:nvPr>
        </p:nvSpPr>
        <p:spPr>
          <a:xfrm>
            <a:off x="6981063" y="1310656"/>
            <a:ext cx="5211000" cy="4208700"/>
          </a:xfrm>
          <a:prstGeom prst="rect">
            <a:avLst/>
          </a:prstGeom>
        </p:spPr>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
          <p:cNvSpPr txBox="1"/>
          <p:nvPr>
            <p:ph type="ctrTitle"/>
          </p:nvPr>
        </p:nvSpPr>
        <p:spPr>
          <a:xfrm>
            <a:off x="687455" y="2451121"/>
            <a:ext cx="5734050" cy="2219691"/>
          </a:xfrm>
          <a:prstGeom prst="rect">
            <a:avLst/>
          </a:prstGeom>
          <a:noFill/>
          <a:ln>
            <a:noFill/>
          </a:ln>
        </p:spPr>
        <p:txBody>
          <a:bodyPr anchorCtr="0" anchor="ctr" bIns="45700" lIns="0" spcFirstLastPara="1" rIns="0" wrap="square" tIns="45700">
            <a:normAutofit/>
          </a:bodyPr>
          <a:lstStyle/>
          <a:p>
            <a:pPr indent="0" lvl="0" marL="0" rtl="0" algn="ctr">
              <a:lnSpc>
                <a:spcPct val="90000"/>
              </a:lnSpc>
              <a:spcBef>
                <a:spcPts val="0"/>
              </a:spcBef>
              <a:spcAft>
                <a:spcPts val="0"/>
              </a:spcAft>
              <a:buClr>
                <a:schemeClr val="dk1"/>
              </a:buClr>
              <a:buSzPts val="2400"/>
              <a:buFont typeface="Arial"/>
              <a:buNone/>
            </a:pPr>
            <a:r>
              <a:rPr lang="en-GB" sz="2400"/>
              <a:t>THE ROLE AND IMPORTANCE OF QUALITY SERVICE, HOSPITALITY, AND GUEST SERVICES WITHIN THE HOTEL INDUSTRY </a:t>
            </a:r>
            <a:endParaRPr sz="2000"/>
          </a:p>
        </p:txBody>
      </p:sp>
      <p:pic>
        <p:nvPicPr>
          <p:cNvPr id="129" name="Google Shape;129;p1"/>
          <p:cNvPicPr preferRelativeResize="0"/>
          <p:nvPr>
            <p:ph idx="2" type="pic"/>
          </p:nvPr>
        </p:nvPicPr>
        <p:blipFill rotWithShape="1">
          <a:blip r:embed="rId3">
            <a:alphaModFix/>
          </a:blip>
          <a:srcRect b="0" l="0" r="0" t="0"/>
          <a:stretch/>
        </p:blipFill>
        <p:spPr>
          <a:xfrm>
            <a:off x="6981063" y="1310656"/>
            <a:ext cx="5210937" cy="4208604"/>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2"/>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p>
            <a:pPr indent="0" lvl="0" marL="0" rtl="0" algn="l">
              <a:lnSpc>
                <a:spcPct val="90000"/>
              </a:lnSpc>
              <a:spcBef>
                <a:spcPts val="0"/>
              </a:spcBef>
              <a:spcAft>
                <a:spcPts val="0"/>
              </a:spcAft>
              <a:buClr>
                <a:schemeClr val="dk1"/>
              </a:buClr>
              <a:buSzPts val="2800"/>
              <a:buFont typeface="Arial"/>
              <a:buNone/>
            </a:pPr>
            <a:r>
              <a:rPr lang="en-GB"/>
              <a:t>TABLE OF CONTENT</a:t>
            </a:r>
            <a:endParaRPr/>
          </a:p>
        </p:txBody>
      </p:sp>
      <p:sp>
        <p:nvSpPr>
          <p:cNvPr id="135" name="Google Shape;135;p2"/>
          <p:cNvSpPr txBox="1"/>
          <p:nvPr>
            <p:ph idx="1" type="body"/>
          </p:nvPr>
        </p:nvSpPr>
        <p:spPr>
          <a:xfrm>
            <a:off x="1103382" y="1487905"/>
            <a:ext cx="9982200" cy="4572000"/>
          </a:xfrm>
          <a:prstGeom prst="rect">
            <a:avLst/>
          </a:prstGeom>
          <a:noFill/>
          <a:ln>
            <a:noFill/>
          </a:ln>
        </p:spPr>
        <p:txBody>
          <a:bodyPr anchorCtr="0" anchor="t" bIns="45700" lIns="0" spcFirstLastPara="1" rIns="0" wrap="square" tIns="45700">
            <a:normAutofit/>
          </a:bodyPr>
          <a:lstStyle/>
          <a:p>
            <a:pPr indent="-228600" lvl="0" marL="228600" rtl="0" algn="l">
              <a:lnSpc>
                <a:spcPct val="90000"/>
              </a:lnSpc>
              <a:spcBef>
                <a:spcPts val="0"/>
              </a:spcBef>
              <a:spcAft>
                <a:spcPts val="0"/>
              </a:spcAft>
              <a:buClr>
                <a:schemeClr val="dk1"/>
              </a:buClr>
              <a:buSzPts val="2000"/>
              <a:buChar char="▪"/>
            </a:pPr>
            <a:r>
              <a:rPr lang="en-GB"/>
              <a:t>Introduction.</a:t>
            </a:r>
            <a:endParaRPr/>
          </a:p>
          <a:p>
            <a:pPr indent="-228600" lvl="0" marL="228600" rtl="0" algn="l">
              <a:lnSpc>
                <a:spcPct val="90000"/>
              </a:lnSpc>
              <a:spcBef>
                <a:spcPts val="1800"/>
              </a:spcBef>
              <a:spcAft>
                <a:spcPts val="0"/>
              </a:spcAft>
              <a:buClr>
                <a:schemeClr val="dk1"/>
              </a:buClr>
              <a:buSzPts val="2000"/>
              <a:buChar char="▪"/>
            </a:pPr>
            <a:r>
              <a:rPr lang="en-GB"/>
              <a:t>Main consumers of St. Regis.</a:t>
            </a:r>
            <a:endParaRPr/>
          </a:p>
          <a:p>
            <a:pPr indent="-228600" lvl="0" marL="228600" rtl="0" algn="l">
              <a:lnSpc>
                <a:spcPct val="90000"/>
              </a:lnSpc>
              <a:spcBef>
                <a:spcPts val="1800"/>
              </a:spcBef>
              <a:spcAft>
                <a:spcPts val="0"/>
              </a:spcAft>
              <a:buClr>
                <a:schemeClr val="dk1"/>
              </a:buClr>
              <a:buSzPts val="2000"/>
              <a:buChar char="▪"/>
            </a:pPr>
            <a:r>
              <a:rPr lang="en-GB"/>
              <a:t>Nature, scope and role of guest service and facilities.</a:t>
            </a:r>
            <a:endParaRPr/>
          </a:p>
          <a:p>
            <a:pPr indent="-228600" lvl="0" marL="228600" rtl="0" algn="l">
              <a:lnSpc>
                <a:spcPct val="90000"/>
              </a:lnSpc>
              <a:spcBef>
                <a:spcPts val="1800"/>
              </a:spcBef>
              <a:spcAft>
                <a:spcPts val="0"/>
              </a:spcAft>
              <a:buClr>
                <a:schemeClr val="dk1"/>
              </a:buClr>
              <a:buSzPts val="2000"/>
              <a:buChar char="▪"/>
            </a:pPr>
            <a:r>
              <a:rPr lang="en-GB"/>
              <a:t>Guest service at St. Regis.</a:t>
            </a:r>
            <a:endParaRPr/>
          </a:p>
          <a:p>
            <a:pPr indent="-228600" lvl="0" marL="228600" rtl="0" algn="l">
              <a:lnSpc>
                <a:spcPct val="90000"/>
              </a:lnSpc>
              <a:spcBef>
                <a:spcPts val="1800"/>
              </a:spcBef>
              <a:spcAft>
                <a:spcPts val="0"/>
              </a:spcAft>
              <a:buClr>
                <a:schemeClr val="dk1"/>
              </a:buClr>
              <a:buSzPts val="2000"/>
              <a:buChar char="▪"/>
            </a:pPr>
            <a:r>
              <a:rPr lang="en-GB"/>
              <a:t>The importance of hospitality.</a:t>
            </a:r>
            <a:endParaRPr/>
          </a:p>
          <a:p>
            <a:pPr indent="-228600" lvl="0" marL="228600" rtl="0" algn="l">
              <a:lnSpc>
                <a:spcPct val="90000"/>
              </a:lnSpc>
              <a:spcBef>
                <a:spcPts val="1800"/>
              </a:spcBef>
              <a:spcAft>
                <a:spcPts val="0"/>
              </a:spcAft>
              <a:buClr>
                <a:schemeClr val="dk1"/>
              </a:buClr>
              <a:buSzPts val="2000"/>
              <a:buChar char="▪"/>
            </a:pPr>
            <a:r>
              <a:rPr lang="en-GB"/>
              <a:t>Exceeding guest expectation at St. Regis</a:t>
            </a:r>
            <a:endParaRPr/>
          </a:p>
          <a:p>
            <a:pPr indent="-228600" lvl="0" marL="228600" rtl="0" algn="l">
              <a:lnSpc>
                <a:spcPct val="90000"/>
              </a:lnSpc>
              <a:spcBef>
                <a:spcPts val="1800"/>
              </a:spcBef>
              <a:spcAft>
                <a:spcPts val="0"/>
              </a:spcAft>
              <a:buClr>
                <a:schemeClr val="dk1"/>
              </a:buClr>
              <a:buSzPts val="2000"/>
              <a:buChar char="▪"/>
            </a:pPr>
            <a:r>
              <a:rPr lang="en-GB"/>
              <a:t>How St. Regis exceed guest expectation</a:t>
            </a:r>
            <a:endParaRPr/>
          </a:p>
          <a:p>
            <a:pPr indent="-228600" lvl="0" marL="228600" rtl="0" algn="l">
              <a:lnSpc>
                <a:spcPct val="90000"/>
              </a:lnSpc>
              <a:spcBef>
                <a:spcPts val="1800"/>
              </a:spcBef>
              <a:spcAft>
                <a:spcPts val="0"/>
              </a:spcAft>
              <a:buClr>
                <a:schemeClr val="dk1"/>
              </a:buClr>
              <a:buSzPts val="2000"/>
              <a:buChar char="▪"/>
            </a:pPr>
            <a:r>
              <a:rPr lang="en-GB"/>
              <a:t>Case study- A memorable St. Regis Experience</a:t>
            </a:r>
            <a:endParaRPr/>
          </a:p>
          <a:p>
            <a:pPr indent="-228600" lvl="0" marL="228600" rtl="0" algn="l">
              <a:lnSpc>
                <a:spcPct val="90000"/>
              </a:lnSpc>
              <a:spcBef>
                <a:spcPts val="1800"/>
              </a:spcBef>
              <a:spcAft>
                <a:spcPts val="0"/>
              </a:spcAft>
              <a:buClr>
                <a:schemeClr val="dk1"/>
              </a:buClr>
              <a:buSzPts val="2000"/>
              <a:buChar char="▪"/>
            </a:pPr>
            <a:r>
              <a:rPr lang="en-GB"/>
              <a:t>conclusion</a:t>
            </a:r>
            <a:endParaRPr/>
          </a:p>
          <a:p>
            <a:pPr indent="0" lvl="0" marL="0" rtl="0" algn="l">
              <a:lnSpc>
                <a:spcPct val="90000"/>
              </a:lnSpc>
              <a:spcBef>
                <a:spcPts val="1800"/>
              </a:spcBef>
              <a:spcAft>
                <a:spcPts val="0"/>
              </a:spcAft>
              <a:buClr>
                <a:schemeClr val="dk1"/>
              </a:buClr>
              <a:buSzPts val="2000"/>
              <a:buNone/>
            </a:pPr>
            <a:r>
              <a:t/>
            </a:r>
            <a:endParaRPr/>
          </a:p>
          <a:p>
            <a:pPr indent="-101600" lvl="0" marL="228600" rtl="0" algn="l">
              <a:lnSpc>
                <a:spcPct val="90000"/>
              </a:lnSpc>
              <a:spcBef>
                <a:spcPts val="1800"/>
              </a:spcBef>
              <a:spcAft>
                <a:spcPts val="0"/>
              </a:spcAft>
              <a:buClr>
                <a:schemeClr val="dk1"/>
              </a:buClr>
              <a:buSzPts val="2000"/>
              <a:buNone/>
            </a:pPr>
            <a:r>
              <a:t/>
            </a: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3"/>
          <p:cNvSpPr txBox="1"/>
          <p:nvPr>
            <p:ph type="ctrTitle"/>
          </p:nvPr>
        </p:nvSpPr>
        <p:spPr>
          <a:xfrm>
            <a:off x="4332699" y="-532014"/>
            <a:ext cx="5734050"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800"/>
              <a:buFont typeface="Arial"/>
              <a:buNone/>
            </a:pPr>
            <a:r>
              <a:rPr lang="en-GB" sz="3800">
                <a:solidFill>
                  <a:srgbClr val="92D050"/>
                </a:solidFill>
              </a:rPr>
              <a:t>INTRODUCTION </a:t>
            </a:r>
            <a:endParaRPr sz="3800">
              <a:solidFill>
                <a:srgbClr val="92D050"/>
              </a:solidFill>
            </a:endParaRPr>
          </a:p>
        </p:txBody>
      </p:sp>
      <p:sp>
        <p:nvSpPr>
          <p:cNvPr id="142" name="Google Shape;142;p3"/>
          <p:cNvSpPr txBox="1"/>
          <p:nvPr>
            <p:ph idx="1" type="subTitle"/>
          </p:nvPr>
        </p:nvSpPr>
        <p:spPr>
          <a:xfrm>
            <a:off x="547175" y="2571969"/>
            <a:ext cx="11121364" cy="3093118"/>
          </a:xfrm>
          <a:prstGeom prst="rect">
            <a:avLst/>
          </a:prstGeom>
          <a:noFill/>
          <a:ln>
            <a:noFill/>
          </a:ln>
        </p:spPr>
        <p:txBody>
          <a:bodyPr anchorCtr="0" anchor="t" bIns="45700" lIns="0" spcFirstLastPara="1" rIns="0" wrap="square" tIns="45700">
            <a:normAutofit/>
          </a:bodyPr>
          <a:lstStyle/>
          <a:p>
            <a:pPr indent="0" lvl="0" marL="0" rtl="0" algn="just">
              <a:lnSpc>
                <a:spcPct val="90000"/>
              </a:lnSpc>
              <a:spcBef>
                <a:spcPts val="0"/>
              </a:spcBef>
              <a:spcAft>
                <a:spcPts val="0"/>
              </a:spcAft>
              <a:buClr>
                <a:schemeClr val="dk1"/>
              </a:buClr>
              <a:buSzPts val="2600"/>
              <a:buNone/>
            </a:pPr>
            <a:r>
              <a:rPr lang="en-GB" sz="2600"/>
              <a:t>John Jacob Astor IV founded the St. Regis in New York city in 1904 and it is currently a part of Marriott International upholding its illustration history of luxury and distinction (Putrayadnya et al., 2023).</a:t>
            </a: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4"/>
          <p:cNvSpPr txBox="1"/>
          <p:nvPr>
            <p:ph type="ctrTitle"/>
          </p:nvPr>
        </p:nvSpPr>
        <p:spPr>
          <a:xfrm>
            <a:off x="3363699" y="-515274"/>
            <a:ext cx="6950502"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MAIN CONSUMER OF S</a:t>
            </a:r>
            <a:r>
              <a:rPr lang="en-GB" sz="3600" cap="none">
                <a:solidFill>
                  <a:srgbClr val="92D050"/>
                </a:solidFill>
              </a:rPr>
              <a:t>t</a:t>
            </a:r>
            <a:r>
              <a:rPr lang="en-GB" sz="3600">
                <a:solidFill>
                  <a:srgbClr val="92D050"/>
                </a:solidFill>
              </a:rPr>
              <a:t>. REGIS</a:t>
            </a:r>
            <a:endParaRPr sz="3600">
              <a:solidFill>
                <a:srgbClr val="92D050"/>
              </a:solidFill>
            </a:endParaRPr>
          </a:p>
        </p:txBody>
      </p:sp>
      <p:sp>
        <p:nvSpPr>
          <p:cNvPr id="149" name="Google Shape;149;p4"/>
          <p:cNvSpPr txBox="1"/>
          <p:nvPr>
            <p:ph idx="1" type="subTitle"/>
          </p:nvPr>
        </p:nvSpPr>
        <p:spPr>
          <a:xfrm>
            <a:off x="284922" y="2361329"/>
            <a:ext cx="6274904" cy="3205412"/>
          </a:xfrm>
          <a:prstGeom prst="rect">
            <a:avLst/>
          </a:prstGeom>
          <a:noFill/>
          <a:ln>
            <a:noFill/>
          </a:ln>
        </p:spPr>
        <p:txBody>
          <a:bodyPr anchorCtr="0" anchor="t" bIns="45700" lIns="0" spcFirstLastPara="1" rIns="0" wrap="square" tIns="45700">
            <a:normAutofit/>
          </a:bodyPr>
          <a:lstStyle/>
          <a:p>
            <a:pPr indent="-457200" lvl="0" marL="457200" rtl="0" algn="just">
              <a:lnSpc>
                <a:spcPct val="90000"/>
              </a:lnSpc>
              <a:spcBef>
                <a:spcPts val="0"/>
              </a:spcBef>
              <a:spcAft>
                <a:spcPts val="0"/>
              </a:spcAft>
              <a:buClr>
                <a:schemeClr val="dk1"/>
              </a:buClr>
              <a:buSzPts val="2600"/>
              <a:buFont typeface="Arial"/>
              <a:buChar char="•"/>
            </a:pPr>
            <a:r>
              <a:rPr lang="en-GB" sz="2600"/>
              <a:t>Wealthy tourist, business leaders, famous people and those looking for luxury are the main consumer.</a:t>
            </a:r>
            <a:endParaRPr/>
          </a:p>
          <a:p>
            <a:pPr indent="-457200" lvl="0" marL="457200" rtl="0" algn="just">
              <a:lnSpc>
                <a:spcPct val="90000"/>
              </a:lnSpc>
              <a:spcBef>
                <a:spcPts val="0"/>
              </a:spcBef>
              <a:spcAft>
                <a:spcPts val="0"/>
              </a:spcAft>
              <a:buClr>
                <a:schemeClr val="dk1"/>
              </a:buClr>
              <a:buSzPts val="2600"/>
              <a:buFont typeface="Arial"/>
              <a:buChar char="•"/>
            </a:pPr>
            <a:r>
              <a:rPr lang="en-GB" sz="2600"/>
              <a:t>Attraction factor include unparalleled luxury, individualised service, unique experience and meticulous attention to detail (Margaretha et al., 2022).</a:t>
            </a:r>
            <a:endParaRPr/>
          </a:p>
        </p:txBody>
      </p:sp>
      <p:sp>
        <p:nvSpPr>
          <p:cNvPr id="150" name="Google Shape;150;p4"/>
          <p:cNvSpPr/>
          <p:nvPr>
            <p:ph idx="2" type="pic"/>
          </p:nvPr>
        </p:nvSpPr>
        <p:spPr>
          <a:xfrm>
            <a:off x="6981063" y="1272208"/>
            <a:ext cx="5210937" cy="4208604"/>
          </a:xfrm>
          <a:prstGeom prst="rect">
            <a:avLst/>
          </a:prstGeom>
          <a:solidFill>
            <a:srgbClr val="DED9D6"/>
          </a:solidFill>
          <a:ln>
            <a:noFill/>
          </a:ln>
        </p:spPr>
      </p:sp>
      <p:pic>
        <p:nvPicPr>
          <p:cNvPr descr="consumers saving: Bare necessities | Consumers choosing to save amid rising  cost of living: PwC survey - The Economic Times" id="151" name="Google Shape;151;p4"/>
          <p:cNvPicPr preferRelativeResize="0"/>
          <p:nvPr/>
        </p:nvPicPr>
        <p:blipFill rotWithShape="1">
          <a:blip r:embed="rId3">
            <a:alphaModFix/>
          </a:blip>
          <a:srcRect b="0" l="0" r="0" t="0"/>
          <a:stretch/>
        </p:blipFill>
        <p:spPr>
          <a:xfrm>
            <a:off x="6917635" y="1411356"/>
            <a:ext cx="5274365" cy="4075044"/>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5"/>
          <p:cNvSpPr txBox="1"/>
          <p:nvPr>
            <p:ph type="ctrTitle"/>
          </p:nvPr>
        </p:nvSpPr>
        <p:spPr>
          <a:xfrm>
            <a:off x="3045995" y="-531316"/>
            <a:ext cx="8889332"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NATURE, SCOPE AND ROLE OF GUEST SERVICE AND FACILITIES</a:t>
            </a:r>
            <a:endParaRPr/>
          </a:p>
        </p:txBody>
      </p:sp>
      <p:sp>
        <p:nvSpPr>
          <p:cNvPr id="158" name="Google Shape;158;p5"/>
          <p:cNvSpPr txBox="1"/>
          <p:nvPr>
            <p:ph idx="1" type="subTitle"/>
          </p:nvPr>
        </p:nvSpPr>
        <p:spPr>
          <a:xfrm>
            <a:off x="411166" y="2364467"/>
            <a:ext cx="11138104" cy="3609474"/>
          </a:xfrm>
          <a:prstGeom prst="rect">
            <a:avLst/>
          </a:prstGeom>
          <a:noFill/>
          <a:ln>
            <a:noFill/>
          </a:ln>
        </p:spPr>
        <p:txBody>
          <a:bodyPr anchorCtr="0" anchor="t" bIns="45700" lIns="0" spcFirstLastPara="1" rIns="0" wrap="square" tIns="45700">
            <a:normAutofit/>
          </a:bodyPr>
          <a:lstStyle/>
          <a:p>
            <a:pPr indent="-457200" lvl="0" marL="457200" rtl="0" algn="just">
              <a:lnSpc>
                <a:spcPct val="90000"/>
              </a:lnSpc>
              <a:spcBef>
                <a:spcPts val="0"/>
              </a:spcBef>
              <a:spcAft>
                <a:spcPts val="0"/>
              </a:spcAft>
              <a:buClr>
                <a:schemeClr val="dk1"/>
              </a:buClr>
              <a:buSzPts val="2600"/>
              <a:buFont typeface="Arial"/>
              <a:buChar char="•"/>
            </a:pPr>
            <a:r>
              <a:rPr lang="en-GB" sz="2600"/>
              <a:t>Guest service cover a wide range of conveniences and help intended to improve the guest experience (Becker and Jaakkola, 2020).</a:t>
            </a:r>
            <a:endParaRPr/>
          </a:p>
          <a:p>
            <a:pPr indent="-457200" lvl="0" marL="457200" rtl="0" algn="just">
              <a:lnSpc>
                <a:spcPct val="90000"/>
              </a:lnSpc>
              <a:spcBef>
                <a:spcPts val="0"/>
              </a:spcBef>
              <a:spcAft>
                <a:spcPts val="0"/>
              </a:spcAft>
              <a:buClr>
                <a:schemeClr val="dk1"/>
              </a:buClr>
              <a:buSzPts val="2600"/>
              <a:buFont typeface="Arial"/>
              <a:buChar char="•"/>
            </a:pPr>
            <a:r>
              <a:rPr lang="en-GB" sz="2600"/>
              <a:t>Range: lodging, dining, spa and wellness, sporting goods, valet service and more.</a:t>
            </a:r>
            <a:endParaRPr/>
          </a:p>
          <a:p>
            <a:pPr indent="-457200" lvl="0" marL="457200" rtl="0" algn="just">
              <a:lnSpc>
                <a:spcPct val="90000"/>
              </a:lnSpc>
              <a:spcBef>
                <a:spcPts val="0"/>
              </a:spcBef>
              <a:spcAft>
                <a:spcPts val="0"/>
              </a:spcAft>
              <a:buClr>
                <a:schemeClr val="dk1"/>
              </a:buClr>
              <a:buSzPts val="2600"/>
              <a:buFont typeface="Arial"/>
              <a:buChar char="•"/>
            </a:pPr>
            <a:r>
              <a:rPr lang="en-GB" sz="2600"/>
              <a:t>Function: to provide exceptional experiences, anticipate needs, ensure comfort and provide individualised service (Putri et al., 2021).</a:t>
            </a:r>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6"/>
          <p:cNvSpPr txBox="1"/>
          <p:nvPr>
            <p:ph type="ctrTitle"/>
          </p:nvPr>
        </p:nvSpPr>
        <p:spPr>
          <a:xfrm>
            <a:off x="3094119" y="-531316"/>
            <a:ext cx="7365333"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GUEST SERVICE AT S</a:t>
            </a:r>
            <a:r>
              <a:rPr lang="en-GB" sz="3600" cap="none">
                <a:solidFill>
                  <a:srgbClr val="92D050"/>
                </a:solidFill>
              </a:rPr>
              <a:t>t</a:t>
            </a:r>
            <a:r>
              <a:rPr lang="en-GB" sz="3600">
                <a:solidFill>
                  <a:srgbClr val="92D050"/>
                </a:solidFill>
              </a:rPr>
              <a:t>. REGIS</a:t>
            </a:r>
            <a:endParaRPr sz="3600">
              <a:solidFill>
                <a:srgbClr val="92D050"/>
              </a:solidFill>
            </a:endParaRPr>
          </a:p>
        </p:txBody>
      </p:sp>
      <p:sp>
        <p:nvSpPr>
          <p:cNvPr id="165" name="Google Shape;165;p6"/>
          <p:cNvSpPr txBox="1"/>
          <p:nvPr>
            <p:ph idx="1" type="subTitle"/>
          </p:nvPr>
        </p:nvSpPr>
        <p:spPr>
          <a:xfrm>
            <a:off x="240632" y="2181726"/>
            <a:ext cx="6598318" cy="3285623"/>
          </a:xfrm>
          <a:prstGeom prst="rect">
            <a:avLst/>
          </a:prstGeom>
          <a:noFill/>
          <a:ln>
            <a:noFill/>
          </a:ln>
        </p:spPr>
        <p:txBody>
          <a:bodyPr anchorCtr="0" anchor="t" bIns="45700" lIns="0" spcFirstLastPara="1" rIns="0" wrap="square" tIns="45700">
            <a:normAutofit/>
          </a:bodyPr>
          <a:lstStyle/>
          <a:p>
            <a:pPr indent="-457200" lvl="0" marL="457200" rtl="0" algn="l">
              <a:lnSpc>
                <a:spcPct val="90000"/>
              </a:lnSpc>
              <a:spcBef>
                <a:spcPts val="0"/>
              </a:spcBef>
              <a:spcAft>
                <a:spcPts val="0"/>
              </a:spcAft>
              <a:buClr>
                <a:schemeClr val="dk1"/>
              </a:buClr>
              <a:buSzPts val="2600"/>
              <a:buFont typeface="Arial"/>
              <a:buChar char="•"/>
            </a:pPr>
            <a:r>
              <a:rPr lang="en-GB" sz="2600"/>
              <a:t>Exquisite dining in upscale eateries and bars.</a:t>
            </a:r>
            <a:endParaRPr/>
          </a:p>
          <a:p>
            <a:pPr indent="-457200" lvl="0" marL="457200" rtl="0" algn="l">
              <a:lnSpc>
                <a:spcPct val="90000"/>
              </a:lnSpc>
              <a:spcBef>
                <a:spcPts val="0"/>
              </a:spcBef>
              <a:spcAft>
                <a:spcPts val="0"/>
              </a:spcAft>
              <a:buClr>
                <a:schemeClr val="dk1"/>
              </a:buClr>
              <a:buSzPts val="2600"/>
              <a:buFont typeface="Arial"/>
              <a:buChar char="•"/>
            </a:pPr>
            <a:r>
              <a:rPr lang="en-GB" sz="2600"/>
              <a:t>Luxurious accommodation with attention to detail and luxury.</a:t>
            </a:r>
            <a:endParaRPr/>
          </a:p>
          <a:p>
            <a:pPr indent="-457200" lvl="0" marL="457200" rtl="0" algn="l">
              <a:lnSpc>
                <a:spcPct val="90000"/>
              </a:lnSpc>
              <a:spcBef>
                <a:spcPts val="0"/>
              </a:spcBef>
              <a:spcAft>
                <a:spcPts val="0"/>
              </a:spcAft>
              <a:buClr>
                <a:schemeClr val="dk1"/>
              </a:buClr>
              <a:buSzPts val="2600"/>
              <a:buFont typeface="Arial"/>
              <a:buChar char="•"/>
            </a:pPr>
            <a:r>
              <a:rPr lang="en-GB" sz="2600"/>
              <a:t>Top notch wellness and spa facilities.</a:t>
            </a:r>
            <a:endParaRPr/>
          </a:p>
          <a:p>
            <a:pPr indent="-457200" lvl="0" marL="457200" rtl="0" algn="l">
              <a:lnSpc>
                <a:spcPct val="90000"/>
              </a:lnSpc>
              <a:spcBef>
                <a:spcPts val="0"/>
              </a:spcBef>
              <a:spcAft>
                <a:spcPts val="0"/>
              </a:spcAft>
              <a:buClr>
                <a:schemeClr val="dk1"/>
              </a:buClr>
              <a:buSzPts val="2600"/>
              <a:buFont typeface="Arial"/>
              <a:buChar char="•"/>
            </a:pPr>
            <a:r>
              <a:rPr lang="en-GB" sz="2600"/>
              <a:t>Specialized concierge service individualised suggestions and booking (Setiawan et al., 2021).</a:t>
            </a:r>
            <a:endParaRPr/>
          </a:p>
        </p:txBody>
      </p:sp>
      <p:pic>
        <p:nvPicPr>
          <p:cNvPr id="166" name="Google Shape;166;p6"/>
          <p:cNvPicPr preferRelativeResize="0"/>
          <p:nvPr/>
        </p:nvPicPr>
        <p:blipFill rotWithShape="1">
          <a:blip r:embed="rId3">
            <a:alphaModFix/>
          </a:blip>
          <a:srcRect b="0" l="0" r="0" t="0"/>
          <a:stretch/>
        </p:blipFill>
        <p:spPr>
          <a:xfrm>
            <a:off x="6968918" y="2124074"/>
            <a:ext cx="5044177" cy="3362325"/>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7"/>
          <p:cNvSpPr txBox="1"/>
          <p:nvPr>
            <p:ph type="ctrTitle"/>
          </p:nvPr>
        </p:nvSpPr>
        <p:spPr>
          <a:xfrm>
            <a:off x="3126204" y="-547358"/>
            <a:ext cx="8167437"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THE IMPORTANCE OF HOSPITALITY</a:t>
            </a:r>
            <a:endParaRPr/>
          </a:p>
        </p:txBody>
      </p:sp>
      <p:sp>
        <p:nvSpPr>
          <p:cNvPr id="173" name="Google Shape;173;p7"/>
          <p:cNvSpPr txBox="1"/>
          <p:nvPr>
            <p:ph idx="1" type="subTitle"/>
          </p:nvPr>
        </p:nvSpPr>
        <p:spPr>
          <a:xfrm>
            <a:off x="344555" y="2524539"/>
            <a:ext cx="11204713" cy="3201227"/>
          </a:xfrm>
          <a:prstGeom prst="rect">
            <a:avLst/>
          </a:prstGeom>
          <a:noFill/>
          <a:ln>
            <a:noFill/>
          </a:ln>
        </p:spPr>
        <p:txBody>
          <a:bodyPr anchorCtr="0" anchor="t" bIns="45700" lIns="0" spcFirstLastPara="1" rIns="0" wrap="square" tIns="45700">
            <a:normAutofit/>
          </a:bodyPr>
          <a:lstStyle/>
          <a:p>
            <a:pPr indent="-457200" lvl="0" marL="457200" rtl="0" algn="just">
              <a:lnSpc>
                <a:spcPct val="90000"/>
              </a:lnSpc>
              <a:spcBef>
                <a:spcPts val="0"/>
              </a:spcBef>
              <a:spcAft>
                <a:spcPts val="0"/>
              </a:spcAft>
              <a:buClr>
                <a:schemeClr val="dk1"/>
              </a:buClr>
              <a:buSzPts val="2600"/>
              <a:buFont typeface="Arial"/>
              <a:buChar char="•"/>
            </a:pPr>
            <a:r>
              <a:rPr lang="en-GB" sz="2600"/>
              <a:t>The term “hospitality” refers to the cordial welcome and treatment of visitors.</a:t>
            </a:r>
            <a:endParaRPr/>
          </a:p>
          <a:p>
            <a:pPr indent="-457200" lvl="0" marL="457200" rtl="0" algn="just">
              <a:lnSpc>
                <a:spcPct val="90000"/>
              </a:lnSpc>
              <a:spcBef>
                <a:spcPts val="0"/>
              </a:spcBef>
              <a:spcAft>
                <a:spcPts val="0"/>
              </a:spcAft>
              <a:buClr>
                <a:schemeClr val="dk1"/>
              </a:buClr>
              <a:buSzPts val="2600"/>
              <a:buFont typeface="Arial"/>
              <a:buChar char="•"/>
            </a:pPr>
            <a:r>
              <a:rPr lang="en-GB" sz="2600"/>
              <a:t>Importance: produce enduring impressions, encourages client loyalty and promotes positive revies and referrals (Rhou and Singal, 2020).</a:t>
            </a:r>
            <a:endParaRPr sz="26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p8"/>
          <p:cNvSpPr txBox="1"/>
          <p:nvPr>
            <p:ph type="ctrTitle"/>
          </p:nvPr>
        </p:nvSpPr>
        <p:spPr>
          <a:xfrm>
            <a:off x="3126204" y="-563401"/>
            <a:ext cx="7958889"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EXCEEDING GUEST EXPECTATION AT S</a:t>
            </a:r>
            <a:r>
              <a:rPr lang="en-GB" sz="3600" cap="none">
                <a:solidFill>
                  <a:srgbClr val="92D050"/>
                </a:solidFill>
              </a:rPr>
              <a:t>t</a:t>
            </a:r>
            <a:r>
              <a:rPr lang="en-GB" sz="3600">
                <a:solidFill>
                  <a:srgbClr val="92D050"/>
                </a:solidFill>
              </a:rPr>
              <a:t>. REGIS</a:t>
            </a:r>
            <a:endParaRPr/>
          </a:p>
        </p:txBody>
      </p:sp>
      <p:sp>
        <p:nvSpPr>
          <p:cNvPr id="180" name="Google Shape;180;p8"/>
          <p:cNvSpPr txBox="1"/>
          <p:nvPr>
            <p:ph idx="1" type="subTitle"/>
          </p:nvPr>
        </p:nvSpPr>
        <p:spPr>
          <a:xfrm>
            <a:off x="368968" y="2405270"/>
            <a:ext cx="6270371" cy="3062079"/>
          </a:xfrm>
          <a:prstGeom prst="rect">
            <a:avLst/>
          </a:prstGeom>
          <a:noFill/>
          <a:ln>
            <a:noFill/>
          </a:ln>
        </p:spPr>
        <p:txBody>
          <a:bodyPr anchorCtr="0" anchor="t" bIns="45700" lIns="0" spcFirstLastPara="1" rIns="0" wrap="square" tIns="45700">
            <a:normAutofit fontScale="92500"/>
          </a:bodyPr>
          <a:lstStyle/>
          <a:p>
            <a:pPr indent="-457200" lvl="0" marL="457200" rtl="0" algn="just">
              <a:lnSpc>
                <a:spcPct val="90000"/>
              </a:lnSpc>
              <a:spcBef>
                <a:spcPts val="0"/>
              </a:spcBef>
              <a:spcAft>
                <a:spcPts val="0"/>
              </a:spcAft>
              <a:buClr>
                <a:schemeClr val="dk1"/>
              </a:buClr>
              <a:buSzPct val="100000"/>
              <a:buFont typeface="Arial"/>
              <a:buChar char="•"/>
            </a:pPr>
            <a:r>
              <a:rPr lang="en-GB" sz="2600"/>
              <a:t>personalised service: adapting interaction to specific preference and requirements (Buhalis and Sinarta, 2019).</a:t>
            </a:r>
            <a:endParaRPr/>
          </a:p>
          <a:p>
            <a:pPr indent="-457200" lvl="0" marL="457200" rtl="0" algn="just">
              <a:lnSpc>
                <a:spcPct val="90000"/>
              </a:lnSpc>
              <a:spcBef>
                <a:spcPts val="0"/>
              </a:spcBef>
              <a:spcAft>
                <a:spcPts val="0"/>
              </a:spcAft>
              <a:buClr>
                <a:schemeClr val="dk1"/>
              </a:buClr>
              <a:buSzPct val="100000"/>
              <a:buFont typeface="Arial"/>
              <a:buChar char="•"/>
            </a:pPr>
            <a:r>
              <a:rPr lang="en-GB" sz="2600"/>
              <a:t>Paying attention to detail: delivering a meticulous and faultless level of service.</a:t>
            </a:r>
            <a:endParaRPr/>
          </a:p>
          <a:p>
            <a:pPr indent="-457200" lvl="0" marL="457200" rtl="0" algn="just">
              <a:lnSpc>
                <a:spcPct val="90000"/>
              </a:lnSpc>
              <a:spcBef>
                <a:spcPts val="0"/>
              </a:spcBef>
              <a:spcAft>
                <a:spcPts val="0"/>
              </a:spcAft>
              <a:buClr>
                <a:schemeClr val="dk1"/>
              </a:buClr>
              <a:buSzPct val="100000"/>
              <a:buFont typeface="Arial"/>
              <a:buChar char="•"/>
            </a:pPr>
            <a:r>
              <a:rPr lang="en-GB" sz="2600"/>
              <a:t>Predicting needs: going above and beyond to anticipate and meet visitors needs.</a:t>
            </a:r>
            <a:endParaRPr/>
          </a:p>
        </p:txBody>
      </p:sp>
      <p:pic>
        <p:nvPicPr>
          <p:cNvPr id="181" name="Google Shape;181;p8"/>
          <p:cNvPicPr preferRelativeResize="0"/>
          <p:nvPr>
            <p:ph idx="2" type="pic"/>
          </p:nvPr>
        </p:nvPicPr>
        <p:blipFill rotWithShape="1">
          <a:blip r:embed="rId3">
            <a:alphaModFix/>
          </a:blip>
          <a:srcRect b="0" l="0" r="0" t="0"/>
          <a:stretch/>
        </p:blipFill>
        <p:spPr>
          <a:xfrm>
            <a:off x="6981063" y="1310656"/>
            <a:ext cx="5210937" cy="4208604"/>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9"/>
          <p:cNvSpPr txBox="1"/>
          <p:nvPr>
            <p:ph type="ctrTitle"/>
          </p:nvPr>
        </p:nvSpPr>
        <p:spPr>
          <a:xfrm>
            <a:off x="3045993" y="-579443"/>
            <a:ext cx="9691437"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HOW S</a:t>
            </a:r>
            <a:r>
              <a:rPr lang="en-GB" sz="3600" cap="none">
                <a:solidFill>
                  <a:srgbClr val="92D050"/>
                </a:solidFill>
              </a:rPr>
              <a:t>t</a:t>
            </a:r>
            <a:r>
              <a:rPr lang="en-GB" sz="3600">
                <a:solidFill>
                  <a:srgbClr val="92D050"/>
                </a:solidFill>
              </a:rPr>
              <a:t>. REGIS EXCEED GUEST EXPECTATION</a:t>
            </a:r>
            <a:endParaRPr/>
          </a:p>
        </p:txBody>
      </p:sp>
      <p:sp>
        <p:nvSpPr>
          <p:cNvPr id="188" name="Google Shape;188;p9"/>
          <p:cNvSpPr txBox="1"/>
          <p:nvPr>
            <p:ph idx="1" type="subTitle"/>
          </p:nvPr>
        </p:nvSpPr>
        <p:spPr>
          <a:xfrm>
            <a:off x="433137" y="2181726"/>
            <a:ext cx="6086933" cy="3285623"/>
          </a:xfrm>
          <a:prstGeom prst="rect">
            <a:avLst/>
          </a:prstGeom>
          <a:noFill/>
          <a:ln>
            <a:noFill/>
          </a:ln>
        </p:spPr>
        <p:txBody>
          <a:bodyPr anchorCtr="0" anchor="t" bIns="45700" lIns="0" spcFirstLastPara="1" rIns="0" wrap="square" tIns="45700">
            <a:normAutofit lnSpcReduction="10000"/>
          </a:bodyPr>
          <a:lstStyle/>
          <a:p>
            <a:pPr indent="-457200" lvl="0" marL="457200" rtl="0" algn="just">
              <a:lnSpc>
                <a:spcPct val="90000"/>
              </a:lnSpc>
              <a:spcBef>
                <a:spcPts val="0"/>
              </a:spcBef>
              <a:spcAft>
                <a:spcPts val="0"/>
              </a:spcAft>
              <a:buClr>
                <a:schemeClr val="dk1"/>
              </a:buClr>
              <a:buSzPts val="2600"/>
              <a:buFont typeface="Arial"/>
              <a:buChar char="•"/>
            </a:pPr>
            <a:r>
              <a:rPr lang="en-GB" sz="2600"/>
              <a:t>Butlers who are devoted to each guest and provide them with specialized service and assistance.</a:t>
            </a:r>
            <a:endParaRPr/>
          </a:p>
          <a:p>
            <a:pPr indent="-457200" lvl="0" marL="457200" rtl="0" algn="just">
              <a:lnSpc>
                <a:spcPct val="90000"/>
              </a:lnSpc>
              <a:spcBef>
                <a:spcPts val="0"/>
              </a:spcBef>
              <a:spcAft>
                <a:spcPts val="0"/>
              </a:spcAft>
              <a:buClr>
                <a:schemeClr val="dk1"/>
              </a:buClr>
              <a:buSzPts val="2600"/>
              <a:buFont typeface="Arial"/>
              <a:buChar char="•"/>
            </a:pPr>
            <a:r>
              <a:rPr lang="en-GB" sz="2600"/>
              <a:t>Exclusive experience: curated activities, bespoke tours and private dining.</a:t>
            </a:r>
            <a:endParaRPr/>
          </a:p>
          <a:p>
            <a:pPr indent="-457200" lvl="0" marL="457200" rtl="0" algn="just">
              <a:lnSpc>
                <a:spcPct val="90000"/>
              </a:lnSpc>
              <a:spcBef>
                <a:spcPts val="0"/>
              </a:spcBef>
              <a:spcAft>
                <a:spcPts val="0"/>
              </a:spcAft>
              <a:buClr>
                <a:schemeClr val="dk1"/>
              </a:buClr>
              <a:buSzPts val="2600"/>
              <a:buFont typeface="Arial"/>
              <a:buChar char="•"/>
            </a:pPr>
            <a:r>
              <a:rPr lang="en-GB" sz="2600"/>
              <a:t>Exception attention to detail in the furnishing, extras and level of service (Vidya et al., 2022).</a:t>
            </a:r>
            <a:endParaRPr/>
          </a:p>
        </p:txBody>
      </p:sp>
      <p:pic>
        <p:nvPicPr>
          <p:cNvPr id="189" name="Google Shape;189;p9"/>
          <p:cNvPicPr preferRelativeResize="0"/>
          <p:nvPr>
            <p:ph idx="2" type="pic"/>
          </p:nvPr>
        </p:nvPicPr>
        <p:blipFill rotWithShape="1">
          <a:blip r:embed="rId3">
            <a:alphaModFix/>
          </a:blip>
          <a:srcRect b="0" l="0" r="0" t="0"/>
          <a:stretch/>
        </p:blipFill>
        <p:spPr>
          <a:xfrm>
            <a:off x="6981063" y="1310656"/>
            <a:ext cx="5210937" cy="4208604"/>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4" name="Shape 194"/>
        <p:cNvGrpSpPr/>
        <p:nvPr/>
      </p:nvGrpSpPr>
      <p:grpSpPr>
        <a:xfrm>
          <a:off x="0" y="0"/>
          <a:ext cx="0" cy="0"/>
          <a:chOff x="0" y="0"/>
          <a:chExt cx="0" cy="0"/>
        </a:xfrm>
      </p:grpSpPr>
      <p:sp>
        <p:nvSpPr>
          <p:cNvPr id="195" name="Google Shape;195;p10"/>
          <p:cNvSpPr txBox="1"/>
          <p:nvPr>
            <p:ph type="ctrTitle"/>
          </p:nvPr>
        </p:nvSpPr>
        <p:spPr>
          <a:xfrm>
            <a:off x="2933700" y="-515274"/>
            <a:ext cx="10156658"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CASE STUDY- A MEMORABLE S</a:t>
            </a:r>
            <a:r>
              <a:rPr lang="en-GB" sz="3600" cap="none">
                <a:solidFill>
                  <a:srgbClr val="92D050"/>
                </a:solidFill>
              </a:rPr>
              <a:t>t</a:t>
            </a:r>
            <a:r>
              <a:rPr lang="en-GB" sz="3600">
                <a:solidFill>
                  <a:srgbClr val="92D050"/>
                </a:solidFill>
              </a:rPr>
              <a:t>. REGIS EXPERIENCE</a:t>
            </a:r>
            <a:endParaRPr/>
          </a:p>
        </p:txBody>
      </p:sp>
      <p:sp>
        <p:nvSpPr>
          <p:cNvPr id="196" name="Google Shape;196;p10"/>
          <p:cNvSpPr txBox="1"/>
          <p:nvPr>
            <p:ph idx="1" type="subTitle"/>
          </p:nvPr>
        </p:nvSpPr>
        <p:spPr>
          <a:xfrm>
            <a:off x="433137" y="2422358"/>
            <a:ext cx="6373729" cy="3349791"/>
          </a:xfrm>
          <a:prstGeom prst="rect">
            <a:avLst/>
          </a:prstGeom>
          <a:noFill/>
          <a:ln>
            <a:noFill/>
          </a:ln>
        </p:spPr>
        <p:txBody>
          <a:bodyPr anchorCtr="0" anchor="t" bIns="45700" lIns="0" spcFirstLastPara="1" rIns="0" wrap="square" tIns="45700">
            <a:normAutofit/>
          </a:bodyPr>
          <a:lstStyle/>
          <a:p>
            <a:pPr indent="-457200" lvl="0" marL="457200" rtl="0" algn="l">
              <a:lnSpc>
                <a:spcPct val="90000"/>
              </a:lnSpc>
              <a:spcBef>
                <a:spcPts val="0"/>
              </a:spcBef>
              <a:spcAft>
                <a:spcPts val="0"/>
              </a:spcAft>
              <a:buClr>
                <a:schemeClr val="dk1"/>
              </a:buClr>
              <a:buSzPts val="2600"/>
              <a:buFont typeface="Arial"/>
              <a:buChar char="•"/>
            </a:pPr>
            <a:r>
              <a:rPr lang="en-GB" sz="2600"/>
              <a:t>A story or testimonial from guest that exemplifies the St. Regis world class service.</a:t>
            </a:r>
            <a:endParaRPr/>
          </a:p>
          <a:p>
            <a:pPr indent="-457200" lvl="0" marL="457200" rtl="0" algn="l">
              <a:lnSpc>
                <a:spcPct val="90000"/>
              </a:lnSpc>
              <a:spcBef>
                <a:spcPts val="0"/>
              </a:spcBef>
              <a:spcAft>
                <a:spcPts val="0"/>
              </a:spcAft>
              <a:buClr>
                <a:schemeClr val="dk1"/>
              </a:buClr>
              <a:buSzPts val="2600"/>
              <a:buFont typeface="Arial"/>
              <a:buChar char="•"/>
            </a:pPr>
            <a:r>
              <a:rPr lang="en-GB" sz="2600"/>
              <a:t>Emphasise the attentiveness to detail, individualised service and how it surpassed visitors expectation (Michael and Fuste-Forme, 2022).</a:t>
            </a:r>
            <a:endParaRPr/>
          </a:p>
        </p:txBody>
      </p:sp>
      <p:pic>
        <p:nvPicPr>
          <p:cNvPr id="197" name="Google Shape;197;p10"/>
          <p:cNvPicPr preferRelativeResize="0"/>
          <p:nvPr>
            <p:ph idx="2" type="pic"/>
          </p:nvPr>
        </p:nvPicPr>
        <p:blipFill rotWithShape="1">
          <a:blip r:embed="rId3">
            <a:alphaModFix/>
          </a:blip>
          <a:srcRect b="0" l="0" r="0" t="0"/>
          <a:stretch/>
        </p:blipFill>
        <p:spPr>
          <a:xfrm>
            <a:off x="6981063" y="1310656"/>
            <a:ext cx="5210937" cy="4208604"/>
          </a:xfrm>
          <a:prstGeom prst="rect">
            <a:avLst/>
          </a:prstGeom>
          <a:noFill/>
          <a:ln>
            <a:noFill/>
          </a:ln>
        </p:spPr>
      </p:pic>
    </p:spTree>
  </p:cSld>
  <p:clrMapOvr>
    <a:masterClrMapping/>
  </p:clrMapOvr>
  <mc:AlternateContent>
    <mc:Choice Requires="p14">
      <p:transition spd="slow" p14:dur="700">
        <p:fad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p11"/>
          <p:cNvSpPr txBox="1"/>
          <p:nvPr>
            <p:ph type="ctrTitle"/>
          </p:nvPr>
        </p:nvSpPr>
        <p:spPr>
          <a:xfrm>
            <a:off x="3228975" y="-499232"/>
            <a:ext cx="5734050" cy="2219691"/>
          </a:xfrm>
          <a:prstGeom prst="rect">
            <a:avLst/>
          </a:prstGeom>
          <a:noFill/>
          <a:ln>
            <a:noFill/>
          </a:ln>
        </p:spPr>
        <p:txBody>
          <a:bodyPr anchorCtr="0" anchor="ctr" bIns="45700" lIns="0" spcFirstLastPara="1" rIns="0" wrap="square" tIns="45700">
            <a:normAutofit/>
          </a:bodyPr>
          <a:lstStyle/>
          <a:p>
            <a:pPr indent="0" lvl="0" marL="0" rtl="0" algn="l">
              <a:lnSpc>
                <a:spcPct val="90000"/>
              </a:lnSpc>
              <a:spcBef>
                <a:spcPts val="0"/>
              </a:spcBef>
              <a:spcAft>
                <a:spcPts val="0"/>
              </a:spcAft>
              <a:buClr>
                <a:srgbClr val="92D050"/>
              </a:buClr>
              <a:buSzPts val="3600"/>
              <a:buFont typeface="Arial"/>
              <a:buNone/>
            </a:pPr>
            <a:r>
              <a:rPr lang="en-GB" sz="3600">
                <a:solidFill>
                  <a:srgbClr val="92D050"/>
                </a:solidFill>
              </a:rPr>
              <a:t>CONCLUSION</a:t>
            </a:r>
            <a:endParaRPr/>
          </a:p>
        </p:txBody>
      </p:sp>
      <p:sp>
        <p:nvSpPr>
          <p:cNvPr id="204" name="Google Shape;204;p11"/>
          <p:cNvSpPr txBox="1"/>
          <p:nvPr>
            <p:ph idx="1" type="subTitle"/>
          </p:nvPr>
        </p:nvSpPr>
        <p:spPr>
          <a:xfrm>
            <a:off x="304800" y="2544416"/>
            <a:ext cx="11443252" cy="2922933"/>
          </a:xfrm>
          <a:prstGeom prst="rect">
            <a:avLst/>
          </a:prstGeom>
          <a:noFill/>
          <a:ln>
            <a:noFill/>
          </a:ln>
        </p:spPr>
        <p:txBody>
          <a:bodyPr anchorCtr="0" anchor="t" bIns="45700" lIns="0" spcFirstLastPara="1" rIns="0" wrap="square" tIns="45700">
            <a:normAutofit/>
          </a:bodyPr>
          <a:lstStyle/>
          <a:p>
            <a:pPr indent="0" lvl="0" marL="0" rtl="0" algn="just">
              <a:lnSpc>
                <a:spcPct val="90000"/>
              </a:lnSpc>
              <a:spcBef>
                <a:spcPts val="0"/>
              </a:spcBef>
              <a:spcAft>
                <a:spcPts val="0"/>
              </a:spcAft>
              <a:buClr>
                <a:schemeClr val="dk1"/>
              </a:buClr>
              <a:buSzPts val="2600"/>
              <a:buNone/>
            </a:pPr>
            <a:r>
              <a:rPr lang="en-GB" sz="2600">
                <a:latin typeface="Times New Roman"/>
                <a:ea typeface="Times New Roman"/>
                <a:cs typeface="Times New Roman"/>
                <a:sym typeface="Times New Roman"/>
              </a:rPr>
              <a:t>As a result, St. Regis is the definition of the luxury luring rich tourists, corporate executives and celebrities with its individualised service and attention to detail. The main lesson emphasises the importance of providing high-quality service being welcoming and exceeding guest expectations with St. Regis serving example in the hospitality sector (Andreawan et al., 2022).</a:t>
            </a:r>
            <a:endParaRPr sz="2600">
              <a:latin typeface="Calibri"/>
              <a:ea typeface="Calibri"/>
              <a:cs typeface="Calibri"/>
              <a:sym typeface="Calibri"/>
            </a:endParaRPr>
          </a:p>
          <a:p>
            <a:pPr indent="0" lvl="0" marL="0" rtl="0" algn="just">
              <a:lnSpc>
                <a:spcPct val="90000"/>
              </a:lnSpc>
              <a:spcBef>
                <a:spcPts val="0"/>
              </a:spcBef>
              <a:spcAft>
                <a:spcPts val="0"/>
              </a:spcAft>
              <a:buClr>
                <a:schemeClr val="dk1"/>
              </a:buClr>
              <a:buSzPts val="2600"/>
              <a:buNone/>
            </a:pPr>
            <a:r>
              <a:t/>
            </a:r>
            <a:endParaRPr sz="2600"/>
          </a:p>
        </p:txBody>
      </p:sp>
    </p:spTree>
  </p:cSld>
  <p:clrMapOvr>
    <a:masterClrMapping/>
  </p:clrMapOvr>
  <mc:AlternateContent>
    <mc:Choice Requires="p14">
      <p:transition spd="slow" p14:dur="700">
        <p:fad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12"/>
          <p:cNvSpPr txBox="1"/>
          <p:nvPr>
            <p:ph type="title"/>
          </p:nvPr>
        </p:nvSpPr>
        <p:spPr>
          <a:xfrm>
            <a:off x="1104900" y="76200"/>
            <a:ext cx="9980682" cy="1096962"/>
          </a:xfrm>
          <a:prstGeom prst="rect">
            <a:avLst/>
          </a:prstGeom>
          <a:noFill/>
          <a:ln>
            <a:noFill/>
          </a:ln>
        </p:spPr>
        <p:txBody>
          <a:bodyPr anchorCtr="0" anchor="b" bIns="45700" lIns="0" spcFirstLastPara="1" rIns="0" wrap="square" tIns="45700">
            <a:normAutofit/>
          </a:bodyPr>
          <a:lstStyle/>
          <a:p>
            <a:pPr indent="0" lvl="0" marL="0" rtl="0" algn="l">
              <a:lnSpc>
                <a:spcPct val="90000"/>
              </a:lnSpc>
              <a:spcBef>
                <a:spcPts val="0"/>
              </a:spcBef>
              <a:spcAft>
                <a:spcPts val="0"/>
              </a:spcAft>
              <a:buClr>
                <a:schemeClr val="dk1"/>
              </a:buClr>
              <a:buSzPts val="3600"/>
              <a:buFont typeface="Arial"/>
              <a:buNone/>
            </a:pPr>
            <a:r>
              <a:rPr lang="en-GB" sz="3600"/>
              <a:t>Reference</a:t>
            </a:r>
            <a:endParaRPr/>
          </a:p>
        </p:txBody>
      </p:sp>
      <p:sp>
        <p:nvSpPr>
          <p:cNvPr id="210" name="Google Shape;210;p12"/>
          <p:cNvSpPr txBox="1"/>
          <p:nvPr>
            <p:ph idx="1" type="body"/>
          </p:nvPr>
        </p:nvSpPr>
        <p:spPr>
          <a:xfrm>
            <a:off x="218659" y="1519990"/>
            <a:ext cx="11608905" cy="5338010"/>
          </a:xfrm>
          <a:prstGeom prst="rect">
            <a:avLst/>
          </a:prstGeom>
          <a:noFill/>
          <a:ln>
            <a:noFill/>
          </a:ln>
        </p:spPr>
        <p:txBody>
          <a:bodyPr anchorCtr="0" anchor="t" bIns="45700" lIns="0" spcFirstLastPara="1" rIns="0" wrap="square" tIns="45700">
            <a:noAutofit/>
          </a:bodyPr>
          <a:lstStyle/>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Andreawan, I.P.B., Triyuni, N.N. and Astawa, I.K., 2022. Training Program Influence in Enhancing Employee’s Performance at F&amp;B Service the St. Regis Bali Resort. </a:t>
            </a:r>
            <a:r>
              <a:rPr i="1" lang="en-GB" sz="1600">
                <a:latin typeface="Times New Roman"/>
                <a:ea typeface="Times New Roman"/>
                <a:cs typeface="Times New Roman"/>
                <a:sym typeface="Times New Roman"/>
              </a:rPr>
              <a:t>Jurnal Bisnis dan Kewirausahaan</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18</a:t>
            </a:r>
            <a:r>
              <a:rPr lang="en-GB" sz="1600">
                <a:latin typeface="Times New Roman"/>
                <a:ea typeface="Times New Roman"/>
                <a:cs typeface="Times New Roman"/>
                <a:sym typeface="Times New Roman"/>
              </a:rPr>
              <a:t>(1), pp.29-39.</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Becker, L. and Jaakkola, E., 2020. Customer experience: fundamental premises and implications for research. </a:t>
            </a:r>
            <a:r>
              <a:rPr i="1" lang="en-GB" sz="1600">
                <a:latin typeface="Times New Roman"/>
                <a:ea typeface="Times New Roman"/>
                <a:cs typeface="Times New Roman"/>
                <a:sym typeface="Times New Roman"/>
              </a:rPr>
              <a:t>Journal of the Academy of Marketing Science</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48</a:t>
            </a:r>
            <a:r>
              <a:rPr lang="en-GB" sz="1600">
                <a:latin typeface="Times New Roman"/>
                <a:ea typeface="Times New Roman"/>
                <a:cs typeface="Times New Roman"/>
                <a:sym typeface="Times New Roman"/>
              </a:rPr>
              <a:t>, pp.630-648.</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Buhalis, D. and Sinarta, Y., 2019. Real-time co-creation and nowness service: lessons    from tourism and hospitality. </a:t>
            </a:r>
            <a:r>
              <a:rPr i="1" lang="en-GB" sz="1600">
                <a:latin typeface="Times New Roman"/>
                <a:ea typeface="Times New Roman"/>
                <a:cs typeface="Times New Roman"/>
                <a:sym typeface="Times New Roman"/>
              </a:rPr>
              <a:t>Journal of Travel &amp; Tourism Marketing</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36</a:t>
            </a:r>
            <a:r>
              <a:rPr lang="en-GB" sz="1600">
                <a:latin typeface="Times New Roman"/>
                <a:ea typeface="Times New Roman"/>
                <a:cs typeface="Times New Roman"/>
                <a:sym typeface="Times New Roman"/>
              </a:rPr>
              <a:t>(5), pp.563-582</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Margaretha, F., Wirawan, S.E. and Wowor, W., 2022. The influence of service quality toward customer loyalty at five-star hotel in Bali. </a:t>
            </a:r>
            <a:r>
              <a:rPr i="1" lang="en-GB" sz="1600">
                <a:latin typeface="Times New Roman"/>
                <a:ea typeface="Times New Roman"/>
                <a:cs typeface="Times New Roman"/>
                <a:sym typeface="Times New Roman"/>
              </a:rPr>
              <a:t>International Journal of Social and Management Studies</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3</a:t>
            </a:r>
            <a:r>
              <a:rPr lang="en-GB" sz="1600">
                <a:latin typeface="Times New Roman"/>
                <a:ea typeface="Times New Roman"/>
                <a:cs typeface="Times New Roman"/>
                <a:sym typeface="Times New Roman"/>
              </a:rPr>
              <a:t>(2), pp.175-186.</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Michael, N. and Fusté‐Forné, F., 2022. Marketing of luxurious gastronomic experiences on social media: The visual storytelling of luxury hotels. </a:t>
            </a:r>
            <a:r>
              <a:rPr i="1" lang="en-GB" sz="1600">
                <a:latin typeface="Times New Roman"/>
                <a:ea typeface="Times New Roman"/>
                <a:cs typeface="Times New Roman"/>
                <a:sym typeface="Times New Roman"/>
              </a:rPr>
              <a:t>International Journal of Tourism Research</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24</a:t>
            </a:r>
            <a:r>
              <a:rPr lang="en-GB" sz="1600">
                <a:latin typeface="Times New Roman"/>
                <a:ea typeface="Times New Roman"/>
                <a:cs typeface="Times New Roman"/>
                <a:sym typeface="Times New Roman"/>
              </a:rPr>
              <a:t>(6), pp.827-838.</a:t>
            </a:r>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Putrayadnya, D., Ernawati, N.M. and Mudana, I.G., 2023. </a:t>
            </a:r>
            <a:r>
              <a:rPr i="1" lang="en-GB" sz="1600">
                <a:latin typeface="Times New Roman"/>
                <a:ea typeface="Times New Roman"/>
                <a:cs typeface="Times New Roman"/>
                <a:sym typeface="Times New Roman"/>
              </a:rPr>
              <a:t>Organization Culture to Enhance Organization Performance at The ST. Regis Bali Resort</a:t>
            </a:r>
            <a:r>
              <a:rPr lang="en-GB" sz="1600">
                <a:latin typeface="Times New Roman"/>
                <a:ea typeface="Times New Roman"/>
                <a:cs typeface="Times New Roman"/>
                <a:sym typeface="Times New Roman"/>
              </a:rPr>
              <a:t> (Doctoral dissertation, Politeknik Negeri Bali).</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Putri, N.L.A., Wendri, I.G.M. and Rejeki, I.N.M., 2021. Service Quality Of Room Attendant and Guest Satisfaction at The St. Regis Bali Resort. </a:t>
            </a:r>
            <a:r>
              <a:rPr i="1" lang="en-GB" sz="1600">
                <a:latin typeface="Times New Roman"/>
                <a:ea typeface="Times New Roman"/>
                <a:cs typeface="Times New Roman"/>
                <a:sym typeface="Times New Roman"/>
              </a:rPr>
              <a:t>Jurnal Sains Terapan Pariwisata</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6</a:t>
            </a:r>
            <a:r>
              <a:rPr lang="en-GB" sz="1600">
                <a:latin typeface="Times New Roman"/>
                <a:ea typeface="Times New Roman"/>
                <a:cs typeface="Times New Roman"/>
                <a:sym typeface="Times New Roman"/>
              </a:rPr>
              <a:t>(2), pp.77-83.</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Rhou, Y. and Singal, M., 2020. A review of the business case for CSR in the hospitality industry. </a:t>
            </a:r>
            <a:r>
              <a:rPr i="1" lang="en-GB" sz="1600">
                <a:latin typeface="Times New Roman"/>
                <a:ea typeface="Times New Roman"/>
                <a:cs typeface="Times New Roman"/>
                <a:sym typeface="Times New Roman"/>
              </a:rPr>
              <a:t>International Journal of Hospitality Management</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84</a:t>
            </a:r>
            <a:r>
              <a:rPr lang="en-GB" sz="1600">
                <a:latin typeface="Times New Roman"/>
                <a:ea typeface="Times New Roman"/>
                <a:cs typeface="Times New Roman"/>
                <a:sym typeface="Times New Roman"/>
              </a:rPr>
              <a:t>, p.102330.</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Setiawan, I.G.M., Triyuni, N.N., Budarma, I.K. and Antara, D.M.S., 2021. The Implementation of Green Housekeeping Management at The St. Regis Bali Resort. </a:t>
            </a:r>
            <a:r>
              <a:rPr i="1" lang="en-GB" sz="1600">
                <a:latin typeface="Times New Roman"/>
                <a:ea typeface="Times New Roman"/>
                <a:cs typeface="Times New Roman"/>
                <a:sym typeface="Times New Roman"/>
              </a:rPr>
              <a:t>International Journal of Green Tourism Research and Applications</a:t>
            </a:r>
            <a:r>
              <a:rPr lang="en-GB" sz="1600">
                <a:latin typeface="Times New Roman"/>
                <a:ea typeface="Times New Roman"/>
                <a:cs typeface="Times New Roman"/>
                <a:sym typeface="Times New Roman"/>
              </a:rPr>
              <a:t>, </a:t>
            </a:r>
            <a:r>
              <a:rPr i="1" lang="en-GB" sz="1600">
                <a:latin typeface="Times New Roman"/>
                <a:ea typeface="Times New Roman"/>
                <a:cs typeface="Times New Roman"/>
                <a:sym typeface="Times New Roman"/>
              </a:rPr>
              <a:t>3</a:t>
            </a:r>
            <a:r>
              <a:rPr lang="en-GB" sz="1600">
                <a:latin typeface="Times New Roman"/>
                <a:ea typeface="Times New Roman"/>
                <a:cs typeface="Times New Roman"/>
                <a:sym typeface="Times New Roman"/>
              </a:rPr>
              <a:t>(2), pp.69-76.</a:t>
            </a:r>
            <a:endParaRPr sz="1600">
              <a:latin typeface="Calibri"/>
              <a:ea typeface="Calibri"/>
              <a:cs typeface="Calibri"/>
              <a:sym typeface="Calibri"/>
            </a:endParaRPr>
          </a:p>
          <a:p>
            <a:pPr indent="0" lvl="0" marL="0" rtl="0" algn="just">
              <a:lnSpc>
                <a:spcPct val="100000"/>
              </a:lnSpc>
              <a:spcBef>
                <a:spcPts val="0"/>
              </a:spcBef>
              <a:spcAft>
                <a:spcPts val="0"/>
              </a:spcAft>
              <a:buClr>
                <a:schemeClr val="dk1"/>
              </a:buClr>
              <a:buSzPts val="1600"/>
              <a:buChar char="▪"/>
            </a:pPr>
            <a:r>
              <a:rPr lang="en-GB" sz="1600">
                <a:latin typeface="Times New Roman"/>
                <a:ea typeface="Times New Roman"/>
                <a:cs typeface="Times New Roman"/>
                <a:sym typeface="Times New Roman"/>
              </a:rPr>
              <a:t>Vidya, P.P., Triyuni, N.N. and Astawa, I.K., 2022. Implementation of Green Human Resources Management at The St. Regis Bali Resort. </a:t>
            </a:r>
            <a:r>
              <a:rPr i="1" lang="en-GB" sz="1600">
                <a:latin typeface="Times New Roman"/>
                <a:ea typeface="Times New Roman"/>
                <a:cs typeface="Times New Roman"/>
                <a:sym typeface="Times New Roman"/>
              </a:rPr>
              <a:t>Repositori Politeknik Negeri Bali</a:t>
            </a:r>
            <a:r>
              <a:rPr lang="en-GB" sz="1600">
                <a:latin typeface="Times New Roman"/>
                <a:ea typeface="Times New Roman"/>
                <a:cs typeface="Times New Roman"/>
                <a:sym typeface="Times New Roman"/>
              </a:rPr>
              <a:t>.</a:t>
            </a:r>
            <a:endParaRPr sz="1600">
              <a:latin typeface="Calibri"/>
              <a:ea typeface="Calibri"/>
              <a:cs typeface="Calibri"/>
              <a:sym typeface="Calibri"/>
            </a:endParaRPr>
          </a:p>
          <a:p>
            <a:pPr indent="63500" lvl="0" marL="0" rtl="0" algn="just">
              <a:lnSpc>
                <a:spcPct val="100000"/>
              </a:lnSpc>
              <a:spcBef>
                <a:spcPts val="0"/>
              </a:spcBef>
              <a:spcAft>
                <a:spcPts val="0"/>
              </a:spcAft>
              <a:buClr>
                <a:schemeClr val="dk1"/>
              </a:buClr>
              <a:buSzPts val="1000"/>
              <a:buNone/>
            </a:pPr>
            <a:r>
              <a:t/>
            </a:r>
            <a:endParaRPr sz="1000">
              <a:latin typeface="Calibri"/>
              <a:ea typeface="Calibri"/>
              <a:cs typeface="Calibri"/>
              <a:sym typeface="Calibri"/>
            </a:endParaRPr>
          </a:p>
        </p:txBody>
      </p:sp>
    </p:spTree>
  </p:cSld>
  <p:clrMapOvr>
    <a:masterClrMapping/>
  </p:clrMapOvr>
  <mc:AlternateContent>
    <mc:Choice Requires="p14">
      <p:transition spd="slow" p14:dur="700">
        <p:fad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2023-10-16T08:47:48Z</dcterms:created>
</cp:coreProperties>
</file>