
<file path=[Content_Types].xml><?xml version="1.0" encoding="utf-8"?>
<Types xmlns="http://schemas.openxmlformats.org/package/2006/content-types">
  <Default Extension="xml" ContentType="application/xml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9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86"/>
  </p:normalViewPr>
  <p:slideViewPr>
    <p:cSldViewPr snapToGrid="0" snapToObjects="1">
      <p:cViewPr varScale="1">
        <p:scale>
          <a:sx n="146" d="100"/>
          <a:sy n="146" d="100"/>
        </p:scale>
        <p:origin x="64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theme" Target="theme/theme1.xml"/><Relationship Id="rId1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notesMaster" Target="notesMasters/notesMaster1.xml"/><Relationship Id="rId9" Type="http://schemas.openxmlformats.org/officeDocument/2006/relationships/presProps" Target="presProps.xml"/><Relationship Id="rId1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4" name="Shape 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Shape 12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Shape 132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3" name="Shape 13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Shape 138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9" name="Shape 13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Shape 144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5" name="Shape 14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1" name="Shape 15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Shape 156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7" name="Shape 15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chemeClr val="accent6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hape 10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" name="Shape 11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" name="Shape 12"/>
          <p:cNvSpPr/>
          <p:nvPr/>
        </p:nvSpPr>
        <p:spPr>
          <a:xfrm rot="10800000">
            <a:off x="5058905" y="0"/>
            <a:ext cx="4085100" cy="20526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" name="Shape 13"/>
          <p:cNvSpPr/>
          <p:nvPr/>
        </p:nvSpPr>
        <p:spPr>
          <a:xfrm>
            <a:off x="20327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4" name="Shape 14"/>
          <p:cNvGrpSpPr/>
          <p:nvPr/>
        </p:nvGrpSpPr>
        <p:grpSpPr>
          <a:xfrm>
            <a:off x="255200" y="592"/>
            <a:ext cx="2250363" cy="1044300"/>
            <a:chOff x="255200" y="592"/>
            <a:chExt cx="2250363" cy="1044300"/>
          </a:xfrm>
        </p:grpSpPr>
        <p:sp>
          <p:nvSpPr>
            <p:cNvPr id="15" name="Shape 15"/>
            <p:cNvSpPr/>
            <p:nvPr/>
          </p:nvSpPr>
          <p:spPr>
            <a:xfrm>
              <a:off x="764063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Shape 16"/>
            <p:cNvSpPr/>
            <p:nvPr/>
          </p:nvSpPr>
          <p:spPr>
            <a:xfrm>
              <a:off x="509632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Shape 17"/>
            <p:cNvSpPr/>
            <p:nvPr/>
          </p:nvSpPr>
          <p:spPr>
            <a:xfrm>
              <a:off x="255200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8" name="Shape 18"/>
          <p:cNvGrpSpPr/>
          <p:nvPr/>
        </p:nvGrpSpPr>
        <p:grpSpPr>
          <a:xfrm>
            <a:off x="905395" y="592"/>
            <a:ext cx="2250363" cy="1044300"/>
            <a:chOff x="905395" y="592"/>
            <a:chExt cx="2250363" cy="1044300"/>
          </a:xfrm>
        </p:grpSpPr>
        <p:sp>
          <p:nvSpPr>
            <p:cNvPr id="19" name="Shape 19"/>
            <p:cNvSpPr/>
            <p:nvPr/>
          </p:nvSpPr>
          <p:spPr>
            <a:xfrm>
              <a:off x="1414258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Shape 20"/>
            <p:cNvSpPr/>
            <p:nvPr/>
          </p:nvSpPr>
          <p:spPr>
            <a:xfrm>
              <a:off x="1159826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Shape 21"/>
            <p:cNvSpPr/>
            <p:nvPr/>
          </p:nvSpPr>
          <p:spPr>
            <a:xfrm>
              <a:off x="905395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" name="Shape 22"/>
          <p:cNvGrpSpPr/>
          <p:nvPr/>
        </p:nvGrpSpPr>
        <p:grpSpPr>
          <a:xfrm>
            <a:off x="7057468" y="5088"/>
            <a:ext cx="1851282" cy="752108"/>
            <a:chOff x="6917201" y="0"/>
            <a:chExt cx="2227777" cy="863400"/>
          </a:xfrm>
        </p:grpSpPr>
        <p:sp>
          <p:nvSpPr>
            <p:cNvPr id="23" name="Shape 23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Shape 24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Shape 25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6" name="Shape 26"/>
          <p:cNvGrpSpPr/>
          <p:nvPr/>
        </p:nvGrpSpPr>
        <p:grpSpPr>
          <a:xfrm>
            <a:off x="6553032" y="4217852"/>
            <a:ext cx="2389068" cy="925737"/>
            <a:chOff x="6917201" y="0"/>
            <a:chExt cx="2227777" cy="863400"/>
          </a:xfrm>
        </p:grpSpPr>
        <p:sp>
          <p:nvSpPr>
            <p:cNvPr id="27" name="Shape 27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Shape 28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Shape 29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0" name="Shape 30"/>
          <p:cNvGrpSpPr/>
          <p:nvPr/>
        </p:nvGrpSpPr>
        <p:grpSpPr>
          <a:xfrm>
            <a:off x="199149" y="4055652"/>
            <a:ext cx="2795414" cy="1083308"/>
            <a:chOff x="6917201" y="0"/>
            <a:chExt cx="2227777" cy="863400"/>
          </a:xfrm>
        </p:grpSpPr>
        <p:sp>
          <p:nvSpPr>
            <p:cNvPr id="31" name="Shape 31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Shape 3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Shape 33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4" name="Shape 34"/>
          <p:cNvSpPr txBox="1">
            <a:spLocks noGrp="1"/>
          </p:cNvSpPr>
          <p:nvPr>
            <p:ph type="ctrTitle"/>
          </p:nvPr>
        </p:nvSpPr>
        <p:spPr>
          <a:xfrm>
            <a:off x="1858703" y="1822833"/>
            <a:ext cx="5361300" cy="144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lvl="0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1pPr>
            <a:lvl2pPr lvl="1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2pPr>
            <a:lvl3pPr lvl="2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3pPr>
            <a:lvl4pPr lvl="3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4pPr>
            <a:lvl5pPr lvl="4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5pPr>
            <a:lvl6pPr lvl="5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6pPr>
            <a:lvl7pPr lvl="6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7pPr>
            <a:lvl8pPr lvl="7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8pPr>
            <a:lvl9pPr lvl="8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9pPr>
          </a:lstStyle>
          <a:p>
            <a:endParaRPr/>
          </a:p>
        </p:txBody>
      </p:sp>
      <p:sp>
        <p:nvSpPr>
          <p:cNvPr id="35" name="Shape 35"/>
          <p:cNvSpPr txBox="1">
            <a:spLocks noGrp="1"/>
          </p:cNvSpPr>
          <p:nvPr>
            <p:ph type="subTitle" idx="1"/>
          </p:nvPr>
        </p:nvSpPr>
        <p:spPr>
          <a:xfrm>
            <a:off x="1858700" y="3413158"/>
            <a:ext cx="5361300" cy="5226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6" name="Shape 36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buNone/>
              <a:defRPr/>
            </a:lvl1pPr>
            <a:lvl2pPr lvl="1">
              <a:spcBef>
                <a:spcPts val="0"/>
              </a:spcBef>
              <a:buNone/>
              <a:defRPr/>
            </a:lvl2pPr>
            <a:lvl3pPr lvl="2">
              <a:spcBef>
                <a:spcPts val="0"/>
              </a:spcBef>
              <a:buNone/>
              <a:defRPr/>
            </a:lvl3pPr>
            <a:lvl4pPr lvl="3">
              <a:spcBef>
                <a:spcPts val="0"/>
              </a:spcBef>
              <a:buNone/>
              <a:defRPr/>
            </a:lvl4pPr>
            <a:lvl5pPr lvl="4">
              <a:spcBef>
                <a:spcPts val="0"/>
              </a:spcBef>
              <a:buNone/>
              <a:defRPr/>
            </a:lvl5pPr>
            <a:lvl6pPr lvl="5">
              <a:spcBef>
                <a:spcPts val="0"/>
              </a:spcBef>
              <a:buNone/>
              <a:defRPr/>
            </a:lvl6pPr>
            <a:lvl7pPr lvl="6">
              <a:spcBef>
                <a:spcPts val="0"/>
              </a:spcBef>
              <a:buNone/>
              <a:defRPr/>
            </a:lvl7pPr>
            <a:lvl8pPr lvl="7">
              <a:spcBef>
                <a:spcPts val="0"/>
              </a:spcBef>
              <a:buNone/>
              <a:defRPr/>
            </a:lvl8pPr>
            <a:lvl9pPr lvl="8">
              <a:spcBef>
                <a:spcPts val="0"/>
              </a:spcBef>
              <a:buNone/>
              <a:defRPr/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bg>
      <p:bgPr>
        <a:solidFill>
          <a:schemeClr val="accent3"/>
        </a:solidFill>
        <a:effectLst/>
      </p:bgPr>
    </p:bg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Shape 38"/>
          <p:cNvSpPr/>
          <p:nvPr/>
        </p:nvSpPr>
        <p:spPr>
          <a:xfrm flipH="1">
            <a:off x="4757100" y="2309400"/>
            <a:ext cx="4386900" cy="2834100"/>
          </a:xfrm>
          <a:prstGeom prst="rtTriangle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9" name="Shape 39"/>
          <p:cNvGrpSpPr/>
          <p:nvPr/>
        </p:nvGrpSpPr>
        <p:grpSpPr>
          <a:xfrm>
            <a:off x="5594191" y="3961115"/>
            <a:ext cx="2910145" cy="1182340"/>
            <a:chOff x="6917201" y="0"/>
            <a:chExt cx="2227777" cy="863400"/>
          </a:xfrm>
        </p:grpSpPr>
        <p:sp>
          <p:nvSpPr>
            <p:cNvPr id="40" name="Shape 40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Shape 41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Shape 4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3" name="Shape 43"/>
          <p:cNvGrpSpPr/>
          <p:nvPr/>
        </p:nvGrpSpPr>
        <p:grpSpPr>
          <a:xfrm>
            <a:off x="199149" y="2"/>
            <a:ext cx="2795414" cy="1083308"/>
            <a:chOff x="6917201" y="0"/>
            <a:chExt cx="2227777" cy="863400"/>
          </a:xfrm>
        </p:grpSpPr>
        <p:sp>
          <p:nvSpPr>
            <p:cNvPr id="44" name="Shape 44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" name="Shape 45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" name="Shape 46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7" name="Shape 47"/>
          <p:cNvSpPr txBox="1">
            <a:spLocks noGrp="1"/>
          </p:cNvSpPr>
          <p:nvPr>
            <p:ph type="title"/>
          </p:nvPr>
        </p:nvSpPr>
        <p:spPr>
          <a:xfrm>
            <a:off x="1888684" y="1746100"/>
            <a:ext cx="5377500" cy="16461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48" name="Shape 48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buNone/>
              <a:defRPr/>
            </a:lvl1pPr>
            <a:lvl2pPr lvl="1">
              <a:spcBef>
                <a:spcPts val="0"/>
              </a:spcBef>
              <a:buNone/>
              <a:defRPr/>
            </a:lvl2pPr>
            <a:lvl3pPr lvl="2">
              <a:spcBef>
                <a:spcPts val="0"/>
              </a:spcBef>
              <a:buNone/>
              <a:defRPr/>
            </a:lvl3pPr>
            <a:lvl4pPr lvl="3">
              <a:spcBef>
                <a:spcPts val="0"/>
              </a:spcBef>
              <a:buNone/>
              <a:defRPr/>
            </a:lvl4pPr>
            <a:lvl5pPr lvl="4">
              <a:spcBef>
                <a:spcPts val="0"/>
              </a:spcBef>
              <a:buNone/>
              <a:defRPr/>
            </a:lvl5pPr>
            <a:lvl6pPr lvl="5">
              <a:spcBef>
                <a:spcPts val="0"/>
              </a:spcBef>
              <a:buNone/>
              <a:defRPr/>
            </a:lvl6pPr>
            <a:lvl7pPr lvl="6">
              <a:spcBef>
                <a:spcPts val="0"/>
              </a:spcBef>
              <a:buNone/>
              <a:defRPr/>
            </a:lvl7pPr>
            <a:lvl8pPr lvl="7">
              <a:spcBef>
                <a:spcPts val="0"/>
              </a:spcBef>
              <a:buNone/>
              <a:defRPr/>
            </a:lvl8pPr>
            <a:lvl9pPr lvl="8">
              <a:spcBef>
                <a:spcPts val="0"/>
              </a:spcBef>
              <a:buNone/>
              <a:defRPr/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bg>
      <p:bgPr>
        <a:solidFill>
          <a:schemeClr val="dk2"/>
        </a:solidFill>
        <a:effectLst/>
      </p:bgPr>
    </p:bg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Shape 50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" name="Shape 51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" name="Shape 52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" name="Shape 53"/>
          <p:cNvSpPr txBox="1">
            <a:spLocks noGrp="1"/>
          </p:cNvSpPr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54" name="Shape 54"/>
          <p:cNvSpPr txBox="1">
            <a:spLocks noGrp="1"/>
          </p:cNvSpPr>
          <p:nvPr>
            <p:ph type="body" idx="1"/>
          </p:nvPr>
        </p:nvSpPr>
        <p:spPr>
          <a:xfrm>
            <a:off x="819150" y="1990725"/>
            <a:ext cx="7505700" cy="24480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1600"/>
              </a:spcBef>
              <a:spcAft>
                <a:spcPts val="160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55" name="Shape 55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buNone/>
              <a:defRPr/>
            </a:lvl1pPr>
            <a:lvl2pPr lvl="1">
              <a:spcBef>
                <a:spcPts val="0"/>
              </a:spcBef>
              <a:buNone/>
              <a:defRPr/>
            </a:lvl2pPr>
            <a:lvl3pPr lvl="2">
              <a:spcBef>
                <a:spcPts val="0"/>
              </a:spcBef>
              <a:buNone/>
              <a:defRPr/>
            </a:lvl3pPr>
            <a:lvl4pPr lvl="3">
              <a:spcBef>
                <a:spcPts val="0"/>
              </a:spcBef>
              <a:buNone/>
              <a:defRPr/>
            </a:lvl4pPr>
            <a:lvl5pPr lvl="4">
              <a:spcBef>
                <a:spcPts val="0"/>
              </a:spcBef>
              <a:buNone/>
              <a:defRPr/>
            </a:lvl5pPr>
            <a:lvl6pPr lvl="5">
              <a:spcBef>
                <a:spcPts val="0"/>
              </a:spcBef>
              <a:buNone/>
              <a:defRPr/>
            </a:lvl6pPr>
            <a:lvl7pPr lvl="6">
              <a:spcBef>
                <a:spcPts val="0"/>
              </a:spcBef>
              <a:buNone/>
              <a:defRPr/>
            </a:lvl7pPr>
            <a:lvl8pPr lvl="7">
              <a:spcBef>
                <a:spcPts val="0"/>
              </a:spcBef>
              <a:buNone/>
              <a:defRPr/>
            </a:lvl8pPr>
            <a:lvl9pPr lvl="8">
              <a:spcBef>
                <a:spcPts val="0"/>
              </a:spcBef>
              <a:buNone/>
              <a:defRPr/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bg>
      <p:bgPr>
        <a:solidFill>
          <a:schemeClr val="dk2"/>
        </a:solidFill>
        <a:effectLst/>
      </p:bgPr>
    </p:bg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Shape 57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" name="Shape 58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" name="Shape 59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0" name="Shape 60"/>
          <p:cNvSpPr txBox="1">
            <a:spLocks noGrp="1"/>
          </p:cNvSpPr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61" name="Shape 61"/>
          <p:cNvSpPr txBox="1">
            <a:spLocks noGrp="1"/>
          </p:cNvSpPr>
          <p:nvPr>
            <p:ph type="body" idx="1"/>
          </p:nvPr>
        </p:nvSpPr>
        <p:spPr>
          <a:xfrm>
            <a:off x="819150" y="1990725"/>
            <a:ext cx="3686100" cy="24480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1600"/>
              </a:spcBef>
              <a:spcAft>
                <a:spcPts val="160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62" name="Shape 62"/>
          <p:cNvSpPr txBox="1">
            <a:spLocks noGrp="1"/>
          </p:cNvSpPr>
          <p:nvPr>
            <p:ph type="body" idx="2"/>
          </p:nvPr>
        </p:nvSpPr>
        <p:spPr>
          <a:xfrm>
            <a:off x="4638675" y="1990725"/>
            <a:ext cx="3686100" cy="24480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1600"/>
              </a:spcBef>
              <a:spcAft>
                <a:spcPts val="160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63" name="Shape 63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buNone/>
              <a:defRPr/>
            </a:lvl1pPr>
            <a:lvl2pPr lvl="1">
              <a:spcBef>
                <a:spcPts val="0"/>
              </a:spcBef>
              <a:buNone/>
              <a:defRPr/>
            </a:lvl2pPr>
            <a:lvl3pPr lvl="2">
              <a:spcBef>
                <a:spcPts val="0"/>
              </a:spcBef>
              <a:buNone/>
              <a:defRPr/>
            </a:lvl3pPr>
            <a:lvl4pPr lvl="3">
              <a:spcBef>
                <a:spcPts val="0"/>
              </a:spcBef>
              <a:buNone/>
              <a:defRPr/>
            </a:lvl4pPr>
            <a:lvl5pPr lvl="4">
              <a:spcBef>
                <a:spcPts val="0"/>
              </a:spcBef>
              <a:buNone/>
              <a:defRPr/>
            </a:lvl5pPr>
            <a:lvl6pPr lvl="5">
              <a:spcBef>
                <a:spcPts val="0"/>
              </a:spcBef>
              <a:buNone/>
              <a:defRPr/>
            </a:lvl6pPr>
            <a:lvl7pPr lvl="6">
              <a:spcBef>
                <a:spcPts val="0"/>
              </a:spcBef>
              <a:buNone/>
              <a:defRPr/>
            </a:lvl7pPr>
            <a:lvl8pPr lvl="7">
              <a:spcBef>
                <a:spcPts val="0"/>
              </a:spcBef>
              <a:buNone/>
              <a:defRPr/>
            </a:lvl8pPr>
            <a:lvl9pPr lvl="8">
              <a:spcBef>
                <a:spcPts val="0"/>
              </a:spcBef>
              <a:buNone/>
              <a:defRPr/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bg>
      <p:bgPr>
        <a:solidFill>
          <a:schemeClr val="dk2"/>
        </a:solidFill>
        <a:effectLst/>
      </p:bgPr>
    </p:bg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hape 65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" name="Shape 66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7" name="Shape 67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8" name="Shape 68"/>
          <p:cNvSpPr txBox="1">
            <a:spLocks noGrp="1"/>
          </p:cNvSpPr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69" name="Shape 69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buNone/>
              <a:defRPr/>
            </a:lvl1pPr>
            <a:lvl2pPr lvl="1">
              <a:spcBef>
                <a:spcPts val="0"/>
              </a:spcBef>
              <a:buNone/>
              <a:defRPr/>
            </a:lvl2pPr>
            <a:lvl3pPr lvl="2">
              <a:spcBef>
                <a:spcPts val="0"/>
              </a:spcBef>
              <a:buNone/>
              <a:defRPr/>
            </a:lvl3pPr>
            <a:lvl4pPr lvl="3">
              <a:spcBef>
                <a:spcPts val="0"/>
              </a:spcBef>
              <a:buNone/>
              <a:defRPr/>
            </a:lvl4pPr>
            <a:lvl5pPr lvl="4">
              <a:spcBef>
                <a:spcPts val="0"/>
              </a:spcBef>
              <a:buNone/>
              <a:defRPr/>
            </a:lvl5pPr>
            <a:lvl6pPr lvl="5">
              <a:spcBef>
                <a:spcPts val="0"/>
              </a:spcBef>
              <a:buNone/>
              <a:defRPr/>
            </a:lvl6pPr>
            <a:lvl7pPr lvl="6">
              <a:spcBef>
                <a:spcPts val="0"/>
              </a:spcBef>
              <a:buNone/>
              <a:defRPr/>
            </a:lvl7pPr>
            <a:lvl8pPr lvl="7">
              <a:spcBef>
                <a:spcPts val="0"/>
              </a:spcBef>
              <a:buNone/>
              <a:defRPr/>
            </a:lvl8pPr>
            <a:lvl9pPr lvl="8">
              <a:spcBef>
                <a:spcPts val="0"/>
              </a:spcBef>
              <a:buNone/>
              <a:defRPr/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bg>
      <p:bgPr>
        <a:solidFill>
          <a:schemeClr val="accent3"/>
        </a:solidFill>
        <a:effectLst/>
      </p:bgPr>
    </p:bg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Shape 71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2" name="Shape 72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3" name="Shape 73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" name="Shape 74"/>
          <p:cNvSpPr txBox="1">
            <a:spLocks noGrp="1"/>
          </p:cNvSpPr>
          <p:nvPr>
            <p:ph type="title"/>
          </p:nvPr>
        </p:nvSpPr>
        <p:spPr>
          <a:xfrm>
            <a:off x="819150" y="845600"/>
            <a:ext cx="3709200" cy="13830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75" name="Shape 75"/>
          <p:cNvSpPr txBox="1">
            <a:spLocks noGrp="1"/>
          </p:cNvSpPr>
          <p:nvPr>
            <p:ph type="body" idx="1"/>
          </p:nvPr>
        </p:nvSpPr>
        <p:spPr>
          <a:xfrm>
            <a:off x="830700" y="2319050"/>
            <a:ext cx="3709200" cy="21198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1600"/>
              </a:spcBef>
              <a:spcAft>
                <a:spcPts val="160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76" name="Shape 76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buNone/>
              <a:defRPr/>
            </a:lvl1pPr>
            <a:lvl2pPr lvl="1">
              <a:spcBef>
                <a:spcPts val="0"/>
              </a:spcBef>
              <a:buNone/>
              <a:defRPr/>
            </a:lvl2pPr>
            <a:lvl3pPr lvl="2">
              <a:spcBef>
                <a:spcPts val="0"/>
              </a:spcBef>
              <a:buNone/>
              <a:defRPr/>
            </a:lvl3pPr>
            <a:lvl4pPr lvl="3">
              <a:spcBef>
                <a:spcPts val="0"/>
              </a:spcBef>
              <a:buNone/>
              <a:defRPr/>
            </a:lvl4pPr>
            <a:lvl5pPr lvl="4">
              <a:spcBef>
                <a:spcPts val="0"/>
              </a:spcBef>
              <a:buNone/>
              <a:defRPr/>
            </a:lvl5pPr>
            <a:lvl6pPr lvl="5">
              <a:spcBef>
                <a:spcPts val="0"/>
              </a:spcBef>
              <a:buNone/>
              <a:defRPr/>
            </a:lvl6pPr>
            <a:lvl7pPr lvl="6">
              <a:spcBef>
                <a:spcPts val="0"/>
              </a:spcBef>
              <a:buNone/>
              <a:defRPr/>
            </a:lvl7pPr>
            <a:lvl8pPr lvl="7">
              <a:spcBef>
                <a:spcPts val="0"/>
              </a:spcBef>
              <a:buNone/>
              <a:defRPr/>
            </a:lvl8pPr>
            <a:lvl9pPr lvl="8">
              <a:spcBef>
                <a:spcPts val="0"/>
              </a:spcBef>
              <a:buNone/>
              <a:defRPr/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bg>
      <p:bgPr>
        <a:solidFill>
          <a:schemeClr val="accent1"/>
        </a:solidFill>
        <a:effectLst/>
      </p:bgPr>
    </p:bg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Shape 78"/>
          <p:cNvSpPr/>
          <p:nvPr/>
        </p:nvSpPr>
        <p:spPr>
          <a:xfrm>
            <a:off x="0" y="2823144"/>
            <a:ext cx="7369200" cy="2316900"/>
          </a:xfrm>
          <a:prstGeom prst="rtTriangle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9" name="Shape 79"/>
          <p:cNvSpPr/>
          <p:nvPr/>
        </p:nvSpPr>
        <p:spPr>
          <a:xfrm flipH="1">
            <a:off x="3583210" y="1554113"/>
            <a:ext cx="5560500" cy="35895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0" name="Shape 80"/>
          <p:cNvGrpSpPr/>
          <p:nvPr/>
        </p:nvGrpSpPr>
        <p:grpSpPr>
          <a:xfrm>
            <a:off x="255991" y="-118"/>
            <a:ext cx="2251347" cy="1043408"/>
            <a:chOff x="3961956" y="4383950"/>
            <a:chExt cx="1160548" cy="548700"/>
          </a:xfrm>
        </p:grpSpPr>
        <p:sp>
          <p:nvSpPr>
            <p:cNvPr id="81" name="Shape 81"/>
            <p:cNvSpPr/>
            <p:nvPr/>
          </p:nvSpPr>
          <p:spPr>
            <a:xfrm>
              <a:off x="4224904" y="4383950"/>
              <a:ext cx="897600" cy="5487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" name="Shape 82"/>
            <p:cNvSpPr/>
            <p:nvPr/>
          </p:nvSpPr>
          <p:spPr>
            <a:xfrm>
              <a:off x="4093430" y="4383950"/>
              <a:ext cx="897600" cy="5487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" name="Shape 83"/>
            <p:cNvSpPr/>
            <p:nvPr/>
          </p:nvSpPr>
          <p:spPr>
            <a:xfrm>
              <a:off x="3961956" y="4383950"/>
              <a:ext cx="897600" cy="5487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4" name="Shape 84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5" name="Shape 85"/>
          <p:cNvGrpSpPr/>
          <p:nvPr/>
        </p:nvGrpSpPr>
        <p:grpSpPr>
          <a:xfrm>
            <a:off x="34934" y="4522125"/>
            <a:ext cx="1593306" cy="617072"/>
            <a:chOff x="6917201" y="0"/>
            <a:chExt cx="2227777" cy="863400"/>
          </a:xfrm>
        </p:grpSpPr>
        <p:sp>
          <p:nvSpPr>
            <p:cNvPr id="86" name="Shape 86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" name="Shape 87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" name="Shape 88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9" name="Shape 89"/>
          <p:cNvGrpSpPr/>
          <p:nvPr/>
        </p:nvGrpSpPr>
        <p:grpSpPr>
          <a:xfrm>
            <a:off x="5886353" y="1243"/>
            <a:ext cx="3257455" cy="1261514"/>
            <a:chOff x="6917201" y="0"/>
            <a:chExt cx="2227777" cy="863400"/>
          </a:xfrm>
        </p:grpSpPr>
        <p:sp>
          <p:nvSpPr>
            <p:cNvPr id="90" name="Shape 90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" name="Shape 91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" name="Shape 9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3" name="Shape 93"/>
          <p:cNvSpPr txBox="1">
            <a:spLocks noGrp="1"/>
          </p:cNvSpPr>
          <p:nvPr>
            <p:ph type="title"/>
          </p:nvPr>
        </p:nvSpPr>
        <p:spPr>
          <a:xfrm>
            <a:off x="1393929" y="1301146"/>
            <a:ext cx="6366900" cy="253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lv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1pPr>
            <a:lvl2pPr lvl="1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2pPr>
            <a:lvl3pPr lvl="2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3pPr>
            <a:lvl4pPr lvl="3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4pPr>
            <a:lvl5pPr lvl="4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5pPr>
            <a:lvl6pPr lvl="5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6pPr>
            <a:lvl7pPr lvl="6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7pPr>
            <a:lvl8pPr lvl="7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8pPr>
            <a:lvl9pPr lvl="8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9pPr>
          </a:lstStyle>
          <a:p>
            <a:endParaRPr/>
          </a:p>
        </p:txBody>
      </p:sp>
      <p:sp>
        <p:nvSpPr>
          <p:cNvPr id="94" name="Shape 94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buNone/>
              <a:defRPr/>
            </a:lvl1pPr>
            <a:lvl2pPr lvl="1">
              <a:spcBef>
                <a:spcPts val="0"/>
              </a:spcBef>
              <a:buNone/>
              <a:defRPr/>
            </a:lvl2pPr>
            <a:lvl3pPr lvl="2">
              <a:spcBef>
                <a:spcPts val="0"/>
              </a:spcBef>
              <a:buNone/>
              <a:defRPr/>
            </a:lvl3pPr>
            <a:lvl4pPr lvl="3">
              <a:spcBef>
                <a:spcPts val="0"/>
              </a:spcBef>
              <a:buNone/>
              <a:defRPr/>
            </a:lvl4pPr>
            <a:lvl5pPr lvl="4">
              <a:spcBef>
                <a:spcPts val="0"/>
              </a:spcBef>
              <a:buNone/>
              <a:defRPr/>
            </a:lvl5pPr>
            <a:lvl6pPr lvl="5">
              <a:spcBef>
                <a:spcPts val="0"/>
              </a:spcBef>
              <a:buNone/>
              <a:defRPr/>
            </a:lvl6pPr>
            <a:lvl7pPr lvl="6">
              <a:spcBef>
                <a:spcPts val="0"/>
              </a:spcBef>
              <a:buNone/>
              <a:defRPr/>
            </a:lvl7pPr>
            <a:lvl8pPr lvl="7">
              <a:spcBef>
                <a:spcPts val="0"/>
              </a:spcBef>
              <a:buNone/>
              <a:defRPr/>
            </a:lvl8pPr>
            <a:lvl9pPr lvl="8">
              <a:spcBef>
                <a:spcPts val="0"/>
              </a:spcBef>
              <a:buNone/>
              <a:defRPr/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bg>
      <p:bgPr>
        <a:solidFill>
          <a:schemeClr val="dk2"/>
        </a:solidFill>
        <a:effectLst/>
      </p:bgPr>
    </p:bg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Shape 96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" name="Shape 97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8" name="Shape 98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9" name="Shape 99"/>
          <p:cNvSpPr txBox="1">
            <a:spLocks noGrp="1"/>
          </p:cNvSpPr>
          <p:nvPr>
            <p:ph type="title"/>
          </p:nvPr>
        </p:nvSpPr>
        <p:spPr>
          <a:xfrm>
            <a:off x="819150" y="845600"/>
            <a:ext cx="6424200" cy="7050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100" name="Shape 100"/>
          <p:cNvSpPr txBox="1">
            <a:spLocks noGrp="1"/>
          </p:cNvSpPr>
          <p:nvPr>
            <p:ph type="subTitle" idx="1"/>
          </p:nvPr>
        </p:nvSpPr>
        <p:spPr>
          <a:xfrm>
            <a:off x="819150" y="1550700"/>
            <a:ext cx="58599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01" name="Shape 101"/>
          <p:cNvSpPr txBox="1">
            <a:spLocks noGrp="1"/>
          </p:cNvSpPr>
          <p:nvPr>
            <p:ph type="body" idx="2"/>
          </p:nvPr>
        </p:nvSpPr>
        <p:spPr>
          <a:xfrm>
            <a:off x="819150" y="2467050"/>
            <a:ext cx="5859900" cy="20955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1600"/>
              </a:spcBef>
              <a:spcAft>
                <a:spcPts val="160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102" name="Shape 102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buNone/>
              <a:defRPr/>
            </a:lvl1pPr>
            <a:lvl2pPr lvl="1">
              <a:spcBef>
                <a:spcPts val="0"/>
              </a:spcBef>
              <a:buNone/>
              <a:defRPr/>
            </a:lvl2pPr>
            <a:lvl3pPr lvl="2">
              <a:spcBef>
                <a:spcPts val="0"/>
              </a:spcBef>
              <a:buNone/>
              <a:defRPr/>
            </a:lvl3pPr>
            <a:lvl4pPr lvl="3">
              <a:spcBef>
                <a:spcPts val="0"/>
              </a:spcBef>
              <a:buNone/>
              <a:defRPr/>
            </a:lvl4pPr>
            <a:lvl5pPr lvl="4">
              <a:spcBef>
                <a:spcPts val="0"/>
              </a:spcBef>
              <a:buNone/>
              <a:defRPr/>
            </a:lvl5pPr>
            <a:lvl6pPr lvl="5">
              <a:spcBef>
                <a:spcPts val="0"/>
              </a:spcBef>
              <a:buNone/>
              <a:defRPr/>
            </a:lvl6pPr>
            <a:lvl7pPr lvl="6">
              <a:spcBef>
                <a:spcPts val="0"/>
              </a:spcBef>
              <a:buNone/>
              <a:defRPr/>
            </a:lvl7pPr>
            <a:lvl8pPr lvl="7">
              <a:spcBef>
                <a:spcPts val="0"/>
              </a:spcBef>
              <a:buNone/>
              <a:defRPr/>
            </a:lvl8pPr>
            <a:lvl9pPr lvl="8">
              <a:spcBef>
                <a:spcPts val="0"/>
              </a:spcBef>
              <a:buNone/>
              <a:defRPr/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bg>
      <p:bgPr>
        <a:solidFill>
          <a:schemeClr val="accent1"/>
        </a:solidFill>
        <a:effectLst/>
      </p:bgPr>
    </p:bg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Shape 104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5" name="Shape 105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6" name="Shape 106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7" name="Shape 107"/>
          <p:cNvSpPr txBox="1">
            <a:spLocks noGrp="1"/>
          </p:cNvSpPr>
          <p:nvPr>
            <p:ph type="body" idx="1"/>
          </p:nvPr>
        </p:nvSpPr>
        <p:spPr>
          <a:xfrm>
            <a:off x="328025" y="4163500"/>
            <a:ext cx="7415100" cy="6051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</a:lstStyle>
          <a:p>
            <a:endParaRPr/>
          </a:p>
        </p:txBody>
      </p:sp>
      <p:sp>
        <p:nvSpPr>
          <p:cNvPr id="108" name="Shape 108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buNone/>
              <a:defRPr/>
            </a:lvl1pPr>
            <a:lvl2pPr lvl="1">
              <a:spcBef>
                <a:spcPts val="0"/>
              </a:spcBef>
              <a:buNone/>
              <a:defRPr/>
            </a:lvl2pPr>
            <a:lvl3pPr lvl="2">
              <a:spcBef>
                <a:spcPts val="0"/>
              </a:spcBef>
              <a:buNone/>
              <a:defRPr/>
            </a:lvl3pPr>
            <a:lvl4pPr lvl="3">
              <a:spcBef>
                <a:spcPts val="0"/>
              </a:spcBef>
              <a:buNone/>
              <a:defRPr/>
            </a:lvl4pPr>
            <a:lvl5pPr lvl="4">
              <a:spcBef>
                <a:spcPts val="0"/>
              </a:spcBef>
              <a:buNone/>
              <a:defRPr/>
            </a:lvl5pPr>
            <a:lvl6pPr lvl="5">
              <a:spcBef>
                <a:spcPts val="0"/>
              </a:spcBef>
              <a:buNone/>
              <a:defRPr/>
            </a:lvl6pPr>
            <a:lvl7pPr lvl="6">
              <a:spcBef>
                <a:spcPts val="0"/>
              </a:spcBef>
              <a:buNone/>
              <a:defRPr/>
            </a:lvl7pPr>
            <a:lvl8pPr lvl="7">
              <a:spcBef>
                <a:spcPts val="0"/>
              </a:spcBef>
              <a:buNone/>
              <a:defRPr/>
            </a:lvl8pPr>
            <a:lvl9pPr lvl="8">
              <a:spcBef>
                <a:spcPts val="0"/>
              </a:spcBef>
              <a:buNone/>
              <a:defRPr/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bg>
      <p:bgPr>
        <a:solidFill>
          <a:schemeClr val="accent3"/>
        </a:solidFill>
        <a:effectLst/>
      </p:bgPr>
    </p:bg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hape 110"/>
          <p:cNvSpPr/>
          <p:nvPr/>
        </p:nvSpPr>
        <p:spPr>
          <a:xfrm flipH="1">
            <a:off x="5569200" y="2834075"/>
            <a:ext cx="3574800" cy="2309400"/>
          </a:xfrm>
          <a:prstGeom prst="rtTriangle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11" name="Shape 111"/>
          <p:cNvGrpSpPr/>
          <p:nvPr/>
        </p:nvGrpSpPr>
        <p:grpSpPr>
          <a:xfrm>
            <a:off x="5959222" y="4119576"/>
            <a:ext cx="2520952" cy="1024165"/>
            <a:chOff x="6917201" y="0"/>
            <a:chExt cx="2227777" cy="863400"/>
          </a:xfrm>
        </p:grpSpPr>
        <p:sp>
          <p:nvSpPr>
            <p:cNvPr id="112" name="Shape 11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" name="Shape 113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" name="Shape 114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5" name="Shape 115"/>
          <p:cNvGrpSpPr/>
          <p:nvPr/>
        </p:nvGrpSpPr>
        <p:grpSpPr>
          <a:xfrm>
            <a:off x="199149" y="2"/>
            <a:ext cx="2795414" cy="1083308"/>
            <a:chOff x="6917201" y="0"/>
            <a:chExt cx="2227777" cy="863400"/>
          </a:xfrm>
        </p:grpSpPr>
        <p:sp>
          <p:nvSpPr>
            <p:cNvPr id="116" name="Shape 116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" name="Shape 117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" name="Shape 118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19" name="Shape 119"/>
          <p:cNvSpPr txBox="1">
            <a:spLocks noGrp="1"/>
          </p:cNvSpPr>
          <p:nvPr>
            <p:ph type="title"/>
          </p:nvPr>
        </p:nvSpPr>
        <p:spPr>
          <a:xfrm>
            <a:off x="1385850" y="1383850"/>
            <a:ext cx="6372300" cy="13797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20" name="Shape 120"/>
          <p:cNvSpPr txBox="1">
            <a:spLocks noGrp="1"/>
          </p:cNvSpPr>
          <p:nvPr>
            <p:ph type="body" idx="1"/>
          </p:nvPr>
        </p:nvSpPr>
        <p:spPr>
          <a:xfrm>
            <a:off x="1385850" y="2863850"/>
            <a:ext cx="6372300" cy="6411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11150" algn="ctr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 algn="ctr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 algn="ctr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 algn="ctr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 algn="ctr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 algn="ctr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 algn="ctr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 algn="ctr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 algn="ctr">
              <a:spcBef>
                <a:spcPts val="1600"/>
              </a:spcBef>
              <a:spcAft>
                <a:spcPts val="160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121" name="Shape 121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buNone/>
              <a:defRPr/>
            </a:lvl1pPr>
            <a:lvl2pPr lvl="1">
              <a:spcBef>
                <a:spcPts val="0"/>
              </a:spcBef>
              <a:buNone/>
              <a:defRPr/>
            </a:lvl2pPr>
            <a:lvl3pPr lvl="2">
              <a:spcBef>
                <a:spcPts val="0"/>
              </a:spcBef>
              <a:buNone/>
              <a:defRPr/>
            </a:lvl3pPr>
            <a:lvl4pPr lvl="3">
              <a:spcBef>
                <a:spcPts val="0"/>
              </a:spcBef>
              <a:buNone/>
              <a:defRPr/>
            </a:lvl4pPr>
            <a:lvl5pPr lvl="4">
              <a:spcBef>
                <a:spcPts val="0"/>
              </a:spcBef>
              <a:buNone/>
              <a:defRPr/>
            </a:lvl5pPr>
            <a:lvl6pPr lvl="5">
              <a:spcBef>
                <a:spcPts val="0"/>
              </a:spcBef>
              <a:buNone/>
              <a:defRPr/>
            </a:lvl6pPr>
            <a:lvl7pPr lvl="6">
              <a:spcBef>
                <a:spcPts val="0"/>
              </a:spcBef>
              <a:buNone/>
              <a:defRPr/>
            </a:lvl7pPr>
            <a:lvl8pPr lvl="7">
              <a:spcBef>
                <a:spcPts val="0"/>
              </a:spcBef>
              <a:buNone/>
              <a:defRPr/>
            </a:lvl8pPr>
            <a:lvl9pPr lvl="8">
              <a:spcBef>
                <a:spcPts val="0"/>
              </a:spcBef>
              <a:buNone/>
              <a:defRPr/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Shape 123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buNone/>
              <a:defRPr/>
            </a:lvl1pPr>
            <a:lvl2pPr lvl="1">
              <a:spcBef>
                <a:spcPts val="0"/>
              </a:spcBef>
              <a:buNone/>
              <a:defRPr/>
            </a:lvl2pPr>
            <a:lvl3pPr lvl="2">
              <a:spcBef>
                <a:spcPts val="0"/>
              </a:spcBef>
              <a:buNone/>
              <a:defRPr/>
            </a:lvl3pPr>
            <a:lvl4pPr lvl="3">
              <a:spcBef>
                <a:spcPts val="0"/>
              </a:spcBef>
              <a:buNone/>
              <a:defRPr/>
            </a:lvl4pPr>
            <a:lvl5pPr lvl="4">
              <a:spcBef>
                <a:spcPts val="0"/>
              </a:spcBef>
              <a:buNone/>
              <a:defRPr/>
            </a:lvl5pPr>
            <a:lvl6pPr lvl="5">
              <a:spcBef>
                <a:spcPts val="0"/>
              </a:spcBef>
              <a:buNone/>
              <a:defRPr/>
            </a:lvl6pPr>
            <a:lvl7pPr lvl="6">
              <a:spcBef>
                <a:spcPts val="0"/>
              </a:spcBef>
              <a:buNone/>
              <a:defRPr/>
            </a:lvl7pPr>
            <a:lvl8pPr lvl="7">
              <a:spcBef>
                <a:spcPts val="0"/>
              </a:spcBef>
              <a:buNone/>
              <a:defRPr/>
            </a:lvl8pPr>
            <a:lvl9pPr lvl="8">
              <a:spcBef>
                <a:spcPts val="0"/>
              </a:spcBef>
              <a:buNone/>
              <a:defRPr/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hift">
    <p:bg>
      <p:bgPr>
        <a:solidFill>
          <a:schemeClr val="dk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endParaRPr/>
          </a:p>
        </p:txBody>
      </p:sp>
      <p:sp>
        <p:nvSpPr>
          <p:cNvPr id="7" name="Shape 7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39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Calibri"/>
              <a:buChar char="●"/>
              <a:defRPr sz="13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lvl="1" indent="-29845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○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lvl="2" indent="-29845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■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lvl="3" indent="-29845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●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lvl="4" indent="-29845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○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lvl="5" indent="-29845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■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lvl="6" indent="-29845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●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lvl="7" indent="-29845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○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lvl="8" indent="-29845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100"/>
              <a:buFont typeface="Calibri"/>
              <a:buChar char="■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Shape 8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spcBef>
                <a:spcPts val="0"/>
              </a:spcBef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algn="r">
              <a:spcBef>
                <a:spcPts val="0"/>
              </a:spcBef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2pPr>
            <a:lvl3pPr lvl="2" algn="r">
              <a:spcBef>
                <a:spcPts val="0"/>
              </a:spcBef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3pPr>
            <a:lvl4pPr lvl="3" algn="r">
              <a:spcBef>
                <a:spcPts val="0"/>
              </a:spcBef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4pPr>
            <a:lvl5pPr lvl="4" algn="r">
              <a:spcBef>
                <a:spcPts val="0"/>
              </a:spcBef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5pPr>
            <a:lvl6pPr lvl="5" algn="r">
              <a:spcBef>
                <a:spcPts val="0"/>
              </a:spcBef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6pPr>
            <a:lvl7pPr lvl="6" algn="r">
              <a:spcBef>
                <a:spcPts val="0"/>
              </a:spcBef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7pPr>
            <a:lvl8pPr lvl="7" algn="r">
              <a:spcBef>
                <a:spcPts val="0"/>
              </a:spcBef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8pPr>
            <a:lvl9pPr lvl="8" algn="r">
              <a:spcBef>
                <a:spcPts val="0"/>
              </a:spcBef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Shape 128"/>
          <p:cNvSpPr txBox="1">
            <a:spLocks noGrp="1"/>
          </p:cNvSpPr>
          <p:nvPr>
            <p:ph type="ctrTitle"/>
          </p:nvPr>
        </p:nvSpPr>
        <p:spPr>
          <a:xfrm>
            <a:off x="1858703" y="1822833"/>
            <a:ext cx="5361300" cy="144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Live Project</a:t>
            </a:r>
            <a:endParaRPr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Pitch for Project Roles</a:t>
            </a:r>
            <a:endParaRPr/>
          </a:p>
        </p:txBody>
      </p:sp>
      <p:sp>
        <p:nvSpPr>
          <p:cNvPr id="129" name="Shape 129"/>
          <p:cNvSpPr txBox="1">
            <a:spLocks noGrp="1"/>
          </p:cNvSpPr>
          <p:nvPr>
            <p:ph type="subTitle" idx="1"/>
          </p:nvPr>
        </p:nvSpPr>
        <p:spPr>
          <a:xfrm>
            <a:off x="1858700" y="3413136"/>
            <a:ext cx="5361300" cy="139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Kurtis Bray</a:t>
            </a:r>
            <a:endParaRPr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Zinzan Davies</a:t>
            </a:r>
            <a:endParaRPr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Chelsea Marshall</a:t>
            </a:r>
            <a:endParaRPr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Reuben Sims</a:t>
            </a:r>
            <a:endParaRPr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30" name="Shape 13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158200" y="783425"/>
            <a:ext cx="2777450" cy="1677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Shape 135"/>
          <p:cNvSpPr txBox="1">
            <a:spLocks noGrp="1"/>
          </p:cNvSpPr>
          <p:nvPr>
            <p:ph type="title"/>
          </p:nvPr>
        </p:nvSpPr>
        <p:spPr>
          <a:xfrm>
            <a:off x="819150" y="319250"/>
            <a:ext cx="7505700" cy="95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Project Brief</a:t>
            </a:r>
            <a:endParaRPr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The Digital Interpretation Project</a:t>
            </a:r>
            <a:endParaRPr/>
          </a:p>
        </p:txBody>
      </p:sp>
      <p:sp>
        <p:nvSpPr>
          <p:cNvPr id="136" name="Shape 136"/>
          <p:cNvSpPr txBox="1">
            <a:spLocks noGrp="1"/>
          </p:cNvSpPr>
          <p:nvPr>
            <p:ph type="body" idx="1"/>
          </p:nvPr>
        </p:nvSpPr>
        <p:spPr>
          <a:xfrm>
            <a:off x="819150" y="1468925"/>
            <a:ext cx="7505700" cy="2969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Aim: Increase the amount of visitors to Carmarthenshire Heritage sites via interactive media.</a:t>
            </a:r>
            <a:endParaRPr/>
          </a:p>
          <a:p>
            <a:pPr marL="0" lvl="0" indent="0">
              <a:spcBef>
                <a:spcPts val="1600"/>
              </a:spcBef>
              <a:spcAft>
                <a:spcPts val="0"/>
              </a:spcAft>
              <a:buNone/>
            </a:pPr>
            <a:r>
              <a:rPr lang="en"/>
              <a:t>The project consists of:</a:t>
            </a:r>
            <a:endParaRPr/>
          </a:p>
          <a:p>
            <a:pPr marL="0" lvl="0" indent="0">
              <a:spcBef>
                <a:spcPts val="1600"/>
              </a:spcBef>
              <a:spcAft>
                <a:spcPts val="0"/>
              </a:spcAft>
              <a:buNone/>
            </a:pPr>
            <a:r>
              <a:rPr lang="en" b="1" i="1"/>
              <a:t>Adventure App</a:t>
            </a:r>
            <a:endParaRPr b="1" i="1"/>
          </a:p>
          <a:p>
            <a:pPr marL="0" lvl="0" indent="0">
              <a:spcBef>
                <a:spcPts val="1600"/>
              </a:spcBef>
              <a:spcAft>
                <a:spcPts val="0"/>
              </a:spcAft>
              <a:buNone/>
            </a:pPr>
            <a:r>
              <a:rPr lang="en" b="1" i="1"/>
              <a:t>Web Portal</a:t>
            </a:r>
            <a:endParaRPr b="1" i="1"/>
          </a:p>
          <a:p>
            <a:pPr marL="0" lvl="0" indent="0">
              <a:spcBef>
                <a:spcPts val="1600"/>
              </a:spcBef>
              <a:spcAft>
                <a:spcPts val="0"/>
              </a:spcAft>
              <a:buNone/>
            </a:pPr>
            <a:r>
              <a:rPr lang="en" b="1" i="1"/>
              <a:t>Repository</a:t>
            </a:r>
            <a:endParaRPr b="1" i="1"/>
          </a:p>
          <a:p>
            <a:pPr marL="0" lvl="0" indent="0">
              <a:spcBef>
                <a:spcPts val="1600"/>
              </a:spcBef>
              <a:spcAft>
                <a:spcPts val="0"/>
              </a:spcAft>
              <a:buNone/>
            </a:pPr>
            <a:r>
              <a:rPr lang="en"/>
              <a:t>As a group, what are we going to do for this project?                                                                                                                         </a:t>
            </a:r>
            <a:endParaRPr/>
          </a:p>
          <a:p>
            <a:pPr marL="0" lvl="0" indent="0">
              <a:spcBef>
                <a:spcPts val="1600"/>
              </a:spcBef>
              <a:spcAft>
                <a:spcPts val="160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Shape 141"/>
          <p:cNvSpPr txBox="1">
            <a:spLocks noGrp="1"/>
          </p:cNvSpPr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Kurtis Bray - Production Manager</a:t>
            </a:r>
            <a:endParaRPr/>
          </a:p>
        </p:txBody>
      </p:sp>
      <p:sp>
        <p:nvSpPr>
          <p:cNvPr id="142" name="Shape 142"/>
          <p:cNvSpPr txBox="1">
            <a:spLocks noGrp="1"/>
          </p:cNvSpPr>
          <p:nvPr>
            <p:ph type="body" idx="1"/>
          </p:nvPr>
        </p:nvSpPr>
        <p:spPr>
          <a:xfrm>
            <a:off x="819150" y="1990725"/>
            <a:ext cx="7505700" cy="244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1150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/>
              <a:t>Assign dates to where production will be taking place</a:t>
            </a:r>
            <a:endParaRPr/>
          </a:p>
          <a:p>
            <a:pPr marL="457200" lvl="0" indent="-311150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/>
              <a:t>Keep in contact with client</a:t>
            </a:r>
            <a:endParaRPr/>
          </a:p>
          <a:p>
            <a:pPr marL="457200" lvl="0" indent="-311150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/>
              <a:t>Make sure that we all have the resources needed for the tasks at hand</a:t>
            </a:r>
            <a:endParaRPr/>
          </a:p>
          <a:p>
            <a:pPr marL="457200" lvl="0" indent="-311150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/>
              <a:t>Create production schedules</a:t>
            </a:r>
            <a:endParaRPr/>
          </a:p>
          <a:p>
            <a:pPr marL="457200" lvl="0" indent="-311150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/>
              <a:t>Risk management</a:t>
            </a:r>
            <a:endParaRPr/>
          </a:p>
          <a:p>
            <a: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/>
              <a:t>Camera work; Shared role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Shape 147"/>
          <p:cNvSpPr txBox="1">
            <a:spLocks noGrp="1"/>
          </p:cNvSpPr>
          <p:nvPr>
            <p:ph type="title"/>
          </p:nvPr>
        </p:nvSpPr>
        <p:spPr>
          <a:xfrm>
            <a:off x="864800" y="480250"/>
            <a:ext cx="7505700" cy="95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Sound - Zinzan Gillespie-Davies</a:t>
            </a:r>
            <a:endParaRPr/>
          </a:p>
        </p:txBody>
      </p:sp>
      <p:sp>
        <p:nvSpPr>
          <p:cNvPr id="148" name="Shape 148"/>
          <p:cNvSpPr txBox="1">
            <a:spLocks noGrp="1"/>
          </p:cNvSpPr>
          <p:nvPr>
            <p:ph type="body" idx="1"/>
          </p:nvPr>
        </p:nvSpPr>
        <p:spPr>
          <a:xfrm>
            <a:off x="799575" y="1410150"/>
            <a:ext cx="7505700" cy="244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1150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/>
              <a:t>In Charge of all sound equipment: Boom, Batteries etc</a:t>
            </a:r>
            <a:endParaRPr/>
          </a:p>
          <a:p>
            <a:pPr marL="457200" lvl="0" indent="-311150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/>
              <a:t>Help sync sound </a:t>
            </a:r>
            <a:endParaRPr/>
          </a:p>
          <a:p>
            <a:pPr marL="457200" lvl="0" indent="-311150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Char char="●"/>
            </a:pPr>
            <a:r>
              <a:rPr lang="en">
                <a:solidFill>
                  <a:srgbClr val="000000"/>
                </a:solidFill>
              </a:rPr>
              <a:t>Works closely with production manager and editor</a:t>
            </a:r>
            <a:endParaRPr>
              <a:solidFill>
                <a:srgbClr val="000000"/>
              </a:solidFill>
            </a:endParaRPr>
          </a:p>
          <a:p>
            <a:pPr marL="457200" lvl="0" indent="-311150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/>
              <a:t>Foley Work</a:t>
            </a:r>
            <a:endParaRPr/>
          </a:p>
          <a:p>
            <a:pPr marL="457200" lvl="0" indent="-311150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/>
              <a:t>Make sure the talent is speaking clearly and loudly enough</a:t>
            </a:r>
            <a:endParaRPr/>
          </a:p>
          <a:p>
            <a:pPr marL="457200" lvl="0" indent="-311150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/>
              <a:t>Dictate a new take of a scene if need be</a:t>
            </a:r>
            <a:endParaRPr/>
          </a:p>
          <a:p>
            <a:pPr marL="457200" lvl="0" indent="-311150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/>
              <a:t>In Charge of any audio or dialogue manipulation that need to be done</a:t>
            </a:r>
            <a:endParaRPr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Shape 153"/>
          <p:cNvSpPr txBox="1">
            <a:spLocks noGrp="1"/>
          </p:cNvSpPr>
          <p:nvPr>
            <p:ph type="title"/>
          </p:nvPr>
        </p:nvSpPr>
        <p:spPr>
          <a:xfrm>
            <a:off x="393600" y="295550"/>
            <a:ext cx="7505700" cy="95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Editing </a:t>
            </a:r>
            <a:endParaRPr/>
          </a:p>
        </p:txBody>
      </p:sp>
      <p:sp>
        <p:nvSpPr>
          <p:cNvPr id="154" name="Shape 154"/>
          <p:cNvSpPr txBox="1">
            <a:spLocks noGrp="1"/>
          </p:cNvSpPr>
          <p:nvPr>
            <p:ph type="body" idx="1"/>
          </p:nvPr>
        </p:nvSpPr>
        <p:spPr>
          <a:xfrm>
            <a:off x="354575" y="1282525"/>
            <a:ext cx="7505700" cy="244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11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/>
              <a:t>Get the SD cards from the camera</a:t>
            </a:r>
            <a:endParaRPr/>
          </a:p>
          <a:p>
            <a:pPr marL="457200" lvl="0" indent="-3111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 sz="1200">
                <a:solidFill>
                  <a:srgbClr val="485D65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Assembling all raw footage and audio</a:t>
            </a:r>
            <a:endParaRPr/>
          </a:p>
          <a:p>
            <a:pPr marL="457200" lvl="0" indent="-3111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/>
              <a:t>Looking after and backing up the footage</a:t>
            </a:r>
            <a:endParaRPr/>
          </a:p>
          <a:p>
            <a:pPr marL="457200" lvl="0" indent="-3111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/>
              <a:t>Sync sound with footage</a:t>
            </a:r>
            <a:endParaRPr/>
          </a:p>
          <a:p>
            <a:pPr marL="457200" lvl="0" indent="-3111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/>
              <a:t>Working with the production manager to make sure the client is satisfied</a:t>
            </a:r>
            <a:r>
              <a:rPr lang="en">
                <a:solidFill>
                  <a:srgbClr val="000000"/>
                </a:solidFill>
              </a:rPr>
              <a:t> </a:t>
            </a:r>
            <a:endParaRPr>
              <a:solidFill>
                <a:srgbClr val="000000"/>
              </a:solidFill>
            </a:endParaRPr>
          </a:p>
          <a:p>
            <a:pPr marL="457200" lvl="0" indent="-31115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Char char="●"/>
            </a:pPr>
            <a:r>
              <a:rPr lang="en">
                <a:solidFill>
                  <a:srgbClr val="000000"/>
                </a:solidFill>
              </a:rPr>
              <a:t>Working closely with production manager and sound</a:t>
            </a:r>
            <a:endParaRPr>
              <a:solidFill>
                <a:srgbClr val="000000"/>
              </a:solidFill>
            </a:endParaRPr>
          </a:p>
          <a:p>
            <a:pPr marL="457200" lvl="0" indent="-31115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Char char="●"/>
            </a:pPr>
            <a:r>
              <a:rPr lang="en">
                <a:solidFill>
                  <a:srgbClr val="000000"/>
                </a:solidFill>
              </a:rPr>
              <a:t>Creating a rough cut of the footage and deciding what is usable</a:t>
            </a:r>
            <a:endParaRPr>
              <a:solidFill>
                <a:srgbClr val="000000"/>
              </a:solidFill>
            </a:endParaRPr>
          </a:p>
          <a:p>
            <a:pPr marL="457200" lvl="0" indent="-31115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Char char="●"/>
            </a:pPr>
            <a:r>
              <a:rPr lang="en">
                <a:solidFill>
                  <a:srgbClr val="000000"/>
                </a:solidFill>
              </a:rPr>
              <a:t>Making sure that the footage is meeting the clients expectations and requirements</a:t>
            </a:r>
            <a:endParaRPr>
              <a:solidFill>
                <a:srgbClr val="000000"/>
              </a:solidFill>
            </a:endParaRPr>
          </a:p>
          <a:p>
            <a:pPr marL="457200" lvl="0" indent="-31115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Char char="●"/>
            </a:pPr>
            <a:r>
              <a:rPr lang="en">
                <a:solidFill>
                  <a:srgbClr val="000000"/>
                </a:solidFill>
              </a:rPr>
              <a:t>Edit the video files so that it can be received easily by the intended audience</a:t>
            </a:r>
            <a:endParaRPr>
              <a:solidFill>
                <a:srgbClr val="000000"/>
              </a:solidFill>
            </a:endParaRPr>
          </a:p>
          <a:p>
            <a:pPr marL="0" lvl="0" indent="0" rtl="0">
              <a:spcBef>
                <a:spcPts val="1000"/>
              </a:spcBef>
              <a:spcAft>
                <a:spcPts val="0"/>
              </a:spcAft>
              <a:buNone/>
            </a:pPr>
            <a:endParaRPr>
              <a:solidFill>
                <a:srgbClr val="000000"/>
              </a:solidFill>
            </a:endParaRPr>
          </a:p>
          <a:p>
            <a:pPr marL="0" lvl="0" indent="0" rtl="0">
              <a:spcBef>
                <a:spcPts val="1000"/>
              </a:spcBef>
              <a:spcAft>
                <a:spcPts val="0"/>
              </a:spcAft>
              <a:buNone/>
            </a:pPr>
            <a:endParaRPr sz="90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Shape 159"/>
          <p:cNvSpPr txBox="1">
            <a:spLocks noGrp="1"/>
          </p:cNvSpPr>
          <p:nvPr>
            <p:ph type="title"/>
          </p:nvPr>
        </p:nvSpPr>
        <p:spPr>
          <a:xfrm>
            <a:off x="579150" y="237600"/>
            <a:ext cx="7505700" cy="95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Research</a:t>
            </a:r>
            <a:endParaRPr/>
          </a:p>
        </p:txBody>
      </p:sp>
      <p:sp>
        <p:nvSpPr>
          <p:cNvPr id="160" name="Shape 160"/>
          <p:cNvSpPr txBox="1"/>
          <p:nvPr/>
        </p:nvSpPr>
        <p:spPr>
          <a:xfrm>
            <a:off x="579150" y="928175"/>
            <a:ext cx="4959900" cy="363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Skills</a:t>
            </a:r>
            <a:endParaRPr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sz="1300"/>
          </a:p>
          <a:p>
            <a: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 sz="1300"/>
              <a:t>Report to other team members with information on the client </a:t>
            </a:r>
            <a:endParaRPr sz="1300"/>
          </a:p>
          <a:p>
            <a:pPr marL="457200" lvl="0" indent="-311150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 sz="1300"/>
              <a:t>Maintaining contact with client with regards to the facts and information about the project.</a:t>
            </a:r>
            <a:endParaRPr sz="1300"/>
          </a:p>
          <a:p>
            <a:pPr marL="457200" lvl="0" indent="-311150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 sz="1300"/>
              <a:t>Develop ideas.  </a:t>
            </a:r>
            <a:endParaRPr sz="1300"/>
          </a:p>
          <a:p>
            <a:pPr marL="457200" lvl="0" indent="-311150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 sz="1300"/>
              <a:t>Find out facts about the heritage site historical and practical. </a:t>
            </a:r>
            <a:endParaRPr sz="1300"/>
          </a:p>
          <a:p>
            <a:pPr marL="457200" lvl="0" indent="-311150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 sz="1300"/>
              <a:t>Work closely with project manager to relay information </a:t>
            </a:r>
            <a:endParaRPr sz="1300"/>
          </a:p>
          <a:p>
            <a:pPr marL="457200" lvl="0" indent="-311150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 sz="1300"/>
              <a:t>Identify relevant information data</a:t>
            </a:r>
            <a:endParaRPr sz="1300"/>
          </a:p>
          <a:p>
            <a:pPr marL="457200" lvl="0" indent="-311150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 sz="1300">
                <a:solidFill>
                  <a:srgbClr val="535353"/>
                </a:solidFill>
                <a:highlight>
                  <a:srgbClr val="FFFFFF"/>
                </a:highlight>
              </a:rPr>
              <a:t>Research target audience and find ways to make the project engage with them </a:t>
            </a:r>
            <a:endParaRPr sz="1300">
              <a:solidFill>
                <a:srgbClr val="535353"/>
              </a:solidFill>
              <a:highlight>
                <a:srgbClr val="FFFFFF"/>
              </a:highlight>
            </a:endParaRPr>
          </a:p>
          <a:p>
            <a:pPr marL="457200" lvl="0" indent="-273050" rtl="0">
              <a:spcBef>
                <a:spcPts val="0"/>
              </a:spcBef>
              <a:spcAft>
                <a:spcPts val="0"/>
              </a:spcAft>
              <a:buSzPts val="700"/>
              <a:buChar char="●"/>
            </a:pPr>
            <a:endParaRPr sz="700">
              <a:solidFill>
                <a:srgbClr val="535353"/>
              </a:solidFill>
              <a:highlight>
                <a:srgbClr val="FFFFFF"/>
              </a:highlight>
            </a:endParaRPr>
          </a:p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endParaRPr sz="700">
              <a:solidFill>
                <a:srgbClr val="535353"/>
              </a:solidFill>
              <a:highlight>
                <a:srgbClr val="FFFFFF"/>
              </a:highlight>
            </a:endParaRPr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sz="700"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sz="700"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sz="700"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sz="700"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hift">
  <a:themeElements>
    <a:clrScheme name="Shift">
      <a:dk1>
        <a:srgbClr val="FFFFFF"/>
      </a:dk1>
      <a:lt1>
        <a:srgbClr val="AF7B51"/>
      </a:lt1>
      <a:dk2>
        <a:srgbClr val="233A44"/>
      </a:dk2>
      <a:lt2>
        <a:srgbClr val="D9D9D9"/>
      </a:lt2>
      <a:accent1>
        <a:srgbClr val="00796B"/>
      </a:accent1>
      <a:accent2>
        <a:srgbClr val="D9563F"/>
      </a:accent2>
      <a:accent3>
        <a:srgbClr val="C4A15A"/>
      </a:accent3>
      <a:accent4>
        <a:srgbClr val="14F597"/>
      </a:accent4>
      <a:accent5>
        <a:srgbClr val="3D4594"/>
      </a:accent5>
      <a:accent6>
        <a:srgbClr val="163EF5"/>
      </a:accent6>
      <a:hlink>
        <a:srgbClr val="3D4594"/>
      </a:hlink>
      <a:folHlink>
        <a:srgbClr val="3D4594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ustom Theme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311</Words>
  <Application>Microsoft Macintosh PowerPoint</Application>
  <PresentationFormat>On-screen Show (16:9)</PresentationFormat>
  <Paragraphs>54</Paragraphs>
  <Slides>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Nunito</vt:lpstr>
      <vt:lpstr>Roboto</vt:lpstr>
      <vt:lpstr>Arial</vt:lpstr>
      <vt:lpstr>Calibri</vt:lpstr>
      <vt:lpstr>Shift</vt:lpstr>
      <vt:lpstr>Live Project Pitch for Project Roles</vt:lpstr>
      <vt:lpstr>Project Brief The Digital Interpretation Project</vt:lpstr>
      <vt:lpstr>Kurtis Bray - Production Manager</vt:lpstr>
      <vt:lpstr>Sound - Zinzan Gillespie-Davies</vt:lpstr>
      <vt:lpstr>Editing </vt:lpstr>
      <vt:lpstr>Research</vt:lpstr>
    </vt:vector>
  </TitlesOfParts>
  <LinksUpToDate>false</LinksUpToDate>
  <SharedDoc>false</SharedDoc>
  <HyperlinksChanged>false</HyperlinksChanged>
  <AppVersion>15.0032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Live Project Pitch for Project Roles</dc:title>
  <cp:lastModifiedBy>Zinzan Gillespie-davies (1601201)</cp:lastModifiedBy>
  <cp:revision>1</cp:revision>
  <dcterms:modified xsi:type="dcterms:W3CDTF">2018-05-11T08:00:08Z</dcterms:modified>
</cp:coreProperties>
</file>