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3"/>
  </p:notesMasterIdLst>
  <p:sldIdLst>
    <p:sldId id="257" r:id="rId5"/>
    <p:sldId id="258" r:id="rId6"/>
    <p:sldId id="259" r:id="rId7"/>
    <p:sldId id="260" r:id="rId8"/>
    <p:sldId id="596" r:id="rId9"/>
    <p:sldId id="261" r:id="rId10"/>
    <p:sldId id="263" r:id="rId11"/>
    <p:sldId id="597" r:id="rId12"/>
    <p:sldId id="598" r:id="rId13"/>
    <p:sldId id="603" r:id="rId14"/>
    <p:sldId id="600" r:id="rId15"/>
    <p:sldId id="608" r:id="rId16"/>
    <p:sldId id="601" r:id="rId17"/>
    <p:sldId id="609" r:id="rId18"/>
    <p:sldId id="268" r:id="rId19"/>
    <p:sldId id="611" r:id="rId20"/>
    <p:sldId id="610" r:id="rId21"/>
    <p:sldId id="595"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E42ACEF-EA1C-3BF8-25F0-1A23C7387E9E}" v="2573" dt="2026-04-19T18:57:45.310"/>
    <p1510:client id="{97C17FF0-EBE0-818E-7D81-1F676E119130}" v="179" dt="2026-04-19T19:28:36.21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002" autoAdjust="0"/>
    <p:restoredTop sz="81908" autoAdjust="0"/>
  </p:normalViewPr>
  <p:slideViewPr>
    <p:cSldViewPr snapToGrid="0">
      <p:cViewPr varScale="1">
        <p:scale>
          <a:sx n="42" d="100"/>
          <a:sy n="42" d="100"/>
        </p:scale>
        <p:origin x="1334" y="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chelle Alderman (2438756)" userId="S::2438756@student.uwtsd.ac.uk::f44dc2d6-8075-4f3f-b541-582559bc3358" providerId="AD" clId="Web-{97C17FF0-EBE0-818E-7D81-1F676E119130}"/>
    <pc:docChg chg="delSld modSld">
      <pc:chgData name="Michelle Alderman (2438756)" userId="S::2438756@student.uwtsd.ac.uk::f44dc2d6-8075-4f3f-b541-582559bc3358" providerId="AD" clId="Web-{97C17FF0-EBE0-818E-7D81-1F676E119130}" dt="2026-04-19T19:27:31.941" v="106"/>
      <pc:docMkLst>
        <pc:docMk/>
      </pc:docMkLst>
      <pc:sldChg chg="addSp delSp modSp mod setBg">
        <pc:chgData name="Michelle Alderman (2438756)" userId="S::2438756@student.uwtsd.ac.uk::f44dc2d6-8075-4f3f-b541-582559bc3358" providerId="AD" clId="Web-{97C17FF0-EBE0-818E-7D81-1F676E119130}" dt="2026-04-19T19:20:30.129" v="100"/>
        <pc:sldMkLst>
          <pc:docMk/>
          <pc:sldMk cId="1051806097" sldId="258"/>
        </pc:sldMkLst>
        <pc:spChg chg="mod">
          <ac:chgData name="Michelle Alderman (2438756)" userId="S::2438756@student.uwtsd.ac.uk::f44dc2d6-8075-4f3f-b541-582559bc3358" providerId="AD" clId="Web-{97C17FF0-EBE0-818E-7D81-1F676E119130}" dt="2026-04-19T19:18:23.107" v="97"/>
          <ac:spMkLst>
            <pc:docMk/>
            <pc:sldMk cId="1051806097" sldId="258"/>
            <ac:spMk id="3" creationId="{8C8635FF-B9DD-CA2B-F18A-8979D68BF37E}"/>
          </ac:spMkLst>
        </pc:spChg>
        <pc:spChg chg="mod">
          <ac:chgData name="Michelle Alderman (2438756)" userId="S::2438756@student.uwtsd.ac.uk::f44dc2d6-8075-4f3f-b541-582559bc3358" providerId="AD" clId="Web-{97C17FF0-EBE0-818E-7D81-1F676E119130}" dt="2026-04-19T19:18:23.107" v="97"/>
          <ac:spMkLst>
            <pc:docMk/>
            <pc:sldMk cId="1051806097" sldId="258"/>
            <ac:spMk id="4" creationId="{FC814FB2-2CDA-1252-EC0E-5A2D8190D60E}"/>
          </ac:spMkLst>
        </pc:spChg>
        <pc:spChg chg="add del">
          <ac:chgData name="Michelle Alderman (2438756)" userId="S::2438756@student.uwtsd.ac.uk::f44dc2d6-8075-4f3f-b541-582559bc3358" providerId="AD" clId="Web-{97C17FF0-EBE0-818E-7D81-1F676E119130}" dt="2026-04-19T19:18:23.107" v="97"/>
          <ac:spMkLst>
            <pc:docMk/>
            <pc:sldMk cId="1051806097" sldId="258"/>
            <ac:spMk id="9" creationId="{09588DA8-065E-4F6F-8EFD-43104AB2E0CF}"/>
          </ac:spMkLst>
        </pc:spChg>
        <pc:spChg chg="add del">
          <ac:chgData name="Michelle Alderman (2438756)" userId="S::2438756@student.uwtsd.ac.uk::f44dc2d6-8075-4f3f-b541-582559bc3358" providerId="AD" clId="Web-{97C17FF0-EBE0-818E-7D81-1F676E119130}" dt="2026-04-19T19:18:23.107" v="97"/>
          <ac:spMkLst>
            <pc:docMk/>
            <pc:sldMk cId="1051806097" sldId="258"/>
            <ac:spMk id="11" creationId="{C4285719-470E-454C-AF62-8323075F1F5B}"/>
          </ac:spMkLst>
        </pc:spChg>
        <pc:spChg chg="del">
          <ac:chgData name="Michelle Alderman (2438756)" userId="S::2438756@student.uwtsd.ac.uk::f44dc2d6-8075-4f3f-b541-582559bc3358" providerId="AD" clId="Web-{97C17FF0-EBE0-818E-7D81-1F676E119130}" dt="2026-04-19T19:17:49.122" v="96"/>
          <ac:spMkLst>
            <pc:docMk/>
            <pc:sldMk cId="1051806097" sldId="258"/>
            <ac:spMk id="13" creationId="{CD9FE4EF-C4D8-49A0-B2FF-81D8DB7D8A24}"/>
          </ac:spMkLst>
        </pc:spChg>
        <pc:spChg chg="add del">
          <ac:chgData name="Michelle Alderman (2438756)" userId="S::2438756@student.uwtsd.ac.uk::f44dc2d6-8075-4f3f-b541-582559bc3358" providerId="AD" clId="Web-{97C17FF0-EBE0-818E-7D81-1F676E119130}" dt="2026-04-19T19:18:23.107" v="97"/>
          <ac:spMkLst>
            <pc:docMk/>
            <pc:sldMk cId="1051806097" sldId="258"/>
            <ac:spMk id="15" creationId="{4300840D-0A0B-4512-BACA-B439D5B9C57C}"/>
          </ac:spMkLst>
        </pc:spChg>
        <pc:spChg chg="add del">
          <ac:chgData name="Michelle Alderman (2438756)" userId="S::2438756@student.uwtsd.ac.uk::f44dc2d6-8075-4f3f-b541-582559bc3358" providerId="AD" clId="Web-{97C17FF0-EBE0-818E-7D81-1F676E119130}" dt="2026-04-19T19:18:23.107" v="97"/>
          <ac:spMkLst>
            <pc:docMk/>
            <pc:sldMk cId="1051806097" sldId="258"/>
            <ac:spMk id="17" creationId="{D2B78728-A580-49A7-84F9-6EF6F583ADE0}"/>
          </ac:spMkLst>
        </pc:spChg>
        <pc:spChg chg="add del">
          <ac:chgData name="Michelle Alderman (2438756)" userId="S::2438756@student.uwtsd.ac.uk::f44dc2d6-8075-4f3f-b541-582559bc3358" providerId="AD" clId="Web-{97C17FF0-EBE0-818E-7D81-1F676E119130}" dt="2026-04-19T19:18:23.107" v="97"/>
          <ac:spMkLst>
            <pc:docMk/>
            <pc:sldMk cId="1051806097" sldId="258"/>
            <ac:spMk id="19" creationId="{38FAA1A1-D861-433F-88FA-1E9D6FD31D11}"/>
          </ac:spMkLst>
        </pc:spChg>
        <pc:spChg chg="add del">
          <ac:chgData name="Michelle Alderman (2438756)" userId="S::2438756@student.uwtsd.ac.uk::f44dc2d6-8075-4f3f-b541-582559bc3358" providerId="AD" clId="Web-{97C17FF0-EBE0-818E-7D81-1F676E119130}" dt="2026-04-19T19:18:23.107" v="97"/>
          <ac:spMkLst>
            <pc:docMk/>
            <pc:sldMk cId="1051806097" sldId="258"/>
            <ac:spMk id="21" creationId="{8D71EDA1-87BF-4D5D-AB79-F346FD19278A}"/>
          </ac:spMkLst>
        </pc:spChg>
        <pc:spChg chg="add del">
          <ac:chgData name="Michelle Alderman (2438756)" userId="S::2438756@student.uwtsd.ac.uk::f44dc2d6-8075-4f3f-b541-582559bc3358" providerId="AD" clId="Web-{97C17FF0-EBE0-818E-7D81-1F676E119130}" dt="2026-04-19T19:18:23.107" v="97"/>
          <ac:spMkLst>
            <pc:docMk/>
            <pc:sldMk cId="1051806097" sldId="258"/>
            <ac:spMk id="26" creationId="{44D65982-4F00-4330-8DAA-DE6A9E4D6D23}"/>
          </ac:spMkLst>
        </pc:spChg>
        <pc:spChg chg="add del">
          <ac:chgData name="Michelle Alderman (2438756)" userId="S::2438756@student.uwtsd.ac.uk::f44dc2d6-8075-4f3f-b541-582559bc3358" providerId="AD" clId="Web-{97C17FF0-EBE0-818E-7D81-1F676E119130}" dt="2026-04-19T19:18:23.107" v="97"/>
          <ac:spMkLst>
            <pc:docMk/>
            <pc:sldMk cId="1051806097" sldId="258"/>
            <ac:spMk id="28" creationId="{009115B9-5BFD-478D-9C87-29ADB3AF1721}"/>
          </ac:spMkLst>
        </pc:spChg>
      </pc:sldChg>
      <pc:sldChg chg="mod setBg">
        <pc:chgData name="Michelle Alderman (2438756)" userId="S::2438756@student.uwtsd.ac.uk::f44dc2d6-8075-4f3f-b541-582559bc3358" providerId="AD" clId="Web-{97C17FF0-EBE0-818E-7D81-1F676E119130}" dt="2026-04-19T19:26:20.871" v="105"/>
        <pc:sldMkLst>
          <pc:docMk/>
          <pc:sldMk cId="355182791" sldId="259"/>
        </pc:sldMkLst>
      </pc:sldChg>
      <pc:sldChg chg="mod setBg">
        <pc:chgData name="Michelle Alderman (2438756)" userId="S::2438756@student.uwtsd.ac.uk::f44dc2d6-8075-4f3f-b541-582559bc3358" providerId="AD" clId="Web-{97C17FF0-EBE0-818E-7D81-1F676E119130}" dt="2026-04-19T19:23:13.117" v="104"/>
        <pc:sldMkLst>
          <pc:docMk/>
          <pc:sldMk cId="330153326" sldId="268"/>
        </pc:sldMkLst>
      </pc:sldChg>
      <pc:sldChg chg="addSp modSp mod setBg">
        <pc:chgData name="Michelle Alderman (2438756)" userId="S::2438756@student.uwtsd.ac.uk::f44dc2d6-8075-4f3f-b541-582559bc3358" providerId="AD" clId="Web-{97C17FF0-EBE0-818E-7D81-1F676E119130}" dt="2026-04-19T19:17:03.824" v="95"/>
        <pc:sldMkLst>
          <pc:docMk/>
          <pc:sldMk cId="2233215141" sldId="595"/>
        </pc:sldMkLst>
        <pc:spChg chg="mod">
          <ac:chgData name="Michelle Alderman (2438756)" userId="S::2438756@student.uwtsd.ac.uk::f44dc2d6-8075-4f3f-b541-582559bc3358" providerId="AD" clId="Web-{97C17FF0-EBE0-818E-7D81-1F676E119130}" dt="2026-04-19T19:17:03.824" v="95"/>
          <ac:spMkLst>
            <pc:docMk/>
            <pc:sldMk cId="2233215141" sldId="595"/>
            <ac:spMk id="2" creationId="{FD7E51F8-82C2-26DC-2B70-95275B791F1E}"/>
          </ac:spMkLst>
        </pc:spChg>
        <pc:spChg chg="add">
          <ac:chgData name="Michelle Alderman (2438756)" userId="S::2438756@student.uwtsd.ac.uk::f44dc2d6-8075-4f3f-b541-582559bc3358" providerId="AD" clId="Web-{97C17FF0-EBE0-818E-7D81-1F676E119130}" dt="2026-04-19T19:17:03.824" v="95"/>
          <ac:spMkLst>
            <pc:docMk/>
            <pc:sldMk cId="2233215141" sldId="595"/>
            <ac:spMk id="10" creationId="{A8384FB5-9ADC-4DDC-881B-597D56F5B15D}"/>
          </ac:spMkLst>
        </pc:spChg>
        <pc:spChg chg="add">
          <ac:chgData name="Michelle Alderman (2438756)" userId="S::2438756@student.uwtsd.ac.uk::f44dc2d6-8075-4f3f-b541-582559bc3358" providerId="AD" clId="Web-{97C17FF0-EBE0-818E-7D81-1F676E119130}" dt="2026-04-19T19:17:03.824" v="95"/>
          <ac:spMkLst>
            <pc:docMk/>
            <pc:sldMk cId="2233215141" sldId="595"/>
            <ac:spMk id="12" creationId="{91E5A9A7-95C6-4F4F-B00E-C82E07FE62EF}"/>
          </ac:spMkLst>
        </pc:spChg>
        <pc:spChg chg="add">
          <ac:chgData name="Michelle Alderman (2438756)" userId="S::2438756@student.uwtsd.ac.uk::f44dc2d6-8075-4f3f-b541-582559bc3358" providerId="AD" clId="Web-{97C17FF0-EBE0-818E-7D81-1F676E119130}" dt="2026-04-19T19:17:03.824" v="95"/>
          <ac:spMkLst>
            <pc:docMk/>
            <pc:sldMk cId="2233215141" sldId="595"/>
            <ac:spMk id="14" creationId="{D07DD2DE-F619-49DD-B5E7-03A290FF4ED1}"/>
          </ac:spMkLst>
        </pc:spChg>
        <pc:spChg chg="add">
          <ac:chgData name="Michelle Alderman (2438756)" userId="S::2438756@student.uwtsd.ac.uk::f44dc2d6-8075-4f3f-b541-582559bc3358" providerId="AD" clId="Web-{97C17FF0-EBE0-818E-7D81-1F676E119130}" dt="2026-04-19T19:17:03.824" v="95"/>
          <ac:spMkLst>
            <pc:docMk/>
            <pc:sldMk cId="2233215141" sldId="595"/>
            <ac:spMk id="16" creationId="{85149191-5F60-4A28-AAFF-039F96B0F3EC}"/>
          </ac:spMkLst>
        </pc:spChg>
        <pc:spChg chg="add">
          <ac:chgData name="Michelle Alderman (2438756)" userId="S::2438756@student.uwtsd.ac.uk::f44dc2d6-8075-4f3f-b541-582559bc3358" providerId="AD" clId="Web-{97C17FF0-EBE0-818E-7D81-1F676E119130}" dt="2026-04-19T19:17:03.824" v="95"/>
          <ac:spMkLst>
            <pc:docMk/>
            <pc:sldMk cId="2233215141" sldId="595"/>
            <ac:spMk id="18" creationId="{F8260ED5-17F7-4158-B241-D51DD4CF1B7E}"/>
          </ac:spMkLst>
        </pc:spChg>
        <pc:picChg chg="mod">
          <ac:chgData name="Michelle Alderman (2438756)" userId="S::2438756@student.uwtsd.ac.uk::f44dc2d6-8075-4f3f-b541-582559bc3358" providerId="AD" clId="Web-{97C17FF0-EBE0-818E-7D81-1F676E119130}" dt="2026-04-19T19:17:03.824" v="95"/>
          <ac:picMkLst>
            <pc:docMk/>
            <pc:sldMk cId="2233215141" sldId="595"/>
            <ac:picMk id="5" creationId="{E21C1DA0-2878-AF0F-EFB1-7173236AC642}"/>
          </ac:picMkLst>
        </pc:picChg>
      </pc:sldChg>
      <pc:sldChg chg="del">
        <pc:chgData name="Michelle Alderman (2438756)" userId="S::2438756@student.uwtsd.ac.uk::f44dc2d6-8075-4f3f-b541-582559bc3358" providerId="AD" clId="Web-{97C17FF0-EBE0-818E-7D81-1F676E119130}" dt="2026-04-19T19:27:31.941" v="106"/>
        <pc:sldMkLst>
          <pc:docMk/>
          <pc:sldMk cId="835793956" sldId="607"/>
        </pc:sldMkLst>
      </pc:sldChg>
      <pc:sldChg chg="addSp modSp mod setBg">
        <pc:chgData name="Michelle Alderman (2438756)" userId="S::2438756@student.uwtsd.ac.uk::f44dc2d6-8075-4f3f-b541-582559bc3358" providerId="AD" clId="Web-{97C17FF0-EBE0-818E-7D81-1F676E119130}" dt="2026-04-19T19:16:33.870" v="94" actId="20577"/>
        <pc:sldMkLst>
          <pc:docMk/>
          <pc:sldMk cId="112292666" sldId="610"/>
        </pc:sldMkLst>
        <pc:spChg chg="mod">
          <ac:chgData name="Michelle Alderman (2438756)" userId="S::2438756@student.uwtsd.ac.uk::f44dc2d6-8075-4f3f-b541-582559bc3358" providerId="AD" clId="Web-{97C17FF0-EBE0-818E-7D81-1F676E119130}" dt="2026-04-19T19:14:25.022" v="81"/>
          <ac:spMkLst>
            <pc:docMk/>
            <pc:sldMk cId="112292666" sldId="610"/>
            <ac:spMk id="2" creationId="{DDCF7106-5ED4-BF07-18D3-D5265A362C56}"/>
          </ac:spMkLst>
        </pc:spChg>
        <pc:spChg chg="mod">
          <ac:chgData name="Michelle Alderman (2438756)" userId="S::2438756@student.uwtsd.ac.uk::f44dc2d6-8075-4f3f-b541-582559bc3358" providerId="AD" clId="Web-{97C17FF0-EBE0-818E-7D81-1F676E119130}" dt="2026-04-19T19:16:33.870" v="94" actId="20577"/>
          <ac:spMkLst>
            <pc:docMk/>
            <pc:sldMk cId="112292666" sldId="610"/>
            <ac:spMk id="3" creationId="{41771CB2-6ECF-FA11-9597-09660FAA4069}"/>
          </ac:spMkLst>
        </pc:spChg>
        <pc:spChg chg="add">
          <ac:chgData name="Michelle Alderman (2438756)" userId="S::2438756@student.uwtsd.ac.uk::f44dc2d6-8075-4f3f-b541-582559bc3358" providerId="AD" clId="Web-{97C17FF0-EBE0-818E-7D81-1F676E119130}" dt="2026-04-19T19:14:25.022" v="81"/>
          <ac:spMkLst>
            <pc:docMk/>
            <pc:sldMk cId="112292666" sldId="610"/>
            <ac:spMk id="8" creationId="{09588DA8-065E-4F6F-8EFD-43104AB2E0CF}"/>
          </ac:spMkLst>
        </pc:spChg>
        <pc:spChg chg="add">
          <ac:chgData name="Michelle Alderman (2438756)" userId="S::2438756@student.uwtsd.ac.uk::f44dc2d6-8075-4f3f-b541-582559bc3358" providerId="AD" clId="Web-{97C17FF0-EBE0-818E-7D81-1F676E119130}" dt="2026-04-19T19:14:25.022" v="81"/>
          <ac:spMkLst>
            <pc:docMk/>
            <pc:sldMk cId="112292666" sldId="610"/>
            <ac:spMk id="10" creationId="{C4285719-470E-454C-AF62-8323075F1F5B}"/>
          </ac:spMkLst>
        </pc:spChg>
        <pc:spChg chg="add">
          <ac:chgData name="Michelle Alderman (2438756)" userId="S::2438756@student.uwtsd.ac.uk::f44dc2d6-8075-4f3f-b541-582559bc3358" providerId="AD" clId="Web-{97C17FF0-EBE0-818E-7D81-1F676E119130}" dt="2026-04-19T19:14:25.022" v="81"/>
          <ac:spMkLst>
            <pc:docMk/>
            <pc:sldMk cId="112292666" sldId="610"/>
            <ac:spMk id="12" creationId="{CD9FE4EF-C4D8-49A0-B2FF-81D8DB7D8A24}"/>
          </ac:spMkLst>
        </pc:spChg>
        <pc:spChg chg="add">
          <ac:chgData name="Michelle Alderman (2438756)" userId="S::2438756@student.uwtsd.ac.uk::f44dc2d6-8075-4f3f-b541-582559bc3358" providerId="AD" clId="Web-{97C17FF0-EBE0-818E-7D81-1F676E119130}" dt="2026-04-19T19:14:25.022" v="81"/>
          <ac:spMkLst>
            <pc:docMk/>
            <pc:sldMk cId="112292666" sldId="610"/>
            <ac:spMk id="14" creationId="{4300840D-0A0B-4512-BACA-B439D5B9C57C}"/>
          </ac:spMkLst>
        </pc:spChg>
        <pc:spChg chg="add">
          <ac:chgData name="Michelle Alderman (2438756)" userId="S::2438756@student.uwtsd.ac.uk::f44dc2d6-8075-4f3f-b541-582559bc3358" providerId="AD" clId="Web-{97C17FF0-EBE0-818E-7D81-1F676E119130}" dt="2026-04-19T19:14:25.022" v="81"/>
          <ac:spMkLst>
            <pc:docMk/>
            <pc:sldMk cId="112292666" sldId="610"/>
            <ac:spMk id="16" creationId="{D2B78728-A580-49A7-84F9-6EF6F583ADE0}"/>
          </ac:spMkLst>
        </pc:spChg>
        <pc:spChg chg="add">
          <ac:chgData name="Michelle Alderman (2438756)" userId="S::2438756@student.uwtsd.ac.uk::f44dc2d6-8075-4f3f-b541-582559bc3358" providerId="AD" clId="Web-{97C17FF0-EBE0-818E-7D81-1F676E119130}" dt="2026-04-19T19:14:25.022" v="81"/>
          <ac:spMkLst>
            <pc:docMk/>
            <pc:sldMk cId="112292666" sldId="610"/>
            <ac:spMk id="18" creationId="{38FAA1A1-D861-433F-88FA-1E9D6FD31D11}"/>
          </ac:spMkLst>
        </pc:spChg>
        <pc:spChg chg="add">
          <ac:chgData name="Michelle Alderman (2438756)" userId="S::2438756@student.uwtsd.ac.uk::f44dc2d6-8075-4f3f-b541-582559bc3358" providerId="AD" clId="Web-{97C17FF0-EBE0-818E-7D81-1F676E119130}" dt="2026-04-19T19:14:25.022" v="81"/>
          <ac:spMkLst>
            <pc:docMk/>
            <pc:sldMk cId="112292666" sldId="610"/>
            <ac:spMk id="20" creationId="{8D71EDA1-87BF-4D5D-AB79-F346FD19278A}"/>
          </ac:spMkLst>
        </pc:spChg>
      </pc:sldChg>
    </pc:docChg>
  </pc:docChgLst>
  <pc:docChgLst>
    <pc:chgData name="Michelle Alderman (2438756)" userId="S::2438756@student.uwtsd.ac.uk::f44dc2d6-8075-4f3f-b541-582559bc3358" providerId="AD" clId="Web-{1E42ACEF-EA1C-3BF8-25F0-1A23C7387E9E}"/>
    <pc:docChg chg="addSld delSld modSld sldOrd">
      <pc:chgData name="Michelle Alderman (2438756)" userId="S::2438756@student.uwtsd.ac.uk::f44dc2d6-8075-4f3f-b541-582559bc3358" providerId="AD" clId="Web-{1E42ACEF-EA1C-3BF8-25F0-1A23C7387E9E}" dt="2026-04-19T18:57:22.574" v="2099" actId="20577"/>
      <pc:docMkLst>
        <pc:docMk/>
      </pc:docMkLst>
      <pc:sldChg chg="addSp modSp mod setBg">
        <pc:chgData name="Michelle Alderman (2438756)" userId="S::2438756@student.uwtsd.ac.uk::f44dc2d6-8075-4f3f-b541-582559bc3358" providerId="AD" clId="Web-{1E42ACEF-EA1C-3BF8-25F0-1A23C7387E9E}" dt="2026-04-19T15:05:37.622" v="979" actId="20577"/>
        <pc:sldMkLst>
          <pc:docMk/>
          <pc:sldMk cId="383219146" sldId="257"/>
        </pc:sldMkLst>
        <pc:spChg chg="mod">
          <ac:chgData name="Michelle Alderman (2438756)" userId="S::2438756@student.uwtsd.ac.uk::f44dc2d6-8075-4f3f-b541-582559bc3358" providerId="AD" clId="Web-{1E42ACEF-EA1C-3BF8-25F0-1A23C7387E9E}" dt="2026-04-19T15:02:56.491" v="932"/>
          <ac:spMkLst>
            <pc:docMk/>
            <pc:sldMk cId="383219146" sldId="257"/>
            <ac:spMk id="2" creationId="{B2EA1C7D-490A-FCDC-5862-E6085BB38967}"/>
          </ac:spMkLst>
        </pc:spChg>
        <pc:spChg chg="mod">
          <ac:chgData name="Michelle Alderman (2438756)" userId="S::2438756@student.uwtsd.ac.uk::f44dc2d6-8075-4f3f-b541-582559bc3358" providerId="AD" clId="Web-{1E42ACEF-EA1C-3BF8-25F0-1A23C7387E9E}" dt="2026-04-19T15:05:37.622" v="979" actId="20577"/>
          <ac:spMkLst>
            <pc:docMk/>
            <pc:sldMk cId="383219146" sldId="257"/>
            <ac:spMk id="3" creationId="{35B39730-A320-D7B7-CFA7-FEBDED203380}"/>
          </ac:spMkLst>
        </pc:spChg>
        <pc:spChg chg="add">
          <ac:chgData name="Michelle Alderman (2438756)" userId="S::2438756@student.uwtsd.ac.uk::f44dc2d6-8075-4f3f-b541-582559bc3358" providerId="AD" clId="Web-{1E42ACEF-EA1C-3BF8-25F0-1A23C7387E9E}" dt="2026-04-19T15:02:56.491" v="932"/>
          <ac:spMkLst>
            <pc:docMk/>
            <pc:sldMk cId="383219146" sldId="257"/>
            <ac:spMk id="8" creationId="{09588DA8-065E-4F6F-8EFD-43104AB2E0CF}"/>
          </ac:spMkLst>
        </pc:spChg>
        <pc:spChg chg="add">
          <ac:chgData name="Michelle Alderman (2438756)" userId="S::2438756@student.uwtsd.ac.uk::f44dc2d6-8075-4f3f-b541-582559bc3358" providerId="AD" clId="Web-{1E42ACEF-EA1C-3BF8-25F0-1A23C7387E9E}" dt="2026-04-19T15:02:56.491" v="932"/>
          <ac:spMkLst>
            <pc:docMk/>
            <pc:sldMk cId="383219146" sldId="257"/>
            <ac:spMk id="10" creationId="{C4285719-470E-454C-AF62-8323075F1F5B}"/>
          </ac:spMkLst>
        </pc:spChg>
        <pc:spChg chg="add">
          <ac:chgData name="Michelle Alderman (2438756)" userId="S::2438756@student.uwtsd.ac.uk::f44dc2d6-8075-4f3f-b541-582559bc3358" providerId="AD" clId="Web-{1E42ACEF-EA1C-3BF8-25F0-1A23C7387E9E}" dt="2026-04-19T15:02:56.491" v="932"/>
          <ac:spMkLst>
            <pc:docMk/>
            <pc:sldMk cId="383219146" sldId="257"/>
            <ac:spMk id="12" creationId="{CD9FE4EF-C4D8-49A0-B2FF-81D8DB7D8A24}"/>
          </ac:spMkLst>
        </pc:spChg>
        <pc:spChg chg="add">
          <ac:chgData name="Michelle Alderman (2438756)" userId="S::2438756@student.uwtsd.ac.uk::f44dc2d6-8075-4f3f-b541-582559bc3358" providerId="AD" clId="Web-{1E42ACEF-EA1C-3BF8-25F0-1A23C7387E9E}" dt="2026-04-19T15:02:56.491" v="932"/>
          <ac:spMkLst>
            <pc:docMk/>
            <pc:sldMk cId="383219146" sldId="257"/>
            <ac:spMk id="14" creationId="{4300840D-0A0B-4512-BACA-B439D5B9C57C}"/>
          </ac:spMkLst>
        </pc:spChg>
        <pc:spChg chg="add">
          <ac:chgData name="Michelle Alderman (2438756)" userId="S::2438756@student.uwtsd.ac.uk::f44dc2d6-8075-4f3f-b541-582559bc3358" providerId="AD" clId="Web-{1E42ACEF-EA1C-3BF8-25F0-1A23C7387E9E}" dt="2026-04-19T15:02:56.491" v="932"/>
          <ac:spMkLst>
            <pc:docMk/>
            <pc:sldMk cId="383219146" sldId="257"/>
            <ac:spMk id="16" creationId="{D2B78728-A580-49A7-84F9-6EF6F583ADE0}"/>
          </ac:spMkLst>
        </pc:spChg>
        <pc:spChg chg="add">
          <ac:chgData name="Michelle Alderman (2438756)" userId="S::2438756@student.uwtsd.ac.uk::f44dc2d6-8075-4f3f-b541-582559bc3358" providerId="AD" clId="Web-{1E42ACEF-EA1C-3BF8-25F0-1A23C7387E9E}" dt="2026-04-19T15:02:56.491" v="932"/>
          <ac:spMkLst>
            <pc:docMk/>
            <pc:sldMk cId="383219146" sldId="257"/>
            <ac:spMk id="18" creationId="{38FAA1A1-D861-433F-88FA-1E9D6FD31D11}"/>
          </ac:spMkLst>
        </pc:spChg>
        <pc:spChg chg="add">
          <ac:chgData name="Michelle Alderman (2438756)" userId="S::2438756@student.uwtsd.ac.uk::f44dc2d6-8075-4f3f-b541-582559bc3358" providerId="AD" clId="Web-{1E42ACEF-EA1C-3BF8-25F0-1A23C7387E9E}" dt="2026-04-19T15:02:56.491" v="932"/>
          <ac:spMkLst>
            <pc:docMk/>
            <pc:sldMk cId="383219146" sldId="257"/>
            <ac:spMk id="20" creationId="{8D71EDA1-87BF-4D5D-AB79-F346FD19278A}"/>
          </ac:spMkLst>
        </pc:spChg>
      </pc:sldChg>
      <pc:sldChg chg="addSp modSp add del mod setBg">
        <pc:chgData name="Michelle Alderman (2438756)" userId="S::2438756@student.uwtsd.ac.uk::f44dc2d6-8075-4f3f-b541-582559bc3358" providerId="AD" clId="Web-{1E42ACEF-EA1C-3BF8-25F0-1A23C7387E9E}" dt="2026-04-19T16:35:25.378" v="1748" actId="20577"/>
        <pc:sldMkLst>
          <pc:docMk/>
          <pc:sldMk cId="1051806097" sldId="258"/>
        </pc:sldMkLst>
        <pc:spChg chg="mod ord">
          <ac:chgData name="Michelle Alderman (2438756)" userId="S::2438756@student.uwtsd.ac.uk::f44dc2d6-8075-4f3f-b541-582559bc3358" providerId="AD" clId="Web-{1E42ACEF-EA1C-3BF8-25F0-1A23C7387E9E}" dt="2026-04-19T16:35:25.378" v="1748" actId="20577"/>
          <ac:spMkLst>
            <pc:docMk/>
            <pc:sldMk cId="1051806097" sldId="258"/>
            <ac:spMk id="3" creationId="{8C8635FF-B9DD-CA2B-F18A-8979D68BF37E}"/>
          </ac:spMkLst>
        </pc:spChg>
        <pc:spChg chg="mod">
          <ac:chgData name="Michelle Alderman (2438756)" userId="S::2438756@student.uwtsd.ac.uk::f44dc2d6-8075-4f3f-b541-582559bc3358" providerId="AD" clId="Web-{1E42ACEF-EA1C-3BF8-25F0-1A23C7387E9E}" dt="2026-04-19T16:33:12.566" v="1737"/>
          <ac:spMkLst>
            <pc:docMk/>
            <pc:sldMk cId="1051806097" sldId="258"/>
            <ac:spMk id="4" creationId="{FC814FB2-2CDA-1252-EC0E-5A2D8190D60E}"/>
          </ac:spMkLst>
        </pc:spChg>
        <pc:spChg chg="add">
          <ac:chgData name="Michelle Alderman (2438756)" userId="S::2438756@student.uwtsd.ac.uk::f44dc2d6-8075-4f3f-b541-582559bc3358" providerId="AD" clId="Web-{1E42ACEF-EA1C-3BF8-25F0-1A23C7387E9E}" dt="2026-04-19T16:33:12.566" v="1737"/>
          <ac:spMkLst>
            <pc:docMk/>
            <pc:sldMk cId="1051806097" sldId="258"/>
            <ac:spMk id="9" creationId="{09588DA8-065E-4F6F-8EFD-43104AB2E0CF}"/>
          </ac:spMkLst>
        </pc:spChg>
        <pc:spChg chg="add">
          <ac:chgData name="Michelle Alderman (2438756)" userId="S::2438756@student.uwtsd.ac.uk::f44dc2d6-8075-4f3f-b541-582559bc3358" providerId="AD" clId="Web-{1E42ACEF-EA1C-3BF8-25F0-1A23C7387E9E}" dt="2026-04-19T16:33:12.566" v="1737"/>
          <ac:spMkLst>
            <pc:docMk/>
            <pc:sldMk cId="1051806097" sldId="258"/>
            <ac:spMk id="11" creationId="{C4285719-470E-454C-AF62-8323075F1F5B}"/>
          </ac:spMkLst>
        </pc:spChg>
        <pc:spChg chg="add">
          <ac:chgData name="Michelle Alderman (2438756)" userId="S::2438756@student.uwtsd.ac.uk::f44dc2d6-8075-4f3f-b541-582559bc3358" providerId="AD" clId="Web-{1E42ACEF-EA1C-3BF8-25F0-1A23C7387E9E}" dt="2026-04-19T16:33:12.566" v="1737"/>
          <ac:spMkLst>
            <pc:docMk/>
            <pc:sldMk cId="1051806097" sldId="258"/>
            <ac:spMk id="13" creationId="{CD9FE4EF-C4D8-49A0-B2FF-81D8DB7D8A24}"/>
          </ac:spMkLst>
        </pc:spChg>
        <pc:spChg chg="add">
          <ac:chgData name="Michelle Alderman (2438756)" userId="S::2438756@student.uwtsd.ac.uk::f44dc2d6-8075-4f3f-b541-582559bc3358" providerId="AD" clId="Web-{1E42ACEF-EA1C-3BF8-25F0-1A23C7387E9E}" dt="2026-04-19T16:33:12.566" v="1737"/>
          <ac:spMkLst>
            <pc:docMk/>
            <pc:sldMk cId="1051806097" sldId="258"/>
            <ac:spMk id="15" creationId="{4300840D-0A0B-4512-BACA-B439D5B9C57C}"/>
          </ac:spMkLst>
        </pc:spChg>
        <pc:spChg chg="add">
          <ac:chgData name="Michelle Alderman (2438756)" userId="S::2438756@student.uwtsd.ac.uk::f44dc2d6-8075-4f3f-b541-582559bc3358" providerId="AD" clId="Web-{1E42ACEF-EA1C-3BF8-25F0-1A23C7387E9E}" dt="2026-04-19T16:33:12.566" v="1737"/>
          <ac:spMkLst>
            <pc:docMk/>
            <pc:sldMk cId="1051806097" sldId="258"/>
            <ac:spMk id="17" creationId="{D2B78728-A580-49A7-84F9-6EF6F583ADE0}"/>
          </ac:spMkLst>
        </pc:spChg>
        <pc:spChg chg="add">
          <ac:chgData name="Michelle Alderman (2438756)" userId="S::2438756@student.uwtsd.ac.uk::f44dc2d6-8075-4f3f-b541-582559bc3358" providerId="AD" clId="Web-{1E42ACEF-EA1C-3BF8-25F0-1A23C7387E9E}" dt="2026-04-19T16:33:12.566" v="1737"/>
          <ac:spMkLst>
            <pc:docMk/>
            <pc:sldMk cId="1051806097" sldId="258"/>
            <ac:spMk id="19" creationId="{38FAA1A1-D861-433F-88FA-1E9D6FD31D11}"/>
          </ac:spMkLst>
        </pc:spChg>
        <pc:spChg chg="add">
          <ac:chgData name="Michelle Alderman (2438756)" userId="S::2438756@student.uwtsd.ac.uk::f44dc2d6-8075-4f3f-b541-582559bc3358" providerId="AD" clId="Web-{1E42ACEF-EA1C-3BF8-25F0-1A23C7387E9E}" dt="2026-04-19T16:33:12.566" v="1737"/>
          <ac:spMkLst>
            <pc:docMk/>
            <pc:sldMk cId="1051806097" sldId="258"/>
            <ac:spMk id="21" creationId="{8D71EDA1-87BF-4D5D-AB79-F346FD19278A}"/>
          </ac:spMkLst>
        </pc:spChg>
      </pc:sldChg>
      <pc:sldChg chg="addSp delSp modSp mod setBg">
        <pc:chgData name="Michelle Alderman (2438756)" userId="S::2438756@student.uwtsd.ac.uk::f44dc2d6-8075-4f3f-b541-582559bc3358" providerId="AD" clId="Web-{1E42ACEF-EA1C-3BF8-25F0-1A23C7387E9E}" dt="2026-04-19T15:06:46.017" v="987" actId="20577"/>
        <pc:sldMkLst>
          <pc:docMk/>
          <pc:sldMk cId="355182791" sldId="259"/>
        </pc:sldMkLst>
        <pc:spChg chg="del mod ord">
          <ac:chgData name="Michelle Alderman (2438756)" userId="S::2438756@student.uwtsd.ac.uk::f44dc2d6-8075-4f3f-b541-582559bc3358" providerId="AD" clId="Web-{1E42ACEF-EA1C-3BF8-25F0-1A23C7387E9E}" dt="2026-04-19T13:20:32.715" v="320"/>
          <ac:spMkLst>
            <pc:docMk/>
            <pc:sldMk cId="355182791" sldId="259"/>
            <ac:spMk id="3" creationId="{0EBD14DB-EC94-B394-2340-BDCEC7C1CCFB}"/>
          </ac:spMkLst>
        </pc:spChg>
        <pc:spChg chg="mod">
          <ac:chgData name="Michelle Alderman (2438756)" userId="S::2438756@student.uwtsd.ac.uk::f44dc2d6-8075-4f3f-b541-582559bc3358" providerId="AD" clId="Web-{1E42ACEF-EA1C-3BF8-25F0-1A23C7387E9E}" dt="2026-04-19T13:12:28.275" v="188" actId="14100"/>
          <ac:spMkLst>
            <pc:docMk/>
            <pc:sldMk cId="355182791" sldId="259"/>
            <ac:spMk id="4" creationId="{37957E82-7305-647C-4919-676C7AE35DAB}"/>
          </ac:spMkLst>
        </pc:spChg>
        <pc:spChg chg="add del mod">
          <ac:chgData name="Michelle Alderman (2438756)" userId="S::2438756@student.uwtsd.ac.uk::f44dc2d6-8075-4f3f-b541-582559bc3358" providerId="AD" clId="Web-{1E42ACEF-EA1C-3BF8-25F0-1A23C7387E9E}" dt="2026-04-19T13:16:40.800" v="214"/>
          <ac:spMkLst>
            <pc:docMk/>
            <pc:sldMk cId="355182791" sldId="259"/>
            <ac:spMk id="5" creationId="{E315A3B0-14FF-865D-B36E-A24E3334BB78}"/>
          </ac:spMkLst>
        </pc:spChg>
        <pc:spChg chg="add mod">
          <ac:chgData name="Michelle Alderman (2438756)" userId="S::2438756@student.uwtsd.ac.uk::f44dc2d6-8075-4f3f-b541-582559bc3358" providerId="AD" clId="Web-{1E42ACEF-EA1C-3BF8-25F0-1A23C7387E9E}" dt="2026-04-19T15:06:46.017" v="987" actId="20577"/>
          <ac:spMkLst>
            <pc:docMk/>
            <pc:sldMk cId="355182791" sldId="259"/>
            <ac:spMk id="6" creationId="{1A3E455B-E957-B30D-B3A1-65FC0789A06D}"/>
          </ac:spMkLst>
        </pc:spChg>
        <pc:spChg chg="add del">
          <ac:chgData name="Michelle Alderman (2438756)" userId="S::2438756@student.uwtsd.ac.uk::f44dc2d6-8075-4f3f-b541-582559bc3358" providerId="AD" clId="Web-{1E42ACEF-EA1C-3BF8-25F0-1A23C7387E9E}" dt="2026-04-19T13:11:00.848" v="182"/>
          <ac:spMkLst>
            <pc:docMk/>
            <pc:sldMk cId="355182791" sldId="259"/>
            <ac:spMk id="9" creationId="{7ED7575E-88D2-B771-681D-46A7E55415DD}"/>
          </ac:spMkLst>
        </pc:spChg>
        <pc:spChg chg="add del">
          <ac:chgData name="Michelle Alderman (2438756)" userId="S::2438756@student.uwtsd.ac.uk::f44dc2d6-8075-4f3f-b541-582559bc3358" providerId="AD" clId="Web-{1E42ACEF-EA1C-3BF8-25F0-1A23C7387E9E}" dt="2026-04-19T13:11:16.880" v="184"/>
          <ac:spMkLst>
            <pc:docMk/>
            <pc:sldMk cId="355182791" sldId="259"/>
            <ac:spMk id="14" creationId="{91DC6ABD-215C-4EA8-A483-CEF5B99AB385}"/>
          </ac:spMkLst>
        </pc:spChg>
        <pc:spChg chg="add del">
          <ac:chgData name="Michelle Alderman (2438756)" userId="S::2438756@student.uwtsd.ac.uk::f44dc2d6-8075-4f3f-b541-582559bc3358" providerId="AD" clId="Web-{1E42ACEF-EA1C-3BF8-25F0-1A23C7387E9E}" dt="2026-04-19T13:11:16.880" v="184"/>
          <ac:spMkLst>
            <pc:docMk/>
            <pc:sldMk cId="355182791" sldId="259"/>
            <ac:spMk id="15" creationId="{04357C93-F0CB-4A1C-8F77-4E9063789819}"/>
          </ac:spMkLst>
        </pc:spChg>
        <pc:spChg chg="add">
          <ac:chgData name="Michelle Alderman (2438756)" userId="S::2438756@student.uwtsd.ac.uk::f44dc2d6-8075-4f3f-b541-582559bc3358" providerId="AD" clId="Web-{1E42ACEF-EA1C-3BF8-25F0-1A23C7387E9E}" dt="2026-04-19T13:12:00.601" v="186"/>
          <ac:spMkLst>
            <pc:docMk/>
            <pc:sldMk cId="355182791" sldId="259"/>
            <ac:spMk id="24" creationId="{A8384FB5-9ADC-4DDC-881B-597D56F5B15D}"/>
          </ac:spMkLst>
        </pc:spChg>
        <pc:spChg chg="add">
          <ac:chgData name="Michelle Alderman (2438756)" userId="S::2438756@student.uwtsd.ac.uk::f44dc2d6-8075-4f3f-b541-582559bc3358" providerId="AD" clId="Web-{1E42ACEF-EA1C-3BF8-25F0-1A23C7387E9E}" dt="2026-04-19T13:12:00.601" v="186"/>
          <ac:spMkLst>
            <pc:docMk/>
            <pc:sldMk cId="355182791" sldId="259"/>
            <ac:spMk id="26" creationId="{91E5A9A7-95C6-4F4F-B00E-C82E07FE62EF}"/>
          </ac:spMkLst>
        </pc:spChg>
        <pc:spChg chg="add">
          <ac:chgData name="Michelle Alderman (2438756)" userId="S::2438756@student.uwtsd.ac.uk::f44dc2d6-8075-4f3f-b541-582559bc3358" providerId="AD" clId="Web-{1E42ACEF-EA1C-3BF8-25F0-1A23C7387E9E}" dt="2026-04-19T13:12:00.601" v="186"/>
          <ac:spMkLst>
            <pc:docMk/>
            <pc:sldMk cId="355182791" sldId="259"/>
            <ac:spMk id="28" creationId="{D07DD2DE-F619-49DD-B5E7-03A290FF4ED1}"/>
          </ac:spMkLst>
        </pc:spChg>
        <pc:spChg chg="add">
          <ac:chgData name="Michelle Alderman (2438756)" userId="S::2438756@student.uwtsd.ac.uk::f44dc2d6-8075-4f3f-b541-582559bc3358" providerId="AD" clId="Web-{1E42ACEF-EA1C-3BF8-25F0-1A23C7387E9E}" dt="2026-04-19T13:12:00.601" v="186"/>
          <ac:spMkLst>
            <pc:docMk/>
            <pc:sldMk cId="355182791" sldId="259"/>
            <ac:spMk id="30" creationId="{85149191-5F60-4A28-AAFF-039F96B0F3EC}"/>
          </ac:spMkLst>
        </pc:spChg>
        <pc:spChg chg="add">
          <ac:chgData name="Michelle Alderman (2438756)" userId="S::2438756@student.uwtsd.ac.uk::f44dc2d6-8075-4f3f-b541-582559bc3358" providerId="AD" clId="Web-{1E42ACEF-EA1C-3BF8-25F0-1A23C7387E9E}" dt="2026-04-19T13:12:00.601" v="186"/>
          <ac:spMkLst>
            <pc:docMk/>
            <pc:sldMk cId="355182791" sldId="259"/>
            <ac:spMk id="32" creationId="{F8260ED5-17F7-4158-B241-D51DD4CF1B7E}"/>
          </ac:spMkLst>
        </pc:spChg>
        <pc:grpChg chg="add del">
          <ac:chgData name="Michelle Alderman (2438756)" userId="S::2438756@student.uwtsd.ac.uk::f44dc2d6-8075-4f3f-b541-582559bc3358" providerId="AD" clId="Web-{1E42ACEF-EA1C-3BF8-25F0-1A23C7387E9E}" dt="2026-04-19T13:11:16.880" v="184"/>
          <ac:grpSpMkLst>
            <pc:docMk/>
            <pc:sldMk cId="355182791" sldId="259"/>
            <ac:grpSpMk id="16" creationId="{3AF6A671-C637-4547-85F4-51B6D1881399}"/>
          </ac:grpSpMkLst>
        </pc:grpChg>
        <pc:grpChg chg="add del">
          <ac:chgData name="Michelle Alderman (2438756)" userId="S::2438756@student.uwtsd.ac.uk::f44dc2d6-8075-4f3f-b541-582559bc3358" providerId="AD" clId="Web-{1E42ACEF-EA1C-3BF8-25F0-1A23C7387E9E}" dt="2026-04-19T13:12:00.601" v="186"/>
          <ac:grpSpMkLst>
            <pc:docMk/>
            <pc:sldMk cId="355182791" sldId="259"/>
            <ac:grpSpMk id="18" creationId="{6258F736-B256-8039-9DC6-F4E49A5C5AD5}"/>
          </ac:grpSpMkLst>
        </pc:grpChg>
        <pc:picChg chg="add mod">
          <ac:chgData name="Michelle Alderman (2438756)" userId="S::2438756@student.uwtsd.ac.uk::f44dc2d6-8075-4f3f-b541-582559bc3358" providerId="AD" clId="Web-{1E42ACEF-EA1C-3BF8-25F0-1A23C7387E9E}" dt="2026-04-19T13:13:04.120" v="192" actId="1076"/>
          <ac:picMkLst>
            <pc:docMk/>
            <pc:sldMk cId="355182791" sldId="259"/>
            <ac:picMk id="2" creationId="{4A50A62B-FA72-46E9-9A94-4C50CFCDD71D}"/>
          </ac:picMkLst>
        </pc:picChg>
        <pc:cxnChg chg="add del">
          <ac:chgData name="Michelle Alderman (2438756)" userId="S::2438756@student.uwtsd.ac.uk::f44dc2d6-8075-4f3f-b541-582559bc3358" providerId="AD" clId="Web-{1E42ACEF-EA1C-3BF8-25F0-1A23C7387E9E}" dt="2026-04-19T13:11:00.848" v="182"/>
          <ac:cxnSpMkLst>
            <pc:docMk/>
            <pc:sldMk cId="355182791" sldId="259"/>
            <ac:cxnSpMk id="11" creationId="{249EDD1B-F94D-B4E6-ACAA-566B9A26FDE3}"/>
          </ac:cxnSpMkLst>
        </pc:cxnChg>
      </pc:sldChg>
      <pc:sldChg chg="addSp modSp mod setBg">
        <pc:chgData name="Michelle Alderman (2438756)" userId="S::2438756@student.uwtsd.ac.uk::f44dc2d6-8075-4f3f-b541-582559bc3358" providerId="AD" clId="Web-{1E42ACEF-EA1C-3BF8-25F0-1A23C7387E9E}" dt="2026-04-19T15:12:18.885" v="1011" actId="20577"/>
        <pc:sldMkLst>
          <pc:docMk/>
          <pc:sldMk cId="1434853904" sldId="260"/>
        </pc:sldMkLst>
        <pc:spChg chg="mod ord">
          <ac:chgData name="Michelle Alderman (2438756)" userId="S::2438756@student.uwtsd.ac.uk::f44dc2d6-8075-4f3f-b541-582559bc3358" providerId="AD" clId="Web-{1E42ACEF-EA1C-3BF8-25F0-1A23C7387E9E}" dt="2026-04-19T15:12:18.885" v="1011" actId="20577"/>
          <ac:spMkLst>
            <pc:docMk/>
            <pc:sldMk cId="1434853904" sldId="260"/>
            <ac:spMk id="3" creationId="{995E1903-7C68-2C6F-2D1E-D8A37D30E636}"/>
          </ac:spMkLst>
        </pc:spChg>
        <pc:spChg chg="mod">
          <ac:chgData name="Michelle Alderman (2438756)" userId="S::2438756@student.uwtsd.ac.uk::f44dc2d6-8075-4f3f-b541-582559bc3358" providerId="AD" clId="Web-{1E42ACEF-EA1C-3BF8-25F0-1A23C7387E9E}" dt="2026-04-19T13:09:17.809" v="180"/>
          <ac:spMkLst>
            <pc:docMk/>
            <pc:sldMk cId="1434853904" sldId="260"/>
            <ac:spMk id="4" creationId="{0A16EA78-2872-4151-ACDE-85DE92917660}"/>
          </ac:spMkLst>
        </pc:spChg>
        <pc:spChg chg="add">
          <ac:chgData name="Michelle Alderman (2438756)" userId="S::2438756@student.uwtsd.ac.uk::f44dc2d6-8075-4f3f-b541-582559bc3358" providerId="AD" clId="Web-{1E42ACEF-EA1C-3BF8-25F0-1A23C7387E9E}" dt="2026-04-19T13:09:17.809" v="180"/>
          <ac:spMkLst>
            <pc:docMk/>
            <pc:sldMk cId="1434853904" sldId="260"/>
            <ac:spMk id="10" creationId="{B712E947-0734-45F9-9C4F-41114EC3A33E}"/>
          </ac:spMkLst>
        </pc:spChg>
        <pc:spChg chg="add">
          <ac:chgData name="Michelle Alderman (2438756)" userId="S::2438756@student.uwtsd.ac.uk::f44dc2d6-8075-4f3f-b541-582559bc3358" providerId="AD" clId="Web-{1E42ACEF-EA1C-3BF8-25F0-1A23C7387E9E}" dt="2026-04-19T13:09:17.809" v="180"/>
          <ac:spMkLst>
            <pc:docMk/>
            <pc:sldMk cId="1434853904" sldId="260"/>
            <ac:spMk id="12" creationId="{4C6B5652-C661-4C58-B937-F0F490F7FCB2}"/>
          </ac:spMkLst>
        </pc:spChg>
        <pc:spChg chg="add">
          <ac:chgData name="Michelle Alderman (2438756)" userId="S::2438756@student.uwtsd.ac.uk::f44dc2d6-8075-4f3f-b541-582559bc3358" providerId="AD" clId="Web-{1E42ACEF-EA1C-3BF8-25F0-1A23C7387E9E}" dt="2026-04-19T13:09:17.809" v="180"/>
          <ac:spMkLst>
            <pc:docMk/>
            <pc:sldMk cId="1434853904" sldId="260"/>
            <ac:spMk id="14" creationId="{0B936867-6407-43FB-9DE6-1B0879D0CB31}"/>
          </ac:spMkLst>
        </pc:spChg>
        <pc:spChg chg="add">
          <ac:chgData name="Michelle Alderman (2438756)" userId="S::2438756@student.uwtsd.ac.uk::f44dc2d6-8075-4f3f-b541-582559bc3358" providerId="AD" clId="Web-{1E42ACEF-EA1C-3BF8-25F0-1A23C7387E9E}" dt="2026-04-19T13:09:17.809" v="180"/>
          <ac:spMkLst>
            <pc:docMk/>
            <pc:sldMk cId="1434853904" sldId="260"/>
            <ac:spMk id="16" creationId="{ACD0B258-678B-4A8C-894F-848AF24A1922}"/>
          </ac:spMkLst>
        </pc:spChg>
        <pc:spChg chg="add">
          <ac:chgData name="Michelle Alderman (2438756)" userId="S::2438756@student.uwtsd.ac.uk::f44dc2d6-8075-4f3f-b541-582559bc3358" providerId="AD" clId="Web-{1E42ACEF-EA1C-3BF8-25F0-1A23C7387E9E}" dt="2026-04-19T13:09:17.809" v="180"/>
          <ac:spMkLst>
            <pc:docMk/>
            <pc:sldMk cId="1434853904" sldId="260"/>
            <ac:spMk id="18" creationId="{C8D58395-74AF-401A-AF2F-76B6FCF71DFE}"/>
          </ac:spMkLst>
        </pc:spChg>
        <pc:spChg chg="add">
          <ac:chgData name="Michelle Alderman (2438756)" userId="S::2438756@student.uwtsd.ac.uk::f44dc2d6-8075-4f3f-b541-582559bc3358" providerId="AD" clId="Web-{1E42ACEF-EA1C-3BF8-25F0-1A23C7387E9E}" dt="2026-04-19T13:09:17.809" v="180"/>
          <ac:spMkLst>
            <pc:docMk/>
            <pc:sldMk cId="1434853904" sldId="260"/>
            <ac:spMk id="20" creationId="{2F003F3F-F118-41D2-AA3F-74DB0D1970BB}"/>
          </ac:spMkLst>
        </pc:spChg>
        <pc:picChg chg="add mod ord">
          <ac:chgData name="Michelle Alderman (2438756)" userId="S::2438756@student.uwtsd.ac.uk::f44dc2d6-8075-4f3f-b541-582559bc3358" providerId="AD" clId="Web-{1E42ACEF-EA1C-3BF8-25F0-1A23C7387E9E}" dt="2026-04-19T15:09:22.256" v="1002" actId="1076"/>
          <ac:picMkLst>
            <pc:docMk/>
            <pc:sldMk cId="1434853904" sldId="260"/>
            <ac:picMk id="2" creationId="{CF1669CC-A818-4A3A-B059-E11E4DADCD4F}"/>
          </ac:picMkLst>
        </pc:picChg>
        <pc:picChg chg="add mod">
          <ac:chgData name="Michelle Alderman (2438756)" userId="S::2438756@student.uwtsd.ac.uk::f44dc2d6-8075-4f3f-b541-582559bc3358" providerId="AD" clId="Web-{1E42ACEF-EA1C-3BF8-25F0-1A23C7387E9E}" dt="2026-04-19T15:09:13.365" v="1000" actId="1076"/>
          <ac:picMkLst>
            <pc:docMk/>
            <pc:sldMk cId="1434853904" sldId="260"/>
            <ac:picMk id="5" creationId="{6D07B200-F357-5B00-42B1-624FFFEDB67E}"/>
          </ac:picMkLst>
        </pc:picChg>
      </pc:sldChg>
      <pc:sldChg chg="addSp delSp modSp mod setBg">
        <pc:chgData name="Michelle Alderman (2438756)" userId="S::2438756@student.uwtsd.ac.uk::f44dc2d6-8075-4f3f-b541-582559bc3358" providerId="AD" clId="Web-{1E42ACEF-EA1C-3BF8-25F0-1A23C7387E9E}" dt="2026-04-19T15:16:16.995" v="1042" actId="1076"/>
        <pc:sldMkLst>
          <pc:docMk/>
          <pc:sldMk cId="416694051" sldId="261"/>
        </pc:sldMkLst>
        <pc:spChg chg="del mod">
          <ac:chgData name="Michelle Alderman (2438756)" userId="S::2438756@student.uwtsd.ac.uk::f44dc2d6-8075-4f3f-b541-582559bc3358" providerId="AD" clId="Web-{1E42ACEF-EA1C-3BF8-25F0-1A23C7387E9E}" dt="2026-04-19T13:26:51.878" v="360"/>
          <ac:spMkLst>
            <pc:docMk/>
            <pc:sldMk cId="416694051" sldId="261"/>
            <ac:spMk id="3" creationId="{A156C52F-D988-84DD-FE73-C0508DC81AED}"/>
          </ac:spMkLst>
        </pc:spChg>
        <pc:spChg chg="mod">
          <ac:chgData name="Michelle Alderman (2438756)" userId="S::2438756@student.uwtsd.ac.uk::f44dc2d6-8075-4f3f-b541-582559bc3358" providerId="AD" clId="Web-{1E42ACEF-EA1C-3BF8-25F0-1A23C7387E9E}" dt="2026-04-19T15:16:06.963" v="1041" actId="20577"/>
          <ac:spMkLst>
            <pc:docMk/>
            <pc:sldMk cId="416694051" sldId="261"/>
            <ac:spMk id="4" creationId="{B64F5224-38DF-9A0E-ED62-37C8785B3FBD}"/>
          </ac:spMkLst>
        </pc:spChg>
        <pc:spChg chg="add del">
          <ac:chgData name="Michelle Alderman (2438756)" userId="S::2438756@student.uwtsd.ac.uk::f44dc2d6-8075-4f3f-b541-582559bc3358" providerId="AD" clId="Web-{1E42ACEF-EA1C-3BF8-25F0-1A23C7387E9E}" dt="2026-04-19T15:15:49.493" v="1040"/>
          <ac:spMkLst>
            <pc:docMk/>
            <pc:sldMk cId="416694051" sldId="261"/>
            <ac:spMk id="10" creationId="{BACC6370-2D7E-4714-9D71-7542949D7D5D}"/>
          </ac:spMkLst>
        </pc:spChg>
        <pc:spChg chg="add del">
          <ac:chgData name="Michelle Alderman (2438756)" userId="S::2438756@student.uwtsd.ac.uk::f44dc2d6-8075-4f3f-b541-582559bc3358" providerId="AD" clId="Web-{1E42ACEF-EA1C-3BF8-25F0-1A23C7387E9E}" dt="2026-04-19T15:15:49.493" v="1040"/>
          <ac:spMkLst>
            <pc:docMk/>
            <pc:sldMk cId="416694051" sldId="261"/>
            <ac:spMk id="12" creationId="{F68B3F68-107C-434F-AA38-110D5EA91B85}"/>
          </ac:spMkLst>
        </pc:spChg>
        <pc:spChg chg="add">
          <ac:chgData name="Michelle Alderman (2438756)" userId="S::2438756@student.uwtsd.ac.uk::f44dc2d6-8075-4f3f-b541-582559bc3358" providerId="AD" clId="Web-{1E42ACEF-EA1C-3BF8-25F0-1A23C7387E9E}" dt="2026-04-19T13:26:51.878" v="360"/>
          <ac:spMkLst>
            <pc:docMk/>
            <pc:sldMk cId="416694051" sldId="261"/>
            <ac:spMk id="14" creationId="{AAD0DBB9-1A4B-4391-81D4-CB19F9AB918A}"/>
          </ac:spMkLst>
        </pc:spChg>
        <pc:spChg chg="add del">
          <ac:chgData name="Michelle Alderman (2438756)" userId="S::2438756@student.uwtsd.ac.uk::f44dc2d6-8075-4f3f-b541-582559bc3358" providerId="AD" clId="Web-{1E42ACEF-EA1C-3BF8-25F0-1A23C7387E9E}" dt="2026-04-19T15:15:49.493" v="1040"/>
          <ac:spMkLst>
            <pc:docMk/>
            <pc:sldMk cId="416694051" sldId="261"/>
            <ac:spMk id="16" creationId="{063BBA22-50EA-4C4D-BE05-F1CE4E63AA56}"/>
          </ac:spMkLst>
        </pc:spChg>
        <pc:spChg chg="add">
          <ac:chgData name="Michelle Alderman (2438756)" userId="S::2438756@student.uwtsd.ac.uk::f44dc2d6-8075-4f3f-b541-582559bc3358" providerId="AD" clId="Web-{1E42ACEF-EA1C-3BF8-25F0-1A23C7387E9E}" dt="2026-04-19T15:15:49.493" v="1040"/>
          <ac:spMkLst>
            <pc:docMk/>
            <pc:sldMk cId="416694051" sldId="261"/>
            <ac:spMk id="21" creationId="{BACC6370-2D7E-4714-9D71-7542949D7D5D}"/>
          </ac:spMkLst>
        </pc:spChg>
        <pc:spChg chg="add">
          <ac:chgData name="Michelle Alderman (2438756)" userId="S::2438756@student.uwtsd.ac.uk::f44dc2d6-8075-4f3f-b541-582559bc3358" providerId="AD" clId="Web-{1E42ACEF-EA1C-3BF8-25F0-1A23C7387E9E}" dt="2026-04-19T15:15:49.493" v="1040"/>
          <ac:spMkLst>
            <pc:docMk/>
            <pc:sldMk cId="416694051" sldId="261"/>
            <ac:spMk id="23" creationId="{256B2C21-A230-48C0-8DF1-C46611373C44}"/>
          </ac:spMkLst>
        </pc:spChg>
        <pc:spChg chg="add">
          <ac:chgData name="Michelle Alderman (2438756)" userId="S::2438756@student.uwtsd.ac.uk::f44dc2d6-8075-4f3f-b541-582559bc3358" providerId="AD" clId="Web-{1E42ACEF-EA1C-3BF8-25F0-1A23C7387E9E}" dt="2026-04-19T15:15:49.493" v="1040"/>
          <ac:spMkLst>
            <pc:docMk/>
            <pc:sldMk cId="416694051" sldId="261"/>
            <ac:spMk id="25" creationId="{3847E18C-932D-4C95-AABA-FEC7C9499AD7}"/>
          </ac:spMkLst>
        </pc:spChg>
        <pc:spChg chg="add">
          <ac:chgData name="Michelle Alderman (2438756)" userId="S::2438756@student.uwtsd.ac.uk::f44dc2d6-8075-4f3f-b541-582559bc3358" providerId="AD" clId="Web-{1E42ACEF-EA1C-3BF8-25F0-1A23C7387E9E}" dt="2026-04-19T15:15:49.493" v="1040"/>
          <ac:spMkLst>
            <pc:docMk/>
            <pc:sldMk cId="416694051" sldId="261"/>
            <ac:spMk id="27" creationId="{3150CB11-0C61-439E-910F-5787759E72A0}"/>
          </ac:spMkLst>
        </pc:spChg>
        <pc:spChg chg="add">
          <ac:chgData name="Michelle Alderman (2438756)" userId="S::2438756@student.uwtsd.ac.uk::f44dc2d6-8075-4f3f-b541-582559bc3358" providerId="AD" clId="Web-{1E42ACEF-EA1C-3BF8-25F0-1A23C7387E9E}" dt="2026-04-19T15:15:49.493" v="1040"/>
          <ac:spMkLst>
            <pc:docMk/>
            <pc:sldMk cId="416694051" sldId="261"/>
            <ac:spMk id="29" creationId="{43F8A58B-5155-44CE-A5FF-7647B47D0A7A}"/>
          </ac:spMkLst>
        </pc:spChg>
        <pc:spChg chg="add">
          <ac:chgData name="Michelle Alderman (2438756)" userId="S::2438756@student.uwtsd.ac.uk::f44dc2d6-8075-4f3f-b541-582559bc3358" providerId="AD" clId="Web-{1E42ACEF-EA1C-3BF8-25F0-1A23C7387E9E}" dt="2026-04-19T15:15:49.493" v="1040"/>
          <ac:spMkLst>
            <pc:docMk/>
            <pc:sldMk cId="416694051" sldId="261"/>
            <ac:spMk id="31" creationId="{443F2ACA-E6D6-4028-82DD-F03C262D5DE6}"/>
          </ac:spMkLst>
        </pc:spChg>
        <pc:graphicFrameChg chg="add mod modGraphic">
          <ac:chgData name="Michelle Alderman (2438756)" userId="S::2438756@student.uwtsd.ac.uk::f44dc2d6-8075-4f3f-b541-582559bc3358" providerId="AD" clId="Web-{1E42ACEF-EA1C-3BF8-25F0-1A23C7387E9E}" dt="2026-04-19T15:16:16.995" v="1042" actId="1076"/>
          <ac:graphicFrameMkLst>
            <pc:docMk/>
            <pc:sldMk cId="416694051" sldId="261"/>
            <ac:graphicFrameMk id="6" creationId="{EAC63193-0133-F0E5-EF71-191C8888AC70}"/>
          </ac:graphicFrameMkLst>
        </pc:graphicFrameChg>
      </pc:sldChg>
      <pc:sldChg chg="modSp del">
        <pc:chgData name="Michelle Alderman (2438756)" userId="S::2438756@student.uwtsd.ac.uk::f44dc2d6-8075-4f3f-b541-582559bc3358" providerId="AD" clId="Web-{1E42ACEF-EA1C-3BF8-25F0-1A23C7387E9E}" dt="2026-04-19T14:10:59.403" v="678"/>
        <pc:sldMkLst>
          <pc:docMk/>
          <pc:sldMk cId="1481281875" sldId="262"/>
        </pc:sldMkLst>
        <pc:spChg chg="mod">
          <ac:chgData name="Michelle Alderman (2438756)" userId="S::2438756@student.uwtsd.ac.uk::f44dc2d6-8075-4f3f-b541-582559bc3358" providerId="AD" clId="Web-{1E42ACEF-EA1C-3BF8-25F0-1A23C7387E9E}" dt="2026-04-19T13:48:12.766" v="555" actId="20577"/>
          <ac:spMkLst>
            <pc:docMk/>
            <pc:sldMk cId="1481281875" sldId="262"/>
            <ac:spMk id="4" creationId="{7CA7CFC1-D7AD-1D38-BE48-0537EF316731}"/>
          </ac:spMkLst>
        </pc:spChg>
      </pc:sldChg>
      <pc:sldChg chg="addSp modSp mod setBg">
        <pc:chgData name="Michelle Alderman (2438756)" userId="S::2438756@student.uwtsd.ac.uk::f44dc2d6-8075-4f3f-b541-582559bc3358" providerId="AD" clId="Web-{1E42ACEF-EA1C-3BF8-25F0-1A23C7387E9E}" dt="2026-04-19T13:35:46.150" v="417" actId="20577"/>
        <pc:sldMkLst>
          <pc:docMk/>
          <pc:sldMk cId="1524246604" sldId="263"/>
        </pc:sldMkLst>
        <pc:spChg chg="mod">
          <ac:chgData name="Michelle Alderman (2438756)" userId="S::2438756@student.uwtsd.ac.uk::f44dc2d6-8075-4f3f-b541-582559bc3358" providerId="AD" clId="Web-{1E42ACEF-EA1C-3BF8-25F0-1A23C7387E9E}" dt="2026-04-19T13:35:46.150" v="417" actId="20577"/>
          <ac:spMkLst>
            <pc:docMk/>
            <pc:sldMk cId="1524246604" sldId="263"/>
            <ac:spMk id="3" creationId="{85BF6541-B0FA-9297-3DE4-B13C722629AE}"/>
          </ac:spMkLst>
        </pc:spChg>
        <pc:spChg chg="mod">
          <ac:chgData name="Michelle Alderman (2438756)" userId="S::2438756@student.uwtsd.ac.uk::f44dc2d6-8075-4f3f-b541-582559bc3358" providerId="AD" clId="Web-{1E42ACEF-EA1C-3BF8-25F0-1A23C7387E9E}" dt="2026-04-19T13:27:52.961" v="362"/>
          <ac:spMkLst>
            <pc:docMk/>
            <pc:sldMk cId="1524246604" sldId="263"/>
            <ac:spMk id="4" creationId="{619FB4DE-DBB1-0BF2-DBFA-00D692BAF33E}"/>
          </ac:spMkLst>
        </pc:spChg>
        <pc:spChg chg="add">
          <ac:chgData name="Michelle Alderman (2438756)" userId="S::2438756@student.uwtsd.ac.uk::f44dc2d6-8075-4f3f-b541-582559bc3358" providerId="AD" clId="Web-{1E42ACEF-EA1C-3BF8-25F0-1A23C7387E9E}" dt="2026-04-19T13:27:52.961" v="362"/>
          <ac:spMkLst>
            <pc:docMk/>
            <pc:sldMk cId="1524246604" sldId="263"/>
            <ac:spMk id="9" creationId="{09588DA8-065E-4F6F-8EFD-43104AB2E0CF}"/>
          </ac:spMkLst>
        </pc:spChg>
        <pc:spChg chg="add">
          <ac:chgData name="Michelle Alderman (2438756)" userId="S::2438756@student.uwtsd.ac.uk::f44dc2d6-8075-4f3f-b541-582559bc3358" providerId="AD" clId="Web-{1E42ACEF-EA1C-3BF8-25F0-1A23C7387E9E}" dt="2026-04-19T13:27:52.961" v="362"/>
          <ac:spMkLst>
            <pc:docMk/>
            <pc:sldMk cId="1524246604" sldId="263"/>
            <ac:spMk id="11" creationId="{C4285719-470E-454C-AF62-8323075F1F5B}"/>
          </ac:spMkLst>
        </pc:spChg>
        <pc:spChg chg="add">
          <ac:chgData name="Michelle Alderman (2438756)" userId="S::2438756@student.uwtsd.ac.uk::f44dc2d6-8075-4f3f-b541-582559bc3358" providerId="AD" clId="Web-{1E42ACEF-EA1C-3BF8-25F0-1A23C7387E9E}" dt="2026-04-19T13:27:52.961" v="362"/>
          <ac:spMkLst>
            <pc:docMk/>
            <pc:sldMk cId="1524246604" sldId="263"/>
            <ac:spMk id="13" creationId="{CD9FE4EF-C4D8-49A0-B2FF-81D8DB7D8A24}"/>
          </ac:spMkLst>
        </pc:spChg>
        <pc:spChg chg="add">
          <ac:chgData name="Michelle Alderman (2438756)" userId="S::2438756@student.uwtsd.ac.uk::f44dc2d6-8075-4f3f-b541-582559bc3358" providerId="AD" clId="Web-{1E42ACEF-EA1C-3BF8-25F0-1A23C7387E9E}" dt="2026-04-19T13:27:52.961" v="362"/>
          <ac:spMkLst>
            <pc:docMk/>
            <pc:sldMk cId="1524246604" sldId="263"/>
            <ac:spMk id="15" creationId="{4300840D-0A0B-4512-BACA-B439D5B9C57C}"/>
          </ac:spMkLst>
        </pc:spChg>
        <pc:spChg chg="add">
          <ac:chgData name="Michelle Alderman (2438756)" userId="S::2438756@student.uwtsd.ac.uk::f44dc2d6-8075-4f3f-b541-582559bc3358" providerId="AD" clId="Web-{1E42ACEF-EA1C-3BF8-25F0-1A23C7387E9E}" dt="2026-04-19T13:27:52.961" v="362"/>
          <ac:spMkLst>
            <pc:docMk/>
            <pc:sldMk cId="1524246604" sldId="263"/>
            <ac:spMk id="17" creationId="{D2B78728-A580-49A7-84F9-6EF6F583ADE0}"/>
          </ac:spMkLst>
        </pc:spChg>
        <pc:spChg chg="add">
          <ac:chgData name="Michelle Alderman (2438756)" userId="S::2438756@student.uwtsd.ac.uk::f44dc2d6-8075-4f3f-b541-582559bc3358" providerId="AD" clId="Web-{1E42ACEF-EA1C-3BF8-25F0-1A23C7387E9E}" dt="2026-04-19T13:27:52.961" v="362"/>
          <ac:spMkLst>
            <pc:docMk/>
            <pc:sldMk cId="1524246604" sldId="263"/>
            <ac:spMk id="19" creationId="{38FAA1A1-D861-433F-88FA-1E9D6FD31D11}"/>
          </ac:spMkLst>
        </pc:spChg>
        <pc:spChg chg="add">
          <ac:chgData name="Michelle Alderman (2438756)" userId="S::2438756@student.uwtsd.ac.uk::f44dc2d6-8075-4f3f-b541-582559bc3358" providerId="AD" clId="Web-{1E42ACEF-EA1C-3BF8-25F0-1A23C7387E9E}" dt="2026-04-19T13:27:52.961" v="362"/>
          <ac:spMkLst>
            <pc:docMk/>
            <pc:sldMk cId="1524246604" sldId="263"/>
            <ac:spMk id="21" creationId="{8D71EDA1-87BF-4D5D-AB79-F346FD19278A}"/>
          </ac:spMkLst>
        </pc:spChg>
      </pc:sldChg>
      <pc:sldChg chg="del">
        <pc:chgData name="Michelle Alderman (2438756)" userId="S::2438756@student.uwtsd.ac.uk::f44dc2d6-8075-4f3f-b541-582559bc3358" providerId="AD" clId="Web-{1E42ACEF-EA1C-3BF8-25F0-1A23C7387E9E}" dt="2026-04-19T16:11:02.130" v="1610"/>
        <pc:sldMkLst>
          <pc:docMk/>
          <pc:sldMk cId="3278303392" sldId="264"/>
        </pc:sldMkLst>
      </pc:sldChg>
      <pc:sldChg chg="del">
        <pc:chgData name="Michelle Alderman (2438756)" userId="S::2438756@student.uwtsd.ac.uk::f44dc2d6-8075-4f3f-b541-582559bc3358" providerId="AD" clId="Web-{1E42ACEF-EA1C-3BF8-25F0-1A23C7387E9E}" dt="2026-04-19T16:00:01.740" v="1532"/>
        <pc:sldMkLst>
          <pc:docMk/>
          <pc:sldMk cId="3723872285" sldId="266"/>
        </pc:sldMkLst>
      </pc:sldChg>
      <pc:sldChg chg="del">
        <pc:chgData name="Michelle Alderman (2438756)" userId="S::2438756@student.uwtsd.ac.uk::f44dc2d6-8075-4f3f-b541-582559bc3358" providerId="AD" clId="Web-{1E42ACEF-EA1C-3BF8-25F0-1A23C7387E9E}" dt="2026-04-19T16:00:06.349" v="1533"/>
        <pc:sldMkLst>
          <pc:docMk/>
          <pc:sldMk cId="3832727197" sldId="267"/>
        </pc:sldMkLst>
      </pc:sldChg>
      <pc:sldChg chg="addSp delSp modSp mod setBg">
        <pc:chgData name="Michelle Alderman (2438756)" userId="S::2438756@student.uwtsd.ac.uk::f44dc2d6-8075-4f3f-b541-582559bc3358" providerId="AD" clId="Web-{1E42ACEF-EA1C-3BF8-25F0-1A23C7387E9E}" dt="2026-04-19T16:07:16.334" v="1569" actId="1076"/>
        <pc:sldMkLst>
          <pc:docMk/>
          <pc:sldMk cId="330153326" sldId="268"/>
        </pc:sldMkLst>
        <pc:spChg chg="add del">
          <ac:chgData name="Michelle Alderman (2438756)" userId="S::2438756@student.uwtsd.ac.uk::f44dc2d6-8075-4f3f-b541-582559bc3358" providerId="AD" clId="Web-{1E42ACEF-EA1C-3BF8-25F0-1A23C7387E9E}" dt="2026-04-19T16:06:01.295" v="1546"/>
          <ac:spMkLst>
            <pc:docMk/>
            <pc:sldMk cId="330153326" sldId="268"/>
            <ac:spMk id="2" creationId="{365603FE-87F7-C445-79B8-B80513BD7893}"/>
          </ac:spMkLst>
        </pc:spChg>
        <pc:spChg chg="add del mod">
          <ac:chgData name="Michelle Alderman (2438756)" userId="S::2438756@student.uwtsd.ac.uk::f44dc2d6-8075-4f3f-b541-582559bc3358" providerId="AD" clId="Web-{1E42ACEF-EA1C-3BF8-25F0-1A23C7387E9E}" dt="2026-04-19T16:06:17.235" v="1549"/>
          <ac:spMkLst>
            <pc:docMk/>
            <pc:sldMk cId="330153326" sldId="268"/>
            <ac:spMk id="3" creationId="{DF0F14BE-3DA3-DF2F-A8DE-159EB17E4998}"/>
          </ac:spMkLst>
        </pc:spChg>
        <pc:spChg chg="add mod">
          <ac:chgData name="Michelle Alderman (2438756)" userId="S::2438756@student.uwtsd.ac.uk::f44dc2d6-8075-4f3f-b541-582559bc3358" providerId="AD" clId="Web-{1E42ACEF-EA1C-3BF8-25F0-1A23C7387E9E}" dt="2026-04-19T16:07:16.334" v="1569" actId="1076"/>
          <ac:spMkLst>
            <pc:docMk/>
            <pc:sldMk cId="330153326" sldId="268"/>
            <ac:spMk id="4" creationId="{BFE05F75-2DD4-0484-DB04-4C2C883A4D37}"/>
          </ac:spMkLst>
        </pc:spChg>
        <pc:spChg chg="mod">
          <ac:chgData name="Michelle Alderman (2438756)" userId="S::2438756@student.uwtsd.ac.uk::f44dc2d6-8075-4f3f-b541-582559bc3358" providerId="AD" clId="Web-{1E42ACEF-EA1C-3BF8-25F0-1A23C7387E9E}" dt="2026-04-19T16:05:50.216" v="1544" actId="1076"/>
          <ac:spMkLst>
            <pc:docMk/>
            <pc:sldMk cId="330153326" sldId="268"/>
            <ac:spMk id="7" creationId="{B48ED22E-60CB-C575-C560-F579BE600A27}"/>
          </ac:spMkLst>
        </pc:spChg>
        <pc:spChg chg="mod">
          <ac:chgData name="Michelle Alderman (2438756)" userId="S::2438756@student.uwtsd.ac.uk::f44dc2d6-8075-4f3f-b541-582559bc3358" providerId="AD" clId="Web-{1E42ACEF-EA1C-3BF8-25F0-1A23C7387E9E}" dt="2026-04-19T16:03:31.166" v="1541" actId="20577"/>
          <ac:spMkLst>
            <pc:docMk/>
            <pc:sldMk cId="330153326" sldId="268"/>
            <ac:spMk id="8" creationId="{C895F13B-A6A0-47E2-82A6-F316CAD0016A}"/>
          </ac:spMkLst>
        </pc:spChg>
        <pc:spChg chg="add del">
          <ac:chgData name="Michelle Alderman (2438756)" userId="S::2438756@student.uwtsd.ac.uk::f44dc2d6-8075-4f3f-b541-582559bc3358" providerId="AD" clId="Web-{1E42ACEF-EA1C-3BF8-25F0-1A23C7387E9E}" dt="2026-04-19T16:01:07.382" v="1536"/>
          <ac:spMkLst>
            <pc:docMk/>
            <pc:sldMk cId="330153326" sldId="268"/>
            <ac:spMk id="11" creationId="{32BC26D8-82FB-445E-AA49-62A77D7C1EE0}"/>
          </ac:spMkLst>
        </pc:spChg>
        <pc:spChg chg="add del">
          <ac:chgData name="Michelle Alderman (2438756)" userId="S::2438756@student.uwtsd.ac.uk::f44dc2d6-8075-4f3f-b541-582559bc3358" providerId="AD" clId="Web-{1E42ACEF-EA1C-3BF8-25F0-1A23C7387E9E}" dt="2026-04-19T16:01:07.382" v="1536"/>
          <ac:spMkLst>
            <pc:docMk/>
            <pc:sldMk cId="330153326" sldId="268"/>
            <ac:spMk id="13" creationId="{CB44330D-EA18-4254-AA95-EB49948539B8}"/>
          </ac:spMkLst>
        </pc:spChg>
        <pc:spChg chg="add del">
          <ac:chgData name="Michelle Alderman (2438756)" userId="S::2438756@student.uwtsd.ac.uk::f44dc2d6-8075-4f3f-b541-582559bc3358" providerId="AD" clId="Web-{1E42ACEF-EA1C-3BF8-25F0-1A23C7387E9E}" dt="2026-04-19T16:01:07.366" v="1535"/>
          <ac:spMkLst>
            <pc:docMk/>
            <pc:sldMk cId="330153326" sldId="268"/>
            <ac:spMk id="18" creationId="{2596F992-698C-48C0-9D89-70DA4CE927EF}"/>
          </ac:spMkLst>
        </pc:spChg>
        <pc:spChg chg="add del">
          <ac:chgData name="Michelle Alderman (2438756)" userId="S::2438756@student.uwtsd.ac.uk::f44dc2d6-8075-4f3f-b541-582559bc3358" providerId="AD" clId="Web-{1E42ACEF-EA1C-3BF8-25F0-1A23C7387E9E}" dt="2026-04-19T16:01:07.366" v="1535"/>
          <ac:spMkLst>
            <pc:docMk/>
            <pc:sldMk cId="330153326" sldId="268"/>
            <ac:spMk id="20" creationId="{E7BFF8DC-0AE7-4AD2-9B28-2E5F26D62C30}"/>
          </ac:spMkLst>
        </pc:spChg>
        <pc:spChg chg="add del">
          <ac:chgData name="Michelle Alderman (2438756)" userId="S::2438756@student.uwtsd.ac.uk::f44dc2d6-8075-4f3f-b541-582559bc3358" providerId="AD" clId="Web-{1E42ACEF-EA1C-3BF8-25F0-1A23C7387E9E}" dt="2026-04-19T16:01:07.366" v="1535"/>
          <ac:spMkLst>
            <pc:docMk/>
            <pc:sldMk cId="330153326" sldId="268"/>
            <ac:spMk id="22" creationId="{7E0162AD-C6E5-4BF8-A453-76ADB36877D3}"/>
          </ac:spMkLst>
        </pc:spChg>
        <pc:spChg chg="add">
          <ac:chgData name="Michelle Alderman (2438756)" userId="S::2438756@student.uwtsd.ac.uk::f44dc2d6-8075-4f3f-b541-582559bc3358" providerId="AD" clId="Web-{1E42ACEF-EA1C-3BF8-25F0-1A23C7387E9E}" dt="2026-04-19T16:01:07.382" v="1536"/>
          <ac:spMkLst>
            <pc:docMk/>
            <pc:sldMk cId="330153326" sldId="268"/>
            <ac:spMk id="24" creationId="{0570A85B-3810-4F95-97B0-CBF4CCDB381C}"/>
          </ac:spMkLst>
        </pc:spChg>
        <pc:spChg chg="add">
          <ac:chgData name="Michelle Alderman (2438756)" userId="S::2438756@student.uwtsd.ac.uk::f44dc2d6-8075-4f3f-b541-582559bc3358" providerId="AD" clId="Web-{1E42ACEF-EA1C-3BF8-25F0-1A23C7387E9E}" dt="2026-04-19T16:01:07.382" v="1536"/>
          <ac:spMkLst>
            <pc:docMk/>
            <pc:sldMk cId="330153326" sldId="268"/>
            <ac:spMk id="25" creationId="{2550BE34-C2B8-49B8-8519-67A8CAD51AE9}"/>
          </ac:spMkLst>
        </pc:spChg>
        <pc:spChg chg="add">
          <ac:chgData name="Michelle Alderman (2438756)" userId="S::2438756@student.uwtsd.ac.uk::f44dc2d6-8075-4f3f-b541-582559bc3358" providerId="AD" clId="Web-{1E42ACEF-EA1C-3BF8-25F0-1A23C7387E9E}" dt="2026-04-19T16:01:07.382" v="1536"/>
          <ac:spMkLst>
            <pc:docMk/>
            <pc:sldMk cId="330153326" sldId="268"/>
            <ac:spMk id="26" creationId="{A7457DD9-5A45-400A-AB4B-4B4EDECA25F1}"/>
          </ac:spMkLst>
        </pc:spChg>
        <pc:spChg chg="add">
          <ac:chgData name="Michelle Alderman (2438756)" userId="S::2438756@student.uwtsd.ac.uk::f44dc2d6-8075-4f3f-b541-582559bc3358" providerId="AD" clId="Web-{1E42ACEF-EA1C-3BF8-25F0-1A23C7387E9E}" dt="2026-04-19T16:01:07.382" v="1536"/>
          <ac:spMkLst>
            <pc:docMk/>
            <pc:sldMk cId="330153326" sldId="268"/>
            <ac:spMk id="27" creationId="{441CF7D6-A660-431A-B0BB-140A0D5556B6}"/>
          </ac:spMkLst>
        </pc:spChg>
        <pc:graphicFrameChg chg="mod ord modGraphic">
          <ac:chgData name="Michelle Alderman (2438756)" userId="S::2438756@student.uwtsd.ac.uk::f44dc2d6-8075-4f3f-b541-582559bc3358" providerId="AD" clId="Web-{1E42ACEF-EA1C-3BF8-25F0-1A23C7387E9E}" dt="2026-04-19T16:01:07.382" v="1536"/>
          <ac:graphicFrameMkLst>
            <pc:docMk/>
            <pc:sldMk cId="330153326" sldId="268"/>
            <ac:graphicFrameMk id="6" creationId="{BED89189-FB6E-F6A5-FE8F-2CDDE5D6F9C0}"/>
          </ac:graphicFrameMkLst>
        </pc:graphicFrameChg>
      </pc:sldChg>
      <pc:sldChg chg="del">
        <pc:chgData name="Michelle Alderman (2438756)" userId="S::2438756@student.uwtsd.ac.uk::f44dc2d6-8075-4f3f-b541-582559bc3358" providerId="AD" clId="Web-{1E42ACEF-EA1C-3BF8-25F0-1A23C7387E9E}" dt="2026-04-19T13:27:34.694" v="361"/>
        <pc:sldMkLst>
          <pc:docMk/>
          <pc:sldMk cId="3648504809" sldId="594"/>
        </pc:sldMkLst>
      </pc:sldChg>
      <pc:sldChg chg="addSp modSp mod setBg">
        <pc:chgData name="Michelle Alderman (2438756)" userId="S::2438756@student.uwtsd.ac.uk::f44dc2d6-8075-4f3f-b541-582559bc3358" providerId="AD" clId="Web-{1E42ACEF-EA1C-3BF8-25F0-1A23C7387E9E}" dt="2026-04-19T13:25:05.211" v="357" actId="20577"/>
        <pc:sldMkLst>
          <pc:docMk/>
          <pc:sldMk cId="409902310" sldId="596"/>
        </pc:sldMkLst>
        <pc:spChg chg="mod">
          <ac:chgData name="Michelle Alderman (2438756)" userId="S::2438756@student.uwtsd.ac.uk::f44dc2d6-8075-4f3f-b541-582559bc3358" providerId="AD" clId="Web-{1E42ACEF-EA1C-3BF8-25F0-1A23C7387E9E}" dt="2026-04-19T13:25:05.211" v="357" actId="20577"/>
          <ac:spMkLst>
            <pc:docMk/>
            <pc:sldMk cId="409902310" sldId="596"/>
            <ac:spMk id="3" creationId="{384BFF73-1107-4B47-DC15-5A9379F4EEEE}"/>
          </ac:spMkLst>
        </pc:spChg>
        <pc:spChg chg="add">
          <ac:chgData name="Michelle Alderman (2438756)" userId="S::2438756@student.uwtsd.ac.uk::f44dc2d6-8075-4f3f-b541-582559bc3358" providerId="AD" clId="Web-{1E42ACEF-EA1C-3BF8-25F0-1A23C7387E9E}" dt="2026-04-19T13:22:11.388" v="325"/>
          <ac:spMkLst>
            <pc:docMk/>
            <pc:sldMk cId="409902310" sldId="596"/>
            <ac:spMk id="8" creationId="{09588DA8-065E-4F6F-8EFD-43104AB2E0CF}"/>
          </ac:spMkLst>
        </pc:spChg>
        <pc:spChg chg="add">
          <ac:chgData name="Michelle Alderman (2438756)" userId="S::2438756@student.uwtsd.ac.uk::f44dc2d6-8075-4f3f-b541-582559bc3358" providerId="AD" clId="Web-{1E42ACEF-EA1C-3BF8-25F0-1A23C7387E9E}" dt="2026-04-19T13:22:11.388" v="325"/>
          <ac:spMkLst>
            <pc:docMk/>
            <pc:sldMk cId="409902310" sldId="596"/>
            <ac:spMk id="10" creationId="{C4285719-470E-454C-AF62-8323075F1F5B}"/>
          </ac:spMkLst>
        </pc:spChg>
        <pc:spChg chg="add">
          <ac:chgData name="Michelle Alderman (2438756)" userId="S::2438756@student.uwtsd.ac.uk::f44dc2d6-8075-4f3f-b541-582559bc3358" providerId="AD" clId="Web-{1E42ACEF-EA1C-3BF8-25F0-1A23C7387E9E}" dt="2026-04-19T13:22:11.388" v="325"/>
          <ac:spMkLst>
            <pc:docMk/>
            <pc:sldMk cId="409902310" sldId="596"/>
            <ac:spMk id="12" creationId="{CD9FE4EF-C4D8-49A0-B2FF-81D8DB7D8A24}"/>
          </ac:spMkLst>
        </pc:spChg>
        <pc:spChg chg="add">
          <ac:chgData name="Michelle Alderman (2438756)" userId="S::2438756@student.uwtsd.ac.uk::f44dc2d6-8075-4f3f-b541-582559bc3358" providerId="AD" clId="Web-{1E42ACEF-EA1C-3BF8-25F0-1A23C7387E9E}" dt="2026-04-19T13:22:11.388" v="325"/>
          <ac:spMkLst>
            <pc:docMk/>
            <pc:sldMk cId="409902310" sldId="596"/>
            <ac:spMk id="14" creationId="{4300840D-0A0B-4512-BACA-B439D5B9C57C}"/>
          </ac:spMkLst>
        </pc:spChg>
        <pc:spChg chg="add">
          <ac:chgData name="Michelle Alderman (2438756)" userId="S::2438756@student.uwtsd.ac.uk::f44dc2d6-8075-4f3f-b541-582559bc3358" providerId="AD" clId="Web-{1E42ACEF-EA1C-3BF8-25F0-1A23C7387E9E}" dt="2026-04-19T13:22:11.388" v="325"/>
          <ac:spMkLst>
            <pc:docMk/>
            <pc:sldMk cId="409902310" sldId="596"/>
            <ac:spMk id="16" creationId="{D2B78728-A580-49A7-84F9-6EF6F583ADE0}"/>
          </ac:spMkLst>
        </pc:spChg>
        <pc:spChg chg="add">
          <ac:chgData name="Michelle Alderman (2438756)" userId="S::2438756@student.uwtsd.ac.uk::f44dc2d6-8075-4f3f-b541-582559bc3358" providerId="AD" clId="Web-{1E42ACEF-EA1C-3BF8-25F0-1A23C7387E9E}" dt="2026-04-19T13:22:11.388" v="325"/>
          <ac:spMkLst>
            <pc:docMk/>
            <pc:sldMk cId="409902310" sldId="596"/>
            <ac:spMk id="18" creationId="{38FAA1A1-D861-433F-88FA-1E9D6FD31D11}"/>
          </ac:spMkLst>
        </pc:spChg>
        <pc:spChg chg="add">
          <ac:chgData name="Michelle Alderman (2438756)" userId="S::2438756@student.uwtsd.ac.uk::f44dc2d6-8075-4f3f-b541-582559bc3358" providerId="AD" clId="Web-{1E42ACEF-EA1C-3BF8-25F0-1A23C7387E9E}" dt="2026-04-19T13:22:11.388" v="325"/>
          <ac:spMkLst>
            <pc:docMk/>
            <pc:sldMk cId="409902310" sldId="596"/>
            <ac:spMk id="20" creationId="{8D71EDA1-87BF-4D5D-AB79-F346FD19278A}"/>
          </ac:spMkLst>
        </pc:spChg>
      </pc:sldChg>
      <pc:sldChg chg="addSp modSp mod setBg">
        <pc:chgData name="Michelle Alderman (2438756)" userId="S::2438756@student.uwtsd.ac.uk::f44dc2d6-8075-4f3f-b541-582559bc3358" providerId="AD" clId="Web-{1E42ACEF-EA1C-3BF8-25F0-1A23C7387E9E}" dt="2026-04-19T15:18:10.769" v="1045" actId="20577"/>
        <pc:sldMkLst>
          <pc:docMk/>
          <pc:sldMk cId="2067700721" sldId="597"/>
        </pc:sldMkLst>
        <pc:spChg chg="mod">
          <ac:chgData name="Michelle Alderman (2438756)" userId="S::2438756@student.uwtsd.ac.uk::f44dc2d6-8075-4f3f-b541-582559bc3358" providerId="AD" clId="Web-{1E42ACEF-EA1C-3BF8-25F0-1A23C7387E9E}" dt="2026-04-19T15:18:10.769" v="1045" actId="20577"/>
          <ac:spMkLst>
            <pc:docMk/>
            <pc:sldMk cId="2067700721" sldId="597"/>
            <ac:spMk id="3" creationId="{C810F855-1FFC-62D9-CBEB-E77D5F7480DF}"/>
          </ac:spMkLst>
        </pc:spChg>
        <pc:spChg chg="add">
          <ac:chgData name="Michelle Alderman (2438756)" userId="S::2438756@student.uwtsd.ac.uk::f44dc2d6-8075-4f3f-b541-582559bc3358" providerId="AD" clId="Web-{1E42ACEF-EA1C-3BF8-25F0-1A23C7387E9E}" dt="2026-04-19T13:31:00.283" v="383"/>
          <ac:spMkLst>
            <pc:docMk/>
            <pc:sldMk cId="2067700721" sldId="597"/>
            <ac:spMk id="8" creationId="{09588DA8-065E-4F6F-8EFD-43104AB2E0CF}"/>
          </ac:spMkLst>
        </pc:spChg>
        <pc:spChg chg="add">
          <ac:chgData name="Michelle Alderman (2438756)" userId="S::2438756@student.uwtsd.ac.uk::f44dc2d6-8075-4f3f-b541-582559bc3358" providerId="AD" clId="Web-{1E42ACEF-EA1C-3BF8-25F0-1A23C7387E9E}" dt="2026-04-19T13:31:00.283" v="383"/>
          <ac:spMkLst>
            <pc:docMk/>
            <pc:sldMk cId="2067700721" sldId="597"/>
            <ac:spMk id="10" creationId="{C4285719-470E-454C-AF62-8323075F1F5B}"/>
          </ac:spMkLst>
        </pc:spChg>
        <pc:spChg chg="add">
          <ac:chgData name="Michelle Alderman (2438756)" userId="S::2438756@student.uwtsd.ac.uk::f44dc2d6-8075-4f3f-b541-582559bc3358" providerId="AD" clId="Web-{1E42ACEF-EA1C-3BF8-25F0-1A23C7387E9E}" dt="2026-04-19T13:31:00.283" v="383"/>
          <ac:spMkLst>
            <pc:docMk/>
            <pc:sldMk cId="2067700721" sldId="597"/>
            <ac:spMk id="12" creationId="{CD9FE4EF-C4D8-49A0-B2FF-81D8DB7D8A24}"/>
          </ac:spMkLst>
        </pc:spChg>
        <pc:spChg chg="add">
          <ac:chgData name="Michelle Alderman (2438756)" userId="S::2438756@student.uwtsd.ac.uk::f44dc2d6-8075-4f3f-b541-582559bc3358" providerId="AD" clId="Web-{1E42ACEF-EA1C-3BF8-25F0-1A23C7387E9E}" dt="2026-04-19T13:31:00.283" v="383"/>
          <ac:spMkLst>
            <pc:docMk/>
            <pc:sldMk cId="2067700721" sldId="597"/>
            <ac:spMk id="14" creationId="{4300840D-0A0B-4512-BACA-B439D5B9C57C}"/>
          </ac:spMkLst>
        </pc:spChg>
        <pc:spChg chg="add">
          <ac:chgData name="Michelle Alderman (2438756)" userId="S::2438756@student.uwtsd.ac.uk::f44dc2d6-8075-4f3f-b541-582559bc3358" providerId="AD" clId="Web-{1E42ACEF-EA1C-3BF8-25F0-1A23C7387E9E}" dt="2026-04-19T13:31:00.283" v="383"/>
          <ac:spMkLst>
            <pc:docMk/>
            <pc:sldMk cId="2067700721" sldId="597"/>
            <ac:spMk id="16" creationId="{D2B78728-A580-49A7-84F9-6EF6F583ADE0}"/>
          </ac:spMkLst>
        </pc:spChg>
        <pc:spChg chg="add">
          <ac:chgData name="Michelle Alderman (2438756)" userId="S::2438756@student.uwtsd.ac.uk::f44dc2d6-8075-4f3f-b541-582559bc3358" providerId="AD" clId="Web-{1E42ACEF-EA1C-3BF8-25F0-1A23C7387E9E}" dt="2026-04-19T13:31:00.283" v="383"/>
          <ac:spMkLst>
            <pc:docMk/>
            <pc:sldMk cId="2067700721" sldId="597"/>
            <ac:spMk id="18" creationId="{38FAA1A1-D861-433F-88FA-1E9D6FD31D11}"/>
          </ac:spMkLst>
        </pc:spChg>
        <pc:spChg chg="add">
          <ac:chgData name="Michelle Alderman (2438756)" userId="S::2438756@student.uwtsd.ac.uk::f44dc2d6-8075-4f3f-b541-582559bc3358" providerId="AD" clId="Web-{1E42ACEF-EA1C-3BF8-25F0-1A23C7387E9E}" dt="2026-04-19T13:31:00.283" v="383"/>
          <ac:spMkLst>
            <pc:docMk/>
            <pc:sldMk cId="2067700721" sldId="597"/>
            <ac:spMk id="20" creationId="{8D71EDA1-87BF-4D5D-AB79-F346FD19278A}"/>
          </ac:spMkLst>
        </pc:spChg>
      </pc:sldChg>
      <pc:sldChg chg="addSp modSp mod setBg">
        <pc:chgData name="Michelle Alderman (2438756)" userId="S::2438756@student.uwtsd.ac.uk::f44dc2d6-8075-4f3f-b541-582559bc3358" providerId="AD" clId="Web-{1E42ACEF-EA1C-3BF8-25F0-1A23C7387E9E}" dt="2026-04-19T14:04:46.940" v="666" actId="20577"/>
        <pc:sldMkLst>
          <pc:docMk/>
          <pc:sldMk cId="2345621343" sldId="598"/>
        </pc:sldMkLst>
        <pc:spChg chg="mod">
          <ac:chgData name="Michelle Alderman (2438756)" userId="S::2438756@student.uwtsd.ac.uk::f44dc2d6-8075-4f3f-b541-582559bc3358" providerId="AD" clId="Web-{1E42ACEF-EA1C-3BF8-25F0-1A23C7387E9E}" dt="2026-04-19T14:04:46.940" v="666" actId="20577"/>
          <ac:spMkLst>
            <pc:docMk/>
            <pc:sldMk cId="2345621343" sldId="598"/>
            <ac:spMk id="5" creationId="{BB33A02C-E9F1-8DB0-E816-05EFDD390710}"/>
          </ac:spMkLst>
        </pc:spChg>
        <pc:spChg chg="add">
          <ac:chgData name="Michelle Alderman (2438756)" userId="S::2438756@student.uwtsd.ac.uk::f44dc2d6-8075-4f3f-b541-582559bc3358" providerId="AD" clId="Web-{1E42ACEF-EA1C-3BF8-25F0-1A23C7387E9E}" dt="2026-04-19T13:43:16.186" v="513"/>
          <ac:spMkLst>
            <pc:docMk/>
            <pc:sldMk cId="2345621343" sldId="598"/>
            <ac:spMk id="10" creationId="{09588DA8-065E-4F6F-8EFD-43104AB2E0CF}"/>
          </ac:spMkLst>
        </pc:spChg>
        <pc:spChg chg="add">
          <ac:chgData name="Michelle Alderman (2438756)" userId="S::2438756@student.uwtsd.ac.uk::f44dc2d6-8075-4f3f-b541-582559bc3358" providerId="AD" clId="Web-{1E42ACEF-EA1C-3BF8-25F0-1A23C7387E9E}" dt="2026-04-19T13:43:16.186" v="513"/>
          <ac:spMkLst>
            <pc:docMk/>
            <pc:sldMk cId="2345621343" sldId="598"/>
            <ac:spMk id="12" creationId="{C4285719-470E-454C-AF62-8323075F1F5B}"/>
          </ac:spMkLst>
        </pc:spChg>
        <pc:spChg chg="add">
          <ac:chgData name="Michelle Alderman (2438756)" userId="S::2438756@student.uwtsd.ac.uk::f44dc2d6-8075-4f3f-b541-582559bc3358" providerId="AD" clId="Web-{1E42ACEF-EA1C-3BF8-25F0-1A23C7387E9E}" dt="2026-04-19T13:43:16.186" v="513"/>
          <ac:spMkLst>
            <pc:docMk/>
            <pc:sldMk cId="2345621343" sldId="598"/>
            <ac:spMk id="14" creationId="{CD9FE4EF-C4D8-49A0-B2FF-81D8DB7D8A24}"/>
          </ac:spMkLst>
        </pc:spChg>
        <pc:spChg chg="add">
          <ac:chgData name="Michelle Alderman (2438756)" userId="S::2438756@student.uwtsd.ac.uk::f44dc2d6-8075-4f3f-b541-582559bc3358" providerId="AD" clId="Web-{1E42ACEF-EA1C-3BF8-25F0-1A23C7387E9E}" dt="2026-04-19T13:43:16.186" v="513"/>
          <ac:spMkLst>
            <pc:docMk/>
            <pc:sldMk cId="2345621343" sldId="598"/>
            <ac:spMk id="16" creationId="{4300840D-0A0B-4512-BACA-B439D5B9C57C}"/>
          </ac:spMkLst>
        </pc:spChg>
        <pc:spChg chg="add">
          <ac:chgData name="Michelle Alderman (2438756)" userId="S::2438756@student.uwtsd.ac.uk::f44dc2d6-8075-4f3f-b541-582559bc3358" providerId="AD" clId="Web-{1E42ACEF-EA1C-3BF8-25F0-1A23C7387E9E}" dt="2026-04-19T13:43:16.186" v="513"/>
          <ac:spMkLst>
            <pc:docMk/>
            <pc:sldMk cId="2345621343" sldId="598"/>
            <ac:spMk id="18" creationId="{D2B78728-A580-49A7-84F9-6EF6F583ADE0}"/>
          </ac:spMkLst>
        </pc:spChg>
        <pc:spChg chg="add">
          <ac:chgData name="Michelle Alderman (2438756)" userId="S::2438756@student.uwtsd.ac.uk::f44dc2d6-8075-4f3f-b541-582559bc3358" providerId="AD" clId="Web-{1E42ACEF-EA1C-3BF8-25F0-1A23C7387E9E}" dt="2026-04-19T13:43:16.186" v="513"/>
          <ac:spMkLst>
            <pc:docMk/>
            <pc:sldMk cId="2345621343" sldId="598"/>
            <ac:spMk id="20" creationId="{38FAA1A1-D861-433F-88FA-1E9D6FD31D11}"/>
          </ac:spMkLst>
        </pc:spChg>
        <pc:spChg chg="add">
          <ac:chgData name="Michelle Alderman (2438756)" userId="S::2438756@student.uwtsd.ac.uk::f44dc2d6-8075-4f3f-b541-582559bc3358" providerId="AD" clId="Web-{1E42ACEF-EA1C-3BF8-25F0-1A23C7387E9E}" dt="2026-04-19T13:43:16.186" v="513"/>
          <ac:spMkLst>
            <pc:docMk/>
            <pc:sldMk cId="2345621343" sldId="598"/>
            <ac:spMk id="22" creationId="{8D71EDA1-87BF-4D5D-AB79-F346FD19278A}"/>
          </ac:spMkLst>
        </pc:spChg>
      </pc:sldChg>
      <pc:sldChg chg="modSp del">
        <pc:chgData name="Michelle Alderman (2438756)" userId="S::2438756@student.uwtsd.ac.uk::f44dc2d6-8075-4f3f-b541-582559bc3358" providerId="AD" clId="Web-{1E42ACEF-EA1C-3BF8-25F0-1A23C7387E9E}" dt="2026-04-19T14:08:31.728" v="674"/>
        <pc:sldMkLst>
          <pc:docMk/>
          <pc:sldMk cId="4229441171" sldId="599"/>
        </pc:sldMkLst>
        <pc:spChg chg="mod">
          <ac:chgData name="Michelle Alderman (2438756)" userId="S::2438756@student.uwtsd.ac.uk::f44dc2d6-8075-4f3f-b541-582559bc3358" providerId="AD" clId="Web-{1E42ACEF-EA1C-3BF8-25F0-1A23C7387E9E}" dt="2026-04-19T13:54:53.745" v="581" actId="20577"/>
          <ac:spMkLst>
            <pc:docMk/>
            <pc:sldMk cId="4229441171" sldId="599"/>
            <ac:spMk id="3" creationId="{FD973253-C56E-D394-38E2-CF2C11003B7C}"/>
          </ac:spMkLst>
        </pc:spChg>
      </pc:sldChg>
      <pc:sldChg chg="addSp modSp mod setBg">
        <pc:chgData name="Michelle Alderman (2438756)" userId="S::2438756@student.uwtsd.ac.uk::f44dc2d6-8075-4f3f-b541-582559bc3358" providerId="AD" clId="Web-{1E42ACEF-EA1C-3BF8-25F0-1A23C7387E9E}" dt="2026-04-19T15:02:23.520" v="931" actId="20577"/>
        <pc:sldMkLst>
          <pc:docMk/>
          <pc:sldMk cId="3226344023" sldId="600"/>
        </pc:sldMkLst>
        <pc:spChg chg="mod">
          <ac:chgData name="Michelle Alderman (2438756)" userId="S::2438756@student.uwtsd.ac.uk::f44dc2d6-8075-4f3f-b541-582559bc3358" providerId="AD" clId="Web-{1E42ACEF-EA1C-3BF8-25F0-1A23C7387E9E}" dt="2026-04-19T15:02:23.520" v="931" actId="20577"/>
          <ac:spMkLst>
            <pc:docMk/>
            <pc:sldMk cId="3226344023" sldId="600"/>
            <ac:spMk id="3" creationId="{D5BB10E6-C0F0-2D88-294B-6A9F0A66EC3E}"/>
          </ac:spMkLst>
        </pc:spChg>
        <pc:spChg chg="add">
          <ac:chgData name="Michelle Alderman (2438756)" userId="S::2438756@student.uwtsd.ac.uk::f44dc2d6-8075-4f3f-b541-582559bc3358" providerId="AD" clId="Web-{1E42ACEF-EA1C-3BF8-25F0-1A23C7387E9E}" dt="2026-04-19T13:59:28.075" v="608"/>
          <ac:spMkLst>
            <pc:docMk/>
            <pc:sldMk cId="3226344023" sldId="600"/>
            <ac:spMk id="8" creationId="{09588DA8-065E-4F6F-8EFD-43104AB2E0CF}"/>
          </ac:spMkLst>
        </pc:spChg>
        <pc:spChg chg="add">
          <ac:chgData name="Michelle Alderman (2438756)" userId="S::2438756@student.uwtsd.ac.uk::f44dc2d6-8075-4f3f-b541-582559bc3358" providerId="AD" clId="Web-{1E42ACEF-EA1C-3BF8-25F0-1A23C7387E9E}" dt="2026-04-19T13:59:28.075" v="608"/>
          <ac:spMkLst>
            <pc:docMk/>
            <pc:sldMk cId="3226344023" sldId="600"/>
            <ac:spMk id="10" creationId="{C4285719-470E-454C-AF62-8323075F1F5B}"/>
          </ac:spMkLst>
        </pc:spChg>
        <pc:spChg chg="add">
          <ac:chgData name="Michelle Alderman (2438756)" userId="S::2438756@student.uwtsd.ac.uk::f44dc2d6-8075-4f3f-b541-582559bc3358" providerId="AD" clId="Web-{1E42ACEF-EA1C-3BF8-25F0-1A23C7387E9E}" dt="2026-04-19T13:59:28.075" v="608"/>
          <ac:spMkLst>
            <pc:docMk/>
            <pc:sldMk cId="3226344023" sldId="600"/>
            <ac:spMk id="12" creationId="{CD9FE4EF-C4D8-49A0-B2FF-81D8DB7D8A24}"/>
          </ac:spMkLst>
        </pc:spChg>
        <pc:spChg chg="add">
          <ac:chgData name="Michelle Alderman (2438756)" userId="S::2438756@student.uwtsd.ac.uk::f44dc2d6-8075-4f3f-b541-582559bc3358" providerId="AD" clId="Web-{1E42ACEF-EA1C-3BF8-25F0-1A23C7387E9E}" dt="2026-04-19T13:59:28.075" v="608"/>
          <ac:spMkLst>
            <pc:docMk/>
            <pc:sldMk cId="3226344023" sldId="600"/>
            <ac:spMk id="14" creationId="{4300840D-0A0B-4512-BACA-B439D5B9C57C}"/>
          </ac:spMkLst>
        </pc:spChg>
        <pc:spChg chg="add">
          <ac:chgData name="Michelle Alderman (2438756)" userId="S::2438756@student.uwtsd.ac.uk::f44dc2d6-8075-4f3f-b541-582559bc3358" providerId="AD" clId="Web-{1E42ACEF-EA1C-3BF8-25F0-1A23C7387E9E}" dt="2026-04-19T13:59:28.075" v="608"/>
          <ac:spMkLst>
            <pc:docMk/>
            <pc:sldMk cId="3226344023" sldId="600"/>
            <ac:spMk id="16" creationId="{D2B78728-A580-49A7-84F9-6EF6F583ADE0}"/>
          </ac:spMkLst>
        </pc:spChg>
        <pc:spChg chg="add">
          <ac:chgData name="Michelle Alderman (2438756)" userId="S::2438756@student.uwtsd.ac.uk::f44dc2d6-8075-4f3f-b541-582559bc3358" providerId="AD" clId="Web-{1E42ACEF-EA1C-3BF8-25F0-1A23C7387E9E}" dt="2026-04-19T13:59:28.075" v="608"/>
          <ac:spMkLst>
            <pc:docMk/>
            <pc:sldMk cId="3226344023" sldId="600"/>
            <ac:spMk id="18" creationId="{38FAA1A1-D861-433F-88FA-1E9D6FD31D11}"/>
          </ac:spMkLst>
        </pc:spChg>
        <pc:spChg chg="add">
          <ac:chgData name="Michelle Alderman (2438756)" userId="S::2438756@student.uwtsd.ac.uk::f44dc2d6-8075-4f3f-b541-582559bc3358" providerId="AD" clId="Web-{1E42ACEF-EA1C-3BF8-25F0-1A23C7387E9E}" dt="2026-04-19T13:59:28.075" v="608"/>
          <ac:spMkLst>
            <pc:docMk/>
            <pc:sldMk cId="3226344023" sldId="600"/>
            <ac:spMk id="20" creationId="{8D71EDA1-87BF-4D5D-AB79-F346FD19278A}"/>
          </ac:spMkLst>
        </pc:spChg>
      </pc:sldChg>
      <pc:sldChg chg="addSp modSp mod setBg">
        <pc:chgData name="Michelle Alderman (2438756)" userId="S::2438756@student.uwtsd.ac.uk::f44dc2d6-8075-4f3f-b541-582559bc3358" providerId="AD" clId="Web-{1E42ACEF-EA1C-3BF8-25F0-1A23C7387E9E}" dt="2026-04-19T14:56:00.254" v="927" actId="20577"/>
        <pc:sldMkLst>
          <pc:docMk/>
          <pc:sldMk cId="951048972" sldId="601"/>
        </pc:sldMkLst>
        <pc:spChg chg="mod">
          <ac:chgData name="Michelle Alderman (2438756)" userId="S::2438756@student.uwtsd.ac.uk::f44dc2d6-8075-4f3f-b541-582559bc3358" providerId="AD" clId="Web-{1E42ACEF-EA1C-3BF8-25F0-1A23C7387E9E}" dt="2026-04-19T14:56:00.254" v="927" actId="20577"/>
          <ac:spMkLst>
            <pc:docMk/>
            <pc:sldMk cId="951048972" sldId="601"/>
            <ac:spMk id="3" creationId="{9EC3F331-57E3-2264-8AFD-12A579AA8029}"/>
          </ac:spMkLst>
        </pc:spChg>
        <pc:spChg chg="add">
          <ac:chgData name="Michelle Alderman (2438756)" userId="S::2438756@student.uwtsd.ac.uk::f44dc2d6-8075-4f3f-b541-582559bc3358" providerId="AD" clId="Web-{1E42ACEF-EA1C-3BF8-25F0-1A23C7387E9E}" dt="2026-04-19T14:48:40.065" v="892"/>
          <ac:spMkLst>
            <pc:docMk/>
            <pc:sldMk cId="951048972" sldId="601"/>
            <ac:spMk id="8" creationId="{09588DA8-065E-4F6F-8EFD-43104AB2E0CF}"/>
          </ac:spMkLst>
        </pc:spChg>
        <pc:spChg chg="add">
          <ac:chgData name="Michelle Alderman (2438756)" userId="S::2438756@student.uwtsd.ac.uk::f44dc2d6-8075-4f3f-b541-582559bc3358" providerId="AD" clId="Web-{1E42ACEF-EA1C-3BF8-25F0-1A23C7387E9E}" dt="2026-04-19T14:48:40.065" v="892"/>
          <ac:spMkLst>
            <pc:docMk/>
            <pc:sldMk cId="951048972" sldId="601"/>
            <ac:spMk id="10" creationId="{C4285719-470E-454C-AF62-8323075F1F5B}"/>
          </ac:spMkLst>
        </pc:spChg>
        <pc:spChg chg="add">
          <ac:chgData name="Michelle Alderman (2438756)" userId="S::2438756@student.uwtsd.ac.uk::f44dc2d6-8075-4f3f-b541-582559bc3358" providerId="AD" clId="Web-{1E42ACEF-EA1C-3BF8-25F0-1A23C7387E9E}" dt="2026-04-19T14:48:40.065" v="892"/>
          <ac:spMkLst>
            <pc:docMk/>
            <pc:sldMk cId="951048972" sldId="601"/>
            <ac:spMk id="12" creationId="{CD9FE4EF-C4D8-49A0-B2FF-81D8DB7D8A24}"/>
          </ac:spMkLst>
        </pc:spChg>
        <pc:spChg chg="add">
          <ac:chgData name="Michelle Alderman (2438756)" userId="S::2438756@student.uwtsd.ac.uk::f44dc2d6-8075-4f3f-b541-582559bc3358" providerId="AD" clId="Web-{1E42ACEF-EA1C-3BF8-25F0-1A23C7387E9E}" dt="2026-04-19T14:48:40.065" v="892"/>
          <ac:spMkLst>
            <pc:docMk/>
            <pc:sldMk cId="951048972" sldId="601"/>
            <ac:spMk id="14" creationId="{4300840D-0A0B-4512-BACA-B439D5B9C57C}"/>
          </ac:spMkLst>
        </pc:spChg>
        <pc:spChg chg="add">
          <ac:chgData name="Michelle Alderman (2438756)" userId="S::2438756@student.uwtsd.ac.uk::f44dc2d6-8075-4f3f-b541-582559bc3358" providerId="AD" clId="Web-{1E42ACEF-EA1C-3BF8-25F0-1A23C7387E9E}" dt="2026-04-19T14:48:40.065" v="892"/>
          <ac:spMkLst>
            <pc:docMk/>
            <pc:sldMk cId="951048972" sldId="601"/>
            <ac:spMk id="16" creationId="{D2B78728-A580-49A7-84F9-6EF6F583ADE0}"/>
          </ac:spMkLst>
        </pc:spChg>
        <pc:spChg chg="add">
          <ac:chgData name="Michelle Alderman (2438756)" userId="S::2438756@student.uwtsd.ac.uk::f44dc2d6-8075-4f3f-b541-582559bc3358" providerId="AD" clId="Web-{1E42ACEF-EA1C-3BF8-25F0-1A23C7387E9E}" dt="2026-04-19T14:48:40.065" v="892"/>
          <ac:spMkLst>
            <pc:docMk/>
            <pc:sldMk cId="951048972" sldId="601"/>
            <ac:spMk id="18" creationId="{38FAA1A1-D861-433F-88FA-1E9D6FD31D11}"/>
          </ac:spMkLst>
        </pc:spChg>
        <pc:spChg chg="add">
          <ac:chgData name="Michelle Alderman (2438756)" userId="S::2438756@student.uwtsd.ac.uk::f44dc2d6-8075-4f3f-b541-582559bc3358" providerId="AD" clId="Web-{1E42ACEF-EA1C-3BF8-25F0-1A23C7387E9E}" dt="2026-04-19T14:48:40.065" v="892"/>
          <ac:spMkLst>
            <pc:docMk/>
            <pc:sldMk cId="951048972" sldId="601"/>
            <ac:spMk id="20" creationId="{8D71EDA1-87BF-4D5D-AB79-F346FD19278A}"/>
          </ac:spMkLst>
        </pc:spChg>
      </pc:sldChg>
      <pc:sldChg chg="addSp delSp modSp del mod setBg">
        <pc:chgData name="Michelle Alderman (2438756)" userId="S::2438756@student.uwtsd.ac.uk::f44dc2d6-8075-4f3f-b541-582559bc3358" providerId="AD" clId="Web-{1E42ACEF-EA1C-3BF8-25F0-1A23C7387E9E}" dt="2026-04-19T15:32:06.876" v="1079"/>
        <pc:sldMkLst>
          <pc:docMk/>
          <pc:sldMk cId="1238213928" sldId="602"/>
        </pc:sldMkLst>
        <pc:spChg chg="del mod">
          <ac:chgData name="Michelle Alderman (2438756)" userId="S::2438756@student.uwtsd.ac.uk::f44dc2d6-8075-4f3f-b541-582559bc3358" providerId="AD" clId="Web-{1E42ACEF-EA1C-3BF8-25F0-1A23C7387E9E}" dt="2026-04-19T15:25:30.802" v="1048"/>
          <ac:spMkLst>
            <pc:docMk/>
            <pc:sldMk cId="1238213928" sldId="602"/>
            <ac:spMk id="3" creationId="{97D01C92-1C1A-F195-8BF8-4F926E5CFBFC}"/>
          </ac:spMkLst>
        </pc:spChg>
        <pc:spChg chg="add del">
          <ac:chgData name="Michelle Alderman (2438756)" userId="S::2438756@student.uwtsd.ac.uk::f44dc2d6-8075-4f3f-b541-582559bc3358" providerId="AD" clId="Web-{1E42ACEF-EA1C-3BF8-25F0-1A23C7387E9E}" dt="2026-04-19T15:28:57.010" v="1067"/>
          <ac:spMkLst>
            <pc:docMk/>
            <pc:sldMk cId="1238213928" sldId="602"/>
            <ac:spMk id="7" creationId="{42A4FC2C-047E-45A5-965D-8E1E3BF09BC6}"/>
          </ac:spMkLst>
        </pc:spChg>
        <pc:spChg chg="add del">
          <ac:chgData name="Michelle Alderman (2438756)" userId="S::2438756@student.uwtsd.ac.uk::f44dc2d6-8075-4f3f-b541-582559bc3358" providerId="AD" clId="Web-{1E42ACEF-EA1C-3BF8-25F0-1A23C7387E9E}" dt="2026-04-19T15:28:01.884" v="1061"/>
          <ac:spMkLst>
            <pc:docMk/>
            <pc:sldMk cId="1238213928" sldId="602"/>
            <ac:spMk id="12" creationId="{42A4FC2C-047E-45A5-965D-8E1E3BF09BC6}"/>
          </ac:spMkLst>
        </pc:spChg>
        <pc:picChg chg="add mod">
          <ac:chgData name="Michelle Alderman (2438756)" userId="S::2438756@student.uwtsd.ac.uk::f44dc2d6-8075-4f3f-b541-582559bc3358" providerId="AD" clId="Web-{1E42ACEF-EA1C-3BF8-25F0-1A23C7387E9E}" dt="2026-04-19T15:29:24.558" v="1068" actId="1076"/>
          <ac:picMkLst>
            <pc:docMk/>
            <pc:sldMk cId="1238213928" sldId="602"/>
            <ac:picMk id="2" creationId="{6212C2C9-A564-7E17-35F4-CE0E2557181E}"/>
          </ac:picMkLst>
        </pc:picChg>
      </pc:sldChg>
      <pc:sldChg chg="addSp delSp modSp new mod setBg setClrOvrMap">
        <pc:chgData name="Michelle Alderman (2438756)" userId="S::2438756@student.uwtsd.ac.uk::f44dc2d6-8075-4f3f-b541-582559bc3358" providerId="AD" clId="Web-{1E42ACEF-EA1C-3BF8-25F0-1A23C7387E9E}" dt="2026-04-19T14:54:15.905" v="920" actId="20577"/>
        <pc:sldMkLst>
          <pc:docMk/>
          <pc:sldMk cId="1470270981" sldId="603"/>
        </pc:sldMkLst>
        <pc:spChg chg="add mod">
          <ac:chgData name="Michelle Alderman (2438756)" userId="S::2438756@student.uwtsd.ac.uk::f44dc2d6-8075-4f3f-b541-582559bc3358" providerId="AD" clId="Web-{1E42ACEF-EA1C-3BF8-25F0-1A23C7387E9E}" dt="2026-04-19T13:56:18.058" v="585"/>
          <ac:spMkLst>
            <pc:docMk/>
            <pc:sldMk cId="1470270981" sldId="603"/>
            <ac:spMk id="2" creationId="{930D0649-66ED-A089-8B93-192E23E29E92}"/>
          </ac:spMkLst>
        </pc:spChg>
        <pc:spChg chg="add del">
          <ac:chgData name="Michelle Alderman (2438756)" userId="S::2438756@student.uwtsd.ac.uk::f44dc2d6-8075-4f3f-b541-582559bc3358" providerId="AD" clId="Web-{1E42ACEF-EA1C-3BF8-25F0-1A23C7387E9E}" dt="2026-04-19T13:53:46.056" v="570"/>
          <ac:spMkLst>
            <pc:docMk/>
            <pc:sldMk cId="1470270981" sldId="603"/>
            <ac:spMk id="3" creationId="{2CF47DFA-ECC6-81B9-951A-9B1E86DBAD7E}"/>
          </ac:spMkLst>
        </pc:spChg>
        <pc:spChg chg="add mod">
          <ac:chgData name="Michelle Alderman (2438756)" userId="S::2438756@student.uwtsd.ac.uk::f44dc2d6-8075-4f3f-b541-582559bc3358" providerId="AD" clId="Web-{1E42ACEF-EA1C-3BF8-25F0-1A23C7387E9E}" dt="2026-04-19T14:54:15.905" v="920" actId="20577"/>
          <ac:spMkLst>
            <pc:docMk/>
            <pc:sldMk cId="1470270981" sldId="603"/>
            <ac:spMk id="5" creationId="{23A20274-6AF0-79EC-461D-DBBDBCEEFE11}"/>
          </ac:spMkLst>
        </pc:spChg>
        <pc:spChg chg="add del">
          <ac:chgData name="Michelle Alderman (2438756)" userId="S::2438756@student.uwtsd.ac.uk::f44dc2d6-8075-4f3f-b541-582559bc3358" providerId="AD" clId="Web-{1E42ACEF-EA1C-3BF8-25F0-1A23C7387E9E}" dt="2026-04-19T13:51:17.428" v="564"/>
          <ac:spMkLst>
            <pc:docMk/>
            <pc:sldMk cId="1470270981" sldId="603"/>
            <ac:spMk id="7" creationId="{66B332A4-D438-4773-A77F-5ED49A448D9D}"/>
          </ac:spMkLst>
        </pc:spChg>
        <pc:spChg chg="add del">
          <ac:chgData name="Michelle Alderman (2438756)" userId="S::2438756@student.uwtsd.ac.uk::f44dc2d6-8075-4f3f-b541-582559bc3358" providerId="AD" clId="Web-{1E42ACEF-EA1C-3BF8-25F0-1A23C7387E9E}" dt="2026-04-19T13:51:24.553" v="566"/>
          <ac:spMkLst>
            <pc:docMk/>
            <pc:sldMk cId="1470270981" sldId="603"/>
            <ac:spMk id="8" creationId="{9203DE33-2CD4-4CA8-9AF3-37C3B65133B0}"/>
          </ac:spMkLst>
        </pc:spChg>
        <pc:spChg chg="add del">
          <ac:chgData name="Michelle Alderman (2438756)" userId="S::2438756@student.uwtsd.ac.uk::f44dc2d6-8075-4f3f-b541-582559bc3358" providerId="AD" clId="Web-{1E42ACEF-EA1C-3BF8-25F0-1A23C7387E9E}" dt="2026-04-19T13:51:17.428" v="564"/>
          <ac:spMkLst>
            <pc:docMk/>
            <pc:sldMk cId="1470270981" sldId="603"/>
            <ac:spMk id="9" creationId="{DF9AD32D-FF05-44F4-BD4D-9CEE89B71EB9}"/>
          </ac:spMkLst>
        </pc:spChg>
        <pc:spChg chg="add del">
          <ac:chgData name="Michelle Alderman (2438756)" userId="S::2438756@student.uwtsd.ac.uk::f44dc2d6-8075-4f3f-b541-582559bc3358" providerId="AD" clId="Web-{1E42ACEF-EA1C-3BF8-25F0-1A23C7387E9E}" dt="2026-04-19T13:51:24.553" v="566"/>
          <ac:spMkLst>
            <pc:docMk/>
            <pc:sldMk cId="1470270981" sldId="603"/>
            <ac:spMk id="10" creationId="{0AF57B88-1D4C-41FA-A761-EC1DD10C35CB}"/>
          </ac:spMkLst>
        </pc:spChg>
        <pc:spChg chg="add del">
          <ac:chgData name="Michelle Alderman (2438756)" userId="S::2438756@student.uwtsd.ac.uk::f44dc2d6-8075-4f3f-b541-582559bc3358" providerId="AD" clId="Web-{1E42ACEF-EA1C-3BF8-25F0-1A23C7387E9E}" dt="2026-04-19T13:52:05.679" v="568"/>
          <ac:spMkLst>
            <pc:docMk/>
            <pc:sldMk cId="1470270981" sldId="603"/>
            <ac:spMk id="11" creationId="{6016219D-510E-4184-9090-6D5578A87BD1}"/>
          </ac:spMkLst>
        </pc:spChg>
        <pc:spChg chg="add del">
          <ac:chgData name="Michelle Alderman (2438756)" userId="S::2438756@student.uwtsd.ac.uk::f44dc2d6-8075-4f3f-b541-582559bc3358" providerId="AD" clId="Web-{1E42ACEF-EA1C-3BF8-25F0-1A23C7387E9E}" dt="2026-04-19T13:51:24.553" v="566"/>
          <ac:spMkLst>
            <pc:docMk/>
            <pc:sldMk cId="1470270981" sldId="603"/>
            <ac:spMk id="12" creationId="{D2548F45-5164-4ABB-8212-7F293FDED8D4}"/>
          </ac:spMkLst>
        </pc:spChg>
        <pc:spChg chg="add del">
          <ac:chgData name="Michelle Alderman (2438756)" userId="S::2438756@student.uwtsd.ac.uk::f44dc2d6-8075-4f3f-b541-582559bc3358" providerId="AD" clId="Web-{1E42ACEF-EA1C-3BF8-25F0-1A23C7387E9E}" dt="2026-04-19T13:52:05.679" v="568"/>
          <ac:spMkLst>
            <pc:docMk/>
            <pc:sldMk cId="1470270981" sldId="603"/>
            <ac:spMk id="13" creationId="{AFF4A713-7B75-4B21-90D7-5AB19547C728}"/>
          </ac:spMkLst>
        </pc:spChg>
        <pc:spChg chg="add del">
          <ac:chgData name="Michelle Alderman (2438756)" userId="S::2438756@student.uwtsd.ac.uk::f44dc2d6-8075-4f3f-b541-582559bc3358" providerId="AD" clId="Web-{1E42ACEF-EA1C-3BF8-25F0-1A23C7387E9E}" dt="2026-04-19T13:51:24.553" v="566"/>
          <ac:spMkLst>
            <pc:docMk/>
            <pc:sldMk cId="1470270981" sldId="603"/>
            <ac:spMk id="14" creationId="{5E81CCFB-7BEF-4186-86FB-D09450B4D02D}"/>
          </ac:spMkLst>
        </pc:spChg>
        <pc:spChg chg="add del">
          <ac:chgData name="Michelle Alderman (2438756)" userId="S::2438756@student.uwtsd.ac.uk::f44dc2d6-8075-4f3f-b541-582559bc3358" providerId="AD" clId="Web-{1E42ACEF-EA1C-3BF8-25F0-1A23C7387E9E}" dt="2026-04-19T13:52:05.679" v="568"/>
          <ac:spMkLst>
            <pc:docMk/>
            <pc:sldMk cId="1470270981" sldId="603"/>
            <ac:spMk id="15" creationId="{DC631C0B-6DA6-4E57-8231-CE32B3434A7E}"/>
          </ac:spMkLst>
        </pc:spChg>
        <pc:spChg chg="add del">
          <ac:chgData name="Michelle Alderman (2438756)" userId="S::2438756@student.uwtsd.ac.uk::f44dc2d6-8075-4f3f-b541-582559bc3358" providerId="AD" clId="Web-{1E42ACEF-EA1C-3BF8-25F0-1A23C7387E9E}" dt="2026-04-19T13:52:05.679" v="568"/>
          <ac:spMkLst>
            <pc:docMk/>
            <pc:sldMk cId="1470270981" sldId="603"/>
            <ac:spMk id="16" creationId="{6F5A5072-7B47-4D32-B52A-4EBBF590B8A5}"/>
          </ac:spMkLst>
        </pc:spChg>
        <pc:spChg chg="add del">
          <ac:chgData name="Michelle Alderman (2438756)" userId="S::2438756@student.uwtsd.ac.uk::f44dc2d6-8075-4f3f-b541-582559bc3358" providerId="AD" clId="Web-{1E42ACEF-EA1C-3BF8-25F0-1A23C7387E9E}" dt="2026-04-19T13:52:05.679" v="568"/>
          <ac:spMkLst>
            <pc:docMk/>
            <pc:sldMk cId="1470270981" sldId="603"/>
            <ac:spMk id="17" creationId="{C29501E6-A978-4A61-9689-9085AF97A53A}"/>
          </ac:spMkLst>
        </pc:spChg>
        <pc:spChg chg="add del">
          <ac:chgData name="Michelle Alderman (2438756)" userId="S::2438756@student.uwtsd.ac.uk::f44dc2d6-8075-4f3f-b541-582559bc3358" providerId="AD" clId="Web-{1E42ACEF-EA1C-3BF8-25F0-1A23C7387E9E}" dt="2026-04-19T13:52:05.679" v="568"/>
          <ac:spMkLst>
            <pc:docMk/>
            <pc:sldMk cId="1470270981" sldId="603"/>
            <ac:spMk id="18" creationId="{9715DAF0-AE1B-46C9-8A6B-DB2AA05AB91D}"/>
          </ac:spMkLst>
        </pc:spChg>
        <pc:spChg chg="add">
          <ac:chgData name="Michelle Alderman (2438756)" userId="S::2438756@student.uwtsd.ac.uk::f44dc2d6-8075-4f3f-b541-582559bc3358" providerId="AD" clId="Web-{1E42ACEF-EA1C-3BF8-25F0-1A23C7387E9E}" dt="2026-04-19T13:56:18.058" v="585"/>
          <ac:spMkLst>
            <pc:docMk/>
            <pc:sldMk cId="1470270981" sldId="603"/>
            <ac:spMk id="19" creationId="{09588DA8-065E-4F6F-8EFD-43104AB2E0CF}"/>
          </ac:spMkLst>
        </pc:spChg>
        <pc:spChg chg="add">
          <ac:chgData name="Michelle Alderman (2438756)" userId="S::2438756@student.uwtsd.ac.uk::f44dc2d6-8075-4f3f-b541-582559bc3358" providerId="AD" clId="Web-{1E42ACEF-EA1C-3BF8-25F0-1A23C7387E9E}" dt="2026-04-19T13:56:18.058" v="585"/>
          <ac:spMkLst>
            <pc:docMk/>
            <pc:sldMk cId="1470270981" sldId="603"/>
            <ac:spMk id="20" creationId="{38FAA1A1-D861-433F-88FA-1E9D6FD31D11}"/>
          </ac:spMkLst>
        </pc:spChg>
        <pc:spChg chg="add">
          <ac:chgData name="Michelle Alderman (2438756)" userId="S::2438756@student.uwtsd.ac.uk::f44dc2d6-8075-4f3f-b541-582559bc3358" providerId="AD" clId="Web-{1E42ACEF-EA1C-3BF8-25F0-1A23C7387E9E}" dt="2026-04-19T13:56:18.058" v="585"/>
          <ac:spMkLst>
            <pc:docMk/>
            <pc:sldMk cId="1470270981" sldId="603"/>
            <ac:spMk id="21" creationId="{C4285719-470E-454C-AF62-8323075F1F5B}"/>
          </ac:spMkLst>
        </pc:spChg>
        <pc:spChg chg="add">
          <ac:chgData name="Michelle Alderman (2438756)" userId="S::2438756@student.uwtsd.ac.uk::f44dc2d6-8075-4f3f-b541-582559bc3358" providerId="AD" clId="Web-{1E42ACEF-EA1C-3BF8-25F0-1A23C7387E9E}" dt="2026-04-19T13:56:18.058" v="585"/>
          <ac:spMkLst>
            <pc:docMk/>
            <pc:sldMk cId="1470270981" sldId="603"/>
            <ac:spMk id="22" creationId="{8D71EDA1-87BF-4D5D-AB79-F346FD19278A}"/>
          </ac:spMkLst>
        </pc:spChg>
        <pc:spChg chg="add">
          <ac:chgData name="Michelle Alderman (2438756)" userId="S::2438756@student.uwtsd.ac.uk::f44dc2d6-8075-4f3f-b541-582559bc3358" providerId="AD" clId="Web-{1E42ACEF-EA1C-3BF8-25F0-1A23C7387E9E}" dt="2026-04-19T13:56:18.058" v="585"/>
          <ac:spMkLst>
            <pc:docMk/>
            <pc:sldMk cId="1470270981" sldId="603"/>
            <ac:spMk id="23" creationId="{CD9FE4EF-C4D8-49A0-B2FF-81D8DB7D8A24}"/>
          </ac:spMkLst>
        </pc:spChg>
        <pc:spChg chg="add">
          <ac:chgData name="Michelle Alderman (2438756)" userId="S::2438756@student.uwtsd.ac.uk::f44dc2d6-8075-4f3f-b541-582559bc3358" providerId="AD" clId="Web-{1E42ACEF-EA1C-3BF8-25F0-1A23C7387E9E}" dt="2026-04-19T13:56:18.058" v="585"/>
          <ac:spMkLst>
            <pc:docMk/>
            <pc:sldMk cId="1470270981" sldId="603"/>
            <ac:spMk id="24" creationId="{4300840D-0A0B-4512-BACA-B439D5B9C57C}"/>
          </ac:spMkLst>
        </pc:spChg>
        <pc:spChg chg="add">
          <ac:chgData name="Michelle Alderman (2438756)" userId="S::2438756@student.uwtsd.ac.uk::f44dc2d6-8075-4f3f-b541-582559bc3358" providerId="AD" clId="Web-{1E42ACEF-EA1C-3BF8-25F0-1A23C7387E9E}" dt="2026-04-19T13:56:18.058" v="585"/>
          <ac:spMkLst>
            <pc:docMk/>
            <pc:sldMk cId="1470270981" sldId="603"/>
            <ac:spMk id="25" creationId="{D2B78728-A580-49A7-84F9-6EF6F583ADE0}"/>
          </ac:spMkLst>
        </pc:spChg>
        <pc:picChg chg="add del">
          <ac:chgData name="Michelle Alderman (2438756)" userId="S::2438756@student.uwtsd.ac.uk::f44dc2d6-8075-4f3f-b541-582559bc3358" providerId="AD" clId="Web-{1E42ACEF-EA1C-3BF8-25F0-1A23C7387E9E}" dt="2026-04-19T13:51:24.553" v="566"/>
          <ac:picMkLst>
            <pc:docMk/>
            <pc:sldMk cId="1470270981" sldId="603"/>
            <ac:picMk id="4" creationId="{670D02DC-18FF-96FD-919A-DABF93289192}"/>
          </ac:picMkLst>
        </pc:picChg>
      </pc:sldChg>
      <pc:sldChg chg="add del replId">
        <pc:chgData name="Michelle Alderman (2438756)" userId="S::2438756@student.uwtsd.ac.uk::f44dc2d6-8075-4f3f-b541-582559bc3358" providerId="AD" clId="Web-{1E42ACEF-EA1C-3BF8-25F0-1A23C7387E9E}" dt="2026-04-19T14:06:16.131" v="668"/>
        <pc:sldMkLst>
          <pc:docMk/>
          <pc:sldMk cId="354234039" sldId="604"/>
        </pc:sldMkLst>
      </pc:sldChg>
      <pc:sldChg chg="new del">
        <pc:chgData name="Michelle Alderman (2438756)" userId="S::2438756@student.uwtsd.ac.uk::f44dc2d6-8075-4f3f-b541-582559bc3358" providerId="AD" clId="Web-{1E42ACEF-EA1C-3BF8-25F0-1A23C7387E9E}" dt="2026-04-19T14:07:59.165" v="673"/>
        <pc:sldMkLst>
          <pc:docMk/>
          <pc:sldMk cId="1643938939" sldId="604"/>
        </pc:sldMkLst>
      </pc:sldChg>
      <pc:sldChg chg="add del ord replId">
        <pc:chgData name="Michelle Alderman (2438756)" userId="S::2438756@student.uwtsd.ac.uk::f44dc2d6-8075-4f3f-b541-582559bc3358" providerId="AD" clId="Web-{1E42ACEF-EA1C-3BF8-25F0-1A23C7387E9E}" dt="2026-04-19T16:30:38.299" v="1665"/>
        <pc:sldMkLst>
          <pc:docMk/>
          <pc:sldMk cId="409104492" sldId="605"/>
        </pc:sldMkLst>
      </pc:sldChg>
      <pc:sldChg chg="add del">
        <pc:chgData name="Michelle Alderman (2438756)" userId="S::2438756@student.uwtsd.ac.uk::f44dc2d6-8075-4f3f-b541-582559bc3358" providerId="AD" clId="Web-{1E42ACEF-EA1C-3BF8-25F0-1A23C7387E9E}" dt="2026-04-19T14:07:32.868" v="671"/>
        <pc:sldMkLst>
          <pc:docMk/>
          <pc:sldMk cId="1155973806" sldId="605"/>
        </pc:sldMkLst>
      </pc:sldChg>
      <pc:sldChg chg="new del">
        <pc:chgData name="Michelle Alderman (2438756)" userId="S::2438756@student.uwtsd.ac.uk::f44dc2d6-8075-4f3f-b541-582559bc3358" providerId="AD" clId="Web-{1E42ACEF-EA1C-3BF8-25F0-1A23C7387E9E}" dt="2026-04-19T14:10:42.856" v="677"/>
        <pc:sldMkLst>
          <pc:docMk/>
          <pc:sldMk cId="2424499043" sldId="606"/>
        </pc:sldMkLst>
      </pc:sldChg>
      <pc:sldChg chg="add replId">
        <pc:chgData name="Michelle Alderman (2438756)" userId="S::2438756@student.uwtsd.ac.uk::f44dc2d6-8075-4f3f-b541-582559bc3358" providerId="AD" clId="Web-{1E42ACEF-EA1C-3BF8-25F0-1A23C7387E9E}" dt="2026-04-19T14:10:36.700" v="676"/>
        <pc:sldMkLst>
          <pc:docMk/>
          <pc:sldMk cId="835793956" sldId="607"/>
        </pc:sldMkLst>
      </pc:sldChg>
      <pc:sldChg chg="addSp delSp modSp new mod setBg">
        <pc:chgData name="Michelle Alderman (2438756)" userId="S::2438756@student.uwtsd.ac.uk::f44dc2d6-8075-4f3f-b541-582559bc3358" providerId="AD" clId="Web-{1E42ACEF-EA1C-3BF8-25F0-1A23C7387E9E}" dt="2026-04-19T14:22:58.025" v="800"/>
        <pc:sldMkLst>
          <pc:docMk/>
          <pc:sldMk cId="1385609325" sldId="608"/>
        </pc:sldMkLst>
        <pc:spChg chg="add mod">
          <ac:chgData name="Michelle Alderman (2438756)" userId="S::2438756@student.uwtsd.ac.uk::f44dc2d6-8075-4f3f-b541-582559bc3358" providerId="AD" clId="Web-{1E42ACEF-EA1C-3BF8-25F0-1A23C7387E9E}" dt="2026-04-19T14:22:58.025" v="800"/>
          <ac:spMkLst>
            <pc:docMk/>
            <pc:sldMk cId="1385609325" sldId="608"/>
            <ac:spMk id="2" creationId="{2FA1CA11-D793-B488-5E6C-40EB8AC51AD7}"/>
          </ac:spMkLst>
        </pc:spChg>
        <pc:spChg chg="add del">
          <ac:chgData name="Michelle Alderman (2438756)" userId="S::2438756@student.uwtsd.ac.uk::f44dc2d6-8075-4f3f-b541-582559bc3358" providerId="AD" clId="Web-{1E42ACEF-EA1C-3BF8-25F0-1A23C7387E9E}" dt="2026-04-19T14:18:26.449" v="733"/>
          <ac:spMkLst>
            <pc:docMk/>
            <pc:sldMk cId="1385609325" sldId="608"/>
            <ac:spMk id="3" creationId="{DDB5ADFF-15AF-F6ED-0DA9-1014B52E3B02}"/>
          </ac:spMkLst>
        </pc:spChg>
        <pc:spChg chg="add del mod">
          <ac:chgData name="Michelle Alderman (2438756)" userId="S::2438756@student.uwtsd.ac.uk::f44dc2d6-8075-4f3f-b541-582559bc3358" providerId="AD" clId="Web-{1E42ACEF-EA1C-3BF8-25F0-1A23C7387E9E}" dt="2026-04-19T14:22:58.025" v="800"/>
          <ac:spMkLst>
            <pc:docMk/>
            <pc:sldMk cId="1385609325" sldId="608"/>
            <ac:spMk id="4" creationId="{B703B4C4-17BE-5700-7F7A-096F4968C8A8}"/>
          </ac:spMkLst>
        </pc:spChg>
        <pc:spChg chg="add">
          <ac:chgData name="Michelle Alderman (2438756)" userId="S::2438756@student.uwtsd.ac.uk::f44dc2d6-8075-4f3f-b541-582559bc3358" providerId="AD" clId="Web-{1E42ACEF-EA1C-3BF8-25F0-1A23C7387E9E}" dt="2026-04-19T14:22:58.025" v="800"/>
          <ac:spMkLst>
            <pc:docMk/>
            <pc:sldMk cId="1385609325" sldId="608"/>
            <ac:spMk id="10" creationId="{BACC6370-2D7E-4714-9D71-7542949D7D5D}"/>
          </ac:spMkLst>
        </pc:spChg>
        <pc:spChg chg="add">
          <ac:chgData name="Michelle Alderman (2438756)" userId="S::2438756@student.uwtsd.ac.uk::f44dc2d6-8075-4f3f-b541-582559bc3358" providerId="AD" clId="Web-{1E42ACEF-EA1C-3BF8-25F0-1A23C7387E9E}" dt="2026-04-19T14:22:58.025" v="800"/>
          <ac:spMkLst>
            <pc:docMk/>
            <pc:sldMk cId="1385609325" sldId="608"/>
            <ac:spMk id="12" creationId="{F68B3F68-107C-434F-AA38-110D5EA91B85}"/>
          </ac:spMkLst>
        </pc:spChg>
        <pc:spChg chg="add">
          <ac:chgData name="Michelle Alderman (2438756)" userId="S::2438756@student.uwtsd.ac.uk::f44dc2d6-8075-4f3f-b541-582559bc3358" providerId="AD" clId="Web-{1E42ACEF-EA1C-3BF8-25F0-1A23C7387E9E}" dt="2026-04-19T14:22:58.025" v="800"/>
          <ac:spMkLst>
            <pc:docMk/>
            <pc:sldMk cId="1385609325" sldId="608"/>
            <ac:spMk id="14" creationId="{AAD0DBB9-1A4B-4391-81D4-CB19F9AB918A}"/>
          </ac:spMkLst>
        </pc:spChg>
        <pc:spChg chg="add">
          <ac:chgData name="Michelle Alderman (2438756)" userId="S::2438756@student.uwtsd.ac.uk::f44dc2d6-8075-4f3f-b541-582559bc3358" providerId="AD" clId="Web-{1E42ACEF-EA1C-3BF8-25F0-1A23C7387E9E}" dt="2026-04-19T14:22:58.025" v="800"/>
          <ac:spMkLst>
            <pc:docMk/>
            <pc:sldMk cId="1385609325" sldId="608"/>
            <ac:spMk id="16" creationId="{063BBA22-50EA-4C4D-BE05-F1CE4E63AA56}"/>
          </ac:spMkLst>
        </pc:spChg>
        <pc:graphicFrameChg chg="add">
          <ac:chgData name="Michelle Alderman (2438756)" userId="S::2438756@student.uwtsd.ac.uk::f44dc2d6-8075-4f3f-b541-582559bc3358" providerId="AD" clId="Web-{1E42ACEF-EA1C-3BF8-25F0-1A23C7387E9E}" dt="2026-04-19T14:22:58.025" v="800"/>
          <ac:graphicFrameMkLst>
            <pc:docMk/>
            <pc:sldMk cId="1385609325" sldId="608"/>
            <ac:graphicFrameMk id="6" creationId="{DD338B3E-C259-656D-5935-6C590FCE4CAC}"/>
          </ac:graphicFrameMkLst>
        </pc:graphicFrameChg>
      </pc:sldChg>
      <pc:sldChg chg="addSp delSp modSp add replId">
        <pc:chgData name="Michelle Alderman (2438756)" userId="S::2438756@student.uwtsd.ac.uk::f44dc2d6-8075-4f3f-b541-582559bc3358" providerId="AD" clId="Web-{1E42ACEF-EA1C-3BF8-25F0-1A23C7387E9E}" dt="2026-04-19T16:10:12.174" v="1609" actId="1076"/>
        <pc:sldMkLst>
          <pc:docMk/>
          <pc:sldMk cId="3398448939" sldId="609"/>
        </pc:sldMkLst>
        <pc:spChg chg="del mod">
          <ac:chgData name="Michelle Alderman (2438756)" userId="S::2438756@student.uwtsd.ac.uk::f44dc2d6-8075-4f3f-b541-582559bc3358" providerId="AD" clId="Web-{1E42ACEF-EA1C-3BF8-25F0-1A23C7387E9E}" dt="2026-04-19T15:30:52.570" v="1071"/>
          <ac:spMkLst>
            <pc:docMk/>
            <pc:sldMk cId="3398448939" sldId="609"/>
            <ac:spMk id="3" creationId="{219D10A9-E1EB-39CE-253A-6E020152E6E4}"/>
          </ac:spMkLst>
        </pc:spChg>
        <pc:spChg chg="add mod">
          <ac:chgData name="Michelle Alderman (2438756)" userId="S::2438756@student.uwtsd.ac.uk::f44dc2d6-8075-4f3f-b541-582559bc3358" providerId="AD" clId="Web-{1E42ACEF-EA1C-3BF8-25F0-1A23C7387E9E}" dt="2026-04-19T16:10:12.174" v="1609" actId="1076"/>
          <ac:spMkLst>
            <pc:docMk/>
            <pc:sldMk cId="3398448939" sldId="609"/>
            <ac:spMk id="4" creationId="{4CEB7C35-4585-80C3-266F-B9BAAA1C9081}"/>
          </ac:spMkLst>
        </pc:spChg>
        <pc:picChg chg="add mod">
          <ac:chgData name="Michelle Alderman (2438756)" userId="S::2438756@student.uwtsd.ac.uk::f44dc2d6-8075-4f3f-b541-582559bc3358" providerId="AD" clId="Web-{1E42ACEF-EA1C-3BF8-25F0-1A23C7387E9E}" dt="2026-04-19T16:08:00.853" v="1570" actId="1076"/>
          <ac:picMkLst>
            <pc:docMk/>
            <pc:sldMk cId="3398448939" sldId="609"/>
            <ac:picMk id="2" creationId="{AD8CEE7D-9838-7E33-FDEF-52817B1F1042}"/>
          </ac:picMkLst>
        </pc:picChg>
      </pc:sldChg>
      <pc:sldChg chg="addSp delSp modSp new mod setBg">
        <pc:chgData name="Michelle Alderman (2438756)" userId="S::2438756@student.uwtsd.ac.uk::f44dc2d6-8075-4f3f-b541-582559bc3358" providerId="AD" clId="Web-{1E42ACEF-EA1C-3BF8-25F0-1A23C7387E9E}" dt="2026-04-19T18:57:22.574" v="2099" actId="20577"/>
        <pc:sldMkLst>
          <pc:docMk/>
          <pc:sldMk cId="112292666" sldId="610"/>
        </pc:sldMkLst>
        <pc:spChg chg="add mod">
          <ac:chgData name="Michelle Alderman (2438756)" userId="S::2438756@student.uwtsd.ac.uk::f44dc2d6-8075-4f3f-b541-582559bc3358" providerId="AD" clId="Web-{1E42ACEF-EA1C-3BF8-25F0-1A23C7387E9E}" dt="2026-04-19T16:37:13.379" v="1761" actId="1076"/>
          <ac:spMkLst>
            <pc:docMk/>
            <pc:sldMk cId="112292666" sldId="610"/>
            <ac:spMk id="2" creationId="{DDCF7106-5ED4-BF07-18D3-D5265A362C56}"/>
          </ac:spMkLst>
        </pc:spChg>
        <pc:spChg chg="add mod">
          <ac:chgData name="Michelle Alderman (2438756)" userId="S::2438756@student.uwtsd.ac.uk::f44dc2d6-8075-4f3f-b541-582559bc3358" providerId="AD" clId="Web-{1E42ACEF-EA1C-3BF8-25F0-1A23C7387E9E}" dt="2026-04-19T18:57:22.574" v="2099" actId="20577"/>
          <ac:spMkLst>
            <pc:docMk/>
            <pc:sldMk cId="112292666" sldId="610"/>
            <ac:spMk id="3" creationId="{41771CB2-6ECF-FA11-9597-09660FAA4069}"/>
          </ac:spMkLst>
        </pc:spChg>
        <pc:spChg chg="add del">
          <ac:chgData name="Michelle Alderman (2438756)" userId="S::2438756@student.uwtsd.ac.uk::f44dc2d6-8075-4f3f-b541-582559bc3358" providerId="AD" clId="Web-{1E42ACEF-EA1C-3BF8-25F0-1A23C7387E9E}" dt="2026-04-19T16:36:51.535" v="1760"/>
          <ac:spMkLst>
            <pc:docMk/>
            <pc:sldMk cId="112292666" sldId="610"/>
            <ac:spMk id="7" creationId="{6F5A5072-7B47-4D32-B52A-4EBBF590B8A5}"/>
          </ac:spMkLst>
        </pc:spChg>
        <pc:spChg chg="add del">
          <ac:chgData name="Michelle Alderman (2438756)" userId="S::2438756@student.uwtsd.ac.uk::f44dc2d6-8075-4f3f-b541-582559bc3358" providerId="AD" clId="Web-{1E42ACEF-EA1C-3BF8-25F0-1A23C7387E9E}" dt="2026-04-19T16:36:51.535" v="1760"/>
          <ac:spMkLst>
            <pc:docMk/>
            <pc:sldMk cId="112292666" sldId="610"/>
            <ac:spMk id="9" creationId="{9715DAF0-AE1B-46C9-8A6B-DB2AA05AB91D}"/>
          </ac:spMkLst>
        </pc:spChg>
        <pc:spChg chg="add del">
          <ac:chgData name="Michelle Alderman (2438756)" userId="S::2438756@student.uwtsd.ac.uk::f44dc2d6-8075-4f3f-b541-582559bc3358" providerId="AD" clId="Web-{1E42ACEF-EA1C-3BF8-25F0-1A23C7387E9E}" dt="2026-04-19T16:36:51.535" v="1760"/>
          <ac:spMkLst>
            <pc:docMk/>
            <pc:sldMk cId="112292666" sldId="610"/>
            <ac:spMk id="11" creationId="{6016219D-510E-4184-9090-6D5578A87BD1}"/>
          </ac:spMkLst>
        </pc:spChg>
        <pc:spChg chg="add del">
          <ac:chgData name="Michelle Alderman (2438756)" userId="S::2438756@student.uwtsd.ac.uk::f44dc2d6-8075-4f3f-b541-582559bc3358" providerId="AD" clId="Web-{1E42ACEF-EA1C-3BF8-25F0-1A23C7387E9E}" dt="2026-04-19T16:36:51.535" v="1760"/>
          <ac:spMkLst>
            <pc:docMk/>
            <pc:sldMk cId="112292666" sldId="610"/>
            <ac:spMk id="13" creationId="{AFF4A713-7B75-4B21-90D7-5AB19547C728}"/>
          </ac:spMkLst>
        </pc:spChg>
        <pc:spChg chg="add del">
          <ac:chgData name="Michelle Alderman (2438756)" userId="S::2438756@student.uwtsd.ac.uk::f44dc2d6-8075-4f3f-b541-582559bc3358" providerId="AD" clId="Web-{1E42ACEF-EA1C-3BF8-25F0-1A23C7387E9E}" dt="2026-04-19T16:36:51.535" v="1760"/>
          <ac:spMkLst>
            <pc:docMk/>
            <pc:sldMk cId="112292666" sldId="610"/>
            <ac:spMk id="15" creationId="{DC631C0B-6DA6-4E57-8231-CE32B3434A7E}"/>
          </ac:spMkLst>
        </pc:spChg>
        <pc:spChg chg="add del">
          <ac:chgData name="Michelle Alderman (2438756)" userId="S::2438756@student.uwtsd.ac.uk::f44dc2d6-8075-4f3f-b541-582559bc3358" providerId="AD" clId="Web-{1E42ACEF-EA1C-3BF8-25F0-1A23C7387E9E}" dt="2026-04-19T16:36:51.535" v="1760"/>
          <ac:spMkLst>
            <pc:docMk/>
            <pc:sldMk cId="112292666" sldId="610"/>
            <ac:spMk id="17" creationId="{C29501E6-A978-4A61-9689-9085AF97A53A}"/>
          </ac:spMkLst>
        </pc:spChg>
      </pc:sldChg>
      <pc:sldChg chg="new del">
        <pc:chgData name="Michelle Alderman (2438756)" userId="S::2438756@student.uwtsd.ac.uk::f44dc2d6-8075-4f3f-b541-582559bc3358" providerId="AD" clId="Web-{1E42ACEF-EA1C-3BF8-25F0-1A23C7387E9E}" dt="2026-04-19T16:25:00.742" v="1615"/>
        <pc:sldMkLst>
          <pc:docMk/>
          <pc:sldMk cId="3193342737" sldId="610"/>
        </pc:sldMkLst>
      </pc:sldChg>
      <pc:sldChg chg="addSp delSp modSp new mod setBg">
        <pc:chgData name="Michelle Alderman (2438756)" userId="S::2438756@student.uwtsd.ac.uk::f44dc2d6-8075-4f3f-b541-582559bc3358" providerId="AD" clId="Web-{1E42ACEF-EA1C-3BF8-25F0-1A23C7387E9E}" dt="2026-04-19T18:46:55.738" v="2064" actId="20577"/>
        <pc:sldMkLst>
          <pc:docMk/>
          <pc:sldMk cId="345570290" sldId="611"/>
        </pc:sldMkLst>
        <pc:spChg chg="add mod">
          <ac:chgData name="Michelle Alderman (2438756)" userId="S::2438756@student.uwtsd.ac.uk::f44dc2d6-8075-4f3f-b541-582559bc3358" providerId="AD" clId="Web-{1E42ACEF-EA1C-3BF8-25F0-1A23C7387E9E}" dt="2026-04-19T18:24:31.376" v="1840"/>
          <ac:spMkLst>
            <pc:docMk/>
            <pc:sldMk cId="345570290" sldId="611"/>
            <ac:spMk id="2" creationId="{4B114DF0-21E1-F7A8-E691-700C9FAED985}"/>
          </ac:spMkLst>
        </pc:spChg>
        <pc:spChg chg="add del">
          <ac:chgData name="Michelle Alderman (2438756)" userId="S::2438756@student.uwtsd.ac.uk::f44dc2d6-8075-4f3f-b541-582559bc3358" providerId="AD" clId="Web-{1E42ACEF-EA1C-3BF8-25F0-1A23C7387E9E}" dt="2026-04-19T16:41:58.027" v="1784"/>
          <ac:spMkLst>
            <pc:docMk/>
            <pc:sldMk cId="345570290" sldId="611"/>
            <ac:spMk id="3" creationId="{ADB10B74-E8BD-3780-37C6-9D1E1FD5D0F8}"/>
          </ac:spMkLst>
        </pc:spChg>
        <pc:spChg chg="add mod">
          <ac:chgData name="Michelle Alderman (2438756)" userId="S::2438756@student.uwtsd.ac.uk::f44dc2d6-8075-4f3f-b541-582559bc3358" providerId="AD" clId="Web-{1E42ACEF-EA1C-3BF8-25F0-1A23C7387E9E}" dt="2026-04-19T18:46:55.738" v="2064" actId="20577"/>
          <ac:spMkLst>
            <pc:docMk/>
            <pc:sldMk cId="345570290" sldId="611"/>
            <ac:spMk id="4" creationId="{67347A90-1529-7F47-2D3F-52EAB5906019}"/>
          </ac:spMkLst>
        </pc:spChg>
        <pc:spChg chg="add">
          <ac:chgData name="Michelle Alderman (2438756)" userId="S::2438756@student.uwtsd.ac.uk::f44dc2d6-8075-4f3f-b541-582559bc3358" providerId="AD" clId="Web-{1E42ACEF-EA1C-3BF8-25F0-1A23C7387E9E}" dt="2026-04-19T18:24:31.376" v="1840"/>
          <ac:spMkLst>
            <pc:docMk/>
            <pc:sldMk cId="345570290" sldId="611"/>
            <ac:spMk id="9" creationId="{09588DA8-065E-4F6F-8EFD-43104AB2E0CF}"/>
          </ac:spMkLst>
        </pc:spChg>
        <pc:spChg chg="add">
          <ac:chgData name="Michelle Alderman (2438756)" userId="S::2438756@student.uwtsd.ac.uk::f44dc2d6-8075-4f3f-b541-582559bc3358" providerId="AD" clId="Web-{1E42ACEF-EA1C-3BF8-25F0-1A23C7387E9E}" dt="2026-04-19T18:24:31.376" v="1840"/>
          <ac:spMkLst>
            <pc:docMk/>
            <pc:sldMk cId="345570290" sldId="611"/>
            <ac:spMk id="11" creationId="{C4285719-470E-454C-AF62-8323075F1F5B}"/>
          </ac:spMkLst>
        </pc:spChg>
        <pc:spChg chg="add">
          <ac:chgData name="Michelle Alderman (2438756)" userId="S::2438756@student.uwtsd.ac.uk::f44dc2d6-8075-4f3f-b541-582559bc3358" providerId="AD" clId="Web-{1E42ACEF-EA1C-3BF8-25F0-1A23C7387E9E}" dt="2026-04-19T18:24:31.376" v="1840"/>
          <ac:spMkLst>
            <pc:docMk/>
            <pc:sldMk cId="345570290" sldId="611"/>
            <ac:spMk id="13" creationId="{CD9FE4EF-C4D8-49A0-B2FF-81D8DB7D8A24}"/>
          </ac:spMkLst>
        </pc:spChg>
        <pc:spChg chg="add">
          <ac:chgData name="Michelle Alderman (2438756)" userId="S::2438756@student.uwtsd.ac.uk::f44dc2d6-8075-4f3f-b541-582559bc3358" providerId="AD" clId="Web-{1E42ACEF-EA1C-3BF8-25F0-1A23C7387E9E}" dt="2026-04-19T18:24:31.376" v="1840"/>
          <ac:spMkLst>
            <pc:docMk/>
            <pc:sldMk cId="345570290" sldId="611"/>
            <ac:spMk id="15" creationId="{4300840D-0A0B-4512-BACA-B439D5B9C57C}"/>
          </ac:spMkLst>
        </pc:spChg>
        <pc:spChg chg="add">
          <ac:chgData name="Michelle Alderman (2438756)" userId="S::2438756@student.uwtsd.ac.uk::f44dc2d6-8075-4f3f-b541-582559bc3358" providerId="AD" clId="Web-{1E42ACEF-EA1C-3BF8-25F0-1A23C7387E9E}" dt="2026-04-19T18:24:31.376" v="1840"/>
          <ac:spMkLst>
            <pc:docMk/>
            <pc:sldMk cId="345570290" sldId="611"/>
            <ac:spMk id="17" creationId="{D2B78728-A580-49A7-84F9-6EF6F583ADE0}"/>
          </ac:spMkLst>
        </pc:spChg>
        <pc:spChg chg="add">
          <ac:chgData name="Michelle Alderman (2438756)" userId="S::2438756@student.uwtsd.ac.uk::f44dc2d6-8075-4f3f-b541-582559bc3358" providerId="AD" clId="Web-{1E42ACEF-EA1C-3BF8-25F0-1A23C7387E9E}" dt="2026-04-19T18:24:31.376" v="1840"/>
          <ac:spMkLst>
            <pc:docMk/>
            <pc:sldMk cId="345570290" sldId="611"/>
            <ac:spMk id="19" creationId="{38FAA1A1-D861-433F-88FA-1E9D6FD31D11}"/>
          </ac:spMkLst>
        </pc:spChg>
        <pc:spChg chg="add">
          <ac:chgData name="Michelle Alderman (2438756)" userId="S::2438756@student.uwtsd.ac.uk::f44dc2d6-8075-4f3f-b541-582559bc3358" providerId="AD" clId="Web-{1E42ACEF-EA1C-3BF8-25F0-1A23C7387E9E}" dt="2026-04-19T18:24:31.376" v="1840"/>
          <ac:spMkLst>
            <pc:docMk/>
            <pc:sldMk cId="345570290" sldId="611"/>
            <ac:spMk id="21" creationId="{8D71EDA1-87BF-4D5D-AB79-F346FD19278A}"/>
          </ac:spMkLst>
        </pc:spChg>
      </pc:sldChg>
    </pc:docChg>
  </pc:docChgLst>
  <pc:docChgLst>
    <pc:chgData name="Michelle Alderman (2438756)" userId="f44dc2d6-8075-4f3f-b541-582559bc3358" providerId="ADAL" clId="{FC3FED07-C54E-46F1-8834-F87E9BBD0864}"/>
    <pc:docChg chg="undo custSel addSld delSld modSld">
      <pc:chgData name="Michelle Alderman (2438756)" userId="f44dc2d6-8075-4f3f-b541-582559bc3358" providerId="ADAL" clId="{FC3FED07-C54E-46F1-8834-F87E9BBD0864}" dt="2026-04-15T20:00:32.166" v="1026" actId="20577"/>
      <pc:docMkLst>
        <pc:docMk/>
      </pc:docMkLst>
      <pc:sldChg chg="delSp modSp mod">
        <pc:chgData name="Michelle Alderman (2438756)" userId="f44dc2d6-8075-4f3f-b541-582559bc3358" providerId="ADAL" clId="{FC3FED07-C54E-46F1-8834-F87E9BBD0864}" dt="2026-04-10T22:13:16.912" v="184" actId="2711"/>
        <pc:sldMkLst>
          <pc:docMk/>
          <pc:sldMk cId="383219146" sldId="257"/>
        </pc:sldMkLst>
        <pc:spChg chg="mod">
          <ac:chgData name="Michelle Alderman (2438756)" userId="f44dc2d6-8075-4f3f-b541-582559bc3358" providerId="ADAL" clId="{FC3FED07-C54E-46F1-8834-F87E9BBD0864}" dt="2026-04-10T22:13:16.912" v="184" actId="2711"/>
          <ac:spMkLst>
            <pc:docMk/>
            <pc:sldMk cId="383219146" sldId="257"/>
            <ac:spMk id="2" creationId="{B2EA1C7D-490A-FCDC-5862-E6085BB38967}"/>
          </ac:spMkLst>
        </pc:spChg>
        <pc:spChg chg="mod">
          <ac:chgData name="Michelle Alderman (2438756)" userId="f44dc2d6-8075-4f3f-b541-582559bc3358" providerId="ADAL" clId="{FC3FED07-C54E-46F1-8834-F87E9BBD0864}" dt="2026-04-10T22:11:19.806" v="178" actId="113"/>
          <ac:spMkLst>
            <pc:docMk/>
            <pc:sldMk cId="383219146" sldId="257"/>
            <ac:spMk id="3" creationId="{35B39730-A320-D7B7-CFA7-FEBDED203380}"/>
          </ac:spMkLst>
        </pc:spChg>
      </pc:sldChg>
      <pc:sldChg chg="modSp mod">
        <pc:chgData name="Michelle Alderman (2438756)" userId="f44dc2d6-8075-4f3f-b541-582559bc3358" providerId="ADAL" clId="{FC3FED07-C54E-46F1-8834-F87E9BBD0864}" dt="2026-04-14T13:02:05.911" v="432"/>
        <pc:sldMkLst>
          <pc:docMk/>
          <pc:sldMk cId="1434853904" sldId="260"/>
        </pc:sldMkLst>
        <pc:spChg chg="mod">
          <ac:chgData name="Michelle Alderman (2438756)" userId="f44dc2d6-8075-4f3f-b541-582559bc3358" providerId="ADAL" clId="{FC3FED07-C54E-46F1-8834-F87E9BBD0864}" dt="2026-04-14T13:02:05.911" v="432"/>
          <ac:spMkLst>
            <pc:docMk/>
            <pc:sldMk cId="1434853904" sldId="260"/>
            <ac:spMk id="3" creationId="{995E1903-7C68-2C6F-2D1E-D8A37D30E636}"/>
          </ac:spMkLst>
        </pc:spChg>
        <pc:spChg chg="mod">
          <ac:chgData name="Michelle Alderman (2438756)" userId="f44dc2d6-8075-4f3f-b541-582559bc3358" providerId="ADAL" clId="{FC3FED07-C54E-46F1-8834-F87E9BBD0864}" dt="2026-04-14T12:59:04.089" v="424" actId="20577"/>
          <ac:spMkLst>
            <pc:docMk/>
            <pc:sldMk cId="1434853904" sldId="260"/>
            <ac:spMk id="4" creationId="{0A16EA78-2872-4151-ACDE-85DE92917660}"/>
          </ac:spMkLst>
        </pc:spChg>
      </pc:sldChg>
      <pc:sldChg chg="modSp mod">
        <pc:chgData name="Michelle Alderman (2438756)" userId="f44dc2d6-8075-4f3f-b541-582559bc3358" providerId="ADAL" clId="{FC3FED07-C54E-46F1-8834-F87E9BBD0864}" dt="2026-04-14T13:21:03.531" v="715" actId="20577"/>
        <pc:sldMkLst>
          <pc:docMk/>
          <pc:sldMk cId="416694051" sldId="261"/>
        </pc:sldMkLst>
        <pc:spChg chg="mod">
          <ac:chgData name="Michelle Alderman (2438756)" userId="f44dc2d6-8075-4f3f-b541-582559bc3358" providerId="ADAL" clId="{FC3FED07-C54E-46F1-8834-F87E9BBD0864}" dt="2026-04-14T13:17:32.510" v="662" actId="113"/>
          <ac:spMkLst>
            <pc:docMk/>
            <pc:sldMk cId="416694051" sldId="261"/>
            <ac:spMk id="4" creationId="{B64F5224-38DF-9A0E-ED62-37C8785B3FBD}"/>
          </ac:spMkLst>
        </pc:spChg>
      </pc:sldChg>
      <pc:sldChg chg="modSp mod">
        <pc:chgData name="Michelle Alderman (2438756)" userId="f44dc2d6-8075-4f3f-b541-582559bc3358" providerId="ADAL" clId="{FC3FED07-C54E-46F1-8834-F87E9BBD0864}" dt="2026-04-14T13:36:51.921" v="782" actId="255"/>
        <pc:sldMkLst>
          <pc:docMk/>
          <pc:sldMk cId="1524246604" sldId="263"/>
        </pc:sldMkLst>
        <pc:spChg chg="mod">
          <ac:chgData name="Michelle Alderman (2438756)" userId="f44dc2d6-8075-4f3f-b541-582559bc3358" providerId="ADAL" clId="{FC3FED07-C54E-46F1-8834-F87E9BBD0864}" dt="2026-04-14T13:36:51.921" v="782" actId="255"/>
          <ac:spMkLst>
            <pc:docMk/>
            <pc:sldMk cId="1524246604" sldId="263"/>
            <ac:spMk id="3" creationId="{85BF6541-B0FA-9297-3DE4-B13C722629AE}"/>
          </ac:spMkLst>
        </pc:spChg>
        <pc:spChg chg="mod">
          <ac:chgData name="Michelle Alderman (2438756)" userId="f44dc2d6-8075-4f3f-b541-582559bc3358" providerId="ADAL" clId="{FC3FED07-C54E-46F1-8834-F87E9BBD0864}" dt="2026-04-14T13:35:34.570" v="769" actId="113"/>
          <ac:spMkLst>
            <pc:docMk/>
            <pc:sldMk cId="1524246604" sldId="263"/>
            <ac:spMk id="4" creationId="{619FB4DE-DBB1-0BF2-DBFA-00D692BAF33E}"/>
          </ac:spMkLst>
        </pc:spChg>
      </pc:sldChg>
      <pc:sldChg chg="addSp modSp new mod">
        <pc:chgData name="Michelle Alderman (2438756)" userId="f44dc2d6-8075-4f3f-b541-582559bc3358" providerId="ADAL" clId="{FC3FED07-C54E-46F1-8834-F87E9BBD0864}" dt="2026-04-14T19:12:31.130" v="980" actId="20577"/>
        <pc:sldMkLst>
          <pc:docMk/>
          <pc:sldMk cId="409902310" sldId="596"/>
        </pc:sldMkLst>
        <pc:spChg chg="add mod">
          <ac:chgData name="Michelle Alderman (2438756)" userId="f44dc2d6-8075-4f3f-b541-582559bc3358" providerId="ADAL" clId="{FC3FED07-C54E-46F1-8834-F87E9BBD0864}" dt="2026-04-14T19:12:31.130" v="980" actId="20577"/>
          <ac:spMkLst>
            <pc:docMk/>
            <pc:sldMk cId="409902310" sldId="596"/>
            <ac:spMk id="3" creationId="{384BFF73-1107-4B47-DC15-5A9379F4EEEE}"/>
          </ac:spMkLst>
        </pc:spChg>
      </pc:sldChg>
      <pc:sldChg chg="addSp modSp new mod">
        <pc:chgData name="Michelle Alderman (2438756)" userId="f44dc2d6-8075-4f3f-b541-582559bc3358" providerId="ADAL" clId="{FC3FED07-C54E-46F1-8834-F87E9BBD0864}" dt="2026-04-14T13:44:10.146" v="793" actId="1076"/>
        <pc:sldMkLst>
          <pc:docMk/>
          <pc:sldMk cId="2067700721" sldId="597"/>
        </pc:sldMkLst>
        <pc:spChg chg="add mod">
          <ac:chgData name="Michelle Alderman (2438756)" userId="f44dc2d6-8075-4f3f-b541-582559bc3358" providerId="ADAL" clId="{FC3FED07-C54E-46F1-8834-F87E9BBD0864}" dt="2026-04-14T13:44:10.146" v="793" actId="1076"/>
          <ac:spMkLst>
            <pc:docMk/>
            <pc:sldMk cId="2067700721" sldId="597"/>
            <ac:spMk id="3" creationId="{C810F855-1FFC-62D9-CBEB-E77D5F7480DF}"/>
          </ac:spMkLst>
        </pc:spChg>
      </pc:sldChg>
      <pc:sldChg chg="addSp delSp modSp new mod">
        <pc:chgData name="Michelle Alderman (2438756)" userId="f44dc2d6-8075-4f3f-b541-582559bc3358" providerId="ADAL" clId="{FC3FED07-C54E-46F1-8834-F87E9BBD0864}" dt="2026-04-14T13:49:11.807" v="822" actId="2710"/>
        <pc:sldMkLst>
          <pc:docMk/>
          <pc:sldMk cId="2345621343" sldId="598"/>
        </pc:sldMkLst>
        <pc:spChg chg="add mod">
          <ac:chgData name="Michelle Alderman (2438756)" userId="f44dc2d6-8075-4f3f-b541-582559bc3358" providerId="ADAL" clId="{FC3FED07-C54E-46F1-8834-F87E9BBD0864}" dt="2026-04-14T13:49:11.807" v="822" actId="2710"/>
          <ac:spMkLst>
            <pc:docMk/>
            <pc:sldMk cId="2345621343" sldId="598"/>
            <ac:spMk id="5" creationId="{BB33A02C-E9F1-8DB0-E816-05EFDD390710}"/>
          </ac:spMkLst>
        </pc:spChg>
      </pc:sldChg>
      <pc:sldChg chg="addSp new mod">
        <pc:chgData name="Michelle Alderman (2438756)" userId="f44dc2d6-8075-4f3f-b541-582559bc3358" providerId="ADAL" clId="{FC3FED07-C54E-46F1-8834-F87E9BBD0864}" dt="2026-04-14T18:56:13.958" v="852" actId="22"/>
        <pc:sldMkLst>
          <pc:docMk/>
          <pc:sldMk cId="3226344023" sldId="600"/>
        </pc:sldMkLst>
        <pc:spChg chg="add">
          <ac:chgData name="Michelle Alderman (2438756)" userId="f44dc2d6-8075-4f3f-b541-582559bc3358" providerId="ADAL" clId="{FC3FED07-C54E-46F1-8834-F87E9BBD0864}" dt="2026-04-14T18:56:13.958" v="852" actId="22"/>
          <ac:spMkLst>
            <pc:docMk/>
            <pc:sldMk cId="3226344023" sldId="600"/>
            <ac:spMk id="3" creationId="{D5BB10E6-C0F0-2D88-294B-6A9F0A66EC3E}"/>
          </ac:spMkLst>
        </pc:spChg>
      </pc:sldChg>
      <pc:sldChg chg="addSp new mod">
        <pc:chgData name="Michelle Alderman (2438756)" userId="f44dc2d6-8075-4f3f-b541-582559bc3358" providerId="ADAL" clId="{FC3FED07-C54E-46F1-8834-F87E9BBD0864}" dt="2026-04-14T18:58:00.284" v="891" actId="22"/>
        <pc:sldMkLst>
          <pc:docMk/>
          <pc:sldMk cId="951048972" sldId="601"/>
        </pc:sldMkLst>
        <pc:spChg chg="add">
          <ac:chgData name="Michelle Alderman (2438756)" userId="f44dc2d6-8075-4f3f-b541-582559bc3358" providerId="ADAL" clId="{FC3FED07-C54E-46F1-8834-F87E9BBD0864}" dt="2026-04-14T18:58:00.284" v="891" actId="22"/>
          <ac:spMkLst>
            <pc:docMk/>
            <pc:sldMk cId="951048972" sldId="601"/>
            <ac:spMk id="3" creationId="{9EC3F331-57E3-2264-8AFD-12A579AA8029}"/>
          </ac:spMkLst>
        </pc:spChg>
      </pc:sldChg>
    </pc:docChg>
  </pc:docChgLst>
</pc:chgInfo>
</file>

<file path=ppt/diagrams/_rels/data2.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svg"/><Relationship Id="rId1" Type="http://schemas.openxmlformats.org/officeDocument/2006/relationships/image" Target="../media/image5.svg"/></Relationships>
</file>

<file path=ppt/diagrams/_rels/drawing2.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svg"/><Relationship Id="rId1" Type="http://schemas.openxmlformats.org/officeDocument/2006/relationships/image" Target="../media/image5.sv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020D849-0E0F-444A-9224-B9037E88B214}" type="doc">
      <dgm:prSet loTypeId="urn:microsoft.com/office/officeart/2005/8/layout/vList2" loCatId="list" qsTypeId="urn:microsoft.com/office/officeart/2005/8/quickstyle/simple4" qsCatId="simple" csTypeId="urn:microsoft.com/office/officeart/2005/8/colors/colorful5" csCatId="colorful" phldr="1"/>
      <dgm:spPr/>
      <dgm:t>
        <a:bodyPr/>
        <a:lstStyle/>
        <a:p>
          <a:endParaRPr lang="en-US"/>
        </a:p>
      </dgm:t>
    </dgm:pt>
    <dgm:pt modelId="{03C84A29-003E-4D9B-B3EC-081B5BE1CE40}">
      <dgm:prSet/>
      <dgm:spPr/>
      <dgm:t>
        <a:bodyPr/>
        <a:lstStyle/>
        <a:p>
          <a:r>
            <a:rPr lang="en-GB" dirty="0"/>
            <a:t>Legal Structure: It will be a Limited company </a:t>
          </a:r>
          <a:endParaRPr lang="en-US" dirty="0"/>
        </a:p>
      </dgm:t>
    </dgm:pt>
    <dgm:pt modelId="{579E79E2-7A6B-4198-B544-FC8433F9D12D}" type="parTrans" cxnId="{6086BF56-5042-41DA-8E3F-2F6B752E9F10}">
      <dgm:prSet/>
      <dgm:spPr/>
      <dgm:t>
        <a:bodyPr/>
        <a:lstStyle/>
        <a:p>
          <a:endParaRPr lang="en-US"/>
        </a:p>
      </dgm:t>
    </dgm:pt>
    <dgm:pt modelId="{F89392A2-88D1-4AF0-9EE7-A98071FB56F8}" type="sibTrans" cxnId="{6086BF56-5042-41DA-8E3F-2F6B752E9F10}">
      <dgm:prSet/>
      <dgm:spPr/>
      <dgm:t>
        <a:bodyPr/>
        <a:lstStyle/>
        <a:p>
          <a:endParaRPr lang="en-US"/>
        </a:p>
      </dgm:t>
    </dgm:pt>
    <dgm:pt modelId="{F630B607-B6A2-4F68-8DCC-D43C30691A21}">
      <dgm:prSet/>
      <dgm:spPr/>
      <dgm:t>
        <a:bodyPr/>
        <a:lstStyle/>
        <a:p>
          <a:r>
            <a:rPr lang="en-GB" dirty="0"/>
            <a:t>Owner-managed business</a:t>
          </a:r>
          <a:endParaRPr lang="en-US" dirty="0"/>
        </a:p>
      </dgm:t>
    </dgm:pt>
    <dgm:pt modelId="{D0547420-6CFA-4D96-AA10-EAE26FC5939B}" type="parTrans" cxnId="{F7358F4E-553A-46E1-A9D7-27A2A32E5941}">
      <dgm:prSet/>
      <dgm:spPr/>
      <dgm:t>
        <a:bodyPr/>
        <a:lstStyle/>
        <a:p>
          <a:endParaRPr lang="en-US"/>
        </a:p>
      </dgm:t>
    </dgm:pt>
    <dgm:pt modelId="{ABE3EEB9-B666-4F2E-9273-2CA5344FA838}" type="sibTrans" cxnId="{F7358F4E-553A-46E1-A9D7-27A2A32E5941}">
      <dgm:prSet/>
      <dgm:spPr/>
      <dgm:t>
        <a:bodyPr/>
        <a:lstStyle/>
        <a:p>
          <a:endParaRPr lang="en-US"/>
        </a:p>
      </dgm:t>
    </dgm:pt>
    <dgm:pt modelId="{C7933D17-9DB6-45F5-A9B5-77CB6F2D511D}">
      <dgm:prSet/>
      <dgm:spPr/>
      <dgm:t>
        <a:bodyPr/>
        <a:lstStyle/>
        <a:p>
          <a:r>
            <a:rPr lang="en-GB" dirty="0"/>
            <a:t>Small care team Manager + 2 – 3 Care Assistants</a:t>
          </a:r>
          <a:endParaRPr lang="en-US" dirty="0"/>
        </a:p>
      </dgm:t>
    </dgm:pt>
    <dgm:pt modelId="{85878072-CB3D-4042-BA01-522D6C31C51F}" type="parTrans" cxnId="{0E102E40-D21C-4F7A-A529-CC014B2368AF}">
      <dgm:prSet/>
      <dgm:spPr/>
      <dgm:t>
        <a:bodyPr/>
        <a:lstStyle/>
        <a:p>
          <a:endParaRPr lang="en-US"/>
        </a:p>
      </dgm:t>
    </dgm:pt>
    <dgm:pt modelId="{E9464282-C5DC-4D36-8A54-EAC1735219BE}" type="sibTrans" cxnId="{0E102E40-D21C-4F7A-A529-CC014B2368AF}">
      <dgm:prSet/>
      <dgm:spPr/>
      <dgm:t>
        <a:bodyPr/>
        <a:lstStyle/>
        <a:p>
          <a:endParaRPr lang="en-US"/>
        </a:p>
      </dgm:t>
    </dgm:pt>
    <dgm:pt modelId="{8C0E245A-8F17-47D8-ABB4-35D2C789C46B}">
      <dgm:prSet/>
      <dgm:spPr/>
      <dgm:t>
        <a:bodyPr/>
        <a:lstStyle/>
        <a:p>
          <a:r>
            <a:rPr lang="en-GB" dirty="0"/>
            <a:t>Cook/Kitchen staff</a:t>
          </a:r>
          <a:endParaRPr lang="en-US" dirty="0"/>
        </a:p>
      </dgm:t>
    </dgm:pt>
    <dgm:pt modelId="{5622E1BA-1A84-45E3-B6DD-F0A28208CD6B}" type="parTrans" cxnId="{2ADD8D7C-AB18-4DFD-AB16-83A6B14683A9}">
      <dgm:prSet/>
      <dgm:spPr/>
      <dgm:t>
        <a:bodyPr/>
        <a:lstStyle/>
        <a:p>
          <a:endParaRPr lang="en-US"/>
        </a:p>
      </dgm:t>
    </dgm:pt>
    <dgm:pt modelId="{5EF01E08-D17F-4C2F-A4AD-103BF50F119C}" type="sibTrans" cxnId="{2ADD8D7C-AB18-4DFD-AB16-83A6B14683A9}">
      <dgm:prSet/>
      <dgm:spPr/>
      <dgm:t>
        <a:bodyPr/>
        <a:lstStyle/>
        <a:p>
          <a:endParaRPr lang="en-US"/>
        </a:p>
      </dgm:t>
    </dgm:pt>
    <dgm:pt modelId="{5E274298-1F71-4593-A7BF-B416E27187CE}">
      <dgm:prSet/>
      <dgm:spPr/>
      <dgm:t>
        <a:bodyPr/>
        <a:lstStyle/>
        <a:p>
          <a:r>
            <a:rPr lang="en-GB" dirty="0"/>
            <a:t>Cleaner</a:t>
          </a:r>
          <a:endParaRPr lang="en-US" dirty="0"/>
        </a:p>
      </dgm:t>
    </dgm:pt>
    <dgm:pt modelId="{E67D8E98-858E-4DA7-A032-2A4544E23352}" type="parTrans" cxnId="{7D82750C-D513-490E-8501-629FBCBD7086}">
      <dgm:prSet/>
      <dgm:spPr/>
      <dgm:t>
        <a:bodyPr/>
        <a:lstStyle/>
        <a:p>
          <a:endParaRPr lang="en-US"/>
        </a:p>
      </dgm:t>
    </dgm:pt>
    <dgm:pt modelId="{33B91C99-B7CD-46D7-AAD3-B252D4AA72F0}" type="sibTrans" cxnId="{7D82750C-D513-490E-8501-629FBCBD7086}">
      <dgm:prSet/>
      <dgm:spPr/>
      <dgm:t>
        <a:bodyPr/>
        <a:lstStyle/>
        <a:p>
          <a:endParaRPr lang="en-US"/>
        </a:p>
      </dgm:t>
    </dgm:pt>
    <dgm:pt modelId="{5F8CECA1-7079-4FDC-9061-C5968E1F6F0B}" type="pres">
      <dgm:prSet presAssocID="{8020D849-0E0F-444A-9224-B9037E88B214}" presName="linear" presStyleCnt="0">
        <dgm:presLayoutVars>
          <dgm:animLvl val="lvl"/>
          <dgm:resizeHandles val="exact"/>
        </dgm:presLayoutVars>
      </dgm:prSet>
      <dgm:spPr/>
    </dgm:pt>
    <dgm:pt modelId="{E68915E1-1BE3-48E3-9B85-EFF5C2DF141F}" type="pres">
      <dgm:prSet presAssocID="{03C84A29-003E-4D9B-B3EC-081B5BE1CE40}" presName="parentText" presStyleLbl="node1" presStyleIdx="0" presStyleCnt="5">
        <dgm:presLayoutVars>
          <dgm:chMax val="0"/>
          <dgm:bulletEnabled val="1"/>
        </dgm:presLayoutVars>
      </dgm:prSet>
      <dgm:spPr/>
    </dgm:pt>
    <dgm:pt modelId="{440F3D93-AE40-4E1C-A16F-FE39940D3841}" type="pres">
      <dgm:prSet presAssocID="{F89392A2-88D1-4AF0-9EE7-A98071FB56F8}" presName="spacer" presStyleCnt="0"/>
      <dgm:spPr/>
    </dgm:pt>
    <dgm:pt modelId="{B5E92849-B993-47A6-AA31-ECD185310046}" type="pres">
      <dgm:prSet presAssocID="{F630B607-B6A2-4F68-8DCC-D43C30691A21}" presName="parentText" presStyleLbl="node1" presStyleIdx="1" presStyleCnt="5">
        <dgm:presLayoutVars>
          <dgm:chMax val="0"/>
          <dgm:bulletEnabled val="1"/>
        </dgm:presLayoutVars>
      </dgm:prSet>
      <dgm:spPr/>
    </dgm:pt>
    <dgm:pt modelId="{1ACF7336-833D-413F-A992-7D5F4EB37034}" type="pres">
      <dgm:prSet presAssocID="{ABE3EEB9-B666-4F2E-9273-2CA5344FA838}" presName="spacer" presStyleCnt="0"/>
      <dgm:spPr/>
    </dgm:pt>
    <dgm:pt modelId="{09CFDF11-55BA-4B51-8C04-F0BC432AF81D}" type="pres">
      <dgm:prSet presAssocID="{C7933D17-9DB6-45F5-A9B5-77CB6F2D511D}" presName="parentText" presStyleLbl="node1" presStyleIdx="2" presStyleCnt="5">
        <dgm:presLayoutVars>
          <dgm:chMax val="0"/>
          <dgm:bulletEnabled val="1"/>
        </dgm:presLayoutVars>
      </dgm:prSet>
      <dgm:spPr/>
    </dgm:pt>
    <dgm:pt modelId="{90B879D3-985D-4153-99E1-BDAD664458C3}" type="pres">
      <dgm:prSet presAssocID="{E9464282-C5DC-4D36-8A54-EAC1735219BE}" presName="spacer" presStyleCnt="0"/>
      <dgm:spPr/>
    </dgm:pt>
    <dgm:pt modelId="{94BBD8BE-72F5-4445-A75E-27899F38AF82}" type="pres">
      <dgm:prSet presAssocID="{8C0E245A-8F17-47D8-ABB4-35D2C789C46B}" presName="parentText" presStyleLbl="node1" presStyleIdx="3" presStyleCnt="5">
        <dgm:presLayoutVars>
          <dgm:chMax val="0"/>
          <dgm:bulletEnabled val="1"/>
        </dgm:presLayoutVars>
      </dgm:prSet>
      <dgm:spPr/>
    </dgm:pt>
    <dgm:pt modelId="{41C7E07C-D7AC-4E08-B98B-77A679FA242B}" type="pres">
      <dgm:prSet presAssocID="{5EF01E08-D17F-4C2F-A4AD-103BF50F119C}" presName="spacer" presStyleCnt="0"/>
      <dgm:spPr/>
    </dgm:pt>
    <dgm:pt modelId="{71730CD9-192A-4CF4-9F3A-647CA249F274}" type="pres">
      <dgm:prSet presAssocID="{5E274298-1F71-4593-A7BF-B416E27187CE}" presName="parentText" presStyleLbl="node1" presStyleIdx="4" presStyleCnt="5">
        <dgm:presLayoutVars>
          <dgm:chMax val="0"/>
          <dgm:bulletEnabled val="1"/>
        </dgm:presLayoutVars>
      </dgm:prSet>
      <dgm:spPr/>
    </dgm:pt>
  </dgm:ptLst>
  <dgm:cxnLst>
    <dgm:cxn modelId="{7D82750C-D513-490E-8501-629FBCBD7086}" srcId="{8020D849-0E0F-444A-9224-B9037E88B214}" destId="{5E274298-1F71-4593-A7BF-B416E27187CE}" srcOrd="4" destOrd="0" parTransId="{E67D8E98-858E-4DA7-A032-2A4544E23352}" sibTransId="{33B91C99-B7CD-46D7-AAD3-B252D4AA72F0}"/>
    <dgm:cxn modelId="{C0F2553E-1163-4E07-8EA1-DCCDC778C637}" type="presOf" srcId="{C7933D17-9DB6-45F5-A9B5-77CB6F2D511D}" destId="{09CFDF11-55BA-4B51-8C04-F0BC432AF81D}" srcOrd="0" destOrd="0" presId="urn:microsoft.com/office/officeart/2005/8/layout/vList2"/>
    <dgm:cxn modelId="{0E102E40-D21C-4F7A-A529-CC014B2368AF}" srcId="{8020D849-0E0F-444A-9224-B9037E88B214}" destId="{C7933D17-9DB6-45F5-A9B5-77CB6F2D511D}" srcOrd="2" destOrd="0" parTransId="{85878072-CB3D-4042-BA01-522D6C31C51F}" sibTransId="{E9464282-C5DC-4D36-8A54-EAC1735219BE}"/>
    <dgm:cxn modelId="{37AE205F-F1C4-48CA-A869-2FFD8B8BE85C}" type="presOf" srcId="{03C84A29-003E-4D9B-B3EC-081B5BE1CE40}" destId="{E68915E1-1BE3-48E3-9B85-EFF5C2DF141F}" srcOrd="0" destOrd="0" presId="urn:microsoft.com/office/officeart/2005/8/layout/vList2"/>
    <dgm:cxn modelId="{F7358F4E-553A-46E1-A9D7-27A2A32E5941}" srcId="{8020D849-0E0F-444A-9224-B9037E88B214}" destId="{F630B607-B6A2-4F68-8DCC-D43C30691A21}" srcOrd="1" destOrd="0" parTransId="{D0547420-6CFA-4D96-AA10-EAE26FC5939B}" sibTransId="{ABE3EEB9-B666-4F2E-9273-2CA5344FA838}"/>
    <dgm:cxn modelId="{6086BF56-5042-41DA-8E3F-2F6B752E9F10}" srcId="{8020D849-0E0F-444A-9224-B9037E88B214}" destId="{03C84A29-003E-4D9B-B3EC-081B5BE1CE40}" srcOrd="0" destOrd="0" parTransId="{579E79E2-7A6B-4198-B544-FC8433F9D12D}" sibTransId="{F89392A2-88D1-4AF0-9EE7-A98071FB56F8}"/>
    <dgm:cxn modelId="{2ADD8D7C-AB18-4DFD-AB16-83A6B14683A9}" srcId="{8020D849-0E0F-444A-9224-B9037E88B214}" destId="{8C0E245A-8F17-47D8-ABB4-35D2C789C46B}" srcOrd="3" destOrd="0" parTransId="{5622E1BA-1A84-45E3-B6DD-F0A28208CD6B}" sibTransId="{5EF01E08-D17F-4C2F-A4AD-103BF50F119C}"/>
    <dgm:cxn modelId="{2E5FE29C-C1C5-4D63-8B77-C5DCAE598AC4}" type="presOf" srcId="{8020D849-0E0F-444A-9224-B9037E88B214}" destId="{5F8CECA1-7079-4FDC-9061-C5968E1F6F0B}" srcOrd="0" destOrd="0" presId="urn:microsoft.com/office/officeart/2005/8/layout/vList2"/>
    <dgm:cxn modelId="{9A676DA2-4A1B-4436-A146-5A47F9B721ED}" type="presOf" srcId="{5E274298-1F71-4593-A7BF-B416E27187CE}" destId="{71730CD9-192A-4CF4-9F3A-647CA249F274}" srcOrd="0" destOrd="0" presId="urn:microsoft.com/office/officeart/2005/8/layout/vList2"/>
    <dgm:cxn modelId="{349129E2-8328-47EE-BDEB-1AABEE5EEE34}" type="presOf" srcId="{F630B607-B6A2-4F68-8DCC-D43C30691A21}" destId="{B5E92849-B993-47A6-AA31-ECD185310046}" srcOrd="0" destOrd="0" presId="urn:microsoft.com/office/officeart/2005/8/layout/vList2"/>
    <dgm:cxn modelId="{C4CC11EE-AC56-4F53-80C2-F17C91866686}" type="presOf" srcId="{8C0E245A-8F17-47D8-ABB4-35D2C789C46B}" destId="{94BBD8BE-72F5-4445-A75E-27899F38AF82}" srcOrd="0" destOrd="0" presId="urn:microsoft.com/office/officeart/2005/8/layout/vList2"/>
    <dgm:cxn modelId="{E6AE29F8-E1F4-46C2-AABC-D89360C6EDC8}" type="presParOf" srcId="{5F8CECA1-7079-4FDC-9061-C5968E1F6F0B}" destId="{E68915E1-1BE3-48E3-9B85-EFF5C2DF141F}" srcOrd="0" destOrd="0" presId="urn:microsoft.com/office/officeart/2005/8/layout/vList2"/>
    <dgm:cxn modelId="{2C3C4087-BD57-4781-BE12-579365AC1AC3}" type="presParOf" srcId="{5F8CECA1-7079-4FDC-9061-C5968E1F6F0B}" destId="{440F3D93-AE40-4E1C-A16F-FE39940D3841}" srcOrd="1" destOrd="0" presId="urn:microsoft.com/office/officeart/2005/8/layout/vList2"/>
    <dgm:cxn modelId="{21A6A834-A612-41FB-BA23-CDA732A35CAD}" type="presParOf" srcId="{5F8CECA1-7079-4FDC-9061-C5968E1F6F0B}" destId="{B5E92849-B993-47A6-AA31-ECD185310046}" srcOrd="2" destOrd="0" presId="urn:microsoft.com/office/officeart/2005/8/layout/vList2"/>
    <dgm:cxn modelId="{2E62D988-F241-471C-B462-AFE3FCDEB6FB}" type="presParOf" srcId="{5F8CECA1-7079-4FDC-9061-C5968E1F6F0B}" destId="{1ACF7336-833D-413F-A992-7D5F4EB37034}" srcOrd="3" destOrd="0" presId="urn:microsoft.com/office/officeart/2005/8/layout/vList2"/>
    <dgm:cxn modelId="{33C32153-4CC4-4444-8627-C529631DE61F}" type="presParOf" srcId="{5F8CECA1-7079-4FDC-9061-C5968E1F6F0B}" destId="{09CFDF11-55BA-4B51-8C04-F0BC432AF81D}" srcOrd="4" destOrd="0" presId="urn:microsoft.com/office/officeart/2005/8/layout/vList2"/>
    <dgm:cxn modelId="{C1042B26-C78B-402B-834F-82A11C04FADD}" type="presParOf" srcId="{5F8CECA1-7079-4FDC-9061-C5968E1F6F0B}" destId="{90B879D3-985D-4153-99E1-BDAD664458C3}" srcOrd="5" destOrd="0" presId="urn:microsoft.com/office/officeart/2005/8/layout/vList2"/>
    <dgm:cxn modelId="{83D6EFD4-A453-4113-9375-5A3BBD3BB5A1}" type="presParOf" srcId="{5F8CECA1-7079-4FDC-9061-C5968E1F6F0B}" destId="{94BBD8BE-72F5-4445-A75E-27899F38AF82}" srcOrd="6" destOrd="0" presId="urn:microsoft.com/office/officeart/2005/8/layout/vList2"/>
    <dgm:cxn modelId="{D384C02F-2806-4A85-B800-3C57BC9EB7E5}" type="presParOf" srcId="{5F8CECA1-7079-4FDC-9061-C5968E1F6F0B}" destId="{41C7E07C-D7AC-4E08-B98B-77A679FA242B}" srcOrd="7" destOrd="0" presId="urn:microsoft.com/office/officeart/2005/8/layout/vList2"/>
    <dgm:cxn modelId="{E513970B-6DD5-4226-A911-D1495025DB8E}" type="presParOf" srcId="{5F8CECA1-7079-4FDC-9061-C5968E1F6F0B}" destId="{71730CD9-192A-4CF4-9F3A-647CA249F274}"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790AC7E-CB88-4F99-9D0F-FDB9FCD4FD0E}"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8879EAF3-8BD9-4481-BA95-E9855B4A85FF}">
      <dgm:prSet/>
      <dgm:spPr/>
      <dgm:t>
        <a:bodyPr/>
        <a:lstStyle/>
        <a:p>
          <a:pPr>
            <a:defRPr cap="all"/>
          </a:pPr>
          <a:r>
            <a:rPr lang="en-US" dirty="0"/>
            <a:t>Funding</a:t>
          </a:r>
        </a:p>
      </dgm:t>
    </dgm:pt>
    <dgm:pt modelId="{3C257BCB-7841-41FF-AF8E-3A9BCEA8D5BC}" type="parTrans" cxnId="{3EF2CF4B-D5E6-491F-9CCE-7DB6B592735A}">
      <dgm:prSet/>
      <dgm:spPr/>
      <dgm:t>
        <a:bodyPr/>
        <a:lstStyle/>
        <a:p>
          <a:endParaRPr lang="en-US"/>
        </a:p>
      </dgm:t>
    </dgm:pt>
    <dgm:pt modelId="{25DE6C91-BC64-4306-B793-0D4D4539D9E9}" type="sibTrans" cxnId="{3EF2CF4B-D5E6-491F-9CCE-7DB6B592735A}">
      <dgm:prSet/>
      <dgm:spPr/>
      <dgm:t>
        <a:bodyPr/>
        <a:lstStyle/>
        <a:p>
          <a:endParaRPr lang="en-US"/>
        </a:p>
      </dgm:t>
    </dgm:pt>
    <dgm:pt modelId="{8849DF3E-6886-4255-B3E8-E4C55D8D566E}">
      <dgm:prSet/>
      <dgm:spPr/>
      <dgm:t>
        <a:bodyPr/>
        <a:lstStyle/>
        <a:p>
          <a:pPr>
            <a:defRPr cap="all"/>
          </a:pPr>
          <a:r>
            <a:rPr lang="en-US" dirty="0"/>
            <a:t>Break-even point</a:t>
          </a:r>
        </a:p>
      </dgm:t>
    </dgm:pt>
    <dgm:pt modelId="{C7CA616B-627C-4A3B-97A0-9943A040E831}" type="parTrans" cxnId="{DBECD2B4-BBE5-43E8-A455-BDAE9CAF60E9}">
      <dgm:prSet/>
      <dgm:spPr/>
      <dgm:t>
        <a:bodyPr/>
        <a:lstStyle/>
        <a:p>
          <a:endParaRPr lang="en-US"/>
        </a:p>
      </dgm:t>
    </dgm:pt>
    <dgm:pt modelId="{06214192-F749-4FC8-950E-5ADC7161CFF6}" type="sibTrans" cxnId="{DBECD2B4-BBE5-43E8-A455-BDAE9CAF60E9}">
      <dgm:prSet/>
      <dgm:spPr/>
      <dgm:t>
        <a:bodyPr/>
        <a:lstStyle/>
        <a:p>
          <a:endParaRPr lang="en-US"/>
        </a:p>
      </dgm:t>
    </dgm:pt>
    <dgm:pt modelId="{835D2979-5103-4D2E-9726-0192584591C4}">
      <dgm:prSet/>
      <dgm:spPr/>
      <dgm:t>
        <a:bodyPr/>
        <a:lstStyle/>
        <a:p>
          <a:pPr>
            <a:defRPr cap="all"/>
          </a:pPr>
          <a:r>
            <a:rPr lang="en-US" dirty="0"/>
            <a:t>Financial Forecast</a:t>
          </a:r>
        </a:p>
      </dgm:t>
    </dgm:pt>
    <dgm:pt modelId="{76EF643C-D736-436A-A074-8B8A43609767}" type="parTrans" cxnId="{3A3BF80E-38A4-4AEE-9B37-ABDED2EE618E}">
      <dgm:prSet/>
      <dgm:spPr/>
      <dgm:t>
        <a:bodyPr/>
        <a:lstStyle/>
        <a:p>
          <a:endParaRPr lang="en-US"/>
        </a:p>
      </dgm:t>
    </dgm:pt>
    <dgm:pt modelId="{0DE38432-CA49-4953-B12B-74B3622E52D7}" type="sibTrans" cxnId="{3A3BF80E-38A4-4AEE-9B37-ABDED2EE618E}">
      <dgm:prSet/>
      <dgm:spPr/>
      <dgm:t>
        <a:bodyPr/>
        <a:lstStyle/>
        <a:p>
          <a:endParaRPr lang="en-US"/>
        </a:p>
      </dgm:t>
    </dgm:pt>
    <dgm:pt modelId="{75239E31-9C4F-4357-B54D-2152740D8BFD}" type="pres">
      <dgm:prSet presAssocID="{F790AC7E-CB88-4F99-9D0F-FDB9FCD4FD0E}" presName="root" presStyleCnt="0">
        <dgm:presLayoutVars>
          <dgm:dir/>
          <dgm:resizeHandles val="exact"/>
        </dgm:presLayoutVars>
      </dgm:prSet>
      <dgm:spPr/>
    </dgm:pt>
    <dgm:pt modelId="{73AD1B82-863A-41F2-942B-383E17352B13}" type="pres">
      <dgm:prSet presAssocID="{8879EAF3-8BD9-4481-BA95-E9855B4A85FF}" presName="compNode" presStyleCnt="0"/>
      <dgm:spPr/>
    </dgm:pt>
    <dgm:pt modelId="{0C92FF61-8B86-445D-A1AE-800B3B1B1EAC}" type="pres">
      <dgm:prSet presAssocID="{8879EAF3-8BD9-4481-BA95-E9855B4A85FF}" presName="iconBgRect" presStyleLbl="bgShp" presStyleIdx="0" presStyleCnt="3"/>
      <dgm:spPr/>
    </dgm:pt>
    <dgm:pt modelId="{5AF7F8E5-5F5B-4E10-B812-F77981EA81E8}" type="pres">
      <dgm:prSet presAssocID="{8879EAF3-8BD9-4481-BA95-E9855B4A85FF}" presName="iconRect" presStyleLbl="node1" presStyleIdx="0"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Money"/>
        </a:ext>
      </dgm:extLst>
    </dgm:pt>
    <dgm:pt modelId="{8AE1A8AA-B257-451D-BF9E-28B048087D91}" type="pres">
      <dgm:prSet presAssocID="{8879EAF3-8BD9-4481-BA95-E9855B4A85FF}" presName="spaceRect" presStyleCnt="0"/>
      <dgm:spPr/>
    </dgm:pt>
    <dgm:pt modelId="{53A21E88-1EF9-4AA3-94E8-15599DB69946}" type="pres">
      <dgm:prSet presAssocID="{8879EAF3-8BD9-4481-BA95-E9855B4A85FF}" presName="textRect" presStyleLbl="revTx" presStyleIdx="0" presStyleCnt="3">
        <dgm:presLayoutVars>
          <dgm:chMax val="1"/>
          <dgm:chPref val="1"/>
        </dgm:presLayoutVars>
      </dgm:prSet>
      <dgm:spPr/>
    </dgm:pt>
    <dgm:pt modelId="{3E895EA2-EBE4-456C-871E-D707B8159DBB}" type="pres">
      <dgm:prSet presAssocID="{25DE6C91-BC64-4306-B793-0D4D4539D9E9}" presName="sibTrans" presStyleCnt="0"/>
      <dgm:spPr/>
    </dgm:pt>
    <dgm:pt modelId="{972452A7-6AB1-4297-8B17-ABA121C85FB7}" type="pres">
      <dgm:prSet presAssocID="{8849DF3E-6886-4255-B3E8-E4C55D8D566E}" presName="compNode" presStyleCnt="0"/>
      <dgm:spPr/>
    </dgm:pt>
    <dgm:pt modelId="{B2D10F7B-519F-49AC-A92E-9DDFA6D087AB}" type="pres">
      <dgm:prSet presAssocID="{8849DF3E-6886-4255-B3E8-E4C55D8D566E}" presName="iconBgRect" presStyleLbl="bgShp" presStyleIdx="1" presStyleCnt="3"/>
      <dgm:spPr/>
    </dgm:pt>
    <dgm:pt modelId="{E789E7BB-7842-47AB-9EF6-EE319752930B}" type="pres">
      <dgm:prSet presAssocID="{8849DF3E-6886-4255-B3E8-E4C55D8D566E}" presName="iconRect" presStyleLbl="node1" presStyleIdx="1"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inimize"/>
        </a:ext>
      </dgm:extLst>
    </dgm:pt>
    <dgm:pt modelId="{8C827B56-E839-4B1F-BEBD-19D53C62031A}" type="pres">
      <dgm:prSet presAssocID="{8849DF3E-6886-4255-B3E8-E4C55D8D566E}" presName="spaceRect" presStyleCnt="0"/>
      <dgm:spPr/>
    </dgm:pt>
    <dgm:pt modelId="{7CD6F24D-27FD-4224-AEED-A4C1F2DE1BDC}" type="pres">
      <dgm:prSet presAssocID="{8849DF3E-6886-4255-B3E8-E4C55D8D566E}" presName="textRect" presStyleLbl="revTx" presStyleIdx="1" presStyleCnt="3">
        <dgm:presLayoutVars>
          <dgm:chMax val="1"/>
          <dgm:chPref val="1"/>
        </dgm:presLayoutVars>
      </dgm:prSet>
      <dgm:spPr/>
    </dgm:pt>
    <dgm:pt modelId="{31D3CC71-24A4-41D4-AE63-3772AE457690}" type="pres">
      <dgm:prSet presAssocID="{06214192-F749-4FC8-950E-5ADC7161CFF6}" presName="sibTrans" presStyleCnt="0"/>
      <dgm:spPr/>
    </dgm:pt>
    <dgm:pt modelId="{9C467449-DD92-49A8-B615-CC62B112C8D4}" type="pres">
      <dgm:prSet presAssocID="{835D2979-5103-4D2E-9726-0192584591C4}" presName="compNode" presStyleCnt="0"/>
      <dgm:spPr/>
    </dgm:pt>
    <dgm:pt modelId="{270C5754-37E9-44F8-B9D8-7D4191F89148}" type="pres">
      <dgm:prSet presAssocID="{835D2979-5103-4D2E-9726-0192584591C4}" presName="iconBgRect" presStyleLbl="bgShp" presStyleIdx="2" presStyleCnt="3"/>
      <dgm:spPr/>
    </dgm:pt>
    <dgm:pt modelId="{52AEA898-241C-4E96-BB45-90FEC1D1A93B}" type="pres">
      <dgm:prSet presAssocID="{835D2979-5103-4D2E-9726-0192584591C4}" presName="iconRect" presStyleLbl="node1" presStyleIdx="2"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Upward trend"/>
        </a:ext>
      </dgm:extLst>
    </dgm:pt>
    <dgm:pt modelId="{F612CC7F-5661-470A-ADCC-2BEA0D217010}" type="pres">
      <dgm:prSet presAssocID="{835D2979-5103-4D2E-9726-0192584591C4}" presName="spaceRect" presStyleCnt="0"/>
      <dgm:spPr/>
    </dgm:pt>
    <dgm:pt modelId="{592D4DE0-7E4E-4374-8CAA-9E81B3C473EE}" type="pres">
      <dgm:prSet presAssocID="{835D2979-5103-4D2E-9726-0192584591C4}" presName="textRect" presStyleLbl="revTx" presStyleIdx="2" presStyleCnt="3">
        <dgm:presLayoutVars>
          <dgm:chMax val="1"/>
          <dgm:chPref val="1"/>
        </dgm:presLayoutVars>
      </dgm:prSet>
      <dgm:spPr/>
    </dgm:pt>
  </dgm:ptLst>
  <dgm:cxnLst>
    <dgm:cxn modelId="{3A3BF80E-38A4-4AEE-9B37-ABDED2EE618E}" srcId="{F790AC7E-CB88-4F99-9D0F-FDB9FCD4FD0E}" destId="{835D2979-5103-4D2E-9726-0192584591C4}" srcOrd="2" destOrd="0" parTransId="{76EF643C-D736-436A-A074-8B8A43609767}" sibTransId="{0DE38432-CA49-4953-B12B-74B3622E52D7}"/>
    <dgm:cxn modelId="{3EF2CF4B-D5E6-491F-9CCE-7DB6B592735A}" srcId="{F790AC7E-CB88-4F99-9D0F-FDB9FCD4FD0E}" destId="{8879EAF3-8BD9-4481-BA95-E9855B4A85FF}" srcOrd="0" destOrd="0" parTransId="{3C257BCB-7841-41FF-AF8E-3A9BCEA8D5BC}" sibTransId="{25DE6C91-BC64-4306-B793-0D4D4539D9E9}"/>
    <dgm:cxn modelId="{A93B5155-91BC-4C34-A313-487C62EDA4EF}" type="presOf" srcId="{8879EAF3-8BD9-4481-BA95-E9855B4A85FF}" destId="{53A21E88-1EF9-4AA3-94E8-15599DB69946}" srcOrd="0" destOrd="0" presId="urn:microsoft.com/office/officeart/2018/5/layout/IconCircleLabelList"/>
    <dgm:cxn modelId="{5CE51589-D717-4134-9BD0-ACB604CDF293}" type="presOf" srcId="{835D2979-5103-4D2E-9726-0192584591C4}" destId="{592D4DE0-7E4E-4374-8CAA-9E81B3C473EE}" srcOrd="0" destOrd="0" presId="urn:microsoft.com/office/officeart/2018/5/layout/IconCircleLabelList"/>
    <dgm:cxn modelId="{DBECD2B4-BBE5-43E8-A455-BDAE9CAF60E9}" srcId="{F790AC7E-CB88-4F99-9D0F-FDB9FCD4FD0E}" destId="{8849DF3E-6886-4255-B3E8-E4C55D8D566E}" srcOrd="1" destOrd="0" parTransId="{C7CA616B-627C-4A3B-97A0-9943A040E831}" sibTransId="{06214192-F749-4FC8-950E-5ADC7161CFF6}"/>
    <dgm:cxn modelId="{1F5249B5-D8F2-40F0-B175-2A99CAE09520}" type="presOf" srcId="{8849DF3E-6886-4255-B3E8-E4C55D8D566E}" destId="{7CD6F24D-27FD-4224-AEED-A4C1F2DE1BDC}" srcOrd="0" destOrd="0" presId="urn:microsoft.com/office/officeart/2018/5/layout/IconCircleLabelList"/>
    <dgm:cxn modelId="{D39E46F6-FCED-4A6B-9398-8B4E8314F304}" type="presOf" srcId="{F790AC7E-CB88-4F99-9D0F-FDB9FCD4FD0E}" destId="{75239E31-9C4F-4357-B54D-2152740D8BFD}" srcOrd="0" destOrd="0" presId="urn:microsoft.com/office/officeart/2018/5/layout/IconCircleLabelList"/>
    <dgm:cxn modelId="{122A7537-873E-4FDF-B20E-AF17ED038847}" type="presParOf" srcId="{75239E31-9C4F-4357-B54D-2152740D8BFD}" destId="{73AD1B82-863A-41F2-942B-383E17352B13}" srcOrd="0" destOrd="0" presId="urn:microsoft.com/office/officeart/2018/5/layout/IconCircleLabelList"/>
    <dgm:cxn modelId="{297D142A-5D51-48DC-B570-B20CA8DB5405}" type="presParOf" srcId="{73AD1B82-863A-41F2-942B-383E17352B13}" destId="{0C92FF61-8B86-445D-A1AE-800B3B1B1EAC}" srcOrd="0" destOrd="0" presId="urn:microsoft.com/office/officeart/2018/5/layout/IconCircleLabelList"/>
    <dgm:cxn modelId="{08F0D906-FC0D-420D-B21E-E90DB3172C48}" type="presParOf" srcId="{73AD1B82-863A-41F2-942B-383E17352B13}" destId="{5AF7F8E5-5F5B-4E10-B812-F77981EA81E8}" srcOrd="1" destOrd="0" presId="urn:microsoft.com/office/officeart/2018/5/layout/IconCircleLabelList"/>
    <dgm:cxn modelId="{C182334C-71BC-47C1-96FD-1E9775F6DB18}" type="presParOf" srcId="{73AD1B82-863A-41F2-942B-383E17352B13}" destId="{8AE1A8AA-B257-451D-BF9E-28B048087D91}" srcOrd="2" destOrd="0" presId="urn:microsoft.com/office/officeart/2018/5/layout/IconCircleLabelList"/>
    <dgm:cxn modelId="{92C9B570-5BE6-4DC3-9666-C88AEDA0633E}" type="presParOf" srcId="{73AD1B82-863A-41F2-942B-383E17352B13}" destId="{53A21E88-1EF9-4AA3-94E8-15599DB69946}" srcOrd="3" destOrd="0" presId="urn:microsoft.com/office/officeart/2018/5/layout/IconCircleLabelList"/>
    <dgm:cxn modelId="{FE860D38-285F-4952-8722-55E601CE24CF}" type="presParOf" srcId="{75239E31-9C4F-4357-B54D-2152740D8BFD}" destId="{3E895EA2-EBE4-456C-871E-D707B8159DBB}" srcOrd="1" destOrd="0" presId="urn:microsoft.com/office/officeart/2018/5/layout/IconCircleLabelList"/>
    <dgm:cxn modelId="{2053AF11-8872-4E3D-B137-A360AEA4A20E}" type="presParOf" srcId="{75239E31-9C4F-4357-B54D-2152740D8BFD}" destId="{972452A7-6AB1-4297-8B17-ABA121C85FB7}" srcOrd="2" destOrd="0" presId="urn:microsoft.com/office/officeart/2018/5/layout/IconCircleLabelList"/>
    <dgm:cxn modelId="{73F887B3-7991-4A72-878C-5BC775C3BB6B}" type="presParOf" srcId="{972452A7-6AB1-4297-8B17-ABA121C85FB7}" destId="{B2D10F7B-519F-49AC-A92E-9DDFA6D087AB}" srcOrd="0" destOrd="0" presId="urn:microsoft.com/office/officeart/2018/5/layout/IconCircleLabelList"/>
    <dgm:cxn modelId="{67208479-BA01-4107-B3EC-31876CF9C0B1}" type="presParOf" srcId="{972452A7-6AB1-4297-8B17-ABA121C85FB7}" destId="{E789E7BB-7842-47AB-9EF6-EE319752930B}" srcOrd="1" destOrd="0" presId="urn:microsoft.com/office/officeart/2018/5/layout/IconCircleLabelList"/>
    <dgm:cxn modelId="{DFC554E4-4DDD-476D-8087-68EBEF1EB554}" type="presParOf" srcId="{972452A7-6AB1-4297-8B17-ABA121C85FB7}" destId="{8C827B56-E839-4B1F-BEBD-19D53C62031A}" srcOrd="2" destOrd="0" presId="urn:microsoft.com/office/officeart/2018/5/layout/IconCircleLabelList"/>
    <dgm:cxn modelId="{5295FF66-BBF2-4197-BFD2-541705C55BF2}" type="presParOf" srcId="{972452A7-6AB1-4297-8B17-ABA121C85FB7}" destId="{7CD6F24D-27FD-4224-AEED-A4C1F2DE1BDC}" srcOrd="3" destOrd="0" presId="urn:microsoft.com/office/officeart/2018/5/layout/IconCircleLabelList"/>
    <dgm:cxn modelId="{156CF628-545B-415B-81C9-FF167A91ABEF}" type="presParOf" srcId="{75239E31-9C4F-4357-B54D-2152740D8BFD}" destId="{31D3CC71-24A4-41D4-AE63-3772AE457690}" srcOrd="3" destOrd="0" presId="urn:microsoft.com/office/officeart/2018/5/layout/IconCircleLabelList"/>
    <dgm:cxn modelId="{A3056A7E-AC72-431D-8063-C9800C819C4D}" type="presParOf" srcId="{75239E31-9C4F-4357-B54D-2152740D8BFD}" destId="{9C467449-DD92-49A8-B615-CC62B112C8D4}" srcOrd="4" destOrd="0" presId="urn:microsoft.com/office/officeart/2018/5/layout/IconCircleLabelList"/>
    <dgm:cxn modelId="{087E395A-1E17-402C-9D02-3C1830586937}" type="presParOf" srcId="{9C467449-DD92-49A8-B615-CC62B112C8D4}" destId="{270C5754-37E9-44F8-B9D8-7D4191F89148}" srcOrd="0" destOrd="0" presId="urn:microsoft.com/office/officeart/2018/5/layout/IconCircleLabelList"/>
    <dgm:cxn modelId="{AC7479B4-F6B2-4D76-AA9B-3DE6279E8A8A}" type="presParOf" srcId="{9C467449-DD92-49A8-B615-CC62B112C8D4}" destId="{52AEA898-241C-4E96-BB45-90FEC1D1A93B}" srcOrd="1" destOrd="0" presId="urn:microsoft.com/office/officeart/2018/5/layout/IconCircleLabelList"/>
    <dgm:cxn modelId="{F1E588E7-442C-4A40-939E-92245624FC6B}" type="presParOf" srcId="{9C467449-DD92-49A8-B615-CC62B112C8D4}" destId="{F612CC7F-5661-470A-ADCC-2BEA0D217010}" srcOrd="2" destOrd="0" presId="urn:microsoft.com/office/officeart/2018/5/layout/IconCircleLabelList"/>
    <dgm:cxn modelId="{A85D8501-054E-404F-AEEB-5BBC5C8540CA}" type="presParOf" srcId="{9C467449-DD92-49A8-B615-CC62B112C8D4}" destId="{592D4DE0-7E4E-4374-8CAA-9E81B3C473EE}"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8915E1-1BE3-48E3-9B85-EFF5C2DF141F}">
      <dsp:nvSpPr>
        <dsp:cNvPr id="0" name=""/>
        <dsp:cNvSpPr/>
      </dsp:nvSpPr>
      <dsp:spPr>
        <a:xfrm>
          <a:off x="0" y="1083897"/>
          <a:ext cx="6666833" cy="599625"/>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dirty="0"/>
            <a:t>Legal Structure: It will be a Limited company </a:t>
          </a:r>
          <a:endParaRPr lang="en-US" sz="2500" kern="1200" dirty="0"/>
        </a:p>
      </dsp:txBody>
      <dsp:txXfrm>
        <a:off x="29271" y="1113168"/>
        <a:ext cx="6608291" cy="541083"/>
      </dsp:txXfrm>
    </dsp:sp>
    <dsp:sp modelId="{B5E92849-B993-47A6-AA31-ECD185310046}">
      <dsp:nvSpPr>
        <dsp:cNvPr id="0" name=""/>
        <dsp:cNvSpPr/>
      </dsp:nvSpPr>
      <dsp:spPr>
        <a:xfrm>
          <a:off x="0" y="1755522"/>
          <a:ext cx="6666833" cy="599625"/>
        </a:xfrm>
        <a:prstGeom prst="roundRect">
          <a:avLst/>
        </a:prstGeom>
        <a:gradFill rotWithShape="0">
          <a:gsLst>
            <a:gs pos="0">
              <a:schemeClr val="accent5">
                <a:hueOff val="-1689636"/>
                <a:satOff val="-4355"/>
                <a:lumOff val="-2941"/>
                <a:alphaOff val="0"/>
                <a:satMod val="103000"/>
                <a:lumMod val="102000"/>
                <a:tint val="94000"/>
              </a:schemeClr>
            </a:gs>
            <a:gs pos="50000">
              <a:schemeClr val="accent5">
                <a:hueOff val="-1689636"/>
                <a:satOff val="-4355"/>
                <a:lumOff val="-2941"/>
                <a:alphaOff val="0"/>
                <a:satMod val="110000"/>
                <a:lumMod val="100000"/>
                <a:shade val="100000"/>
              </a:schemeClr>
            </a:gs>
            <a:gs pos="100000">
              <a:schemeClr val="accent5">
                <a:hueOff val="-1689636"/>
                <a:satOff val="-4355"/>
                <a:lumOff val="-294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dirty="0"/>
            <a:t>Owner-managed business</a:t>
          </a:r>
          <a:endParaRPr lang="en-US" sz="2500" kern="1200" dirty="0"/>
        </a:p>
      </dsp:txBody>
      <dsp:txXfrm>
        <a:off x="29271" y="1784793"/>
        <a:ext cx="6608291" cy="541083"/>
      </dsp:txXfrm>
    </dsp:sp>
    <dsp:sp modelId="{09CFDF11-55BA-4B51-8C04-F0BC432AF81D}">
      <dsp:nvSpPr>
        <dsp:cNvPr id="0" name=""/>
        <dsp:cNvSpPr/>
      </dsp:nvSpPr>
      <dsp:spPr>
        <a:xfrm>
          <a:off x="0" y="2427147"/>
          <a:ext cx="6666833" cy="599625"/>
        </a:xfrm>
        <a:prstGeom prst="roundRect">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dirty="0"/>
            <a:t>Small care team Manager + 2 – 3 Care Assistants</a:t>
          </a:r>
          <a:endParaRPr lang="en-US" sz="2500" kern="1200" dirty="0"/>
        </a:p>
      </dsp:txBody>
      <dsp:txXfrm>
        <a:off x="29271" y="2456418"/>
        <a:ext cx="6608291" cy="541083"/>
      </dsp:txXfrm>
    </dsp:sp>
    <dsp:sp modelId="{94BBD8BE-72F5-4445-A75E-27899F38AF82}">
      <dsp:nvSpPr>
        <dsp:cNvPr id="0" name=""/>
        <dsp:cNvSpPr/>
      </dsp:nvSpPr>
      <dsp:spPr>
        <a:xfrm>
          <a:off x="0" y="3098772"/>
          <a:ext cx="6666833" cy="599625"/>
        </a:xfrm>
        <a:prstGeom prst="roundRect">
          <a:avLst/>
        </a:prstGeom>
        <a:gradFill rotWithShape="0">
          <a:gsLst>
            <a:gs pos="0">
              <a:schemeClr val="accent5">
                <a:hueOff val="-5068907"/>
                <a:satOff val="-13064"/>
                <a:lumOff val="-8824"/>
                <a:alphaOff val="0"/>
                <a:satMod val="103000"/>
                <a:lumMod val="102000"/>
                <a:tint val="94000"/>
              </a:schemeClr>
            </a:gs>
            <a:gs pos="50000">
              <a:schemeClr val="accent5">
                <a:hueOff val="-5068907"/>
                <a:satOff val="-13064"/>
                <a:lumOff val="-8824"/>
                <a:alphaOff val="0"/>
                <a:satMod val="110000"/>
                <a:lumMod val="100000"/>
                <a:shade val="100000"/>
              </a:schemeClr>
            </a:gs>
            <a:gs pos="100000">
              <a:schemeClr val="accent5">
                <a:hueOff val="-5068907"/>
                <a:satOff val="-13064"/>
                <a:lumOff val="-8824"/>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dirty="0"/>
            <a:t>Cook/Kitchen staff</a:t>
          </a:r>
          <a:endParaRPr lang="en-US" sz="2500" kern="1200" dirty="0"/>
        </a:p>
      </dsp:txBody>
      <dsp:txXfrm>
        <a:off x="29271" y="3128043"/>
        <a:ext cx="6608291" cy="541083"/>
      </dsp:txXfrm>
    </dsp:sp>
    <dsp:sp modelId="{71730CD9-192A-4CF4-9F3A-647CA249F274}">
      <dsp:nvSpPr>
        <dsp:cNvPr id="0" name=""/>
        <dsp:cNvSpPr/>
      </dsp:nvSpPr>
      <dsp:spPr>
        <a:xfrm>
          <a:off x="0" y="3770397"/>
          <a:ext cx="6666833" cy="599625"/>
        </a:xfrm>
        <a:prstGeom prst="roundRect">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dirty="0"/>
            <a:t>Cleaner</a:t>
          </a:r>
          <a:endParaRPr lang="en-US" sz="2500" kern="1200" dirty="0"/>
        </a:p>
      </dsp:txBody>
      <dsp:txXfrm>
        <a:off x="29271" y="3799668"/>
        <a:ext cx="6608291" cy="54108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92FF61-8B86-445D-A1AE-800B3B1B1EAC}">
      <dsp:nvSpPr>
        <dsp:cNvPr id="0" name=""/>
        <dsp:cNvSpPr/>
      </dsp:nvSpPr>
      <dsp:spPr>
        <a:xfrm>
          <a:off x="718664" y="453902"/>
          <a:ext cx="1955812" cy="1955812"/>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AF7F8E5-5F5B-4E10-B812-F77981EA81E8}">
      <dsp:nvSpPr>
        <dsp:cNvPr id="0" name=""/>
        <dsp:cNvSpPr/>
      </dsp:nvSpPr>
      <dsp:spPr>
        <a:xfrm>
          <a:off x="1135476" y="870714"/>
          <a:ext cx="1122187" cy="112218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3A21E88-1EF9-4AA3-94E8-15599DB69946}">
      <dsp:nvSpPr>
        <dsp:cNvPr id="0" name=""/>
        <dsp:cNvSpPr/>
      </dsp:nvSpPr>
      <dsp:spPr>
        <a:xfrm>
          <a:off x="93445" y="3018902"/>
          <a:ext cx="3206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44600">
            <a:lnSpc>
              <a:spcPct val="90000"/>
            </a:lnSpc>
            <a:spcBef>
              <a:spcPct val="0"/>
            </a:spcBef>
            <a:spcAft>
              <a:spcPct val="35000"/>
            </a:spcAft>
            <a:buNone/>
            <a:defRPr cap="all"/>
          </a:pPr>
          <a:r>
            <a:rPr lang="en-US" sz="2800" kern="1200"/>
            <a:t>Funding</a:t>
          </a:r>
        </a:p>
      </dsp:txBody>
      <dsp:txXfrm>
        <a:off x="93445" y="3018902"/>
        <a:ext cx="3206250" cy="720000"/>
      </dsp:txXfrm>
    </dsp:sp>
    <dsp:sp modelId="{B2D10F7B-519F-49AC-A92E-9DDFA6D087AB}">
      <dsp:nvSpPr>
        <dsp:cNvPr id="0" name=""/>
        <dsp:cNvSpPr/>
      </dsp:nvSpPr>
      <dsp:spPr>
        <a:xfrm>
          <a:off x="4486008" y="453902"/>
          <a:ext cx="1955812" cy="1955812"/>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789E7BB-7842-47AB-9EF6-EE319752930B}">
      <dsp:nvSpPr>
        <dsp:cNvPr id="0" name=""/>
        <dsp:cNvSpPr/>
      </dsp:nvSpPr>
      <dsp:spPr>
        <a:xfrm>
          <a:off x="4902820" y="870714"/>
          <a:ext cx="1122187" cy="112218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CD6F24D-27FD-4224-AEED-A4C1F2DE1BDC}">
      <dsp:nvSpPr>
        <dsp:cNvPr id="0" name=""/>
        <dsp:cNvSpPr/>
      </dsp:nvSpPr>
      <dsp:spPr>
        <a:xfrm>
          <a:off x="3860789" y="3018902"/>
          <a:ext cx="3206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44600">
            <a:lnSpc>
              <a:spcPct val="90000"/>
            </a:lnSpc>
            <a:spcBef>
              <a:spcPct val="0"/>
            </a:spcBef>
            <a:spcAft>
              <a:spcPct val="35000"/>
            </a:spcAft>
            <a:buNone/>
            <a:defRPr cap="all"/>
          </a:pPr>
          <a:r>
            <a:rPr lang="en-US" sz="2800" kern="1200"/>
            <a:t>Break-even point</a:t>
          </a:r>
        </a:p>
      </dsp:txBody>
      <dsp:txXfrm>
        <a:off x="3860789" y="3018902"/>
        <a:ext cx="3206250" cy="720000"/>
      </dsp:txXfrm>
    </dsp:sp>
    <dsp:sp modelId="{270C5754-37E9-44F8-B9D8-7D4191F89148}">
      <dsp:nvSpPr>
        <dsp:cNvPr id="0" name=""/>
        <dsp:cNvSpPr/>
      </dsp:nvSpPr>
      <dsp:spPr>
        <a:xfrm>
          <a:off x="8253352" y="453902"/>
          <a:ext cx="1955812" cy="1955812"/>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2AEA898-241C-4E96-BB45-90FEC1D1A93B}">
      <dsp:nvSpPr>
        <dsp:cNvPr id="0" name=""/>
        <dsp:cNvSpPr/>
      </dsp:nvSpPr>
      <dsp:spPr>
        <a:xfrm>
          <a:off x="8670164" y="870714"/>
          <a:ext cx="1122187" cy="112218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92D4DE0-7E4E-4374-8CAA-9E81B3C473EE}">
      <dsp:nvSpPr>
        <dsp:cNvPr id="0" name=""/>
        <dsp:cNvSpPr/>
      </dsp:nvSpPr>
      <dsp:spPr>
        <a:xfrm>
          <a:off x="7628133" y="3018902"/>
          <a:ext cx="3206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44600">
            <a:lnSpc>
              <a:spcPct val="90000"/>
            </a:lnSpc>
            <a:spcBef>
              <a:spcPct val="0"/>
            </a:spcBef>
            <a:spcAft>
              <a:spcPct val="35000"/>
            </a:spcAft>
            <a:buNone/>
            <a:defRPr cap="all"/>
          </a:pPr>
          <a:r>
            <a:rPr lang="en-US" sz="2800" kern="1200"/>
            <a:t>Financial Forecast</a:t>
          </a:r>
        </a:p>
      </dsp:txBody>
      <dsp:txXfrm>
        <a:off x="7628133" y="3018902"/>
        <a:ext cx="3206250" cy="72000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7A335A-4ED0-4E32-95C0-3B700651357B}" type="datetimeFigureOut">
              <a:rPr lang="en-GB" smtClean="0"/>
              <a:t>19/04/2026</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F9A1913-6DB5-475A-8BAA-6F28904B4740}" type="slidenum">
              <a:rPr lang="en-GB" smtClean="0"/>
              <a:t>‹#›</a:t>
            </a:fld>
            <a:endParaRPr lang="en-GB" dirty="0"/>
          </a:p>
        </p:txBody>
      </p:sp>
    </p:spTree>
    <p:extLst>
      <p:ext uri="{BB962C8B-B14F-4D97-AF65-F5344CB8AC3E}">
        <p14:creationId xmlns:p14="http://schemas.microsoft.com/office/powerpoint/2010/main" val="25593756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000000"/>
                </a:solidFill>
                <a:effectLst/>
                <a:latin typeface="Söhne"/>
              </a:rPr>
              <a:t>When introducing yourself remember to Keep the introduction section concise but impactful. The goal is to establish trust and confidence in your ability to lead the business successfully. Remember to focus on relevant information that aligns with your business idea and creates a positive impression of you. You may include the following information.</a:t>
            </a:r>
          </a:p>
          <a:p>
            <a:endParaRPr lang="en-GB" b="0" i="0" dirty="0">
              <a:solidFill>
                <a:srgbClr val="000000"/>
              </a:solidFill>
              <a:effectLst/>
              <a:latin typeface="Söhne"/>
            </a:endParaRPr>
          </a:p>
          <a:p>
            <a:r>
              <a:rPr lang="en-GB" b="1" i="0" dirty="0">
                <a:solidFill>
                  <a:srgbClr val="000000"/>
                </a:solidFill>
                <a:effectLst/>
                <a:latin typeface="Söhne"/>
              </a:rPr>
              <a:t>Name and Role</a:t>
            </a:r>
            <a:r>
              <a:rPr lang="en-GB" b="0" i="0" dirty="0">
                <a:solidFill>
                  <a:srgbClr val="000000"/>
                </a:solidFill>
                <a:effectLst/>
                <a:latin typeface="Söhne"/>
              </a:rPr>
              <a:t>: Start by stating your name and your position or role in the company. If you are the founder or one of the key team members, mention your title (e.g., CEO, Co-founder).</a:t>
            </a:r>
          </a:p>
          <a:p>
            <a:endParaRPr lang="en-GB" b="0" i="0" dirty="0">
              <a:solidFill>
                <a:srgbClr val="000000"/>
              </a:solidFill>
              <a:effectLst/>
              <a:latin typeface="Söhne"/>
            </a:endParaRPr>
          </a:p>
          <a:p>
            <a:r>
              <a:rPr lang="en-GB" b="1" i="0" dirty="0">
                <a:solidFill>
                  <a:srgbClr val="000000"/>
                </a:solidFill>
                <a:effectLst/>
                <a:latin typeface="Söhne"/>
              </a:rPr>
              <a:t>Background and Experience</a:t>
            </a:r>
            <a:r>
              <a:rPr lang="en-GB" b="0" i="0" dirty="0">
                <a:solidFill>
                  <a:srgbClr val="000000"/>
                </a:solidFill>
                <a:effectLst/>
                <a:latin typeface="Söhne"/>
              </a:rPr>
              <a:t>: Briefly share your relevant background and experience. Highlight any expertise, qualifications, or achievements that demonstrate your capability to lead and execute the business idea effectively.</a:t>
            </a:r>
          </a:p>
          <a:p>
            <a:endParaRPr lang="en-GB" b="0" i="0" dirty="0">
              <a:solidFill>
                <a:srgbClr val="000000"/>
              </a:solidFill>
              <a:effectLst/>
              <a:latin typeface="Söhne"/>
            </a:endParaRPr>
          </a:p>
          <a:p>
            <a:r>
              <a:rPr lang="en-GB" b="1" i="0" dirty="0">
                <a:solidFill>
                  <a:srgbClr val="000000"/>
                </a:solidFill>
                <a:effectLst/>
                <a:latin typeface="Söhne"/>
              </a:rPr>
              <a:t>Passion and Motivation</a:t>
            </a:r>
            <a:r>
              <a:rPr lang="en-GB" b="0" i="0" dirty="0">
                <a:solidFill>
                  <a:srgbClr val="000000"/>
                </a:solidFill>
                <a:effectLst/>
                <a:latin typeface="Söhne"/>
              </a:rPr>
              <a:t>: Explain why you are passionate about the business and the problem you are solving. Share your vision for the company and what drives you to pursue this venture.</a:t>
            </a:r>
          </a:p>
          <a:p>
            <a:endParaRPr lang="en-GB" b="0" i="0" dirty="0">
              <a:solidFill>
                <a:srgbClr val="000000"/>
              </a:solidFill>
              <a:effectLst/>
              <a:latin typeface="Söhne"/>
            </a:endParaRPr>
          </a:p>
          <a:p>
            <a:endParaRPr lang="en-GB" b="0" i="0" dirty="0">
              <a:solidFill>
                <a:srgbClr val="000000"/>
              </a:solidFill>
              <a:effectLst/>
              <a:latin typeface="Söhne"/>
            </a:endParaRPr>
          </a:p>
          <a:p>
            <a:r>
              <a:rPr lang="en-GB" b="1" i="0" dirty="0">
                <a:solidFill>
                  <a:srgbClr val="000000"/>
                </a:solidFill>
                <a:effectLst/>
                <a:latin typeface="Söhne"/>
              </a:rPr>
              <a:t>Connection to the Industry</a:t>
            </a:r>
            <a:r>
              <a:rPr lang="en-GB" b="0" i="0" dirty="0">
                <a:solidFill>
                  <a:srgbClr val="000000"/>
                </a:solidFill>
                <a:effectLst/>
                <a:latin typeface="Söhne"/>
              </a:rPr>
              <a:t>: If you have a personal or professional connection to the industry in which your business operates, share that information. It could be an experience, personal story, or a passion for the industry that led you to start this venture.</a:t>
            </a:r>
          </a:p>
          <a:p>
            <a:endParaRPr lang="en-GB" b="0" i="0" dirty="0">
              <a:solidFill>
                <a:srgbClr val="000000"/>
              </a:solidFill>
              <a:effectLst/>
              <a:latin typeface="Söhne"/>
            </a:endParaRPr>
          </a:p>
          <a:p>
            <a:endParaRPr lang="en-GB" b="0" i="0" dirty="0">
              <a:solidFill>
                <a:srgbClr val="000000"/>
              </a:solidFill>
              <a:effectLst/>
              <a:latin typeface="Söhne"/>
            </a:endParaRPr>
          </a:p>
          <a:p>
            <a:r>
              <a:rPr lang="en-GB" b="0" i="0" dirty="0">
                <a:solidFill>
                  <a:srgbClr val="000000"/>
                </a:solidFill>
                <a:effectLst/>
                <a:latin typeface="Söhne"/>
              </a:rPr>
              <a:t>Keep the introduction section concise but impactful. The goal is to establish trust and confidence in your ability to lead the business successfully. Remember to focus on relevant information that aligns with your business idea and creates a positive impression of you and your team.</a:t>
            </a:r>
          </a:p>
          <a:p>
            <a:endParaRPr lang="en-GB" b="0" i="0" dirty="0">
              <a:solidFill>
                <a:srgbClr val="000000"/>
              </a:solidFill>
              <a:effectLst/>
              <a:latin typeface="Söhne"/>
            </a:endParaRPr>
          </a:p>
          <a:p>
            <a:endParaRPr lang="en-GB" b="0" i="0" dirty="0">
              <a:solidFill>
                <a:srgbClr val="000000"/>
              </a:solidFill>
              <a:effectLst/>
              <a:latin typeface="Söhne"/>
            </a:endParaRPr>
          </a:p>
          <a:p>
            <a:endParaRPr lang="en-GB" b="0" i="0" dirty="0">
              <a:solidFill>
                <a:srgbClr val="000000"/>
              </a:solidFill>
              <a:effectLst/>
              <a:latin typeface="Söhne"/>
            </a:endParaRPr>
          </a:p>
          <a:p>
            <a:endParaRPr lang="en-GB" b="0" i="0" dirty="0">
              <a:solidFill>
                <a:srgbClr val="000000"/>
              </a:solidFill>
              <a:effectLst/>
              <a:latin typeface="Söhne"/>
            </a:endParaRPr>
          </a:p>
          <a:p>
            <a:endParaRPr lang="en-GB" b="0" i="0" dirty="0">
              <a:solidFill>
                <a:srgbClr val="000000"/>
              </a:solidFill>
              <a:effectLst/>
              <a:latin typeface="Söhne"/>
            </a:endParaRPr>
          </a:p>
          <a:p>
            <a:br>
              <a:rPr lang="en-GB" b="0" i="0" dirty="0">
                <a:solidFill>
                  <a:srgbClr val="000000"/>
                </a:solidFill>
                <a:effectLst/>
                <a:latin typeface="Söhne"/>
              </a:rPr>
            </a:br>
            <a:endParaRPr lang="en-GB" dirty="0"/>
          </a:p>
        </p:txBody>
      </p:sp>
      <p:sp>
        <p:nvSpPr>
          <p:cNvPr id="4" name="Slide Number Placeholder 3"/>
          <p:cNvSpPr>
            <a:spLocks noGrp="1"/>
          </p:cNvSpPr>
          <p:nvPr>
            <p:ph type="sldNum" sz="quarter" idx="5"/>
          </p:nvPr>
        </p:nvSpPr>
        <p:spPr/>
        <p:txBody>
          <a:bodyPr/>
          <a:lstStyle/>
          <a:p>
            <a:fld id="{8F9A1913-6DB5-475A-8BAA-6F28904B4740}" type="slidenum">
              <a:rPr lang="en-GB" smtClean="0"/>
              <a:t>3</a:t>
            </a:fld>
            <a:endParaRPr lang="en-GB" dirty="0"/>
          </a:p>
        </p:txBody>
      </p:sp>
    </p:spTree>
    <p:extLst>
      <p:ext uri="{BB962C8B-B14F-4D97-AF65-F5344CB8AC3E}">
        <p14:creationId xmlns:p14="http://schemas.microsoft.com/office/powerpoint/2010/main" val="32541512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F9A1913-6DB5-475A-8BAA-6F28904B4740}" type="slidenum">
              <a:rPr lang="en-GB" smtClean="0"/>
              <a:t>4</a:t>
            </a:fld>
            <a:endParaRPr lang="en-GB" dirty="0"/>
          </a:p>
        </p:txBody>
      </p:sp>
    </p:spTree>
    <p:extLst>
      <p:ext uri="{BB962C8B-B14F-4D97-AF65-F5344CB8AC3E}">
        <p14:creationId xmlns:p14="http://schemas.microsoft.com/office/powerpoint/2010/main" val="976007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Refer to week 3 slides: Legal format of Enterprises &amp; Building a Founding team</a:t>
            </a:r>
          </a:p>
        </p:txBody>
      </p:sp>
      <p:sp>
        <p:nvSpPr>
          <p:cNvPr id="4" name="Slide Number Placeholder 3"/>
          <p:cNvSpPr>
            <a:spLocks noGrp="1"/>
          </p:cNvSpPr>
          <p:nvPr>
            <p:ph type="sldNum" sz="quarter" idx="5"/>
          </p:nvPr>
        </p:nvSpPr>
        <p:spPr/>
        <p:txBody>
          <a:bodyPr/>
          <a:lstStyle/>
          <a:p>
            <a:fld id="{8F9A1913-6DB5-475A-8BAA-6F28904B4740}" type="slidenum">
              <a:rPr lang="en-GB" smtClean="0"/>
              <a:t>6</a:t>
            </a:fld>
            <a:endParaRPr lang="en-GB" dirty="0"/>
          </a:p>
        </p:txBody>
      </p:sp>
    </p:spTree>
    <p:extLst>
      <p:ext uri="{BB962C8B-B14F-4D97-AF65-F5344CB8AC3E}">
        <p14:creationId xmlns:p14="http://schemas.microsoft.com/office/powerpoint/2010/main" val="33648811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highlight>
                  <a:srgbClr val="FFFF00"/>
                </a:highlight>
              </a:rPr>
              <a:t>Apply PESTEL analysis </a:t>
            </a:r>
            <a:r>
              <a:rPr lang="en-GB" altLang="en-US" b="0" dirty="0">
                <a:solidFill>
                  <a:schemeClr val="accent2"/>
                </a:solidFill>
              </a:rPr>
              <a:t>taught in week 4:</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b="0" dirty="0">
              <a:solidFill>
                <a:schemeClr val="accent2"/>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solidFill>
                  <a:schemeClr val="accent2"/>
                </a:solidFill>
              </a:rPr>
              <a:t>Analyse the following factors: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b="0" dirty="0">
              <a:solidFill>
                <a:schemeClr val="accent2"/>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solidFill>
                  <a:schemeClr val="accent2"/>
                </a:solidFill>
              </a:rPr>
              <a:t>Political – Government policies, regulations, tax laws, trade restrictions.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solidFill>
                  <a:schemeClr val="accent2"/>
                </a:solidFill>
              </a:rPr>
              <a:t>Economic – Inflation, interest rates, economic growth, consumer spending.</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solidFill>
                  <a:schemeClr val="accent2"/>
                </a:solidFill>
              </a:rPr>
              <a:t>Social – Demographics, cultural trends, lifestyle changes, education.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solidFill>
                  <a:schemeClr val="accent2"/>
                </a:solidFill>
              </a:rPr>
              <a:t>Technological – Innovation, digital transformation, automation.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solidFill>
                  <a:schemeClr val="accent2"/>
                </a:solidFill>
              </a:rPr>
              <a:t>Environmental – Sustainability, climate change regulations, waste management.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solidFill>
                  <a:schemeClr val="accent2"/>
                </a:solidFill>
              </a:rPr>
              <a:t>Legal – Employment laws, intellectual property rights, industry-specific regulations.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b="0" dirty="0">
              <a:solidFill>
                <a:schemeClr val="accent2"/>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solidFill>
                  <a:schemeClr val="accent2"/>
                </a:solidFill>
              </a:rPr>
              <a:t>2. Align PESTEL with Business Strategy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solidFill>
                  <a:schemeClr val="accent2"/>
                </a:solidFill>
              </a:rPr>
              <a:t>After identifying key external factors, explain how they impact your business and what strategies you will adopt to mitigate risks or leverage opportunities.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1" dirty="0">
              <a:highlight>
                <a:srgbClr val="FFFF00"/>
              </a:highlight>
            </a:endParaRPr>
          </a:p>
          <a:p>
            <a:endParaRPr lang="en-GB" dirty="0"/>
          </a:p>
        </p:txBody>
      </p:sp>
      <p:sp>
        <p:nvSpPr>
          <p:cNvPr id="4" name="Slide Number Placeholder 3"/>
          <p:cNvSpPr>
            <a:spLocks noGrp="1"/>
          </p:cNvSpPr>
          <p:nvPr>
            <p:ph type="sldNum" sz="quarter" idx="5"/>
          </p:nvPr>
        </p:nvSpPr>
        <p:spPr/>
        <p:txBody>
          <a:bodyPr/>
          <a:lstStyle/>
          <a:p>
            <a:fld id="{8F9A1913-6DB5-475A-8BAA-6F28904B4740}" type="slidenum">
              <a:rPr lang="en-GB" smtClean="0"/>
              <a:t>7</a:t>
            </a:fld>
            <a:endParaRPr lang="en-GB" dirty="0"/>
          </a:p>
        </p:txBody>
      </p:sp>
    </p:spTree>
    <p:extLst>
      <p:ext uri="{BB962C8B-B14F-4D97-AF65-F5344CB8AC3E}">
        <p14:creationId xmlns:p14="http://schemas.microsoft.com/office/powerpoint/2010/main" val="3713342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highlight>
                  <a:srgbClr val="FFFF00"/>
                </a:highlight>
                <a:latin typeface="Aptos" panose="020B0004020202020204" pitchFamily="34" charset="0"/>
                <a:ea typeface="DengXian" panose="02010600030101010101" pitchFamily="2" charset="-122"/>
                <a:cs typeface="Times New Roman" panose="02020603050405020304" pitchFamily="18" charset="0"/>
              </a:rPr>
              <a:t>Investment needed</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 </a:t>
            </a:r>
            <a:r>
              <a:rPr lang="en-GB" sz="1800" kern="100" dirty="0">
                <a:effectLst/>
                <a:highlight>
                  <a:srgbClr val="00FFFF"/>
                </a:highlight>
                <a:latin typeface="Aptos" panose="020B0004020202020204" pitchFamily="34" charset="0"/>
                <a:ea typeface="DengXian" panose="02010600030101010101" pitchFamily="2" charset="-122"/>
                <a:cs typeface="Times New Roman" panose="02020603050405020304" pitchFamily="18" charset="0"/>
              </a:rPr>
              <a:t>Total Startup Cost</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 (</a:t>
            </a:r>
            <a:r>
              <a:rPr lang="en-GB" sz="1800" kern="100" dirty="0">
                <a:effectLst/>
                <a:highlight>
                  <a:srgbClr val="00FF00"/>
                </a:highlight>
                <a:latin typeface="Aptos" panose="020B0004020202020204" pitchFamily="34" charset="0"/>
                <a:ea typeface="DengXian" panose="02010600030101010101" pitchFamily="2" charset="-122"/>
                <a:cs typeface="Times New Roman" panose="02020603050405020304" pitchFamily="18" charset="0"/>
              </a:rPr>
              <a:t>Operational Cost</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a:t>
            </a:r>
            <a:r>
              <a:rPr lang="en-GB" sz="1800" kern="100" dirty="0">
                <a:effectLst/>
                <a:highlight>
                  <a:srgbClr val="FF00FF"/>
                </a:highlight>
                <a:latin typeface="Aptos" panose="020B0004020202020204" pitchFamily="34" charset="0"/>
                <a:ea typeface="DengXian" panose="02010600030101010101" pitchFamily="2" charset="-122"/>
                <a:cs typeface="Times New Roman" panose="02020603050405020304" pitchFamily="18" charset="0"/>
              </a:rPr>
              <a:t>Revenue</a:t>
            </a:r>
            <a:r>
              <a:rPr lang="en-GB" sz="1800" kern="100" dirty="0">
                <a:effectLst/>
                <a:latin typeface="Aptos" panose="020B0004020202020204" pitchFamily="34" charset="0"/>
                <a:ea typeface="DengXian" panose="02010600030101010101" pitchFamily="2" charset="-122"/>
                <a:cs typeface="Times New Roman" panose="02020603050405020304" pitchFamily="18" charset="0"/>
              </a:rPr>
              <a:t> ) - up to the break-even point</a:t>
            </a:r>
          </a:p>
          <a:p>
            <a:endParaRPr lang="en-GB" dirty="0"/>
          </a:p>
        </p:txBody>
      </p:sp>
      <p:sp>
        <p:nvSpPr>
          <p:cNvPr id="4" name="Slide Number Placeholder 3"/>
          <p:cNvSpPr>
            <a:spLocks noGrp="1"/>
          </p:cNvSpPr>
          <p:nvPr>
            <p:ph type="sldNum" sz="quarter" idx="5"/>
          </p:nvPr>
        </p:nvSpPr>
        <p:spPr/>
        <p:txBody>
          <a:bodyPr/>
          <a:lstStyle/>
          <a:p>
            <a:fld id="{8F9A1913-6DB5-475A-8BAA-6F28904B4740}" type="slidenum">
              <a:rPr lang="en-GB" smtClean="0"/>
              <a:t>15</a:t>
            </a:fld>
            <a:endParaRPr lang="en-GB" dirty="0"/>
          </a:p>
        </p:txBody>
      </p:sp>
    </p:spTree>
    <p:extLst>
      <p:ext uri="{BB962C8B-B14F-4D97-AF65-F5344CB8AC3E}">
        <p14:creationId xmlns:p14="http://schemas.microsoft.com/office/powerpoint/2010/main" val="34123302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37BFB0-6CD1-28E6-B24A-FDAC4EEC5CD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DAA62F5-9C75-A290-98BC-F9ACB7B99E2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07C7072-693F-7341-FF65-32C349CE8B4D}"/>
              </a:ext>
            </a:extLst>
          </p:cNvPr>
          <p:cNvSpPr>
            <a:spLocks noGrp="1"/>
          </p:cNvSpPr>
          <p:nvPr>
            <p:ph type="dt" sz="half" idx="10"/>
          </p:nvPr>
        </p:nvSpPr>
        <p:spPr/>
        <p:txBody>
          <a:bodyPr/>
          <a:lstStyle/>
          <a:p>
            <a:fld id="{EC124A7F-636A-4441-8E5A-F364BBDE539F}" type="datetimeFigureOut">
              <a:rPr lang="en-GB" smtClean="0"/>
              <a:t>19/04/2026</a:t>
            </a:fld>
            <a:endParaRPr lang="en-GB" dirty="0"/>
          </a:p>
        </p:txBody>
      </p:sp>
      <p:sp>
        <p:nvSpPr>
          <p:cNvPr id="5" name="Footer Placeholder 4">
            <a:extLst>
              <a:ext uri="{FF2B5EF4-FFF2-40B4-BE49-F238E27FC236}">
                <a16:creationId xmlns:a16="http://schemas.microsoft.com/office/drawing/2014/main" id="{36EFE0DA-F4BE-9C90-5B48-0695C8580097}"/>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10081D2F-4179-1AD3-E213-FC33197B4F5B}"/>
              </a:ext>
            </a:extLst>
          </p:cNvPr>
          <p:cNvSpPr>
            <a:spLocks noGrp="1"/>
          </p:cNvSpPr>
          <p:nvPr>
            <p:ph type="sldNum" sz="quarter" idx="12"/>
          </p:nvPr>
        </p:nvSpPr>
        <p:spPr/>
        <p:txBody>
          <a:bodyPr/>
          <a:lstStyle/>
          <a:p>
            <a:fld id="{2EC73818-8A25-48BB-BD29-7DA87A852273}" type="slidenum">
              <a:rPr lang="en-GB" smtClean="0"/>
              <a:t>‹#›</a:t>
            </a:fld>
            <a:endParaRPr lang="en-GB" dirty="0"/>
          </a:p>
        </p:txBody>
      </p:sp>
    </p:spTree>
    <p:extLst>
      <p:ext uri="{BB962C8B-B14F-4D97-AF65-F5344CB8AC3E}">
        <p14:creationId xmlns:p14="http://schemas.microsoft.com/office/powerpoint/2010/main" val="20929830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D49946-2FC8-EC64-1E92-F78DFD87396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A4B76E7-B870-3099-50BD-6831DC9F658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7AA5F41-42B6-92B4-EAE4-94FA6F61C870}"/>
              </a:ext>
            </a:extLst>
          </p:cNvPr>
          <p:cNvSpPr>
            <a:spLocks noGrp="1"/>
          </p:cNvSpPr>
          <p:nvPr>
            <p:ph type="dt" sz="half" idx="10"/>
          </p:nvPr>
        </p:nvSpPr>
        <p:spPr/>
        <p:txBody>
          <a:bodyPr/>
          <a:lstStyle/>
          <a:p>
            <a:fld id="{EC124A7F-636A-4441-8E5A-F364BBDE539F}" type="datetimeFigureOut">
              <a:rPr lang="en-GB" smtClean="0"/>
              <a:t>19/04/2026</a:t>
            </a:fld>
            <a:endParaRPr lang="en-GB" dirty="0"/>
          </a:p>
        </p:txBody>
      </p:sp>
      <p:sp>
        <p:nvSpPr>
          <p:cNvPr id="5" name="Footer Placeholder 4">
            <a:extLst>
              <a:ext uri="{FF2B5EF4-FFF2-40B4-BE49-F238E27FC236}">
                <a16:creationId xmlns:a16="http://schemas.microsoft.com/office/drawing/2014/main" id="{00FCD45C-0535-BCF4-7331-C382FFB28B3D}"/>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6E174ADA-4FFD-2843-54D9-4781FE772D5E}"/>
              </a:ext>
            </a:extLst>
          </p:cNvPr>
          <p:cNvSpPr>
            <a:spLocks noGrp="1"/>
          </p:cNvSpPr>
          <p:nvPr>
            <p:ph type="sldNum" sz="quarter" idx="12"/>
          </p:nvPr>
        </p:nvSpPr>
        <p:spPr/>
        <p:txBody>
          <a:bodyPr/>
          <a:lstStyle/>
          <a:p>
            <a:fld id="{2EC73818-8A25-48BB-BD29-7DA87A852273}" type="slidenum">
              <a:rPr lang="en-GB" smtClean="0"/>
              <a:t>‹#›</a:t>
            </a:fld>
            <a:endParaRPr lang="en-GB" dirty="0"/>
          </a:p>
        </p:txBody>
      </p:sp>
    </p:spTree>
    <p:extLst>
      <p:ext uri="{BB962C8B-B14F-4D97-AF65-F5344CB8AC3E}">
        <p14:creationId xmlns:p14="http://schemas.microsoft.com/office/powerpoint/2010/main" val="38698429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1F56A6-B387-5D58-907E-F8C1F4AE363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53649AA-94C1-FC1C-BCC4-29852977B50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5E64E7E-CAFE-039C-959B-23FDAE05F4F4}"/>
              </a:ext>
            </a:extLst>
          </p:cNvPr>
          <p:cNvSpPr>
            <a:spLocks noGrp="1"/>
          </p:cNvSpPr>
          <p:nvPr>
            <p:ph type="dt" sz="half" idx="10"/>
          </p:nvPr>
        </p:nvSpPr>
        <p:spPr/>
        <p:txBody>
          <a:bodyPr/>
          <a:lstStyle/>
          <a:p>
            <a:fld id="{EC124A7F-636A-4441-8E5A-F364BBDE539F}" type="datetimeFigureOut">
              <a:rPr lang="en-GB" smtClean="0"/>
              <a:t>19/04/2026</a:t>
            </a:fld>
            <a:endParaRPr lang="en-GB" dirty="0"/>
          </a:p>
        </p:txBody>
      </p:sp>
      <p:sp>
        <p:nvSpPr>
          <p:cNvPr id="5" name="Footer Placeholder 4">
            <a:extLst>
              <a:ext uri="{FF2B5EF4-FFF2-40B4-BE49-F238E27FC236}">
                <a16:creationId xmlns:a16="http://schemas.microsoft.com/office/drawing/2014/main" id="{A4BFE8D3-07CB-A433-C05F-5A64F4124FC1}"/>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E2AEB137-970E-E462-5149-7AAB584F6A40}"/>
              </a:ext>
            </a:extLst>
          </p:cNvPr>
          <p:cNvSpPr>
            <a:spLocks noGrp="1"/>
          </p:cNvSpPr>
          <p:nvPr>
            <p:ph type="sldNum" sz="quarter" idx="12"/>
          </p:nvPr>
        </p:nvSpPr>
        <p:spPr/>
        <p:txBody>
          <a:bodyPr/>
          <a:lstStyle/>
          <a:p>
            <a:fld id="{2EC73818-8A25-48BB-BD29-7DA87A852273}" type="slidenum">
              <a:rPr lang="en-GB" smtClean="0"/>
              <a:t>‹#›</a:t>
            </a:fld>
            <a:endParaRPr lang="en-GB" dirty="0"/>
          </a:p>
        </p:txBody>
      </p:sp>
    </p:spTree>
    <p:extLst>
      <p:ext uri="{BB962C8B-B14F-4D97-AF65-F5344CB8AC3E}">
        <p14:creationId xmlns:p14="http://schemas.microsoft.com/office/powerpoint/2010/main" val="3292926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8E021-FD2A-7D25-A251-E22EF211D30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3073915-1286-26B2-479A-2E19CC171E1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5F369D5-24D9-E477-4A38-72D057E6933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01724E2-23DB-A6B6-92CC-1D69CDE431CC}"/>
              </a:ext>
            </a:extLst>
          </p:cNvPr>
          <p:cNvSpPr>
            <a:spLocks noGrp="1"/>
          </p:cNvSpPr>
          <p:nvPr>
            <p:ph type="dt" sz="half" idx="10"/>
          </p:nvPr>
        </p:nvSpPr>
        <p:spPr/>
        <p:txBody>
          <a:bodyPr/>
          <a:lstStyle/>
          <a:p>
            <a:fld id="{EC124A7F-636A-4441-8E5A-F364BBDE539F}" type="datetimeFigureOut">
              <a:rPr lang="en-GB" smtClean="0"/>
              <a:t>19/04/2026</a:t>
            </a:fld>
            <a:endParaRPr lang="en-GB" dirty="0"/>
          </a:p>
        </p:txBody>
      </p:sp>
      <p:sp>
        <p:nvSpPr>
          <p:cNvPr id="6" name="Footer Placeholder 5">
            <a:extLst>
              <a:ext uri="{FF2B5EF4-FFF2-40B4-BE49-F238E27FC236}">
                <a16:creationId xmlns:a16="http://schemas.microsoft.com/office/drawing/2014/main" id="{8EA7340F-A99F-9578-B939-B87A55A230CA}"/>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2C5FB51C-F754-3A05-5956-9C2A3AB31066}"/>
              </a:ext>
            </a:extLst>
          </p:cNvPr>
          <p:cNvSpPr>
            <a:spLocks noGrp="1"/>
          </p:cNvSpPr>
          <p:nvPr>
            <p:ph type="sldNum" sz="quarter" idx="12"/>
          </p:nvPr>
        </p:nvSpPr>
        <p:spPr/>
        <p:txBody>
          <a:bodyPr/>
          <a:lstStyle/>
          <a:p>
            <a:fld id="{2EC73818-8A25-48BB-BD29-7DA87A852273}" type="slidenum">
              <a:rPr lang="en-GB" smtClean="0"/>
              <a:t>‹#›</a:t>
            </a:fld>
            <a:endParaRPr lang="en-GB" dirty="0"/>
          </a:p>
        </p:txBody>
      </p:sp>
    </p:spTree>
    <p:extLst>
      <p:ext uri="{BB962C8B-B14F-4D97-AF65-F5344CB8AC3E}">
        <p14:creationId xmlns:p14="http://schemas.microsoft.com/office/powerpoint/2010/main" val="10779883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EFE75-0990-25FF-2D46-A44D93B264E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945C23F-6AF4-2ACE-465F-D1BCD3118EC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1F82E86-577F-EC2E-D963-A5B3FDA999E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0A546D5-C2DE-8E40-C61D-4BF1E14CEC4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6D2EBFA-6491-F8D9-4BC5-25916E35B7A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6BFF43F-828C-FD39-438C-F0EE9AD4DB65}"/>
              </a:ext>
            </a:extLst>
          </p:cNvPr>
          <p:cNvSpPr>
            <a:spLocks noGrp="1"/>
          </p:cNvSpPr>
          <p:nvPr>
            <p:ph type="dt" sz="half" idx="10"/>
          </p:nvPr>
        </p:nvSpPr>
        <p:spPr/>
        <p:txBody>
          <a:bodyPr/>
          <a:lstStyle/>
          <a:p>
            <a:fld id="{EC124A7F-636A-4441-8E5A-F364BBDE539F}" type="datetimeFigureOut">
              <a:rPr lang="en-GB" smtClean="0"/>
              <a:t>19/04/2026</a:t>
            </a:fld>
            <a:endParaRPr lang="en-GB" dirty="0"/>
          </a:p>
        </p:txBody>
      </p:sp>
      <p:sp>
        <p:nvSpPr>
          <p:cNvPr id="8" name="Footer Placeholder 7">
            <a:extLst>
              <a:ext uri="{FF2B5EF4-FFF2-40B4-BE49-F238E27FC236}">
                <a16:creationId xmlns:a16="http://schemas.microsoft.com/office/drawing/2014/main" id="{24DEB390-D3C7-B6B6-0FDD-1C15862CC352}"/>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8C951E1C-B869-A84C-1FD2-09EE11270FBF}"/>
              </a:ext>
            </a:extLst>
          </p:cNvPr>
          <p:cNvSpPr>
            <a:spLocks noGrp="1"/>
          </p:cNvSpPr>
          <p:nvPr>
            <p:ph type="sldNum" sz="quarter" idx="12"/>
          </p:nvPr>
        </p:nvSpPr>
        <p:spPr/>
        <p:txBody>
          <a:bodyPr/>
          <a:lstStyle/>
          <a:p>
            <a:fld id="{2EC73818-8A25-48BB-BD29-7DA87A852273}" type="slidenum">
              <a:rPr lang="en-GB" smtClean="0"/>
              <a:t>‹#›</a:t>
            </a:fld>
            <a:endParaRPr lang="en-GB" dirty="0"/>
          </a:p>
        </p:txBody>
      </p:sp>
    </p:spTree>
    <p:extLst>
      <p:ext uri="{BB962C8B-B14F-4D97-AF65-F5344CB8AC3E}">
        <p14:creationId xmlns:p14="http://schemas.microsoft.com/office/powerpoint/2010/main" val="37670902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CF3720-90FA-8601-91E5-96D1D4022C6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2137C09-FD56-DEB9-5513-E013049FC1D8}"/>
              </a:ext>
            </a:extLst>
          </p:cNvPr>
          <p:cNvSpPr>
            <a:spLocks noGrp="1"/>
          </p:cNvSpPr>
          <p:nvPr>
            <p:ph type="dt" sz="half" idx="10"/>
          </p:nvPr>
        </p:nvSpPr>
        <p:spPr/>
        <p:txBody>
          <a:bodyPr/>
          <a:lstStyle/>
          <a:p>
            <a:fld id="{EC124A7F-636A-4441-8E5A-F364BBDE539F}" type="datetimeFigureOut">
              <a:rPr lang="en-GB" smtClean="0"/>
              <a:t>19/04/2026</a:t>
            </a:fld>
            <a:endParaRPr lang="en-GB" dirty="0"/>
          </a:p>
        </p:txBody>
      </p:sp>
      <p:sp>
        <p:nvSpPr>
          <p:cNvPr id="4" name="Footer Placeholder 3">
            <a:extLst>
              <a:ext uri="{FF2B5EF4-FFF2-40B4-BE49-F238E27FC236}">
                <a16:creationId xmlns:a16="http://schemas.microsoft.com/office/drawing/2014/main" id="{A2CE7E77-C068-EE6C-F445-948D2A4016F3}"/>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1F86D30F-74B1-972D-10BA-82831FAA2BE8}"/>
              </a:ext>
            </a:extLst>
          </p:cNvPr>
          <p:cNvSpPr>
            <a:spLocks noGrp="1"/>
          </p:cNvSpPr>
          <p:nvPr>
            <p:ph type="sldNum" sz="quarter" idx="12"/>
          </p:nvPr>
        </p:nvSpPr>
        <p:spPr/>
        <p:txBody>
          <a:bodyPr/>
          <a:lstStyle/>
          <a:p>
            <a:fld id="{2EC73818-8A25-48BB-BD29-7DA87A852273}" type="slidenum">
              <a:rPr lang="en-GB" smtClean="0"/>
              <a:t>‹#›</a:t>
            </a:fld>
            <a:endParaRPr lang="en-GB" dirty="0"/>
          </a:p>
        </p:txBody>
      </p:sp>
    </p:spTree>
    <p:extLst>
      <p:ext uri="{BB962C8B-B14F-4D97-AF65-F5344CB8AC3E}">
        <p14:creationId xmlns:p14="http://schemas.microsoft.com/office/powerpoint/2010/main" val="41682711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D1BBD48-82C0-0606-6E8A-4E2BAAEE1875}"/>
              </a:ext>
            </a:extLst>
          </p:cNvPr>
          <p:cNvSpPr>
            <a:spLocks noGrp="1"/>
          </p:cNvSpPr>
          <p:nvPr>
            <p:ph type="dt" sz="half" idx="10"/>
          </p:nvPr>
        </p:nvSpPr>
        <p:spPr/>
        <p:txBody>
          <a:bodyPr/>
          <a:lstStyle/>
          <a:p>
            <a:fld id="{EC124A7F-636A-4441-8E5A-F364BBDE539F}" type="datetimeFigureOut">
              <a:rPr lang="en-GB" smtClean="0"/>
              <a:t>19/04/2026</a:t>
            </a:fld>
            <a:endParaRPr lang="en-GB" dirty="0"/>
          </a:p>
        </p:txBody>
      </p:sp>
      <p:sp>
        <p:nvSpPr>
          <p:cNvPr id="3" name="Footer Placeholder 2">
            <a:extLst>
              <a:ext uri="{FF2B5EF4-FFF2-40B4-BE49-F238E27FC236}">
                <a16:creationId xmlns:a16="http://schemas.microsoft.com/office/drawing/2014/main" id="{6203D6A2-677E-7BE1-F9C1-7BF8CE44E8F8}"/>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ADAE27C1-3425-D2E9-E742-9AA9F8C1ED80}"/>
              </a:ext>
            </a:extLst>
          </p:cNvPr>
          <p:cNvSpPr>
            <a:spLocks noGrp="1"/>
          </p:cNvSpPr>
          <p:nvPr>
            <p:ph type="sldNum" sz="quarter" idx="12"/>
          </p:nvPr>
        </p:nvSpPr>
        <p:spPr/>
        <p:txBody>
          <a:bodyPr/>
          <a:lstStyle/>
          <a:p>
            <a:fld id="{2EC73818-8A25-48BB-BD29-7DA87A852273}" type="slidenum">
              <a:rPr lang="en-GB" smtClean="0"/>
              <a:t>‹#›</a:t>
            </a:fld>
            <a:endParaRPr lang="en-GB" dirty="0"/>
          </a:p>
        </p:txBody>
      </p:sp>
    </p:spTree>
    <p:extLst>
      <p:ext uri="{BB962C8B-B14F-4D97-AF65-F5344CB8AC3E}">
        <p14:creationId xmlns:p14="http://schemas.microsoft.com/office/powerpoint/2010/main" val="14431309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A363B-FDE8-6D98-CABC-7EB514D5A94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386C82E-7076-2289-BB9D-2D0F42AA195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DFFB50D-9B05-B0BF-2BD1-B8A68302DF6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0C0FAF6-7BC3-B2E0-8D0B-7A2FCCFF8AE0}"/>
              </a:ext>
            </a:extLst>
          </p:cNvPr>
          <p:cNvSpPr>
            <a:spLocks noGrp="1"/>
          </p:cNvSpPr>
          <p:nvPr>
            <p:ph type="dt" sz="half" idx="10"/>
          </p:nvPr>
        </p:nvSpPr>
        <p:spPr/>
        <p:txBody>
          <a:bodyPr/>
          <a:lstStyle/>
          <a:p>
            <a:fld id="{EC124A7F-636A-4441-8E5A-F364BBDE539F}" type="datetimeFigureOut">
              <a:rPr lang="en-GB" smtClean="0"/>
              <a:t>19/04/2026</a:t>
            </a:fld>
            <a:endParaRPr lang="en-GB" dirty="0"/>
          </a:p>
        </p:txBody>
      </p:sp>
      <p:sp>
        <p:nvSpPr>
          <p:cNvPr id="6" name="Footer Placeholder 5">
            <a:extLst>
              <a:ext uri="{FF2B5EF4-FFF2-40B4-BE49-F238E27FC236}">
                <a16:creationId xmlns:a16="http://schemas.microsoft.com/office/drawing/2014/main" id="{2A11B022-9AF5-7FAF-1AA2-1FF294AA895C}"/>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354AF446-EFF1-2397-D097-9CF0E0F7E76C}"/>
              </a:ext>
            </a:extLst>
          </p:cNvPr>
          <p:cNvSpPr>
            <a:spLocks noGrp="1"/>
          </p:cNvSpPr>
          <p:nvPr>
            <p:ph type="sldNum" sz="quarter" idx="12"/>
          </p:nvPr>
        </p:nvSpPr>
        <p:spPr/>
        <p:txBody>
          <a:bodyPr/>
          <a:lstStyle/>
          <a:p>
            <a:fld id="{2EC73818-8A25-48BB-BD29-7DA87A852273}" type="slidenum">
              <a:rPr lang="en-GB" smtClean="0"/>
              <a:t>‹#›</a:t>
            </a:fld>
            <a:endParaRPr lang="en-GB" dirty="0"/>
          </a:p>
        </p:txBody>
      </p:sp>
    </p:spTree>
    <p:extLst>
      <p:ext uri="{BB962C8B-B14F-4D97-AF65-F5344CB8AC3E}">
        <p14:creationId xmlns:p14="http://schemas.microsoft.com/office/powerpoint/2010/main" val="10288716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3AFF6B-0A80-1396-AFEC-EB93674EC59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46DEC6D-9AB4-A1CB-DDE3-1E5D82D05D0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32AE6DB1-5C72-4D73-D061-02414F0CF14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A1AB03A-FB7E-F364-5B79-75DCE8E3150C}"/>
              </a:ext>
            </a:extLst>
          </p:cNvPr>
          <p:cNvSpPr>
            <a:spLocks noGrp="1"/>
          </p:cNvSpPr>
          <p:nvPr>
            <p:ph type="dt" sz="half" idx="10"/>
          </p:nvPr>
        </p:nvSpPr>
        <p:spPr/>
        <p:txBody>
          <a:bodyPr/>
          <a:lstStyle/>
          <a:p>
            <a:fld id="{EC124A7F-636A-4441-8E5A-F364BBDE539F}" type="datetimeFigureOut">
              <a:rPr lang="en-GB" smtClean="0"/>
              <a:t>19/04/2026</a:t>
            </a:fld>
            <a:endParaRPr lang="en-GB" dirty="0"/>
          </a:p>
        </p:txBody>
      </p:sp>
      <p:sp>
        <p:nvSpPr>
          <p:cNvPr id="6" name="Footer Placeholder 5">
            <a:extLst>
              <a:ext uri="{FF2B5EF4-FFF2-40B4-BE49-F238E27FC236}">
                <a16:creationId xmlns:a16="http://schemas.microsoft.com/office/drawing/2014/main" id="{2BF66DF0-D91F-75C8-F105-EEE912E67ED1}"/>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D2202980-0966-BFF9-1935-9F76258559E5}"/>
              </a:ext>
            </a:extLst>
          </p:cNvPr>
          <p:cNvSpPr>
            <a:spLocks noGrp="1"/>
          </p:cNvSpPr>
          <p:nvPr>
            <p:ph type="sldNum" sz="quarter" idx="12"/>
          </p:nvPr>
        </p:nvSpPr>
        <p:spPr/>
        <p:txBody>
          <a:bodyPr/>
          <a:lstStyle/>
          <a:p>
            <a:fld id="{2EC73818-8A25-48BB-BD29-7DA87A852273}" type="slidenum">
              <a:rPr lang="en-GB" smtClean="0"/>
              <a:t>‹#›</a:t>
            </a:fld>
            <a:endParaRPr lang="en-GB" dirty="0"/>
          </a:p>
        </p:txBody>
      </p:sp>
    </p:spTree>
    <p:extLst>
      <p:ext uri="{BB962C8B-B14F-4D97-AF65-F5344CB8AC3E}">
        <p14:creationId xmlns:p14="http://schemas.microsoft.com/office/powerpoint/2010/main" val="42867182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99130D-D6DE-68A5-940C-6888DEB038D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B0E0D19-9823-34E2-350B-2A94809C8AA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A8DCECB-6880-5C4C-B7DF-EEE2D0DB5EE6}"/>
              </a:ext>
            </a:extLst>
          </p:cNvPr>
          <p:cNvSpPr>
            <a:spLocks noGrp="1"/>
          </p:cNvSpPr>
          <p:nvPr>
            <p:ph type="dt" sz="half" idx="10"/>
          </p:nvPr>
        </p:nvSpPr>
        <p:spPr/>
        <p:txBody>
          <a:bodyPr/>
          <a:lstStyle/>
          <a:p>
            <a:fld id="{EC124A7F-636A-4441-8E5A-F364BBDE539F}" type="datetimeFigureOut">
              <a:rPr lang="en-GB" smtClean="0"/>
              <a:t>19/04/2026</a:t>
            </a:fld>
            <a:endParaRPr lang="en-GB" dirty="0"/>
          </a:p>
        </p:txBody>
      </p:sp>
      <p:sp>
        <p:nvSpPr>
          <p:cNvPr id="5" name="Footer Placeholder 4">
            <a:extLst>
              <a:ext uri="{FF2B5EF4-FFF2-40B4-BE49-F238E27FC236}">
                <a16:creationId xmlns:a16="http://schemas.microsoft.com/office/drawing/2014/main" id="{D8CD72A0-7EF8-5FFA-0D80-D821977C5171}"/>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A0CF0812-A2D1-8EFC-7F4E-A851BDE2CBE7}"/>
              </a:ext>
            </a:extLst>
          </p:cNvPr>
          <p:cNvSpPr>
            <a:spLocks noGrp="1"/>
          </p:cNvSpPr>
          <p:nvPr>
            <p:ph type="sldNum" sz="quarter" idx="12"/>
          </p:nvPr>
        </p:nvSpPr>
        <p:spPr/>
        <p:txBody>
          <a:bodyPr/>
          <a:lstStyle/>
          <a:p>
            <a:fld id="{2EC73818-8A25-48BB-BD29-7DA87A852273}" type="slidenum">
              <a:rPr lang="en-GB" smtClean="0"/>
              <a:t>‹#›</a:t>
            </a:fld>
            <a:endParaRPr lang="en-GB" dirty="0"/>
          </a:p>
        </p:txBody>
      </p:sp>
    </p:spTree>
    <p:extLst>
      <p:ext uri="{BB962C8B-B14F-4D97-AF65-F5344CB8AC3E}">
        <p14:creationId xmlns:p14="http://schemas.microsoft.com/office/powerpoint/2010/main" val="11515931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A579629-CB8B-5320-5332-BE118258F92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C83A5D5-D791-311E-1BD7-4A1A8D6FF60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1B28D98-1A00-7902-0DAA-A4837DF8AF76}"/>
              </a:ext>
            </a:extLst>
          </p:cNvPr>
          <p:cNvSpPr>
            <a:spLocks noGrp="1"/>
          </p:cNvSpPr>
          <p:nvPr>
            <p:ph type="dt" sz="half" idx="10"/>
          </p:nvPr>
        </p:nvSpPr>
        <p:spPr/>
        <p:txBody>
          <a:bodyPr/>
          <a:lstStyle/>
          <a:p>
            <a:fld id="{EC124A7F-636A-4441-8E5A-F364BBDE539F}" type="datetimeFigureOut">
              <a:rPr lang="en-GB" smtClean="0"/>
              <a:t>19/04/2026</a:t>
            </a:fld>
            <a:endParaRPr lang="en-GB" dirty="0"/>
          </a:p>
        </p:txBody>
      </p:sp>
      <p:sp>
        <p:nvSpPr>
          <p:cNvPr id="5" name="Footer Placeholder 4">
            <a:extLst>
              <a:ext uri="{FF2B5EF4-FFF2-40B4-BE49-F238E27FC236}">
                <a16:creationId xmlns:a16="http://schemas.microsoft.com/office/drawing/2014/main" id="{DA9B3B61-EE05-CA59-DE59-1BE7DE3B8084}"/>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9B5DBD0B-42AD-CA6E-3B63-48479505C41D}"/>
              </a:ext>
            </a:extLst>
          </p:cNvPr>
          <p:cNvSpPr>
            <a:spLocks noGrp="1"/>
          </p:cNvSpPr>
          <p:nvPr>
            <p:ph type="sldNum" sz="quarter" idx="12"/>
          </p:nvPr>
        </p:nvSpPr>
        <p:spPr/>
        <p:txBody>
          <a:bodyPr/>
          <a:lstStyle/>
          <a:p>
            <a:fld id="{2EC73818-8A25-48BB-BD29-7DA87A852273}" type="slidenum">
              <a:rPr lang="en-GB" smtClean="0"/>
              <a:t>‹#›</a:t>
            </a:fld>
            <a:endParaRPr lang="en-GB" dirty="0"/>
          </a:p>
        </p:txBody>
      </p:sp>
    </p:spTree>
    <p:extLst>
      <p:ext uri="{BB962C8B-B14F-4D97-AF65-F5344CB8AC3E}">
        <p14:creationId xmlns:p14="http://schemas.microsoft.com/office/powerpoint/2010/main" val="19963251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659CC87-9A85-48E2-704A-7C6B0CD805E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1FCC6C5-C2D4-C53B-6875-BA48D7D1055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35FC00C-BEF3-76A3-7FE5-3552E1A82B5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124A7F-636A-4441-8E5A-F364BBDE539F}" type="datetimeFigureOut">
              <a:rPr lang="en-GB" smtClean="0"/>
              <a:t>19/04/2026</a:t>
            </a:fld>
            <a:endParaRPr lang="en-GB" dirty="0"/>
          </a:p>
        </p:txBody>
      </p:sp>
      <p:sp>
        <p:nvSpPr>
          <p:cNvPr id="5" name="Footer Placeholder 4">
            <a:extLst>
              <a:ext uri="{FF2B5EF4-FFF2-40B4-BE49-F238E27FC236}">
                <a16:creationId xmlns:a16="http://schemas.microsoft.com/office/drawing/2014/main" id="{86FEA737-F782-54F3-378D-4DBF8074432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8FCCA97C-2375-E488-470B-F779F9ED560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C73818-8A25-48BB-BD29-7DA87A852273}" type="slidenum">
              <a:rPr lang="en-GB" smtClean="0"/>
              <a:t>‹#›</a:t>
            </a:fld>
            <a:endParaRPr lang="en-GB" dirty="0"/>
          </a:p>
        </p:txBody>
      </p:sp>
    </p:spTree>
    <p:extLst>
      <p:ext uri="{BB962C8B-B14F-4D97-AF65-F5344CB8AC3E}">
        <p14:creationId xmlns:p14="http://schemas.microsoft.com/office/powerpoint/2010/main" val="28970679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hyperlink" Target="http://www.cqc.org.uk/news/our-new-assessment-approach-update-january-2024" TargetMode="Externa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2EA1C7D-490A-FCDC-5862-E6085BB38967}"/>
              </a:ext>
            </a:extLst>
          </p:cNvPr>
          <p:cNvSpPr>
            <a:spLocks noGrp="1"/>
          </p:cNvSpPr>
          <p:nvPr>
            <p:ph type="title"/>
          </p:nvPr>
        </p:nvSpPr>
        <p:spPr>
          <a:xfrm>
            <a:off x="466722" y="586855"/>
            <a:ext cx="3201366" cy="3387497"/>
          </a:xfrm>
        </p:spPr>
        <p:txBody>
          <a:bodyPr anchor="b">
            <a:normAutofit/>
          </a:bodyPr>
          <a:lstStyle/>
          <a:p>
            <a:pPr algn="r"/>
            <a:r>
              <a:rPr lang="en-GB" sz="4000" b="1" dirty="0">
                <a:solidFill>
                  <a:srgbClr val="FFFFFF"/>
                </a:solidFill>
                <a:latin typeface="+mn-lt"/>
              </a:rPr>
              <a:t>Business Plan</a:t>
            </a:r>
          </a:p>
        </p:txBody>
      </p:sp>
      <p:sp>
        <p:nvSpPr>
          <p:cNvPr id="3" name="Content Placeholder 2">
            <a:extLst>
              <a:ext uri="{FF2B5EF4-FFF2-40B4-BE49-F238E27FC236}">
                <a16:creationId xmlns:a16="http://schemas.microsoft.com/office/drawing/2014/main" id="{35B39730-A320-D7B7-CFA7-FEBDED203380}"/>
              </a:ext>
            </a:extLst>
          </p:cNvPr>
          <p:cNvSpPr>
            <a:spLocks noGrp="1"/>
          </p:cNvSpPr>
          <p:nvPr>
            <p:ph idx="1"/>
          </p:nvPr>
        </p:nvSpPr>
        <p:spPr>
          <a:xfrm>
            <a:off x="4810259" y="649480"/>
            <a:ext cx="6555347" cy="5546047"/>
          </a:xfrm>
        </p:spPr>
        <p:txBody>
          <a:bodyPr anchor="ctr">
            <a:normAutofit/>
          </a:bodyPr>
          <a:lstStyle/>
          <a:p>
            <a:pPr marL="0" indent="0">
              <a:buNone/>
            </a:pPr>
            <a:r>
              <a:rPr lang="en-GB" b="1" dirty="0"/>
              <a:t>NAME : Michelle Alderman</a:t>
            </a:r>
            <a:endParaRPr lang="en-GB" b="1" dirty="0">
              <a:ea typeface="Calibri"/>
              <a:cs typeface="Calibri"/>
            </a:endParaRPr>
          </a:p>
          <a:p>
            <a:pPr marL="0" indent="0">
              <a:buNone/>
            </a:pPr>
            <a:r>
              <a:rPr lang="en-GB" b="1" dirty="0"/>
              <a:t>STUDENT ID : 2438756</a:t>
            </a:r>
            <a:endParaRPr lang="en-GB" b="1" dirty="0">
              <a:ea typeface="Calibri"/>
              <a:cs typeface="Calibri"/>
            </a:endParaRPr>
          </a:p>
          <a:p>
            <a:pPr marL="0" indent="0">
              <a:buNone/>
            </a:pPr>
            <a:r>
              <a:rPr lang="en-GB" b="1" dirty="0"/>
              <a:t>MODULE CODE : LCLM4006</a:t>
            </a:r>
            <a:endParaRPr lang="en-GB" b="1" dirty="0">
              <a:ea typeface="Calibri"/>
              <a:cs typeface="Calibri"/>
            </a:endParaRPr>
          </a:p>
          <a:p>
            <a:pPr marL="0" indent="0">
              <a:buNone/>
            </a:pPr>
            <a:r>
              <a:rPr lang="en-GB" b="1" dirty="0"/>
              <a:t>MODULE TITLE : Enterprise and Entrepreneurship</a:t>
            </a:r>
            <a:endParaRPr lang="en-GB" b="1" dirty="0">
              <a:ea typeface="Calibri" panose="020F0502020204030204"/>
              <a:cs typeface="Calibri" panose="020F0502020204030204"/>
            </a:endParaRPr>
          </a:p>
          <a:p>
            <a:pPr marL="0" indent="0">
              <a:buNone/>
            </a:pPr>
            <a:r>
              <a:rPr lang="en-GB" b="1" dirty="0">
                <a:ea typeface="Calibri" panose="020F0502020204030204"/>
                <a:cs typeface="Calibri" panose="020F0502020204030204"/>
              </a:rPr>
              <a:t>ASSIGNMENT TITLE: Business plan presentation</a:t>
            </a:r>
          </a:p>
          <a:p>
            <a:pPr marL="0" indent="0">
              <a:buNone/>
            </a:pPr>
            <a:r>
              <a:rPr lang="en-GB" b="1" dirty="0"/>
              <a:t>LECTURER : Konstantina Mari</a:t>
            </a:r>
            <a:endParaRPr lang="en-GB" b="1" dirty="0">
              <a:ea typeface="Calibri"/>
              <a:cs typeface="Calibri"/>
            </a:endParaRPr>
          </a:p>
        </p:txBody>
      </p:sp>
    </p:spTree>
    <p:extLst>
      <p:ext uri="{BB962C8B-B14F-4D97-AF65-F5344CB8AC3E}">
        <p14:creationId xmlns:p14="http://schemas.microsoft.com/office/powerpoint/2010/main" val="3832191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1" name="Rectangle 10">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C814FB2-2CDA-1252-EC0E-5A2D8190D60E}"/>
              </a:ext>
            </a:extLst>
          </p:cNvPr>
          <p:cNvSpPr txBox="1"/>
          <p:nvPr/>
        </p:nvSpPr>
        <p:spPr>
          <a:xfrm>
            <a:off x="466722" y="586855"/>
            <a:ext cx="3201366" cy="3387497"/>
          </a:xfrm>
          <a:prstGeom prst="rect">
            <a:avLst/>
          </a:prstGeom>
        </p:spPr>
        <p:txBody>
          <a:bodyPr vert="horz" lIns="91440" tIns="45720" rIns="91440" bIns="45720" rtlCol="0" anchor="b">
            <a:normAutofit/>
          </a:bodyPr>
          <a:lstStyle/>
          <a:p>
            <a:pPr algn="r">
              <a:lnSpc>
                <a:spcPct val="90000"/>
              </a:lnSpc>
              <a:spcBef>
                <a:spcPct val="0"/>
              </a:spcBef>
              <a:spcAft>
                <a:spcPts val="600"/>
              </a:spcAft>
            </a:pPr>
            <a:r>
              <a:rPr lang="en-US" sz="4000" b="1" i="0" kern="1200" dirty="0">
                <a:solidFill>
                  <a:srgbClr val="FFFFFF"/>
                </a:solidFill>
                <a:effectLst/>
                <a:latin typeface="+mj-lt"/>
                <a:ea typeface="+mj-ea"/>
                <a:cs typeface="+mj-cs"/>
              </a:rPr>
              <a:t>Table of Contents</a:t>
            </a:r>
            <a:endParaRPr lang="en-US" sz="4000" kern="1200" dirty="0">
              <a:solidFill>
                <a:srgbClr val="FFFFFF"/>
              </a:solidFill>
              <a:latin typeface="+mj-lt"/>
              <a:ea typeface="+mj-ea"/>
              <a:cs typeface="+mj-cs"/>
            </a:endParaRPr>
          </a:p>
          <a:p>
            <a:pPr algn="r">
              <a:lnSpc>
                <a:spcPct val="90000"/>
              </a:lnSpc>
              <a:spcBef>
                <a:spcPct val="0"/>
              </a:spcBef>
              <a:spcAft>
                <a:spcPts val="600"/>
              </a:spcAft>
            </a:pPr>
            <a:endParaRPr lang="en-US" sz="4000" b="1" kern="1200" dirty="0">
              <a:solidFill>
                <a:srgbClr val="FFFFFF"/>
              </a:solidFill>
              <a:latin typeface="+mj-lt"/>
              <a:ea typeface="+mj-ea"/>
              <a:cs typeface="+mj-cs"/>
            </a:endParaRPr>
          </a:p>
        </p:txBody>
      </p:sp>
      <p:sp>
        <p:nvSpPr>
          <p:cNvPr id="3" name="Content Placeholder 2">
            <a:extLst>
              <a:ext uri="{FF2B5EF4-FFF2-40B4-BE49-F238E27FC236}">
                <a16:creationId xmlns:a16="http://schemas.microsoft.com/office/drawing/2014/main" id="{8C8635FF-B9DD-CA2B-F18A-8979D68BF37E}"/>
              </a:ext>
            </a:extLst>
          </p:cNvPr>
          <p:cNvSpPr>
            <a:spLocks noGrp="1"/>
          </p:cNvSpPr>
          <p:nvPr>
            <p:ph idx="1"/>
          </p:nvPr>
        </p:nvSpPr>
        <p:spPr>
          <a:xfrm>
            <a:off x="4893766" y="1714192"/>
            <a:ext cx="6555347" cy="5003251"/>
          </a:xfrm>
        </p:spPr>
        <p:txBody>
          <a:bodyPr vert="horz" lIns="91440" tIns="45720" rIns="91440" bIns="45720" rtlCol="0" anchor="ctr">
            <a:normAutofit/>
          </a:bodyPr>
          <a:lstStyle/>
          <a:p>
            <a:r>
              <a:rPr lang="en-US" dirty="0"/>
              <a:t>Introduction</a:t>
            </a:r>
            <a:endParaRPr lang="en-US" dirty="0">
              <a:ea typeface="Calibri"/>
              <a:cs typeface="Calibri"/>
            </a:endParaRPr>
          </a:p>
          <a:p>
            <a:r>
              <a:rPr lang="en-US" dirty="0"/>
              <a:t>Business overview</a:t>
            </a:r>
            <a:endParaRPr lang="en-US" dirty="0">
              <a:ea typeface="Calibri"/>
              <a:cs typeface="Calibri"/>
            </a:endParaRPr>
          </a:p>
          <a:p>
            <a:r>
              <a:rPr lang="en-US" dirty="0"/>
              <a:t>Legal format and management structure</a:t>
            </a:r>
            <a:endParaRPr lang="en-US" dirty="0">
              <a:ea typeface="Calibri"/>
              <a:cs typeface="Calibri"/>
            </a:endParaRPr>
          </a:p>
          <a:p>
            <a:r>
              <a:rPr lang="en-US" dirty="0"/>
              <a:t>PESTEL Analysis</a:t>
            </a:r>
            <a:endParaRPr lang="en-US" dirty="0">
              <a:ea typeface="Calibri"/>
              <a:cs typeface="Calibri"/>
            </a:endParaRPr>
          </a:p>
          <a:p>
            <a:r>
              <a:rPr lang="en-US" dirty="0"/>
              <a:t>Marketing Strategies</a:t>
            </a:r>
            <a:endParaRPr lang="en-US" dirty="0">
              <a:ea typeface="Calibri"/>
              <a:cs typeface="Calibri"/>
            </a:endParaRPr>
          </a:p>
          <a:p>
            <a:r>
              <a:rPr lang="en-US" dirty="0"/>
              <a:t>Finances</a:t>
            </a:r>
            <a:endParaRPr lang="en-US" dirty="0">
              <a:ea typeface="Calibri"/>
              <a:cs typeface="Calibri"/>
            </a:endParaRPr>
          </a:p>
          <a:p>
            <a:r>
              <a:rPr lang="en-US" dirty="0"/>
              <a:t>Conclusion</a:t>
            </a:r>
            <a:endParaRPr lang="en-US" dirty="0">
              <a:ea typeface="Calibri"/>
              <a:cs typeface="Calibri"/>
            </a:endParaRPr>
          </a:p>
          <a:p>
            <a:r>
              <a:rPr lang="en-US" dirty="0"/>
              <a:t>References</a:t>
            </a:r>
            <a:endParaRPr lang="en-US" dirty="0">
              <a:ea typeface="Calibri"/>
              <a:cs typeface="Calibri"/>
            </a:endParaRPr>
          </a:p>
          <a:p>
            <a:pPr marL="0"/>
            <a:endParaRPr lang="en-US" sz="2000" dirty="0"/>
          </a:p>
          <a:p>
            <a:endParaRPr lang="en-US" sz="2000" dirty="0"/>
          </a:p>
          <a:p>
            <a:endParaRPr lang="en-US" sz="2000" dirty="0"/>
          </a:p>
          <a:p>
            <a:endParaRPr lang="en-US" sz="2000" dirty="0"/>
          </a:p>
          <a:p>
            <a:endParaRPr lang="en-US" sz="2000" dirty="0"/>
          </a:p>
          <a:p>
            <a:endParaRPr lang="en-US" sz="2000" dirty="0"/>
          </a:p>
        </p:txBody>
      </p:sp>
    </p:spTree>
    <p:extLst>
      <p:ext uri="{BB962C8B-B14F-4D97-AF65-F5344CB8AC3E}">
        <p14:creationId xmlns:p14="http://schemas.microsoft.com/office/powerpoint/2010/main" val="10518060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ectangle 29">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Freeform: Shape 31">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 name="TextBox 3">
            <a:extLst>
              <a:ext uri="{FF2B5EF4-FFF2-40B4-BE49-F238E27FC236}">
                <a16:creationId xmlns:a16="http://schemas.microsoft.com/office/drawing/2014/main" id="{37957E82-7305-647C-4919-676C7AE35DAB}"/>
              </a:ext>
            </a:extLst>
          </p:cNvPr>
          <p:cNvSpPr txBox="1"/>
          <p:nvPr/>
        </p:nvSpPr>
        <p:spPr>
          <a:xfrm>
            <a:off x="461712" y="178394"/>
            <a:ext cx="2880828" cy="86941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i="0" kern="1200" dirty="0">
                <a:solidFill>
                  <a:srgbClr val="FFFFFF"/>
                </a:solidFill>
                <a:effectLst/>
                <a:latin typeface="+mj-lt"/>
                <a:ea typeface="+mj-ea"/>
                <a:cs typeface="+mj-cs"/>
              </a:rPr>
              <a:t>Introduction</a:t>
            </a:r>
            <a:endParaRPr lang="en-US" sz="4000" kern="1200" dirty="0">
              <a:solidFill>
                <a:srgbClr val="FFFFFF"/>
              </a:solidFill>
              <a:latin typeface="+mj-lt"/>
              <a:ea typeface="+mj-ea"/>
              <a:cs typeface="+mj-cs"/>
            </a:endParaRPr>
          </a:p>
          <a:p>
            <a:pPr>
              <a:lnSpc>
                <a:spcPct val="90000"/>
              </a:lnSpc>
              <a:spcBef>
                <a:spcPct val="0"/>
              </a:spcBef>
              <a:spcAft>
                <a:spcPts val="600"/>
              </a:spcAft>
            </a:pPr>
            <a:endParaRPr lang="en-US" sz="4000" b="1" kern="1200" dirty="0">
              <a:solidFill>
                <a:srgbClr val="FFFFFF"/>
              </a:solidFill>
              <a:latin typeface="+mj-lt"/>
              <a:ea typeface="+mj-ea"/>
              <a:cs typeface="+mj-cs"/>
            </a:endParaRPr>
          </a:p>
        </p:txBody>
      </p:sp>
      <p:pic>
        <p:nvPicPr>
          <p:cNvPr id="2" name="Picture 1" descr="A heart with a person walking with a cane&#10;&#10;AI-generated content may be incorrect.">
            <a:extLst>
              <a:ext uri="{FF2B5EF4-FFF2-40B4-BE49-F238E27FC236}">
                <a16:creationId xmlns:a16="http://schemas.microsoft.com/office/drawing/2014/main" id="{4A50A62B-FA72-46E9-9A94-4C50CFCDD71D}"/>
              </a:ext>
            </a:extLst>
          </p:cNvPr>
          <p:cNvPicPr>
            <a:picLocks noChangeAspect="1"/>
          </p:cNvPicPr>
          <p:nvPr/>
        </p:nvPicPr>
        <p:blipFill>
          <a:blip r:embed="rId3"/>
          <a:stretch>
            <a:fillRect/>
          </a:stretch>
        </p:blipFill>
        <p:spPr>
          <a:xfrm>
            <a:off x="4752948" y="666073"/>
            <a:ext cx="6536817" cy="3678265"/>
          </a:xfrm>
          <a:prstGeom prst="rect">
            <a:avLst/>
          </a:prstGeom>
        </p:spPr>
      </p:pic>
      <p:sp>
        <p:nvSpPr>
          <p:cNvPr id="6" name="TextBox 5">
            <a:extLst>
              <a:ext uri="{FF2B5EF4-FFF2-40B4-BE49-F238E27FC236}">
                <a16:creationId xmlns:a16="http://schemas.microsoft.com/office/drawing/2014/main" id="{1A3E455B-E957-B30D-B3A1-65FC0789A06D}"/>
              </a:ext>
            </a:extLst>
          </p:cNvPr>
          <p:cNvSpPr txBox="1"/>
          <p:nvPr/>
        </p:nvSpPr>
        <p:spPr>
          <a:xfrm>
            <a:off x="5362979" y="4535096"/>
            <a:ext cx="5331911" cy="181588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ea typeface="Calibri"/>
                <a:cs typeface="Calibri"/>
              </a:rPr>
              <a:t>This presentation is to show you the creation, operation, and financial viability of Home From Home Respite Care </a:t>
            </a:r>
          </a:p>
        </p:txBody>
      </p:sp>
    </p:spTree>
    <p:extLst>
      <p:ext uri="{BB962C8B-B14F-4D97-AF65-F5344CB8AC3E}">
        <p14:creationId xmlns:p14="http://schemas.microsoft.com/office/powerpoint/2010/main" val="3551827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712E947-0734-45F9-9C4F-41114EC3A3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4C6B5652-C661-4C58-B937-F0F490F7FC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0B936867-6407-43FB-9DE6-1B0879D0CB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ACD0B258-678B-4A8C-894F-848AF24A19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C8D58395-74AF-401A-AF2F-76B6FCF71D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2F003F3F-F118-41D2-AA3F-74DB0D1970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0A16EA78-2872-4151-ACDE-85DE92917660}"/>
              </a:ext>
            </a:extLst>
          </p:cNvPr>
          <p:cNvSpPr txBox="1"/>
          <p:nvPr/>
        </p:nvSpPr>
        <p:spPr>
          <a:xfrm>
            <a:off x="806825" y="457201"/>
            <a:ext cx="2844800" cy="3588870"/>
          </a:xfrm>
          <a:prstGeom prst="rect">
            <a:avLst/>
          </a:prstGeom>
        </p:spPr>
        <p:txBody>
          <a:bodyPr vert="horz" lIns="91440" tIns="45720" rIns="91440" bIns="45720" rtlCol="0" anchor="b">
            <a:normAutofit/>
          </a:bodyPr>
          <a:lstStyle/>
          <a:p>
            <a:pPr algn="r">
              <a:lnSpc>
                <a:spcPct val="90000"/>
              </a:lnSpc>
              <a:spcBef>
                <a:spcPct val="0"/>
              </a:spcBef>
              <a:spcAft>
                <a:spcPts val="600"/>
              </a:spcAft>
            </a:pPr>
            <a:r>
              <a:rPr lang="en-US" sz="4000" b="1" dirty="0">
                <a:solidFill>
                  <a:srgbClr val="FFFFFF"/>
                </a:solidFill>
                <a:latin typeface="+mj-lt"/>
                <a:ea typeface="+mj-ea"/>
                <a:cs typeface="+mj-cs"/>
              </a:rPr>
              <a:t> Business </a:t>
            </a:r>
            <a:r>
              <a:rPr lang="en-US" sz="4000" b="1" i="0" dirty="0">
                <a:solidFill>
                  <a:srgbClr val="FFFFFF"/>
                </a:solidFill>
                <a:effectLst/>
                <a:latin typeface="+mj-lt"/>
                <a:ea typeface="+mj-ea"/>
                <a:cs typeface="+mj-cs"/>
              </a:rPr>
              <a:t>Overview </a:t>
            </a:r>
            <a:endParaRPr lang="en-US" sz="4000" b="1" dirty="0">
              <a:solidFill>
                <a:srgbClr val="FFFFFF"/>
              </a:solidFill>
              <a:latin typeface="+mj-lt"/>
              <a:ea typeface="+mj-ea"/>
              <a:cs typeface="+mj-cs"/>
            </a:endParaRPr>
          </a:p>
        </p:txBody>
      </p:sp>
      <p:sp>
        <p:nvSpPr>
          <p:cNvPr id="3" name="Content Placeholder 2">
            <a:extLst>
              <a:ext uri="{FF2B5EF4-FFF2-40B4-BE49-F238E27FC236}">
                <a16:creationId xmlns:a16="http://schemas.microsoft.com/office/drawing/2014/main" id="{995E1903-7C68-2C6F-2D1E-D8A37D30E636}"/>
              </a:ext>
            </a:extLst>
          </p:cNvPr>
          <p:cNvSpPr>
            <a:spLocks noGrp="1"/>
          </p:cNvSpPr>
          <p:nvPr>
            <p:ph idx="1"/>
          </p:nvPr>
        </p:nvSpPr>
        <p:spPr>
          <a:xfrm>
            <a:off x="4576176" y="335338"/>
            <a:ext cx="4355290" cy="7423551"/>
          </a:xfrm>
        </p:spPr>
        <p:txBody>
          <a:bodyPr vert="horz" lIns="91440" tIns="45720" rIns="91440" bIns="45720" rtlCol="0" anchor="ctr">
            <a:normAutofit/>
          </a:bodyPr>
          <a:lstStyle/>
          <a:p>
            <a:pPr marL="0" indent="0">
              <a:buNone/>
            </a:pPr>
            <a:r>
              <a:rPr lang="en-US" b="1" dirty="0"/>
              <a:t>What is my business?</a:t>
            </a:r>
            <a:endParaRPr lang="en-US" dirty="0">
              <a:ea typeface="Calibri" panose="020F0502020204030204"/>
              <a:cs typeface="Calibri" panose="020F0502020204030204"/>
            </a:endParaRPr>
          </a:p>
          <a:p>
            <a:r>
              <a:rPr lang="en-US" dirty="0"/>
              <a:t>A small, family-run respite care home for the elderly</a:t>
            </a:r>
            <a:endParaRPr lang="en-US" dirty="0">
              <a:ea typeface="Calibri"/>
              <a:cs typeface="Calibri"/>
            </a:endParaRPr>
          </a:p>
          <a:p>
            <a:r>
              <a:rPr lang="en-US" dirty="0"/>
              <a:t>Provides short-term care for individuals when family carers need a break</a:t>
            </a:r>
            <a:endParaRPr lang="en-US" dirty="0">
              <a:ea typeface="Calibri"/>
              <a:cs typeface="Calibri"/>
            </a:endParaRPr>
          </a:p>
          <a:p>
            <a:pPr marL="0" indent="0">
              <a:buNone/>
            </a:pPr>
            <a:r>
              <a:rPr lang="en-US" b="1" dirty="0"/>
              <a:t>Services offered:</a:t>
            </a:r>
            <a:endParaRPr lang="en-US" dirty="0">
              <a:ea typeface="Calibri" panose="020F0502020204030204"/>
              <a:cs typeface="Calibri" panose="020F0502020204030204"/>
            </a:endParaRPr>
          </a:p>
          <a:p>
            <a:r>
              <a:rPr lang="en-US" dirty="0"/>
              <a:t>24/7 care and supervision</a:t>
            </a:r>
            <a:endParaRPr lang="en-US" dirty="0">
              <a:ea typeface="Calibri"/>
              <a:cs typeface="Calibri"/>
            </a:endParaRPr>
          </a:p>
          <a:p>
            <a:r>
              <a:rPr lang="en-US" dirty="0"/>
              <a:t>Personal care support</a:t>
            </a:r>
            <a:endParaRPr lang="en-US" dirty="0">
              <a:ea typeface="Calibri"/>
              <a:cs typeface="Calibri"/>
            </a:endParaRPr>
          </a:p>
          <a:p>
            <a:r>
              <a:rPr lang="en-US" dirty="0"/>
              <a:t>Companionship</a:t>
            </a:r>
            <a:endParaRPr lang="en-US" dirty="0">
              <a:ea typeface="Calibri"/>
              <a:cs typeface="Calibri"/>
            </a:endParaRPr>
          </a:p>
          <a:p>
            <a:r>
              <a:rPr lang="en-US" dirty="0"/>
              <a:t>On-call medical support </a:t>
            </a:r>
            <a:endParaRPr lang="en-US" dirty="0">
              <a:ea typeface="Calibri"/>
              <a:cs typeface="Calibri"/>
            </a:endParaRPr>
          </a:p>
          <a:p>
            <a:r>
              <a:rPr lang="en-US" dirty="0"/>
              <a:t>Nutritional healthy meals</a:t>
            </a:r>
            <a:endParaRPr lang="en-US" dirty="0">
              <a:ea typeface="Calibri"/>
              <a:cs typeface="Calibri"/>
            </a:endParaRPr>
          </a:p>
          <a:p>
            <a:endParaRPr lang="en-US" dirty="0">
              <a:ea typeface="Calibri"/>
              <a:cs typeface="Calibri"/>
            </a:endParaRPr>
          </a:p>
          <a:p>
            <a:pPr marL="0"/>
            <a:endParaRPr lang="en-US" dirty="0">
              <a:ea typeface="Calibri"/>
              <a:cs typeface="Calibri"/>
            </a:endParaRPr>
          </a:p>
          <a:p>
            <a:pPr marL="0"/>
            <a:endParaRPr lang="en-US" sz="2000" dirty="0"/>
          </a:p>
        </p:txBody>
      </p:sp>
      <p:pic>
        <p:nvPicPr>
          <p:cNvPr id="5" name="Picture 4" descr="A bowl of food with a spoon&#10;&#10;AI-generated content may be incorrect.">
            <a:extLst>
              <a:ext uri="{FF2B5EF4-FFF2-40B4-BE49-F238E27FC236}">
                <a16:creationId xmlns:a16="http://schemas.microsoft.com/office/drawing/2014/main" id="{6D07B200-F357-5B00-42B1-624FFFEDB67E}"/>
              </a:ext>
            </a:extLst>
          </p:cNvPr>
          <p:cNvPicPr>
            <a:picLocks noChangeAspect="1"/>
          </p:cNvPicPr>
          <p:nvPr/>
        </p:nvPicPr>
        <p:blipFill>
          <a:blip r:embed="rId3"/>
          <a:stretch>
            <a:fillRect/>
          </a:stretch>
        </p:blipFill>
        <p:spPr>
          <a:xfrm>
            <a:off x="9229859" y="802844"/>
            <a:ext cx="2823586" cy="2096512"/>
          </a:xfrm>
          <a:prstGeom prst="rect">
            <a:avLst/>
          </a:prstGeom>
        </p:spPr>
      </p:pic>
      <p:pic>
        <p:nvPicPr>
          <p:cNvPr id="2" name="Picture 1" descr="A group of icons of medical equipment&#10;&#10;AI-generated content may be incorrect.">
            <a:extLst>
              <a:ext uri="{FF2B5EF4-FFF2-40B4-BE49-F238E27FC236}">
                <a16:creationId xmlns:a16="http://schemas.microsoft.com/office/drawing/2014/main" id="{CF1669CC-A818-4A3A-B059-E11E4DADCD4F}"/>
              </a:ext>
            </a:extLst>
          </p:cNvPr>
          <p:cNvPicPr>
            <a:picLocks noChangeAspect="1"/>
          </p:cNvPicPr>
          <p:nvPr/>
        </p:nvPicPr>
        <p:blipFill>
          <a:blip r:embed="rId4"/>
          <a:stretch>
            <a:fillRect/>
          </a:stretch>
        </p:blipFill>
        <p:spPr>
          <a:xfrm>
            <a:off x="10005377" y="3433288"/>
            <a:ext cx="1293426" cy="2395235"/>
          </a:xfrm>
          <a:prstGeom prst="rect">
            <a:avLst/>
          </a:prstGeom>
        </p:spPr>
      </p:pic>
    </p:spTree>
    <p:extLst>
      <p:ext uri="{BB962C8B-B14F-4D97-AF65-F5344CB8AC3E}">
        <p14:creationId xmlns:p14="http://schemas.microsoft.com/office/powerpoint/2010/main" val="14348539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84BFF73-1107-4B47-DC15-5A9379F4EEEE}"/>
              </a:ext>
            </a:extLst>
          </p:cNvPr>
          <p:cNvSpPr txBox="1"/>
          <p:nvPr/>
        </p:nvSpPr>
        <p:spPr>
          <a:xfrm>
            <a:off x="4810259" y="649480"/>
            <a:ext cx="6555347" cy="5546047"/>
          </a:xfrm>
          <a:prstGeom prst="rect">
            <a:avLst/>
          </a:prstGeom>
        </p:spPr>
        <p:txBody>
          <a:bodyPr vert="horz" lIns="91440" tIns="45720" rIns="91440" bIns="45720" rtlCol="0" anchor="ctr">
            <a:normAutofit/>
          </a:bodyPr>
          <a:lstStyle/>
          <a:p>
            <a:pPr>
              <a:lnSpc>
                <a:spcPct val="90000"/>
              </a:lnSpc>
            </a:pPr>
            <a:br>
              <a:rPr lang="en-US" sz="2000" dirty="0"/>
            </a:br>
            <a:endParaRPr lang="en-US" sz="2000" dirty="0">
              <a:ea typeface="Calibri" panose="020F0502020204030204"/>
              <a:cs typeface="Calibri" panose="020F0502020204030204"/>
            </a:endParaRPr>
          </a:p>
          <a:p>
            <a:pPr>
              <a:lnSpc>
                <a:spcPct val="90000"/>
              </a:lnSpc>
              <a:spcAft>
                <a:spcPts val="300"/>
              </a:spcAft>
            </a:pPr>
            <a:r>
              <a:rPr lang="en-US" sz="2800" b="1" i="0" dirty="0">
                <a:effectLst/>
              </a:rPr>
              <a:t>Unique Selling Points (USP)</a:t>
            </a:r>
            <a:endParaRPr lang="en-US" sz="2800" b="1" i="0" dirty="0">
              <a:effectLst/>
              <a:ea typeface="Calibri"/>
              <a:cs typeface="Calibri"/>
            </a:endParaRPr>
          </a:p>
          <a:p>
            <a:pPr>
              <a:lnSpc>
                <a:spcPct val="90000"/>
              </a:lnSpc>
              <a:spcAft>
                <a:spcPts val="300"/>
              </a:spcAft>
            </a:pPr>
            <a:endParaRPr lang="en-US" sz="2800" b="1" dirty="0"/>
          </a:p>
          <a:p>
            <a:pPr marL="457200" indent="-457200">
              <a:lnSpc>
                <a:spcPct val="90000"/>
              </a:lnSpc>
              <a:buFont typeface="Arial"/>
              <a:buChar char="•"/>
            </a:pPr>
            <a:r>
              <a:rPr lang="en-US" sz="2800" b="0" i="0" dirty="0">
                <a:effectLst/>
              </a:rPr>
              <a:t> </a:t>
            </a:r>
            <a:r>
              <a:rPr lang="en-US" sz="2800" dirty="0"/>
              <a:t>Home-like environment</a:t>
            </a:r>
            <a:r>
              <a:rPr lang="en-US" sz="2800" b="0" i="0" dirty="0">
                <a:effectLst/>
              </a:rPr>
              <a:t> </a:t>
            </a:r>
            <a:endParaRPr lang="en-US" sz="2800" b="0" i="0" dirty="0">
              <a:effectLst/>
              <a:ea typeface="Calibri"/>
              <a:cs typeface="Calibri"/>
            </a:endParaRPr>
          </a:p>
          <a:p>
            <a:pPr marL="457200" indent="-457200">
              <a:lnSpc>
                <a:spcPct val="90000"/>
              </a:lnSpc>
              <a:buFont typeface="Arial"/>
              <a:buChar char="•"/>
            </a:pPr>
            <a:r>
              <a:rPr lang="en-US" sz="2800" b="0" i="0" dirty="0">
                <a:effectLst/>
              </a:rPr>
              <a:t> Small capacity ensures personalised </a:t>
            </a:r>
            <a:r>
              <a:rPr lang="en-US" sz="2800" dirty="0"/>
              <a:t> </a:t>
            </a:r>
            <a:r>
              <a:rPr lang="en-US" sz="2800" b="0" i="0" dirty="0">
                <a:effectLst/>
              </a:rPr>
              <a:t>care tailored </a:t>
            </a:r>
            <a:r>
              <a:rPr lang="en-US" sz="2800" dirty="0"/>
              <a:t>to individuals</a:t>
            </a:r>
            <a:endParaRPr lang="en-US" sz="2800" b="0" i="0" dirty="0">
              <a:effectLst/>
              <a:ea typeface="Calibri"/>
              <a:cs typeface="Calibri"/>
            </a:endParaRPr>
          </a:p>
          <a:p>
            <a:pPr marL="457200" indent="-457200">
              <a:lnSpc>
                <a:spcPct val="90000"/>
              </a:lnSpc>
              <a:buFont typeface="Arial"/>
              <a:buChar char="•"/>
            </a:pPr>
            <a:r>
              <a:rPr lang="en-US" sz="2800" b="0" i="0" dirty="0">
                <a:effectLst/>
              </a:rPr>
              <a:t> Flexible short-term stays</a:t>
            </a:r>
            <a:endParaRPr lang="en-US" sz="2800" b="0" i="0" dirty="0">
              <a:effectLst/>
              <a:ea typeface="Calibri"/>
              <a:cs typeface="Calibri"/>
            </a:endParaRPr>
          </a:p>
          <a:p>
            <a:pPr marL="457200" indent="-457200">
              <a:lnSpc>
                <a:spcPct val="90000"/>
              </a:lnSpc>
              <a:buFont typeface="Arial"/>
              <a:buChar char="•"/>
            </a:pPr>
            <a:r>
              <a:rPr lang="en-US" sz="2800" b="0" i="0" dirty="0">
                <a:effectLst/>
              </a:rPr>
              <a:t> Strong emotional support for both </a:t>
            </a:r>
            <a:r>
              <a:rPr lang="en-US" sz="2800" dirty="0"/>
              <a:t>residents and families</a:t>
            </a:r>
            <a:endParaRPr lang="en-US" sz="2800" b="0" i="0" dirty="0">
              <a:effectLst/>
              <a:ea typeface="Calibri"/>
              <a:cs typeface="Calibri"/>
            </a:endParaRPr>
          </a:p>
          <a:p>
            <a:pPr indent="-228600">
              <a:lnSpc>
                <a:spcPct val="90000"/>
              </a:lnSpc>
              <a:buFont typeface="Arial" panose="020B0604020202020204" pitchFamily="34" charset="0"/>
              <a:buChar char="•"/>
            </a:pPr>
            <a:endParaRPr lang="en-US" sz="2000" b="0" i="0" dirty="0">
              <a:effectLst/>
            </a:endParaRPr>
          </a:p>
          <a:p>
            <a:pPr>
              <a:lnSpc>
                <a:spcPct val="90000"/>
              </a:lnSpc>
            </a:pPr>
            <a:br>
              <a:rPr lang="en-US" sz="2000" dirty="0"/>
            </a:br>
            <a:endParaRPr lang="en-US" sz="2000" dirty="0">
              <a:ea typeface="Calibri" panose="020F0502020204030204"/>
              <a:cs typeface="Calibri" panose="020F0502020204030204"/>
            </a:endParaRPr>
          </a:p>
        </p:txBody>
      </p:sp>
      <p:pic>
        <p:nvPicPr>
          <p:cNvPr id="2" name="Picture 2">
            <a:extLst>
              <a:ext uri="{FF2B5EF4-FFF2-40B4-BE49-F238E27FC236}">
                <a16:creationId xmlns:a16="http://schemas.microsoft.com/office/drawing/2014/main" id="{A88EE37F-5BAF-9C7C-08AF-F3148765E5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55361" y="254277"/>
            <a:ext cx="2923279" cy="19488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9023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Freeform: Shape 28">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1" name="Rectangle 30">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B64F5224-38DF-9A0E-ED62-37C8785B3FBD}"/>
              </a:ext>
            </a:extLst>
          </p:cNvPr>
          <p:cNvSpPr txBox="1"/>
          <p:nvPr/>
        </p:nvSpPr>
        <p:spPr>
          <a:xfrm>
            <a:off x="586478" y="1683756"/>
            <a:ext cx="3115265" cy="2396359"/>
          </a:xfrm>
          <a:prstGeom prst="rect">
            <a:avLst/>
          </a:prstGeom>
        </p:spPr>
        <p:txBody>
          <a:bodyPr vert="horz" lIns="91440" tIns="45720" rIns="91440" bIns="45720" rtlCol="0" anchor="b">
            <a:normAutofit/>
          </a:bodyPr>
          <a:lstStyle/>
          <a:p>
            <a:pPr algn="r">
              <a:lnSpc>
                <a:spcPct val="90000"/>
              </a:lnSpc>
              <a:spcBef>
                <a:spcPct val="0"/>
              </a:spcBef>
              <a:spcAft>
                <a:spcPts val="600"/>
              </a:spcAft>
            </a:pPr>
            <a:r>
              <a:rPr lang="en-US" sz="3200" b="1" kern="1200" dirty="0">
                <a:solidFill>
                  <a:srgbClr val="FFFFFF"/>
                </a:solidFill>
                <a:latin typeface="+mj-lt"/>
                <a:ea typeface="+mj-ea"/>
                <a:cs typeface="+mj-cs"/>
              </a:rPr>
              <a:t>Legal Format and Management Structure</a:t>
            </a:r>
          </a:p>
          <a:p>
            <a:pPr algn="r">
              <a:lnSpc>
                <a:spcPct val="90000"/>
              </a:lnSpc>
              <a:spcBef>
                <a:spcPct val="0"/>
              </a:spcBef>
              <a:spcAft>
                <a:spcPts val="600"/>
              </a:spcAft>
            </a:pPr>
            <a:endParaRPr lang="en-US" sz="4000" b="1" kern="1200" dirty="0">
              <a:solidFill>
                <a:srgbClr val="FFFFFF"/>
              </a:solidFill>
              <a:latin typeface="+mj-lt"/>
              <a:ea typeface="+mj-ea"/>
              <a:cs typeface="+mj-cs"/>
            </a:endParaRPr>
          </a:p>
        </p:txBody>
      </p:sp>
      <p:graphicFrame>
        <p:nvGraphicFramePr>
          <p:cNvPr id="6" name="Content Placeholder 2">
            <a:extLst>
              <a:ext uri="{FF2B5EF4-FFF2-40B4-BE49-F238E27FC236}">
                <a16:creationId xmlns:a16="http://schemas.microsoft.com/office/drawing/2014/main" id="{EAC63193-0133-F0E5-EF71-191C8888AC70}"/>
              </a:ext>
            </a:extLst>
          </p:cNvPr>
          <p:cNvGraphicFramePr>
            <a:graphicFrameLocks noGrp="1"/>
          </p:cNvGraphicFramePr>
          <p:nvPr>
            <p:ph idx="1"/>
            <p:extLst>
              <p:ext uri="{D42A27DB-BD31-4B8C-83A1-F6EECF244321}">
                <p14:modId xmlns:p14="http://schemas.microsoft.com/office/powerpoint/2010/main" val="3466841445"/>
              </p:ext>
            </p:extLst>
          </p:nvPr>
        </p:nvGraphicFramePr>
        <p:xfrm>
          <a:off x="4873737" y="719125"/>
          <a:ext cx="6666833"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66940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1" name="Rectangle 10">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19FB4DE-DBB1-0BF2-DBFA-00D692BAF33E}"/>
              </a:ext>
            </a:extLst>
          </p:cNvPr>
          <p:cNvSpPr txBox="1"/>
          <p:nvPr/>
        </p:nvSpPr>
        <p:spPr>
          <a:xfrm>
            <a:off x="466722" y="586855"/>
            <a:ext cx="3201366" cy="3387497"/>
          </a:xfrm>
          <a:prstGeom prst="rect">
            <a:avLst/>
          </a:prstGeom>
        </p:spPr>
        <p:txBody>
          <a:bodyPr vert="horz" lIns="91440" tIns="45720" rIns="91440" bIns="45720" rtlCol="0" anchor="b">
            <a:normAutofit/>
          </a:bodyPr>
          <a:lstStyle/>
          <a:p>
            <a:pPr algn="r">
              <a:lnSpc>
                <a:spcPct val="90000"/>
              </a:lnSpc>
              <a:spcBef>
                <a:spcPct val="0"/>
              </a:spcBef>
              <a:spcAft>
                <a:spcPts val="600"/>
              </a:spcAft>
            </a:pPr>
            <a:r>
              <a:rPr lang="en-US" sz="4000" b="1" kern="1200" dirty="0">
                <a:solidFill>
                  <a:srgbClr val="FFFFFF"/>
                </a:solidFill>
                <a:latin typeface="+mj-lt"/>
                <a:ea typeface="+mj-ea"/>
                <a:cs typeface="+mj-cs"/>
              </a:rPr>
              <a:t>PESTEL Analysis</a:t>
            </a:r>
          </a:p>
        </p:txBody>
      </p:sp>
      <p:sp>
        <p:nvSpPr>
          <p:cNvPr id="3" name="TextBox 2">
            <a:extLst>
              <a:ext uri="{FF2B5EF4-FFF2-40B4-BE49-F238E27FC236}">
                <a16:creationId xmlns:a16="http://schemas.microsoft.com/office/drawing/2014/main" id="{85BF6541-B0FA-9297-3DE4-B13C722629AE}"/>
              </a:ext>
            </a:extLst>
          </p:cNvPr>
          <p:cNvSpPr txBox="1"/>
          <p:nvPr/>
        </p:nvSpPr>
        <p:spPr>
          <a:xfrm>
            <a:off x="4810259" y="649480"/>
            <a:ext cx="6555347" cy="5546047"/>
          </a:xfrm>
          <a:prstGeom prst="rect">
            <a:avLst/>
          </a:prstGeom>
        </p:spPr>
        <p:txBody>
          <a:bodyPr vert="horz" lIns="91440" tIns="45720" rIns="91440" bIns="45720" rtlCol="0" anchor="ctr">
            <a:normAutofit/>
          </a:bodyPr>
          <a:lstStyle/>
          <a:p>
            <a:pPr>
              <a:lnSpc>
                <a:spcPct val="90000"/>
              </a:lnSpc>
              <a:spcAft>
                <a:spcPts val="600"/>
              </a:spcAft>
            </a:pPr>
            <a:r>
              <a:rPr lang="en-US" sz="2800" b="1" dirty="0">
                <a:ea typeface="Calibri"/>
                <a:cs typeface="Calibri"/>
              </a:rPr>
              <a:t>PESTEL Factor 1 – Political</a:t>
            </a:r>
            <a:endParaRPr lang="en-US" dirty="0">
              <a:ea typeface="Calibri" panose="020F0502020204030204"/>
              <a:cs typeface="Calibri" panose="020F0502020204030204"/>
            </a:endParaRPr>
          </a:p>
          <a:p>
            <a:pPr marL="457200" indent="-228600">
              <a:lnSpc>
                <a:spcPct val="90000"/>
              </a:lnSpc>
              <a:spcAft>
                <a:spcPts val="600"/>
              </a:spcAft>
              <a:buFont typeface="Arial" panose="020B0604020202020204" pitchFamily="34" charset="0"/>
              <a:buChar char="•"/>
            </a:pPr>
            <a:r>
              <a:rPr lang="en-US" sz="2800" dirty="0"/>
              <a:t>Government regulations in the care sector</a:t>
            </a:r>
            <a:endParaRPr lang="en-US" sz="2800" dirty="0">
              <a:ea typeface="Calibri"/>
              <a:cs typeface="Calibri"/>
            </a:endParaRPr>
          </a:p>
          <a:p>
            <a:pPr marL="457200" indent="-228600">
              <a:lnSpc>
                <a:spcPct val="90000"/>
              </a:lnSpc>
              <a:spcAft>
                <a:spcPts val="600"/>
              </a:spcAft>
              <a:buFont typeface="Arial" panose="020B0604020202020204" pitchFamily="34" charset="0"/>
              <a:buChar char="•"/>
            </a:pPr>
            <a:r>
              <a:rPr lang="en-US" sz="2800" dirty="0"/>
              <a:t>Need to register with the Care Quality Commission</a:t>
            </a:r>
            <a:endParaRPr lang="en-US" sz="2800" dirty="0">
              <a:ea typeface="Calibri"/>
              <a:cs typeface="Calibri"/>
            </a:endParaRPr>
          </a:p>
          <a:p>
            <a:pPr>
              <a:lnSpc>
                <a:spcPct val="90000"/>
              </a:lnSpc>
              <a:spcAft>
                <a:spcPts val="600"/>
              </a:spcAft>
            </a:pPr>
            <a:r>
              <a:rPr lang="en-US" sz="2800" b="1" dirty="0"/>
              <a:t>Impact</a:t>
            </a:r>
            <a:r>
              <a:rPr lang="en-US" sz="2800" dirty="0"/>
              <a:t>:</a:t>
            </a:r>
            <a:endParaRPr lang="en-US" sz="2800" dirty="0">
              <a:ea typeface="Calibri"/>
              <a:cs typeface="Calibri"/>
            </a:endParaRPr>
          </a:p>
          <a:p>
            <a:pPr marL="457200" indent="-228600">
              <a:lnSpc>
                <a:spcPct val="90000"/>
              </a:lnSpc>
              <a:spcAft>
                <a:spcPts val="600"/>
              </a:spcAft>
              <a:buFont typeface="Arial" panose="020B0604020202020204" pitchFamily="34" charset="0"/>
              <a:buChar char="•"/>
            </a:pPr>
            <a:r>
              <a:rPr lang="en-US" sz="2800" dirty="0"/>
              <a:t>The business must meet strict standards which increases credibility but could add compliance costs</a:t>
            </a:r>
            <a:endParaRPr lang="en-US" sz="2800" dirty="0">
              <a:ea typeface="Calibri"/>
              <a:cs typeface="Calibri"/>
            </a:endParaRPr>
          </a:p>
        </p:txBody>
      </p:sp>
    </p:spTree>
    <p:extLst>
      <p:ext uri="{BB962C8B-B14F-4D97-AF65-F5344CB8AC3E}">
        <p14:creationId xmlns:p14="http://schemas.microsoft.com/office/powerpoint/2010/main" val="15242466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810F855-1FFC-62D9-CBEB-E77D5F7480DF}"/>
              </a:ext>
            </a:extLst>
          </p:cNvPr>
          <p:cNvSpPr txBox="1"/>
          <p:nvPr/>
        </p:nvSpPr>
        <p:spPr>
          <a:xfrm>
            <a:off x="4810259" y="649480"/>
            <a:ext cx="6555347" cy="5546047"/>
          </a:xfrm>
          <a:prstGeom prst="rect">
            <a:avLst/>
          </a:prstGeom>
        </p:spPr>
        <p:txBody>
          <a:bodyPr vert="horz" lIns="91440" tIns="45720" rIns="91440" bIns="45720" rtlCol="0" anchor="ctr">
            <a:normAutofit/>
          </a:bodyPr>
          <a:lstStyle/>
          <a:p>
            <a:pPr>
              <a:lnSpc>
                <a:spcPct val="90000"/>
              </a:lnSpc>
              <a:spcAft>
                <a:spcPts val="300"/>
              </a:spcAft>
            </a:pPr>
            <a:r>
              <a:rPr lang="en-US" sz="2800" b="1" i="0" dirty="0">
                <a:effectLst/>
              </a:rPr>
              <a:t>PESTEL Factor 2 – Economic</a:t>
            </a:r>
            <a:endParaRPr lang="en-US" dirty="0"/>
          </a:p>
          <a:p>
            <a:pPr indent="-228600">
              <a:lnSpc>
                <a:spcPct val="90000"/>
              </a:lnSpc>
              <a:spcAft>
                <a:spcPts val="300"/>
              </a:spcAft>
              <a:buFont typeface="Arial" panose="020B0604020202020204" pitchFamily="34" charset="0"/>
              <a:buChar char="•"/>
            </a:pPr>
            <a:endParaRPr lang="en-US" sz="2000" b="1" i="0" dirty="0">
              <a:effectLst/>
            </a:endParaRPr>
          </a:p>
          <a:p>
            <a:pPr marL="457200" indent="-457200">
              <a:lnSpc>
                <a:spcPct val="90000"/>
              </a:lnSpc>
              <a:buFont typeface="Arial"/>
              <a:buChar char="•"/>
            </a:pPr>
            <a:r>
              <a:rPr lang="en-US" sz="2800" dirty="0"/>
              <a:t> </a:t>
            </a:r>
            <a:r>
              <a:rPr lang="en-US" sz="2800" b="0" i="0" dirty="0">
                <a:effectLst/>
              </a:rPr>
              <a:t>Rising cost of living in the UK</a:t>
            </a:r>
            <a:endParaRPr lang="en-US" sz="2800" b="0" i="0" dirty="0">
              <a:effectLst/>
              <a:ea typeface="Calibri"/>
              <a:cs typeface="Calibri"/>
            </a:endParaRPr>
          </a:p>
          <a:p>
            <a:pPr marL="457200" indent="-457200">
              <a:lnSpc>
                <a:spcPct val="90000"/>
              </a:lnSpc>
              <a:buFont typeface="Arial"/>
              <a:buChar char="•"/>
            </a:pPr>
            <a:r>
              <a:rPr lang="en-US" sz="2800" dirty="0"/>
              <a:t> </a:t>
            </a:r>
            <a:r>
              <a:rPr lang="en-US" sz="2800" b="0" i="0" dirty="0">
                <a:effectLst/>
              </a:rPr>
              <a:t>Increased demand for affordable care</a:t>
            </a:r>
            <a:endParaRPr lang="en-US" sz="2800" b="0" i="0" dirty="0">
              <a:effectLst/>
              <a:ea typeface="Calibri"/>
              <a:cs typeface="Calibri"/>
            </a:endParaRPr>
          </a:p>
          <a:p>
            <a:pPr marL="457200" indent="-457200">
              <a:lnSpc>
                <a:spcPct val="90000"/>
              </a:lnSpc>
              <a:buFont typeface="Arial"/>
              <a:buChar char="•"/>
            </a:pPr>
            <a:endParaRPr lang="en-US" sz="2800" dirty="0">
              <a:ea typeface="Calibri"/>
              <a:cs typeface="Calibri"/>
            </a:endParaRPr>
          </a:p>
          <a:p>
            <a:pPr>
              <a:lnSpc>
                <a:spcPct val="90000"/>
              </a:lnSpc>
            </a:pPr>
            <a:r>
              <a:rPr lang="en-US" sz="2800" b="1" dirty="0">
                <a:ea typeface="Calibri"/>
                <a:cs typeface="Calibri"/>
              </a:rPr>
              <a:t>Impact</a:t>
            </a:r>
            <a:endParaRPr lang="en-US" sz="2800" b="1" i="0" dirty="0">
              <a:effectLst/>
              <a:ea typeface="Calibri"/>
              <a:cs typeface="Calibri"/>
            </a:endParaRPr>
          </a:p>
          <a:p>
            <a:pPr>
              <a:lnSpc>
                <a:spcPct val="90000"/>
              </a:lnSpc>
            </a:pPr>
            <a:endParaRPr lang="en-US" sz="2800" b="1" dirty="0"/>
          </a:p>
          <a:p>
            <a:pPr marL="457200" indent="-457200">
              <a:lnSpc>
                <a:spcPct val="90000"/>
              </a:lnSpc>
              <a:buFont typeface="Arial"/>
              <a:buChar char="•"/>
            </a:pPr>
            <a:r>
              <a:rPr lang="en-US" sz="2800" b="0" i="0" dirty="0">
                <a:effectLst/>
              </a:rPr>
              <a:t>Higher running costs (staff, utilities)</a:t>
            </a:r>
            <a:endParaRPr lang="en-US" sz="2800" b="0" i="0" dirty="0">
              <a:effectLst/>
              <a:ea typeface="Calibri"/>
              <a:cs typeface="Calibri"/>
            </a:endParaRPr>
          </a:p>
          <a:p>
            <a:pPr marL="457200" indent="-457200">
              <a:lnSpc>
                <a:spcPct val="90000"/>
              </a:lnSpc>
              <a:buFont typeface="Arial"/>
              <a:buChar char="•"/>
            </a:pPr>
            <a:r>
              <a:rPr lang="en-US" sz="2800" b="0" i="0" dirty="0">
                <a:effectLst/>
              </a:rPr>
              <a:t>But </a:t>
            </a:r>
            <a:r>
              <a:rPr lang="en-US" sz="2800" dirty="0"/>
              <a:t>strong</a:t>
            </a:r>
            <a:r>
              <a:rPr lang="en-US" sz="2800" b="0" i="0" dirty="0">
                <a:effectLst/>
              </a:rPr>
              <a:t> demand for respite</a:t>
            </a:r>
            <a:r>
              <a:rPr lang="en-US" sz="2800" dirty="0"/>
              <a:t> care for the elderly </a:t>
            </a:r>
            <a:endParaRPr lang="en-US" sz="2800" dirty="0">
              <a:ea typeface="Calibri"/>
              <a:cs typeface="Calibri"/>
            </a:endParaRPr>
          </a:p>
          <a:p>
            <a:pPr indent="-228600">
              <a:lnSpc>
                <a:spcPct val="90000"/>
              </a:lnSpc>
              <a:buFont typeface="Arial" panose="020B0604020202020204" pitchFamily="34" charset="0"/>
              <a:buChar char="•"/>
            </a:pPr>
            <a:endParaRPr lang="en-US" sz="2800" dirty="0">
              <a:ea typeface="Calibri"/>
              <a:cs typeface="Calibri"/>
            </a:endParaRPr>
          </a:p>
        </p:txBody>
      </p:sp>
    </p:spTree>
    <p:extLst>
      <p:ext uri="{BB962C8B-B14F-4D97-AF65-F5344CB8AC3E}">
        <p14:creationId xmlns:p14="http://schemas.microsoft.com/office/powerpoint/2010/main" val="20677007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2" name="Rectangle 11">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Freeform: Shape 19">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2" name="Rectangle 21">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a:extLst>
              <a:ext uri="{FF2B5EF4-FFF2-40B4-BE49-F238E27FC236}">
                <a16:creationId xmlns:a16="http://schemas.microsoft.com/office/drawing/2014/main" id="{BB33A02C-E9F1-8DB0-E816-05EFDD390710}"/>
              </a:ext>
            </a:extLst>
          </p:cNvPr>
          <p:cNvSpPr txBox="1"/>
          <p:nvPr/>
        </p:nvSpPr>
        <p:spPr>
          <a:xfrm>
            <a:off x="4810259" y="649480"/>
            <a:ext cx="6555347" cy="5546047"/>
          </a:xfrm>
          <a:prstGeom prst="rect">
            <a:avLst/>
          </a:prstGeom>
        </p:spPr>
        <p:txBody>
          <a:bodyPr vert="horz" lIns="91440" tIns="45720" rIns="91440" bIns="45720" rtlCol="0" anchor="ctr">
            <a:normAutofit/>
          </a:bodyPr>
          <a:lstStyle/>
          <a:p>
            <a:pPr>
              <a:lnSpc>
                <a:spcPct val="90000"/>
              </a:lnSpc>
              <a:spcAft>
                <a:spcPts val="300"/>
              </a:spcAft>
            </a:pPr>
            <a:r>
              <a:rPr lang="en-US" sz="2800" b="1" i="0" dirty="0">
                <a:effectLst/>
              </a:rPr>
              <a:t>PESTEL Factor 3 – Social</a:t>
            </a:r>
            <a:endParaRPr lang="en-US" dirty="0"/>
          </a:p>
          <a:p>
            <a:pPr indent="-228600">
              <a:lnSpc>
                <a:spcPct val="90000"/>
              </a:lnSpc>
              <a:spcAft>
                <a:spcPts val="300"/>
              </a:spcAft>
              <a:buFont typeface="Arial" panose="020B0604020202020204" pitchFamily="34" charset="0"/>
              <a:buChar char="•"/>
            </a:pPr>
            <a:endParaRPr lang="en-US" sz="2000" b="1" i="0" dirty="0">
              <a:effectLst/>
            </a:endParaRPr>
          </a:p>
          <a:p>
            <a:pPr marL="457200" indent="-457200">
              <a:lnSpc>
                <a:spcPct val="90000"/>
              </a:lnSpc>
              <a:buFont typeface="Arial"/>
              <a:buChar char="•"/>
            </a:pPr>
            <a:r>
              <a:rPr lang="en-US" sz="2800" b="0" i="0" dirty="0">
                <a:effectLst/>
              </a:rPr>
              <a:t>Ageing population in the United Kingdom</a:t>
            </a:r>
            <a:endParaRPr lang="en-US" sz="2800" b="0" i="0" dirty="0">
              <a:effectLst/>
              <a:ea typeface="Calibri"/>
              <a:cs typeface="Calibri"/>
            </a:endParaRPr>
          </a:p>
          <a:p>
            <a:pPr marL="457200" indent="-457200">
              <a:lnSpc>
                <a:spcPct val="90000"/>
              </a:lnSpc>
              <a:buFont typeface="Arial"/>
              <a:buChar char="•"/>
            </a:pPr>
            <a:r>
              <a:rPr lang="en-US" sz="2800" b="0" i="0" dirty="0">
                <a:effectLst/>
              </a:rPr>
              <a:t>More families needing temporary care support</a:t>
            </a:r>
            <a:endParaRPr lang="en-US" sz="2800" b="0" i="0" dirty="0">
              <a:effectLst/>
              <a:ea typeface="Calibri"/>
              <a:cs typeface="Calibri"/>
            </a:endParaRPr>
          </a:p>
          <a:p>
            <a:pPr marL="457200" indent="-457200">
              <a:lnSpc>
                <a:spcPct val="90000"/>
              </a:lnSpc>
              <a:buFont typeface="Arial"/>
              <a:buChar char="•"/>
            </a:pPr>
            <a:endParaRPr lang="en-US" sz="2800" dirty="0"/>
          </a:p>
          <a:p>
            <a:pPr>
              <a:lnSpc>
                <a:spcPct val="90000"/>
              </a:lnSpc>
            </a:pPr>
            <a:r>
              <a:rPr lang="en-US" sz="2800" b="0" i="0" dirty="0">
                <a:effectLst/>
              </a:rPr>
              <a:t> </a:t>
            </a:r>
            <a:r>
              <a:rPr lang="en-US" sz="2800" b="1" i="0" dirty="0">
                <a:effectLst/>
              </a:rPr>
              <a:t>Impact</a:t>
            </a:r>
            <a:r>
              <a:rPr lang="en-US" sz="2800" b="0" i="0" dirty="0">
                <a:effectLst/>
              </a:rPr>
              <a:t>:</a:t>
            </a:r>
            <a:endParaRPr lang="en-US" sz="2800" b="0" i="0" dirty="0">
              <a:effectLst/>
              <a:ea typeface="Calibri"/>
              <a:cs typeface="Calibri"/>
            </a:endParaRPr>
          </a:p>
          <a:p>
            <a:pPr>
              <a:lnSpc>
                <a:spcPct val="90000"/>
              </a:lnSpc>
            </a:pPr>
            <a:endParaRPr lang="en-US" sz="2800" dirty="0"/>
          </a:p>
          <a:p>
            <a:pPr marL="342900" indent="-342900">
              <a:lnSpc>
                <a:spcPct val="90000"/>
              </a:lnSpc>
              <a:buFont typeface="Arial"/>
              <a:buChar char="•"/>
            </a:pPr>
            <a:r>
              <a:rPr lang="en-US" sz="2800" dirty="0"/>
              <a:t> </a:t>
            </a:r>
            <a:r>
              <a:rPr lang="en-US" sz="2800" b="0" i="0" dirty="0">
                <a:effectLst/>
              </a:rPr>
              <a:t>Growing market demand</a:t>
            </a:r>
            <a:endParaRPr lang="en-US" sz="2800" b="0" i="0" dirty="0">
              <a:effectLst/>
              <a:ea typeface="Calibri"/>
              <a:cs typeface="Calibri"/>
            </a:endParaRPr>
          </a:p>
          <a:p>
            <a:pPr marL="457200" indent="-457200">
              <a:lnSpc>
                <a:spcPct val="90000"/>
              </a:lnSpc>
              <a:buFont typeface="Arial"/>
              <a:buChar char="•"/>
            </a:pPr>
            <a:r>
              <a:rPr lang="en-US" sz="2800" b="0" i="0" dirty="0">
                <a:effectLst/>
              </a:rPr>
              <a:t>Opportunity </a:t>
            </a:r>
            <a:r>
              <a:rPr lang="en-US" sz="2800" dirty="0"/>
              <a:t>for fast business</a:t>
            </a:r>
            <a:r>
              <a:rPr lang="en-US" sz="2800" b="0" i="0" dirty="0">
                <a:effectLst/>
              </a:rPr>
              <a:t> growth</a:t>
            </a:r>
            <a:endParaRPr lang="en-US" sz="2800" b="0" i="0" dirty="0">
              <a:effectLst/>
              <a:ea typeface="Calibri"/>
              <a:cs typeface="Calibri"/>
            </a:endParaRPr>
          </a:p>
          <a:p>
            <a:pPr>
              <a:lnSpc>
                <a:spcPct val="90000"/>
              </a:lnSpc>
            </a:pPr>
            <a:br>
              <a:rPr lang="en-US" sz="2000" dirty="0"/>
            </a:br>
            <a:endParaRPr lang="en-US" sz="2000" dirty="0">
              <a:ea typeface="Calibri" panose="020F0502020204030204"/>
              <a:cs typeface="Calibri" panose="020F0502020204030204"/>
            </a:endParaRPr>
          </a:p>
        </p:txBody>
      </p:sp>
    </p:spTree>
    <p:extLst>
      <p:ext uri="{BB962C8B-B14F-4D97-AF65-F5344CB8AC3E}">
        <p14:creationId xmlns:p14="http://schemas.microsoft.com/office/powerpoint/2010/main" val="23456213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1" name="Rectangle 20">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Freeform: Shape 19">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2" name="Rectangle 21">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930D0649-66ED-A089-8B93-192E23E29E92}"/>
              </a:ext>
            </a:extLst>
          </p:cNvPr>
          <p:cNvSpPr txBox="1"/>
          <p:nvPr/>
        </p:nvSpPr>
        <p:spPr>
          <a:xfrm>
            <a:off x="466722" y="586855"/>
            <a:ext cx="3201366" cy="3387497"/>
          </a:xfrm>
          <a:prstGeom prst="rect">
            <a:avLst/>
          </a:prstGeom>
        </p:spPr>
        <p:txBody>
          <a:bodyPr rot="0" spcFirstLastPara="0" vertOverflow="overflow" horzOverflow="overflow" vert="horz" lIns="91440" tIns="45720" rIns="91440" bIns="45720" numCol="1" spcCol="0" rtlCol="0" fromWordArt="0" anchor="b" anchorCtr="0" forceAA="0" compatLnSpc="1">
            <a:prstTxWarp prst="textNoShape">
              <a:avLst/>
            </a:prstTxWarp>
            <a:normAutofit/>
          </a:bodyPr>
          <a:lstStyle/>
          <a:p>
            <a:pPr algn="r">
              <a:lnSpc>
                <a:spcPct val="90000"/>
              </a:lnSpc>
              <a:spcBef>
                <a:spcPct val="0"/>
              </a:spcBef>
              <a:spcAft>
                <a:spcPts val="600"/>
              </a:spcAft>
            </a:pPr>
            <a:r>
              <a:rPr lang="en-US" sz="4000" b="1" i="0" u="none" strike="noStrike" kern="1200" baseline="0" dirty="0">
                <a:solidFill>
                  <a:srgbClr val="FFFFFF"/>
                </a:solidFill>
                <a:latin typeface="+mj-lt"/>
                <a:ea typeface="+mj-ea"/>
                <a:cs typeface="+mj-cs"/>
              </a:rPr>
              <a:t>Marketing Strategies</a:t>
            </a:r>
            <a:endParaRPr lang="en-US" sz="4000" kern="1200" dirty="0">
              <a:solidFill>
                <a:srgbClr val="FFFFFF"/>
              </a:solidFill>
              <a:latin typeface="+mj-lt"/>
              <a:ea typeface="+mj-ea"/>
              <a:cs typeface="+mj-cs"/>
            </a:endParaRPr>
          </a:p>
          <a:p>
            <a:pPr algn="r">
              <a:lnSpc>
                <a:spcPct val="90000"/>
              </a:lnSpc>
              <a:spcBef>
                <a:spcPct val="0"/>
              </a:spcBef>
              <a:spcAft>
                <a:spcPts val="600"/>
              </a:spcAft>
            </a:pPr>
            <a:endParaRPr lang="en-US" sz="4000" kern="1200" dirty="0">
              <a:solidFill>
                <a:srgbClr val="FFFFFF"/>
              </a:solidFill>
              <a:latin typeface="+mj-lt"/>
              <a:ea typeface="+mj-ea"/>
              <a:cs typeface="+mj-cs"/>
            </a:endParaRPr>
          </a:p>
        </p:txBody>
      </p:sp>
      <p:sp>
        <p:nvSpPr>
          <p:cNvPr id="5" name="TextBox 4">
            <a:extLst>
              <a:ext uri="{FF2B5EF4-FFF2-40B4-BE49-F238E27FC236}">
                <a16:creationId xmlns:a16="http://schemas.microsoft.com/office/drawing/2014/main" id="{23A20274-6AF0-79EC-461D-DBBDBCEEFE11}"/>
              </a:ext>
            </a:extLst>
          </p:cNvPr>
          <p:cNvSpPr txBox="1"/>
          <p:nvPr/>
        </p:nvSpPr>
        <p:spPr>
          <a:xfrm>
            <a:off x="4810259" y="649480"/>
            <a:ext cx="6555347" cy="5546047"/>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nSpc>
                <a:spcPct val="90000"/>
              </a:lnSpc>
              <a:spcAft>
                <a:spcPts val="600"/>
              </a:spcAft>
            </a:pPr>
            <a:r>
              <a:rPr lang="en-US" sz="2800" b="1" i="0" u="none" strike="noStrike" baseline="0" dirty="0"/>
              <a:t>Marketing Strategy </a:t>
            </a:r>
            <a:r>
              <a:rPr lang="en-US" sz="2800" b="1" dirty="0"/>
              <a:t>1 - Digital</a:t>
            </a:r>
            <a:r>
              <a:rPr lang="en-US" sz="2800" b="1" i="0" u="none" strike="noStrike" baseline="0" dirty="0"/>
              <a:t> Marketing</a:t>
            </a:r>
            <a:r>
              <a:rPr lang="en-US" sz="2800" b="0" i="0" dirty="0"/>
              <a:t>​</a:t>
            </a:r>
            <a:endParaRPr lang="en-US" dirty="0"/>
          </a:p>
          <a:p>
            <a:pPr>
              <a:lnSpc>
                <a:spcPct val="90000"/>
              </a:lnSpc>
              <a:spcAft>
                <a:spcPts val="600"/>
              </a:spcAft>
            </a:pPr>
            <a:endParaRPr lang="en-US" sz="2800" dirty="0"/>
          </a:p>
          <a:p>
            <a:pPr marL="685800" lvl="0" indent="-457200">
              <a:lnSpc>
                <a:spcPct val="90000"/>
              </a:lnSpc>
              <a:spcAft>
                <a:spcPts val="600"/>
              </a:spcAft>
              <a:buFont typeface="Arial"/>
              <a:buChar char="•"/>
            </a:pPr>
            <a:r>
              <a:rPr lang="en-US" sz="2800" b="0" i="0" u="none" strike="noStrike" baseline="0" dirty="0"/>
              <a:t> Social media </a:t>
            </a:r>
            <a:r>
              <a:rPr lang="en-US" sz="2800" b="0" i="0" dirty="0"/>
              <a:t>​</a:t>
            </a:r>
            <a:endParaRPr lang="en-US" sz="2800" b="0" i="0" dirty="0">
              <a:ea typeface="Calibri"/>
              <a:cs typeface="Calibri"/>
            </a:endParaRPr>
          </a:p>
          <a:p>
            <a:pPr marL="685800" lvl="0" indent="-457200">
              <a:lnSpc>
                <a:spcPct val="90000"/>
              </a:lnSpc>
              <a:spcAft>
                <a:spcPts val="600"/>
              </a:spcAft>
              <a:buFont typeface="Arial"/>
              <a:buChar char="•"/>
            </a:pPr>
            <a:r>
              <a:rPr lang="en-US" sz="2800" b="0" i="0" u="none" strike="noStrike" baseline="0" dirty="0"/>
              <a:t> Simple website with service info</a:t>
            </a:r>
            <a:r>
              <a:rPr lang="en-US" sz="2800" b="0" i="0" dirty="0"/>
              <a:t>​</a:t>
            </a:r>
            <a:endParaRPr lang="en-US" sz="2800" b="0" i="0" dirty="0">
              <a:ea typeface="Calibri"/>
              <a:cs typeface="Calibri"/>
            </a:endParaRPr>
          </a:p>
          <a:p>
            <a:pPr marL="685800" indent="-457200">
              <a:lnSpc>
                <a:spcPct val="90000"/>
              </a:lnSpc>
              <a:spcAft>
                <a:spcPts val="600"/>
              </a:spcAft>
              <a:buFont typeface="Arial"/>
              <a:buChar char="•"/>
            </a:pPr>
            <a:endParaRPr lang="en-US" sz="2800" dirty="0"/>
          </a:p>
          <a:p>
            <a:pPr>
              <a:lnSpc>
                <a:spcPct val="90000"/>
              </a:lnSpc>
              <a:spcAft>
                <a:spcPts val="600"/>
              </a:spcAft>
            </a:pPr>
            <a:r>
              <a:rPr lang="en-US" sz="2800" b="1" i="0" u="none" strike="noStrike" baseline="0" dirty="0"/>
              <a:t>Purpose</a:t>
            </a:r>
            <a:r>
              <a:rPr lang="en-US" sz="2800" b="0" i="0" u="none" strike="noStrike" baseline="0" dirty="0"/>
              <a:t>:</a:t>
            </a:r>
            <a:r>
              <a:rPr lang="en-US" sz="2800" b="0" i="0" dirty="0"/>
              <a:t>​</a:t>
            </a:r>
            <a:endParaRPr lang="en-US" sz="2800" b="0" i="0" dirty="0">
              <a:ea typeface="Calibri"/>
              <a:cs typeface="Calibri"/>
            </a:endParaRPr>
          </a:p>
          <a:p>
            <a:pPr>
              <a:lnSpc>
                <a:spcPct val="90000"/>
              </a:lnSpc>
              <a:spcAft>
                <a:spcPts val="600"/>
              </a:spcAft>
            </a:pPr>
            <a:endParaRPr lang="en-US" sz="2800" dirty="0"/>
          </a:p>
          <a:p>
            <a:pPr marL="685800" indent="-457200">
              <a:lnSpc>
                <a:spcPct val="90000"/>
              </a:lnSpc>
              <a:spcAft>
                <a:spcPts val="600"/>
              </a:spcAft>
              <a:buFont typeface="Arial"/>
              <a:buChar char="•"/>
            </a:pPr>
            <a:r>
              <a:rPr lang="en-US" sz="2800" b="0" i="0" u="none" strike="noStrike" baseline="0" dirty="0"/>
              <a:t>Reach families searching for care  options</a:t>
            </a:r>
            <a:r>
              <a:rPr lang="en-US" sz="2800" b="0" i="0" dirty="0"/>
              <a:t>​</a:t>
            </a:r>
            <a:endParaRPr lang="en-US" sz="2800" b="0" i="0" dirty="0">
              <a:ea typeface="Calibri"/>
              <a:cs typeface="Calibri"/>
            </a:endParaRPr>
          </a:p>
          <a:p>
            <a:pPr marL="685800" indent="-457200">
              <a:lnSpc>
                <a:spcPct val="90000"/>
              </a:lnSpc>
              <a:spcAft>
                <a:spcPts val="600"/>
              </a:spcAft>
              <a:buFont typeface="Arial"/>
              <a:buChar char="•"/>
            </a:pPr>
            <a:r>
              <a:rPr lang="en-US" sz="2800" b="0" i="0" u="none" strike="noStrike" baseline="0" dirty="0"/>
              <a:t>Build trust through reviews and testimonials</a:t>
            </a:r>
            <a:endParaRPr lang="en-US" sz="2800" b="0" i="0" u="none" strike="noStrike" baseline="0" dirty="0">
              <a:ea typeface="Calibri"/>
              <a:cs typeface="Calibri"/>
            </a:endParaRPr>
          </a:p>
          <a:p>
            <a:pPr indent="-228600">
              <a:lnSpc>
                <a:spcPct val="90000"/>
              </a:lnSpc>
              <a:spcAft>
                <a:spcPts val="600"/>
              </a:spcAft>
              <a:buFont typeface="Arial" panose="020B0604020202020204" pitchFamily="34" charset="0"/>
              <a:buChar char="•"/>
            </a:pPr>
            <a:endParaRPr lang="en-US" sz="2000" dirty="0"/>
          </a:p>
        </p:txBody>
      </p:sp>
    </p:spTree>
    <p:extLst>
      <p:ext uri="{BB962C8B-B14F-4D97-AF65-F5344CB8AC3E}">
        <p14:creationId xmlns:p14="http://schemas.microsoft.com/office/powerpoint/2010/main" val="14702709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5BB10E6-C0F0-2D88-294B-6A9F0A66EC3E}"/>
              </a:ext>
            </a:extLst>
          </p:cNvPr>
          <p:cNvSpPr txBox="1"/>
          <p:nvPr/>
        </p:nvSpPr>
        <p:spPr>
          <a:xfrm>
            <a:off x="4810259" y="649480"/>
            <a:ext cx="6555347" cy="5546047"/>
          </a:xfrm>
          <a:prstGeom prst="rect">
            <a:avLst/>
          </a:prstGeom>
        </p:spPr>
        <p:txBody>
          <a:bodyPr vert="horz" lIns="91440" tIns="45720" rIns="91440" bIns="45720" rtlCol="0" anchor="ctr">
            <a:normAutofit/>
          </a:bodyPr>
          <a:lstStyle/>
          <a:p>
            <a:pPr>
              <a:lnSpc>
                <a:spcPct val="90000"/>
              </a:lnSpc>
              <a:spcAft>
                <a:spcPts val="300"/>
              </a:spcAft>
            </a:pPr>
            <a:r>
              <a:rPr lang="en-US" sz="2800" b="1" dirty="0"/>
              <a:t>Marketing</a:t>
            </a:r>
            <a:r>
              <a:rPr lang="en-US" sz="2800" b="1" i="0" dirty="0">
                <a:effectLst/>
              </a:rPr>
              <a:t> Strategy </a:t>
            </a:r>
            <a:r>
              <a:rPr lang="en-US" sz="2800" b="1" dirty="0"/>
              <a:t>2 - Local</a:t>
            </a:r>
            <a:r>
              <a:rPr lang="en-US" sz="2800" b="1" i="0" dirty="0">
                <a:effectLst/>
              </a:rPr>
              <a:t> Networking</a:t>
            </a:r>
            <a:endParaRPr lang="en-US" dirty="0"/>
          </a:p>
          <a:p>
            <a:pPr indent="-228600">
              <a:lnSpc>
                <a:spcPct val="90000"/>
              </a:lnSpc>
              <a:spcAft>
                <a:spcPts val="300"/>
              </a:spcAft>
              <a:buFont typeface="Arial" panose="020B0604020202020204" pitchFamily="34" charset="0"/>
              <a:buChar char="•"/>
            </a:pPr>
            <a:endParaRPr lang="en-US" sz="2000" b="1" dirty="0"/>
          </a:p>
          <a:p>
            <a:pPr>
              <a:lnSpc>
                <a:spcPct val="90000"/>
              </a:lnSpc>
            </a:pPr>
            <a:r>
              <a:rPr lang="en-US" sz="2800" b="1" i="0" dirty="0">
                <a:effectLst/>
              </a:rPr>
              <a:t>Partner with</a:t>
            </a:r>
            <a:r>
              <a:rPr lang="en-US" sz="2800" b="0" i="0" dirty="0">
                <a:effectLst/>
              </a:rPr>
              <a:t>:</a:t>
            </a:r>
            <a:endParaRPr lang="en-US" sz="2800" dirty="0"/>
          </a:p>
          <a:p>
            <a:pPr>
              <a:lnSpc>
                <a:spcPct val="90000"/>
              </a:lnSpc>
            </a:pPr>
            <a:endParaRPr lang="en-US" sz="2800" dirty="0"/>
          </a:p>
          <a:p>
            <a:pPr marL="457200" indent="-457200">
              <a:lnSpc>
                <a:spcPct val="90000"/>
              </a:lnSpc>
              <a:buFont typeface="Arial"/>
              <a:buChar char="•"/>
            </a:pPr>
            <a:r>
              <a:rPr lang="en-US" sz="2800" b="0" i="0" dirty="0">
                <a:effectLst/>
              </a:rPr>
              <a:t>GP </a:t>
            </a:r>
            <a:r>
              <a:rPr lang="en-US" sz="2800" dirty="0"/>
              <a:t>surgeries</a:t>
            </a:r>
            <a:endParaRPr lang="en-US" sz="2800" dirty="0">
              <a:ea typeface="Calibri" panose="020F0502020204030204"/>
              <a:cs typeface="Calibri" panose="020F0502020204030204"/>
            </a:endParaRPr>
          </a:p>
          <a:p>
            <a:pPr marL="457200" indent="-457200">
              <a:lnSpc>
                <a:spcPct val="90000"/>
              </a:lnSpc>
              <a:buFont typeface="Arial"/>
              <a:buChar char="•"/>
            </a:pPr>
            <a:r>
              <a:rPr lang="en-US" sz="2800" dirty="0"/>
              <a:t>Hospitals</a:t>
            </a:r>
            <a:endParaRPr lang="en-US" sz="2800" dirty="0">
              <a:ea typeface="Calibri" panose="020F0502020204030204"/>
              <a:cs typeface="Calibri" panose="020F0502020204030204"/>
            </a:endParaRPr>
          </a:p>
          <a:p>
            <a:pPr marL="457200" indent="-457200">
              <a:lnSpc>
                <a:spcPct val="90000"/>
              </a:lnSpc>
              <a:buFont typeface="Arial"/>
              <a:buChar char="•"/>
            </a:pPr>
            <a:r>
              <a:rPr lang="en-US" sz="2800" dirty="0"/>
              <a:t>Community</a:t>
            </a:r>
            <a:r>
              <a:rPr lang="en-US" sz="2800" b="0" i="0" dirty="0">
                <a:effectLst/>
              </a:rPr>
              <a:t> </a:t>
            </a:r>
            <a:r>
              <a:rPr lang="en-US" sz="2800" dirty="0"/>
              <a:t>medical centre's</a:t>
            </a:r>
            <a:endParaRPr lang="en-US" sz="2800" b="0" i="0" dirty="0">
              <a:effectLst/>
              <a:ea typeface="Calibri"/>
              <a:cs typeface="Calibri"/>
            </a:endParaRPr>
          </a:p>
          <a:p>
            <a:pPr marL="457200" indent="-457200">
              <a:lnSpc>
                <a:spcPct val="90000"/>
              </a:lnSpc>
              <a:buFont typeface="Arial"/>
              <a:buChar char="•"/>
            </a:pPr>
            <a:endParaRPr lang="en-US" sz="2800" dirty="0">
              <a:ea typeface="Calibri"/>
              <a:cs typeface="Calibri"/>
            </a:endParaRPr>
          </a:p>
          <a:p>
            <a:pPr>
              <a:lnSpc>
                <a:spcPct val="90000"/>
              </a:lnSpc>
            </a:pPr>
            <a:r>
              <a:rPr lang="en-US" sz="2800" b="1" dirty="0">
                <a:ea typeface="Calibri"/>
                <a:cs typeface="Calibri"/>
              </a:rPr>
              <a:t>Purpo</a:t>
            </a:r>
            <a:r>
              <a:rPr lang="en-US" sz="2800" b="1" dirty="0"/>
              <a:t>se</a:t>
            </a:r>
            <a:endParaRPr lang="en-US" sz="2800" b="1" dirty="0">
              <a:ea typeface="Calibri" panose="020F0502020204030204"/>
              <a:cs typeface="Calibri" panose="020F0502020204030204"/>
            </a:endParaRPr>
          </a:p>
          <a:p>
            <a:pPr>
              <a:lnSpc>
                <a:spcPct val="90000"/>
              </a:lnSpc>
            </a:pPr>
            <a:r>
              <a:rPr lang="en-US" sz="2800" b="0" i="0" dirty="0">
                <a:effectLst/>
              </a:rPr>
              <a:t> </a:t>
            </a:r>
            <a:endParaRPr lang="en-US" sz="2800" b="0" i="0" dirty="0">
              <a:effectLst/>
              <a:ea typeface="Calibri"/>
              <a:cs typeface="Calibri"/>
            </a:endParaRPr>
          </a:p>
          <a:p>
            <a:pPr marL="457200" indent="-457200">
              <a:lnSpc>
                <a:spcPct val="90000"/>
              </a:lnSpc>
              <a:buFont typeface="Arial"/>
              <a:buChar char="•"/>
            </a:pPr>
            <a:r>
              <a:rPr lang="en-US" sz="2800" b="0" i="0" dirty="0">
                <a:effectLst/>
              </a:rPr>
              <a:t>Referrals from trusted professionals</a:t>
            </a:r>
            <a:endParaRPr lang="en-US" sz="2800" b="0" i="0" dirty="0">
              <a:effectLst/>
              <a:ea typeface="Calibri"/>
              <a:cs typeface="Calibri"/>
            </a:endParaRPr>
          </a:p>
          <a:p>
            <a:pPr marL="457200" indent="-457200">
              <a:lnSpc>
                <a:spcPct val="90000"/>
              </a:lnSpc>
              <a:buFont typeface="Arial"/>
              <a:buChar char="•"/>
            </a:pPr>
            <a:r>
              <a:rPr lang="en-US" sz="2800" b="0" i="0" dirty="0">
                <a:effectLst/>
              </a:rPr>
              <a:t>Build local </a:t>
            </a:r>
            <a:r>
              <a:rPr lang="en-US" sz="2800" dirty="0"/>
              <a:t>reputation</a:t>
            </a:r>
            <a:endParaRPr lang="en-US" sz="2800" b="0" i="0" dirty="0">
              <a:effectLst/>
              <a:ea typeface="Calibri"/>
              <a:cs typeface="Calibri"/>
            </a:endParaRPr>
          </a:p>
        </p:txBody>
      </p:sp>
    </p:spTree>
    <p:extLst>
      <p:ext uri="{BB962C8B-B14F-4D97-AF65-F5344CB8AC3E}">
        <p14:creationId xmlns:p14="http://schemas.microsoft.com/office/powerpoint/2010/main" val="32263440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2FA1CA11-D793-B488-5E6C-40EB8AC51AD7}"/>
              </a:ext>
            </a:extLst>
          </p:cNvPr>
          <p:cNvSpPr txBox="1"/>
          <p:nvPr/>
        </p:nvSpPr>
        <p:spPr>
          <a:xfrm>
            <a:off x="1371597" y="348865"/>
            <a:ext cx="10044023" cy="877729"/>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nSpc>
                <a:spcPct val="90000"/>
              </a:lnSpc>
              <a:spcBef>
                <a:spcPct val="0"/>
              </a:spcBef>
              <a:spcAft>
                <a:spcPts val="600"/>
              </a:spcAft>
            </a:pPr>
            <a:r>
              <a:rPr lang="en-US" sz="4000" b="1" kern="1200" dirty="0">
                <a:solidFill>
                  <a:srgbClr val="FFFFFF"/>
                </a:solidFill>
                <a:latin typeface="+mj-lt"/>
                <a:ea typeface="+mj-ea"/>
                <a:cs typeface="+mj-cs"/>
              </a:rPr>
              <a:t>Financials</a:t>
            </a:r>
          </a:p>
          <a:p>
            <a:pPr>
              <a:lnSpc>
                <a:spcPct val="90000"/>
              </a:lnSpc>
              <a:spcBef>
                <a:spcPct val="0"/>
              </a:spcBef>
              <a:spcAft>
                <a:spcPts val="600"/>
              </a:spcAft>
            </a:pPr>
            <a:endParaRPr lang="en-US" sz="4000" kern="1200" dirty="0">
              <a:solidFill>
                <a:srgbClr val="FFFFFF"/>
              </a:solidFill>
              <a:latin typeface="+mj-lt"/>
              <a:ea typeface="+mj-ea"/>
              <a:cs typeface="+mj-cs"/>
            </a:endParaRPr>
          </a:p>
        </p:txBody>
      </p:sp>
      <p:graphicFrame>
        <p:nvGraphicFramePr>
          <p:cNvPr id="6" name="TextBox 3">
            <a:extLst>
              <a:ext uri="{FF2B5EF4-FFF2-40B4-BE49-F238E27FC236}">
                <a16:creationId xmlns:a16="http://schemas.microsoft.com/office/drawing/2014/main" id="{DD338B3E-C259-656D-5935-6C590FCE4CAC}"/>
              </a:ext>
            </a:extLst>
          </p:cNvPr>
          <p:cNvGraphicFramePr/>
          <p:nvPr>
            <p:extLst>
              <p:ext uri="{D42A27DB-BD31-4B8C-83A1-F6EECF244321}">
                <p14:modId xmlns:p14="http://schemas.microsoft.com/office/powerpoint/2010/main" val="989219334"/>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856093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EC3F331-57E3-2264-8AFD-12A579AA8029}"/>
              </a:ext>
            </a:extLst>
          </p:cNvPr>
          <p:cNvSpPr txBox="1"/>
          <p:nvPr/>
        </p:nvSpPr>
        <p:spPr>
          <a:xfrm>
            <a:off x="4810259" y="649480"/>
            <a:ext cx="6555347" cy="5546047"/>
          </a:xfrm>
          <a:prstGeom prst="rect">
            <a:avLst/>
          </a:prstGeom>
        </p:spPr>
        <p:txBody>
          <a:bodyPr vert="horz" lIns="91440" tIns="45720" rIns="91440" bIns="45720" rtlCol="0" anchor="ctr">
            <a:normAutofit/>
          </a:bodyPr>
          <a:lstStyle/>
          <a:p>
            <a:pPr>
              <a:lnSpc>
                <a:spcPct val="90000"/>
              </a:lnSpc>
              <a:spcAft>
                <a:spcPts val="300"/>
              </a:spcAft>
            </a:pPr>
            <a:r>
              <a:rPr lang="en-US" sz="3200" b="1" dirty="0"/>
              <a:t>Funding</a:t>
            </a:r>
            <a:r>
              <a:rPr lang="en-US" sz="3200" b="1" i="0" dirty="0">
                <a:effectLst/>
              </a:rPr>
              <a:t> Requirements</a:t>
            </a:r>
            <a:endParaRPr lang="en-US" sz="3200" dirty="0"/>
          </a:p>
          <a:p>
            <a:pPr indent="-228600">
              <a:lnSpc>
                <a:spcPct val="90000"/>
              </a:lnSpc>
              <a:spcAft>
                <a:spcPts val="300"/>
              </a:spcAft>
              <a:buFont typeface="Arial" panose="020B0604020202020204" pitchFamily="34" charset="0"/>
              <a:buChar char="•"/>
            </a:pPr>
            <a:endParaRPr lang="en-US" sz="2000" b="1" dirty="0"/>
          </a:p>
          <a:p>
            <a:pPr>
              <a:lnSpc>
                <a:spcPct val="90000"/>
              </a:lnSpc>
            </a:pPr>
            <a:r>
              <a:rPr lang="en-US" sz="2800" b="1" i="0" dirty="0">
                <a:effectLst/>
              </a:rPr>
              <a:t>Total Funding Needed</a:t>
            </a:r>
            <a:r>
              <a:rPr lang="en-US" sz="2000" b="1" i="0" dirty="0">
                <a:effectLst/>
              </a:rPr>
              <a:t>:</a:t>
            </a:r>
            <a:r>
              <a:rPr lang="en-US" sz="2800" b="0" i="0" dirty="0">
                <a:effectLst/>
              </a:rPr>
              <a:t> </a:t>
            </a:r>
            <a:endParaRPr lang="en-US" sz="2800" dirty="0">
              <a:ea typeface="Calibri"/>
              <a:cs typeface="Calibri"/>
            </a:endParaRPr>
          </a:p>
          <a:p>
            <a:pPr>
              <a:lnSpc>
                <a:spcPct val="90000"/>
              </a:lnSpc>
            </a:pPr>
            <a:endParaRPr lang="en-US" sz="2800" dirty="0"/>
          </a:p>
          <a:p>
            <a:pPr marL="457200" indent="-457200">
              <a:lnSpc>
                <a:spcPct val="90000"/>
              </a:lnSpc>
              <a:buFont typeface="Arial"/>
              <a:buChar char="•"/>
            </a:pPr>
            <a:r>
              <a:rPr lang="en-US" sz="2800" dirty="0"/>
              <a:t>£42,700 Loan</a:t>
            </a:r>
            <a:r>
              <a:rPr lang="en-US" sz="2800" dirty="0">
                <a:ea typeface="Calibri"/>
                <a:cs typeface="Calibri"/>
              </a:rPr>
              <a:t> from bank</a:t>
            </a:r>
          </a:p>
          <a:p>
            <a:pPr marL="457200" indent="-457200">
              <a:lnSpc>
                <a:spcPct val="90000"/>
              </a:lnSpc>
              <a:buFont typeface="Arial"/>
              <a:buChar char="•"/>
            </a:pPr>
            <a:endParaRPr lang="en-US" sz="2800" dirty="0"/>
          </a:p>
          <a:p>
            <a:pPr>
              <a:lnSpc>
                <a:spcPct val="90000"/>
              </a:lnSpc>
            </a:pPr>
            <a:r>
              <a:rPr lang="en-US" sz="2800" b="1" i="0" dirty="0">
                <a:effectLst/>
              </a:rPr>
              <a:t>Startup Costs Include</a:t>
            </a:r>
            <a:r>
              <a:rPr lang="en-US" sz="2000" b="1" i="0" dirty="0">
                <a:effectLst/>
              </a:rPr>
              <a:t>:</a:t>
            </a:r>
            <a:endParaRPr lang="en-US" sz="2000" b="0" i="0" dirty="0">
              <a:effectLst/>
              <a:ea typeface="Calibri" panose="020F0502020204030204"/>
              <a:cs typeface="Calibri" panose="020F0502020204030204"/>
            </a:endParaRPr>
          </a:p>
          <a:p>
            <a:pPr>
              <a:lnSpc>
                <a:spcPct val="90000"/>
              </a:lnSpc>
            </a:pPr>
            <a:endParaRPr lang="en-US" sz="2000" b="1" dirty="0"/>
          </a:p>
          <a:p>
            <a:pPr marL="457200" indent="-457200">
              <a:lnSpc>
                <a:spcPct val="90000"/>
              </a:lnSpc>
              <a:buFont typeface="Arial"/>
              <a:buChar char="•"/>
            </a:pPr>
            <a:r>
              <a:rPr lang="en-US" sz="2800" b="0" i="0" dirty="0">
                <a:effectLst/>
              </a:rPr>
              <a:t>Property setup</a:t>
            </a:r>
            <a:r>
              <a:rPr lang="en-US" sz="2800" dirty="0"/>
              <a:t> - £22,700</a:t>
            </a:r>
            <a:endParaRPr lang="en-US" sz="2800" b="0" i="0" dirty="0">
              <a:effectLst/>
              <a:ea typeface="Calibri"/>
              <a:cs typeface="Calibri"/>
            </a:endParaRPr>
          </a:p>
          <a:p>
            <a:pPr marL="457200" indent="-457200">
              <a:lnSpc>
                <a:spcPct val="90000"/>
              </a:lnSpc>
              <a:buFont typeface="Arial"/>
              <a:buChar char="•"/>
            </a:pPr>
            <a:r>
              <a:rPr lang="en-US" sz="2800" b="0" i="0" dirty="0">
                <a:effectLst/>
              </a:rPr>
              <a:t>Furniture &amp; equipment</a:t>
            </a:r>
            <a:r>
              <a:rPr lang="en-US" sz="2800" dirty="0"/>
              <a:t> - £15,500</a:t>
            </a:r>
            <a:endParaRPr lang="en-US" sz="2800" b="0" i="0" dirty="0">
              <a:effectLst/>
              <a:ea typeface="Calibri"/>
              <a:cs typeface="Calibri"/>
            </a:endParaRPr>
          </a:p>
          <a:p>
            <a:pPr marL="457200" indent="-457200">
              <a:lnSpc>
                <a:spcPct val="90000"/>
              </a:lnSpc>
              <a:buFont typeface="Arial"/>
              <a:buChar char="•"/>
            </a:pPr>
            <a:r>
              <a:rPr lang="en-US" sz="2800" dirty="0"/>
              <a:t>Linen and consumables - £2,000</a:t>
            </a:r>
            <a:endParaRPr lang="en-US" sz="2800" b="0" i="0" dirty="0">
              <a:effectLst/>
              <a:ea typeface="Calibri"/>
              <a:cs typeface="Calibri"/>
            </a:endParaRPr>
          </a:p>
          <a:p>
            <a:pPr marL="457200" indent="-457200">
              <a:lnSpc>
                <a:spcPct val="90000"/>
              </a:lnSpc>
              <a:buFont typeface="Arial"/>
              <a:buChar char="•"/>
            </a:pPr>
            <a:r>
              <a:rPr lang="en-US" sz="2800" b="0" i="0" dirty="0">
                <a:effectLst/>
              </a:rPr>
              <a:t>Licensing &amp; insurance</a:t>
            </a:r>
            <a:r>
              <a:rPr lang="en-US" sz="2800" dirty="0"/>
              <a:t> - £2,500</a:t>
            </a:r>
            <a:endParaRPr lang="en-US" sz="2800" b="0" i="0" dirty="0">
              <a:effectLst/>
              <a:ea typeface="Calibri"/>
              <a:cs typeface="Calibri"/>
            </a:endParaRPr>
          </a:p>
        </p:txBody>
      </p:sp>
    </p:spTree>
    <p:extLst>
      <p:ext uri="{BB962C8B-B14F-4D97-AF65-F5344CB8AC3E}">
        <p14:creationId xmlns:p14="http://schemas.microsoft.com/office/powerpoint/2010/main" val="9510489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BC3BC52-A2DC-74FB-779A-A855755AA6ED}"/>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382CD7A-207C-861C-7171-0A83525FAA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a:extLst>
              <a:ext uri="{FF2B5EF4-FFF2-40B4-BE49-F238E27FC236}">
                <a16:creationId xmlns:a16="http://schemas.microsoft.com/office/drawing/2014/main" id="{034FAE7F-8590-CE3D-693F-8FDFA33BE6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A25A5FBF-EB8D-7A79-56E8-4083558CE0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6BCA7F6E-8822-DE39-9686-6E31E9D7D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AD9BE761-6C98-1EE9-8A47-99E7F11803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B7B0EEA9-CB92-A86D-3EC0-CBE939498D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1E4627A5-C1AD-AF4D-713F-C483C97D87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descr="A graph with a red line and green line&#10;&#10;AI-generated content may be incorrect.">
            <a:extLst>
              <a:ext uri="{FF2B5EF4-FFF2-40B4-BE49-F238E27FC236}">
                <a16:creationId xmlns:a16="http://schemas.microsoft.com/office/drawing/2014/main" id="{AD8CEE7D-9838-7E33-FDEF-52817B1F1042}"/>
              </a:ext>
            </a:extLst>
          </p:cNvPr>
          <p:cNvPicPr>
            <a:picLocks noChangeAspect="1"/>
          </p:cNvPicPr>
          <p:nvPr/>
        </p:nvPicPr>
        <p:blipFill>
          <a:blip r:embed="rId2"/>
          <a:stretch>
            <a:fillRect/>
          </a:stretch>
        </p:blipFill>
        <p:spPr>
          <a:xfrm>
            <a:off x="4564171" y="407096"/>
            <a:ext cx="7207685" cy="4686822"/>
          </a:xfrm>
          <a:prstGeom prst="rect">
            <a:avLst/>
          </a:prstGeom>
        </p:spPr>
      </p:pic>
      <p:sp>
        <p:nvSpPr>
          <p:cNvPr id="4" name="TextBox 3">
            <a:extLst>
              <a:ext uri="{FF2B5EF4-FFF2-40B4-BE49-F238E27FC236}">
                <a16:creationId xmlns:a16="http://schemas.microsoft.com/office/drawing/2014/main" id="{4CEB7C35-4585-80C3-266F-B9BAAA1C9081}"/>
              </a:ext>
            </a:extLst>
          </p:cNvPr>
          <p:cNvSpPr txBox="1"/>
          <p:nvPr/>
        </p:nvSpPr>
        <p:spPr>
          <a:xfrm>
            <a:off x="5484620" y="5445336"/>
            <a:ext cx="5363226"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ea typeface="Calibri"/>
                <a:cs typeface="Calibri"/>
              </a:rPr>
              <a:t>Break-even point will be at 2 – 3 months at maximum capacity</a:t>
            </a:r>
            <a:endParaRPr lang="en-US" sz="2800" dirty="0"/>
          </a:p>
        </p:txBody>
      </p:sp>
    </p:spTree>
    <p:extLst>
      <p:ext uri="{BB962C8B-B14F-4D97-AF65-F5344CB8AC3E}">
        <p14:creationId xmlns:p14="http://schemas.microsoft.com/office/powerpoint/2010/main" val="33984489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2550BE34-C2B8-49B8-8519-67A8CAD51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6" name="Rectangle 25">
            <a:extLst>
              <a:ext uri="{FF2B5EF4-FFF2-40B4-BE49-F238E27FC236}">
                <a16:creationId xmlns:a16="http://schemas.microsoft.com/office/drawing/2014/main" id="{A7457DD9-5A45-400A-AB4B-4B4EDECA25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4416" y="365125"/>
            <a:ext cx="11167447" cy="2089317"/>
          </a:xfrm>
          <a:prstGeom prst="rect">
            <a:avLst/>
          </a:prstGeom>
          <a:ln w="12700">
            <a:solidFill>
              <a:srgbClr val="DEDEDE"/>
            </a:solidFill>
          </a:ln>
          <a:effectLst>
            <a:outerShdw blurRad="50800" dist="38100" dir="2700000" algn="tl" rotWithShape="0">
              <a:schemeClr val="bg2">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B48ED22E-60CB-C575-C560-F579BE600A27}"/>
              </a:ext>
            </a:extLst>
          </p:cNvPr>
          <p:cNvSpPr txBox="1"/>
          <p:nvPr/>
        </p:nvSpPr>
        <p:spPr>
          <a:xfrm>
            <a:off x="1109376" y="1411452"/>
            <a:ext cx="3560252" cy="1645920"/>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2800" b="1" i="0" u="none" strike="noStrike" kern="1200" dirty="0">
                <a:effectLst/>
                <a:latin typeface="+mj-lt"/>
                <a:ea typeface="+mj-ea"/>
                <a:cs typeface="+mj-cs"/>
              </a:rPr>
              <a:t>Investment capital needed = £</a:t>
            </a:r>
            <a:r>
              <a:rPr lang="en-US" sz="2800" b="1" kern="1200" dirty="0">
                <a:latin typeface="+mj-lt"/>
                <a:ea typeface="+mj-ea"/>
                <a:cs typeface="+mj-cs"/>
              </a:rPr>
              <a:t>42,700</a:t>
            </a:r>
            <a:r>
              <a:rPr lang="en-US" sz="3200" kern="1200" dirty="0">
                <a:latin typeface="+mj-lt"/>
                <a:ea typeface="+mj-ea"/>
                <a:cs typeface="+mj-cs"/>
              </a:rPr>
              <a:t> </a:t>
            </a:r>
          </a:p>
          <a:p>
            <a:pPr>
              <a:lnSpc>
                <a:spcPct val="90000"/>
              </a:lnSpc>
              <a:spcBef>
                <a:spcPct val="0"/>
              </a:spcBef>
              <a:spcAft>
                <a:spcPts val="600"/>
              </a:spcAft>
            </a:pPr>
            <a:endParaRPr lang="en-US" sz="3200" kern="1200" dirty="0">
              <a:solidFill>
                <a:schemeClr val="tx1"/>
              </a:solidFill>
              <a:latin typeface="+mj-lt"/>
              <a:ea typeface="+mj-ea"/>
              <a:cs typeface="+mj-cs"/>
            </a:endParaRPr>
          </a:p>
        </p:txBody>
      </p:sp>
      <p:sp>
        <p:nvSpPr>
          <p:cNvPr id="27" name="Rectangle 26">
            <a:extLst>
              <a:ext uri="{FF2B5EF4-FFF2-40B4-BE49-F238E27FC236}">
                <a16:creationId xmlns:a16="http://schemas.microsoft.com/office/drawing/2014/main" id="{441CF7D6-A660-431A-B0BB-140A0D5556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408" y="1057739"/>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panose="020F0502020204030204"/>
            </a:endParaRPr>
          </a:p>
        </p:txBody>
      </p:sp>
      <p:sp>
        <p:nvSpPr>
          <p:cNvPr id="24" name="Rectangle 23">
            <a:extLst>
              <a:ext uri="{FF2B5EF4-FFF2-40B4-BE49-F238E27FC236}">
                <a16:creationId xmlns:a16="http://schemas.microsoft.com/office/drawing/2014/main" id="{0570A85B-3810-4F95-97B0-CBF4CCDB38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243541" y="1400638"/>
            <a:ext cx="14630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panose="020F0502020204030204"/>
            </a:endParaRPr>
          </a:p>
        </p:txBody>
      </p:sp>
      <p:sp>
        <p:nvSpPr>
          <p:cNvPr id="8" name="TextBox 7">
            <a:extLst>
              <a:ext uri="{FF2B5EF4-FFF2-40B4-BE49-F238E27FC236}">
                <a16:creationId xmlns:a16="http://schemas.microsoft.com/office/drawing/2014/main" id="{C895F13B-A6A0-47E2-82A6-F316CAD0016A}"/>
              </a:ext>
            </a:extLst>
          </p:cNvPr>
          <p:cNvSpPr txBox="1"/>
          <p:nvPr/>
        </p:nvSpPr>
        <p:spPr>
          <a:xfrm>
            <a:off x="5351164" y="586822"/>
            <a:ext cx="6002636" cy="1645920"/>
          </a:xfrm>
          <a:prstGeom prst="rect">
            <a:avLst/>
          </a:prstGeom>
        </p:spPr>
        <p:txBody>
          <a:bodyPr vert="horz" lIns="91440" tIns="45720" rIns="91440" bIns="45720" rtlCol="0" anchor="ctr">
            <a:normAutofit/>
          </a:bodyPr>
          <a:lstStyle/>
          <a:p>
            <a:pPr>
              <a:lnSpc>
                <a:spcPct val="90000"/>
              </a:lnSpc>
              <a:spcAft>
                <a:spcPts val="600"/>
              </a:spcAft>
            </a:pPr>
            <a:r>
              <a:rPr lang="en-US" sz="2800" dirty="0">
                <a:effectLst/>
                <a:highlight>
                  <a:srgbClr val="FFFF00"/>
                </a:highlight>
              </a:rPr>
              <a:t>Investment needed</a:t>
            </a:r>
            <a:r>
              <a:rPr lang="en-US" sz="2800" dirty="0">
                <a:effectLst/>
              </a:rPr>
              <a:t> = </a:t>
            </a:r>
            <a:r>
              <a:rPr lang="en-US" sz="2800" dirty="0">
                <a:effectLst/>
                <a:highlight>
                  <a:srgbClr val="00FFFF"/>
                </a:highlight>
              </a:rPr>
              <a:t>Total Startup Cost</a:t>
            </a:r>
            <a:r>
              <a:rPr lang="en-US" sz="2800" dirty="0">
                <a:effectLst/>
              </a:rPr>
              <a:t> + (</a:t>
            </a:r>
            <a:r>
              <a:rPr lang="en-US" sz="2800" dirty="0">
                <a:effectLst/>
                <a:highlight>
                  <a:srgbClr val="00FF00"/>
                </a:highlight>
              </a:rPr>
              <a:t>Operational Cost</a:t>
            </a:r>
            <a:r>
              <a:rPr lang="en-US" sz="2800" dirty="0">
                <a:highlight>
                  <a:srgbClr val="00FF00"/>
                </a:highlight>
              </a:rPr>
              <a:t> </a:t>
            </a:r>
            <a:r>
              <a:rPr lang="en-US" sz="2800" dirty="0">
                <a:effectLst/>
              </a:rPr>
              <a:t>– </a:t>
            </a:r>
            <a:r>
              <a:rPr lang="en-US" sz="2800" dirty="0">
                <a:effectLst/>
                <a:highlight>
                  <a:srgbClr val="FF00FF"/>
                </a:highlight>
              </a:rPr>
              <a:t>Revenue</a:t>
            </a:r>
            <a:r>
              <a:rPr lang="en-US" sz="2800" dirty="0">
                <a:effectLst/>
              </a:rPr>
              <a:t>  up to the break-even point)</a:t>
            </a:r>
            <a:endParaRPr lang="en-US" dirty="0"/>
          </a:p>
          <a:p>
            <a:pPr indent="-228600">
              <a:lnSpc>
                <a:spcPct val="90000"/>
              </a:lnSpc>
              <a:spcAft>
                <a:spcPts val="600"/>
              </a:spcAft>
              <a:buFont typeface="Arial" panose="020B0604020202020204" pitchFamily="34" charset="0"/>
              <a:buChar char="•"/>
            </a:pPr>
            <a:endParaRPr lang="en-US" dirty="0"/>
          </a:p>
        </p:txBody>
      </p:sp>
      <p:graphicFrame>
        <p:nvGraphicFramePr>
          <p:cNvPr id="6" name="Table 5">
            <a:extLst>
              <a:ext uri="{FF2B5EF4-FFF2-40B4-BE49-F238E27FC236}">
                <a16:creationId xmlns:a16="http://schemas.microsoft.com/office/drawing/2014/main" id="{BED89189-FB6E-F6A5-FE8F-2CDDE5D6F9C0}"/>
              </a:ext>
            </a:extLst>
          </p:cNvPr>
          <p:cNvGraphicFramePr>
            <a:graphicFrameLocks noGrp="1"/>
          </p:cNvGraphicFramePr>
          <p:nvPr>
            <p:extLst>
              <p:ext uri="{D42A27DB-BD31-4B8C-83A1-F6EECF244321}">
                <p14:modId xmlns:p14="http://schemas.microsoft.com/office/powerpoint/2010/main" val="3334320506"/>
              </p:ext>
            </p:extLst>
          </p:nvPr>
        </p:nvGraphicFramePr>
        <p:xfrm>
          <a:off x="557784" y="2760497"/>
          <a:ext cx="11164826" cy="3430983"/>
        </p:xfrm>
        <a:graphic>
          <a:graphicData uri="http://schemas.openxmlformats.org/drawingml/2006/table">
            <a:tbl>
              <a:tblPr firstRow="1" bandRow="1"/>
              <a:tblGrid>
                <a:gridCol w="1886931">
                  <a:extLst>
                    <a:ext uri="{9D8B030D-6E8A-4147-A177-3AD203B41FA5}">
                      <a16:colId xmlns:a16="http://schemas.microsoft.com/office/drawing/2014/main" val="2231490072"/>
                    </a:ext>
                  </a:extLst>
                </a:gridCol>
                <a:gridCol w="1436423">
                  <a:extLst>
                    <a:ext uri="{9D8B030D-6E8A-4147-A177-3AD203B41FA5}">
                      <a16:colId xmlns:a16="http://schemas.microsoft.com/office/drawing/2014/main" val="188148330"/>
                    </a:ext>
                  </a:extLst>
                </a:gridCol>
                <a:gridCol w="1472884">
                  <a:extLst>
                    <a:ext uri="{9D8B030D-6E8A-4147-A177-3AD203B41FA5}">
                      <a16:colId xmlns:a16="http://schemas.microsoft.com/office/drawing/2014/main" val="2562362153"/>
                    </a:ext>
                  </a:extLst>
                </a:gridCol>
                <a:gridCol w="1592147">
                  <a:extLst>
                    <a:ext uri="{9D8B030D-6E8A-4147-A177-3AD203B41FA5}">
                      <a16:colId xmlns:a16="http://schemas.microsoft.com/office/drawing/2014/main" val="2352855495"/>
                    </a:ext>
                  </a:extLst>
                </a:gridCol>
                <a:gridCol w="1592147">
                  <a:extLst>
                    <a:ext uri="{9D8B030D-6E8A-4147-A177-3AD203B41FA5}">
                      <a16:colId xmlns:a16="http://schemas.microsoft.com/office/drawing/2014/main" val="1421131222"/>
                    </a:ext>
                  </a:extLst>
                </a:gridCol>
                <a:gridCol w="1592147">
                  <a:extLst>
                    <a:ext uri="{9D8B030D-6E8A-4147-A177-3AD203B41FA5}">
                      <a16:colId xmlns:a16="http://schemas.microsoft.com/office/drawing/2014/main" val="1789028460"/>
                    </a:ext>
                  </a:extLst>
                </a:gridCol>
                <a:gridCol w="1592147">
                  <a:extLst>
                    <a:ext uri="{9D8B030D-6E8A-4147-A177-3AD203B41FA5}">
                      <a16:colId xmlns:a16="http://schemas.microsoft.com/office/drawing/2014/main" val="2007591605"/>
                    </a:ext>
                  </a:extLst>
                </a:gridCol>
              </a:tblGrid>
              <a:tr h="496397">
                <a:tc>
                  <a:txBody>
                    <a:bodyPr/>
                    <a:lstStyle/>
                    <a:p>
                      <a:pPr algn="l" fontAlgn="b">
                        <a:spcBef>
                          <a:spcPts val="0"/>
                        </a:spcBef>
                        <a:spcAft>
                          <a:spcPts val="0"/>
                        </a:spcAft>
                      </a:pPr>
                      <a:endParaRPr lang="en-GB" sz="2100" b="0" i="0" u="none" strike="noStrike" dirty="0">
                        <a:effectLst/>
                        <a:latin typeface="Arial" panose="020B0604020202020204" pitchFamily="34" charset="0"/>
                      </a:endParaRPr>
                    </a:p>
                  </a:txBody>
                  <a:tcPr marL="10879" marR="10879" marT="10879"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noFill/>
                  </a:tcPr>
                </a:tc>
                <a:tc>
                  <a:txBody>
                    <a:bodyPr/>
                    <a:lstStyle/>
                    <a:p>
                      <a:pPr algn="l" fontAlgn="b">
                        <a:spcBef>
                          <a:spcPts val="0"/>
                        </a:spcBef>
                        <a:spcAft>
                          <a:spcPts val="0"/>
                        </a:spcAft>
                      </a:pPr>
                      <a:r>
                        <a:rPr lang="en-GB" sz="3000" b="1" i="0" u="none" strike="noStrike" dirty="0">
                          <a:solidFill>
                            <a:srgbClr val="000000"/>
                          </a:solidFill>
                          <a:effectLst/>
                          <a:highlight>
                            <a:srgbClr val="4D93D9"/>
                          </a:highlight>
                          <a:latin typeface="Aptos Narrow" panose="020B0004020202020204" pitchFamily="34" charset="0"/>
                        </a:rPr>
                        <a:t>Jan</a:t>
                      </a:r>
                      <a:endParaRPr lang="en-GB" sz="2100" b="0" i="0" u="none" strike="noStrike" dirty="0">
                        <a:effectLst/>
                        <a:highlight>
                          <a:srgbClr val="4D93D9"/>
                        </a:highlight>
                        <a:latin typeface="Arial" panose="020B0604020202020204" pitchFamily="34" charset="0"/>
                      </a:endParaRPr>
                    </a:p>
                  </a:txBody>
                  <a:tcPr marL="10879" marR="10879" marT="108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D93D9"/>
                    </a:solidFill>
                  </a:tcPr>
                </a:tc>
                <a:tc>
                  <a:txBody>
                    <a:bodyPr/>
                    <a:lstStyle/>
                    <a:p>
                      <a:pPr algn="l" fontAlgn="b">
                        <a:spcBef>
                          <a:spcPts val="0"/>
                        </a:spcBef>
                        <a:spcAft>
                          <a:spcPts val="0"/>
                        </a:spcAft>
                      </a:pPr>
                      <a:r>
                        <a:rPr lang="en-GB" sz="3000" b="1" i="0" u="none" strike="noStrike" dirty="0">
                          <a:solidFill>
                            <a:srgbClr val="000000"/>
                          </a:solidFill>
                          <a:effectLst/>
                          <a:highlight>
                            <a:srgbClr val="4D93D9"/>
                          </a:highlight>
                          <a:latin typeface="Aptos Narrow" panose="020B0004020202020204" pitchFamily="34" charset="0"/>
                        </a:rPr>
                        <a:t>Feb</a:t>
                      </a:r>
                      <a:endParaRPr lang="en-GB" sz="2100" b="0" i="0" u="none" strike="noStrike" dirty="0">
                        <a:effectLst/>
                        <a:highlight>
                          <a:srgbClr val="4D93D9"/>
                        </a:highlight>
                        <a:latin typeface="Arial" panose="020B0604020202020204" pitchFamily="34" charset="0"/>
                      </a:endParaRPr>
                    </a:p>
                  </a:txBody>
                  <a:tcPr marL="10879" marR="10879" marT="108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D93D9"/>
                    </a:solidFill>
                  </a:tcPr>
                </a:tc>
                <a:tc>
                  <a:txBody>
                    <a:bodyPr/>
                    <a:lstStyle/>
                    <a:p>
                      <a:pPr algn="l" fontAlgn="b">
                        <a:spcBef>
                          <a:spcPts val="0"/>
                        </a:spcBef>
                        <a:spcAft>
                          <a:spcPts val="0"/>
                        </a:spcAft>
                      </a:pPr>
                      <a:r>
                        <a:rPr lang="en-GB" sz="3000" b="1" i="0" u="none" strike="noStrike" dirty="0">
                          <a:solidFill>
                            <a:srgbClr val="000000"/>
                          </a:solidFill>
                          <a:effectLst/>
                          <a:highlight>
                            <a:srgbClr val="4D93D9"/>
                          </a:highlight>
                          <a:latin typeface="Aptos Narrow" panose="020B0004020202020204" pitchFamily="34" charset="0"/>
                        </a:rPr>
                        <a:t>Mar</a:t>
                      </a:r>
                      <a:endParaRPr lang="en-GB" sz="2100" b="0" i="0" u="none" strike="noStrike" dirty="0">
                        <a:effectLst/>
                        <a:highlight>
                          <a:srgbClr val="4D93D9"/>
                        </a:highlight>
                        <a:latin typeface="Arial" panose="020B0604020202020204" pitchFamily="34" charset="0"/>
                      </a:endParaRPr>
                    </a:p>
                  </a:txBody>
                  <a:tcPr marL="10879" marR="10879" marT="108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D93D9"/>
                    </a:solidFill>
                  </a:tcPr>
                </a:tc>
                <a:tc>
                  <a:txBody>
                    <a:bodyPr/>
                    <a:lstStyle/>
                    <a:p>
                      <a:pPr algn="l" fontAlgn="b">
                        <a:spcBef>
                          <a:spcPts val="0"/>
                        </a:spcBef>
                        <a:spcAft>
                          <a:spcPts val="0"/>
                        </a:spcAft>
                      </a:pPr>
                      <a:r>
                        <a:rPr lang="en-GB" sz="3000" b="1" i="0" u="none" strike="noStrike" dirty="0">
                          <a:solidFill>
                            <a:srgbClr val="000000"/>
                          </a:solidFill>
                          <a:effectLst/>
                          <a:highlight>
                            <a:srgbClr val="4D93D9"/>
                          </a:highlight>
                          <a:latin typeface="Aptos Narrow" panose="020B0004020202020204" pitchFamily="34" charset="0"/>
                        </a:rPr>
                        <a:t>Apr</a:t>
                      </a:r>
                      <a:endParaRPr lang="en-GB" sz="2100" b="0" i="0" u="none" strike="noStrike" dirty="0">
                        <a:effectLst/>
                        <a:highlight>
                          <a:srgbClr val="4D93D9"/>
                        </a:highlight>
                        <a:latin typeface="Arial" panose="020B0604020202020204" pitchFamily="34" charset="0"/>
                      </a:endParaRPr>
                    </a:p>
                  </a:txBody>
                  <a:tcPr marL="10879" marR="10879" marT="108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D93D9"/>
                    </a:solidFill>
                  </a:tcPr>
                </a:tc>
                <a:tc>
                  <a:txBody>
                    <a:bodyPr/>
                    <a:lstStyle/>
                    <a:p>
                      <a:pPr algn="l" fontAlgn="b">
                        <a:spcBef>
                          <a:spcPts val="0"/>
                        </a:spcBef>
                        <a:spcAft>
                          <a:spcPts val="0"/>
                        </a:spcAft>
                      </a:pPr>
                      <a:r>
                        <a:rPr lang="en-GB" sz="3000" b="1" i="0" u="none" strike="noStrike" dirty="0">
                          <a:solidFill>
                            <a:srgbClr val="000000"/>
                          </a:solidFill>
                          <a:effectLst/>
                          <a:highlight>
                            <a:srgbClr val="4D93D9"/>
                          </a:highlight>
                          <a:latin typeface="Aptos Narrow" panose="020B0004020202020204" pitchFamily="34" charset="0"/>
                        </a:rPr>
                        <a:t>May</a:t>
                      </a:r>
                      <a:endParaRPr lang="en-GB" sz="2100" b="0" i="0" u="none" strike="noStrike" dirty="0">
                        <a:effectLst/>
                        <a:highlight>
                          <a:srgbClr val="4D93D9"/>
                        </a:highlight>
                        <a:latin typeface="Arial" panose="020B0604020202020204" pitchFamily="34" charset="0"/>
                      </a:endParaRPr>
                    </a:p>
                  </a:txBody>
                  <a:tcPr marL="10879" marR="10879" marT="108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D93D9"/>
                    </a:solidFill>
                  </a:tcPr>
                </a:tc>
                <a:tc>
                  <a:txBody>
                    <a:bodyPr/>
                    <a:lstStyle/>
                    <a:p>
                      <a:pPr algn="l" fontAlgn="b">
                        <a:spcBef>
                          <a:spcPts val="0"/>
                        </a:spcBef>
                        <a:spcAft>
                          <a:spcPts val="0"/>
                        </a:spcAft>
                      </a:pPr>
                      <a:r>
                        <a:rPr lang="en-GB" sz="3000" b="1" i="0" u="none" strike="noStrike" dirty="0">
                          <a:solidFill>
                            <a:srgbClr val="000000"/>
                          </a:solidFill>
                          <a:effectLst/>
                          <a:highlight>
                            <a:srgbClr val="4D93D9"/>
                          </a:highlight>
                          <a:latin typeface="Aptos Narrow" panose="020B0004020202020204" pitchFamily="34" charset="0"/>
                        </a:rPr>
                        <a:t>Jun</a:t>
                      </a:r>
                      <a:endParaRPr lang="en-GB" sz="2100" b="0" i="0" u="none" strike="noStrike" dirty="0">
                        <a:effectLst/>
                        <a:highlight>
                          <a:srgbClr val="4D93D9"/>
                        </a:highlight>
                        <a:latin typeface="Arial" panose="020B0604020202020204" pitchFamily="34" charset="0"/>
                      </a:endParaRPr>
                    </a:p>
                  </a:txBody>
                  <a:tcPr marL="10879" marR="10879" marT="108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D93D9"/>
                    </a:solidFill>
                  </a:tcPr>
                </a:tc>
                <a:extLst>
                  <a:ext uri="{0D108BD9-81ED-4DB2-BD59-A6C34878D82A}">
                    <a16:rowId xmlns:a16="http://schemas.microsoft.com/office/drawing/2014/main" val="2295798917"/>
                  </a:ext>
                </a:extLst>
              </a:tr>
              <a:tr h="496397">
                <a:tc>
                  <a:txBody>
                    <a:bodyPr/>
                    <a:lstStyle/>
                    <a:p>
                      <a:pPr algn="l" fontAlgn="b">
                        <a:spcBef>
                          <a:spcPts val="0"/>
                        </a:spcBef>
                        <a:spcAft>
                          <a:spcPts val="0"/>
                        </a:spcAft>
                      </a:pPr>
                      <a:r>
                        <a:rPr lang="en-GB" sz="3000" b="1" i="0" u="none" strike="noStrike" dirty="0">
                          <a:solidFill>
                            <a:srgbClr val="000000"/>
                          </a:solidFill>
                          <a:effectLst/>
                          <a:highlight>
                            <a:srgbClr val="CAEDFB"/>
                          </a:highlight>
                          <a:latin typeface="Aptos Narrow" panose="020B0004020202020204" pitchFamily="34" charset="0"/>
                        </a:rPr>
                        <a:t>Fixed</a:t>
                      </a:r>
                      <a:endParaRPr lang="en-GB" sz="2100" b="0" i="0" u="none" strike="noStrike" dirty="0">
                        <a:effectLst/>
                        <a:highlight>
                          <a:srgbClr val="CAEDFB"/>
                        </a:highlight>
                        <a:latin typeface="Arial" panose="020B0604020202020204" pitchFamily="34" charset="0"/>
                      </a:endParaRPr>
                    </a:p>
                  </a:txBody>
                  <a:tcPr marL="10879" marR="10879" marT="108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AEDFB"/>
                    </a:solidFill>
                  </a:tcPr>
                </a:tc>
                <a:tc>
                  <a:txBody>
                    <a:bodyPr/>
                    <a:lstStyle/>
                    <a:p>
                      <a:pPr algn="r" fontAlgn="b">
                        <a:spcBef>
                          <a:spcPts val="0"/>
                        </a:spcBef>
                        <a:spcAft>
                          <a:spcPts val="0"/>
                        </a:spcAft>
                      </a:pPr>
                      <a:r>
                        <a:rPr lang="en-GB" sz="3000" b="0" i="0" u="none" strike="noStrike" dirty="0">
                          <a:solidFill>
                            <a:srgbClr val="000000"/>
                          </a:solidFill>
                          <a:effectLst/>
                          <a:highlight>
                            <a:srgbClr val="CAEDFB"/>
                          </a:highlight>
                          <a:latin typeface="Aptos Narrow"/>
                        </a:rPr>
                        <a:t>£11,700</a:t>
                      </a:r>
                      <a:endParaRPr lang="en-GB" sz="2100" b="0" i="0" u="none" strike="noStrike" dirty="0">
                        <a:effectLst/>
                        <a:highlight>
                          <a:srgbClr val="CAEDFB"/>
                        </a:highlight>
                        <a:latin typeface="Arial" panose="020B0604020202020204" pitchFamily="34" charset="0"/>
                      </a:endParaRPr>
                    </a:p>
                  </a:txBody>
                  <a:tcPr marL="10879" marR="10879" marT="108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AEDFB"/>
                    </a:solidFill>
                  </a:tcPr>
                </a:tc>
                <a:tc>
                  <a:txBody>
                    <a:bodyPr/>
                    <a:lstStyle/>
                    <a:p>
                      <a:pPr algn="r" fontAlgn="b">
                        <a:spcBef>
                          <a:spcPts val="0"/>
                        </a:spcBef>
                        <a:spcAft>
                          <a:spcPts val="0"/>
                        </a:spcAft>
                      </a:pPr>
                      <a:r>
                        <a:rPr lang="en-GB" sz="3000" b="0" i="0" u="none" strike="noStrike" dirty="0">
                          <a:solidFill>
                            <a:srgbClr val="000000"/>
                          </a:solidFill>
                          <a:effectLst/>
                          <a:highlight>
                            <a:srgbClr val="CAEDFB"/>
                          </a:highlight>
                          <a:latin typeface="Aptos Narrow"/>
                        </a:rPr>
                        <a:t>£11,700</a:t>
                      </a:r>
                    </a:p>
                  </a:txBody>
                  <a:tcPr marL="10879" marR="10879" marT="108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AEDFB"/>
                    </a:solidFill>
                  </a:tcPr>
                </a:tc>
                <a:tc>
                  <a:txBody>
                    <a:bodyPr/>
                    <a:lstStyle/>
                    <a:p>
                      <a:pPr algn="r" fontAlgn="b">
                        <a:spcBef>
                          <a:spcPts val="0"/>
                        </a:spcBef>
                        <a:spcAft>
                          <a:spcPts val="0"/>
                        </a:spcAft>
                      </a:pPr>
                      <a:r>
                        <a:rPr lang="en-GB" sz="3000" b="0" i="0" u="none" strike="noStrike" dirty="0">
                          <a:solidFill>
                            <a:srgbClr val="000000"/>
                          </a:solidFill>
                          <a:effectLst/>
                          <a:highlight>
                            <a:srgbClr val="CAEDFB"/>
                          </a:highlight>
                          <a:latin typeface="Aptos Narrow"/>
                        </a:rPr>
                        <a:t>£11,700</a:t>
                      </a:r>
                    </a:p>
                  </a:txBody>
                  <a:tcPr marL="10879" marR="10879" marT="108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AEDFB"/>
                    </a:solidFill>
                  </a:tcPr>
                </a:tc>
                <a:tc>
                  <a:txBody>
                    <a:bodyPr/>
                    <a:lstStyle/>
                    <a:p>
                      <a:pPr algn="r" fontAlgn="b">
                        <a:spcBef>
                          <a:spcPts val="0"/>
                        </a:spcBef>
                        <a:spcAft>
                          <a:spcPts val="0"/>
                        </a:spcAft>
                      </a:pPr>
                      <a:r>
                        <a:rPr lang="en-GB" sz="3000" b="0" i="0" u="none" strike="noStrike" dirty="0">
                          <a:solidFill>
                            <a:srgbClr val="000000"/>
                          </a:solidFill>
                          <a:effectLst/>
                          <a:highlight>
                            <a:srgbClr val="CAEDFB"/>
                          </a:highlight>
                          <a:latin typeface="Aptos Narrow"/>
                        </a:rPr>
                        <a:t>£11,700</a:t>
                      </a:r>
                      <a:endParaRPr lang="en-GB" sz="2100" b="0" i="0" u="none" strike="noStrike" dirty="0">
                        <a:effectLst/>
                        <a:highlight>
                          <a:srgbClr val="CAEDFB"/>
                        </a:highlight>
                        <a:latin typeface="Aptos Narrow"/>
                      </a:endParaRPr>
                    </a:p>
                  </a:txBody>
                  <a:tcPr marL="10879" marR="10879" marT="108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AEDFB"/>
                    </a:solidFill>
                  </a:tcPr>
                </a:tc>
                <a:tc>
                  <a:txBody>
                    <a:bodyPr/>
                    <a:lstStyle/>
                    <a:p>
                      <a:pPr algn="r" fontAlgn="b">
                        <a:spcBef>
                          <a:spcPts val="0"/>
                        </a:spcBef>
                        <a:spcAft>
                          <a:spcPts val="0"/>
                        </a:spcAft>
                      </a:pPr>
                      <a:r>
                        <a:rPr lang="en-GB" sz="3000" b="0" i="0" u="none" strike="noStrike" dirty="0">
                          <a:solidFill>
                            <a:srgbClr val="000000"/>
                          </a:solidFill>
                          <a:effectLst/>
                          <a:highlight>
                            <a:srgbClr val="CAEDFB"/>
                          </a:highlight>
                          <a:latin typeface="Aptos Narrow"/>
                        </a:rPr>
                        <a:t>£11,700</a:t>
                      </a:r>
                      <a:endParaRPr lang="en-GB" sz="2100" b="0" i="0" u="none" strike="noStrike" dirty="0">
                        <a:effectLst/>
                        <a:highlight>
                          <a:srgbClr val="CAEDFB"/>
                        </a:highlight>
                        <a:latin typeface="Aptos Narrow"/>
                      </a:endParaRPr>
                    </a:p>
                  </a:txBody>
                  <a:tcPr marL="10879" marR="10879" marT="108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AEDFB"/>
                    </a:solidFill>
                  </a:tcPr>
                </a:tc>
                <a:tc>
                  <a:txBody>
                    <a:bodyPr/>
                    <a:lstStyle/>
                    <a:p>
                      <a:pPr algn="r" fontAlgn="b">
                        <a:spcBef>
                          <a:spcPts val="0"/>
                        </a:spcBef>
                        <a:spcAft>
                          <a:spcPts val="0"/>
                        </a:spcAft>
                      </a:pPr>
                      <a:r>
                        <a:rPr lang="en-GB" sz="3000" b="0" i="0" u="none" strike="noStrike" dirty="0">
                          <a:solidFill>
                            <a:srgbClr val="000000"/>
                          </a:solidFill>
                          <a:effectLst/>
                          <a:highlight>
                            <a:srgbClr val="CAEDFB"/>
                          </a:highlight>
                          <a:latin typeface="Aptos Narrow"/>
                        </a:rPr>
                        <a:t>£11,700</a:t>
                      </a:r>
                      <a:endParaRPr lang="en-GB" sz="2100" b="0" i="0" u="none" strike="noStrike" dirty="0">
                        <a:effectLst/>
                        <a:highlight>
                          <a:srgbClr val="CAEDFB"/>
                        </a:highlight>
                        <a:latin typeface="Aptos Narrow"/>
                      </a:endParaRPr>
                    </a:p>
                  </a:txBody>
                  <a:tcPr marL="10879" marR="10879" marT="108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AEDFB"/>
                    </a:solidFill>
                  </a:tcPr>
                </a:tc>
                <a:extLst>
                  <a:ext uri="{0D108BD9-81ED-4DB2-BD59-A6C34878D82A}">
                    <a16:rowId xmlns:a16="http://schemas.microsoft.com/office/drawing/2014/main" val="413318362"/>
                  </a:ext>
                </a:extLst>
              </a:tr>
              <a:tr h="948998">
                <a:tc>
                  <a:txBody>
                    <a:bodyPr/>
                    <a:lstStyle/>
                    <a:p>
                      <a:pPr algn="l" fontAlgn="b">
                        <a:spcBef>
                          <a:spcPts val="0"/>
                        </a:spcBef>
                        <a:spcAft>
                          <a:spcPts val="0"/>
                        </a:spcAft>
                      </a:pPr>
                      <a:r>
                        <a:rPr lang="en-GB" sz="3000" b="1" i="0" u="none" strike="noStrike" dirty="0">
                          <a:solidFill>
                            <a:srgbClr val="000000"/>
                          </a:solidFill>
                          <a:effectLst/>
                          <a:highlight>
                            <a:srgbClr val="FBE2D5"/>
                          </a:highlight>
                          <a:latin typeface="Aptos Narrow" panose="020B0004020202020204" pitchFamily="34" charset="0"/>
                        </a:rPr>
                        <a:t>Variable cost</a:t>
                      </a:r>
                      <a:endParaRPr lang="en-GB" sz="2100" b="0" i="0" u="none" strike="noStrike" dirty="0">
                        <a:effectLst/>
                        <a:highlight>
                          <a:srgbClr val="FBE2D5"/>
                        </a:highlight>
                        <a:latin typeface="Arial" panose="020B0604020202020204" pitchFamily="34" charset="0"/>
                      </a:endParaRPr>
                    </a:p>
                  </a:txBody>
                  <a:tcPr marL="10879" marR="10879" marT="108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BE2D5"/>
                    </a:solidFill>
                  </a:tcPr>
                </a:tc>
                <a:tc>
                  <a:txBody>
                    <a:bodyPr/>
                    <a:lstStyle/>
                    <a:p>
                      <a:pPr algn="r" fontAlgn="b">
                        <a:spcBef>
                          <a:spcPts val="0"/>
                        </a:spcBef>
                        <a:spcAft>
                          <a:spcPts val="0"/>
                        </a:spcAft>
                      </a:pPr>
                      <a:r>
                        <a:rPr lang="en-GB" sz="3000" b="0" i="0" u="none" strike="noStrike" dirty="0">
                          <a:solidFill>
                            <a:srgbClr val="000000"/>
                          </a:solidFill>
                          <a:effectLst/>
                          <a:highlight>
                            <a:srgbClr val="FBE2D5"/>
                          </a:highlight>
                          <a:latin typeface="Aptos Narrow"/>
                        </a:rPr>
                        <a:t>£1,850</a:t>
                      </a:r>
                      <a:endParaRPr lang="en-GB" sz="2100" b="0" i="0" u="none" strike="noStrike" dirty="0">
                        <a:effectLst/>
                        <a:highlight>
                          <a:srgbClr val="FBE2D5"/>
                        </a:highlight>
                        <a:latin typeface="Aptos Narrow"/>
                      </a:endParaRPr>
                    </a:p>
                  </a:txBody>
                  <a:tcPr marL="10879" marR="10879" marT="108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BE2D5"/>
                    </a:solidFill>
                  </a:tcPr>
                </a:tc>
                <a:tc>
                  <a:txBody>
                    <a:bodyPr/>
                    <a:lstStyle/>
                    <a:p>
                      <a:pPr algn="r" fontAlgn="b">
                        <a:spcBef>
                          <a:spcPts val="0"/>
                        </a:spcBef>
                        <a:spcAft>
                          <a:spcPts val="0"/>
                        </a:spcAft>
                      </a:pPr>
                      <a:r>
                        <a:rPr lang="en-GB" sz="3000" b="0" i="0" u="none" strike="noStrike" dirty="0">
                          <a:solidFill>
                            <a:srgbClr val="000000"/>
                          </a:solidFill>
                          <a:effectLst/>
                          <a:highlight>
                            <a:srgbClr val="FBE2D5"/>
                          </a:highlight>
                          <a:latin typeface="Aptos Narrow"/>
                        </a:rPr>
                        <a:t>£1,850</a:t>
                      </a:r>
                      <a:endParaRPr lang="en-GB" sz="2100" b="0" i="0" u="none" strike="noStrike" dirty="0">
                        <a:effectLst/>
                        <a:highlight>
                          <a:srgbClr val="FBE2D5"/>
                        </a:highlight>
                        <a:latin typeface="Arial" panose="020B0604020202020204" pitchFamily="34" charset="0"/>
                      </a:endParaRPr>
                    </a:p>
                  </a:txBody>
                  <a:tcPr marL="10879" marR="10879" marT="108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BE2D5"/>
                    </a:solidFill>
                  </a:tcPr>
                </a:tc>
                <a:tc>
                  <a:txBody>
                    <a:bodyPr/>
                    <a:lstStyle/>
                    <a:p>
                      <a:pPr algn="r" fontAlgn="b">
                        <a:spcBef>
                          <a:spcPts val="0"/>
                        </a:spcBef>
                        <a:spcAft>
                          <a:spcPts val="0"/>
                        </a:spcAft>
                      </a:pPr>
                      <a:r>
                        <a:rPr lang="en-GB" sz="3000" b="0" i="0" u="none" strike="noStrike" dirty="0">
                          <a:solidFill>
                            <a:srgbClr val="000000"/>
                          </a:solidFill>
                          <a:effectLst/>
                          <a:highlight>
                            <a:srgbClr val="FBE2D5"/>
                          </a:highlight>
                          <a:latin typeface="Aptos Narrow"/>
                        </a:rPr>
                        <a:t>£1,850</a:t>
                      </a:r>
                      <a:endParaRPr lang="en-GB" sz="2100" b="0" i="0" u="none" strike="noStrike" dirty="0">
                        <a:effectLst/>
                        <a:highlight>
                          <a:srgbClr val="FBE2D5"/>
                        </a:highlight>
                        <a:latin typeface="Arial" panose="020B0604020202020204" pitchFamily="34" charset="0"/>
                      </a:endParaRPr>
                    </a:p>
                  </a:txBody>
                  <a:tcPr marL="10879" marR="10879" marT="108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BE2D5"/>
                    </a:solidFill>
                  </a:tcPr>
                </a:tc>
                <a:tc>
                  <a:txBody>
                    <a:bodyPr/>
                    <a:lstStyle/>
                    <a:p>
                      <a:pPr algn="r" fontAlgn="b">
                        <a:spcBef>
                          <a:spcPts val="0"/>
                        </a:spcBef>
                        <a:spcAft>
                          <a:spcPts val="0"/>
                        </a:spcAft>
                      </a:pPr>
                      <a:r>
                        <a:rPr lang="en-GB" sz="3000" b="0" i="0" u="none" strike="noStrike" dirty="0">
                          <a:solidFill>
                            <a:srgbClr val="000000"/>
                          </a:solidFill>
                          <a:effectLst/>
                          <a:highlight>
                            <a:srgbClr val="FBE2D5"/>
                          </a:highlight>
                          <a:latin typeface="Aptos Narrow"/>
                        </a:rPr>
                        <a:t>£1,850</a:t>
                      </a:r>
                      <a:endParaRPr lang="en-GB" sz="2100" b="0" i="0" u="none" strike="noStrike" dirty="0">
                        <a:effectLst/>
                        <a:highlight>
                          <a:srgbClr val="FBE2D5"/>
                        </a:highlight>
                        <a:latin typeface="Arial" panose="020B0604020202020204" pitchFamily="34" charset="0"/>
                      </a:endParaRPr>
                    </a:p>
                  </a:txBody>
                  <a:tcPr marL="10879" marR="10879" marT="108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BE2D5"/>
                    </a:solidFill>
                  </a:tcPr>
                </a:tc>
                <a:tc>
                  <a:txBody>
                    <a:bodyPr/>
                    <a:lstStyle/>
                    <a:p>
                      <a:pPr algn="r" fontAlgn="b">
                        <a:spcBef>
                          <a:spcPts val="0"/>
                        </a:spcBef>
                        <a:spcAft>
                          <a:spcPts val="0"/>
                        </a:spcAft>
                      </a:pPr>
                      <a:r>
                        <a:rPr lang="en-GB" sz="3000" b="0" i="0" u="none" strike="noStrike" dirty="0">
                          <a:solidFill>
                            <a:srgbClr val="000000"/>
                          </a:solidFill>
                          <a:effectLst/>
                          <a:highlight>
                            <a:srgbClr val="FBE2D5"/>
                          </a:highlight>
                          <a:latin typeface="Aptos Narrow"/>
                        </a:rPr>
                        <a:t>£1,850</a:t>
                      </a:r>
                      <a:endParaRPr lang="en-GB" sz="2100" b="0" i="0" u="none" strike="noStrike" dirty="0">
                        <a:effectLst/>
                        <a:highlight>
                          <a:srgbClr val="FBE2D5"/>
                        </a:highlight>
                        <a:latin typeface="Arial" panose="020B0604020202020204" pitchFamily="34" charset="0"/>
                      </a:endParaRPr>
                    </a:p>
                  </a:txBody>
                  <a:tcPr marL="10879" marR="10879" marT="108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BE2D5"/>
                    </a:solidFill>
                  </a:tcPr>
                </a:tc>
                <a:tc>
                  <a:txBody>
                    <a:bodyPr/>
                    <a:lstStyle/>
                    <a:p>
                      <a:pPr algn="r" fontAlgn="b">
                        <a:spcBef>
                          <a:spcPts val="0"/>
                        </a:spcBef>
                        <a:spcAft>
                          <a:spcPts val="0"/>
                        </a:spcAft>
                      </a:pPr>
                      <a:r>
                        <a:rPr lang="en-GB" sz="3000" b="0" i="0" u="none" strike="noStrike" dirty="0">
                          <a:solidFill>
                            <a:srgbClr val="000000"/>
                          </a:solidFill>
                          <a:effectLst/>
                          <a:highlight>
                            <a:srgbClr val="FBE2D5"/>
                          </a:highlight>
                          <a:latin typeface="Aptos Narrow"/>
                        </a:rPr>
                        <a:t>£1,850</a:t>
                      </a:r>
                      <a:endParaRPr lang="en-GB" sz="2100" b="0" i="0" u="none" strike="noStrike" dirty="0">
                        <a:effectLst/>
                        <a:highlight>
                          <a:srgbClr val="FBE2D5"/>
                        </a:highlight>
                        <a:latin typeface="Arial" panose="020B0604020202020204" pitchFamily="34" charset="0"/>
                      </a:endParaRPr>
                    </a:p>
                  </a:txBody>
                  <a:tcPr marL="10879" marR="10879" marT="108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BE2D5"/>
                    </a:solidFill>
                  </a:tcPr>
                </a:tc>
                <a:extLst>
                  <a:ext uri="{0D108BD9-81ED-4DB2-BD59-A6C34878D82A}">
                    <a16:rowId xmlns:a16="http://schemas.microsoft.com/office/drawing/2014/main" val="1569448225"/>
                  </a:ext>
                </a:extLst>
              </a:tr>
              <a:tr h="496397">
                <a:tc>
                  <a:txBody>
                    <a:bodyPr/>
                    <a:lstStyle/>
                    <a:p>
                      <a:pPr algn="l" fontAlgn="b">
                        <a:spcBef>
                          <a:spcPts val="0"/>
                        </a:spcBef>
                        <a:spcAft>
                          <a:spcPts val="0"/>
                        </a:spcAft>
                      </a:pPr>
                      <a:r>
                        <a:rPr lang="en-GB" sz="3000" b="0" i="0" u="none" strike="noStrike" dirty="0">
                          <a:solidFill>
                            <a:srgbClr val="FF0000"/>
                          </a:solidFill>
                          <a:effectLst/>
                          <a:highlight>
                            <a:srgbClr val="F2CEEF"/>
                          </a:highlight>
                          <a:latin typeface="Aptos Narrow" panose="020B0004020202020204" pitchFamily="34" charset="0"/>
                        </a:rPr>
                        <a:t>Total cost</a:t>
                      </a:r>
                      <a:endParaRPr lang="en-GB" sz="2100" b="0" i="0" u="none" strike="noStrike" dirty="0">
                        <a:effectLst/>
                        <a:highlight>
                          <a:srgbClr val="F2CEEF"/>
                        </a:highlight>
                        <a:latin typeface="Arial" panose="020B0604020202020204" pitchFamily="34" charset="0"/>
                      </a:endParaRPr>
                    </a:p>
                  </a:txBody>
                  <a:tcPr marL="10879" marR="10879" marT="108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CEEF"/>
                    </a:solidFill>
                  </a:tcPr>
                </a:tc>
                <a:tc>
                  <a:txBody>
                    <a:bodyPr/>
                    <a:lstStyle/>
                    <a:p>
                      <a:pPr algn="r" fontAlgn="b">
                        <a:spcBef>
                          <a:spcPts val="0"/>
                        </a:spcBef>
                        <a:spcAft>
                          <a:spcPts val="0"/>
                        </a:spcAft>
                      </a:pPr>
                      <a:r>
                        <a:rPr lang="en-GB" sz="3000" b="0" i="0" u="none" strike="noStrike" dirty="0">
                          <a:solidFill>
                            <a:srgbClr val="000000"/>
                          </a:solidFill>
                          <a:effectLst/>
                          <a:highlight>
                            <a:srgbClr val="F2CEEF"/>
                          </a:highlight>
                          <a:latin typeface="Aptos Narrow"/>
                        </a:rPr>
                        <a:t>£13,550</a:t>
                      </a:r>
                      <a:endParaRPr lang="en-GB" sz="2100" b="0" i="0" u="none" strike="noStrike" dirty="0">
                        <a:effectLst/>
                        <a:highlight>
                          <a:srgbClr val="F2CEEF"/>
                        </a:highlight>
                        <a:latin typeface="Arial" panose="020B0604020202020204" pitchFamily="34" charset="0"/>
                      </a:endParaRPr>
                    </a:p>
                  </a:txBody>
                  <a:tcPr marL="10879" marR="10879" marT="108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CEEF"/>
                    </a:solidFill>
                  </a:tcPr>
                </a:tc>
                <a:tc>
                  <a:txBody>
                    <a:bodyPr/>
                    <a:lstStyle/>
                    <a:p>
                      <a:pPr algn="r" fontAlgn="b">
                        <a:spcBef>
                          <a:spcPts val="0"/>
                        </a:spcBef>
                        <a:spcAft>
                          <a:spcPts val="0"/>
                        </a:spcAft>
                      </a:pPr>
                      <a:r>
                        <a:rPr lang="en-GB" sz="3000" b="0" i="0" u="none" strike="noStrike" dirty="0">
                          <a:solidFill>
                            <a:srgbClr val="000000"/>
                          </a:solidFill>
                          <a:effectLst/>
                          <a:highlight>
                            <a:srgbClr val="F2CEEF"/>
                          </a:highlight>
                          <a:latin typeface="Aptos Narrow"/>
                        </a:rPr>
                        <a:t>£13,550</a:t>
                      </a:r>
                      <a:endParaRPr lang="en-GB" sz="2100" b="0" i="0" u="none" strike="noStrike" dirty="0">
                        <a:effectLst/>
                        <a:highlight>
                          <a:srgbClr val="F2CEEF"/>
                        </a:highlight>
                        <a:latin typeface="Arial" panose="020B0604020202020204" pitchFamily="34" charset="0"/>
                      </a:endParaRPr>
                    </a:p>
                  </a:txBody>
                  <a:tcPr marL="10879" marR="10879" marT="108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CEEF"/>
                    </a:solidFill>
                  </a:tcPr>
                </a:tc>
                <a:tc>
                  <a:txBody>
                    <a:bodyPr/>
                    <a:lstStyle/>
                    <a:p>
                      <a:pPr algn="r" fontAlgn="b">
                        <a:spcBef>
                          <a:spcPts val="0"/>
                        </a:spcBef>
                        <a:spcAft>
                          <a:spcPts val="0"/>
                        </a:spcAft>
                      </a:pPr>
                      <a:r>
                        <a:rPr lang="en-GB" sz="3000" b="0" i="0" u="none" strike="noStrike" dirty="0">
                          <a:solidFill>
                            <a:srgbClr val="000000"/>
                          </a:solidFill>
                          <a:effectLst/>
                          <a:highlight>
                            <a:srgbClr val="F2CEEF"/>
                          </a:highlight>
                          <a:latin typeface="Aptos Narrow"/>
                        </a:rPr>
                        <a:t>£13,550</a:t>
                      </a:r>
                      <a:endParaRPr lang="en-GB" sz="2100" b="0" i="0" u="none" strike="noStrike" dirty="0">
                        <a:effectLst/>
                        <a:highlight>
                          <a:srgbClr val="F2CEEF"/>
                        </a:highlight>
                        <a:latin typeface="Aptos Narrow"/>
                      </a:endParaRPr>
                    </a:p>
                  </a:txBody>
                  <a:tcPr marL="10879" marR="10879" marT="108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CEEF"/>
                    </a:solidFill>
                  </a:tcPr>
                </a:tc>
                <a:tc>
                  <a:txBody>
                    <a:bodyPr/>
                    <a:lstStyle/>
                    <a:p>
                      <a:pPr algn="r" fontAlgn="b">
                        <a:spcBef>
                          <a:spcPts val="0"/>
                        </a:spcBef>
                        <a:spcAft>
                          <a:spcPts val="0"/>
                        </a:spcAft>
                      </a:pPr>
                      <a:r>
                        <a:rPr lang="en-GB" sz="3000" b="0" i="0" u="none" strike="noStrike" dirty="0">
                          <a:solidFill>
                            <a:srgbClr val="000000"/>
                          </a:solidFill>
                          <a:effectLst/>
                          <a:highlight>
                            <a:srgbClr val="F2CEEF"/>
                          </a:highlight>
                          <a:latin typeface="Aptos Narrow"/>
                        </a:rPr>
                        <a:t>£13,550</a:t>
                      </a:r>
                      <a:endParaRPr lang="en-GB" sz="2100" b="0" i="0" u="none" strike="noStrike" dirty="0">
                        <a:effectLst/>
                        <a:highlight>
                          <a:srgbClr val="F2CEEF"/>
                        </a:highlight>
                        <a:latin typeface="Arial" panose="020B0604020202020204" pitchFamily="34" charset="0"/>
                      </a:endParaRPr>
                    </a:p>
                  </a:txBody>
                  <a:tcPr marL="10879" marR="10879" marT="108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CEEF"/>
                    </a:solidFill>
                  </a:tcPr>
                </a:tc>
                <a:tc>
                  <a:txBody>
                    <a:bodyPr/>
                    <a:lstStyle/>
                    <a:p>
                      <a:pPr algn="r" fontAlgn="b">
                        <a:spcBef>
                          <a:spcPts val="0"/>
                        </a:spcBef>
                        <a:spcAft>
                          <a:spcPts val="0"/>
                        </a:spcAft>
                      </a:pPr>
                      <a:r>
                        <a:rPr lang="en-GB" sz="3000" b="0" i="0" u="none" strike="noStrike" dirty="0">
                          <a:solidFill>
                            <a:srgbClr val="000000"/>
                          </a:solidFill>
                          <a:effectLst/>
                          <a:highlight>
                            <a:srgbClr val="F2CEEF"/>
                          </a:highlight>
                          <a:latin typeface="Aptos Narrow"/>
                        </a:rPr>
                        <a:t>£13,550</a:t>
                      </a:r>
                      <a:endParaRPr lang="en-GB" sz="2100" b="0" i="0" u="none" strike="noStrike" dirty="0">
                        <a:effectLst/>
                        <a:highlight>
                          <a:srgbClr val="F2CEEF"/>
                        </a:highlight>
                        <a:latin typeface="Arial" panose="020B0604020202020204" pitchFamily="34" charset="0"/>
                      </a:endParaRPr>
                    </a:p>
                  </a:txBody>
                  <a:tcPr marL="10879" marR="10879" marT="108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CEEF"/>
                    </a:solidFill>
                  </a:tcPr>
                </a:tc>
                <a:tc>
                  <a:txBody>
                    <a:bodyPr/>
                    <a:lstStyle/>
                    <a:p>
                      <a:pPr algn="r" fontAlgn="b">
                        <a:spcBef>
                          <a:spcPts val="0"/>
                        </a:spcBef>
                        <a:spcAft>
                          <a:spcPts val="0"/>
                        </a:spcAft>
                      </a:pPr>
                      <a:r>
                        <a:rPr lang="en-GB" sz="3000" b="0" i="0" u="none" strike="noStrike" dirty="0">
                          <a:solidFill>
                            <a:srgbClr val="000000"/>
                          </a:solidFill>
                          <a:effectLst/>
                          <a:highlight>
                            <a:srgbClr val="F2CEEF"/>
                          </a:highlight>
                          <a:latin typeface="Aptos Narrow"/>
                        </a:rPr>
                        <a:t>£13,550</a:t>
                      </a:r>
                      <a:endParaRPr lang="en-GB" sz="2100" b="0" i="0" u="none" strike="noStrike" dirty="0">
                        <a:effectLst/>
                        <a:highlight>
                          <a:srgbClr val="F2CEEF"/>
                        </a:highlight>
                        <a:latin typeface="Arial" panose="020B0604020202020204" pitchFamily="34" charset="0"/>
                      </a:endParaRPr>
                    </a:p>
                  </a:txBody>
                  <a:tcPr marL="10879" marR="10879" marT="108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CEEF"/>
                    </a:solidFill>
                  </a:tcPr>
                </a:tc>
                <a:extLst>
                  <a:ext uri="{0D108BD9-81ED-4DB2-BD59-A6C34878D82A}">
                    <a16:rowId xmlns:a16="http://schemas.microsoft.com/office/drawing/2014/main" val="1915319405"/>
                  </a:ext>
                </a:extLst>
              </a:tr>
              <a:tr h="496397">
                <a:tc>
                  <a:txBody>
                    <a:bodyPr/>
                    <a:lstStyle/>
                    <a:p>
                      <a:pPr algn="l" fontAlgn="b">
                        <a:spcBef>
                          <a:spcPts val="0"/>
                        </a:spcBef>
                        <a:spcAft>
                          <a:spcPts val="0"/>
                        </a:spcAft>
                      </a:pPr>
                      <a:r>
                        <a:rPr lang="en-GB" sz="3000" b="0" i="0" u="none" strike="noStrike" dirty="0">
                          <a:solidFill>
                            <a:srgbClr val="000000"/>
                          </a:solidFill>
                          <a:effectLst/>
                          <a:latin typeface="Aptos Narrow" panose="020B0004020202020204" pitchFamily="34" charset="0"/>
                        </a:rPr>
                        <a:t>Revenue</a:t>
                      </a:r>
                      <a:endParaRPr lang="en-GB" sz="2100" b="0" i="0" u="none" strike="noStrike" dirty="0">
                        <a:effectLst/>
                        <a:latin typeface="Arial" panose="020B0604020202020204" pitchFamily="34" charset="0"/>
                      </a:endParaRPr>
                    </a:p>
                  </a:txBody>
                  <a:tcPr marL="10879" marR="10879" marT="108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spcBef>
                          <a:spcPts val="0"/>
                        </a:spcBef>
                        <a:spcAft>
                          <a:spcPts val="0"/>
                        </a:spcAft>
                      </a:pPr>
                      <a:r>
                        <a:rPr lang="en-GB" sz="3000" b="0" i="0" u="none" strike="noStrike" dirty="0">
                          <a:solidFill>
                            <a:srgbClr val="000000"/>
                          </a:solidFill>
                          <a:effectLst/>
                          <a:latin typeface="Aptos Narrow"/>
                        </a:rPr>
                        <a:t>£32,475</a:t>
                      </a:r>
                      <a:endParaRPr lang="en-GB" sz="2100" b="0" i="0" u="none" strike="noStrike" dirty="0">
                        <a:effectLst/>
                        <a:latin typeface="Aptos Narrow"/>
                      </a:endParaRPr>
                    </a:p>
                  </a:txBody>
                  <a:tcPr marL="10879" marR="10879" marT="108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spcBef>
                          <a:spcPts val="0"/>
                        </a:spcBef>
                        <a:spcAft>
                          <a:spcPts val="0"/>
                        </a:spcAft>
                      </a:pPr>
                      <a:r>
                        <a:rPr lang="en-GB" sz="3000" b="0" i="0" u="none" strike="noStrike" dirty="0">
                          <a:solidFill>
                            <a:srgbClr val="000000"/>
                          </a:solidFill>
                          <a:effectLst/>
                          <a:latin typeface="Aptos Narrow"/>
                        </a:rPr>
                        <a:t>£32,475</a:t>
                      </a:r>
                      <a:endParaRPr lang="en-GB" sz="2100" b="0" i="0" u="none" strike="noStrike" dirty="0">
                        <a:effectLst/>
                        <a:latin typeface="Arial" panose="020B0604020202020204" pitchFamily="34" charset="0"/>
                      </a:endParaRPr>
                    </a:p>
                  </a:txBody>
                  <a:tcPr marL="10879" marR="10879" marT="108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spcBef>
                          <a:spcPts val="0"/>
                        </a:spcBef>
                        <a:spcAft>
                          <a:spcPts val="0"/>
                        </a:spcAft>
                      </a:pPr>
                      <a:r>
                        <a:rPr lang="en-GB" sz="3000" b="0" i="0" u="none" strike="noStrike" dirty="0">
                          <a:solidFill>
                            <a:srgbClr val="000000"/>
                          </a:solidFill>
                          <a:effectLst/>
                          <a:latin typeface="Aptos Narrow"/>
                        </a:rPr>
                        <a:t>£32,475</a:t>
                      </a:r>
                      <a:endParaRPr lang="en-GB" sz="2100" b="0" i="0" u="none" strike="noStrike" dirty="0">
                        <a:effectLst/>
                        <a:latin typeface="Aptos Narrow"/>
                      </a:endParaRPr>
                    </a:p>
                  </a:txBody>
                  <a:tcPr marL="10879" marR="10879" marT="108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spcBef>
                          <a:spcPts val="0"/>
                        </a:spcBef>
                        <a:spcAft>
                          <a:spcPts val="0"/>
                        </a:spcAft>
                      </a:pPr>
                      <a:r>
                        <a:rPr lang="en-GB" sz="3000" b="0" i="0" u="none" strike="noStrike" dirty="0">
                          <a:solidFill>
                            <a:srgbClr val="000000"/>
                          </a:solidFill>
                          <a:effectLst/>
                          <a:latin typeface="Aptos Narrow"/>
                        </a:rPr>
                        <a:t>£32,475</a:t>
                      </a:r>
                      <a:endParaRPr lang="en-GB" sz="2100" b="0" i="0" u="none" strike="noStrike" dirty="0">
                        <a:effectLst/>
                        <a:latin typeface="Arial" panose="020B0604020202020204" pitchFamily="34" charset="0"/>
                      </a:endParaRPr>
                    </a:p>
                  </a:txBody>
                  <a:tcPr marL="10879" marR="10879" marT="108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spcBef>
                          <a:spcPts val="0"/>
                        </a:spcBef>
                        <a:spcAft>
                          <a:spcPts val="0"/>
                        </a:spcAft>
                      </a:pPr>
                      <a:r>
                        <a:rPr lang="en-GB" sz="3000" b="0" i="0" u="none" strike="noStrike" dirty="0">
                          <a:solidFill>
                            <a:srgbClr val="000000"/>
                          </a:solidFill>
                          <a:effectLst/>
                          <a:latin typeface="Aptos Narrow"/>
                        </a:rPr>
                        <a:t>£32,475</a:t>
                      </a:r>
                      <a:endParaRPr lang="en-GB" sz="2100" b="0" i="0" u="none" strike="noStrike" dirty="0">
                        <a:effectLst/>
                        <a:latin typeface="Aptos Narrow"/>
                      </a:endParaRPr>
                    </a:p>
                  </a:txBody>
                  <a:tcPr marL="10879" marR="10879" marT="108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spcBef>
                          <a:spcPts val="0"/>
                        </a:spcBef>
                        <a:spcAft>
                          <a:spcPts val="0"/>
                        </a:spcAft>
                      </a:pPr>
                      <a:r>
                        <a:rPr lang="en-GB" sz="3000" b="0" i="0" u="none" strike="noStrike" dirty="0">
                          <a:solidFill>
                            <a:srgbClr val="000000"/>
                          </a:solidFill>
                          <a:effectLst/>
                          <a:latin typeface="Aptos Narrow"/>
                        </a:rPr>
                        <a:t>£32,475</a:t>
                      </a:r>
                      <a:endParaRPr lang="en-GB" sz="2100" b="0" i="0" u="none" strike="noStrike" dirty="0">
                        <a:effectLst/>
                        <a:latin typeface="Aptos Narrow"/>
                      </a:endParaRPr>
                    </a:p>
                  </a:txBody>
                  <a:tcPr marL="10879" marR="10879" marT="108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54665380"/>
                  </a:ext>
                </a:extLst>
              </a:tr>
              <a:tr h="496397">
                <a:tc>
                  <a:txBody>
                    <a:bodyPr/>
                    <a:lstStyle/>
                    <a:p>
                      <a:pPr algn="l" fontAlgn="b">
                        <a:spcBef>
                          <a:spcPts val="0"/>
                        </a:spcBef>
                        <a:spcAft>
                          <a:spcPts val="0"/>
                        </a:spcAft>
                      </a:pPr>
                      <a:r>
                        <a:rPr lang="en-GB" sz="3000" b="1" i="0" u="none" strike="noStrike" dirty="0">
                          <a:solidFill>
                            <a:srgbClr val="000000"/>
                          </a:solidFill>
                          <a:effectLst/>
                          <a:highlight>
                            <a:srgbClr val="FFFF00"/>
                          </a:highlight>
                          <a:latin typeface="Aptos Narrow" panose="020B0004020202020204" pitchFamily="34" charset="0"/>
                        </a:rPr>
                        <a:t>Profit/loss</a:t>
                      </a:r>
                      <a:endParaRPr lang="en-GB" sz="2100" b="0" i="0" u="none" strike="noStrike" dirty="0">
                        <a:effectLst/>
                        <a:highlight>
                          <a:srgbClr val="FFFF00"/>
                        </a:highlight>
                        <a:latin typeface="Arial" panose="020B0604020202020204" pitchFamily="34" charset="0"/>
                      </a:endParaRPr>
                    </a:p>
                  </a:txBody>
                  <a:tcPr marL="10879" marR="10879" marT="108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r" fontAlgn="b">
                        <a:spcBef>
                          <a:spcPts val="0"/>
                        </a:spcBef>
                        <a:spcAft>
                          <a:spcPts val="0"/>
                        </a:spcAft>
                      </a:pPr>
                      <a:r>
                        <a:rPr lang="en-GB" sz="3000" b="1" i="0" u="none" strike="noStrike" dirty="0">
                          <a:solidFill>
                            <a:srgbClr val="000000"/>
                          </a:solidFill>
                          <a:effectLst/>
                          <a:highlight>
                            <a:srgbClr val="B5E6A2"/>
                          </a:highlight>
                          <a:latin typeface="Aptos Narrow"/>
                        </a:rPr>
                        <a:t>-£23,775</a:t>
                      </a:r>
                      <a:endParaRPr lang="en-GB" sz="2100" b="0" i="0" u="none" strike="noStrike" dirty="0">
                        <a:effectLst/>
                        <a:highlight>
                          <a:srgbClr val="B5E6A2"/>
                        </a:highlight>
                        <a:latin typeface="Arial" panose="020B0604020202020204" pitchFamily="34" charset="0"/>
                      </a:endParaRPr>
                    </a:p>
                  </a:txBody>
                  <a:tcPr marL="10879" marR="10879" marT="108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5E6A2"/>
                    </a:solidFill>
                  </a:tcPr>
                </a:tc>
                <a:tc>
                  <a:txBody>
                    <a:bodyPr/>
                    <a:lstStyle/>
                    <a:p>
                      <a:pPr algn="r" fontAlgn="b">
                        <a:spcBef>
                          <a:spcPts val="0"/>
                        </a:spcBef>
                        <a:spcAft>
                          <a:spcPts val="0"/>
                        </a:spcAft>
                      </a:pPr>
                      <a:r>
                        <a:rPr lang="en-GB" sz="3000" b="1" i="0" u="none" strike="noStrike" dirty="0">
                          <a:solidFill>
                            <a:srgbClr val="000000"/>
                          </a:solidFill>
                          <a:effectLst/>
                          <a:highlight>
                            <a:srgbClr val="B5E6A2"/>
                          </a:highlight>
                          <a:latin typeface="Aptos Narrow"/>
                        </a:rPr>
                        <a:t>-£4,850</a:t>
                      </a:r>
                      <a:endParaRPr lang="en-GB" sz="2100" b="0" i="0" u="none" strike="noStrike" dirty="0">
                        <a:effectLst/>
                        <a:highlight>
                          <a:srgbClr val="B5E6A2"/>
                        </a:highlight>
                        <a:latin typeface="Aptos Narrow"/>
                      </a:endParaRPr>
                    </a:p>
                  </a:txBody>
                  <a:tcPr marL="10879" marR="10879" marT="108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5E6A2"/>
                    </a:solidFill>
                  </a:tcPr>
                </a:tc>
                <a:tc>
                  <a:txBody>
                    <a:bodyPr/>
                    <a:lstStyle/>
                    <a:p>
                      <a:pPr algn="r" fontAlgn="b">
                        <a:spcBef>
                          <a:spcPts val="0"/>
                        </a:spcBef>
                        <a:spcAft>
                          <a:spcPts val="0"/>
                        </a:spcAft>
                      </a:pPr>
                      <a:r>
                        <a:rPr lang="en-GB" sz="3000" b="1" i="0" u="none" strike="noStrike" dirty="0">
                          <a:solidFill>
                            <a:srgbClr val="000000"/>
                          </a:solidFill>
                          <a:effectLst/>
                          <a:highlight>
                            <a:srgbClr val="B5E6A2"/>
                          </a:highlight>
                          <a:latin typeface="Aptos Narrow"/>
                        </a:rPr>
                        <a:t>+£14,075</a:t>
                      </a:r>
                    </a:p>
                  </a:txBody>
                  <a:tcPr marL="10879" marR="10879" marT="108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5E6A2"/>
                    </a:solidFill>
                  </a:tcPr>
                </a:tc>
                <a:tc>
                  <a:txBody>
                    <a:bodyPr/>
                    <a:lstStyle/>
                    <a:p>
                      <a:pPr algn="r" fontAlgn="b">
                        <a:spcBef>
                          <a:spcPts val="0"/>
                        </a:spcBef>
                        <a:spcAft>
                          <a:spcPts val="0"/>
                        </a:spcAft>
                      </a:pPr>
                      <a:r>
                        <a:rPr lang="en-GB" sz="3000" b="1" i="0" u="none" strike="noStrike" dirty="0">
                          <a:solidFill>
                            <a:srgbClr val="000000"/>
                          </a:solidFill>
                          <a:effectLst/>
                          <a:highlight>
                            <a:srgbClr val="B5E6A2"/>
                          </a:highlight>
                          <a:latin typeface="Aptos Narrow"/>
                        </a:rPr>
                        <a:t>+£33,000</a:t>
                      </a:r>
                    </a:p>
                  </a:txBody>
                  <a:tcPr marL="10879" marR="10879" marT="108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5E6A2"/>
                    </a:solidFill>
                  </a:tcPr>
                </a:tc>
                <a:tc>
                  <a:txBody>
                    <a:bodyPr/>
                    <a:lstStyle/>
                    <a:p>
                      <a:pPr algn="r" fontAlgn="b">
                        <a:spcBef>
                          <a:spcPts val="0"/>
                        </a:spcBef>
                        <a:spcAft>
                          <a:spcPts val="0"/>
                        </a:spcAft>
                      </a:pPr>
                      <a:r>
                        <a:rPr lang="en-GB" sz="3000" b="1" i="0" u="none" strike="noStrike" dirty="0">
                          <a:solidFill>
                            <a:srgbClr val="000000"/>
                          </a:solidFill>
                          <a:effectLst/>
                          <a:highlight>
                            <a:srgbClr val="B5E6A2"/>
                          </a:highlight>
                          <a:latin typeface="Aptos Narrow"/>
                        </a:rPr>
                        <a:t>+£51,925</a:t>
                      </a:r>
                    </a:p>
                  </a:txBody>
                  <a:tcPr marL="10879" marR="10879" marT="108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5E6A2"/>
                    </a:solidFill>
                  </a:tcPr>
                </a:tc>
                <a:tc>
                  <a:txBody>
                    <a:bodyPr/>
                    <a:lstStyle/>
                    <a:p>
                      <a:pPr algn="r" fontAlgn="b">
                        <a:spcBef>
                          <a:spcPts val="0"/>
                        </a:spcBef>
                        <a:spcAft>
                          <a:spcPts val="0"/>
                        </a:spcAft>
                      </a:pPr>
                      <a:r>
                        <a:rPr lang="en-GB" sz="3000" b="1" i="0" u="none" strike="noStrike" dirty="0">
                          <a:solidFill>
                            <a:srgbClr val="000000"/>
                          </a:solidFill>
                          <a:effectLst/>
                          <a:highlight>
                            <a:srgbClr val="B5E6A2"/>
                          </a:highlight>
                          <a:latin typeface="Aptos Narrow"/>
                        </a:rPr>
                        <a:t>+£70,850</a:t>
                      </a:r>
                    </a:p>
                  </a:txBody>
                  <a:tcPr marL="10879" marR="10879" marT="1087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5E6A2"/>
                    </a:solidFill>
                  </a:tcPr>
                </a:tc>
                <a:extLst>
                  <a:ext uri="{0D108BD9-81ED-4DB2-BD59-A6C34878D82A}">
                    <a16:rowId xmlns:a16="http://schemas.microsoft.com/office/drawing/2014/main" val="1439213082"/>
                  </a:ext>
                </a:extLst>
              </a:tr>
            </a:tbl>
          </a:graphicData>
        </a:graphic>
      </p:graphicFrame>
      <p:sp>
        <p:nvSpPr>
          <p:cNvPr id="4" name="TextBox 3">
            <a:extLst>
              <a:ext uri="{FF2B5EF4-FFF2-40B4-BE49-F238E27FC236}">
                <a16:creationId xmlns:a16="http://schemas.microsoft.com/office/drawing/2014/main" id="{BFE05F75-2DD4-0484-DB04-4C2C883A4D37}"/>
              </a:ext>
            </a:extLst>
          </p:cNvPr>
          <p:cNvSpPr txBox="1"/>
          <p:nvPr/>
        </p:nvSpPr>
        <p:spPr>
          <a:xfrm>
            <a:off x="715531" y="418416"/>
            <a:ext cx="3839226"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ea typeface="Calibri"/>
                <a:cs typeface="Calibri"/>
              </a:rPr>
              <a:t>Financial Forecast </a:t>
            </a:r>
            <a:endParaRPr lang="en-US" sz="2800" b="1" dirty="0"/>
          </a:p>
        </p:txBody>
      </p:sp>
    </p:spTree>
    <p:extLst>
      <p:ext uri="{BB962C8B-B14F-4D97-AF65-F5344CB8AC3E}">
        <p14:creationId xmlns:p14="http://schemas.microsoft.com/office/powerpoint/2010/main" val="3301533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1" name="Rectangle 10">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4B114DF0-21E1-F7A8-E691-700C9FAED985}"/>
              </a:ext>
            </a:extLst>
          </p:cNvPr>
          <p:cNvSpPr txBox="1"/>
          <p:nvPr/>
        </p:nvSpPr>
        <p:spPr>
          <a:xfrm>
            <a:off x="466722" y="586855"/>
            <a:ext cx="3201366" cy="3387497"/>
          </a:xfrm>
          <a:prstGeom prst="rect">
            <a:avLst/>
          </a:prstGeom>
        </p:spPr>
        <p:txBody>
          <a:bodyPr rot="0" spcFirstLastPara="0" vertOverflow="overflow" horzOverflow="overflow" vert="horz" lIns="91440" tIns="45720" rIns="91440" bIns="45720" numCol="1" spcCol="0" rtlCol="0" fromWordArt="0" anchor="b" anchorCtr="0" forceAA="0" compatLnSpc="1">
            <a:prstTxWarp prst="textNoShape">
              <a:avLst/>
            </a:prstTxWarp>
            <a:normAutofit/>
          </a:bodyPr>
          <a:lstStyle/>
          <a:p>
            <a:pPr algn="r">
              <a:lnSpc>
                <a:spcPct val="90000"/>
              </a:lnSpc>
              <a:spcBef>
                <a:spcPct val="0"/>
              </a:spcBef>
              <a:spcAft>
                <a:spcPts val="600"/>
              </a:spcAft>
            </a:pPr>
            <a:r>
              <a:rPr lang="en-US" sz="4000" b="1" kern="1200" dirty="0">
                <a:solidFill>
                  <a:srgbClr val="FFFFFF"/>
                </a:solidFill>
                <a:latin typeface="+mj-lt"/>
                <a:ea typeface="+mj-ea"/>
                <a:cs typeface="+mj-cs"/>
              </a:rPr>
              <a:t>Conclusion</a:t>
            </a:r>
            <a:endParaRPr lang="en-US" sz="4000" kern="1200" dirty="0">
              <a:solidFill>
                <a:srgbClr val="FFFFFF"/>
              </a:solidFill>
              <a:latin typeface="+mj-lt"/>
              <a:ea typeface="+mj-ea"/>
              <a:cs typeface="+mj-cs"/>
            </a:endParaRPr>
          </a:p>
        </p:txBody>
      </p:sp>
      <p:sp>
        <p:nvSpPr>
          <p:cNvPr id="4" name="TextBox 3">
            <a:extLst>
              <a:ext uri="{FF2B5EF4-FFF2-40B4-BE49-F238E27FC236}">
                <a16:creationId xmlns:a16="http://schemas.microsoft.com/office/drawing/2014/main" id="{67347A90-1529-7F47-2D3F-52EAB5906019}"/>
              </a:ext>
            </a:extLst>
          </p:cNvPr>
          <p:cNvSpPr txBox="1"/>
          <p:nvPr/>
        </p:nvSpPr>
        <p:spPr>
          <a:xfrm>
            <a:off x="4810259" y="597289"/>
            <a:ext cx="6899812" cy="5598238"/>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nSpc>
                <a:spcPct val="90000"/>
              </a:lnSpc>
              <a:spcAft>
                <a:spcPts val="600"/>
              </a:spcAft>
            </a:pPr>
            <a:endParaRPr lang="en-US" sz="2800" dirty="0">
              <a:highlight>
                <a:srgbClr val="FFFFFF"/>
              </a:highlight>
              <a:ea typeface="Calibri"/>
              <a:cs typeface="Calibri"/>
            </a:endParaRPr>
          </a:p>
          <a:p>
            <a:pPr>
              <a:lnSpc>
                <a:spcPct val="90000"/>
              </a:lnSpc>
              <a:spcBef>
                <a:spcPct val="0"/>
              </a:spcBef>
              <a:spcAft>
                <a:spcPts val="600"/>
              </a:spcAft>
            </a:pPr>
            <a:r>
              <a:rPr lang="en-US" sz="2800" dirty="0">
                <a:highlight>
                  <a:srgbClr val="FFFFFF"/>
                </a:highlight>
              </a:rPr>
              <a:t>Home from Home Respite Care Home provides a compassionate, valuable service. This business not only aims to achieve financial success but also contributes to social value by supporting vulnerable elderly individuals and their families. </a:t>
            </a:r>
            <a:endParaRPr lang="en-US" sz="2800" dirty="0">
              <a:highlight>
                <a:srgbClr val="FFFFFF"/>
              </a:highlight>
              <a:ea typeface="Calibri"/>
              <a:cs typeface="Calibri"/>
            </a:endParaRPr>
          </a:p>
          <a:p>
            <a:pPr>
              <a:lnSpc>
                <a:spcPct val="90000"/>
              </a:lnSpc>
              <a:spcBef>
                <a:spcPct val="0"/>
              </a:spcBef>
              <a:spcAft>
                <a:spcPts val="600"/>
              </a:spcAft>
            </a:pPr>
            <a:r>
              <a:rPr lang="en-US" sz="2800" dirty="0">
                <a:highlight>
                  <a:srgbClr val="FFFFFF"/>
                </a:highlight>
                <a:ea typeface="Calibri"/>
                <a:cs typeface="Calibri"/>
              </a:rPr>
              <a:t>Overall, it is well-positioned to be an established  trusted care provider.</a:t>
            </a:r>
          </a:p>
          <a:p>
            <a:pPr>
              <a:lnSpc>
                <a:spcPct val="90000"/>
              </a:lnSpc>
              <a:spcAft>
                <a:spcPts val="600"/>
              </a:spcAft>
            </a:pPr>
            <a:endParaRPr lang="en-US" sz="2800" dirty="0">
              <a:highlight>
                <a:srgbClr val="FFFFFF"/>
              </a:highlight>
              <a:ea typeface="Calibri"/>
              <a:cs typeface="Calibri"/>
            </a:endParaRPr>
          </a:p>
          <a:p>
            <a:pPr indent="-228600">
              <a:lnSpc>
                <a:spcPct val="90000"/>
              </a:lnSpc>
              <a:spcAft>
                <a:spcPts val="600"/>
              </a:spcAft>
              <a:buFont typeface="Arial" panose="020B0604020202020204" pitchFamily="34" charset="0"/>
              <a:buChar char="•"/>
            </a:pPr>
            <a:endParaRPr lang="en-US" sz="2000" dirty="0">
              <a:highlight>
                <a:srgbClr val="FFFFFF"/>
              </a:highlight>
              <a:ea typeface="Calibri" panose="020F0502020204030204"/>
              <a:cs typeface="Calibri" panose="020F0502020204030204"/>
            </a:endParaRPr>
          </a:p>
        </p:txBody>
      </p:sp>
    </p:spTree>
    <p:extLst>
      <p:ext uri="{BB962C8B-B14F-4D97-AF65-F5344CB8AC3E}">
        <p14:creationId xmlns:p14="http://schemas.microsoft.com/office/powerpoint/2010/main" val="3455702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DDCF7106-5ED4-BF07-18D3-D5265A362C56}"/>
              </a:ext>
            </a:extLst>
          </p:cNvPr>
          <p:cNvSpPr txBox="1"/>
          <p:nvPr/>
        </p:nvSpPr>
        <p:spPr>
          <a:xfrm>
            <a:off x="466722" y="586855"/>
            <a:ext cx="3201366" cy="3387497"/>
          </a:xfrm>
          <a:prstGeom prst="rect">
            <a:avLst/>
          </a:prstGeom>
        </p:spPr>
        <p:txBody>
          <a:bodyPr rot="0" spcFirstLastPara="0" vertOverflow="overflow" horzOverflow="overflow" vert="horz" lIns="91440" tIns="45720" rIns="91440" bIns="45720" numCol="1" spcCol="0" rtlCol="0" fromWordArt="0" anchor="b" anchorCtr="0" forceAA="0" compatLnSpc="1">
            <a:prstTxWarp prst="textNoShape">
              <a:avLst/>
            </a:prstTxWarp>
            <a:normAutofit/>
          </a:bodyPr>
          <a:lstStyle/>
          <a:p>
            <a:pPr algn="r">
              <a:lnSpc>
                <a:spcPct val="90000"/>
              </a:lnSpc>
              <a:spcBef>
                <a:spcPct val="0"/>
              </a:spcBef>
              <a:spcAft>
                <a:spcPts val="600"/>
              </a:spcAft>
            </a:pPr>
            <a:r>
              <a:rPr lang="en-US" sz="4000" b="1" kern="1200" dirty="0">
                <a:solidFill>
                  <a:srgbClr val="FFFFFF"/>
                </a:solidFill>
                <a:latin typeface="+mj-lt"/>
                <a:ea typeface="+mj-ea"/>
                <a:cs typeface="+mj-cs"/>
              </a:rPr>
              <a:t>References</a:t>
            </a:r>
          </a:p>
        </p:txBody>
      </p:sp>
      <p:sp>
        <p:nvSpPr>
          <p:cNvPr id="3" name="TextBox 2">
            <a:extLst>
              <a:ext uri="{FF2B5EF4-FFF2-40B4-BE49-F238E27FC236}">
                <a16:creationId xmlns:a16="http://schemas.microsoft.com/office/drawing/2014/main" id="{41771CB2-6ECF-FA11-9597-09660FAA4069}"/>
              </a:ext>
            </a:extLst>
          </p:cNvPr>
          <p:cNvSpPr txBox="1"/>
          <p:nvPr/>
        </p:nvSpPr>
        <p:spPr>
          <a:xfrm>
            <a:off x="4810259" y="649480"/>
            <a:ext cx="6555347" cy="5546047"/>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nSpc>
                <a:spcPct val="90000"/>
              </a:lnSpc>
              <a:spcAft>
                <a:spcPts val="600"/>
              </a:spcAft>
            </a:pPr>
            <a:r>
              <a:rPr lang="en-US" sz="2800" dirty="0">
                <a:highlight>
                  <a:srgbClr val="FFFFFF"/>
                </a:highlight>
              </a:rPr>
              <a:t>Burns, P. (2016). </a:t>
            </a:r>
            <a:r>
              <a:rPr lang="en-US" sz="2800" i="1" dirty="0">
                <a:highlight>
                  <a:srgbClr val="FFFFFF"/>
                </a:highlight>
              </a:rPr>
              <a:t>Entrepreneurship and Small Business. Palgrave.</a:t>
            </a:r>
            <a:endParaRPr lang="en-US" sz="2800" dirty="0">
              <a:ea typeface="Calibri"/>
              <a:cs typeface="Calibri"/>
            </a:endParaRPr>
          </a:p>
          <a:p>
            <a:pPr>
              <a:lnSpc>
                <a:spcPct val="90000"/>
              </a:lnSpc>
              <a:spcAft>
                <a:spcPts val="600"/>
              </a:spcAft>
            </a:pPr>
            <a:r>
              <a:rPr lang="en-US" sz="2800" dirty="0">
                <a:highlight>
                  <a:srgbClr val="FFFFFF"/>
                </a:highlight>
              </a:rPr>
              <a:t>Care Quality Commission (2026) </a:t>
            </a:r>
            <a:r>
              <a:rPr lang="en-US" sz="2800" i="1" dirty="0">
                <a:highlight>
                  <a:srgbClr val="FFFFFF"/>
                </a:highlight>
              </a:rPr>
              <a:t>Care Quality</a:t>
            </a:r>
            <a:r>
              <a:rPr lang="en-US" sz="2800" dirty="0">
                <a:highlight>
                  <a:srgbClr val="FFFFFF"/>
                </a:highlight>
              </a:rPr>
              <a:t> </a:t>
            </a:r>
            <a:r>
              <a:rPr lang="en-US" sz="2800" i="1" dirty="0">
                <a:highlight>
                  <a:srgbClr val="FFFFFF"/>
                </a:highlight>
              </a:rPr>
              <a:t>Commission Guide. Available at: </a:t>
            </a:r>
            <a:r>
              <a:rPr lang="en-US" sz="2800" dirty="0">
                <a:highlight>
                  <a:srgbClr val="FFFFFF"/>
                </a:highlight>
                <a:hlinkClick r:id="rId2"/>
              </a:rPr>
              <a:t>www.cqc.org.uk/news/our-new-assessment-approach-update-january-2024</a:t>
            </a:r>
            <a:r>
              <a:rPr lang="en-US" sz="2800" dirty="0">
                <a:highlight>
                  <a:srgbClr val="FFFFFF"/>
                </a:highlight>
              </a:rPr>
              <a:t> (accessed:</a:t>
            </a:r>
            <a:r>
              <a:rPr lang="en-US" sz="2000" dirty="0">
                <a:highlight>
                  <a:srgbClr val="FFFFFF"/>
                </a:highlight>
              </a:rPr>
              <a:t> </a:t>
            </a:r>
            <a:r>
              <a:rPr lang="en-US" sz="2800" dirty="0">
                <a:highlight>
                  <a:srgbClr val="FFFFFF"/>
                </a:highlight>
              </a:rPr>
              <a:t>18/04/2026).</a:t>
            </a:r>
          </a:p>
          <a:p>
            <a:pPr>
              <a:lnSpc>
                <a:spcPct val="90000"/>
              </a:lnSpc>
              <a:spcAft>
                <a:spcPts val="600"/>
              </a:spcAft>
            </a:pPr>
            <a:r>
              <a:rPr lang="en-US" sz="2800" dirty="0">
                <a:highlight>
                  <a:srgbClr val="FFFFFF"/>
                </a:highlight>
              </a:rPr>
              <a:t>Kotler, P., &amp; Keller, K. (2016). </a:t>
            </a:r>
            <a:r>
              <a:rPr lang="en-US" sz="2800" i="1" dirty="0">
                <a:highlight>
                  <a:srgbClr val="FFFFFF"/>
                </a:highlight>
              </a:rPr>
              <a:t>Marketing Management </a:t>
            </a:r>
            <a:r>
              <a:rPr lang="en-US" sz="2800" dirty="0">
                <a:highlight>
                  <a:srgbClr val="FFFFFF"/>
                </a:highlight>
              </a:rPr>
              <a:t>(15th ed. )</a:t>
            </a:r>
            <a:r>
              <a:rPr lang="en-US" sz="2800" i="1" dirty="0">
                <a:highlight>
                  <a:srgbClr val="FFFFFF"/>
                </a:highlight>
              </a:rPr>
              <a:t>. </a:t>
            </a:r>
            <a:r>
              <a:rPr lang="en-US" sz="2800" dirty="0">
                <a:highlight>
                  <a:srgbClr val="FFFFFF"/>
                </a:highlight>
              </a:rPr>
              <a:t>Pearson Education.</a:t>
            </a:r>
            <a:endParaRPr lang="en-US" sz="2800" dirty="0">
              <a:highlight>
                <a:srgbClr val="FFFFFF"/>
              </a:highlight>
              <a:ea typeface="Calibri"/>
              <a:cs typeface="Calibri"/>
            </a:endParaRPr>
          </a:p>
          <a:p>
            <a:pPr>
              <a:lnSpc>
                <a:spcPct val="90000"/>
              </a:lnSpc>
              <a:spcAft>
                <a:spcPts val="600"/>
              </a:spcAft>
            </a:pPr>
            <a:r>
              <a:rPr lang="en-US" sz="2800" dirty="0">
                <a:highlight>
                  <a:srgbClr val="FFFFFF"/>
                </a:highlight>
              </a:rPr>
              <a:t>Scarborough, N. (2014). </a:t>
            </a:r>
            <a:r>
              <a:rPr lang="en-US" sz="2800" i="1" dirty="0">
                <a:highlight>
                  <a:srgbClr val="FFFFFF"/>
                </a:highlight>
              </a:rPr>
              <a:t>Entrepreneurship.</a:t>
            </a:r>
            <a:endParaRPr lang="en-US" sz="2800" dirty="0">
              <a:ea typeface="Calibri" panose="020F0502020204030204"/>
              <a:cs typeface="Calibri" panose="020F0502020204030204"/>
            </a:endParaRPr>
          </a:p>
          <a:p>
            <a:pPr>
              <a:lnSpc>
                <a:spcPct val="90000"/>
              </a:lnSpc>
              <a:spcAft>
                <a:spcPts val="600"/>
              </a:spcAft>
            </a:pPr>
            <a:r>
              <a:rPr lang="en-US" sz="2800" dirty="0">
                <a:highlight>
                  <a:srgbClr val="FFFFFF"/>
                </a:highlight>
              </a:rPr>
              <a:t>UK Government (2026). Starting a Care Business.</a:t>
            </a:r>
            <a:endParaRPr lang="en-US" sz="2800" dirty="0">
              <a:ea typeface="Calibri" panose="020F0502020204030204"/>
              <a:cs typeface="Calibri" panose="020F0502020204030204"/>
            </a:endParaRPr>
          </a:p>
          <a:p>
            <a:pPr indent="-228600">
              <a:lnSpc>
                <a:spcPct val="90000"/>
              </a:lnSpc>
              <a:spcAft>
                <a:spcPts val="600"/>
              </a:spcAft>
              <a:buFont typeface="Arial" panose="020B0604020202020204" pitchFamily="34" charset="0"/>
              <a:buChar char="•"/>
            </a:pPr>
            <a:endParaRPr lang="en-US" sz="2000" dirty="0"/>
          </a:p>
        </p:txBody>
      </p:sp>
    </p:spTree>
    <p:extLst>
      <p:ext uri="{BB962C8B-B14F-4D97-AF65-F5344CB8AC3E}">
        <p14:creationId xmlns:p14="http://schemas.microsoft.com/office/powerpoint/2010/main" val="1122926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FD7E51F8-82C2-26DC-2B70-95275B791F1E}"/>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4000" kern="1200" dirty="0">
                <a:solidFill>
                  <a:srgbClr val="FFFFFF"/>
                </a:solidFill>
                <a:latin typeface="+mj-lt"/>
                <a:ea typeface="+mj-ea"/>
                <a:cs typeface="+mj-cs"/>
              </a:rPr>
              <a:t>Questions? </a:t>
            </a:r>
          </a:p>
        </p:txBody>
      </p:sp>
      <p:pic>
        <p:nvPicPr>
          <p:cNvPr id="5" name="Content Placeholder 4" descr="Question mark boxes">
            <a:extLst>
              <a:ext uri="{FF2B5EF4-FFF2-40B4-BE49-F238E27FC236}">
                <a16:creationId xmlns:a16="http://schemas.microsoft.com/office/drawing/2014/main" id="{E21C1DA0-2878-AF0F-EFB1-7173236AC64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02428" y="1396758"/>
            <a:ext cx="7225748" cy="4064483"/>
          </a:xfrm>
          <a:prstGeom prst="rect">
            <a:avLst/>
          </a:prstGeom>
        </p:spPr>
      </p:pic>
    </p:spTree>
    <p:extLst>
      <p:ext uri="{BB962C8B-B14F-4D97-AF65-F5344CB8AC3E}">
        <p14:creationId xmlns:p14="http://schemas.microsoft.com/office/powerpoint/2010/main" val="223321514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46ACECEF3D0D045B19B01E5B03389C8" ma:contentTypeVersion="9" ma:contentTypeDescription="Create a new document." ma:contentTypeScope="" ma:versionID="2cec89ef8cbe78d28804d59046424947">
  <xsd:schema xmlns:xsd="http://www.w3.org/2001/XMLSchema" xmlns:xs="http://www.w3.org/2001/XMLSchema" xmlns:p="http://schemas.microsoft.com/office/2006/metadata/properties" xmlns:ns3="04d956d8-1ffd-4dba-87ce-03f615e16f58" targetNamespace="http://schemas.microsoft.com/office/2006/metadata/properties" ma:root="true" ma:fieldsID="d9ce980fee2e063b6691f88b38996b72" ns3:_="">
    <xsd:import namespace="04d956d8-1ffd-4dba-87ce-03f615e16f58"/>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_activity" minOccurs="0"/>
                <xsd:element ref="ns3:MediaServiceSystemTags" minOccurs="0"/>
                <xsd:element ref="ns3:MediaServiceGenerationTime" minOccurs="0"/>
                <xsd:element ref="ns3:MediaServiceEventHashCode"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4d956d8-1ffd-4dba-87ce-03f615e16f58"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_activity" ma:index="12" nillable="true" ma:displayName="_activity" ma:hidden="true" ma:internalName="_activity">
      <xsd:simpleType>
        <xsd:restriction base="dms:Note"/>
      </xsd:simpleType>
    </xsd:element>
    <xsd:element name="MediaServiceSystemTags" ma:index="13" nillable="true" ma:displayName="MediaServiceSystemTags" ma:hidden="true" ma:internalName="MediaServiceSystemTags" ma:readOnly="true">
      <xsd:simpleType>
        <xsd:restriction base="dms:Note"/>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04d956d8-1ffd-4dba-87ce-03f615e16f58" xsi:nil="true"/>
  </documentManagement>
</p:properties>
</file>

<file path=customXml/itemProps1.xml><?xml version="1.0" encoding="utf-8"?>
<ds:datastoreItem xmlns:ds="http://schemas.openxmlformats.org/officeDocument/2006/customXml" ds:itemID="{5FB6DF89-5525-4ECA-96BE-D28AD50DFE6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4d956d8-1ffd-4dba-87ce-03f615e16f5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582BAC2-C200-4AF1-BED0-948B20BDE26D}">
  <ds:schemaRefs>
    <ds:schemaRef ds:uri="http://schemas.microsoft.com/sharepoint/v3/contenttype/forms"/>
  </ds:schemaRefs>
</ds:datastoreItem>
</file>

<file path=customXml/itemProps3.xml><?xml version="1.0" encoding="utf-8"?>
<ds:datastoreItem xmlns:ds="http://schemas.openxmlformats.org/officeDocument/2006/customXml" ds:itemID="{48169730-BD08-4DFD-8112-E951938B91A6}">
  <ds:schemaRefs>
    <ds:schemaRef ds:uri="http://schemas.microsoft.com/office/2006/documentManagement/types"/>
    <ds:schemaRef ds:uri="http://schemas.microsoft.com/office/2006/metadata/properties"/>
    <ds:schemaRef ds:uri="http://schemas.microsoft.com/office/infopath/2007/PartnerControls"/>
    <ds:schemaRef ds:uri="http://purl.org/dc/terms/"/>
    <ds:schemaRef ds:uri="http://purl.org/dc/elements/1.1/"/>
    <ds:schemaRef ds:uri="http://purl.org/dc/dcmitype/"/>
    <ds:schemaRef ds:uri="http://schemas.openxmlformats.org/package/2006/metadata/core-properties"/>
    <ds:schemaRef ds:uri="04d956d8-1ffd-4dba-87ce-03f615e16f58"/>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7094</TotalTime>
  <Words>1058</Words>
  <Application>Microsoft Office PowerPoint</Application>
  <PresentationFormat>Widescreen</PresentationFormat>
  <Paragraphs>206</Paragraphs>
  <Slides>18</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18</vt:i4>
      </vt:variant>
    </vt:vector>
  </HeadingPairs>
  <TitlesOfParts>
    <vt:vector size="25" baseType="lpstr">
      <vt:lpstr>Aptos</vt:lpstr>
      <vt:lpstr>Aptos Narrow</vt:lpstr>
      <vt:lpstr>Arial</vt:lpstr>
      <vt:lpstr>Calibri</vt:lpstr>
      <vt:lpstr>Calibri Light</vt:lpstr>
      <vt:lpstr>Söhne</vt:lpstr>
      <vt:lpstr>Office Theme</vt:lpstr>
      <vt:lpstr>Business Plan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Questions?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Assessment Task 2</dc:title>
  <dc:creator>Balendran Kandasamy</dc:creator>
  <cp:lastModifiedBy>michelle alderman</cp:lastModifiedBy>
  <cp:revision>999</cp:revision>
  <dcterms:created xsi:type="dcterms:W3CDTF">2023-07-31T07:37:43Z</dcterms:created>
  <dcterms:modified xsi:type="dcterms:W3CDTF">2026-04-19T22:21:17Z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0x010100946ACECEF3D0D045B19B01E5B03389C8</vt:lpwstr>
  </property>
</Properties>
</file>