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5" r:id="rId6"/>
    <p:sldId id="264" r:id="rId7"/>
    <p:sldId id="260" r:id="rId8"/>
    <p:sldId id="262" r:id="rId9"/>
    <p:sldId id="266" r:id="rId10"/>
    <p:sldId id="268" r:id="rId11"/>
    <p:sldId id="263" r:id="rId12"/>
    <p:sldId id="261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82D7A-EC7C-A645-85F4-18DE5DFAF804}" v="962" dt="2026-01-09T22:35:22.001"/>
    <p1510:client id="{90F1D514-14F0-2034-AB1F-FBA8D7208A6D}" v="587" dt="2026-01-09T13:43:30.3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Thomas (2204305)" userId="S::2204305@student.uwtsd.ac.uk::37ee8dd8-bb5f-4311-a279-9e63182f05be" providerId="AD" clId="Web-{1F782D7A-EC7C-A645-85F4-18DE5DFAF804}"/>
    <pc:docChg chg="addSld modSld">
      <pc:chgData name="Ryan Thomas (2204305)" userId="S::2204305@student.uwtsd.ac.uk::37ee8dd8-bb5f-4311-a279-9e63182f05be" providerId="AD" clId="Web-{1F782D7A-EC7C-A645-85F4-18DE5DFAF804}" dt="2026-01-09T22:35:22.001" v="1210" actId="20577"/>
      <pc:docMkLst>
        <pc:docMk/>
      </pc:docMkLst>
      <pc:sldChg chg="addSp delSp modSp">
        <pc:chgData name="Ryan Thomas (2204305)" userId="S::2204305@student.uwtsd.ac.uk::37ee8dd8-bb5f-4311-a279-9e63182f05be" providerId="AD" clId="Web-{1F782D7A-EC7C-A645-85F4-18DE5DFAF804}" dt="2026-01-09T22:07:29.780" v="836" actId="1076"/>
        <pc:sldMkLst>
          <pc:docMk/>
          <pc:sldMk cId="1009302634" sldId="257"/>
        </pc:sldMkLst>
        <pc:spChg chg="del mod">
          <ac:chgData name="Ryan Thomas (2204305)" userId="S::2204305@student.uwtsd.ac.uk::37ee8dd8-bb5f-4311-a279-9e63182f05be" providerId="AD" clId="Web-{1F782D7A-EC7C-A645-85F4-18DE5DFAF804}" dt="2026-01-09T21:56:49.556" v="708"/>
          <ac:spMkLst>
            <pc:docMk/>
            <pc:sldMk cId="1009302634" sldId="257"/>
            <ac:spMk id="2" creationId="{D33A951F-A6AA-ED1C-A836-81DBE7A68FC7}"/>
          </ac:spMkLst>
        </pc:spChg>
        <pc:spChg chg="del">
          <ac:chgData name="Ryan Thomas (2204305)" userId="S::2204305@student.uwtsd.ac.uk::37ee8dd8-bb5f-4311-a279-9e63182f05be" providerId="AD" clId="Web-{1F782D7A-EC7C-A645-85F4-18DE5DFAF804}" dt="2026-01-09T21:56:49.509" v="707"/>
          <ac:spMkLst>
            <pc:docMk/>
            <pc:sldMk cId="1009302634" sldId="257"/>
            <ac:spMk id="3" creationId="{3F81729F-F21D-56CA-A86D-6696ECB27554}"/>
          </ac:spMkLst>
        </pc:spChg>
        <pc:spChg chg="add del mod">
          <ac:chgData name="Ryan Thomas (2204305)" userId="S::2204305@student.uwtsd.ac.uk::37ee8dd8-bb5f-4311-a279-9e63182f05be" providerId="AD" clId="Web-{1F782D7A-EC7C-A645-85F4-18DE5DFAF804}" dt="2026-01-09T21:58:36.188" v="711"/>
          <ac:spMkLst>
            <pc:docMk/>
            <pc:sldMk cId="1009302634" sldId="257"/>
            <ac:spMk id="8" creationId="{3F356AF5-788B-774B-8E13-9F27D2057BCE}"/>
          </ac:spMkLst>
        </pc:spChg>
        <pc:spChg chg="add mod">
          <ac:chgData name="Ryan Thomas (2204305)" userId="S::2204305@student.uwtsd.ac.uk::37ee8dd8-bb5f-4311-a279-9e63182f05be" providerId="AD" clId="Web-{1F782D7A-EC7C-A645-85F4-18DE5DFAF804}" dt="2026-01-09T22:04:05.639" v="770"/>
          <ac:spMkLst>
            <pc:docMk/>
            <pc:sldMk cId="1009302634" sldId="257"/>
            <ac:spMk id="10" creationId="{7EC80462-9033-701F-4411-92CF69D76BB7}"/>
          </ac:spMkLst>
        </pc:spChg>
        <pc:spChg chg="add mod">
          <ac:chgData name="Ryan Thomas (2204305)" userId="S::2204305@student.uwtsd.ac.uk::37ee8dd8-bb5f-4311-a279-9e63182f05be" providerId="AD" clId="Web-{1F782D7A-EC7C-A645-85F4-18DE5DFAF804}" dt="2026-01-09T22:06:22.327" v="826"/>
          <ac:spMkLst>
            <pc:docMk/>
            <pc:sldMk cId="1009302634" sldId="257"/>
            <ac:spMk id="11" creationId="{9C33D4D7-F887-D45A-B6F9-666E641ECFAB}"/>
          </ac:spMkLst>
        </pc:spChg>
        <pc:spChg chg="add del mod">
          <ac:chgData name="Ryan Thomas (2204305)" userId="S::2204305@student.uwtsd.ac.uk::37ee8dd8-bb5f-4311-a279-9e63182f05be" providerId="AD" clId="Web-{1F782D7A-EC7C-A645-85F4-18DE5DFAF804}" dt="2026-01-09T22:03:32.482" v="765"/>
          <ac:spMkLst>
            <pc:docMk/>
            <pc:sldMk cId="1009302634" sldId="257"/>
            <ac:spMk id="12" creationId="{704715C1-625A-4C70-0DC3-E903ACC2133E}"/>
          </ac:spMkLst>
        </pc:spChg>
        <pc:spChg chg="add mod">
          <ac:chgData name="Ryan Thomas (2204305)" userId="S::2204305@student.uwtsd.ac.uk::37ee8dd8-bb5f-4311-a279-9e63182f05be" providerId="AD" clId="Web-{1F782D7A-EC7C-A645-85F4-18DE5DFAF804}" dt="2026-01-09T22:05:54.280" v="821" actId="14100"/>
          <ac:spMkLst>
            <pc:docMk/>
            <pc:sldMk cId="1009302634" sldId="257"/>
            <ac:spMk id="13" creationId="{90CF3556-EF47-8872-EAE6-AB1D4A942D65}"/>
          </ac:spMkLst>
        </pc:spChg>
        <pc:picChg chg="add mod">
          <ac:chgData name="Ryan Thomas (2204305)" userId="S::2204305@student.uwtsd.ac.uk::37ee8dd8-bb5f-4311-a279-9e63182f05be" providerId="AD" clId="Web-{1F782D7A-EC7C-A645-85F4-18DE5DFAF804}" dt="2026-01-09T22:06:50.718" v="829" actId="1076"/>
          <ac:picMkLst>
            <pc:docMk/>
            <pc:sldMk cId="1009302634" sldId="257"/>
            <ac:picMk id="9" creationId="{5E3A29B1-7FC2-C477-95C0-EBFC9826F401}"/>
          </ac:picMkLst>
        </pc:picChg>
        <pc:cxnChg chg="add mod">
          <ac:chgData name="Ryan Thomas (2204305)" userId="S::2204305@student.uwtsd.ac.uk::37ee8dd8-bb5f-4311-a279-9e63182f05be" providerId="AD" clId="Web-{1F782D7A-EC7C-A645-85F4-18DE5DFAF804}" dt="2026-01-09T22:07:16.233" v="833" actId="14100"/>
          <ac:cxnSpMkLst>
            <pc:docMk/>
            <pc:sldMk cId="1009302634" sldId="257"/>
            <ac:cxnSpMk id="14" creationId="{733CDFFA-2236-B87B-3572-36B8CDF1403E}"/>
          </ac:cxnSpMkLst>
        </pc:cxnChg>
        <pc:cxnChg chg="add mod">
          <ac:chgData name="Ryan Thomas (2204305)" userId="S::2204305@student.uwtsd.ac.uk::37ee8dd8-bb5f-4311-a279-9e63182f05be" providerId="AD" clId="Web-{1F782D7A-EC7C-A645-85F4-18DE5DFAF804}" dt="2026-01-09T22:07:29.780" v="836" actId="1076"/>
          <ac:cxnSpMkLst>
            <pc:docMk/>
            <pc:sldMk cId="1009302634" sldId="257"/>
            <ac:cxnSpMk id="15" creationId="{19EFD9F8-69F4-549D-FDB3-C19D36C7E5B2}"/>
          </ac:cxnSpMkLst>
        </pc:cxnChg>
      </pc:sldChg>
      <pc:sldChg chg="modSp">
        <pc:chgData name="Ryan Thomas (2204305)" userId="S::2204305@student.uwtsd.ac.uk::37ee8dd8-bb5f-4311-a279-9e63182f05be" providerId="AD" clId="Web-{1F782D7A-EC7C-A645-85F4-18DE5DFAF804}" dt="2026-01-09T16:56:13.749" v="347" actId="20577"/>
        <pc:sldMkLst>
          <pc:docMk/>
          <pc:sldMk cId="146623845" sldId="259"/>
        </pc:sldMkLst>
        <pc:spChg chg="mod">
          <ac:chgData name="Ryan Thomas (2204305)" userId="S::2204305@student.uwtsd.ac.uk::37ee8dd8-bb5f-4311-a279-9e63182f05be" providerId="AD" clId="Web-{1F782D7A-EC7C-A645-85F4-18DE5DFAF804}" dt="2026-01-09T16:56:13.749" v="347" actId="20577"/>
          <ac:spMkLst>
            <pc:docMk/>
            <pc:sldMk cId="146623845" sldId="259"/>
            <ac:spMk id="2" creationId="{7DDA1BB2-09A2-6ECC-4738-3FD1A69F5801}"/>
          </ac:spMkLst>
        </pc:spChg>
      </pc:sldChg>
      <pc:sldChg chg="modSp">
        <pc:chgData name="Ryan Thomas (2204305)" userId="S::2204305@student.uwtsd.ac.uk::37ee8dd8-bb5f-4311-a279-9e63182f05be" providerId="AD" clId="Web-{1F782D7A-EC7C-A645-85F4-18DE5DFAF804}" dt="2026-01-09T15:04:39.256" v="215" actId="14100"/>
        <pc:sldMkLst>
          <pc:docMk/>
          <pc:sldMk cId="413172095" sldId="260"/>
        </pc:sldMkLst>
        <pc:spChg chg="mod">
          <ac:chgData name="Ryan Thomas (2204305)" userId="S::2204305@student.uwtsd.ac.uk::37ee8dd8-bb5f-4311-a279-9e63182f05be" providerId="AD" clId="Web-{1F782D7A-EC7C-A645-85F4-18DE5DFAF804}" dt="2026-01-09T15:02:39.575" v="205" actId="1076"/>
          <ac:spMkLst>
            <pc:docMk/>
            <pc:sldMk cId="413172095" sldId="260"/>
            <ac:spMk id="9" creationId="{C4257306-4923-84D8-3B66-DC0C8BA3D5FF}"/>
          </ac:spMkLst>
        </pc:spChg>
        <pc:picChg chg="mod modCrop">
          <ac:chgData name="Ryan Thomas (2204305)" userId="S::2204305@student.uwtsd.ac.uk::37ee8dd8-bb5f-4311-a279-9e63182f05be" providerId="AD" clId="Web-{1F782D7A-EC7C-A645-85F4-18DE5DFAF804}" dt="2026-01-09T15:04:39.256" v="215" actId="14100"/>
          <ac:picMkLst>
            <pc:docMk/>
            <pc:sldMk cId="413172095" sldId="260"/>
            <ac:picMk id="8" creationId="{66F16A84-2FE6-E39C-620A-AB9F58E97585}"/>
          </ac:picMkLst>
        </pc:picChg>
      </pc:sldChg>
      <pc:sldChg chg="modSp">
        <pc:chgData name="Ryan Thomas (2204305)" userId="S::2204305@student.uwtsd.ac.uk::37ee8dd8-bb5f-4311-a279-9e63182f05be" providerId="AD" clId="Web-{1F782D7A-EC7C-A645-85F4-18DE5DFAF804}" dt="2026-01-09T22:34:26.689" v="1200" actId="20577"/>
        <pc:sldMkLst>
          <pc:docMk/>
          <pc:sldMk cId="364194415" sldId="261"/>
        </pc:sldMkLst>
        <pc:spChg chg="mod">
          <ac:chgData name="Ryan Thomas (2204305)" userId="S::2204305@student.uwtsd.ac.uk::37ee8dd8-bb5f-4311-a279-9e63182f05be" providerId="AD" clId="Web-{1F782D7A-EC7C-A645-85F4-18DE5DFAF804}" dt="2026-01-09T22:24:48.681" v="1057" actId="1076"/>
          <ac:spMkLst>
            <pc:docMk/>
            <pc:sldMk cId="364194415" sldId="261"/>
            <ac:spMk id="2" creationId="{25121272-63D1-AA8C-0F97-A86D07029449}"/>
          </ac:spMkLst>
        </pc:spChg>
        <pc:spChg chg="mod">
          <ac:chgData name="Ryan Thomas (2204305)" userId="S::2204305@student.uwtsd.ac.uk::37ee8dd8-bb5f-4311-a279-9e63182f05be" providerId="AD" clId="Web-{1F782D7A-EC7C-A645-85F4-18DE5DFAF804}" dt="2026-01-09T22:34:26.689" v="1200" actId="20577"/>
          <ac:spMkLst>
            <pc:docMk/>
            <pc:sldMk cId="364194415" sldId="261"/>
            <ac:spMk id="3" creationId="{A1C9D451-130F-169B-A3AA-CC14B95043B0}"/>
          </ac:spMkLst>
        </pc:spChg>
      </pc:sldChg>
      <pc:sldChg chg="modSp">
        <pc:chgData name="Ryan Thomas (2204305)" userId="S::2204305@student.uwtsd.ac.uk::37ee8dd8-bb5f-4311-a279-9e63182f05be" providerId="AD" clId="Web-{1F782D7A-EC7C-A645-85F4-18DE5DFAF804}" dt="2026-01-09T21:56:17.444" v="703" actId="20577"/>
        <pc:sldMkLst>
          <pc:docMk/>
          <pc:sldMk cId="3568153026" sldId="262"/>
        </pc:sldMkLst>
        <pc:spChg chg="mod">
          <ac:chgData name="Ryan Thomas (2204305)" userId="S::2204305@student.uwtsd.ac.uk::37ee8dd8-bb5f-4311-a279-9e63182f05be" providerId="AD" clId="Web-{1F782D7A-EC7C-A645-85F4-18DE5DFAF804}" dt="2026-01-09T17:36:52.787" v="429" actId="1076"/>
          <ac:spMkLst>
            <pc:docMk/>
            <pc:sldMk cId="3568153026" sldId="262"/>
            <ac:spMk id="2" creationId="{B3A33E6F-0726-0052-BAF1-1FDC3C87F878}"/>
          </ac:spMkLst>
        </pc:spChg>
        <pc:spChg chg="mod">
          <ac:chgData name="Ryan Thomas (2204305)" userId="S::2204305@student.uwtsd.ac.uk::37ee8dd8-bb5f-4311-a279-9e63182f05be" providerId="AD" clId="Web-{1F782D7A-EC7C-A645-85F4-18DE5DFAF804}" dt="2026-01-09T21:56:17.444" v="703" actId="20577"/>
          <ac:spMkLst>
            <pc:docMk/>
            <pc:sldMk cId="3568153026" sldId="262"/>
            <ac:spMk id="3" creationId="{FE172533-2FC9-1E0C-FF80-128910D674E0}"/>
          </ac:spMkLst>
        </pc:spChg>
      </pc:sldChg>
      <pc:sldChg chg="modSp">
        <pc:chgData name="Ryan Thomas (2204305)" userId="S::2204305@student.uwtsd.ac.uk::37ee8dd8-bb5f-4311-a279-9e63182f05be" providerId="AD" clId="Web-{1F782D7A-EC7C-A645-85F4-18DE5DFAF804}" dt="2026-01-09T21:47:42.556" v="601" actId="20577"/>
        <pc:sldMkLst>
          <pc:docMk/>
          <pc:sldMk cId="1843507410" sldId="263"/>
        </pc:sldMkLst>
        <pc:graphicFrameChg chg="modGraphic">
          <ac:chgData name="Ryan Thomas (2204305)" userId="S::2204305@student.uwtsd.ac.uk::37ee8dd8-bb5f-4311-a279-9e63182f05be" providerId="AD" clId="Web-{1F782D7A-EC7C-A645-85F4-18DE5DFAF804}" dt="2026-01-09T21:47:42.556" v="601" actId="20577"/>
          <ac:graphicFrameMkLst>
            <pc:docMk/>
            <pc:sldMk cId="1843507410" sldId="263"/>
            <ac:graphicFrameMk id="7" creationId="{3271089F-C255-2F2F-5CFC-C949E3B465C1}"/>
          </ac:graphicFrameMkLst>
        </pc:graphicFrameChg>
      </pc:sldChg>
      <pc:sldChg chg="modSp">
        <pc:chgData name="Ryan Thomas (2204305)" userId="S::2204305@student.uwtsd.ac.uk::37ee8dd8-bb5f-4311-a279-9e63182f05be" providerId="AD" clId="Web-{1F782D7A-EC7C-A645-85F4-18DE5DFAF804}" dt="2026-01-09T16:55:52.279" v="343" actId="20577"/>
        <pc:sldMkLst>
          <pc:docMk/>
          <pc:sldMk cId="3241141484" sldId="264"/>
        </pc:sldMkLst>
        <pc:spChg chg="mod">
          <ac:chgData name="Ryan Thomas (2204305)" userId="S::2204305@student.uwtsd.ac.uk::37ee8dd8-bb5f-4311-a279-9e63182f05be" providerId="AD" clId="Web-{1F782D7A-EC7C-A645-85F4-18DE5DFAF804}" dt="2026-01-09T16:55:52.279" v="343" actId="20577"/>
          <ac:spMkLst>
            <pc:docMk/>
            <pc:sldMk cId="3241141484" sldId="264"/>
            <ac:spMk id="2" creationId="{0D21BFC7-0848-24A3-3486-F34357725BB7}"/>
          </ac:spMkLst>
        </pc:spChg>
        <pc:spChg chg="mod">
          <ac:chgData name="Ryan Thomas (2204305)" userId="S::2204305@student.uwtsd.ac.uk::37ee8dd8-bb5f-4311-a279-9e63182f05be" providerId="AD" clId="Web-{1F782D7A-EC7C-A645-85F4-18DE5DFAF804}" dt="2026-01-09T14:53:26.306" v="156" actId="20577"/>
          <ac:spMkLst>
            <pc:docMk/>
            <pc:sldMk cId="3241141484" sldId="264"/>
            <ac:spMk id="239" creationId="{655CDC31-2008-AF4A-843F-75F838576CB6}"/>
          </ac:spMkLst>
        </pc:spChg>
        <pc:graphicFrameChg chg="mod modGraphic">
          <ac:chgData name="Ryan Thomas (2204305)" userId="S::2204305@student.uwtsd.ac.uk::37ee8dd8-bb5f-4311-a279-9e63182f05be" providerId="AD" clId="Web-{1F782D7A-EC7C-A645-85F4-18DE5DFAF804}" dt="2026-01-09T15:00:08.197" v="181" actId="14100"/>
          <ac:graphicFrameMkLst>
            <pc:docMk/>
            <pc:sldMk cId="3241141484" sldId="264"/>
            <ac:graphicFrameMk id="7" creationId="{FF886CA4-F9DA-E18A-9B51-D1CA6CA88C3E}"/>
          </ac:graphicFrameMkLst>
        </pc:graphicFrameChg>
      </pc:sldChg>
      <pc:sldChg chg="modSp">
        <pc:chgData name="Ryan Thomas (2204305)" userId="S::2204305@student.uwtsd.ac.uk::37ee8dd8-bb5f-4311-a279-9e63182f05be" providerId="AD" clId="Web-{1F782D7A-EC7C-A645-85F4-18DE5DFAF804}" dt="2026-01-09T16:55:32.622" v="340"/>
        <pc:sldMkLst>
          <pc:docMk/>
          <pc:sldMk cId="4290855893" sldId="265"/>
        </pc:sldMkLst>
        <pc:spChg chg="mod">
          <ac:chgData name="Ryan Thomas (2204305)" userId="S::2204305@student.uwtsd.ac.uk::37ee8dd8-bb5f-4311-a279-9e63182f05be" providerId="AD" clId="Web-{1F782D7A-EC7C-A645-85F4-18DE5DFAF804}" dt="2026-01-09T16:55:32.622" v="340"/>
          <ac:spMkLst>
            <pc:docMk/>
            <pc:sldMk cId="4290855893" sldId="265"/>
            <ac:spMk id="2" creationId="{0A1F8FF8-D42D-8243-3960-B548EA097591}"/>
          </ac:spMkLst>
        </pc:spChg>
        <pc:spChg chg="mod">
          <ac:chgData name="Ryan Thomas (2204305)" userId="S::2204305@student.uwtsd.ac.uk::37ee8dd8-bb5f-4311-a279-9e63182f05be" providerId="AD" clId="Web-{1F782D7A-EC7C-A645-85F4-18DE5DFAF804}" dt="2026-01-09T16:55:25.481" v="339" actId="1076"/>
          <ac:spMkLst>
            <pc:docMk/>
            <pc:sldMk cId="4290855893" sldId="265"/>
            <ac:spMk id="3" creationId="{54DC3081-4F4F-FD40-840E-5192FEF2B9B7}"/>
          </ac:spMkLst>
        </pc:spChg>
      </pc:sldChg>
      <pc:sldChg chg="addSp delSp modSp new">
        <pc:chgData name="Ryan Thomas (2204305)" userId="S::2204305@student.uwtsd.ac.uk::37ee8dd8-bb5f-4311-a279-9e63182f05be" providerId="AD" clId="Web-{1F782D7A-EC7C-A645-85F4-18DE5DFAF804}" dt="2026-01-09T22:33:45.095" v="1194" actId="20577"/>
        <pc:sldMkLst>
          <pc:docMk/>
          <pc:sldMk cId="1593457108" sldId="266"/>
        </pc:sldMkLst>
        <pc:spChg chg="mod">
          <ac:chgData name="Ryan Thomas (2204305)" userId="S::2204305@student.uwtsd.ac.uk::37ee8dd8-bb5f-4311-a279-9e63182f05be" providerId="AD" clId="Web-{1F782D7A-EC7C-A645-85F4-18DE5DFAF804}" dt="2026-01-09T22:16:46.845" v="865" actId="20577"/>
          <ac:spMkLst>
            <pc:docMk/>
            <pc:sldMk cId="1593457108" sldId="266"/>
            <ac:spMk id="2" creationId="{17992FD7-FA02-3A78-BE51-FCD635D13EA4}"/>
          </ac:spMkLst>
        </pc:spChg>
        <pc:spChg chg="del mod">
          <ac:chgData name="Ryan Thomas (2204305)" userId="S::2204305@student.uwtsd.ac.uk::37ee8dd8-bb5f-4311-a279-9e63182f05be" providerId="AD" clId="Web-{1F782D7A-EC7C-A645-85F4-18DE5DFAF804}" dt="2026-01-09T16:49:58.384" v="284"/>
          <ac:spMkLst>
            <pc:docMk/>
            <pc:sldMk cId="1593457108" sldId="266"/>
            <ac:spMk id="3" creationId="{CF9EB40F-90C4-19E9-8ED4-015508D9D106}"/>
          </ac:spMkLst>
        </pc:spChg>
        <pc:spChg chg="add mod">
          <ac:chgData name="Ryan Thomas (2204305)" userId="S::2204305@student.uwtsd.ac.uk::37ee8dd8-bb5f-4311-a279-9e63182f05be" providerId="AD" clId="Web-{1F782D7A-EC7C-A645-85F4-18DE5DFAF804}" dt="2026-01-09T22:33:45.095" v="1194" actId="20577"/>
          <ac:spMkLst>
            <pc:docMk/>
            <pc:sldMk cId="1593457108" sldId="266"/>
            <ac:spMk id="527" creationId="{1CAF2766-F377-70D2-C39C-3849956D8B1E}"/>
          </ac:spMkLst>
        </pc:spChg>
        <pc:graphicFrameChg chg="add mod modGraphic">
          <ac:chgData name="Ryan Thomas (2204305)" userId="S::2204305@student.uwtsd.ac.uk::37ee8dd8-bb5f-4311-a279-9e63182f05be" providerId="AD" clId="Web-{1F782D7A-EC7C-A645-85F4-18DE5DFAF804}" dt="2026-01-09T22:31:17.017" v="1147" actId="14100"/>
          <ac:graphicFrameMkLst>
            <pc:docMk/>
            <pc:sldMk cId="1593457108" sldId="266"/>
            <ac:graphicFrameMk id="7" creationId="{DD0D43D6-349A-3489-0B65-5307320A41A9}"/>
          </ac:graphicFrameMkLst>
        </pc:graphicFrameChg>
      </pc:sldChg>
      <pc:sldChg chg="modSp new">
        <pc:chgData name="Ryan Thomas (2204305)" userId="S::2204305@student.uwtsd.ac.uk::37ee8dd8-bb5f-4311-a279-9e63182f05be" providerId="AD" clId="Web-{1F782D7A-EC7C-A645-85F4-18DE5DFAF804}" dt="2026-01-09T22:35:22.001" v="1210" actId="20577"/>
        <pc:sldMkLst>
          <pc:docMk/>
          <pc:sldMk cId="4089424090" sldId="267"/>
        </pc:sldMkLst>
        <pc:spChg chg="mod">
          <ac:chgData name="Ryan Thomas (2204305)" userId="S::2204305@student.uwtsd.ac.uk::37ee8dd8-bb5f-4311-a279-9e63182f05be" providerId="AD" clId="Web-{1F782D7A-EC7C-A645-85F4-18DE5DFAF804}" dt="2026-01-09T22:34:44.755" v="1206" actId="1076"/>
          <ac:spMkLst>
            <pc:docMk/>
            <pc:sldMk cId="4089424090" sldId="267"/>
            <ac:spMk id="2" creationId="{C8A67AB1-C1BC-B017-C01C-06310BB203D1}"/>
          </ac:spMkLst>
        </pc:spChg>
        <pc:spChg chg="mod">
          <ac:chgData name="Ryan Thomas (2204305)" userId="S::2204305@student.uwtsd.ac.uk::37ee8dd8-bb5f-4311-a279-9e63182f05be" providerId="AD" clId="Web-{1F782D7A-EC7C-A645-85F4-18DE5DFAF804}" dt="2026-01-09T22:35:22.001" v="1210" actId="20577"/>
          <ac:spMkLst>
            <pc:docMk/>
            <pc:sldMk cId="4089424090" sldId="267"/>
            <ac:spMk id="3" creationId="{0896D872-2CEF-6CDB-D135-4E4AEFC446E7}"/>
          </ac:spMkLst>
        </pc:spChg>
      </pc:sldChg>
      <pc:sldChg chg="addSp delSp modSp new">
        <pc:chgData name="Ryan Thomas (2204305)" userId="S::2204305@student.uwtsd.ac.uk::37ee8dd8-bb5f-4311-a279-9e63182f05be" providerId="AD" clId="Web-{1F782D7A-EC7C-A645-85F4-18DE5DFAF804}" dt="2026-01-09T22:11:37.431" v="863" actId="1076"/>
        <pc:sldMkLst>
          <pc:docMk/>
          <pc:sldMk cId="2640184478" sldId="268"/>
        </pc:sldMkLst>
        <pc:spChg chg="del">
          <ac:chgData name="Ryan Thomas (2204305)" userId="S::2204305@student.uwtsd.ac.uk::37ee8dd8-bb5f-4311-a279-9e63182f05be" providerId="AD" clId="Web-{1F782D7A-EC7C-A645-85F4-18DE5DFAF804}" dt="2026-01-09T21:56:38.414" v="706"/>
          <ac:spMkLst>
            <pc:docMk/>
            <pc:sldMk cId="2640184478" sldId="268"/>
            <ac:spMk id="2" creationId="{20307B3B-2F36-0317-CFE0-741073D0398E}"/>
          </ac:spMkLst>
        </pc:spChg>
        <pc:spChg chg="del">
          <ac:chgData name="Ryan Thomas (2204305)" userId="S::2204305@student.uwtsd.ac.uk::37ee8dd8-bb5f-4311-a279-9e63182f05be" providerId="AD" clId="Web-{1F782D7A-EC7C-A645-85F4-18DE5DFAF804}" dt="2026-01-09T21:56:38.414" v="705"/>
          <ac:spMkLst>
            <pc:docMk/>
            <pc:sldMk cId="2640184478" sldId="268"/>
            <ac:spMk id="3" creationId="{2FBA8C74-E130-30DE-3C29-7D866D6803BC}"/>
          </ac:spMkLst>
        </pc:spChg>
        <pc:spChg chg="add mod">
          <ac:chgData name="Ryan Thomas (2204305)" userId="S::2204305@student.uwtsd.ac.uk::37ee8dd8-bb5f-4311-a279-9e63182f05be" providerId="AD" clId="Web-{1F782D7A-EC7C-A645-85F4-18DE5DFAF804}" dt="2026-01-09T22:11:37.431" v="863" actId="1076"/>
          <ac:spMkLst>
            <pc:docMk/>
            <pc:sldMk cId="2640184478" sldId="268"/>
            <ac:spMk id="8" creationId="{CCF2EBC1-D53E-833B-7E48-BB506C7B8788}"/>
          </ac:spMkLst>
        </pc:spChg>
        <pc:picChg chg="add mod">
          <ac:chgData name="Ryan Thomas (2204305)" userId="S::2204305@student.uwtsd.ac.uk::37ee8dd8-bb5f-4311-a279-9e63182f05be" providerId="AD" clId="Web-{1F782D7A-EC7C-A645-85F4-18DE5DFAF804}" dt="2026-01-09T22:10:45.179" v="839" actId="14100"/>
          <ac:picMkLst>
            <pc:docMk/>
            <pc:sldMk cId="2640184478" sldId="268"/>
            <ac:picMk id="7" creationId="{A39279E0-F1C6-2821-5ADB-7C67E10A0112}"/>
          </ac:picMkLst>
        </pc:picChg>
      </pc:sldChg>
    </pc:docChg>
  </pc:docChgLst>
  <pc:docChgLst>
    <pc:chgData name="Ryan Thomas (2204305)" userId="S::2204305@student.uwtsd.ac.uk::37ee8dd8-bb5f-4311-a279-9e63182f05be" providerId="AD" clId="Web-{90F1D514-14F0-2034-AB1F-FBA8D7208A6D}"/>
    <pc:docChg chg="addSld modSld">
      <pc:chgData name="Ryan Thomas (2204305)" userId="S::2204305@student.uwtsd.ac.uk::37ee8dd8-bb5f-4311-a279-9e63182f05be" providerId="AD" clId="Web-{90F1D514-14F0-2034-AB1F-FBA8D7208A6D}" dt="2026-01-09T13:43:30.352" v="968" actId="20577"/>
      <pc:docMkLst>
        <pc:docMk/>
      </pc:docMkLst>
      <pc:sldChg chg="addSp delSp modSp">
        <pc:chgData name="Ryan Thomas (2204305)" userId="S::2204305@student.uwtsd.ac.uk::37ee8dd8-bb5f-4311-a279-9e63182f05be" providerId="AD" clId="Web-{90F1D514-14F0-2034-AB1F-FBA8D7208A6D}" dt="2026-01-09T02:03:20.867" v="930"/>
        <pc:sldMkLst>
          <pc:docMk/>
          <pc:sldMk cId="146623845" sldId="259"/>
        </pc:sldMkLst>
        <pc:spChg chg="mod">
          <ac:chgData name="Ryan Thomas (2204305)" userId="S::2204305@student.uwtsd.ac.uk::37ee8dd8-bb5f-4311-a279-9e63182f05be" providerId="AD" clId="Web-{90F1D514-14F0-2034-AB1F-FBA8D7208A6D}" dt="2026-01-08T23:03:44.505" v="625" actId="20577"/>
          <ac:spMkLst>
            <pc:docMk/>
            <pc:sldMk cId="146623845" sldId="259"/>
            <ac:spMk id="2" creationId="{7DDA1BB2-09A2-6ECC-4738-3FD1A69F5801}"/>
          </ac:spMkLst>
        </pc:spChg>
        <pc:spChg chg="add del">
          <ac:chgData name="Ryan Thomas (2204305)" userId="S::2204305@student.uwtsd.ac.uk::37ee8dd8-bb5f-4311-a279-9e63182f05be" providerId="AD" clId="Web-{90F1D514-14F0-2034-AB1F-FBA8D7208A6D}" dt="2026-01-08T20:07:01.541" v="485"/>
          <ac:spMkLst>
            <pc:docMk/>
            <pc:sldMk cId="146623845" sldId="259"/>
            <ac:spMk id="157" creationId="{1805998D-B752-1749-62D0-8AD41D5EA416}"/>
          </ac:spMkLst>
        </pc:spChg>
        <pc:spChg chg="add mod">
          <ac:chgData name="Ryan Thomas (2204305)" userId="S::2204305@student.uwtsd.ac.uk::37ee8dd8-bb5f-4311-a279-9e63182f05be" providerId="AD" clId="Web-{90F1D514-14F0-2034-AB1F-FBA8D7208A6D}" dt="2026-01-08T22:59:20.741" v="615" actId="14100"/>
          <ac:spMkLst>
            <pc:docMk/>
            <pc:sldMk cId="146623845" sldId="259"/>
            <ac:spMk id="168" creationId="{AA6AB1C6-143B-31C0-7BB8-5147A6738797}"/>
          </ac:spMkLst>
        </pc:spChg>
        <pc:graphicFrameChg chg="add mod modGraphic">
          <ac:chgData name="Ryan Thomas (2204305)" userId="S::2204305@student.uwtsd.ac.uk::37ee8dd8-bb5f-4311-a279-9e63182f05be" providerId="AD" clId="Web-{90F1D514-14F0-2034-AB1F-FBA8D7208A6D}" dt="2026-01-09T02:03:20.867" v="930"/>
          <ac:graphicFrameMkLst>
            <pc:docMk/>
            <pc:sldMk cId="146623845" sldId="259"/>
            <ac:graphicFrameMk id="7" creationId="{1339F67A-52F1-7E75-A864-5F0009238C3B}"/>
          </ac:graphicFrameMkLst>
        </pc:graphicFrameChg>
      </pc:sldChg>
      <pc:sldChg chg="addSp delSp modSp new">
        <pc:chgData name="Ryan Thomas (2204305)" userId="S::2204305@student.uwtsd.ac.uk::37ee8dd8-bb5f-4311-a279-9e63182f05be" providerId="AD" clId="Web-{90F1D514-14F0-2034-AB1F-FBA8D7208A6D}" dt="2026-01-07T21:50:01.743" v="47"/>
        <pc:sldMkLst>
          <pc:docMk/>
          <pc:sldMk cId="413172095" sldId="260"/>
        </pc:sldMkLst>
        <pc:spChg chg="add mod">
          <ac:chgData name="Ryan Thomas (2204305)" userId="S::2204305@student.uwtsd.ac.uk::37ee8dd8-bb5f-4311-a279-9e63182f05be" providerId="AD" clId="Web-{90F1D514-14F0-2034-AB1F-FBA8D7208A6D}" dt="2026-01-07T21:48:56.411" v="43" actId="1076"/>
          <ac:spMkLst>
            <pc:docMk/>
            <pc:sldMk cId="413172095" sldId="260"/>
            <ac:spMk id="9" creationId="{C4257306-4923-84D8-3B66-DC0C8BA3D5FF}"/>
          </ac:spMkLst>
        </pc:spChg>
        <pc:picChg chg="add mod">
          <ac:chgData name="Ryan Thomas (2204305)" userId="S::2204305@student.uwtsd.ac.uk::37ee8dd8-bb5f-4311-a279-9e63182f05be" providerId="AD" clId="Web-{90F1D514-14F0-2034-AB1F-FBA8D7208A6D}" dt="2026-01-07T21:50:01.743" v="47"/>
          <ac:picMkLst>
            <pc:docMk/>
            <pc:sldMk cId="413172095" sldId="260"/>
            <ac:picMk id="8" creationId="{66F16A84-2FE6-E39C-620A-AB9F58E97585}"/>
          </ac:picMkLst>
        </pc:picChg>
      </pc:sldChg>
      <pc:sldChg chg="modSp new">
        <pc:chgData name="Ryan Thomas (2204305)" userId="S::2204305@student.uwtsd.ac.uk::37ee8dd8-bb5f-4311-a279-9e63182f05be" providerId="AD" clId="Web-{90F1D514-14F0-2034-AB1F-FBA8D7208A6D}" dt="2026-01-08T23:13:03.565" v="695" actId="20577"/>
        <pc:sldMkLst>
          <pc:docMk/>
          <pc:sldMk cId="364194415" sldId="261"/>
        </pc:sldMkLst>
        <pc:spChg chg="mod">
          <ac:chgData name="Ryan Thomas (2204305)" userId="S::2204305@student.uwtsd.ac.uk::37ee8dd8-bb5f-4311-a279-9e63182f05be" providerId="AD" clId="Web-{90F1D514-14F0-2034-AB1F-FBA8D7208A6D}" dt="2026-01-07T21:44:47.081" v="7" actId="1076"/>
          <ac:spMkLst>
            <pc:docMk/>
            <pc:sldMk cId="364194415" sldId="261"/>
            <ac:spMk id="2" creationId="{25121272-63D1-AA8C-0F97-A86D07029449}"/>
          </ac:spMkLst>
        </pc:spChg>
        <pc:spChg chg="mod">
          <ac:chgData name="Ryan Thomas (2204305)" userId="S::2204305@student.uwtsd.ac.uk::37ee8dd8-bb5f-4311-a279-9e63182f05be" providerId="AD" clId="Web-{90F1D514-14F0-2034-AB1F-FBA8D7208A6D}" dt="2026-01-08T23:13:03.565" v="695" actId="20577"/>
          <ac:spMkLst>
            <pc:docMk/>
            <pc:sldMk cId="364194415" sldId="261"/>
            <ac:spMk id="3" creationId="{A1C9D451-130F-169B-A3AA-CC14B95043B0}"/>
          </ac:spMkLst>
        </pc:spChg>
      </pc:sldChg>
      <pc:sldChg chg="new">
        <pc:chgData name="Ryan Thomas (2204305)" userId="S::2204305@student.uwtsd.ac.uk::37ee8dd8-bb5f-4311-a279-9e63182f05be" providerId="AD" clId="Web-{90F1D514-14F0-2034-AB1F-FBA8D7208A6D}" dt="2026-01-07T21:45:12.456" v="12"/>
        <pc:sldMkLst>
          <pc:docMk/>
          <pc:sldMk cId="3568153026" sldId="262"/>
        </pc:sldMkLst>
      </pc:sldChg>
      <pc:sldChg chg="addSp delSp modSp new">
        <pc:chgData name="Ryan Thomas (2204305)" userId="S::2204305@student.uwtsd.ac.uk::37ee8dd8-bb5f-4311-a279-9e63182f05be" providerId="AD" clId="Web-{90F1D514-14F0-2034-AB1F-FBA8D7208A6D}" dt="2026-01-08T23:28:07.528" v="850" actId="20577"/>
        <pc:sldMkLst>
          <pc:docMk/>
          <pc:sldMk cId="1843507410" sldId="263"/>
        </pc:sldMkLst>
        <pc:spChg chg="mod">
          <ac:chgData name="Ryan Thomas (2204305)" userId="S::2204305@student.uwtsd.ac.uk::37ee8dd8-bb5f-4311-a279-9e63182f05be" providerId="AD" clId="Web-{90F1D514-14F0-2034-AB1F-FBA8D7208A6D}" dt="2026-01-07T21:53:01.502" v="60"/>
          <ac:spMkLst>
            <pc:docMk/>
            <pc:sldMk cId="1843507410" sldId="263"/>
            <ac:spMk id="2" creationId="{1EE672E6-BFC2-B18B-2454-0799895BA3DF}"/>
          </ac:spMkLst>
        </pc:spChg>
        <pc:graphicFrameChg chg="add mod modGraphic">
          <ac:chgData name="Ryan Thomas (2204305)" userId="S::2204305@student.uwtsd.ac.uk::37ee8dd8-bb5f-4311-a279-9e63182f05be" providerId="AD" clId="Web-{90F1D514-14F0-2034-AB1F-FBA8D7208A6D}" dt="2026-01-08T23:28:07.528" v="850" actId="20577"/>
          <ac:graphicFrameMkLst>
            <pc:docMk/>
            <pc:sldMk cId="1843507410" sldId="263"/>
            <ac:graphicFrameMk id="7" creationId="{3271089F-C255-2F2F-5CFC-C949E3B465C1}"/>
          </ac:graphicFrameMkLst>
        </pc:graphicFrameChg>
      </pc:sldChg>
      <pc:sldChg chg="addSp delSp modSp new">
        <pc:chgData name="Ryan Thomas (2204305)" userId="S::2204305@student.uwtsd.ac.uk::37ee8dd8-bb5f-4311-a279-9e63182f05be" providerId="AD" clId="Web-{90F1D514-14F0-2034-AB1F-FBA8D7208A6D}" dt="2026-01-09T02:03:31.445" v="931"/>
        <pc:sldMkLst>
          <pc:docMk/>
          <pc:sldMk cId="3241141484" sldId="264"/>
        </pc:sldMkLst>
        <pc:spChg chg="mod">
          <ac:chgData name="Ryan Thomas (2204305)" userId="S::2204305@student.uwtsd.ac.uk::37ee8dd8-bb5f-4311-a279-9e63182f05be" providerId="AD" clId="Web-{90F1D514-14F0-2034-AB1F-FBA8D7208A6D}" dt="2026-01-08T23:06:01.180" v="657" actId="20577"/>
          <ac:spMkLst>
            <pc:docMk/>
            <pc:sldMk cId="3241141484" sldId="264"/>
            <ac:spMk id="2" creationId="{0D21BFC7-0848-24A3-3486-F34357725BB7}"/>
          </ac:spMkLst>
        </pc:spChg>
        <pc:spChg chg="del mod">
          <ac:chgData name="Ryan Thomas (2204305)" userId="S::2204305@student.uwtsd.ac.uk::37ee8dd8-bb5f-4311-a279-9e63182f05be" providerId="AD" clId="Web-{90F1D514-14F0-2034-AB1F-FBA8D7208A6D}" dt="2026-01-08T23:04:25.693" v="633"/>
          <ac:spMkLst>
            <pc:docMk/>
            <pc:sldMk cId="3241141484" sldId="264"/>
            <ac:spMk id="3" creationId="{44C3A0A9-E2C7-B81C-90BD-134494423CC1}"/>
          </ac:spMkLst>
        </pc:spChg>
        <pc:spChg chg="add mod">
          <ac:chgData name="Ryan Thomas (2204305)" userId="S::2204305@student.uwtsd.ac.uk::37ee8dd8-bb5f-4311-a279-9e63182f05be" providerId="AD" clId="Web-{90F1D514-14F0-2034-AB1F-FBA8D7208A6D}" dt="2026-01-08T23:12:08.767" v="694" actId="20577"/>
          <ac:spMkLst>
            <pc:docMk/>
            <pc:sldMk cId="3241141484" sldId="264"/>
            <ac:spMk id="239" creationId="{655CDC31-2008-AF4A-843F-75F838576CB6}"/>
          </ac:spMkLst>
        </pc:spChg>
        <pc:graphicFrameChg chg="add mod modGraphic">
          <ac:chgData name="Ryan Thomas (2204305)" userId="S::2204305@student.uwtsd.ac.uk::37ee8dd8-bb5f-4311-a279-9e63182f05be" providerId="AD" clId="Web-{90F1D514-14F0-2034-AB1F-FBA8D7208A6D}" dt="2026-01-09T02:03:31.445" v="931"/>
          <ac:graphicFrameMkLst>
            <pc:docMk/>
            <pc:sldMk cId="3241141484" sldId="264"/>
            <ac:graphicFrameMk id="7" creationId="{FF886CA4-F9DA-E18A-9B51-D1CA6CA88C3E}"/>
          </ac:graphicFrameMkLst>
        </pc:graphicFrameChg>
      </pc:sldChg>
      <pc:sldChg chg="modSp new">
        <pc:chgData name="Ryan Thomas (2204305)" userId="S::2204305@student.uwtsd.ac.uk::37ee8dd8-bb5f-4311-a279-9e63182f05be" providerId="AD" clId="Web-{90F1D514-14F0-2034-AB1F-FBA8D7208A6D}" dt="2026-01-09T13:43:30.352" v="968" actId="20577"/>
        <pc:sldMkLst>
          <pc:docMk/>
          <pc:sldMk cId="4290855893" sldId="265"/>
        </pc:sldMkLst>
        <pc:spChg chg="mod">
          <ac:chgData name="Ryan Thomas (2204305)" userId="S::2204305@student.uwtsd.ac.uk::37ee8dd8-bb5f-4311-a279-9e63182f05be" providerId="AD" clId="Web-{90F1D514-14F0-2034-AB1F-FBA8D7208A6D}" dt="2026-01-09T02:03:02.195" v="928" actId="1076"/>
          <ac:spMkLst>
            <pc:docMk/>
            <pc:sldMk cId="4290855893" sldId="265"/>
            <ac:spMk id="2" creationId="{0A1F8FF8-D42D-8243-3960-B548EA097591}"/>
          </ac:spMkLst>
        </pc:spChg>
        <pc:spChg chg="mod">
          <ac:chgData name="Ryan Thomas (2204305)" userId="S::2204305@student.uwtsd.ac.uk::37ee8dd8-bb5f-4311-a279-9e63182f05be" providerId="AD" clId="Web-{90F1D514-14F0-2034-AB1F-FBA8D7208A6D}" dt="2026-01-09T13:43:30.352" v="968" actId="20577"/>
          <ac:spMkLst>
            <pc:docMk/>
            <pc:sldMk cId="4290855893" sldId="265"/>
            <ac:spMk id="3" creationId="{54DC3081-4F4F-FD40-840E-5192FEF2B9B7}"/>
          </ac:spMkLst>
        </pc:spChg>
      </pc:sldChg>
    </pc:docChg>
  </pc:docChgLst>
  <pc:docChgLst>
    <pc:chgData name="Ryan Thomas (2204305)" userId="S::2204305@student.uwtsd.ac.uk::37ee8dd8-bb5f-4311-a279-9e63182f05be" providerId="AD" clId="Web-{B8C08091-D09B-7310-7E4A-27222BD27591}"/>
    <pc:docChg chg="mod addSld modSld addMainMaster delMainMaster">
      <pc:chgData name="Ryan Thomas (2204305)" userId="S::2204305@student.uwtsd.ac.uk::37ee8dd8-bb5f-4311-a279-9e63182f05be" providerId="AD" clId="Web-{B8C08091-D09B-7310-7E4A-27222BD27591}" dt="2026-01-07T17:21:18.418" v="141"/>
      <pc:docMkLst>
        <pc:docMk/>
      </pc:docMkLst>
      <pc:sldChg chg="modSp mod modClrScheme chgLayout">
        <pc:chgData name="Ryan Thomas (2204305)" userId="S::2204305@student.uwtsd.ac.uk::37ee8dd8-bb5f-4311-a279-9e63182f05be" providerId="AD" clId="Web-{B8C08091-D09B-7310-7E4A-27222BD27591}" dt="2026-01-07T00:34:52.915" v="52" actId="20577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B8C08091-D09B-7310-7E4A-27222BD27591}" dt="2026-01-07T00:33:21.945" v="37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B8C08091-D09B-7310-7E4A-27222BD27591}" dt="2026-01-07T00:34:52.915" v="5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yan Thomas (2204305)" userId="S::2204305@student.uwtsd.ac.uk::37ee8dd8-bb5f-4311-a279-9e63182f05be" providerId="AD" clId="Web-{B8C08091-D09B-7310-7E4A-27222BD27591}" dt="2026-01-07T16:54:47.596" v="63"/>
        <pc:sldMkLst>
          <pc:docMk/>
          <pc:sldMk cId="1009302634" sldId="257"/>
        </pc:sldMkLst>
      </pc:sldChg>
      <pc:sldChg chg="addSp delSp modSp new">
        <pc:chgData name="Ryan Thomas (2204305)" userId="S::2204305@student.uwtsd.ac.uk::37ee8dd8-bb5f-4311-a279-9e63182f05be" providerId="AD" clId="Web-{B8C08091-D09B-7310-7E4A-27222BD27591}" dt="2026-01-07T17:21:06.183" v="140" actId="14100"/>
        <pc:sldMkLst>
          <pc:docMk/>
          <pc:sldMk cId="2183364999" sldId="258"/>
        </pc:sldMkLst>
        <pc:spChg chg="add mod">
          <ac:chgData name="Ryan Thomas (2204305)" userId="S::2204305@student.uwtsd.ac.uk::37ee8dd8-bb5f-4311-a279-9e63182f05be" providerId="AD" clId="Web-{B8C08091-D09B-7310-7E4A-27222BD27591}" dt="2026-01-07T17:21:06.183" v="140" actId="14100"/>
          <ac:spMkLst>
            <pc:docMk/>
            <pc:sldMk cId="2183364999" sldId="258"/>
            <ac:spMk id="15" creationId="{CD35FD93-DF1E-91E1-3075-BAF04EC89660}"/>
          </ac:spMkLst>
        </pc:spChg>
        <pc:spChg chg="add mod">
          <ac:chgData name="Ryan Thomas (2204305)" userId="S::2204305@student.uwtsd.ac.uk::37ee8dd8-bb5f-4311-a279-9e63182f05be" providerId="AD" clId="Web-{B8C08091-D09B-7310-7E4A-27222BD27591}" dt="2026-01-07T17:19:45.720" v="133" actId="1076"/>
          <ac:spMkLst>
            <pc:docMk/>
            <pc:sldMk cId="2183364999" sldId="258"/>
            <ac:spMk id="16" creationId="{E5DECF5A-DDDF-A097-4987-863402844496}"/>
          </ac:spMkLst>
        </pc:spChg>
        <pc:picChg chg="add mod">
          <ac:chgData name="Ryan Thomas (2204305)" userId="S::2204305@student.uwtsd.ac.uk::37ee8dd8-bb5f-4311-a279-9e63182f05be" providerId="AD" clId="Web-{B8C08091-D09B-7310-7E4A-27222BD27591}" dt="2026-01-07T17:11:52.474" v="74" actId="14100"/>
          <ac:picMkLst>
            <pc:docMk/>
            <pc:sldMk cId="2183364999" sldId="258"/>
            <ac:picMk id="8" creationId="{02B71592-4AA2-CA8C-E74B-7C958D9DC98D}"/>
          </ac:picMkLst>
        </pc:picChg>
        <pc:picChg chg="add mod">
          <ac:chgData name="Ryan Thomas (2204305)" userId="S::2204305@student.uwtsd.ac.uk::37ee8dd8-bb5f-4311-a279-9e63182f05be" providerId="AD" clId="Web-{B8C08091-D09B-7310-7E4A-27222BD27591}" dt="2026-01-07T17:18:15.065" v="100" actId="1076"/>
          <ac:picMkLst>
            <pc:docMk/>
            <pc:sldMk cId="2183364999" sldId="258"/>
            <ac:picMk id="9" creationId="{BE58331E-CF34-5519-8BB3-E7B8A1CAD602}"/>
          </ac:picMkLst>
        </pc:picChg>
        <pc:picChg chg="add mod">
          <ac:chgData name="Ryan Thomas (2204305)" userId="S::2204305@student.uwtsd.ac.uk::37ee8dd8-bb5f-4311-a279-9e63182f05be" providerId="AD" clId="Web-{B8C08091-D09B-7310-7E4A-27222BD27591}" dt="2026-01-07T17:20:55.385" v="139" actId="1076"/>
          <ac:picMkLst>
            <pc:docMk/>
            <pc:sldMk cId="2183364999" sldId="258"/>
            <ac:picMk id="10" creationId="{37DE37E8-6B9F-6B6E-F5F1-D3DC1D50628C}"/>
          </ac:picMkLst>
        </pc:picChg>
      </pc:sldChg>
      <pc:sldChg chg="new">
        <pc:chgData name="Ryan Thomas (2204305)" userId="S::2204305@student.uwtsd.ac.uk::37ee8dd8-bb5f-4311-a279-9e63182f05be" providerId="AD" clId="Web-{B8C08091-D09B-7310-7E4A-27222BD27591}" dt="2026-01-07T17:21:18.418" v="141"/>
        <pc:sldMkLst>
          <pc:docMk/>
          <pc:sldMk cId="146623845" sldId="259"/>
        </pc:sldMkLst>
      </pc:sldChg>
      <pc:sldMasterChg chg="add addSldLayout modSldLayout">
        <pc:chgData name="Ryan Thomas (2204305)" userId="S::2204305@student.uwtsd.ac.uk::37ee8dd8-bb5f-4311-a279-9e63182f05be" providerId="AD" clId="Web-{B8C08091-D09B-7310-7E4A-27222BD27591}" dt="2026-01-07T00:26:47.276" v="4"/>
        <pc:sldMasterMkLst>
          <pc:docMk/>
          <pc:sldMasterMk cId="2930110918" sldId="2147483720"/>
        </pc:sldMasterMkLst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3892038346" sldId="2147483721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1178396093" sldId="2147483722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1309871487" sldId="2147483723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2451727020" sldId="2147483724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1238003151" sldId="2147483725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4029070063" sldId="2147483726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2553167449" sldId="2147483727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2940450107" sldId="2147483728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3961962912" sldId="2147483729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2250754053" sldId="2147483730"/>
          </pc:sldLayoutMkLst>
        </pc:sldLayoutChg>
        <pc:sldLayoutChg chg="add mod replId">
          <pc:chgData name="Ryan Thomas (2204305)" userId="S::2204305@student.uwtsd.ac.uk::37ee8dd8-bb5f-4311-a279-9e63182f05be" providerId="AD" clId="Web-{B8C08091-D09B-7310-7E4A-27222BD27591}" dt="2026-01-07T00:26:47.276" v="4"/>
          <pc:sldLayoutMkLst>
            <pc:docMk/>
            <pc:sldMasterMk cId="2930110918" sldId="2147483720"/>
            <pc:sldLayoutMk cId="3800293421" sldId="214748373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F24FBC-195D-4CE0-AA0B-0FE3176CE62E}" type="doc">
      <dgm:prSet loTypeId="urn:microsoft.com/office/officeart/2005/8/layout/vList6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E51B4BFF-6B97-4394-AD83-B3FC41E69CBD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Intelligence Units (IUs)</a:t>
          </a:r>
          <a:endParaRPr lang="en-GB" dirty="0"/>
        </a:p>
      </dgm:t>
    </dgm:pt>
    <dgm:pt modelId="{4E2505C3-9727-45AF-923B-EE92C2259448}" type="parTrans" cxnId="{3BC71DFF-DD2C-488C-B812-E78DCD30B2F4}">
      <dgm:prSet/>
      <dgm:spPr/>
      <dgm:t>
        <a:bodyPr/>
        <a:lstStyle/>
        <a:p>
          <a:endParaRPr lang="en-GB"/>
        </a:p>
      </dgm:t>
    </dgm:pt>
    <dgm:pt modelId="{4C44FAFA-F565-4C52-8768-0B55B4167123}" type="sibTrans" cxnId="{3BC71DFF-DD2C-488C-B812-E78DCD30B2F4}">
      <dgm:prSet/>
      <dgm:spPr/>
      <dgm:t>
        <a:bodyPr/>
        <a:lstStyle/>
        <a:p>
          <a:endParaRPr lang="en-GB"/>
        </a:p>
      </dgm:t>
    </dgm:pt>
    <dgm:pt modelId="{E1EED431-2683-4F2F-94AF-D78253F64AB7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Gathers and evaluates intelligence.</a:t>
          </a:r>
          <a:endParaRPr lang="en-GB" dirty="0"/>
        </a:p>
      </dgm:t>
    </dgm:pt>
    <dgm:pt modelId="{CBF51030-107B-4160-BCEF-A58A27473569}" type="parTrans" cxnId="{90BA41BA-A588-4985-BD31-8788B294F50B}">
      <dgm:prSet/>
      <dgm:spPr/>
      <dgm:t>
        <a:bodyPr/>
        <a:lstStyle/>
        <a:p>
          <a:endParaRPr lang="en-GB"/>
        </a:p>
      </dgm:t>
    </dgm:pt>
    <dgm:pt modelId="{5052DB68-5F1E-48CD-A5DF-BDAF6A95E8AF}" type="sibTrans" cxnId="{90BA41BA-A588-4985-BD31-8788B294F50B}">
      <dgm:prSet/>
      <dgm:spPr/>
      <dgm:t>
        <a:bodyPr/>
        <a:lstStyle/>
        <a:p>
          <a:endParaRPr lang="en-GB"/>
        </a:p>
      </dgm:t>
    </dgm:pt>
    <dgm:pt modelId="{16D777F3-8BFE-4B37-A6D7-E8F5B52EBF3A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Produces intelligence products.</a:t>
          </a:r>
          <a:endParaRPr lang="en-GB" dirty="0"/>
        </a:p>
      </dgm:t>
    </dgm:pt>
    <dgm:pt modelId="{593E47E0-4E8E-4D87-832E-975DBBD27CFA}" type="parTrans" cxnId="{F134906A-7383-4A60-8185-D3F1C37D52F7}">
      <dgm:prSet/>
      <dgm:spPr/>
      <dgm:t>
        <a:bodyPr/>
        <a:lstStyle/>
        <a:p>
          <a:endParaRPr lang="en-GB"/>
        </a:p>
      </dgm:t>
    </dgm:pt>
    <dgm:pt modelId="{EAE20B41-CFB9-47A4-8A8D-99931CD609FE}" type="sibTrans" cxnId="{F134906A-7383-4A60-8185-D3F1C37D52F7}">
      <dgm:prSet/>
      <dgm:spPr/>
      <dgm:t>
        <a:bodyPr/>
        <a:lstStyle/>
        <a:p>
          <a:endParaRPr lang="en-GB"/>
        </a:p>
      </dgm:t>
    </dgm:pt>
    <dgm:pt modelId="{F3D7A3F8-32E4-4398-9F37-F12AE2987EA5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Strategic tasking &amp; Coordination Group (ST&amp;CG)</a:t>
          </a:r>
          <a:endParaRPr lang="en-GB" dirty="0"/>
        </a:p>
      </dgm:t>
    </dgm:pt>
    <dgm:pt modelId="{AD8E28E4-8E4F-4D59-8BB3-8BF7259F51A3}" type="parTrans" cxnId="{4DFB79A1-71C8-438A-B891-2693D850EC93}">
      <dgm:prSet/>
      <dgm:spPr/>
      <dgm:t>
        <a:bodyPr/>
        <a:lstStyle/>
        <a:p>
          <a:endParaRPr lang="en-GB"/>
        </a:p>
      </dgm:t>
    </dgm:pt>
    <dgm:pt modelId="{4E4B03A2-7293-4013-97AE-5046D80AB1B5}" type="sibTrans" cxnId="{4DFB79A1-71C8-438A-B891-2693D850EC93}">
      <dgm:prSet/>
      <dgm:spPr/>
      <dgm:t>
        <a:bodyPr/>
        <a:lstStyle/>
        <a:p>
          <a:endParaRPr lang="en-GB"/>
        </a:p>
      </dgm:t>
    </dgm:pt>
    <dgm:pt modelId="{E14C5D2A-1084-49F4-90BC-F4E30A2F00ED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Decides directions on the use of intelligence.</a:t>
          </a:r>
          <a:endParaRPr lang="en-GB" dirty="0"/>
        </a:p>
      </dgm:t>
    </dgm:pt>
    <dgm:pt modelId="{9E7784F6-47EB-43C8-81FA-0A5A09E234F1}" type="parTrans" cxnId="{30D728F2-6266-43CA-8049-EF97FAFDAC07}">
      <dgm:prSet/>
      <dgm:spPr/>
      <dgm:t>
        <a:bodyPr/>
        <a:lstStyle/>
        <a:p>
          <a:endParaRPr lang="en-GB"/>
        </a:p>
      </dgm:t>
    </dgm:pt>
    <dgm:pt modelId="{C823E27E-58B0-48F6-A4B2-6AF63E5921AF}" type="sibTrans" cxnId="{30D728F2-6266-43CA-8049-EF97FAFDAC07}">
      <dgm:prSet/>
      <dgm:spPr/>
      <dgm:t>
        <a:bodyPr/>
        <a:lstStyle/>
        <a:p>
          <a:endParaRPr lang="en-GB"/>
        </a:p>
      </dgm:t>
    </dgm:pt>
    <dgm:pt modelId="{274CBC40-CFD0-4210-9367-27C9380E135E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Oversees allocation of resources.</a:t>
          </a:r>
          <a:endParaRPr lang="en-GB" dirty="0"/>
        </a:p>
      </dgm:t>
    </dgm:pt>
    <dgm:pt modelId="{E0699557-A856-4EC5-A92E-906DE467120D}" type="parTrans" cxnId="{A8634DC7-83B6-49F3-81AD-0789BCDB8DA2}">
      <dgm:prSet/>
      <dgm:spPr/>
      <dgm:t>
        <a:bodyPr/>
        <a:lstStyle/>
        <a:p>
          <a:endParaRPr lang="en-GB"/>
        </a:p>
      </dgm:t>
    </dgm:pt>
    <dgm:pt modelId="{89F4DD10-74B2-40A3-B880-1FAA4C9620B2}" type="sibTrans" cxnId="{A8634DC7-83B6-49F3-81AD-0789BCDB8DA2}">
      <dgm:prSet/>
      <dgm:spPr/>
      <dgm:t>
        <a:bodyPr/>
        <a:lstStyle/>
        <a:p>
          <a:endParaRPr lang="en-GB"/>
        </a:p>
      </dgm:t>
    </dgm:pt>
    <dgm:pt modelId="{0F20FDDA-450A-48B2-AF79-FD254EB49AF0}" type="pres">
      <dgm:prSet presAssocID="{CBF24FBC-195D-4CE0-AA0B-0FE3176CE62E}" presName="Name0" presStyleCnt="0">
        <dgm:presLayoutVars>
          <dgm:dir/>
          <dgm:animLvl val="lvl"/>
          <dgm:resizeHandles/>
        </dgm:presLayoutVars>
      </dgm:prSet>
      <dgm:spPr/>
    </dgm:pt>
    <dgm:pt modelId="{37C63F4C-AB92-41DF-98E9-EC78003FE0F5}" type="pres">
      <dgm:prSet presAssocID="{E51B4BFF-6B97-4394-AD83-B3FC41E69CBD}" presName="linNode" presStyleCnt="0"/>
      <dgm:spPr/>
    </dgm:pt>
    <dgm:pt modelId="{F9A0241C-EBF4-4C4E-9923-64CB9D32E8F3}" type="pres">
      <dgm:prSet presAssocID="{E51B4BFF-6B97-4394-AD83-B3FC41E69CBD}" presName="parentShp" presStyleLbl="node1" presStyleIdx="0" presStyleCnt="2">
        <dgm:presLayoutVars>
          <dgm:bulletEnabled val="1"/>
        </dgm:presLayoutVars>
      </dgm:prSet>
      <dgm:spPr/>
    </dgm:pt>
    <dgm:pt modelId="{B256D312-72FF-4B01-9E42-BEAB428A55F5}" type="pres">
      <dgm:prSet presAssocID="{E51B4BFF-6B97-4394-AD83-B3FC41E69CBD}" presName="childShp" presStyleLbl="bgAccFollowNode1" presStyleIdx="0" presStyleCnt="2">
        <dgm:presLayoutVars>
          <dgm:bulletEnabled val="1"/>
        </dgm:presLayoutVars>
      </dgm:prSet>
      <dgm:spPr/>
    </dgm:pt>
    <dgm:pt modelId="{DF74CC6E-EAC7-4C9E-B68F-C2F0754E50A4}" type="pres">
      <dgm:prSet presAssocID="{4C44FAFA-F565-4C52-8768-0B55B4167123}" presName="spacing" presStyleCnt="0"/>
      <dgm:spPr/>
    </dgm:pt>
    <dgm:pt modelId="{9D1D9B19-83DA-4F55-9D65-D261075AE4C1}" type="pres">
      <dgm:prSet presAssocID="{F3D7A3F8-32E4-4398-9F37-F12AE2987EA5}" presName="linNode" presStyleCnt="0"/>
      <dgm:spPr/>
    </dgm:pt>
    <dgm:pt modelId="{2F060CE2-D4C1-444B-AF72-08FAADDBF3FC}" type="pres">
      <dgm:prSet presAssocID="{F3D7A3F8-32E4-4398-9F37-F12AE2987EA5}" presName="parentShp" presStyleLbl="node1" presStyleIdx="1" presStyleCnt="2">
        <dgm:presLayoutVars>
          <dgm:bulletEnabled val="1"/>
        </dgm:presLayoutVars>
      </dgm:prSet>
      <dgm:spPr/>
    </dgm:pt>
    <dgm:pt modelId="{A9515CFF-7DB3-496C-A97C-9D773322154B}" type="pres">
      <dgm:prSet presAssocID="{F3D7A3F8-32E4-4398-9F37-F12AE2987EA5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7E49245B-A19B-44A2-BF7E-A7FB5172C299}" type="presOf" srcId="{16D777F3-8BFE-4B37-A6D7-E8F5B52EBF3A}" destId="{B256D312-72FF-4B01-9E42-BEAB428A55F5}" srcOrd="0" destOrd="1" presId="urn:microsoft.com/office/officeart/2005/8/layout/vList6"/>
    <dgm:cxn modelId="{70074E4A-92F5-4E17-B0C5-384DDC3DFFC9}" type="presOf" srcId="{E1EED431-2683-4F2F-94AF-D78253F64AB7}" destId="{B256D312-72FF-4B01-9E42-BEAB428A55F5}" srcOrd="0" destOrd="0" presId="urn:microsoft.com/office/officeart/2005/8/layout/vList6"/>
    <dgm:cxn modelId="{F134906A-7383-4A60-8185-D3F1C37D52F7}" srcId="{E51B4BFF-6B97-4394-AD83-B3FC41E69CBD}" destId="{16D777F3-8BFE-4B37-A6D7-E8F5B52EBF3A}" srcOrd="1" destOrd="0" parTransId="{593E47E0-4E8E-4D87-832E-975DBBD27CFA}" sibTransId="{EAE20B41-CFB9-47A4-8A8D-99931CD609FE}"/>
    <dgm:cxn modelId="{DC03D26D-CE9C-4B2A-B0C7-2C3D194C3FB3}" type="presOf" srcId="{274CBC40-CFD0-4210-9367-27C9380E135E}" destId="{A9515CFF-7DB3-496C-A97C-9D773322154B}" srcOrd="0" destOrd="1" presId="urn:microsoft.com/office/officeart/2005/8/layout/vList6"/>
    <dgm:cxn modelId="{56219B8C-389E-4139-BF1A-61210A9CBA58}" type="presOf" srcId="{E14C5D2A-1084-49F4-90BC-F4E30A2F00ED}" destId="{A9515CFF-7DB3-496C-A97C-9D773322154B}" srcOrd="0" destOrd="0" presId="urn:microsoft.com/office/officeart/2005/8/layout/vList6"/>
    <dgm:cxn modelId="{4DFB79A1-71C8-438A-B891-2693D850EC93}" srcId="{CBF24FBC-195D-4CE0-AA0B-0FE3176CE62E}" destId="{F3D7A3F8-32E4-4398-9F37-F12AE2987EA5}" srcOrd="1" destOrd="0" parTransId="{AD8E28E4-8E4F-4D59-8BB3-8BF7259F51A3}" sibTransId="{4E4B03A2-7293-4013-97AE-5046D80AB1B5}"/>
    <dgm:cxn modelId="{90BA41BA-A588-4985-BD31-8788B294F50B}" srcId="{E51B4BFF-6B97-4394-AD83-B3FC41E69CBD}" destId="{E1EED431-2683-4F2F-94AF-D78253F64AB7}" srcOrd="0" destOrd="0" parTransId="{CBF51030-107B-4160-BCEF-A58A27473569}" sibTransId="{5052DB68-5F1E-48CD-A5DF-BDAF6A95E8AF}"/>
    <dgm:cxn modelId="{A8634DC7-83B6-49F3-81AD-0789BCDB8DA2}" srcId="{F3D7A3F8-32E4-4398-9F37-F12AE2987EA5}" destId="{274CBC40-CFD0-4210-9367-27C9380E135E}" srcOrd="1" destOrd="0" parTransId="{E0699557-A856-4EC5-A92E-906DE467120D}" sibTransId="{89F4DD10-74B2-40A3-B880-1FAA4C9620B2}"/>
    <dgm:cxn modelId="{821C3ECC-7E6E-4C51-8078-4632F859F5E9}" type="presOf" srcId="{F3D7A3F8-32E4-4398-9F37-F12AE2987EA5}" destId="{2F060CE2-D4C1-444B-AF72-08FAADDBF3FC}" srcOrd="0" destOrd="0" presId="urn:microsoft.com/office/officeart/2005/8/layout/vList6"/>
    <dgm:cxn modelId="{0E4935E5-3211-447D-A558-8643FF0B8D3F}" type="presOf" srcId="{CBF24FBC-195D-4CE0-AA0B-0FE3176CE62E}" destId="{0F20FDDA-450A-48B2-AF79-FD254EB49AF0}" srcOrd="0" destOrd="0" presId="urn:microsoft.com/office/officeart/2005/8/layout/vList6"/>
    <dgm:cxn modelId="{F374CCEE-5A64-4C27-B324-B9549E59F9BC}" type="presOf" srcId="{E51B4BFF-6B97-4394-AD83-B3FC41E69CBD}" destId="{F9A0241C-EBF4-4C4E-9923-64CB9D32E8F3}" srcOrd="0" destOrd="0" presId="urn:microsoft.com/office/officeart/2005/8/layout/vList6"/>
    <dgm:cxn modelId="{30D728F2-6266-43CA-8049-EF97FAFDAC07}" srcId="{F3D7A3F8-32E4-4398-9F37-F12AE2987EA5}" destId="{E14C5D2A-1084-49F4-90BC-F4E30A2F00ED}" srcOrd="0" destOrd="0" parTransId="{9E7784F6-47EB-43C8-81FA-0A5A09E234F1}" sibTransId="{C823E27E-58B0-48F6-A4B2-6AF63E5921AF}"/>
    <dgm:cxn modelId="{3BC71DFF-DD2C-488C-B812-E78DCD30B2F4}" srcId="{CBF24FBC-195D-4CE0-AA0B-0FE3176CE62E}" destId="{E51B4BFF-6B97-4394-AD83-B3FC41E69CBD}" srcOrd="0" destOrd="0" parTransId="{4E2505C3-9727-45AF-923B-EE92C2259448}" sibTransId="{4C44FAFA-F565-4C52-8768-0B55B4167123}"/>
    <dgm:cxn modelId="{2CA13527-F4C6-4B40-8AA2-4EA96B94E0D8}" type="presParOf" srcId="{0F20FDDA-450A-48B2-AF79-FD254EB49AF0}" destId="{37C63F4C-AB92-41DF-98E9-EC78003FE0F5}" srcOrd="0" destOrd="0" presId="urn:microsoft.com/office/officeart/2005/8/layout/vList6"/>
    <dgm:cxn modelId="{6B3F7097-4309-4384-8E0B-DE05E41C561D}" type="presParOf" srcId="{37C63F4C-AB92-41DF-98E9-EC78003FE0F5}" destId="{F9A0241C-EBF4-4C4E-9923-64CB9D32E8F3}" srcOrd="0" destOrd="0" presId="urn:microsoft.com/office/officeart/2005/8/layout/vList6"/>
    <dgm:cxn modelId="{BF210839-A6E1-4F74-9A68-4F0FDC15DFF3}" type="presParOf" srcId="{37C63F4C-AB92-41DF-98E9-EC78003FE0F5}" destId="{B256D312-72FF-4B01-9E42-BEAB428A55F5}" srcOrd="1" destOrd="0" presId="urn:microsoft.com/office/officeart/2005/8/layout/vList6"/>
    <dgm:cxn modelId="{688C4F49-79F3-445D-9CE1-811A75D3B107}" type="presParOf" srcId="{0F20FDDA-450A-48B2-AF79-FD254EB49AF0}" destId="{DF74CC6E-EAC7-4C9E-B68F-C2F0754E50A4}" srcOrd="1" destOrd="0" presId="urn:microsoft.com/office/officeart/2005/8/layout/vList6"/>
    <dgm:cxn modelId="{F860E95C-31DB-4CBE-8587-D66A8497F69E}" type="presParOf" srcId="{0F20FDDA-450A-48B2-AF79-FD254EB49AF0}" destId="{9D1D9B19-83DA-4F55-9D65-D261075AE4C1}" srcOrd="2" destOrd="0" presId="urn:microsoft.com/office/officeart/2005/8/layout/vList6"/>
    <dgm:cxn modelId="{0A1B2391-62EE-40AA-99AB-E3DDEEEB5DB9}" type="presParOf" srcId="{9D1D9B19-83DA-4F55-9D65-D261075AE4C1}" destId="{2F060CE2-D4C1-444B-AF72-08FAADDBF3FC}" srcOrd="0" destOrd="0" presId="urn:microsoft.com/office/officeart/2005/8/layout/vList6"/>
    <dgm:cxn modelId="{3F660475-3381-44B6-8BED-4F593DA5DE70}" type="presParOf" srcId="{9D1D9B19-83DA-4F55-9D65-D261075AE4C1}" destId="{A9515CFF-7DB3-496C-A97C-9D773322154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DE3A24-C7CC-4788-9846-AB840C14EFA0}" type="doc">
      <dgm:prSet loTypeId="urn:microsoft.com/office/officeart/2005/8/layout/hList9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4A2BEEDF-0CA7-4144-B6AD-A26943D3A9B3}">
      <dgm:prSet phldrT="[Text]" phldr="0"/>
      <dgm:spPr/>
      <dgm:t>
        <a:bodyPr/>
        <a:lstStyle/>
        <a:p>
          <a:r>
            <a:rPr lang="en-GB" dirty="0">
              <a:latin typeface="Walbaum Display"/>
            </a:rPr>
            <a:t>Strengths</a:t>
          </a:r>
          <a:endParaRPr lang="en-GB" dirty="0"/>
        </a:p>
      </dgm:t>
    </dgm:pt>
    <dgm:pt modelId="{E13ED3E1-A562-4F7C-82F4-0CD63EE13E70}" type="parTrans" cxnId="{8E63097D-90BC-4D07-BEEB-8BF0C65E2D2A}">
      <dgm:prSet/>
      <dgm:spPr/>
      <dgm:t>
        <a:bodyPr/>
        <a:lstStyle/>
        <a:p>
          <a:endParaRPr lang="en-GB"/>
        </a:p>
      </dgm:t>
    </dgm:pt>
    <dgm:pt modelId="{869F2D2E-7925-45B7-AC7D-347BE12814A9}" type="sibTrans" cxnId="{8E63097D-90BC-4D07-BEEB-8BF0C65E2D2A}">
      <dgm:prSet/>
      <dgm:spPr/>
      <dgm:t>
        <a:bodyPr/>
        <a:lstStyle/>
        <a:p>
          <a:endParaRPr lang="en-GB"/>
        </a:p>
      </dgm:t>
    </dgm:pt>
    <dgm:pt modelId="{63F6FC25-774B-43EC-9957-4043D0A387F2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Hotspot policing and resource allocation.</a:t>
          </a:r>
          <a:endParaRPr lang="en-GB" dirty="0"/>
        </a:p>
      </dgm:t>
    </dgm:pt>
    <dgm:pt modelId="{84AC70AC-D0E4-4A3D-819A-54BB6AA04759}" type="parTrans" cxnId="{7D6195BD-3079-454C-9642-94132510F890}">
      <dgm:prSet/>
      <dgm:spPr/>
      <dgm:t>
        <a:bodyPr/>
        <a:lstStyle/>
        <a:p>
          <a:endParaRPr lang="en-GB"/>
        </a:p>
      </dgm:t>
    </dgm:pt>
    <dgm:pt modelId="{ADEAC933-5B1C-4A56-AE7A-D794DB33F9D4}" type="sibTrans" cxnId="{7D6195BD-3079-454C-9642-94132510F890}">
      <dgm:prSet/>
      <dgm:spPr/>
      <dgm:t>
        <a:bodyPr/>
        <a:lstStyle/>
        <a:p>
          <a:endParaRPr lang="en-GB"/>
        </a:p>
      </dgm:t>
    </dgm:pt>
    <dgm:pt modelId="{DEECD815-DBBE-4535-87D8-4BFB3D30B97F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Cost-effective to impletment </a:t>
          </a:r>
          <a:r>
            <a:rPr lang="en-GB">
              <a:latin typeface="Walbaum Display"/>
            </a:rPr>
            <a:t>ILP</a:t>
          </a:r>
          <a:r>
            <a:rPr lang="en-GB" dirty="0">
              <a:latin typeface="Walbaum Display"/>
            </a:rPr>
            <a:t>.</a:t>
          </a:r>
          <a:endParaRPr lang="en-GB" dirty="0"/>
        </a:p>
      </dgm:t>
    </dgm:pt>
    <dgm:pt modelId="{37E970BD-DE99-43AC-B115-1615B8E7C043}" type="parTrans" cxnId="{AC29B309-5306-4C49-873C-E8DBF2DEF95D}">
      <dgm:prSet/>
      <dgm:spPr/>
      <dgm:t>
        <a:bodyPr/>
        <a:lstStyle/>
        <a:p>
          <a:endParaRPr lang="en-GB"/>
        </a:p>
      </dgm:t>
    </dgm:pt>
    <dgm:pt modelId="{4E357C98-3926-442C-B7FD-EC738F1F2F63}" type="sibTrans" cxnId="{AC29B309-5306-4C49-873C-E8DBF2DEF95D}">
      <dgm:prSet/>
      <dgm:spPr/>
      <dgm:t>
        <a:bodyPr/>
        <a:lstStyle/>
        <a:p>
          <a:endParaRPr lang="en-GB"/>
        </a:p>
      </dgm:t>
    </dgm:pt>
    <dgm:pt modelId="{E7AC8546-853C-4C65-9053-E9570A0BFDC3}">
      <dgm:prSet phldrT="[Text]" phldr="0"/>
      <dgm:spPr/>
      <dgm:t>
        <a:bodyPr/>
        <a:lstStyle/>
        <a:p>
          <a:r>
            <a:rPr lang="en-GB" dirty="0">
              <a:latin typeface="Walbaum Display"/>
            </a:rPr>
            <a:t>Weaknesses</a:t>
          </a:r>
          <a:endParaRPr lang="en-GB" dirty="0"/>
        </a:p>
      </dgm:t>
    </dgm:pt>
    <dgm:pt modelId="{040EE0EF-B6A1-4661-BD67-B3043126EB5B}" type="parTrans" cxnId="{F2CD58BE-B4BD-4D30-8DAE-9476115B24A1}">
      <dgm:prSet/>
      <dgm:spPr/>
      <dgm:t>
        <a:bodyPr/>
        <a:lstStyle/>
        <a:p>
          <a:endParaRPr lang="en-GB"/>
        </a:p>
      </dgm:t>
    </dgm:pt>
    <dgm:pt modelId="{5C4A5C7D-E9A7-4627-892E-D6CABCB50C49}" type="sibTrans" cxnId="{F2CD58BE-B4BD-4D30-8DAE-9476115B24A1}">
      <dgm:prSet/>
      <dgm:spPr/>
      <dgm:t>
        <a:bodyPr/>
        <a:lstStyle/>
        <a:p>
          <a:endParaRPr lang="en-GB"/>
        </a:p>
      </dgm:t>
    </dgm:pt>
    <dgm:pt modelId="{1765112E-4EE5-4E8B-AE59-F74395FB8846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Certain crimes proven hard to predict.</a:t>
          </a:r>
          <a:endParaRPr lang="en-GB" dirty="0"/>
        </a:p>
      </dgm:t>
    </dgm:pt>
    <dgm:pt modelId="{6DC561FD-DC09-4C00-9F74-5A2AF9124FAB}" type="parTrans" cxnId="{3D851C26-195D-48F5-9599-0E690C2748FD}">
      <dgm:prSet/>
      <dgm:spPr/>
      <dgm:t>
        <a:bodyPr/>
        <a:lstStyle/>
        <a:p>
          <a:endParaRPr lang="en-GB"/>
        </a:p>
      </dgm:t>
    </dgm:pt>
    <dgm:pt modelId="{0CC5608F-2B30-4712-BC7E-F7FEE87A9EAE}" type="sibTrans" cxnId="{3D851C26-195D-48F5-9599-0E690C2748FD}">
      <dgm:prSet/>
      <dgm:spPr/>
      <dgm:t>
        <a:bodyPr/>
        <a:lstStyle/>
        <a:p>
          <a:endParaRPr lang="en-GB"/>
        </a:p>
      </dgm:t>
    </dgm:pt>
    <dgm:pt modelId="{3E641A48-21D9-44A3-A93E-E4CC599B0175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Limitations in incorporating ILP internationally.</a:t>
          </a:r>
          <a:endParaRPr lang="en-GB" dirty="0"/>
        </a:p>
      </dgm:t>
    </dgm:pt>
    <dgm:pt modelId="{248B2CFA-9F97-4FDC-8F30-7598800406DE}" type="parTrans" cxnId="{A546F3C8-CEC1-4D1A-B625-30F56D7E0119}">
      <dgm:prSet/>
      <dgm:spPr/>
      <dgm:t>
        <a:bodyPr/>
        <a:lstStyle/>
        <a:p>
          <a:endParaRPr lang="en-GB"/>
        </a:p>
      </dgm:t>
    </dgm:pt>
    <dgm:pt modelId="{07A392B1-15F4-4615-80FA-507A5006B88D}" type="sibTrans" cxnId="{A546F3C8-CEC1-4D1A-B625-30F56D7E0119}">
      <dgm:prSet/>
      <dgm:spPr/>
      <dgm:t>
        <a:bodyPr/>
        <a:lstStyle/>
        <a:p>
          <a:endParaRPr lang="en-GB"/>
        </a:p>
      </dgm:t>
    </dgm:pt>
    <dgm:pt modelId="{6E48928F-2BDA-417B-80C8-8D4DD3AE9876}" type="pres">
      <dgm:prSet presAssocID="{DDDE3A24-C7CC-4788-9846-AB840C14EFA0}" presName="list" presStyleCnt="0">
        <dgm:presLayoutVars>
          <dgm:dir/>
          <dgm:animLvl val="lvl"/>
        </dgm:presLayoutVars>
      </dgm:prSet>
      <dgm:spPr/>
    </dgm:pt>
    <dgm:pt modelId="{819F0357-F288-4321-94B9-25949D86E284}" type="pres">
      <dgm:prSet presAssocID="{4A2BEEDF-0CA7-4144-B6AD-A26943D3A9B3}" presName="posSpace" presStyleCnt="0"/>
      <dgm:spPr/>
    </dgm:pt>
    <dgm:pt modelId="{83D380AC-EA0B-404C-B943-C91E65834439}" type="pres">
      <dgm:prSet presAssocID="{4A2BEEDF-0CA7-4144-B6AD-A26943D3A9B3}" presName="vertFlow" presStyleCnt="0"/>
      <dgm:spPr/>
    </dgm:pt>
    <dgm:pt modelId="{7DE4987D-B36D-48C6-A88B-96CF9DF86EB4}" type="pres">
      <dgm:prSet presAssocID="{4A2BEEDF-0CA7-4144-B6AD-A26943D3A9B3}" presName="topSpace" presStyleCnt="0"/>
      <dgm:spPr/>
    </dgm:pt>
    <dgm:pt modelId="{A1B0EB63-74CE-4558-AD69-D1BCC5334968}" type="pres">
      <dgm:prSet presAssocID="{4A2BEEDF-0CA7-4144-B6AD-A26943D3A9B3}" presName="firstComp" presStyleCnt="0"/>
      <dgm:spPr/>
    </dgm:pt>
    <dgm:pt modelId="{F44125FD-DD8D-4D84-AC8A-EC4B8AC44600}" type="pres">
      <dgm:prSet presAssocID="{4A2BEEDF-0CA7-4144-B6AD-A26943D3A9B3}" presName="firstChild" presStyleLbl="bgAccFollowNode1" presStyleIdx="0" presStyleCnt="4"/>
      <dgm:spPr/>
    </dgm:pt>
    <dgm:pt modelId="{7E178377-ABC4-486F-BB7B-F759D321F549}" type="pres">
      <dgm:prSet presAssocID="{4A2BEEDF-0CA7-4144-B6AD-A26943D3A9B3}" presName="firstChildTx" presStyleLbl="bgAccFollowNode1" presStyleIdx="0" presStyleCnt="4">
        <dgm:presLayoutVars>
          <dgm:bulletEnabled val="1"/>
        </dgm:presLayoutVars>
      </dgm:prSet>
      <dgm:spPr/>
    </dgm:pt>
    <dgm:pt modelId="{597D8B63-EEA3-4AE2-8946-AA728AAB343C}" type="pres">
      <dgm:prSet presAssocID="{DEECD815-DBBE-4535-87D8-4BFB3D30B97F}" presName="comp" presStyleCnt="0"/>
      <dgm:spPr/>
    </dgm:pt>
    <dgm:pt modelId="{FE48437E-B938-442E-98FD-76F403434C37}" type="pres">
      <dgm:prSet presAssocID="{DEECD815-DBBE-4535-87D8-4BFB3D30B97F}" presName="child" presStyleLbl="bgAccFollowNode1" presStyleIdx="1" presStyleCnt="4"/>
      <dgm:spPr/>
    </dgm:pt>
    <dgm:pt modelId="{65A2E04D-626A-4D1D-81CA-8A31F999B6E3}" type="pres">
      <dgm:prSet presAssocID="{DEECD815-DBBE-4535-87D8-4BFB3D30B97F}" presName="childTx" presStyleLbl="bgAccFollowNode1" presStyleIdx="1" presStyleCnt="4">
        <dgm:presLayoutVars>
          <dgm:bulletEnabled val="1"/>
        </dgm:presLayoutVars>
      </dgm:prSet>
      <dgm:spPr/>
    </dgm:pt>
    <dgm:pt modelId="{64724337-C4E0-4F7E-A917-BDB9B53EDA2A}" type="pres">
      <dgm:prSet presAssocID="{4A2BEEDF-0CA7-4144-B6AD-A26943D3A9B3}" presName="negSpace" presStyleCnt="0"/>
      <dgm:spPr/>
    </dgm:pt>
    <dgm:pt modelId="{10E6AD40-54C3-40A5-81B5-CA279210C8C2}" type="pres">
      <dgm:prSet presAssocID="{4A2BEEDF-0CA7-4144-B6AD-A26943D3A9B3}" presName="circle" presStyleLbl="node1" presStyleIdx="0" presStyleCnt="2"/>
      <dgm:spPr/>
    </dgm:pt>
    <dgm:pt modelId="{6A61DF1A-2893-4D20-8A97-637B9D230E4E}" type="pres">
      <dgm:prSet presAssocID="{869F2D2E-7925-45B7-AC7D-347BE12814A9}" presName="transSpace" presStyleCnt="0"/>
      <dgm:spPr/>
    </dgm:pt>
    <dgm:pt modelId="{879E6D02-BA05-480B-85BA-6F5668BE6EEF}" type="pres">
      <dgm:prSet presAssocID="{E7AC8546-853C-4C65-9053-E9570A0BFDC3}" presName="posSpace" presStyleCnt="0"/>
      <dgm:spPr/>
    </dgm:pt>
    <dgm:pt modelId="{8F0A0C6C-85A6-402A-8030-01EC041F30C0}" type="pres">
      <dgm:prSet presAssocID="{E7AC8546-853C-4C65-9053-E9570A0BFDC3}" presName="vertFlow" presStyleCnt="0"/>
      <dgm:spPr/>
    </dgm:pt>
    <dgm:pt modelId="{CCE74A97-309F-40AB-B98B-4862A9C47A05}" type="pres">
      <dgm:prSet presAssocID="{E7AC8546-853C-4C65-9053-E9570A0BFDC3}" presName="topSpace" presStyleCnt="0"/>
      <dgm:spPr/>
    </dgm:pt>
    <dgm:pt modelId="{CA31232B-E68F-468A-A5A8-EBF11C6881C2}" type="pres">
      <dgm:prSet presAssocID="{E7AC8546-853C-4C65-9053-E9570A0BFDC3}" presName="firstComp" presStyleCnt="0"/>
      <dgm:spPr/>
    </dgm:pt>
    <dgm:pt modelId="{B572BE09-213C-4108-B403-9A0E61133E85}" type="pres">
      <dgm:prSet presAssocID="{E7AC8546-853C-4C65-9053-E9570A0BFDC3}" presName="firstChild" presStyleLbl="bgAccFollowNode1" presStyleIdx="2" presStyleCnt="4"/>
      <dgm:spPr/>
    </dgm:pt>
    <dgm:pt modelId="{83B69411-DF3D-4426-8E0B-69606E33FD11}" type="pres">
      <dgm:prSet presAssocID="{E7AC8546-853C-4C65-9053-E9570A0BFDC3}" presName="firstChildTx" presStyleLbl="bgAccFollowNode1" presStyleIdx="2" presStyleCnt="4">
        <dgm:presLayoutVars>
          <dgm:bulletEnabled val="1"/>
        </dgm:presLayoutVars>
      </dgm:prSet>
      <dgm:spPr/>
    </dgm:pt>
    <dgm:pt modelId="{B1082D59-AF43-4795-9908-9C5267E4C4B1}" type="pres">
      <dgm:prSet presAssocID="{3E641A48-21D9-44A3-A93E-E4CC599B0175}" presName="comp" presStyleCnt="0"/>
      <dgm:spPr/>
    </dgm:pt>
    <dgm:pt modelId="{FCB69FE0-D0C3-436F-88B5-86565137FF4B}" type="pres">
      <dgm:prSet presAssocID="{3E641A48-21D9-44A3-A93E-E4CC599B0175}" presName="child" presStyleLbl="bgAccFollowNode1" presStyleIdx="3" presStyleCnt="4"/>
      <dgm:spPr/>
    </dgm:pt>
    <dgm:pt modelId="{718234A2-8429-4D8D-868D-4B9EA8BE0E63}" type="pres">
      <dgm:prSet presAssocID="{3E641A48-21D9-44A3-A93E-E4CC599B0175}" presName="childTx" presStyleLbl="bgAccFollowNode1" presStyleIdx="3" presStyleCnt="4">
        <dgm:presLayoutVars>
          <dgm:bulletEnabled val="1"/>
        </dgm:presLayoutVars>
      </dgm:prSet>
      <dgm:spPr/>
    </dgm:pt>
    <dgm:pt modelId="{E82A171A-BB29-482C-A082-3010AC918292}" type="pres">
      <dgm:prSet presAssocID="{E7AC8546-853C-4C65-9053-E9570A0BFDC3}" presName="negSpace" presStyleCnt="0"/>
      <dgm:spPr/>
    </dgm:pt>
    <dgm:pt modelId="{A23B9600-F152-420A-8184-3FEC9ACDD8C2}" type="pres">
      <dgm:prSet presAssocID="{E7AC8546-853C-4C65-9053-E9570A0BFDC3}" presName="circle" presStyleLbl="node1" presStyleIdx="1" presStyleCnt="2"/>
      <dgm:spPr/>
    </dgm:pt>
  </dgm:ptLst>
  <dgm:cxnLst>
    <dgm:cxn modelId="{AC29B309-5306-4C49-873C-E8DBF2DEF95D}" srcId="{4A2BEEDF-0CA7-4144-B6AD-A26943D3A9B3}" destId="{DEECD815-DBBE-4535-87D8-4BFB3D30B97F}" srcOrd="1" destOrd="0" parTransId="{37E970BD-DE99-43AC-B115-1615B8E7C043}" sibTransId="{4E357C98-3926-442C-B7FD-EC738F1F2F63}"/>
    <dgm:cxn modelId="{DCE38F16-729E-40D2-AA2E-460C001EC6F9}" type="presOf" srcId="{DEECD815-DBBE-4535-87D8-4BFB3D30B97F}" destId="{FE48437E-B938-442E-98FD-76F403434C37}" srcOrd="0" destOrd="0" presId="urn:microsoft.com/office/officeart/2005/8/layout/hList9"/>
    <dgm:cxn modelId="{7F35B721-FB39-47F8-91EE-FD536732548D}" type="presOf" srcId="{1765112E-4EE5-4E8B-AE59-F74395FB8846}" destId="{83B69411-DF3D-4426-8E0B-69606E33FD11}" srcOrd="1" destOrd="0" presId="urn:microsoft.com/office/officeart/2005/8/layout/hList9"/>
    <dgm:cxn modelId="{3D851C26-195D-48F5-9599-0E690C2748FD}" srcId="{E7AC8546-853C-4C65-9053-E9570A0BFDC3}" destId="{1765112E-4EE5-4E8B-AE59-F74395FB8846}" srcOrd="0" destOrd="0" parTransId="{6DC561FD-DC09-4C00-9F74-5A2AF9124FAB}" sibTransId="{0CC5608F-2B30-4712-BC7E-F7FEE87A9EAE}"/>
    <dgm:cxn modelId="{C5C1DF3A-E7CA-4957-A201-AFEB0438B48B}" type="presOf" srcId="{63F6FC25-774B-43EC-9957-4043D0A387F2}" destId="{F44125FD-DD8D-4D84-AC8A-EC4B8AC44600}" srcOrd="0" destOrd="0" presId="urn:microsoft.com/office/officeart/2005/8/layout/hList9"/>
    <dgm:cxn modelId="{8445EF42-7A75-4D1E-9128-7710E0231CC7}" type="presOf" srcId="{63F6FC25-774B-43EC-9957-4043D0A387F2}" destId="{7E178377-ABC4-486F-BB7B-F759D321F549}" srcOrd="1" destOrd="0" presId="urn:microsoft.com/office/officeart/2005/8/layout/hList9"/>
    <dgm:cxn modelId="{8A00436C-152A-4ACD-A290-F5FAF8DEEEA1}" type="presOf" srcId="{4A2BEEDF-0CA7-4144-B6AD-A26943D3A9B3}" destId="{10E6AD40-54C3-40A5-81B5-CA279210C8C2}" srcOrd="0" destOrd="0" presId="urn:microsoft.com/office/officeart/2005/8/layout/hList9"/>
    <dgm:cxn modelId="{E8E6AD57-8A4A-4256-8791-3DB5D35195C1}" type="presOf" srcId="{3E641A48-21D9-44A3-A93E-E4CC599B0175}" destId="{FCB69FE0-D0C3-436F-88B5-86565137FF4B}" srcOrd="0" destOrd="0" presId="urn:microsoft.com/office/officeart/2005/8/layout/hList9"/>
    <dgm:cxn modelId="{8E63097D-90BC-4D07-BEEB-8BF0C65E2D2A}" srcId="{DDDE3A24-C7CC-4788-9846-AB840C14EFA0}" destId="{4A2BEEDF-0CA7-4144-B6AD-A26943D3A9B3}" srcOrd="0" destOrd="0" parTransId="{E13ED3E1-A562-4F7C-82F4-0CD63EE13E70}" sibTransId="{869F2D2E-7925-45B7-AC7D-347BE12814A9}"/>
    <dgm:cxn modelId="{7FB3718A-CE0B-492E-A8E1-25F00D1C13E3}" type="presOf" srcId="{E7AC8546-853C-4C65-9053-E9570A0BFDC3}" destId="{A23B9600-F152-420A-8184-3FEC9ACDD8C2}" srcOrd="0" destOrd="0" presId="urn:microsoft.com/office/officeart/2005/8/layout/hList9"/>
    <dgm:cxn modelId="{FE9BEDA8-FCCA-459B-ACD7-3CBB320A0531}" type="presOf" srcId="{DEECD815-DBBE-4535-87D8-4BFB3D30B97F}" destId="{65A2E04D-626A-4D1D-81CA-8A31F999B6E3}" srcOrd="1" destOrd="0" presId="urn:microsoft.com/office/officeart/2005/8/layout/hList9"/>
    <dgm:cxn modelId="{09FE9CA9-B7FD-4D8B-A196-F3F4D204ADC6}" type="presOf" srcId="{3E641A48-21D9-44A3-A93E-E4CC599B0175}" destId="{718234A2-8429-4D8D-868D-4B9EA8BE0E63}" srcOrd="1" destOrd="0" presId="urn:microsoft.com/office/officeart/2005/8/layout/hList9"/>
    <dgm:cxn modelId="{7D6195BD-3079-454C-9642-94132510F890}" srcId="{4A2BEEDF-0CA7-4144-B6AD-A26943D3A9B3}" destId="{63F6FC25-774B-43EC-9957-4043D0A387F2}" srcOrd="0" destOrd="0" parTransId="{84AC70AC-D0E4-4A3D-819A-54BB6AA04759}" sibTransId="{ADEAC933-5B1C-4A56-AE7A-D794DB33F9D4}"/>
    <dgm:cxn modelId="{F2CD58BE-B4BD-4D30-8DAE-9476115B24A1}" srcId="{DDDE3A24-C7CC-4788-9846-AB840C14EFA0}" destId="{E7AC8546-853C-4C65-9053-E9570A0BFDC3}" srcOrd="1" destOrd="0" parTransId="{040EE0EF-B6A1-4661-BD67-B3043126EB5B}" sibTransId="{5C4A5C7D-E9A7-4627-892E-D6CABCB50C49}"/>
    <dgm:cxn modelId="{A546F3C8-CEC1-4D1A-B625-30F56D7E0119}" srcId="{E7AC8546-853C-4C65-9053-E9570A0BFDC3}" destId="{3E641A48-21D9-44A3-A93E-E4CC599B0175}" srcOrd="1" destOrd="0" parTransId="{248B2CFA-9F97-4FDC-8F30-7598800406DE}" sibTransId="{07A392B1-15F4-4615-80FA-507A5006B88D}"/>
    <dgm:cxn modelId="{062B91D5-F3C6-4654-88EB-64FB04F15B30}" type="presOf" srcId="{DDDE3A24-C7CC-4788-9846-AB840C14EFA0}" destId="{6E48928F-2BDA-417B-80C8-8D4DD3AE9876}" srcOrd="0" destOrd="0" presId="urn:microsoft.com/office/officeart/2005/8/layout/hList9"/>
    <dgm:cxn modelId="{CA62F0E8-170D-43C9-97AF-110325E388A4}" type="presOf" srcId="{1765112E-4EE5-4E8B-AE59-F74395FB8846}" destId="{B572BE09-213C-4108-B403-9A0E61133E85}" srcOrd="0" destOrd="0" presId="urn:microsoft.com/office/officeart/2005/8/layout/hList9"/>
    <dgm:cxn modelId="{89B5DC0E-6613-4A79-948C-FEEF2D51DA1E}" type="presParOf" srcId="{6E48928F-2BDA-417B-80C8-8D4DD3AE9876}" destId="{819F0357-F288-4321-94B9-25949D86E284}" srcOrd="0" destOrd="0" presId="urn:microsoft.com/office/officeart/2005/8/layout/hList9"/>
    <dgm:cxn modelId="{B8E8E180-6336-4C92-BAC6-F529E77AA9F6}" type="presParOf" srcId="{6E48928F-2BDA-417B-80C8-8D4DD3AE9876}" destId="{83D380AC-EA0B-404C-B943-C91E65834439}" srcOrd="1" destOrd="0" presId="urn:microsoft.com/office/officeart/2005/8/layout/hList9"/>
    <dgm:cxn modelId="{17D19174-3E06-4643-BD67-8EEE3A5C121D}" type="presParOf" srcId="{83D380AC-EA0B-404C-B943-C91E65834439}" destId="{7DE4987D-B36D-48C6-A88B-96CF9DF86EB4}" srcOrd="0" destOrd="0" presId="urn:microsoft.com/office/officeart/2005/8/layout/hList9"/>
    <dgm:cxn modelId="{47964373-C8C8-447B-B429-BA5914190681}" type="presParOf" srcId="{83D380AC-EA0B-404C-B943-C91E65834439}" destId="{A1B0EB63-74CE-4558-AD69-D1BCC5334968}" srcOrd="1" destOrd="0" presId="urn:microsoft.com/office/officeart/2005/8/layout/hList9"/>
    <dgm:cxn modelId="{14F8EC05-8CCE-4D4C-BD11-03EBE02E2D6C}" type="presParOf" srcId="{A1B0EB63-74CE-4558-AD69-D1BCC5334968}" destId="{F44125FD-DD8D-4D84-AC8A-EC4B8AC44600}" srcOrd="0" destOrd="0" presId="urn:microsoft.com/office/officeart/2005/8/layout/hList9"/>
    <dgm:cxn modelId="{20E0877D-2293-4C53-B09E-778F2DE52A04}" type="presParOf" srcId="{A1B0EB63-74CE-4558-AD69-D1BCC5334968}" destId="{7E178377-ABC4-486F-BB7B-F759D321F549}" srcOrd="1" destOrd="0" presId="urn:microsoft.com/office/officeart/2005/8/layout/hList9"/>
    <dgm:cxn modelId="{328EADEC-7423-4F87-99F6-740071C20B18}" type="presParOf" srcId="{83D380AC-EA0B-404C-B943-C91E65834439}" destId="{597D8B63-EEA3-4AE2-8946-AA728AAB343C}" srcOrd="2" destOrd="0" presId="urn:microsoft.com/office/officeart/2005/8/layout/hList9"/>
    <dgm:cxn modelId="{9E93435E-D5FC-4E22-B101-353300457D05}" type="presParOf" srcId="{597D8B63-EEA3-4AE2-8946-AA728AAB343C}" destId="{FE48437E-B938-442E-98FD-76F403434C37}" srcOrd="0" destOrd="0" presId="urn:microsoft.com/office/officeart/2005/8/layout/hList9"/>
    <dgm:cxn modelId="{58678465-3DDC-440A-943B-1C71CBA60346}" type="presParOf" srcId="{597D8B63-EEA3-4AE2-8946-AA728AAB343C}" destId="{65A2E04D-626A-4D1D-81CA-8A31F999B6E3}" srcOrd="1" destOrd="0" presId="urn:microsoft.com/office/officeart/2005/8/layout/hList9"/>
    <dgm:cxn modelId="{1727C19D-C087-40E3-A4F0-4C8DAB4D05DD}" type="presParOf" srcId="{6E48928F-2BDA-417B-80C8-8D4DD3AE9876}" destId="{64724337-C4E0-4F7E-A917-BDB9B53EDA2A}" srcOrd="2" destOrd="0" presId="urn:microsoft.com/office/officeart/2005/8/layout/hList9"/>
    <dgm:cxn modelId="{AB94603E-F986-43F2-879D-3F8DBAD04E64}" type="presParOf" srcId="{6E48928F-2BDA-417B-80C8-8D4DD3AE9876}" destId="{10E6AD40-54C3-40A5-81B5-CA279210C8C2}" srcOrd="3" destOrd="0" presId="urn:microsoft.com/office/officeart/2005/8/layout/hList9"/>
    <dgm:cxn modelId="{0F9E749A-E055-4B33-B2DE-B60A78B66E19}" type="presParOf" srcId="{6E48928F-2BDA-417B-80C8-8D4DD3AE9876}" destId="{6A61DF1A-2893-4D20-8A97-637B9D230E4E}" srcOrd="4" destOrd="0" presId="urn:microsoft.com/office/officeart/2005/8/layout/hList9"/>
    <dgm:cxn modelId="{50C78090-10A7-4B9B-A4FC-C0D44EB5230C}" type="presParOf" srcId="{6E48928F-2BDA-417B-80C8-8D4DD3AE9876}" destId="{879E6D02-BA05-480B-85BA-6F5668BE6EEF}" srcOrd="5" destOrd="0" presId="urn:microsoft.com/office/officeart/2005/8/layout/hList9"/>
    <dgm:cxn modelId="{ABE091B0-04CC-45B4-86AB-7756DE1D54B0}" type="presParOf" srcId="{6E48928F-2BDA-417B-80C8-8D4DD3AE9876}" destId="{8F0A0C6C-85A6-402A-8030-01EC041F30C0}" srcOrd="6" destOrd="0" presId="urn:microsoft.com/office/officeart/2005/8/layout/hList9"/>
    <dgm:cxn modelId="{CE45398B-D88F-4609-B088-A8095CCC9F8E}" type="presParOf" srcId="{8F0A0C6C-85A6-402A-8030-01EC041F30C0}" destId="{CCE74A97-309F-40AB-B98B-4862A9C47A05}" srcOrd="0" destOrd="0" presId="urn:microsoft.com/office/officeart/2005/8/layout/hList9"/>
    <dgm:cxn modelId="{E2D625F9-4D63-4A15-8C23-E963F85F8C65}" type="presParOf" srcId="{8F0A0C6C-85A6-402A-8030-01EC041F30C0}" destId="{CA31232B-E68F-468A-A5A8-EBF11C6881C2}" srcOrd="1" destOrd="0" presId="urn:microsoft.com/office/officeart/2005/8/layout/hList9"/>
    <dgm:cxn modelId="{CAEB06F0-9C11-4370-AAF7-B563E878F6CF}" type="presParOf" srcId="{CA31232B-E68F-468A-A5A8-EBF11C6881C2}" destId="{B572BE09-213C-4108-B403-9A0E61133E85}" srcOrd="0" destOrd="0" presId="urn:microsoft.com/office/officeart/2005/8/layout/hList9"/>
    <dgm:cxn modelId="{8DD68D21-7FB6-4316-902F-154514D00774}" type="presParOf" srcId="{CA31232B-E68F-468A-A5A8-EBF11C6881C2}" destId="{83B69411-DF3D-4426-8E0B-69606E33FD11}" srcOrd="1" destOrd="0" presId="urn:microsoft.com/office/officeart/2005/8/layout/hList9"/>
    <dgm:cxn modelId="{628F3330-BC52-4826-BC82-4FCCF556DBCD}" type="presParOf" srcId="{8F0A0C6C-85A6-402A-8030-01EC041F30C0}" destId="{B1082D59-AF43-4795-9908-9C5267E4C4B1}" srcOrd="2" destOrd="0" presId="urn:microsoft.com/office/officeart/2005/8/layout/hList9"/>
    <dgm:cxn modelId="{2F899DE6-A4E1-4A06-95A8-6869314D1E59}" type="presParOf" srcId="{B1082D59-AF43-4795-9908-9C5267E4C4B1}" destId="{FCB69FE0-D0C3-436F-88B5-86565137FF4B}" srcOrd="0" destOrd="0" presId="urn:microsoft.com/office/officeart/2005/8/layout/hList9"/>
    <dgm:cxn modelId="{89025B78-3490-4D0A-B93B-F268DAC8AA49}" type="presParOf" srcId="{B1082D59-AF43-4795-9908-9C5267E4C4B1}" destId="{718234A2-8429-4D8D-868D-4B9EA8BE0E63}" srcOrd="1" destOrd="0" presId="urn:microsoft.com/office/officeart/2005/8/layout/hList9"/>
    <dgm:cxn modelId="{D7EB3284-5C92-4804-8591-10CC9B17EBFA}" type="presParOf" srcId="{6E48928F-2BDA-417B-80C8-8D4DD3AE9876}" destId="{E82A171A-BB29-482C-A082-3010AC918292}" srcOrd="7" destOrd="0" presId="urn:microsoft.com/office/officeart/2005/8/layout/hList9"/>
    <dgm:cxn modelId="{2A9AAAB9-87C1-405F-A2F0-9C0BDE898379}" type="presParOf" srcId="{6E48928F-2BDA-417B-80C8-8D4DD3AE9876}" destId="{A23B9600-F152-420A-8184-3FEC9ACDD8C2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320733-2BED-4FD2-B4D3-B533F36D2766}" type="doc">
      <dgm:prSet loTypeId="urn:microsoft.com/office/officeart/2005/8/layout/hList9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88652F6F-3CB9-4DD1-A8DB-311D7171AE63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Strengths </a:t>
          </a:r>
          <a:endParaRPr lang="en-GB" dirty="0"/>
        </a:p>
      </dgm:t>
    </dgm:pt>
    <dgm:pt modelId="{734B22F0-3065-4139-9572-AB75B68BF21D}" type="parTrans" cxnId="{F56707C6-3CC7-48E9-8BAF-A8EA6CEB29FE}">
      <dgm:prSet/>
      <dgm:spPr/>
      <dgm:t>
        <a:bodyPr/>
        <a:lstStyle/>
        <a:p>
          <a:endParaRPr lang="en-GB"/>
        </a:p>
      </dgm:t>
    </dgm:pt>
    <dgm:pt modelId="{7120AD7E-E3AE-4EFC-A47C-CDD4F3DCDAA6}" type="sibTrans" cxnId="{F56707C6-3CC7-48E9-8BAF-A8EA6CEB29FE}">
      <dgm:prSet/>
      <dgm:spPr/>
      <dgm:t>
        <a:bodyPr/>
        <a:lstStyle/>
        <a:p>
          <a:endParaRPr lang="en-GB"/>
        </a:p>
      </dgm:t>
    </dgm:pt>
    <dgm:pt modelId="{52129BD9-E1EA-4292-BDDF-0DA4F7DDB4E7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Uncover a web of criminal activity.</a:t>
          </a:r>
          <a:endParaRPr lang="en-GB" dirty="0"/>
        </a:p>
      </dgm:t>
    </dgm:pt>
    <dgm:pt modelId="{216A398B-1159-474D-92F4-2A83948864F1}" type="parTrans" cxnId="{D33330BF-9217-4428-B78F-F86CE78D2B91}">
      <dgm:prSet/>
      <dgm:spPr/>
      <dgm:t>
        <a:bodyPr/>
        <a:lstStyle/>
        <a:p>
          <a:endParaRPr lang="en-GB"/>
        </a:p>
      </dgm:t>
    </dgm:pt>
    <dgm:pt modelId="{017A479B-034B-439F-B2FD-D8337B5FA335}" type="sibTrans" cxnId="{D33330BF-9217-4428-B78F-F86CE78D2B91}">
      <dgm:prSet/>
      <dgm:spPr/>
      <dgm:t>
        <a:bodyPr/>
        <a:lstStyle/>
        <a:p>
          <a:endParaRPr lang="en-GB"/>
        </a:p>
      </dgm:t>
    </dgm:pt>
    <dgm:pt modelId="{866C1EA9-FC10-4C4B-94BD-6875EFF1A2F2}">
      <dgm:prSet phldrT="[Text]" phldr="0"/>
      <dgm:spPr/>
      <dgm:t>
        <a:bodyPr/>
        <a:lstStyle/>
        <a:p>
          <a:pPr rtl="0"/>
          <a:r>
            <a:rPr lang="en-GB" sz="1100">
              <a:latin typeface="Walbaum Display"/>
              <a:ea typeface="Calibri"/>
              <a:cs typeface="Calibri"/>
            </a:rPr>
            <a:t>Implementation of artificial intelligence.</a:t>
          </a:r>
          <a:endParaRPr lang="en-GB">
            <a:latin typeface="Walbaum Display"/>
          </a:endParaRPr>
        </a:p>
      </dgm:t>
    </dgm:pt>
    <dgm:pt modelId="{F16B7DCA-77F6-4AD0-B357-5D1D3CCA7F8A}" type="parTrans" cxnId="{F03F44E2-B35E-4729-AC38-1BCF59C75F2E}">
      <dgm:prSet/>
      <dgm:spPr/>
      <dgm:t>
        <a:bodyPr/>
        <a:lstStyle/>
        <a:p>
          <a:endParaRPr lang="en-GB"/>
        </a:p>
      </dgm:t>
    </dgm:pt>
    <dgm:pt modelId="{0C0EFFEC-4ED0-497E-A334-9A0D324F4F4E}" type="sibTrans" cxnId="{F03F44E2-B35E-4729-AC38-1BCF59C75F2E}">
      <dgm:prSet/>
      <dgm:spPr/>
      <dgm:t>
        <a:bodyPr/>
        <a:lstStyle/>
        <a:p>
          <a:endParaRPr lang="en-GB"/>
        </a:p>
      </dgm:t>
    </dgm:pt>
    <dgm:pt modelId="{E2EF6E87-E089-4BC6-A855-B320E10B0E94}">
      <dgm:prSet phldrT="[Text]" phldr="0"/>
      <dgm:spPr/>
      <dgm:t>
        <a:bodyPr/>
        <a:lstStyle/>
        <a:p>
          <a:r>
            <a:rPr lang="en-GB" dirty="0">
              <a:latin typeface="Walbaum Display"/>
            </a:rPr>
            <a:t>Weaknesses</a:t>
          </a:r>
          <a:endParaRPr lang="en-GB" dirty="0"/>
        </a:p>
      </dgm:t>
    </dgm:pt>
    <dgm:pt modelId="{12A1CDCC-B20E-476B-9076-CB9FEECA45FC}" type="parTrans" cxnId="{B677E092-BBD5-4F0F-A923-20E999ADBC7A}">
      <dgm:prSet/>
      <dgm:spPr/>
      <dgm:t>
        <a:bodyPr/>
        <a:lstStyle/>
        <a:p>
          <a:endParaRPr lang="en-GB"/>
        </a:p>
      </dgm:t>
    </dgm:pt>
    <dgm:pt modelId="{0C65B51D-1D75-4E0D-9E76-00DB3149FCF5}" type="sibTrans" cxnId="{B677E092-BBD5-4F0F-A923-20E999ADBC7A}">
      <dgm:prSet/>
      <dgm:spPr/>
      <dgm:t>
        <a:bodyPr/>
        <a:lstStyle/>
        <a:p>
          <a:endParaRPr lang="en-GB"/>
        </a:p>
      </dgm:t>
    </dgm:pt>
    <dgm:pt modelId="{C602F1C7-A5A1-4042-8A3A-4CBD47927EE0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Risk of colatoral intrustion. </a:t>
          </a:r>
          <a:endParaRPr lang="en-GB" dirty="0"/>
        </a:p>
      </dgm:t>
    </dgm:pt>
    <dgm:pt modelId="{ADF71578-B1A8-485A-B917-CED46C367677}" type="parTrans" cxnId="{1C1A052B-B8A2-426B-B67E-960B6C3741A1}">
      <dgm:prSet/>
      <dgm:spPr/>
      <dgm:t>
        <a:bodyPr/>
        <a:lstStyle/>
        <a:p>
          <a:endParaRPr lang="en-GB"/>
        </a:p>
      </dgm:t>
    </dgm:pt>
    <dgm:pt modelId="{B6A91414-A253-41D0-8BA8-7ADF5A6CB715}" type="sibTrans" cxnId="{1C1A052B-B8A2-426B-B67E-960B6C3741A1}">
      <dgm:prSet/>
      <dgm:spPr/>
      <dgm:t>
        <a:bodyPr/>
        <a:lstStyle/>
        <a:p>
          <a:endParaRPr lang="en-GB"/>
        </a:p>
      </dgm:t>
    </dgm:pt>
    <dgm:pt modelId="{06472AC0-8CD3-40DB-8BFC-08438F3055EB}">
      <dgm:prSet phldrT="[Text]" phldr="0"/>
      <dgm:spPr/>
      <dgm:t>
        <a:bodyPr/>
        <a:lstStyle/>
        <a:p>
          <a:pPr rtl="0"/>
          <a:r>
            <a:rPr lang="en-GB" i="0" dirty="0">
              <a:latin typeface="Walbaum Display"/>
            </a:rPr>
            <a:t>Integrity of evidence with artifial intelligence.</a:t>
          </a:r>
          <a:endParaRPr lang="en-GB" i="0" dirty="0"/>
        </a:p>
      </dgm:t>
    </dgm:pt>
    <dgm:pt modelId="{03D810A2-CD32-47C1-90D4-52EFCC85A7C5}" type="parTrans" cxnId="{06913FBD-BDF7-4642-8106-39F437B26D19}">
      <dgm:prSet/>
      <dgm:spPr/>
      <dgm:t>
        <a:bodyPr/>
        <a:lstStyle/>
        <a:p>
          <a:endParaRPr lang="en-GB"/>
        </a:p>
      </dgm:t>
    </dgm:pt>
    <dgm:pt modelId="{98E64F70-53E5-4AEF-B91B-5450D4F83E65}" type="sibTrans" cxnId="{06913FBD-BDF7-4642-8106-39F437B26D19}">
      <dgm:prSet/>
      <dgm:spPr/>
      <dgm:t>
        <a:bodyPr/>
        <a:lstStyle/>
        <a:p>
          <a:endParaRPr lang="en-GB"/>
        </a:p>
      </dgm:t>
    </dgm:pt>
    <dgm:pt modelId="{7630F616-3E60-4100-BADE-43E4785ADBE7}" type="pres">
      <dgm:prSet presAssocID="{4D320733-2BED-4FD2-B4D3-B533F36D2766}" presName="list" presStyleCnt="0">
        <dgm:presLayoutVars>
          <dgm:dir/>
          <dgm:animLvl val="lvl"/>
        </dgm:presLayoutVars>
      </dgm:prSet>
      <dgm:spPr/>
    </dgm:pt>
    <dgm:pt modelId="{ACD63327-AAEA-487C-8C49-9A5551529462}" type="pres">
      <dgm:prSet presAssocID="{88652F6F-3CB9-4DD1-A8DB-311D7171AE63}" presName="posSpace" presStyleCnt="0"/>
      <dgm:spPr/>
    </dgm:pt>
    <dgm:pt modelId="{B0D4BFD1-EB16-419C-B17B-C57F901A9AEA}" type="pres">
      <dgm:prSet presAssocID="{88652F6F-3CB9-4DD1-A8DB-311D7171AE63}" presName="vertFlow" presStyleCnt="0"/>
      <dgm:spPr/>
    </dgm:pt>
    <dgm:pt modelId="{B0AAF2B1-73C2-4470-B554-9A2EEFB94470}" type="pres">
      <dgm:prSet presAssocID="{88652F6F-3CB9-4DD1-A8DB-311D7171AE63}" presName="topSpace" presStyleCnt="0"/>
      <dgm:spPr/>
    </dgm:pt>
    <dgm:pt modelId="{AE596856-F397-4CF7-911A-0EA67B9AAEE1}" type="pres">
      <dgm:prSet presAssocID="{88652F6F-3CB9-4DD1-A8DB-311D7171AE63}" presName="firstComp" presStyleCnt="0"/>
      <dgm:spPr/>
    </dgm:pt>
    <dgm:pt modelId="{EF45A981-95C5-4BB1-AF7D-958440490D4C}" type="pres">
      <dgm:prSet presAssocID="{88652F6F-3CB9-4DD1-A8DB-311D7171AE63}" presName="firstChild" presStyleLbl="bgAccFollowNode1" presStyleIdx="0" presStyleCnt="4"/>
      <dgm:spPr/>
    </dgm:pt>
    <dgm:pt modelId="{34124D67-208B-4CFC-B770-B1F3684B639C}" type="pres">
      <dgm:prSet presAssocID="{88652F6F-3CB9-4DD1-A8DB-311D7171AE63}" presName="firstChildTx" presStyleLbl="bgAccFollowNode1" presStyleIdx="0" presStyleCnt="4">
        <dgm:presLayoutVars>
          <dgm:bulletEnabled val="1"/>
        </dgm:presLayoutVars>
      </dgm:prSet>
      <dgm:spPr/>
    </dgm:pt>
    <dgm:pt modelId="{B8C4E53F-BE8A-4BDA-8320-640568A36441}" type="pres">
      <dgm:prSet presAssocID="{866C1EA9-FC10-4C4B-94BD-6875EFF1A2F2}" presName="comp" presStyleCnt="0"/>
      <dgm:spPr/>
    </dgm:pt>
    <dgm:pt modelId="{F6DD66A6-348D-4027-8B61-5DDE8BF413B2}" type="pres">
      <dgm:prSet presAssocID="{866C1EA9-FC10-4C4B-94BD-6875EFF1A2F2}" presName="child" presStyleLbl="bgAccFollowNode1" presStyleIdx="1" presStyleCnt="4"/>
      <dgm:spPr/>
    </dgm:pt>
    <dgm:pt modelId="{8A6E8C6E-F631-49B3-AEEB-E914128FB3F8}" type="pres">
      <dgm:prSet presAssocID="{866C1EA9-FC10-4C4B-94BD-6875EFF1A2F2}" presName="childTx" presStyleLbl="bgAccFollowNode1" presStyleIdx="1" presStyleCnt="4">
        <dgm:presLayoutVars>
          <dgm:bulletEnabled val="1"/>
        </dgm:presLayoutVars>
      </dgm:prSet>
      <dgm:spPr/>
    </dgm:pt>
    <dgm:pt modelId="{E64AC41F-3423-4ADE-91BD-9EEC3EC3A482}" type="pres">
      <dgm:prSet presAssocID="{88652F6F-3CB9-4DD1-A8DB-311D7171AE63}" presName="negSpace" presStyleCnt="0"/>
      <dgm:spPr/>
    </dgm:pt>
    <dgm:pt modelId="{16EB0A06-F350-4B74-A852-164AD1EDF57C}" type="pres">
      <dgm:prSet presAssocID="{88652F6F-3CB9-4DD1-A8DB-311D7171AE63}" presName="circle" presStyleLbl="node1" presStyleIdx="0" presStyleCnt="2"/>
      <dgm:spPr/>
    </dgm:pt>
    <dgm:pt modelId="{2129B087-3BB9-4BE7-ACA7-B973259F2378}" type="pres">
      <dgm:prSet presAssocID="{7120AD7E-E3AE-4EFC-A47C-CDD4F3DCDAA6}" presName="transSpace" presStyleCnt="0"/>
      <dgm:spPr/>
    </dgm:pt>
    <dgm:pt modelId="{A8ABB533-C5CA-43B8-8A2D-D4123CC7D647}" type="pres">
      <dgm:prSet presAssocID="{E2EF6E87-E089-4BC6-A855-B320E10B0E94}" presName="posSpace" presStyleCnt="0"/>
      <dgm:spPr/>
    </dgm:pt>
    <dgm:pt modelId="{358A5E83-9968-46AF-BE58-559400E7D17C}" type="pres">
      <dgm:prSet presAssocID="{E2EF6E87-E089-4BC6-A855-B320E10B0E94}" presName="vertFlow" presStyleCnt="0"/>
      <dgm:spPr/>
    </dgm:pt>
    <dgm:pt modelId="{A5718622-21EB-46D6-8EBE-06283C5BF315}" type="pres">
      <dgm:prSet presAssocID="{E2EF6E87-E089-4BC6-A855-B320E10B0E94}" presName="topSpace" presStyleCnt="0"/>
      <dgm:spPr/>
    </dgm:pt>
    <dgm:pt modelId="{0C760F79-A9A6-4DB8-AB13-0EC504979228}" type="pres">
      <dgm:prSet presAssocID="{E2EF6E87-E089-4BC6-A855-B320E10B0E94}" presName="firstComp" presStyleCnt="0"/>
      <dgm:spPr/>
    </dgm:pt>
    <dgm:pt modelId="{727489AE-61DC-4C82-BAEB-2DE947789D89}" type="pres">
      <dgm:prSet presAssocID="{E2EF6E87-E089-4BC6-A855-B320E10B0E94}" presName="firstChild" presStyleLbl="bgAccFollowNode1" presStyleIdx="2" presStyleCnt="4"/>
      <dgm:spPr/>
    </dgm:pt>
    <dgm:pt modelId="{92F1CA84-8E90-4242-8025-975459C583EA}" type="pres">
      <dgm:prSet presAssocID="{E2EF6E87-E089-4BC6-A855-B320E10B0E94}" presName="firstChildTx" presStyleLbl="bgAccFollowNode1" presStyleIdx="2" presStyleCnt="4">
        <dgm:presLayoutVars>
          <dgm:bulletEnabled val="1"/>
        </dgm:presLayoutVars>
      </dgm:prSet>
      <dgm:spPr/>
    </dgm:pt>
    <dgm:pt modelId="{10190AFD-B71F-46E4-B4C1-0FBC1B551726}" type="pres">
      <dgm:prSet presAssocID="{06472AC0-8CD3-40DB-8BFC-08438F3055EB}" presName="comp" presStyleCnt="0"/>
      <dgm:spPr/>
    </dgm:pt>
    <dgm:pt modelId="{55918544-2952-4811-B6AB-097665671096}" type="pres">
      <dgm:prSet presAssocID="{06472AC0-8CD3-40DB-8BFC-08438F3055EB}" presName="child" presStyleLbl="bgAccFollowNode1" presStyleIdx="3" presStyleCnt="4"/>
      <dgm:spPr/>
    </dgm:pt>
    <dgm:pt modelId="{88D19634-1F79-4665-AA51-498148588D3A}" type="pres">
      <dgm:prSet presAssocID="{06472AC0-8CD3-40DB-8BFC-08438F3055EB}" presName="childTx" presStyleLbl="bgAccFollowNode1" presStyleIdx="3" presStyleCnt="4">
        <dgm:presLayoutVars>
          <dgm:bulletEnabled val="1"/>
        </dgm:presLayoutVars>
      </dgm:prSet>
      <dgm:spPr/>
    </dgm:pt>
    <dgm:pt modelId="{8783FFC5-0B10-4F92-97E8-4478D9A99A0E}" type="pres">
      <dgm:prSet presAssocID="{E2EF6E87-E089-4BC6-A855-B320E10B0E94}" presName="negSpace" presStyleCnt="0"/>
      <dgm:spPr/>
    </dgm:pt>
    <dgm:pt modelId="{89C6E69F-BA19-412F-B2C8-794687790F4B}" type="pres">
      <dgm:prSet presAssocID="{E2EF6E87-E089-4BC6-A855-B320E10B0E94}" presName="circle" presStyleLbl="node1" presStyleIdx="1" presStyleCnt="2"/>
      <dgm:spPr/>
    </dgm:pt>
  </dgm:ptLst>
  <dgm:cxnLst>
    <dgm:cxn modelId="{E9DCC015-C854-4092-A788-F1390D8B93F7}" type="presOf" srcId="{C602F1C7-A5A1-4042-8A3A-4CBD47927EE0}" destId="{92F1CA84-8E90-4242-8025-975459C583EA}" srcOrd="1" destOrd="0" presId="urn:microsoft.com/office/officeart/2005/8/layout/hList9"/>
    <dgm:cxn modelId="{D60F1A1B-3D60-4241-B412-0FCF1AB94F84}" type="presOf" srcId="{52129BD9-E1EA-4292-BDDF-0DA4F7DDB4E7}" destId="{34124D67-208B-4CFC-B770-B1F3684B639C}" srcOrd="1" destOrd="0" presId="urn:microsoft.com/office/officeart/2005/8/layout/hList9"/>
    <dgm:cxn modelId="{8C8B1D1C-7587-46F4-97F1-5757E93C47FE}" type="presOf" srcId="{4D320733-2BED-4FD2-B4D3-B533F36D2766}" destId="{7630F616-3E60-4100-BADE-43E4785ADBE7}" srcOrd="0" destOrd="0" presId="urn:microsoft.com/office/officeart/2005/8/layout/hList9"/>
    <dgm:cxn modelId="{A1458A21-76BC-42EF-9420-9AC94B236F6F}" type="presOf" srcId="{06472AC0-8CD3-40DB-8BFC-08438F3055EB}" destId="{88D19634-1F79-4665-AA51-498148588D3A}" srcOrd="1" destOrd="0" presId="urn:microsoft.com/office/officeart/2005/8/layout/hList9"/>
    <dgm:cxn modelId="{A8A8F522-1B29-4AEE-B48C-F795AB2FE910}" type="presOf" srcId="{52129BD9-E1EA-4292-BDDF-0DA4F7DDB4E7}" destId="{EF45A981-95C5-4BB1-AF7D-958440490D4C}" srcOrd="0" destOrd="0" presId="urn:microsoft.com/office/officeart/2005/8/layout/hList9"/>
    <dgm:cxn modelId="{1C1A052B-B8A2-426B-B67E-960B6C3741A1}" srcId="{E2EF6E87-E089-4BC6-A855-B320E10B0E94}" destId="{C602F1C7-A5A1-4042-8A3A-4CBD47927EE0}" srcOrd="0" destOrd="0" parTransId="{ADF71578-B1A8-485A-B917-CED46C367677}" sibTransId="{B6A91414-A253-41D0-8BA8-7ADF5A6CB715}"/>
    <dgm:cxn modelId="{0647943D-64BC-4025-8496-1F7BD65D96C0}" type="presOf" srcId="{E2EF6E87-E089-4BC6-A855-B320E10B0E94}" destId="{89C6E69F-BA19-412F-B2C8-794687790F4B}" srcOrd="0" destOrd="0" presId="urn:microsoft.com/office/officeart/2005/8/layout/hList9"/>
    <dgm:cxn modelId="{E5B45F6A-97ED-4EAA-BEB8-C8CCDBDBCD5A}" type="presOf" srcId="{C602F1C7-A5A1-4042-8A3A-4CBD47927EE0}" destId="{727489AE-61DC-4C82-BAEB-2DE947789D89}" srcOrd="0" destOrd="0" presId="urn:microsoft.com/office/officeart/2005/8/layout/hList9"/>
    <dgm:cxn modelId="{B677E092-BBD5-4F0F-A923-20E999ADBC7A}" srcId="{4D320733-2BED-4FD2-B4D3-B533F36D2766}" destId="{E2EF6E87-E089-4BC6-A855-B320E10B0E94}" srcOrd="1" destOrd="0" parTransId="{12A1CDCC-B20E-476B-9076-CB9FEECA45FC}" sibTransId="{0C65B51D-1D75-4E0D-9E76-00DB3149FCF5}"/>
    <dgm:cxn modelId="{7958B4A7-4B1A-4FD5-87BA-387CFEFAEAC6}" type="presOf" srcId="{866C1EA9-FC10-4C4B-94BD-6875EFF1A2F2}" destId="{8A6E8C6E-F631-49B3-AEEB-E914128FB3F8}" srcOrd="1" destOrd="0" presId="urn:microsoft.com/office/officeart/2005/8/layout/hList9"/>
    <dgm:cxn modelId="{A88128B4-D341-4114-8FC4-D06AE82262E0}" type="presOf" srcId="{866C1EA9-FC10-4C4B-94BD-6875EFF1A2F2}" destId="{F6DD66A6-348D-4027-8B61-5DDE8BF413B2}" srcOrd="0" destOrd="0" presId="urn:microsoft.com/office/officeart/2005/8/layout/hList9"/>
    <dgm:cxn modelId="{06913FBD-BDF7-4642-8106-39F437B26D19}" srcId="{E2EF6E87-E089-4BC6-A855-B320E10B0E94}" destId="{06472AC0-8CD3-40DB-8BFC-08438F3055EB}" srcOrd="1" destOrd="0" parTransId="{03D810A2-CD32-47C1-90D4-52EFCC85A7C5}" sibTransId="{98E64F70-53E5-4AEF-B91B-5450D4F83E65}"/>
    <dgm:cxn modelId="{D33330BF-9217-4428-B78F-F86CE78D2B91}" srcId="{88652F6F-3CB9-4DD1-A8DB-311D7171AE63}" destId="{52129BD9-E1EA-4292-BDDF-0DA4F7DDB4E7}" srcOrd="0" destOrd="0" parTransId="{216A398B-1159-474D-92F4-2A83948864F1}" sibTransId="{017A479B-034B-439F-B2FD-D8337B5FA335}"/>
    <dgm:cxn modelId="{F56707C6-3CC7-48E9-8BAF-A8EA6CEB29FE}" srcId="{4D320733-2BED-4FD2-B4D3-B533F36D2766}" destId="{88652F6F-3CB9-4DD1-A8DB-311D7171AE63}" srcOrd="0" destOrd="0" parTransId="{734B22F0-3065-4139-9572-AB75B68BF21D}" sibTransId="{7120AD7E-E3AE-4EFC-A47C-CDD4F3DCDAA6}"/>
    <dgm:cxn modelId="{41146DD0-C3E8-496A-BAEF-513E3EE0757E}" type="presOf" srcId="{88652F6F-3CB9-4DD1-A8DB-311D7171AE63}" destId="{16EB0A06-F350-4B74-A852-164AD1EDF57C}" srcOrd="0" destOrd="0" presId="urn:microsoft.com/office/officeart/2005/8/layout/hList9"/>
    <dgm:cxn modelId="{F03F44E2-B35E-4729-AC38-1BCF59C75F2E}" srcId="{88652F6F-3CB9-4DD1-A8DB-311D7171AE63}" destId="{866C1EA9-FC10-4C4B-94BD-6875EFF1A2F2}" srcOrd="1" destOrd="0" parTransId="{F16B7DCA-77F6-4AD0-B357-5D1D3CCA7F8A}" sibTransId="{0C0EFFEC-4ED0-497E-A334-9A0D324F4F4E}"/>
    <dgm:cxn modelId="{17AC78E4-71A0-4FCB-891F-86A0A772452A}" type="presOf" srcId="{06472AC0-8CD3-40DB-8BFC-08438F3055EB}" destId="{55918544-2952-4811-B6AB-097665671096}" srcOrd="0" destOrd="0" presId="urn:microsoft.com/office/officeart/2005/8/layout/hList9"/>
    <dgm:cxn modelId="{E038183A-2CE8-479C-99DD-12B796D662D9}" type="presParOf" srcId="{7630F616-3E60-4100-BADE-43E4785ADBE7}" destId="{ACD63327-AAEA-487C-8C49-9A5551529462}" srcOrd="0" destOrd="0" presId="urn:microsoft.com/office/officeart/2005/8/layout/hList9"/>
    <dgm:cxn modelId="{1522A58A-1470-4367-98D9-F7BA48936551}" type="presParOf" srcId="{7630F616-3E60-4100-BADE-43E4785ADBE7}" destId="{B0D4BFD1-EB16-419C-B17B-C57F901A9AEA}" srcOrd="1" destOrd="0" presId="urn:microsoft.com/office/officeart/2005/8/layout/hList9"/>
    <dgm:cxn modelId="{4CC6F493-0136-4925-AC8B-CA1F20FB2818}" type="presParOf" srcId="{B0D4BFD1-EB16-419C-B17B-C57F901A9AEA}" destId="{B0AAF2B1-73C2-4470-B554-9A2EEFB94470}" srcOrd="0" destOrd="0" presId="urn:microsoft.com/office/officeart/2005/8/layout/hList9"/>
    <dgm:cxn modelId="{D2F076A8-ADE3-4101-960B-1BE9C73943B0}" type="presParOf" srcId="{B0D4BFD1-EB16-419C-B17B-C57F901A9AEA}" destId="{AE596856-F397-4CF7-911A-0EA67B9AAEE1}" srcOrd="1" destOrd="0" presId="urn:microsoft.com/office/officeart/2005/8/layout/hList9"/>
    <dgm:cxn modelId="{9523BB91-B6E5-46CA-9F1E-28A8F55852CD}" type="presParOf" srcId="{AE596856-F397-4CF7-911A-0EA67B9AAEE1}" destId="{EF45A981-95C5-4BB1-AF7D-958440490D4C}" srcOrd="0" destOrd="0" presId="urn:microsoft.com/office/officeart/2005/8/layout/hList9"/>
    <dgm:cxn modelId="{05E3EC66-336D-4A94-AC73-CD3F24C4EB4E}" type="presParOf" srcId="{AE596856-F397-4CF7-911A-0EA67B9AAEE1}" destId="{34124D67-208B-4CFC-B770-B1F3684B639C}" srcOrd="1" destOrd="0" presId="urn:microsoft.com/office/officeart/2005/8/layout/hList9"/>
    <dgm:cxn modelId="{DDC15343-F2C1-430B-A54C-A6E8CB57D87E}" type="presParOf" srcId="{B0D4BFD1-EB16-419C-B17B-C57F901A9AEA}" destId="{B8C4E53F-BE8A-4BDA-8320-640568A36441}" srcOrd="2" destOrd="0" presId="urn:microsoft.com/office/officeart/2005/8/layout/hList9"/>
    <dgm:cxn modelId="{2CF22D3D-95D2-456C-B949-D945D0CB2720}" type="presParOf" srcId="{B8C4E53F-BE8A-4BDA-8320-640568A36441}" destId="{F6DD66A6-348D-4027-8B61-5DDE8BF413B2}" srcOrd="0" destOrd="0" presId="urn:microsoft.com/office/officeart/2005/8/layout/hList9"/>
    <dgm:cxn modelId="{E645F5F0-25B7-49EB-9F57-AA4A7634CEE3}" type="presParOf" srcId="{B8C4E53F-BE8A-4BDA-8320-640568A36441}" destId="{8A6E8C6E-F631-49B3-AEEB-E914128FB3F8}" srcOrd="1" destOrd="0" presId="urn:microsoft.com/office/officeart/2005/8/layout/hList9"/>
    <dgm:cxn modelId="{EEC250F3-8A92-437B-9A77-FEAE1CF47E98}" type="presParOf" srcId="{7630F616-3E60-4100-BADE-43E4785ADBE7}" destId="{E64AC41F-3423-4ADE-91BD-9EEC3EC3A482}" srcOrd="2" destOrd="0" presId="urn:microsoft.com/office/officeart/2005/8/layout/hList9"/>
    <dgm:cxn modelId="{30C7F602-C2D8-4E37-84EE-19BDD90A9D9F}" type="presParOf" srcId="{7630F616-3E60-4100-BADE-43E4785ADBE7}" destId="{16EB0A06-F350-4B74-A852-164AD1EDF57C}" srcOrd="3" destOrd="0" presId="urn:microsoft.com/office/officeart/2005/8/layout/hList9"/>
    <dgm:cxn modelId="{18E26A79-E134-40AF-8BEB-1B66A489D28B}" type="presParOf" srcId="{7630F616-3E60-4100-BADE-43E4785ADBE7}" destId="{2129B087-3BB9-4BE7-ACA7-B973259F2378}" srcOrd="4" destOrd="0" presId="urn:microsoft.com/office/officeart/2005/8/layout/hList9"/>
    <dgm:cxn modelId="{F6E080C3-90FA-46B6-AD6B-74D8BEABDA1A}" type="presParOf" srcId="{7630F616-3E60-4100-BADE-43E4785ADBE7}" destId="{A8ABB533-C5CA-43B8-8A2D-D4123CC7D647}" srcOrd="5" destOrd="0" presId="urn:microsoft.com/office/officeart/2005/8/layout/hList9"/>
    <dgm:cxn modelId="{2F8F0AA9-6EB0-4FB5-BE88-8798B378C23A}" type="presParOf" srcId="{7630F616-3E60-4100-BADE-43E4785ADBE7}" destId="{358A5E83-9968-46AF-BE58-559400E7D17C}" srcOrd="6" destOrd="0" presId="urn:microsoft.com/office/officeart/2005/8/layout/hList9"/>
    <dgm:cxn modelId="{B341A5DF-B3BE-4F45-A7F4-C3FAFAC2BBF1}" type="presParOf" srcId="{358A5E83-9968-46AF-BE58-559400E7D17C}" destId="{A5718622-21EB-46D6-8EBE-06283C5BF315}" srcOrd="0" destOrd="0" presId="urn:microsoft.com/office/officeart/2005/8/layout/hList9"/>
    <dgm:cxn modelId="{06C70B0E-7F1B-4672-A566-23B8FC6D596B}" type="presParOf" srcId="{358A5E83-9968-46AF-BE58-559400E7D17C}" destId="{0C760F79-A9A6-4DB8-AB13-0EC504979228}" srcOrd="1" destOrd="0" presId="urn:microsoft.com/office/officeart/2005/8/layout/hList9"/>
    <dgm:cxn modelId="{BBE63A87-E722-4745-B56A-E2B02F1615BD}" type="presParOf" srcId="{0C760F79-A9A6-4DB8-AB13-0EC504979228}" destId="{727489AE-61DC-4C82-BAEB-2DE947789D89}" srcOrd="0" destOrd="0" presId="urn:microsoft.com/office/officeart/2005/8/layout/hList9"/>
    <dgm:cxn modelId="{1700E068-D0FE-4FA9-A630-2468BF6412CF}" type="presParOf" srcId="{0C760F79-A9A6-4DB8-AB13-0EC504979228}" destId="{92F1CA84-8E90-4242-8025-975459C583EA}" srcOrd="1" destOrd="0" presId="urn:microsoft.com/office/officeart/2005/8/layout/hList9"/>
    <dgm:cxn modelId="{7F94B9C6-BA8B-4B86-B523-7CB263DB8FB2}" type="presParOf" srcId="{358A5E83-9968-46AF-BE58-559400E7D17C}" destId="{10190AFD-B71F-46E4-B4C1-0FBC1B551726}" srcOrd="2" destOrd="0" presId="urn:microsoft.com/office/officeart/2005/8/layout/hList9"/>
    <dgm:cxn modelId="{B22E1E53-02C9-44A6-8D56-D1D0CB072F4E}" type="presParOf" srcId="{10190AFD-B71F-46E4-B4C1-0FBC1B551726}" destId="{55918544-2952-4811-B6AB-097665671096}" srcOrd="0" destOrd="0" presId="urn:microsoft.com/office/officeart/2005/8/layout/hList9"/>
    <dgm:cxn modelId="{C18326A7-FE07-4E45-AE91-058582ACE803}" type="presParOf" srcId="{10190AFD-B71F-46E4-B4C1-0FBC1B551726}" destId="{88D19634-1F79-4665-AA51-498148588D3A}" srcOrd="1" destOrd="0" presId="urn:microsoft.com/office/officeart/2005/8/layout/hList9"/>
    <dgm:cxn modelId="{843A4001-0925-443F-A932-B28DC15FD42D}" type="presParOf" srcId="{7630F616-3E60-4100-BADE-43E4785ADBE7}" destId="{8783FFC5-0B10-4F92-97E8-4478D9A99A0E}" srcOrd="7" destOrd="0" presId="urn:microsoft.com/office/officeart/2005/8/layout/hList9"/>
    <dgm:cxn modelId="{320B69AC-FB9F-474F-8339-7FCD5E25C679}" type="presParOf" srcId="{7630F616-3E60-4100-BADE-43E4785ADBE7}" destId="{89C6E69F-BA19-412F-B2C8-794687790F4B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A06B8A-2981-47F4-9B0E-5E0CE2C03BEC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A16EC8-1798-4982-8922-BD357EEE292E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28th December 2025 – Intelligence-led policing.</a:t>
          </a:r>
          <a:endParaRPr lang="en-GB" dirty="0"/>
        </a:p>
      </dgm:t>
    </dgm:pt>
    <dgm:pt modelId="{DCBEDFEB-8A12-4B83-BDA2-E86C072946ED}" type="parTrans" cxnId="{DCD771E4-D538-4B7E-AA55-EB5D76995479}">
      <dgm:prSet/>
      <dgm:spPr/>
      <dgm:t>
        <a:bodyPr/>
        <a:lstStyle/>
        <a:p>
          <a:endParaRPr lang="en-GB"/>
        </a:p>
      </dgm:t>
    </dgm:pt>
    <dgm:pt modelId="{FC9D7422-B0B3-461E-9C6E-E53F2BC0A164}" type="sibTrans" cxnId="{DCD771E4-D538-4B7E-AA55-EB5D76995479}">
      <dgm:prSet/>
      <dgm:spPr/>
      <dgm:t>
        <a:bodyPr/>
        <a:lstStyle/>
        <a:p>
          <a:endParaRPr lang="en-GB"/>
        </a:p>
      </dgm:t>
    </dgm:pt>
    <dgm:pt modelId="{A47F254B-DBF0-4C0A-A197-7C121F871207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29th December 2025 – Intelligence-led policing.</a:t>
          </a:r>
          <a:endParaRPr lang="en-GB" dirty="0"/>
        </a:p>
      </dgm:t>
    </dgm:pt>
    <dgm:pt modelId="{FF60474E-ECAC-41EF-BF42-A9C55FAA5B7E}" type="parTrans" cxnId="{893B6CCA-4249-4EAF-A6B4-13511098115E}">
      <dgm:prSet/>
      <dgm:spPr/>
      <dgm:t>
        <a:bodyPr/>
        <a:lstStyle/>
        <a:p>
          <a:endParaRPr lang="en-GB"/>
        </a:p>
      </dgm:t>
    </dgm:pt>
    <dgm:pt modelId="{94E251AA-F2C6-4DA6-9CED-A2670985B4F3}" type="sibTrans" cxnId="{893B6CCA-4249-4EAF-A6B4-13511098115E}">
      <dgm:prSet/>
      <dgm:spPr/>
      <dgm:t>
        <a:bodyPr/>
        <a:lstStyle/>
        <a:p>
          <a:endParaRPr lang="en-GB"/>
        </a:p>
      </dgm:t>
    </dgm:pt>
    <dgm:pt modelId="{D4316E3B-605E-4487-AD33-BC0A0A4D3CFE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4th January 2026 – Intelligence-led policing and evaluation.</a:t>
          </a:r>
          <a:endParaRPr lang="en-GB" dirty="0"/>
        </a:p>
      </dgm:t>
    </dgm:pt>
    <dgm:pt modelId="{3B63BF58-8D53-4D45-A6C7-BABD3C49B4E8}" type="parTrans" cxnId="{56A4CA21-03F5-4EA4-B9E1-0E23CA559C72}">
      <dgm:prSet/>
      <dgm:spPr/>
      <dgm:t>
        <a:bodyPr/>
        <a:lstStyle/>
        <a:p>
          <a:endParaRPr lang="en-GB"/>
        </a:p>
      </dgm:t>
    </dgm:pt>
    <dgm:pt modelId="{88CD071E-A81E-433D-B2AA-5BA95AEB895F}" type="sibTrans" cxnId="{56A4CA21-03F5-4EA4-B9E1-0E23CA559C72}">
      <dgm:prSet/>
      <dgm:spPr/>
      <dgm:t>
        <a:bodyPr/>
        <a:lstStyle/>
        <a:p>
          <a:endParaRPr lang="en-GB"/>
        </a:p>
      </dgm:t>
    </dgm:pt>
    <dgm:pt modelId="{566294F7-FB93-4135-ACCA-4DD141CF6D51}">
      <dgm:prSet phldrT="[Text]" phldr="0"/>
      <dgm:spPr/>
      <dgm:t>
        <a:bodyPr/>
        <a:lstStyle/>
        <a:p>
          <a:pPr rtl="0"/>
          <a:r>
            <a:rPr lang="en-GB" dirty="0">
              <a:latin typeface="Walbaum Display"/>
            </a:rPr>
            <a:t>5th January 2025 – </a:t>
          </a:r>
          <a:r>
            <a:rPr lang="en-GB" sz="1100" dirty="0">
              <a:latin typeface="Calibri"/>
              <a:ea typeface="Calibri"/>
              <a:cs typeface="Calibri"/>
            </a:rPr>
            <a:t>Evaluation of intelligence-led policing.</a:t>
          </a:r>
        </a:p>
      </dgm:t>
    </dgm:pt>
    <dgm:pt modelId="{1647EDBC-DACE-43F4-8F61-B9BD5B0F1BFF}" type="parTrans" cxnId="{F76419FF-EDAA-4DA7-B685-551549072079}">
      <dgm:prSet/>
      <dgm:spPr/>
      <dgm:t>
        <a:bodyPr/>
        <a:lstStyle/>
        <a:p>
          <a:endParaRPr lang="en-GB"/>
        </a:p>
      </dgm:t>
    </dgm:pt>
    <dgm:pt modelId="{F267C9AB-2D84-4EA9-AB8F-A023AB50457A}" type="sibTrans" cxnId="{F76419FF-EDAA-4DA7-B685-551549072079}">
      <dgm:prSet/>
      <dgm:spPr/>
      <dgm:t>
        <a:bodyPr/>
        <a:lstStyle/>
        <a:p>
          <a:endParaRPr lang="en-GB"/>
        </a:p>
      </dgm:t>
    </dgm:pt>
    <dgm:pt modelId="{0E65D36D-C5B4-401B-812A-4306DE4CAF5A}">
      <dgm:prSet phldrT="[Text]" phldr="0"/>
      <dgm:spPr/>
      <dgm:t>
        <a:bodyPr/>
        <a:lstStyle/>
        <a:p>
          <a:pPr rtl="0"/>
          <a:r>
            <a:rPr lang="en-GB" sz="1100" dirty="0">
              <a:latin typeface="Calibri"/>
              <a:ea typeface="Calibri"/>
              <a:cs typeface="Calibri"/>
            </a:rPr>
            <a:t>6th January 2025 – Evaluation of ILP and digital policing.</a:t>
          </a:r>
          <a:endParaRPr lang="en-GB" dirty="0"/>
        </a:p>
      </dgm:t>
    </dgm:pt>
    <dgm:pt modelId="{74F6759F-13F6-467F-A67D-3044880F9A1F}" type="parTrans" cxnId="{8D43584F-61F7-42EE-8D72-0D5ACB674500}">
      <dgm:prSet/>
      <dgm:spPr/>
      <dgm:t>
        <a:bodyPr/>
        <a:lstStyle/>
        <a:p>
          <a:endParaRPr lang="en-GB"/>
        </a:p>
      </dgm:t>
    </dgm:pt>
    <dgm:pt modelId="{43483F9C-E279-4F4F-AAE2-F9E3DB0E8916}" type="sibTrans" cxnId="{8D43584F-61F7-42EE-8D72-0D5ACB674500}">
      <dgm:prSet/>
      <dgm:spPr/>
      <dgm:t>
        <a:bodyPr/>
        <a:lstStyle/>
        <a:p>
          <a:endParaRPr lang="en-GB"/>
        </a:p>
      </dgm:t>
    </dgm:pt>
    <dgm:pt modelId="{08F33914-1E49-4203-BF0E-881F73791031}">
      <dgm:prSet phldrT="[Text]" phldr="0"/>
      <dgm:spPr/>
      <dgm:t>
        <a:bodyPr/>
        <a:lstStyle/>
        <a:p>
          <a:pPr rtl="0"/>
          <a:r>
            <a:rPr lang="en-GB" sz="1100" dirty="0">
              <a:latin typeface="Calibri"/>
              <a:ea typeface="Calibri"/>
              <a:cs typeface="Calibri"/>
            </a:rPr>
            <a:t>7th January 2025 – DIgital Policing and evaluation.</a:t>
          </a:r>
          <a:endParaRPr lang="en-GB" dirty="0"/>
        </a:p>
      </dgm:t>
    </dgm:pt>
    <dgm:pt modelId="{2448AC45-7A53-435D-ADDA-E9991184FB79}" type="parTrans" cxnId="{8D777D51-FA35-4A38-BDA6-2C8B601F1622}">
      <dgm:prSet/>
      <dgm:spPr/>
      <dgm:t>
        <a:bodyPr/>
        <a:lstStyle/>
        <a:p>
          <a:endParaRPr lang="en-GB"/>
        </a:p>
      </dgm:t>
    </dgm:pt>
    <dgm:pt modelId="{20479B57-FEB9-41DA-A8BB-7F0B68011BFB}" type="sibTrans" cxnId="{8D777D51-FA35-4A38-BDA6-2C8B601F1622}">
      <dgm:prSet/>
      <dgm:spPr/>
      <dgm:t>
        <a:bodyPr/>
        <a:lstStyle/>
        <a:p>
          <a:endParaRPr lang="en-GB"/>
        </a:p>
      </dgm:t>
    </dgm:pt>
    <dgm:pt modelId="{DC05EFDF-5793-4188-97BB-701227CFFAD6}">
      <dgm:prSet phldrT="[Text]" phldr="0"/>
      <dgm:spPr/>
      <dgm:t>
        <a:bodyPr/>
        <a:lstStyle/>
        <a:p>
          <a:pPr rtl="0"/>
          <a:r>
            <a:rPr lang="en-GB" sz="1100" dirty="0">
              <a:latin typeface="Calibri"/>
              <a:ea typeface="Calibri"/>
              <a:cs typeface="Calibri"/>
            </a:rPr>
            <a:t>8th January 2025 – Evalutation of digital policing.</a:t>
          </a:r>
          <a:endParaRPr lang="en-GB" dirty="0"/>
        </a:p>
      </dgm:t>
    </dgm:pt>
    <dgm:pt modelId="{951E73B9-CC4C-4414-BC58-4C0A34B341DB}" type="parTrans" cxnId="{9FA0E6BA-9649-45D9-A331-CE847F95DD51}">
      <dgm:prSet/>
      <dgm:spPr/>
      <dgm:t>
        <a:bodyPr/>
        <a:lstStyle/>
        <a:p>
          <a:endParaRPr lang="en-GB"/>
        </a:p>
      </dgm:t>
    </dgm:pt>
    <dgm:pt modelId="{D8F3E9FB-6329-44F0-859F-F7D19288C09F}" type="sibTrans" cxnId="{9FA0E6BA-9649-45D9-A331-CE847F95DD51}">
      <dgm:prSet/>
      <dgm:spPr/>
      <dgm:t>
        <a:bodyPr/>
        <a:lstStyle/>
        <a:p>
          <a:endParaRPr lang="en-GB"/>
        </a:p>
      </dgm:t>
    </dgm:pt>
    <dgm:pt modelId="{D002CD45-C7D4-4805-9951-49758F0C3F12}">
      <dgm:prSet phldrT="[Text]" phldr="0"/>
      <dgm:spPr/>
      <dgm:t>
        <a:bodyPr/>
        <a:lstStyle/>
        <a:p>
          <a:pPr rtl="0"/>
          <a:r>
            <a:rPr lang="en-GB" sz="1100" dirty="0">
              <a:latin typeface="Calibri"/>
              <a:ea typeface="Calibri"/>
              <a:cs typeface="Calibri"/>
            </a:rPr>
            <a:t>9th January 2025 – Evaluation of digital policing</a:t>
          </a:r>
          <a:endParaRPr lang="en-GB" dirty="0"/>
        </a:p>
      </dgm:t>
    </dgm:pt>
    <dgm:pt modelId="{5368B173-AA75-4A0F-83FD-4057D02904E2}" type="parTrans" cxnId="{14F4BCE6-2F4B-424E-AEF9-97E45A85B50B}">
      <dgm:prSet/>
      <dgm:spPr/>
      <dgm:t>
        <a:bodyPr/>
        <a:lstStyle/>
        <a:p>
          <a:endParaRPr lang="en-GB"/>
        </a:p>
      </dgm:t>
    </dgm:pt>
    <dgm:pt modelId="{77B9A4B8-6756-4CC8-9220-49ED601102E9}" type="sibTrans" cxnId="{14F4BCE6-2F4B-424E-AEF9-97E45A85B50B}">
      <dgm:prSet/>
      <dgm:spPr/>
      <dgm:t>
        <a:bodyPr/>
        <a:lstStyle/>
        <a:p>
          <a:endParaRPr lang="en-GB"/>
        </a:p>
      </dgm:t>
    </dgm:pt>
    <dgm:pt modelId="{D98C8380-DA81-421A-95C0-3BAB8C9A8A57}" type="pres">
      <dgm:prSet presAssocID="{16A06B8A-2981-47F4-9B0E-5E0CE2C03BEC}" presName="Name0" presStyleCnt="0">
        <dgm:presLayoutVars>
          <dgm:dir/>
          <dgm:resizeHandles/>
        </dgm:presLayoutVars>
      </dgm:prSet>
      <dgm:spPr/>
    </dgm:pt>
    <dgm:pt modelId="{698CDC7F-68BD-480D-8F8C-1AD78E08434B}" type="pres">
      <dgm:prSet presAssocID="{CCA16EC8-1798-4982-8922-BD357EEE292E}" presName="compNode" presStyleCnt="0"/>
      <dgm:spPr/>
    </dgm:pt>
    <dgm:pt modelId="{87E431C2-48DC-443A-9C7B-680B94196010}" type="pres">
      <dgm:prSet presAssocID="{CCA16EC8-1798-4982-8922-BD357EEE292E}" presName="dummyConnPt" presStyleCnt="0"/>
      <dgm:spPr/>
    </dgm:pt>
    <dgm:pt modelId="{7AC352BC-066E-41B1-828E-EC683CD36AF0}" type="pres">
      <dgm:prSet presAssocID="{CCA16EC8-1798-4982-8922-BD357EEE292E}" presName="node" presStyleLbl="node1" presStyleIdx="0" presStyleCnt="8">
        <dgm:presLayoutVars>
          <dgm:bulletEnabled val="1"/>
        </dgm:presLayoutVars>
      </dgm:prSet>
      <dgm:spPr/>
    </dgm:pt>
    <dgm:pt modelId="{37CBCFEA-B6E8-4839-B10C-783077D1C9B6}" type="pres">
      <dgm:prSet presAssocID="{FC9D7422-B0B3-461E-9C6E-E53F2BC0A164}" presName="sibTrans" presStyleLbl="bgSibTrans2D1" presStyleIdx="0" presStyleCnt="7"/>
      <dgm:spPr/>
    </dgm:pt>
    <dgm:pt modelId="{C0718EF2-5A3E-479F-88CB-8A54D9259CD1}" type="pres">
      <dgm:prSet presAssocID="{A47F254B-DBF0-4C0A-A197-7C121F871207}" presName="compNode" presStyleCnt="0"/>
      <dgm:spPr/>
    </dgm:pt>
    <dgm:pt modelId="{E8B3FE55-3F13-4331-A7D5-5E665786FC5D}" type="pres">
      <dgm:prSet presAssocID="{A47F254B-DBF0-4C0A-A197-7C121F871207}" presName="dummyConnPt" presStyleCnt="0"/>
      <dgm:spPr/>
    </dgm:pt>
    <dgm:pt modelId="{F5F4CF83-48D3-4576-8BC6-AC35E68DD4E0}" type="pres">
      <dgm:prSet presAssocID="{A47F254B-DBF0-4C0A-A197-7C121F871207}" presName="node" presStyleLbl="node1" presStyleIdx="1" presStyleCnt="8">
        <dgm:presLayoutVars>
          <dgm:bulletEnabled val="1"/>
        </dgm:presLayoutVars>
      </dgm:prSet>
      <dgm:spPr/>
    </dgm:pt>
    <dgm:pt modelId="{C024B2ED-16D1-4B9E-AA01-B4C6542C23E3}" type="pres">
      <dgm:prSet presAssocID="{94E251AA-F2C6-4DA6-9CED-A2670985B4F3}" presName="sibTrans" presStyleLbl="bgSibTrans2D1" presStyleIdx="1" presStyleCnt="7"/>
      <dgm:spPr/>
    </dgm:pt>
    <dgm:pt modelId="{E08B465E-7CBE-4FDD-8DEE-CE31FEC09894}" type="pres">
      <dgm:prSet presAssocID="{D4316E3B-605E-4487-AD33-BC0A0A4D3CFE}" presName="compNode" presStyleCnt="0"/>
      <dgm:spPr/>
    </dgm:pt>
    <dgm:pt modelId="{7568E1CC-00D5-4DDC-95D6-1EC945EC9A06}" type="pres">
      <dgm:prSet presAssocID="{D4316E3B-605E-4487-AD33-BC0A0A4D3CFE}" presName="dummyConnPt" presStyleCnt="0"/>
      <dgm:spPr/>
    </dgm:pt>
    <dgm:pt modelId="{AA9B3BDC-0806-435E-9DFB-67B29891884D}" type="pres">
      <dgm:prSet presAssocID="{D4316E3B-605E-4487-AD33-BC0A0A4D3CFE}" presName="node" presStyleLbl="node1" presStyleIdx="2" presStyleCnt="8">
        <dgm:presLayoutVars>
          <dgm:bulletEnabled val="1"/>
        </dgm:presLayoutVars>
      </dgm:prSet>
      <dgm:spPr/>
    </dgm:pt>
    <dgm:pt modelId="{D8421C8D-A2D5-4E41-B196-7F31EF41D9E3}" type="pres">
      <dgm:prSet presAssocID="{88CD071E-A81E-433D-B2AA-5BA95AEB895F}" presName="sibTrans" presStyleLbl="bgSibTrans2D1" presStyleIdx="2" presStyleCnt="7"/>
      <dgm:spPr/>
    </dgm:pt>
    <dgm:pt modelId="{621EDE20-C029-4F81-913A-00784DB040B1}" type="pres">
      <dgm:prSet presAssocID="{566294F7-FB93-4135-ACCA-4DD141CF6D51}" presName="compNode" presStyleCnt="0"/>
      <dgm:spPr/>
    </dgm:pt>
    <dgm:pt modelId="{C570C973-DB12-4583-B6F1-C3C9B282AB38}" type="pres">
      <dgm:prSet presAssocID="{566294F7-FB93-4135-ACCA-4DD141CF6D51}" presName="dummyConnPt" presStyleCnt="0"/>
      <dgm:spPr/>
    </dgm:pt>
    <dgm:pt modelId="{554F02C4-E05B-4971-93D0-62ACF3323883}" type="pres">
      <dgm:prSet presAssocID="{566294F7-FB93-4135-ACCA-4DD141CF6D51}" presName="node" presStyleLbl="node1" presStyleIdx="3" presStyleCnt="8">
        <dgm:presLayoutVars>
          <dgm:bulletEnabled val="1"/>
        </dgm:presLayoutVars>
      </dgm:prSet>
      <dgm:spPr/>
    </dgm:pt>
    <dgm:pt modelId="{CE331559-9DC8-4B11-9E70-ACB268AEBDEE}" type="pres">
      <dgm:prSet presAssocID="{F267C9AB-2D84-4EA9-AB8F-A023AB50457A}" presName="sibTrans" presStyleLbl="bgSibTrans2D1" presStyleIdx="3" presStyleCnt="7"/>
      <dgm:spPr/>
    </dgm:pt>
    <dgm:pt modelId="{CE0754AD-CC5C-46C8-833C-B8F1788C9C89}" type="pres">
      <dgm:prSet presAssocID="{0E65D36D-C5B4-401B-812A-4306DE4CAF5A}" presName="compNode" presStyleCnt="0"/>
      <dgm:spPr/>
    </dgm:pt>
    <dgm:pt modelId="{FA0E77AA-8872-4BEE-95D1-7E695D12BC25}" type="pres">
      <dgm:prSet presAssocID="{0E65D36D-C5B4-401B-812A-4306DE4CAF5A}" presName="dummyConnPt" presStyleCnt="0"/>
      <dgm:spPr/>
    </dgm:pt>
    <dgm:pt modelId="{DE6640EC-55AC-4071-9A21-5B93EBBC7667}" type="pres">
      <dgm:prSet presAssocID="{0E65D36D-C5B4-401B-812A-4306DE4CAF5A}" presName="node" presStyleLbl="node1" presStyleIdx="4" presStyleCnt="8">
        <dgm:presLayoutVars>
          <dgm:bulletEnabled val="1"/>
        </dgm:presLayoutVars>
      </dgm:prSet>
      <dgm:spPr/>
    </dgm:pt>
    <dgm:pt modelId="{7EC04A87-8BC2-42C9-A816-1EA5800BF146}" type="pres">
      <dgm:prSet presAssocID="{43483F9C-E279-4F4F-AAE2-F9E3DB0E8916}" presName="sibTrans" presStyleLbl="bgSibTrans2D1" presStyleIdx="4" presStyleCnt="7"/>
      <dgm:spPr/>
    </dgm:pt>
    <dgm:pt modelId="{5D4A087E-2000-47BF-98E7-CA3492431ED8}" type="pres">
      <dgm:prSet presAssocID="{08F33914-1E49-4203-BF0E-881F73791031}" presName="compNode" presStyleCnt="0"/>
      <dgm:spPr/>
    </dgm:pt>
    <dgm:pt modelId="{943E2857-A1FE-4F33-9DA8-729704F45AA9}" type="pres">
      <dgm:prSet presAssocID="{08F33914-1E49-4203-BF0E-881F73791031}" presName="dummyConnPt" presStyleCnt="0"/>
      <dgm:spPr/>
    </dgm:pt>
    <dgm:pt modelId="{BA762982-7456-4303-9319-F740E5FE5AE0}" type="pres">
      <dgm:prSet presAssocID="{08F33914-1E49-4203-BF0E-881F73791031}" presName="node" presStyleLbl="node1" presStyleIdx="5" presStyleCnt="8">
        <dgm:presLayoutVars>
          <dgm:bulletEnabled val="1"/>
        </dgm:presLayoutVars>
      </dgm:prSet>
      <dgm:spPr/>
    </dgm:pt>
    <dgm:pt modelId="{B2A679A7-365C-43F7-A587-372697847C71}" type="pres">
      <dgm:prSet presAssocID="{20479B57-FEB9-41DA-A8BB-7F0B68011BFB}" presName="sibTrans" presStyleLbl="bgSibTrans2D1" presStyleIdx="5" presStyleCnt="7"/>
      <dgm:spPr/>
    </dgm:pt>
    <dgm:pt modelId="{F17FAE4A-D2E4-4189-9228-F9903C1DDEBD}" type="pres">
      <dgm:prSet presAssocID="{DC05EFDF-5793-4188-97BB-701227CFFAD6}" presName="compNode" presStyleCnt="0"/>
      <dgm:spPr/>
    </dgm:pt>
    <dgm:pt modelId="{72E3276A-22FC-42EF-8CB4-375A8A4B3978}" type="pres">
      <dgm:prSet presAssocID="{DC05EFDF-5793-4188-97BB-701227CFFAD6}" presName="dummyConnPt" presStyleCnt="0"/>
      <dgm:spPr/>
    </dgm:pt>
    <dgm:pt modelId="{906F72D9-AE0B-4067-8C3E-989903D00719}" type="pres">
      <dgm:prSet presAssocID="{DC05EFDF-5793-4188-97BB-701227CFFAD6}" presName="node" presStyleLbl="node1" presStyleIdx="6" presStyleCnt="8">
        <dgm:presLayoutVars>
          <dgm:bulletEnabled val="1"/>
        </dgm:presLayoutVars>
      </dgm:prSet>
      <dgm:spPr/>
    </dgm:pt>
    <dgm:pt modelId="{1F4ECA55-C3FF-4202-B954-BAC771DD716C}" type="pres">
      <dgm:prSet presAssocID="{D8F3E9FB-6329-44F0-859F-F7D19288C09F}" presName="sibTrans" presStyleLbl="bgSibTrans2D1" presStyleIdx="6" presStyleCnt="7"/>
      <dgm:spPr/>
    </dgm:pt>
    <dgm:pt modelId="{CFADD97C-4348-420C-9BB5-9D6C7AD97567}" type="pres">
      <dgm:prSet presAssocID="{D002CD45-C7D4-4805-9951-49758F0C3F12}" presName="compNode" presStyleCnt="0"/>
      <dgm:spPr/>
    </dgm:pt>
    <dgm:pt modelId="{97541295-49D1-4C10-BB5F-3AF7839FF96A}" type="pres">
      <dgm:prSet presAssocID="{D002CD45-C7D4-4805-9951-49758F0C3F12}" presName="dummyConnPt" presStyleCnt="0"/>
      <dgm:spPr/>
    </dgm:pt>
    <dgm:pt modelId="{79439F9C-7034-4CB6-927D-CFEC0BFF839A}" type="pres">
      <dgm:prSet presAssocID="{D002CD45-C7D4-4805-9951-49758F0C3F12}" presName="node" presStyleLbl="node1" presStyleIdx="7" presStyleCnt="8">
        <dgm:presLayoutVars>
          <dgm:bulletEnabled val="1"/>
        </dgm:presLayoutVars>
      </dgm:prSet>
      <dgm:spPr/>
    </dgm:pt>
  </dgm:ptLst>
  <dgm:cxnLst>
    <dgm:cxn modelId="{9F3DCE00-E000-476A-B2B8-FC7784BEC520}" type="presOf" srcId="{D4316E3B-605E-4487-AD33-BC0A0A4D3CFE}" destId="{AA9B3BDC-0806-435E-9DFB-67B29891884D}" srcOrd="0" destOrd="0" presId="urn:microsoft.com/office/officeart/2005/8/layout/bProcess4"/>
    <dgm:cxn modelId="{7ABCD400-3BC9-4235-803B-8B87D19B05D9}" type="presOf" srcId="{A47F254B-DBF0-4C0A-A197-7C121F871207}" destId="{F5F4CF83-48D3-4576-8BC6-AC35E68DD4E0}" srcOrd="0" destOrd="0" presId="urn:microsoft.com/office/officeart/2005/8/layout/bProcess4"/>
    <dgm:cxn modelId="{27063201-38DB-4209-88AD-3EA3B53E6695}" type="presOf" srcId="{20479B57-FEB9-41DA-A8BB-7F0B68011BFB}" destId="{B2A679A7-365C-43F7-A587-372697847C71}" srcOrd="0" destOrd="0" presId="urn:microsoft.com/office/officeart/2005/8/layout/bProcess4"/>
    <dgm:cxn modelId="{7583230B-0B08-4C77-A9D2-6D2E95752B99}" type="presOf" srcId="{0E65D36D-C5B4-401B-812A-4306DE4CAF5A}" destId="{DE6640EC-55AC-4071-9A21-5B93EBBC7667}" srcOrd="0" destOrd="0" presId="urn:microsoft.com/office/officeart/2005/8/layout/bProcess4"/>
    <dgm:cxn modelId="{9021AC1F-3012-4EDF-AA53-802AE52AC6FC}" type="presOf" srcId="{CCA16EC8-1798-4982-8922-BD357EEE292E}" destId="{7AC352BC-066E-41B1-828E-EC683CD36AF0}" srcOrd="0" destOrd="0" presId="urn:microsoft.com/office/officeart/2005/8/layout/bProcess4"/>
    <dgm:cxn modelId="{56A4CA21-03F5-4EA4-B9E1-0E23CA559C72}" srcId="{16A06B8A-2981-47F4-9B0E-5E0CE2C03BEC}" destId="{D4316E3B-605E-4487-AD33-BC0A0A4D3CFE}" srcOrd="2" destOrd="0" parTransId="{3B63BF58-8D53-4D45-A6C7-BABD3C49B4E8}" sibTransId="{88CD071E-A81E-433D-B2AA-5BA95AEB895F}"/>
    <dgm:cxn modelId="{DC5B9640-F8A3-469E-9E8D-13B444BC4976}" type="presOf" srcId="{F267C9AB-2D84-4EA9-AB8F-A023AB50457A}" destId="{CE331559-9DC8-4B11-9E70-ACB268AEBDEE}" srcOrd="0" destOrd="0" presId="urn:microsoft.com/office/officeart/2005/8/layout/bProcess4"/>
    <dgm:cxn modelId="{AD5E2542-A8A9-4659-B715-B9C1F4454D6E}" type="presOf" srcId="{D002CD45-C7D4-4805-9951-49758F0C3F12}" destId="{79439F9C-7034-4CB6-927D-CFEC0BFF839A}" srcOrd="0" destOrd="0" presId="urn:microsoft.com/office/officeart/2005/8/layout/bProcess4"/>
    <dgm:cxn modelId="{8D43584F-61F7-42EE-8D72-0D5ACB674500}" srcId="{16A06B8A-2981-47F4-9B0E-5E0CE2C03BEC}" destId="{0E65D36D-C5B4-401B-812A-4306DE4CAF5A}" srcOrd="4" destOrd="0" parTransId="{74F6759F-13F6-467F-A67D-3044880F9A1F}" sibTransId="{43483F9C-E279-4F4F-AAE2-F9E3DB0E8916}"/>
    <dgm:cxn modelId="{8D777D51-FA35-4A38-BDA6-2C8B601F1622}" srcId="{16A06B8A-2981-47F4-9B0E-5E0CE2C03BEC}" destId="{08F33914-1E49-4203-BF0E-881F73791031}" srcOrd="5" destOrd="0" parTransId="{2448AC45-7A53-435D-ADDA-E9991184FB79}" sibTransId="{20479B57-FEB9-41DA-A8BB-7F0B68011BFB}"/>
    <dgm:cxn modelId="{789EA355-7B09-4F64-B468-3C2E5BF42386}" type="presOf" srcId="{FC9D7422-B0B3-461E-9C6E-E53F2BC0A164}" destId="{37CBCFEA-B6E8-4839-B10C-783077D1C9B6}" srcOrd="0" destOrd="0" presId="urn:microsoft.com/office/officeart/2005/8/layout/bProcess4"/>
    <dgm:cxn modelId="{1ABBFC7B-9D1D-48EF-A451-92F67B172A36}" type="presOf" srcId="{566294F7-FB93-4135-ACCA-4DD141CF6D51}" destId="{554F02C4-E05B-4971-93D0-62ACF3323883}" srcOrd="0" destOrd="0" presId="urn:microsoft.com/office/officeart/2005/8/layout/bProcess4"/>
    <dgm:cxn modelId="{CCDBFC7D-8B7E-4342-BED9-61C4AF02929C}" type="presOf" srcId="{88CD071E-A81E-433D-B2AA-5BA95AEB895F}" destId="{D8421C8D-A2D5-4E41-B196-7F31EF41D9E3}" srcOrd="0" destOrd="0" presId="urn:microsoft.com/office/officeart/2005/8/layout/bProcess4"/>
    <dgm:cxn modelId="{2B9ADE84-C828-48C2-9D47-19A3B512DC9F}" type="presOf" srcId="{08F33914-1E49-4203-BF0E-881F73791031}" destId="{BA762982-7456-4303-9319-F740E5FE5AE0}" srcOrd="0" destOrd="0" presId="urn:microsoft.com/office/officeart/2005/8/layout/bProcess4"/>
    <dgm:cxn modelId="{F33FE3AC-4E84-40B4-8FE0-96D709E1C375}" type="presOf" srcId="{D8F3E9FB-6329-44F0-859F-F7D19288C09F}" destId="{1F4ECA55-C3FF-4202-B954-BAC771DD716C}" srcOrd="0" destOrd="0" presId="urn:microsoft.com/office/officeart/2005/8/layout/bProcess4"/>
    <dgm:cxn modelId="{9FA0E6BA-9649-45D9-A331-CE847F95DD51}" srcId="{16A06B8A-2981-47F4-9B0E-5E0CE2C03BEC}" destId="{DC05EFDF-5793-4188-97BB-701227CFFAD6}" srcOrd="6" destOrd="0" parTransId="{951E73B9-CC4C-4414-BC58-4C0A34B341DB}" sibTransId="{D8F3E9FB-6329-44F0-859F-F7D19288C09F}"/>
    <dgm:cxn modelId="{02C5EDBF-378D-47F5-A0A5-F28FDE4E85B4}" type="presOf" srcId="{16A06B8A-2981-47F4-9B0E-5E0CE2C03BEC}" destId="{D98C8380-DA81-421A-95C0-3BAB8C9A8A57}" srcOrd="0" destOrd="0" presId="urn:microsoft.com/office/officeart/2005/8/layout/bProcess4"/>
    <dgm:cxn modelId="{893B6CCA-4249-4EAF-A6B4-13511098115E}" srcId="{16A06B8A-2981-47F4-9B0E-5E0CE2C03BEC}" destId="{A47F254B-DBF0-4C0A-A197-7C121F871207}" srcOrd="1" destOrd="0" parTransId="{FF60474E-ECAC-41EF-BF42-A9C55FAA5B7E}" sibTransId="{94E251AA-F2C6-4DA6-9CED-A2670985B4F3}"/>
    <dgm:cxn modelId="{DCD771E4-D538-4B7E-AA55-EB5D76995479}" srcId="{16A06B8A-2981-47F4-9B0E-5E0CE2C03BEC}" destId="{CCA16EC8-1798-4982-8922-BD357EEE292E}" srcOrd="0" destOrd="0" parTransId="{DCBEDFEB-8A12-4B83-BDA2-E86C072946ED}" sibTransId="{FC9D7422-B0B3-461E-9C6E-E53F2BC0A164}"/>
    <dgm:cxn modelId="{14F4BCE6-2F4B-424E-AEF9-97E45A85B50B}" srcId="{16A06B8A-2981-47F4-9B0E-5E0CE2C03BEC}" destId="{D002CD45-C7D4-4805-9951-49758F0C3F12}" srcOrd="7" destOrd="0" parTransId="{5368B173-AA75-4A0F-83FD-4057D02904E2}" sibTransId="{77B9A4B8-6756-4CC8-9220-49ED601102E9}"/>
    <dgm:cxn modelId="{7AD8D0E7-D5F1-4537-9E33-667E737A6FF2}" type="presOf" srcId="{94E251AA-F2C6-4DA6-9CED-A2670985B4F3}" destId="{C024B2ED-16D1-4B9E-AA01-B4C6542C23E3}" srcOrd="0" destOrd="0" presId="urn:microsoft.com/office/officeart/2005/8/layout/bProcess4"/>
    <dgm:cxn modelId="{350760FA-F7C7-4A69-9AB5-F7C9E6890CC5}" type="presOf" srcId="{43483F9C-E279-4F4F-AAE2-F9E3DB0E8916}" destId="{7EC04A87-8BC2-42C9-A816-1EA5800BF146}" srcOrd="0" destOrd="0" presId="urn:microsoft.com/office/officeart/2005/8/layout/bProcess4"/>
    <dgm:cxn modelId="{2EB52CFB-7C5C-4D79-A83A-87624A5B216C}" type="presOf" srcId="{DC05EFDF-5793-4188-97BB-701227CFFAD6}" destId="{906F72D9-AE0B-4067-8C3E-989903D00719}" srcOrd="0" destOrd="0" presId="urn:microsoft.com/office/officeart/2005/8/layout/bProcess4"/>
    <dgm:cxn modelId="{F76419FF-EDAA-4DA7-B685-551549072079}" srcId="{16A06B8A-2981-47F4-9B0E-5E0CE2C03BEC}" destId="{566294F7-FB93-4135-ACCA-4DD141CF6D51}" srcOrd="3" destOrd="0" parTransId="{1647EDBC-DACE-43F4-8F61-B9BD5B0F1BFF}" sibTransId="{F267C9AB-2D84-4EA9-AB8F-A023AB50457A}"/>
    <dgm:cxn modelId="{856E1170-A751-4DF8-846B-9A6651F4C371}" type="presParOf" srcId="{D98C8380-DA81-421A-95C0-3BAB8C9A8A57}" destId="{698CDC7F-68BD-480D-8F8C-1AD78E08434B}" srcOrd="0" destOrd="0" presId="urn:microsoft.com/office/officeart/2005/8/layout/bProcess4"/>
    <dgm:cxn modelId="{FFC3BEED-AC63-4B0D-802C-489B35C098D2}" type="presParOf" srcId="{698CDC7F-68BD-480D-8F8C-1AD78E08434B}" destId="{87E431C2-48DC-443A-9C7B-680B94196010}" srcOrd="0" destOrd="0" presId="urn:microsoft.com/office/officeart/2005/8/layout/bProcess4"/>
    <dgm:cxn modelId="{BDE941F2-1804-4E15-9293-36AF348542EA}" type="presParOf" srcId="{698CDC7F-68BD-480D-8F8C-1AD78E08434B}" destId="{7AC352BC-066E-41B1-828E-EC683CD36AF0}" srcOrd="1" destOrd="0" presId="urn:microsoft.com/office/officeart/2005/8/layout/bProcess4"/>
    <dgm:cxn modelId="{8DA730A0-DA44-4890-B38F-C5168FC11AB0}" type="presParOf" srcId="{D98C8380-DA81-421A-95C0-3BAB8C9A8A57}" destId="{37CBCFEA-B6E8-4839-B10C-783077D1C9B6}" srcOrd="1" destOrd="0" presId="urn:microsoft.com/office/officeart/2005/8/layout/bProcess4"/>
    <dgm:cxn modelId="{ABA6609B-3D5A-4878-8C37-62D9BAEAD67D}" type="presParOf" srcId="{D98C8380-DA81-421A-95C0-3BAB8C9A8A57}" destId="{C0718EF2-5A3E-479F-88CB-8A54D9259CD1}" srcOrd="2" destOrd="0" presId="urn:microsoft.com/office/officeart/2005/8/layout/bProcess4"/>
    <dgm:cxn modelId="{F7CD8855-A56B-4865-B17A-CA6E6EB001A8}" type="presParOf" srcId="{C0718EF2-5A3E-479F-88CB-8A54D9259CD1}" destId="{E8B3FE55-3F13-4331-A7D5-5E665786FC5D}" srcOrd="0" destOrd="0" presId="urn:microsoft.com/office/officeart/2005/8/layout/bProcess4"/>
    <dgm:cxn modelId="{DFA170FF-DBB3-48E5-9CF1-B203DDA5ED9A}" type="presParOf" srcId="{C0718EF2-5A3E-479F-88CB-8A54D9259CD1}" destId="{F5F4CF83-48D3-4576-8BC6-AC35E68DD4E0}" srcOrd="1" destOrd="0" presId="urn:microsoft.com/office/officeart/2005/8/layout/bProcess4"/>
    <dgm:cxn modelId="{4A03E029-9F7D-47DA-9340-B126ABCE306B}" type="presParOf" srcId="{D98C8380-DA81-421A-95C0-3BAB8C9A8A57}" destId="{C024B2ED-16D1-4B9E-AA01-B4C6542C23E3}" srcOrd="3" destOrd="0" presId="urn:microsoft.com/office/officeart/2005/8/layout/bProcess4"/>
    <dgm:cxn modelId="{EC0A04CD-9BBB-47ED-9977-ED9027F12E77}" type="presParOf" srcId="{D98C8380-DA81-421A-95C0-3BAB8C9A8A57}" destId="{E08B465E-7CBE-4FDD-8DEE-CE31FEC09894}" srcOrd="4" destOrd="0" presId="urn:microsoft.com/office/officeart/2005/8/layout/bProcess4"/>
    <dgm:cxn modelId="{0EF25C67-C4D3-4867-BBA5-44F3A09E2E24}" type="presParOf" srcId="{E08B465E-7CBE-4FDD-8DEE-CE31FEC09894}" destId="{7568E1CC-00D5-4DDC-95D6-1EC945EC9A06}" srcOrd="0" destOrd="0" presId="urn:microsoft.com/office/officeart/2005/8/layout/bProcess4"/>
    <dgm:cxn modelId="{EB104BBE-5234-4CFE-B993-57D8BE983385}" type="presParOf" srcId="{E08B465E-7CBE-4FDD-8DEE-CE31FEC09894}" destId="{AA9B3BDC-0806-435E-9DFB-67B29891884D}" srcOrd="1" destOrd="0" presId="urn:microsoft.com/office/officeart/2005/8/layout/bProcess4"/>
    <dgm:cxn modelId="{32308DD9-1D54-458F-9937-0A1CAB1C29A3}" type="presParOf" srcId="{D98C8380-DA81-421A-95C0-3BAB8C9A8A57}" destId="{D8421C8D-A2D5-4E41-B196-7F31EF41D9E3}" srcOrd="5" destOrd="0" presId="urn:microsoft.com/office/officeart/2005/8/layout/bProcess4"/>
    <dgm:cxn modelId="{71365202-BDB3-41B6-ADD8-66756C3C644D}" type="presParOf" srcId="{D98C8380-DA81-421A-95C0-3BAB8C9A8A57}" destId="{621EDE20-C029-4F81-913A-00784DB040B1}" srcOrd="6" destOrd="0" presId="urn:microsoft.com/office/officeart/2005/8/layout/bProcess4"/>
    <dgm:cxn modelId="{C9FDCB04-6B7E-46BA-8C87-102AA62EF98D}" type="presParOf" srcId="{621EDE20-C029-4F81-913A-00784DB040B1}" destId="{C570C973-DB12-4583-B6F1-C3C9B282AB38}" srcOrd="0" destOrd="0" presId="urn:microsoft.com/office/officeart/2005/8/layout/bProcess4"/>
    <dgm:cxn modelId="{CBC3C1C4-A27B-4C90-B38E-FBB5DCBFD018}" type="presParOf" srcId="{621EDE20-C029-4F81-913A-00784DB040B1}" destId="{554F02C4-E05B-4971-93D0-62ACF3323883}" srcOrd="1" destOrd="0" presId="urn:microsoft.com/office/officeart/2005/8/layout/bProcess4"/>
    <dgm:cxn modelId="{13FCE3C7-EC62-4662-AB50-F50E25CB73DD}" type="presParOf" srcId="{D98C8380-DA81-421A-95C0-3BAB8C9A8A57}" destId="{CE331559-9DC8-4B11-9E70-ACB268AEBDEE}" srcOrd="7" destOrd="0" presId="urn:microsoft.com/office/officeart/2005/8/layout/bProcess4"/>
    <dgm:cxn modelId="{48FEB3EE-2D72-4E65-A3C0-0C61E064F53D}" type="presParOf" srcId="{D98C8380-DA81-421A-95C0-3BAB8C9A8A57}" destId="{CE0754AD-CC5C-46C8-833C-B8F1788C9C89}" srcOrd="8" destOrd="0" presId="urn:microsoft.com/office/officeart/2005/8/layout/bProcess4"/>
    <dgm:cxn modelId="{00B45C7C-605D-470F-90AF-3C40428949F6}" type="presParOf" srcId="{CE0754AD-CC5C-46C8-833C-B8F1788C9C89}" destId="{FA0E77AA-8872-4BEE-95D1-7E695D12BC25}" srcOrd="0" destOrd="0" presId="urn:microsoft.com/office/officeart/2005/8/layout/bProcess4"/>
    <dgm:cxn modelId="{27D7BE69-FB2A-447F-A4C5-673E726E76AD}" type="presParOf" srcId="{CE0754AD-CC5C-46C8-833C-B8F1788C9C89}" destId="{DE6640EC-55AC-4071-9A21-5B93EBBC7667}" srcOrd="1" destOrd="0" presId="urn:microsoft.com/office/officeart/2005/8/layout/bProcess4"/>
    <dgm:cxn modelId="{27E23AA1-EBD0-4A21-B078-53D8D2D8B7F9}" type="presParOf" srcId="{D98C8380-DA81-421A-95C0-3BAB8C9A8A57}" destId="{7EC04A87-8BC2-42C9-A816-1EA5800BF146}" srcOrd="9" destOrd="0" presId="urn:microsoft.com/office/officeart/2005/8/layout/bProcess4"/>
    <dgm:cxn modelId="{73825218-5674-4BA0-9EF0-1FE6FEBB6AC5}" type="presParOf" srcId="{D98C8380-DA81-421A-95C0-3BAB8C9A8A57}" destId="{5D4A087E-2000-47BF-98E7-CA3492431ED8}" srcOrd="10" destOrd="0" presId="urn:microsoft.com/office/officeart/2005/8/layout/bProcess4"/>
    <dgm:cxn modelId="{0E058118-6A01-460C-9F4B-EE5B4FDB2578}" type="presParOf" srcId="{5D4A087E-2000-47BF-98E7-CA3492431ED8}" destId="{943E2857-A1FE-4F33-9DA8-729704F45AA9}" srcOrd="0" destOrd="0" presId="urn:microsoft.com/office/officeart/2005/8/layout/bProcess4"/>
    <dgm:cxn modelId="{31AC2521-228D-4913-85EC-3F9D0EAB6589}" type="presParOf" srcId="{5D4A087E-2000-47BF-98E7-CA3492431ED8}" destId="{BA762982-7456-4303-9319-F740E5FE5AE0}" srcOrd="1" destOrd="0" presId="urn:microsoft.com/office/officeart/2005/8/layout/bProcess4"/>
    <dgm:cxn modelId="{886A5EE0-9628-4966-8548-3A765647519D}" type="presParOf" srcId="{D98C8380-DA81-421A-95C0-3BAB8C9A8A57}" destId="{B2A679A7-365C-43F7-A587-372697847C71}" srcOrd="11" destOrd="0" presId="urn:microsoft.com/office/officeart/2005/8/layout/bProcess4"/>
    <dgm:cxn modelId="{1C4467CD-F59B-463B-9FD9-ACCAB55A497C}" type="presParOf" srcId="{D98C8380-DA81-421A-95C0-3BAB8C9A8A57}" destId="{F17FAE4A-D2E4-4189-9228-F9903C1DDEBD}" srcOrd="12" destOrd="0" presId="urn:microsoft.com/office/officeart/2005/8/layout/bProcess4"/>
    <dgm:cxn modelId="{0BBD94DC-9066-4841-9F3D-380D22EBE0B4}" type="presParOf" srcId="{F17FAE4A-D2E4-4189-9228-F9903C1DDEBD}" destId="{72E3276A-22FC-42EF-8CB4-375A8A4B3978}" srcOrd="0" destOrd="0" presId="urn:microsoft.com/office/officeart/2005/8/layout/bProcess4"/>
    <dgm:cxn modelId="{2CCB15C7-D633-483D-950C-3E9970736874}" type="presParOf" srcId="{F17FAE4A-D2E4-4189-9228-F9903C1DDEBD}" destId="{906F72D9-AE0B-4067-8C3E-989903D00719}" srcOrd="1" destOrd="0" presId="urn:microsoft.com/office/officeart/2005/8/layout/bProcess4"/>
    <dgm:cxn modelId="{00FBAEFF-640E-4276-BE19-9C46D061F091}" type="presParOf" srcId="{D98C8380-DA81-421A-95C0-3BAB8C9A8A57}" destId="{1F4ECA55-C3FF-4202-B954-BAC771DD716C}" srcOrd="13" destOrd="0" presId="urn:microsoft.com/office/officeart/2005/8/layout/bProcess4"/>
    <dgm:cxn modelId="{140746EC-103E-4CAF-92CF-2C1D479023D3}" type="presParOf" srcId="{D98C8380-DA81-421A-95C0-3BAB8C9A8A57}" destId="{CFADD97C-4348-420C-9BB5-9D6C7AD97567}" srcOrd="14" destOrd="0" presId="urn:microsoft.com/office/officeart/2005/8/layout/bProcess4"/>
    <dgm:cxn modelId="{68C61062-968D-49CD-95D1-8EF425A463B5}" type="presParOf" srcId="{CFADD97C-4348-420C-9BB5-9D6C7AD97567}" destId="{97541295-49D1-4C10-BB5F-3AF7839FF96A}" srcOrd="0" destOrd="0" presId="urn:microsoft.com/office/officeart/2005/8/layout/bProcess4"/>
    <dgm:cxn modelId="{577F40A9-58D4-4A5D-B3C7-044EFC6A60C2}" type="presParOf" srcId="{CFADD97C-4348-420C-9BB5-9D6C7AD97567}" destId="{79439F9C-7034-4CB6-927D-CFEC0BFF839A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6D312-72FF-4B01-9E42-BEAB428A55F5}">
      <dsp:nvSpPr>
        <dsp:cNvPr id="0" name=""/>
        <dsp:cNvSpPr/>
      </dsp:nvSpPr>
      <dsp:spPr>
        <a:xfrm>
          <a:off x="4494360" y="535"/>
          <a:ext cx="6741541" cy="2086946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85" tIns="19685" rIns="19685" bIns="19685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latin typeface="Walbaum Display"/>
            </a:rPr>
            <a:t>Gathers and evaluates intelligence.</a:t>
          </a:r>
          <a:endParaRPr lang="en-GB" sz="3100" kern="1200" dirty="0"/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latin typeface="Walbaum Display"/>
            </a:rPr>
            <a:t>Produces intelligence products.</a:t>
          </a:r>
          <a:endParaRPr lang="en-GB" sz="3100" kern="1200" dirty="0"/>
        </a:p>
      </dsp:txBody>
      <dsp:txXfrm>
        <a:off x="4494360" y="261403"/>
        <a:ext cx="5958936" cy="1565210"/>
      </dsp:txXfrm>
    </dsp:sp>
    <dsp:sp modelId="{F9A0241C-EBF4-4C4E-9923-64CB9D32E8F3}">
      <dsp:nvSpPr>
        <dsp:cNvPr id="0" name=""/>
        <dsp:cNvSpPr/>
      </dsp:nvSpPr>
      <dsp:spPr>
        <a:xfrm>
          <a:off x="0" y="535"/>
          <a:ext cx="4494360" cy="20869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Walbaum Display"/>
            </a:rPr>
            <a:t>Intelligence Units (IUs)</a:t>
          </a:r>
          <a:endParaRPr lang="en-GB" sz="3700" kern="1200" dirty="0"/>
        </a:p>
      </dsp:txBody>
      <dsp:txXfrm>
        <a:off x="101876" y="102411"/>
        <a:ext cx="4290608" cy="1883194"/>
      </dsp:txXfrm>
    </dsp:sp>
    <dsp:sp modelId="{A9515CFF-7DB3-496C-A97C-9D773322154B}">
      <dsp:nvSpPr>
        <dsp:cNvPr id="0" name=""/>
        <dsp:cNvSpPr/>
      </dsp:nvSpPr>
      <dsp:spPr>
        <a:xfrm>
          <a:off x="4494360" y="2296176"/>
          <a:ext cx="6741541" cy="2086946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85" tIns="19685" rIns="19685" bIns="19685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latin typeface="Walbaum Display"/>
            </a:rPr>
            <a:t>Decides directions on the use of intelligence.</a:t>
          </a:r>
          <a:endParaRPr lang="en-GB" sz="3100" kern="1200" dirty="0"/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>
              <a:latin typeface="Walbaum Display"/>
            </a:rPr>
            <a:t>Oversees allocation of resources.</a:t>
          </a:r>
          <a:endParaRPr lang="en-GB" sz="3100" kern="1200" dirty="0"/>
        </a:p>
      </dsp:txBody>
      <dsp:txXfrm>
        <a:off x="4494360" y="2557044"/>
        <a:ext cx="5958936" cy="1565210"/>
      </dsp:txXfrm>
    </dsp:sp>
    <dsp:sp modelId="{2F060CE2-D4C1-444B-AF72-08FAADDBF3FC}">
      <dsp:nvSpPr>
        <dsp:cNvPr id="0" name=""/>
        <dsp:cNvSpPr/>
      </dsp:nvSpPr>
      <dsp:spPr>
        <a:xfrm>
          <a:off x="0" y="2296176"/>
          <a:ext cx="4494360" cy="20869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Walbaum Display"/>
            </a:rPr>
            <a:t>Strategic tasking &amp; Coordination Group (ST&amp;CG)</a:t>
          </a:r>
          <a:endParaRPr lang="en-GB" sz="3700" kern="1200" dirty="0"/>
        </a:p>
      </dsp:txBody>
      <dsp:txXfrm>
        <a:off x="101876" y="2398052"/>
        <a:ext cx="4290608" cy="1883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125FD-DD8D-4D84-AC8A-EC4B8AC44600}">
      <dsp:nvSpPr>
        <dsp:cNvPr id="0" name=""/>
        <dsp:cNvSpPr/>
      </dsp:nvSpPr>
      <dsp:spPr>
        <a:xfrm>
          <a:off x="2585144" y="784073"/>
          <a:ext cx="2934238" cy="195713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Walbaum Display"/>
            </a:rPr>
            <a:t>Hotspot policing and resource allocation.</a:t>
          </a:r>
          <a:endParaRPr lang="en-GB" sz="2600" kern="1200" dirty="0"/>
        </a:p>
      </dsp:txBody>
      <dsp:txXfrm>
        <a:off x="3054622" y="784073"/>
        <a:ext cx="2464760" cy="1957137"/>
      </dsp:txXfrm>
    </dsp:sp>
    <dsp:sp modelId="{FE48437E-B938-442E-98FD-76F403434C37}">
      <dsp:nvSpPr>
        <dsp:cNvPr id="0" name=""/>
        <dsp:cNvSpPr/>
      </dsp:nvSpPr>
      <dsp:spPr>
        <a:xfrm>
          <a:off x="2585144" y="2741210"/>
          <a:ext cx="2934238" cy="195713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Walbaum Display"/>
            </a:rPr>
            <a:t>Cost-effective to impletment </a:t>
          </a:r>
          <a:r>
            <a:rPr lang="en-GB" sz="2600" kern="1200">
              <a:latin typeface="Walbaum Display"/>
            </a:rPr>
            <a:t>ILP</a:t>
          </a:r>
          <a:r>
            <a:rPr lang="en-GB" sz="2600" kern="1200" dirty="0">
              <a:latin typeface="Walbaum Display"/>
            </a:rPr>
            <a:t>.</a:t>
          </a:r>
          <a:endParaRPr lang="en-GB" sz="2600" kern="1200" dirty="0"/>
        </a:p>
      </dsp:txBody>
      <dsp:txXfrm>
        <a:off x="3054622" y="2741210"/>
        <a:ext cx="2464760" cy="1957137"/>
      </dsp:txXfrm>
    </dsp:sp>
    <dsp:sp modelId="{10E6AD40-54C3-40A5-81B5-CA279210C8C2}">
      <dsp:nvSpPr>
        <dsp:cNvPr id="0" name=""/>
        <dsp:cNvSpPr/>
      </dsp:nvSpPr>
      <dsp:spPr>
        <a:xfrm>
          <a:off x="1020216" y="1609"/>
          <a:ext cx="1956159" cy="195615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Walbaum Display"/>
            </a:rPr>
            <a:t>Strengths</a:t>
          </a:r>
          <a:endParaRPr lang="en-GB" sz="2000" kern="1200" dirty="0"/>
        </a:p>
      </dsp:txBody>
      <dsp:txXfrm>
        <a:off x="1306689" y="288082"/>
        <a:ext cx="1383213" cy="1383213"/>
      </dsp:txXfrm>
    </dsp:sp>
    <dsp:sp modelId="{B572BE09-213C-4108-B403-9A0E61133E85}">
      <dsp:nvSpPr>
        <dsp:cNvPr id="0" name=""/>
        <dsp:cNvSpPr/>
      </dsp:nvSpPr>
      <dsp:spPr>
        <a:xfrm>
          <a:off x="7475542" y="784073"/>
          <a:ext cx="2934238" cy="195713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Walbaum Display"/>
            </a:rPr>
            <a:t>Certain crimes proven hard to predict.</a:t>
          </a:r>
          <a:endParaRPr lang="en-GB" sz="2600" kern="1200" dirty="0"/>
        </a:p>
      </dsp:txBody>
      <dsp:txXfrm>
        <a:off x="7945020" y="784073"/>
        <a:ext cx="2464760" cy="1957137"/>
      </dsp:txXfrm>
    </dsp:sp>
    <dsp:sp modelId="{FCB69FE0-D0C3-436F-88B5-86565137FF4B}">
      <dsp:nvSpPr>
        <dsp:cNvPr id="0" name=""/>
        <dsp:cNvSpPr/>
      </dsp:nvSpPr>
      <dsp:spPr>
        <a:xfrm>
          <a:off x="7475542" y="2741210"/>
          <a:ext cx="2934238" cy="195713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Walbaum Display"/>
            </a:rPr>
            <a:t>Limitations in incorporating ILP internationally.</a:t>
          </a:r>
          <a:endParaRPr lang="en-GB" sz="2600" kern="1200" dirty="0"/>
        </a:p>
      </dsp:txBody>
      <dsp:txXfrm>
        <a:off x="7945020" y="2741210"/>
        <a:ext cx="2464760" cy="1957137"/>
      </dsp:txXfrm>
    </dsp:sp>
    <dsp:sp modelId="{A23B9600-F152-420A-8184-3FEC9ACDD8C2}">
      <dsp:nvSpPr>
        <dsp:cNvPr id="0" name=""/>
        <dsp:cNvSpPr/>
      </dsp:nvSpPr>
      <dsp:spPr>
        <a:xfrm>
          <a:off x="5910614" y="1609"/>
          <a:ext cx="1956159" cy="195615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Walbaum Display"/>
            </a:rPr>
            <a:t>Weaknesses</a:t>
          </a:r>
          <a:endParaRPr lang="en-GB" sz="2000" kern="1200" dirty="0"/>
        </a:p>
      </dsp:txBody>
      <dsp:txXfrm>
        <a:off x="6197087" y="288082"/>
        <a:ext cx="1383213" cy="13832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5A981-95C5-4BB1-AF7D-958440490D4C}">
      <dsp:nvSpPr>
        <dsp:cNvPr id="0" name=""/>
        <dsp:cNvSpPr/>
      </dsp:nvSpPr>
      <dsp:spPr>
        <a:xfrm>
          <a:off x="2340892" y="786766"/>
          <a:ext cx="2940826" cy="19615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0" rIns="177800" bIns="17780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Walbaum Display"/>
            </a:rPr>
            <a:t>Uncover a web of criminal activity.</a:t>
          </a:r>
          <a:endParaRPr lang="en-GB" sz="2500" kern="1200" dirty="0"/>
        </a:p>
      </dsp:txBody>
      <dsp:txXfrm>
        <a:off x="2811424" y="786766"/>
        <a:ext cx="2470293" cy="1961531"/>
      </dsp:txXfrm>
    </dsp:sp>
    <dsp:sp modelId="{F6DD66A6-348D-4027-8B61-5DDE8BF413B2}">
      <dsp:nvSpPr>
        <dsp:cNvPr id="0" name=""/>
        <dsp:cNvSpPr/>
      </dsp:nvSpPr>
      <dsp:spPr>
        <a:xfrm>
          <a:off x="2340892" y="2748297"/>
          <a:ext cx="2940826" cy="19615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0" rIns="177800" bIns="17780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Walbaum Display"/>
              <a:ea typeface="Calibri"/>
              <a:cs typeface="Calibri"/>
            </a:rPr>
            <a:t>Implementation of artificial intelligence.</a:t>
          </a:r>
          <a:endParaRPr lang="en-GB" sz="2500" kern="1200">
            <a:latin typeface="Walbaum Display"/>
          </a:endParaRPr>
        </a:p>
      </dsp:txBody>
      <dsp:txXfrm>
        <a:off x="2811424" y="2748297"/>
        <a:ext cx="2470293" cy="1961531"/>
      </dsp:txXfrm>
    </dsp:sp>
    <dsp:sp modelId="{16EB0A06-F350-4B74-A852-164AD1EDF57C}">
      <dsp:nvSpPr>
        <dsp:cNvPr id="0" name=""/>
        <dsp:cNvSpPr/>
      </dsp:nvSpPr>
      <dsp:spPr>
        <a:xfrm>
          <a:off x="772451" y="2546"/>
          <a:ext cx="1960550" cy="19605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Walbaum Display"/>
            </a:rPr>
            <a:t>Strengths </a:t>
          </a:r>
          <a:endParaRPr lang="en-GB" sz="2000" kern="1200" dirty="0"/>
        </a:p>
      </dsp:txBody>
      <dsp:txXfrm>
        <a:off x="1059567" y="289662"/>
        <a:ext cx="1386318" cy="1386318"/>
      </dsp:txXfrm>
    </dsp:sp>
    <dsp:sp modelId="{727489AE-61DC-4C82-BAEB-2DE947789D89}">
      <dsp:nvSpPr>
        <dsp:cNvPr id="0" name=""/>
        <dsp:cNvSpPr/>
      </dsp:nvSpPr>
      <dsp:spPr>
        <a:xfrm>
          <a:off x="7242269" y="786766"/>
          <a:ext cx="2940826" cy="19615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0" rIns="177800" bIns="17780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Walbaum Display"/>
            </a:rPr>
            <a:t>Risk of colatoral intrustion. </a:t>
          </a:r>
          <a:endParaRPr lang="en-GB" sz="2500" kern="1200" dirty="0"/>
        </a:p>
      </dsp:txBody>
      <dsp:txXfrm>
        <a:off x="7712801" y="786766"/>
        <a:ext cx="2470293" cy="1961531"/>
      </dsp:txXfrm>
    </dsp:sp>
    <dsp:sp modelId="{55918544-2952-4811-B6AB-097665671096}">
      <dsp:nvSpPr>
        <dsp:cNvPr id="0" name=""/>
        <dsp:cNvSpPr/>
      </dsp:nvSpPr>
      <dsp:spPr>
        <a:xfrm>
          <a:off x="7242269" y="2748297"/>
          <a:ext cx="2940826" cy="19615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0" rIns="177800" bIns="17780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0" kern="1200" dirty="0">
              <a:latin typeface="Walbaum Display"/>
            </a:rPr>
            <a:t>Integrity of evidence with artifial intelligence.</a:t>
          </a:r>
          <a:endParaRPr lang="en-GB" sz="2500" i="0" kern="1200" dirty="0"/>
        </a:p>
      </dsp:txBody>
      <dsp:txXfrm>
        <a:off x="7712801" y="2748297"/>
        <a:ext cx="2470293" cy="1961531"/>
      </dsp:txXfrm>
    </dsp:sp>
    <dsp:sp modelId="{89C6E69F-BA19-412F-B2C8-794687790F4B}">
      <dsp:nvSpPr>
        <dsp:cNvPr id="0" name=""/>
        <dsp:cNvSpPr/>
      </dsp:nvSpPr>
      <dsp:spPr>
        <a:xfrm>
          <a:off x="5673828" y="2546"/>
          <a:ext cx="1960550" cy="19605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Walbaum Display"/>
            </a:rPr>
            <a:t>Weaknesses</a:t>
          </a:r>
          <a:endParaRPr lang="en-GB" sz="2000" kern="1200" dirty="0"/>
        </a:p>
      </dsp:txBody>
      <dsp:txXfrm>
        <a:off x="5960944" y="289662"/>
        <a:ext cx="1386318" cy="13863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BCFEA-B6E8-4839-B10C-783077D1C9B6}">
      <dsp:nvSpPr>
        <dsp:cNvPr id="0" name=""/>
        <dsp:cNvSpPr/>
      </dsp:nvSpPr>
      <dsp:spPr>
        <a:xfrm rot="5400000">
          <a:off x="1154890" y="1021425"/>
          <a:ext cx="1599159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352BC-066E-41B1-828E-EC683CD36AF0}">
      <dsp:nvSpPr>
        <dsp:cNvPr id="0" name=""/>
        <dsp:cNvSpPr/>
      </dsp:nvSpPr>
      <dsp:spPr>
        <a:xfrm>
          <a:off x="1522596" y="596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Walbaum Display"/>
            </a:rPr>
            <a:t>28th December 2025 – Intelligence-led policing.</a:t>
          </a:r>
          <a:endParaRPr lang="en-GB" sz="1700" kern="1200" dirty="0"/>
        </a:p>
      </dsp:txBody>
      <dsp:txXfrm>
        <a:off x="1560232" y="38232"/>
        <a:ext cx="2066385" cy="1209722"/>
      </dsp:txXfrm>
    </dsp:sp>
    <dsp:sp modelId="{C024B2ED-16D1-4B9E-AA01-B4C6542C23E3}">
      <dsp:nvSpPr>
        <dsp:cNvPr id="0" name=""/>
        <dsp:cNvSpPr/>
      </dsp:nvSpPr>
      <dsp:spPr>
        <a:xfrm rot="5400000">
          <a:off x="1154890" y="2627669"/>
          <a:ext cx="1599159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4CF83-48D3-4576-8BC6-AC35E68DD4E0}">
      <dsp:nvSpPr>
        <dsp:cNvPr id="0" name=""/>
        <dsp:cNvSpPr/>
      </dsp:nvSpPr>
      <dsp:spPr>
        <a:xfrm>
          <a:off x="1522596" y="1606839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Walbaum Display"/>
            </a:rPr>
            <a:t>29th December 2025 – Intelligence-led policing.</a:t>
          </a:r>
          <a:endParaRPr lang="en-GB" sz="1700" kern="1200" dirty="0"/>
        </a:p>
      </dsp:txBody>
      <dsp:txXfrm>
        <a:off x="1560232" y="1644475"/>
        <a:ext cx="2066385" cy="1209722"/>
      </dsp:txXfrm>
    </dsp:sp>
    <dsp:sp modelId="{D8421C8D-A2D5-4E41-B196-7F31EF41D9E3}">
      <dsp:nvSpPr>
        <dsp:cNvPr id="0" name=""/>
        <dsp:cNvSpPr/>
      </dsp:nvSpPr>
      <dsp:spPr>
        <a:xfrm>
          <a:off x="1958011" y="3430790"/>
          <a:ext cx="2841320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9B3BDC-0806-435E-9DFB-67B29891884D}">
      <dsp:nvSpPr>
        <dsp:cNvPr id="0" name=""/>
        <dsp:cNvSpPr/>
      </dsp:nvSpPr>
      <dsp:spPr>
        <a:xfrm>
          <a:off x="1522596" y="3213082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Walbaum Display"/>
            </a:rPr>
            <a:t>4th January 2026 – Intelligence-led policing and evaluation.</a:t>
          </a:r>
          <a:endParaRPr lang="en-GB" sz="1700" kern="1200" dirty="0"/>
        </a:p>
      </dsp:txBody>
      <dsp:txXfrm>
        <a:off x="1560232" y="3250718"/>
        <a:ext cx="2066385" cy="1209722"/>
      </dsp:txXfrm>
    </dsp:sp>
    <dsp:sp modelId="{CE331559-9DC8-4B11-9E70-ACB268AEBDEE}">
      <dsp:nvSpPr>
        <dsp:cNvPr id="0" name=""/>
        <dsp:cNvSpPr/>
      </dsp:nvSpPr>
      <dsp:spPr>
        <a:xfrm rot="16200000">
          <a:off x="4003295" y="2627669"/>
          <a:ext cx="1599159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F02C4-E05B-4971-93D0-62ACF3323883}">
      <dsp:nvSpPr>
        <dsp:cNvPr id="0" name=""/>
        <dsp:cNvSpPr/>
      </dsp:nvSpPr>
      <dsp:spPr>
        <a:xfrm>
          <a:off x="4371001" y="3213082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Walbaum Display"/>
            </a:rPr>
            <a:t>5th January 2025 – </a:t>
          </a:r>
          <a:r>
            <a:rPr lang="en-GB" sz="1700" kern="1200" dirty="0">
              <a:latin typeface="Calibri"/>
              <a:ea typeface="Calibri"/>
              <a:cs typeface="Calibri"/>
            </a:rPr>
            <a:t>Evaluation of intelligence-led policing.</a:t>
          </a:r>
        </a:p>
      </dsp:txBody>
      <dsp:txXfrm>
        <a:off x="4408637" y="3250718"/>
        <a:ext cx="2066385" cy="1209722"/>
      </dsp:txXfrm>
    </dsp:sp>
    <dsp:sp modelId="{7EC04A87-8BC2-42C9-A816-1EA5800BF146}">
      <dsp:nvSpPr>
        <dsp:cNvPr id="0" name=""/>
        <dsp:cNvSpPr/>
      </dsp:nvSpPr>
      <dsp:spPr>
        <a:xfrm rot="16200000">
          <a:off x="4003295" y="1021425"/>
          <a:ext cx="1599159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640EC-55AC-4071-9A21-5B93EBBC7667}">
      <dsp:nvSpPr>
        <dsp:cNvPr id="0" name=""/>
        <dsp:cNvSpPr/>
      </dsp:nvSpPr>
      <dsp:spPr>
        <a:xfrm>
          <a:off x="4371001" y="1606839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"/>
              <a:ea typeface="Calibri"/>
              <a:cs typeface="Calibri"/>
            </a:rPr>
            <a:t>6th January 2025 – Evaluation of ILP and digital policing.</a:t>
          </a:r>
          <a:endParaRPr lang="en-GB" sz="1700" kern="1200" dirty="0"/>
        </a:p>
      </dsp:txBody>
      <dsp:txXfrm>
        <a:off x="4408637" y="1644475"/>
        <a:ext cx="2066385" cy="1209722"/>
      </dsp:txXfrm>
    </dsp:sp>
    <dsp:sp modelId="{B2A679A7-365C-43F7-A587-372697847C71}">
      <dsp:nvSpPr>
        <dsp:cNvPr id="0" name=""/>
        <dsp:cNvSpPr/>
      </dsp:nvSpPr>
      <dsp:spPr>
        <a:xfrm>
          <a:off x="4806416" y="218304"/>
          <a:ext cx="2841320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62982-7456-4303-9319-F740E5FE5AE0}">
      <dsp:nvSpPr>
        <dsp:cNvPr id="0" name=""/>
        <dsp:cNvSpPr/>
      </dsp:nvSpPr>
      <dsp:spPr>
        <a:xfrm>
          <a:off x="4371001" y="596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"/>
              <a:ea typeface="Calibri"/>
              <a:cs typeface="Calibri"/>
            </a:rPr>
            <a:t>7th January 2025 – DIgital Policing and evaluation.</a:t>
          </a:r>
          <a:endParaRPr lang="en-GB" sz="1700" kern="1200" dirty="0"/>
        </a:p>
      </dsp:txBody>
      <dsp:txXfrm>
        <a:off x="4408637" y="38232"/>
        <a:ext cx="2066385" cy="1209722"/>
      </dsp:txXfrm>
    </dsp:sp>
    <dsp:sp modelId="{1F4ECA55-C3FF-4202-B954-BAC771DD716C}">
      <dsp:nvSpPr>
        <dsp:cNvPr id="0" name=""/>
        <dsp:cNvSpPr/>
      </dsp:nvSpPr>
      <dsp:spPr>
        <a:xfrm rot="5400000">
          <a:off x="6851699" y="1021425"/>
          <a:ext cx="1599159" cy="19274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F72D9-AE0B-4067-8C3E-989903D00719}">
      <dsp:nvSpPr>
        <dsp:cNvPr id="0" name=""/>
        <dsp:cNvSpPr/>
      </dsp:nvSpPr>
      <dsp:spPr>
        <a:xfrm>
          <a:off x="7219405" y="596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"/>
              <a:ea typeface="Calibri"/>
              <a:cs typeface="Calibri"/>
            </a:rPr>
            <a:t>8th January 2025 – Evalutation of digital policing.</a:t>
          </a:r>
          <a:endParaRPr lang="en-GB" sz="1700" kern="1200" dirty="0"/>
        </a:p>
      </dsp:txBody>
      <dsp:txXfrm>
        <a:off x="7257041" y="38232"/>
        <a:ext cx="2066385" cy="1209722"/>
      </dsp:txXfrm>
    </dsp:sp>
    <dsp:sp modelId="{79439F9C-7034-4CB6-927D-CFEC0BFF839A}">
      <dsp:nvSpPr>
        <dsp:cNvPr id="0" name=""/>
        <dsp:cNvSpPr/>
      </dsp:nvSpPr>
      <dsp:spPr>
        <a:xfrm>
          <a:off x="7219405" y="1606839"/>
          <a:ext cx="2141657" cy="1284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"/>
              <a:ea typeface="Calibri"/>
              <a:cs typeface="Calibri"/>
            </a:rPr>
            <a:t>9th January 2025 – Evaluation of digital policing</a:t>
          </a:r>
          <a:endParaRPr lang="en-GB" sz="1700" kern="1200" dirty="0"/>
        </a:p>
      </dsp:txBody>
      <dsp:txXfrm>
        <a:off x="7257041" y="1644475"/>
        <a:ext cx="2066385" cy="1209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383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396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871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27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003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70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167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450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962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754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29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110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stlepoint.gov.uk/documents/d/guest/cpbc-ripa-policy-2022#:~:text=Collateral%20Intrusion,-The%20authorising%20officer&amp;text=Castle%20Point%20Borough%20Council%20may,of%20the%20operation%20or%20investigation" TargetMode="External"/><Relationship Id="rId7" Type="http://schemas.openxmlformats.org/officeDocument/2006/relationships/hyperlink" Target="https://doi.org/10.1177/1477370815571947" TargetMode="External"/><Relationship Id="rId2" Type="http://schemas.openxmlformats.org/officeDocument/2006/relationships/hyperlink" Target="https://www.caci.co.uk/insights/how-digital-forensics-can-scale-up-its-mission-critical-role-to-improve-modern-policing/#:~:text=Uncovering%20hidden%20evidence:%20deleted%20conversations,refute%20%E2%80%93%20witness%20testimonies%20and%20alib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college.police.uk/s3fs-public/2020-08/Future-Operating-Environment-2040-Part3-Challenges.pdf?v=1597087189" TargetMode="External"/><Relationship Id="rId5" Type="http://schemas.openxmlformats.org/officeDocument/2006/relationships/hyperlink" Target="https://www.college.police.uk/app/intelligence-management/governance#:~:text=support%20operational%20activities-,Intelligence%20units,retrieve%2C%20compare%20and%20share%20data" TargetMode="External"/><Relationship Id="rId4" Type="http://schemas.openxmlformats.org/officeDocument/2006/relationships/hyperlink" Target="https://www.college.police.uk/app/intelligence-management/intelligence-product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rthyorkshire.police.uk/news/north-yorkshire/news/news/2022/06-june/the-power-of-intelligence--an-insight-into-the-world-of-intelligence-in-policing/" TargetMode="External"/><Relationship Id="rId2" Type="http://schemas.openxmlformats.org/officeDocument/2006/relationships/hyperlink" Target="https://doi.org/10.1177/0193841X23120458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vpcareers.co.uk/behind-the-screens-a-day-in-the-life-of-a-digital-forensics-investigator/" TargetMode="External"/><Relationship Id="rId4" Type="http://schemas.openxmlformats.org/officeDocument/2006/relationships/hyperlink" Target="https://sytech-consultants.com/innovation-in-digital-forensics-ai-tools-aiding-victim-identification/#:~:text=Why%20AI%20Matters%20in%20Digital,quality%20approach%20to%20digital%20analy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885137"/>
            <a:ext cx="9144000" cy="2446619"/>
          </a:xfrm>
        </p:spPr>
        <p:txBody>
          <a:bodyPr>
            <a:normAutofit/>
          </a:bodyPr>
          <a:lstStyle/>
          <a:p>
            <a:r>
              <a:rPr lang="en-GB" sz="4800" dirty="0"/>
              <a:t>Integration of Information and intelligence in operational and digital policing.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Module code: </a:t>
            </a:r>
            <a:r>
              <a:rPr lang="en-GB">
                <a:solidFill>
                  <a:srgbClr val="35403A"/>
                </a:solidFill>
              </a:rPr>
              <a:t>BMPL6017A</a:t>
            </a:r>
            <a:endParaRPr lang="en-US">
              <a:solidFill>
                <a:srgbClr val="35403A"/>
              </a:solidFill>
            </a:endParaRPr>
          </a:p>
          <a:p>
            <a:r>
              <a:rPr lang="en-GB" dirty="0"/>
              <a:t>Name: Ryan Thomas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FC384-9A60-3CF7-F2E8-7E4068152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995F7-9ADC-4F51-8306-EC448F9C7EE7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90F76-1F64-2CA9-5CD0-4BB85E08C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F45C9-7FF0-2C14-9B0F-F42D0167D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3A29B1-7FC2-C477-95C0-EBFC9826F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624" y="7697"/>
            <a:ext cx="12183456" cy="68580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7EC80462-9033-701F-4411-92CF69D76BB7}"/>
              </a:ext>
            </a:extLst>
          </p:cNvPr>
          <p:cNvSpPr/>
          <p:nvPr/>
        </p:nvSpPr>
        <p:spPr>
          <a:xfrm>
            <a:off x="3729951" y="304800"/>
            <a:ext cx="4716702" cy="2818629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/>
              <a:t>Introduction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C33D4D7-F887-D45A-B6F9-666E641ECFAB}"/>
              </a:ext>
            </a:extLst>
          </p:cNvPr>
          <p:cNvSpPr/>
          <p:nvPr/>
        </p:nvSpPr>
        <p:spPr>
          <a:xfrm>
            <a:off x="512617" y="3429769"/>
            <a:ext cx="3885430" cy="249535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600" b="1"/>
              <a:t>Intelligence-Led Policing</a:t>
            </a:r>
            <a:endParaRPr lang="en-GB" sz="2600" b="1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0CF3556-EF47-8872-EAE6-AB1D4A942D65}"/>
              </a:ext>
            </a:extLst>
          </p:cNvPr>
          <p:cNvSpPr/>
          <p:nvPr/>
        </p:nvSpPr>
        <p:spPr>
          <a:xfrm>
            <a:off x="7824739" y="3429768"/>
            <a:ext cx="3870034" cy="249535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600" b="1" dirty="0"/>
              <a:t>Digital Intelligen</a:t>
            </a:r>
            <a:r>
              <a:rPr lang="en-GB" sz="2600" b="1"/>
              <a:t>ce and Forensics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33CDFFA-2236-B87B-3572-36B8CDF1403E}"/>
              </a:ext>
            </a:extLst>
          </p:cNvPr>
          <p:cNvCxnSpPr/>
          <p:nvPr/>
        </p:nvCxnSpPr>
        <p:spPr>
          <a:xfrm flipH="1">
            <a:off x="3281988" y="2600037"/>
            <a:ext cx="829732" cy="892847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9EFD9F8-69F4-549D-FDB3-C19D36C7E5B2}"/>
              </a:ext>
            </a:extLst>
          </p:cNvPr>
          <p:cNvCxnSpPr>
            <a:cxnSpLocks/>
          </p:cNvCxnSpPr>
          <p:nvPr/>
        </p:nvCxnSpPr>
        <p:spPr>
          <a:xfrm>
            <a:off x="7983296" y="2623128"/>
            <a:ext cx="709660" cy="1000604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302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3DE69-A8F7-C89A-927D-37D85E029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03814-DB81-4F2B-A1BD-98DE505849E8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FFC53-D4B2-5424-D7A9-18E49A48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pic>
        <p:nvPicPr>
          <p:cNvPr id="8" name="Picture 7" descr="A green chalkboard with white chalk&#10;&#10;AI-generated content may be incorrect.">
            <a:extLst>
              <a:ext uri="{FF2B5EF4-FFF2-40B4-BE49-F238E27FC236}">
                <a16:creationId xmlns:a16="http://schemas.microsoft.com/office/drawing/2014/main" id="{02B71592-4AA2-CA8C-E74B-7C958D9DC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" y="0"/>
            <a:ext cx="12191513" cy="6858000"/>
          </a:xfrm>
          <a:prstGeom prst="rect">
            <a:avLst/>
          </a:prstGeom>
        </p:spPr>
      </p:pic>
      <p:pic>
        <p:nvPicPr>
          <p:cNvPr id="9" name="Graphic 8" descr="Man in a polo shirt">
            <a:extLst>
              <a:ext uri="{FF2B5EF4-FFF2-40B4-BE49-F238E27FC236}">
                <a16:creationId xmlns:a16="http://schemas.microsoft.com/office/drawing/2014/main" id="{BE58331E-CF34-5519-8BB3-E7B8A1CAD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1023" y="2207994"/>
            <a:ext cx="1915400" cy="6024288"/>
          </a:xfrm>
          <a:prstGeom prst="rect">
            <a:avLst/>
          </a:prstGeom>
        </p:spPr>
      </p:pic>
      <p:pic>
        <p:nvPicPr>
          <p:cNvPr id="10" name="Graphic 9" descr="Woman raising finger">
            <a:extLst>
              <a:ext uri="{FF2B5EF4-FFF2-40B4-BE49-F238E27FC236}">
                <a16:creationId xmlns:a16="http://schemas.microsoft.com/office/drawing/2014/main" id="{37DE37E8-6B9F-6B6E-F5F1-D3DC1D5062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76794" y="2471190"/>
            <a:ext cx="3016687" cy="5856999"/>
          </a:xfrm>
          <a:prstGeom prst="rect">
            <a:avLst/>
          </a:prstGeom>
        </p:spPr>
      </p:pic>
      <p:sp>
        <p:nvSpPr>
          <p:cNvPr id="15" name="Cloud 14">
            <a:extLst>
              <a:ext uri="{FF2B5EF4-FFF2-40B4-BE49-F238E27FC236}">
                <a16:creationId xmlns:a16="http://schemas.microsoft.com/office/drawing/2014/main" id="{CD35FD93-DF1E-91E1-3075-BAF04EC89660}"/>
              </a:ext>
            </a:extLst>
          </p:cNvPr>
          <p:cNvSpPr/>
          <p:nvPr/>
        </p:nvSpPr>
        <p:spPr>
          <a:xfrm>
            <a:off x="5927835" y="751489"/>
            <a:ext cx="5805213" cy="3668109"/>
          </a:xfrm>
          <a:prstGeom prst="cloud">
            <a:avLst/>
          </a:prstGeom>
          <a:noFill/>
          <a:ln w="571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499211612">
                  <a:custGeom>
                    <a:avLst/>
                    <a:gdLst>
                      <a:gd name="csX0" fmla="*/ 509848 w 5647558"/>
                      <a:gd name="csY0" fmla="*/ 1220155 h 3668109"/>
                      <a:gd name="csX1" fmla="*/ 735097 w 5647558"/>
                      <a:gd name="csY1" fmla="*/ 586472 h 3668109"/>
                      <a:gd name="csX2" fmla="*/ 1830880 w 5647558"/>
                      <a:gd name="csY2" fmla="*/ 441701 h 3668109"/>
                      <a:gd name="csX3" fmla="*/ 2935684 w 5647558"/>
                      <a:gd name="csY3" fmla="*/ 291410 h 3668109"/>
                      <a:gd name="csX4" fmla="*/ 3366179 w 5647558"/>
                      <a:gd name="csY4" fmla="*/ 16981 h 3668109"/>
                      <a:gd name="csX5" fmla="*/ 3900083 w 5647558"/>
                      <a:gd name="csY5" fmla="*/ 210661 h 3668109"/>
                      <a:gd name="csX6" fmla="*/ 4636096 w 5647558"/>
                      <a:gd name="csY6" fmla="*/ 58587 h 3668109"/>
                      <a:gd name="csX7" fmla="*/ 5009331 w 5647558"/>
                      <a:gd name="csY7" fmla="*/ 473457 h 3668109"/>
                      <a:gd name="csX8" fmla="*/ 5488328 w 5647558"/>
                      <a:gd name="csY8" fmla="*/ 876100 h 3668109"/>
                      <a:gd name="csX9" fmla="*/ 5466888 w 5647558"/>
                      <a:gd name="csY9" fmla="*/ 1312707 h 3668109"/>
                      <a:gd name="csX10" fmla="*/ 5623503 w 5647558"/>
                      <a:gd name="csY10" fmla="*/ 1980269 h 3668109"/>
                      <a:gd name="csX11" fmla="*/ 4889843 w 5647558"/>
                      <a:gd name="csY11" fmla="*/ 2564619 h 3668109"/>
                      <a:gd name="csX12" fmla="*/ 4627206 w 5647558"/>
                      <a:gd name="csY12" fmla="*/ 3065333 h 3668109"/>
                      <a:gd name="csX13" fmla="*/ 3733009 w 5647558"/>
                      <a:gd name="csY13" fmla="*/ 3125959 h 3668109"/>
                      <a:gd name="csX14" fmla="*/ 3093998 w 5647558"/>
                      <a:gd name="csY14" fmla="*/ 3660127 h 3668109"/>
                      <a:gd name="csX15" fmla="*/ 2154438 w 5647558"/>
                      <a:gd name="csY15" fmla="*/ 3334073 h 3668109"/>
                      <a:gd name="csX16" fmla="*/ 758759 w 5647558"/>
                      <a:gd name="csY16" fmla="*/ 3011925 h 3668109"/>
                      <a:gd name="csX17" fmla="*/ 145110 w 5647558"/>
                      <a:gd name="csY17" fmla="*/ 2653435 h 3668109"/>
                      <a:gd name="csX18" fmla="*/ 276233 w 5647558"/>
                      <a:gd name="csY18" fmla="*/ 2169533 h 3668109"/>
                      <a:gd name="csX19" fmla="*/ -654 w 5647558"/>
                      <a:gd name="csY19" fmla="*/ 1673065 h 3668109"/>
                      <a:gd name="csX20" fmla="*/ 505011 w 5647558"/>
                      <a:gd name="csY20" fmla="*/ 1231788 h 3668109"/>
                      <a:gd name="csX21" fmla="*/ 509848 w 5647558"/>
                      <a:gd name="csY21" fmla="*/ 1220155 h 3668109"/>
                      <a:gd name="csX0" fmla="*/ 613518 w 5647558"/>
                      <a:gd name="csY0" fmla="*/ 2222687 h 3668109"/>
                      <a:gd name="csX1" fmla="*/ 282377 w 5647558"/>
                      <a:gd name="csY1" fmla="*/ 2155014 h 3668109"/>
                      <a:gd name="csX2" fmla="*/ 905700 w 5647558"/>
                      <a:gd name="csY2" fmla="*/ 2963271 h 3668109"/>
                      <a:gd name="csX3" fmla="*/ 760851 w 5647558"/>
                      <a:gd name="csY3" fmla="*/ 2995622 h 3668109"/>
                      <a:gd name="csX4" fmla="*/ 2154177 w 5647558"/>
                      <a:gd name="csY4" fmla="*/ 3319129 h 3668109"/>
                      <a:gd name="csX5" fmla="*/ 2066849 w 5647558"/>
                      <a:gd name="csY5" fmla="*/ 3171385 h 3668109"/>
                      <a:gd name="csX6" fmla="*/ 3768568 w 5647558"/>
                      <a:gd name="csY6" fmla="*/ 2950704 h 3668109"/>
                      <a:gd name="csX7" fmla="*/ 3733663 w 5647558"/>
                      <a:gd name="csY7" fmla="*/ 3112798 h 3668109"/>
                      <a:gd name="csX8" fmla="*/ 4461701 w 5647558"/>
                      <a:gd name="csY8" fmla="*/ 1949022 h 3668109"/>
                      <a:gd name="csX9" fmla="*/ 4886706 w 5647558"/>
                      <a:gd name="csY9" fmla="*/ 2554939 h 3668109"/>
                      <a:gd name="csX10" fmla="*/ 5464273 w 5647558"/>
                      <a:gd name="csY10" fmla="*/ 1303707 h 3668109"/>
                      <a:gd name="csX11" fmla="*/ 5274976 w 5647558"/>
                      <a:gd name="csY11" fmla="*/ 1530926 h 3668109"/>
                      <a:gd name="csX12" fmla="*/ 5010116 w 5647558"/>
                      <a:gd name="csY12" fmla="*/ 460721 h 3668109"/>
                      <a:gd name="csX13" fmla="*/ 5020051 w 5647558"/>
                      <a:gd name="csY13" fmla="*/ 568047 h 3668109"/>
                      <a:gd name="csX14" fmla="*/ 3801381 w 5647558"/>
                      <a:gd name="csY14" fmla="*/ 335564 h 3668109"/>
                      <a:gd name="csX15" fmla="*/ 3898383 w 5647558"/>
                      <a:gd name="csY15" fmla="*/ 198689 h 3668109"/>
                      <a:gd name="csX16" fmla="*/ 2894504 w 5647558"/>
                      <a:gd name="csY16" fmla="*/ 400774 h 3668109"/>
                      <a:gd name="csX17" fmla="*/ 2941436 w 5647558"/>
                      <a:gd name="csY17" fmla="*/ 282750 h 3668109"/>
                      <a:gd name="csX18" fmla="*/ 1830227 w 5647558"/>
                      <a:gd name="csY18" fmla="*/ 440852 h 3668109"/>
                      <a:gd name="csX19" fmla="*/ 2000176 w 5647558"/>
                      <a:gd name="csY19" fmla="*/ 555310 h 3668109"/>
                      <a:gd name="csX20" fmla="*/ 539524 w 5647558"/>
                      <a:gd name="csY20" fmla="*/ 1340642 h 3668109"/>
                      <a:gd name="csX21" fmla="*/ 509848 w 5647558"/>
                      <a:gd name="csY21" fmla="*/ 1220155 h 3668109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  <a:cxn ang="0">
                        <a:pos x="csX19" y="csY19"/>
                      </a:cxn>
                      <a:cxn ang="0">
                        <a:pos x="csX20" y="csY20"/>
                      </a:cxn>
                      <a:cxn ang="0">
                        <a:pos x="csX21" y="csY21"/>
                      </a:cxn>
                    </a:cxnLst>
                    <a:rect l="l" t="t" r="r" b="b"/>
                    <a:pathLst>
                      <a:path w="5647558" h="3668109" extrusionOk="0">
                        <a:moveTo>
                          <a:pt x="509848" y="1220155"/>
                        </a:moveTo>
                        <a:cubicBezTo>
                          <a:pt x="473306" y="986295"/>
                          <a:pt x="532802" y="759568"/>
                          <a:pt x="735097" y="586472"/>
                        </a:cubicBezTo>
                        <a:cubicBezTo>
                          <a:pt x="975540" y="373337"/>
                          <a:pt x="1446545" y="228841"/>
                          <a:pt x="1830880" y="441701"/>
                        </a:cubicBezTo>
                        <a:cubicBezTo>
                          <a:pt x="2090649" y="146587"/>
                          <a:pt x="2639832" y="11696"/>
                          <a:pt x="2935684" y="291410"/>
                        </a:cubicBezTo>
                        <a:cubicBezTo>
                          <a:pt x="2996497" y="158857"/>
                          <a:pt x="3160415" y="22255"/>
                          <a:pt x="3366179" y="16981"/>
                        </a:cubicBezTo>
                        <a:cubicBezTo>
                          <a:pt x="3549931" y="-35280"/>
                          <a:pt x="3757911" y="50214"/>
                          <a:pt x="3900083" y="210661"/>
                        </a:cubicBezTo>
                        <a:cubicBezTo>
                          <a:pt x="4109353" y="-9962"/>
                          <a:pt x="4397666" y="-19091"/>
                          <a:pt x="4636096" y="58587"/>
                        </a:cubicBezTo>
                        <a:cubicBezTo>
                          <a:pt x="4804658" y="144133"/>
                          <a:pt x="4972713" y="286635"/>
                          <a:pt x="5009331" y="473457"/>
                        </a:cubicBezTo>
                        <a:cubicBezTo>
                          <a:pt x="5273905" y="531368"/>
                          <a:pt x="5409438" y="718134"/>
                          <a:pt x="5488328" y="876100"/>
                        </a:cubicBezTo>
                        <a:cubicBezTo>
                          <a:pt x="5512535" y="1010669"/>
                          <a:pt x="5537210" y="1175905"/>
                          <a:pt x="5466888" y="1312707"/>
                        </a:cubicBezTo>
                        <a:cubicBezTo>
                          <a:pt x="5639689" y="1508121"/>
                          <a:pt x="5695648" y="1754961"/>
                          <a:pt x="5623503" y="1980269"/>
                        </a:cubicBezTo>
                        <a:cubicBezTo>
                          <a:pt x="5538109" y="2329214"/>
                          <a:pt x="5195589" y="2566239"/>
                          <a:pt x="4889843" y="2564619"/>
                        </a:cubicBezTo>
                        <a:cubicBezTo>
                          <a:pt x="4887208" y="2774228"/>
                          <a:pt x="4791276" y="2963969"/>
                          <a:pt x="4627206" y="3065333"/>
                        </a:cubicBezTo>
                        <a:cubicBezTo>
                          <a:pt x="4386520" y="3227413"/>
                          <a:pt x="4033573" y="3315202"/>
                          <a:pt x="3733009" y="3125959"/>
                        </a:cubicBezTo>
                        <a:cubicBezTo>
                          <a:pt x="3642949" y="3413441"/>
                          <a:pt x="3373627" y="3576323"/>
                          <a:pt x="3093998" y="3660127"/>
                        </a:cubicBezTo>
                        <a:cubicBezTo>
                          <a:pt x="2734600" y="3770194"/>
                          <a:pt x="2316675" y="3570892"/>
                          <a:pt x="2154438" y="3334073"/>
                        </a:cubicBezTo>
                        <a:cubicBezTo>
                          <a:pt x="1714972" y="3521647"/>
                          <a:pt x="1011051" y="3514763"/>
                          <a:pt x="758759" y="3011925"/>
                        </a:cubicBezTo>
                        <a:cubicBezTo>
                          <a:pt x="474490" y="3040161"/>
                          <a:pt x="235855" y="2900675"/>
                          <a:pt x="145110" y="2653435"/>
                        </a:cubicBezTo>
                        <a:cubicBezTo>
                          <a:pt x="72649" y="2469900"/>
                          <a:pt x="113210" y="2320728"/>
                          <a:pt x="276233" y="2169533"/>
                        </a:cubicBezTo>
                        <a:cubicBezTo>
                          <a:pt x="102075" y="2069889"/>
                          <a:pt x="-33087" y="1872003"/>
                          <a:pt x="-654" y="1673065"/>
                        </a:cubicBezTo>
                        <a:cubicBezTo>
                          <a:pt x="63810" y="1466112"/>
                          <a:pt x="230790" y="1254818"/>
                          <a:pt x="505011" y="1231788"/>
                        </a:cubicBezTo>
                        <a:cubicBezTo>
                          <a:pt x="505816" y="1228098"/>
                          <a:pt x="508187" y="1223925"/>
                          <a:pt x="509848" y="1220155"/>
                        </a:cubicBezTo>
                        <a:close/>
                      </a:path>
                      <a:path w="5647558" h="3668109" fill="none" extrusionOk="0">
                        <a:moveTo>
                          <a:pt x="613518" y="2222687"/>
                        </a:moveTo>
                        <a:cubicBezTo>
                          <a:pt x="487213" y="2239940"/>
                          <a:pt x="383437" y="2213895"/>
                          <a:pt x="282377" y="2155014"/>
                        </a:cubicBezTo>
                        <a:moveTo>
                          <a:pt x="905700" y="2963271"/>
                        </a:moveTo>
                        <a:cubicBezTo>
                          <a:pt x="856166" y="2976664"/>
                          <a:pt x="812694" y="2983630"/>
                          <a:pt x="760851" y="2995622"/>
                        </a:cubicBezTo>
                        <a:moveTo>
                          <a:pt x="2154177" y="3319129"/>
                        </a:moveTo>
                        <a:cubicBezTo>
                          <a:pt x="2125392" y="3275887"/>
                          <a:pt x="2089055" y="3222967"/>
                          <a:pt x="2066849" y="3171385"/>
                        </a:cubicBezTo>
                        <a:moveTo>
                          <a:pt x="3768568" y="2950704"/>
                        </a:moveTo>
                        <a:cubicBezTo>
                          <a:pt x="3758194" y="3001619"/>
                          <a:pt x="3747539" y="3068524"/>
                          <a:pt x="3733663" y="3112798"/>
                        </a:cubicBezTo>
                        <a:moveTo>
                          <a:pt x="4461701" y="1949022"/>
                        </a:moveTo>
                        <a:cubicBezTo>
                          <a:pt x="4730559" y="2105479"/>
                          <a:pt x="4903282" y="2290570"/>
                          <a:pt x="4886706" y="2554939"/>
                        </a:cubicBezTo>
                        <a:moveTo>
                          <a:pt x="5464273" y="1303707"/>
                        </a:moveTo>
                        <a:cubicBezTo>
                          <a:pt x="5419970" y="1386633"/>
                          <a:pt x="5362166" y="1470562"/>
                          <a:pt x="5274976" y="1530926"/>
                        </a:cubicBezTo>
                        <a:moveTo>
                          <a:pt x="5010116" y="460721"/>
                        </a:moveTo>
                        <a:cubicBezTo>
                          <a:pt x="5013448" y="492689"/>
                          <a:pt x="5024640" y="535028"/>
                          <a:pt x="5020051" y="568047"/>
                        </a:cubicBezTo>
                        <a:moveTo>
                          <a:pt x="3801381" y="335564"/>
                        </a:moveTo>
                        <a:cubicBezTo>
                          <a:pt x="3818906" y="282883"/>
                          <a:pt x="3861369" y="243766"/>
                          <a:pt x="3898383" y="198689"/>
                        </a:cubicBezTo>
                        <a:moveTo>
                          <a:pt x="2894504" y="400774"/>
                        </a:moveTo>
                        <a:cubicBezTo>
                          <a:pt x="2907334" y="361589"/>
                          <a:pt x="2921883" y="319062"/>
                          <a:pt x="2941436" y="282750"/>
                        </a:cubicBezTo>
                        <a:moveTo>
                          <a:pt x="1830227" y="440852"/>
                        </a:moveTo>
                        <a:cubicBezTo>
                          <a:pt x="1884567" y="464856"/>
                          <a:pt x="1946488" y="510233"/>
                          <a:pt x="2000176" y="555310"/>
                        </a:cubicBezTo>
                        <a:moveTo>
                          <a:pt x="539524" y="1340642"/>
                        </a:moveTo>
                        <a:cubicBezTo>
                          <a:pt x="523635" y="1293806"/>
                          <a:pt x="516987" y="1263034"/>
                          <a:pt x="509848" y="1220155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DECF5A-DDDF-A097-4987-863402844496}"/>
              </a:ext>
            </a:extLst>
          </p:cNvPr>
          <p:cNvSpPr txBox="1"/>
          <p:nvPr/>
        </p:nvSpPr>
        <p:spPr>
          <a:xfrm>
            <a:off x="6850993" y="1686909"/>
            <a:ext cx="380824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atin typeface="Walbaum Display"/>
              </a:rPr>
              <a:t>Operational Policing and Intelligence</a:t>
            </a:r>
          </a:p>
        </p:txBody>
      </p:sp>
    </p:spTree>
    <p:extLst>
      <p:ext uri="{BB962C8B-B14F-4D97-AF65-F5344CB8AC3E}">
        <p14:creationId xmlns:p14="http://schemas.microsoft.com/office/powerpoint/2010/main" val="2183364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A1BB2-09A2-6ECC-4738-3FD1A69F5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87" y="142547"/>
            <a:ext cx="10449784" cy="920871"/>
          </a:xfrm>
        </p:spPr>
        <p:txBody>
          <a:bodyPr>
            <a:normAutofit/>
          </a:bodyPr>
          <a:lstStyle/>
          <a:p>
            <a:r>
              <a:rPr lang="en-GB" sz="4000" b="1"/>
              <a:t>Intelligence-Led Policing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8E75A-2AAB-996B-C32B-3608FB1F6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844DE-5B0F-453A-9058-D0E3E067660A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DD2D1-C607-45B4-2EA0-5ED41D843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EE170-0EDF-96A5-0F1D-2F2D157F3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339F67A-52F1-7E75-A864-5F0009238C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607594"/>
              </p:ext>
            </p:extLst>
          </p:nvPr>
        </p:nvGraphicFramePr>
        <p:xfrm>
          <a:off x="438509" y="1463615"/>
          <a:ext cx="11235902" cy="4383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8" name="TextBox 167">
            <a:extLst>
              <a:ext uri="{FF2B5EF4-FFF2-40B4-BE49-F238E27FC236}">
                <a16:creationId xmlns:a16="http://schemas.microsoft.com/office/drawing/2014/main" id="{AA6AB1C6-143B-31C0-7BB8-5147A6738797}"/>
              </a:ext>
            </a:extLst>
          </p:cNvPr>
          <p:cNvSpPr txBox="1"/>
          <p:nvPr/>
        </p:nvSpPr>
        <p:spPr>
          <a:xfrm>
            <a:off x="1022157" y="5960533"/>
            <a:ext cx="1001095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(National Crime Agency, No date), (College of Policing, 2015A), (College of Policing, 2015B)</a:t>
            </a:r>
          </a:p>
        </p:txBody>
      </p:sp>
    </p:spTree>
    <p:extLst>
      <p:ext uri="{BB962C8B-B14F-4D97-AF65-F5344CB8AC3E}">
        <p14:creationId xmlns:p14="http://schemas.microsoft.com/office/powerpoint/2010/main" val="146623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F8FF8-D42D-8243-3960-B548EA097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180595"/>
            <a:ext cx="10442596" cy="788789"/>
          </a:xfrm>
        </p:spPr>
        <p:txBody>
          <a:bodyPr>
            <a:normAutofit/>
          </a:bodyPr>
          <a:lstStyle/>
          <a:p>
            <a:r>
              <a:rPr lang="en-GB" sz="3600" b="1" dirty="0"/>
              <a:t>Intelligence Products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C3081-4F4F-FD40-840E-5192FEF2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636" y="1080701"/>
            <a:ext cx="10442448" cy="54523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/>
              <a:t>Strategic and tactical assessments</a:t>
            </a:r>
          </a:p>
          <a:p>
            <a:pPr marL="285750" indent="-285750">
              <a:spcBef>
                <a:spcPts val="200"/>
              </a:spcBef>
              <a:buFont typeface="Calibri" panose="020B0604020202020204" pitchFamily="34" charset="0"/>
              <a:buChar char="-"/>
            </a:pPr>
            <a:r>
              <a:rPr lang="en-GB" sz="2200"/>
              <a:t>Current policing landscape and priorities.</a:t>
            </a:r>
          </a:p>
          <a:p>
            <a:pPr marL="285750" indent="-285750">
              <a:spcBef>
                <a:spcPts val="200"/>
              </a:spcBef>
              <a:spcAft>
                <a:spcPts val="2000"/>
              </a:spcAft>
              <a:buFont typeface="Calibri" panose="020B0604020202020204" pitchFamily="34" charset="0"/>
              <a:buChar char="-"/>
            </a:pPr>
            <a:r>
              <a:rPr lang="en-GB" sz="2200"/>
              <a:t>Long and short-term vision.</a:t>
            </a:r>
            <a:endParaRPr lang="en-GB" sz="2200" dirty="0"/>
          </a:p>
          <a:p>
            <a:pPr marL="0" indent="0">
              <a:buNone/>
            </a:pPr>
            <a:r>
              <a:rPr lang="en-GB" sz="2800" dirty="0"/>
              <a:t>Subject profile</a:t>
            </a:r>
          </a:p>
          <a:p>
            <a:pPr marL="285750" indent="-285750">
              <a:spcBef>
                <a:spcPts val="200"/>
              </a:spcBef>
              <a:buFont typeface="Calibri" panose="020B0604020202020204" pitchFamily="34" charset="0"/>
              <a:buChar char="-"/>
            </a:pPr>
            <a:r>
              <a:rPr lang="en-GB" sz="2200" dirty="0"/>
              <a:t>Key details on a suspect.</a:t>
            </a:r>
          </a:p>
          <a:p>
            <a:pPr marL="285750" indent="-285750">
              <a:spcBef>
                <a:spcPts val="200"/>
              </a:spcBef>
              <a:spcAft>
                <a:spcPts val="2000"/>
              </a:spcAft>
              <a:buFont typeface="Calibri" panose="020B0604020202020204" pitchFamily="34" charset="0"/>
              <a:buChar char="-"/>
            </a:pPr>
            <a:r>
              <a:rPr lang="en-GB" sz="2200"/>
              <a:t>Assists in operational policing investigations.</a:t>
            </a:r>
            <a:endParaRPr lang="en-GB" sz="2200" dirty="0"/>
          </a:p>
          <a:p>
            <a:pPr marL="0" indent="0">
              <a:buNone/>
            </a:pPr>
            <a:r>
              <a:rPr lang="en-GB" sz="2800" dirty="0"/>
              <a:t>Problem profile</a:t>
            </a:r>
          </a:p>
          <a:p>
            <a:pPr>
              <a:spcBef>
                <a:spcPts val="200"/>
              </a:spcBef>
              <a:spcAft>
                <a:spcPts val="2000"/>
              </a:spcAft>
              <a:buFont typeface="Calibri" panose="020B0604020202020204" pitchFamily="34" charset="0"/>
              <a:buChar char="-"/>
            </a:pPr>
            <a:r>
              <a:rPr lang="en-GB" sz="2200"/>
              <a:t>Information on local crime.</a:t>
            </a:r>
            <a:endParaRPr lang="en-GB" sz="2200" dirty="0"/>
          </a:p>
          <a:p>
            <a:pPr marL="0" indent="0">
              <a:spcBef>
                <a:spcPts val="500"/>
              </a:spcBef>
              <a:buNone/>
            </a:pPr>
            <a:r>
              <a:rPr lang="en-GB" sz="2400"/>
              <a:t>(College of Policing, 2015A)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E0D2E-B009-36F6-838C-AE2747B89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841B-367E-4496-BF43-023ECE955D32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13F1E-F789-6F96-97D3-0EC891512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A9E99-9058-E41E-3E9B-BAF82D5BC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855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1BFC7-0848-24A3-3486-F34357725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019" y="303746"/>
            <a:ext cx="10488267" cy="745729"/>
          </a:xfrm>
        </p:spPr>
        <p:txBody>
          <a:bodyPr>
            <a:noAutofit/>
          </a:bodyPr>
          <a:lstStyle/>
          <a:p>
            <a:r>
              <a:rPr lang="en-GB" sz="3600" b="1" dirty="0"/>
              <a:t>Evaluation of Intelligence-Led Policing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6CB20-9675-3AD8-E35A-C4CF713D9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052F1-70A3-4062-8D79-125F9E3D3775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E5799-FB6A-9966-9B58-FB762DE5C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5F2E6-7497-C32F-C28B-824F09C5F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6</a:t>
            </a:fld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F886CA4-F9DA-E18A-9B51-D1CA6CA88C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1287054"/>
              </p:ext>
            </p:extLst>
          </p:nvPr>
        </p:nvGraphicFramePr>
        <p:xfrm>
          <a:off x="1" y="1161691"/>
          <a:ext cx="11429998" cy="46999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9" name="TextBox 238">
            <a:extLst>
              <a:ext uri="{FF2B5EF4-FFF2-40B4-BE49-F238E27FC236}">
                <a16:creationId xmlns:a16="http://schemas.microsoft.com/office/drawing/2014/main" id="{655CDC31-2008-AF4A-843F-75F838576CB6}"/>
              </a:ext>
            </a:extLst>
          </p:cNvPr>
          <p:cNvSpPr txBox="1"/>
          <p:nvPr/>
        </p:nvSpPr>
        <p:spPr>
          <a:xfrm>
            <a:off x="825115" y="6059054"/>
            <a:ext cx="77092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35403A"/>
                </a:solidFill>
              </a:rPr>
              <a:t>(Khalfa and Hardyns, 2024), (Gibbs, McGarrell and Sullivan, 2015). 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41141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A7E07-87D2-B858-8F28-AC0715E25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2B31D-3390-41AA-A39B-8B7B92951897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36122-D0A5-4EB5-082A-8F46C50F4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8D83F-90D9-DDA1-E388-5BE0E91EC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 dirty="0"/>
          </a:p>
        </p:txBody>
      </p:sp>
      <p:pic>
        <p:nvPicPr>
          <p:cNvPr id="8" name="Picture 7" descr="A computer circuit board with blue lights&#10;&#10;AI-generated content may be incorrect.">
            <a:extLst>
              <a:ext uri="{FF2B5EF4-FFF2-40B4-BE49-F238E27FC236}">
                <a16:creationId xmlns:a16="http://schemas.microsoft.com/office/drawing/2014/main" id="{66F16A84-2FE6-E39C-620A-AB9F58E975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9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15000"/>
                    </a14:imgEffect>
                    <a14:imgEffect>
                      <a14:brightnessContrast bright="-2000" contrast="23000"/>
                    </a14:imgEffect>
                  </a14:imgLayer>
                </a14:imgProps>
              </a:ext>
            </a:extLst>
          </a:blip>
          <a:srcRect r="7003"/>
          <a:stretch>
            <a:fillRect/>
          </a:stretch>
        </p:blipFill>
        <p:spPr>
          <a:xfrm>
            <a:off x="0" y="0"/>
            <a:ext cx="12178010" cy="6858027"/>
          </a:xfrm>
          <a:prstGeom prst="rect">
            <a:avLst/>
          </a:prstGeom>
          <a:effectLst>
            <a:outerShdw dir="2700000">
              <a:srgbClr val="000000"/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257306-4923-84D8-3B66-DC0C8BA3D5FF}"/>
              </a:ext>
            </a:extLst>
          </p:cNvPr>
          <p:cNvSpPr txBox="1"/>
          <p:nvPr/>
        </p:nvSpPr>
        <p:spPr>
          <a:xfrm>
            <a:off x="135907" y="1760"/>
            <a:ext cx="5963828" cy="27238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700" b="1" dirty="0">
                <a:solidFill>
                  <a:srgbClr val="FFFFFF"/>
                </a:solidFill>
                <a:latin typeface="Walbaum Display"/>
              </a:rPr>
              <a:t>Digital Policing and Intelligence</a:t>
            </a:r>
            <a:endParaRPr lang="en-US" sz="5700" b="1" dirty="0">
              <a:solidFill>
                <a:srgbClr val="FFFFFF"/>
              </a:solidFill>
              <a:latin typeface="Walbau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413172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33E6F-0726-0052-BAF1-1FDC3C8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221622"/>
            <a:ext cx="10442596" cy="820230"/>
          </a:xfrm>
        </p:spPr>
        <p:txBody>
          <a:bodyPr>
            <a:normAutofit/>
          </a:bodyPr>
          <a:lstStyle/>
          <a:p>
            <a:r>
              <a:rPr lang="en-GB" sz="3600" b="1"/>
              <a:t>Digital Policing and Digital Forensics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72533-2FC9-1E0C-FF80-128910D67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636" y="1518192"/>
            <a:ext cx="10442448" cy="45436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1000"/>
              </a:spcAft>
              <a:buNone/>
            </a:pPr>
            <a:r>
              <a:rPr lang="en-GB" sz="2400"/>
              <a:t>What is digital forensics?</a:t>
            </a:r>
            <a:endParaRPr lang="en-GB" sz="2400" dirty="0"/>
          </a:p>
          <a:p>
            <a:pPr marL="0" indent="0">
              <a:buNone/>
            </a:pPr>
            <a:r>
              <a:rPr lang="en-GB" sz="2400"/>
              <a:t>How they use evidence and intelligence.</a:t>
            </a:r>
            <a:endParaRPr lang="en-US" sz="2400"/>
          </a:p>
          <a:p>
            <a:pPr marL="285750" indent="-285750">
              <a:spcBef>
                <a:spcPts val="200"/>
              </a:spcBef>
              <a:buFont typeface="Calibri" panose="020B0604020202020204" pitchFamily="34" charset="0"/>
              <a:buChar char="-"/>
            </a:pPr>
            <a:r>
              <a:rPr lang="en-GB" sz="2000"/>
              <a:t>Evidence on smart devices.</a:t>
            </a:r>
          </a:p>
          <a:p>
            <a:pPr marL="285750" indent="-285750">
              <a:spcBef>
                <a:spcPts val="200"/>
              </a:spcBef>
              <a:spcAft>
                <a:spcPts val="1000"/>
              </a:spcAft>
              <a:buFont typeface="Calibri" panose="020B0604020202020204" pitchFamily="34" charset="0"/>
              <a:buChar char="-"/>
            </a:pPr>
            <a:r>
              <a:rPr lang="en-GB" sz="2000"/>
              <a:t>Digital online footprint.</a:t>
            </a:r>
            <a:endParaRPr lang="en-GB" sz="2000" dirty="0"/>
          </a:p>
          <a:p>
            <a:pPr marL="0" indent="0">
              <a:buNone/>
            </a:pPr>
            <a:r>
              <a:rPr lang="en-GB" sz="2400"/>
              <a:t>How does this improve the effectiveness of policing?</a:t>
            </a:r>
            <a:endParaRPr lang="en-GB" sz="2400" dirty="0"/>
          </a:p>
          <a:p>
            <a:pPr marL="342900" indent="-342900">
              <a:spcBef>
                <a:spcPts val="200"/>
              </a:spcBef>
              <a:buFont typeface="Calibri" panose="020B0604020202020204" pitchFamily="34" charset="0"/>
              <a:buChar char="-"/>
            </a:pPr>
            <a:r>
              <a:rPr lang="en-GB" sz="2000"/>
              <a:t>Uncover hidden evidence and makes connections.</a:t>
            </a:r>
          </a:p>
          <a:p>
            <a:pPr marL="342900" indent="-342900">
              <a:spcBef>
                <a:spcPts val="200"/>
              </a:spcBef>
              <a:spcAft>
                <a:spcPts val="2000"/>
              </a:spcAft>
              <a:buFont typeface="Calibri" panose="020B0604020202020204" pitchFamily="34" charset="0"/>
              <a:buChar char="-"/>
            </a:pPr>
            <a:r>
              <a:rPr lang="en-GB" sz="2000"/>
              <a:t>Maps out a timeline of events.</a:t>
            </a:r>
          </a:p>
          <a:p>
            <a:pPr marL="0" indent="0">
              <a:buNone/>
            </a:pPr>
            <a:r>
              <a:rPr lang="en-GB" sz="2000"/>
              <a:t>(Thames Valley Police, 2025), (CACI, 2024).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8B50F-F85A-F632-6E96-BFE6426AE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FCBF-7024-4036-923E-54E9A9036845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1AA56-C0BA-803A-FAB6-0EDF79B6E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991F4-D2D6-34E1-839C-093C0AB67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153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92FD7-FA02-3A78-BE51-FCD635D1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228812"/>
            <a:ext cx="10449784" cy="913682"/>
          </a:xfrm>
        </p:spPr>
        <p:txBody>
          <a:bodyPr>
            <a:normAutofit/>
          </a:bodyPr>
          <a:lstStyle/>
          <a:p>
            <a:r>
              <a:rPr lang="en-GB" sz="4400" b="1"/>
              <a:t>Evaluation of Digital Policing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F11C3-1B11-4D82-2CD7-602AAD1B7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8620F-4F06-49BA-A9A4-1E585BB0B390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116CF-6182-92CD-F6C3-5BF062531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E2447C-A0DC-AC8A-EAE0-79BA5A42F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D0D43D6-349A-3489-0B65-5307320A41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3379831"/>
              </p:ext>
            </p:extLst>
          </p:nvPr>
        </p:nvGraphicFramePr>
        <p:xfrm>
          <a:off x="366623" y="1240766"/>
          <a:ext cx="10955547" cy="471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7" name="TextBox 526">
            <a:extLst>
              <a:ext uri="{FF2B5EF4-FFF2-40B4-BE49-F238E27FC236}">
                <a16:creationId xmlns:a16="http://schemas.microsoft.com/office/drawing/2014/main" id="{1CAF2766-F377-70D2-C39C-3849956D8B1E}"/>
              </a:ext>
            </a:extLst>
          </p:cNvPr>
          <p:cNvSpPr txBox="1"/>
          <p:nvPr/>
        </p:nvSpPr>
        <p:spPr>
          <a:xfrm>
            <a:off x="769698" y="6038273"/>
            <a:ext cx="815109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35403A"/>
                </a:solidFill>
                <a:latin typeface="Calibri"/>
                <a:ea typeface="Calibri"/>
                <a:cs typeface="Calibri"/>
              </a:rPr>
              <a:t>(CACI, 2024), (Castle Point, 2024), (College of Policing, 2020), (</a:t>
            </a:r>
            <a:r>
              <a:rPr lang="en-GB" sz="2000">
                <a:solidFill>
                  <a:srgbClr val="35403A"/>
                </a:solidFill>
                <a:latin typeface="Calibri"/>
                <a:ea typeface="Calibri"/>
                <a:cs typeface="Calibri"/>
              </a:rPr>
              <a:t>Sytech, 2025).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3457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84685-1BAF-B6FE-D3B1-F14814B5F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97C5-CBD9-4D3D-9024-02B3EC318347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D9B54-6CA3-0A67-8D43-69C8CFAE3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78F2F-90B1-1673-3040-BAB8D8C4B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 dirty="0"/>
          </a:p>
        </p:txBody>
      </p:sp>
      <p:pic>
        <p:nvPicPr>
          <p:cNvPr id="7" name="Picture 6" descr="A white rectangular object with a shadow on a blue background&#10;&#10;AI-generated content may be incorrect.">
            <a:extLst>
              <a:ext uri="{FF2B5EF4-FFF2-40B4-BE49-F238E27FC236}">
                <a16:creationId xmlns:a16="http://schemas.microsoft.com/office/drawing/2014/main" id="{A39279E0-F1C6-2821-5ADB-7C67E10A0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1" y="0"/>
            <a:ext cx="12523783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F2EBC1-D53E-833B-7E48-BB506C7B8788}"/>
              </a:ext>
            </a:extLst>
          </p:cNvPr>
          <p:cNvSpPr txBox="1"/>
          <p:nvPr/>
        </p:nvSpPr>
        <p:spPr>
          <a:xfrm>
            <a:off x="3611419" y="2921769"/>
            <a:ext cx="495992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latin typeface="Walbaum Display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40184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672E6-BFC2-B18B-2454-0799895BA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171301"/>
            <a:ext cx="10449784" cy="719589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Timeline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E747B-A433-A383-EB15-A808384A8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02EE-9B2C-47E1-B923-070BE535DEA8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B5999-AA90-78DF-3F6F-F0AD7EABD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A55AC-8E92-2509-8652-AC563BFFA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271089F-C255-2F2F-5CFC-C949E3B465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8040129"/>
              </p:ext>
            </p:extLst>
          </p:nvPr>
        </p:nvGraphicFramePr>
        <p:xfrm>
          <a:off x="646981" y="1355785"/>
          <a:ext cx="10883660" cy="4498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3507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21272-63D1-AA8C-0F97-A86D07029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925" y="165129"/>
            <a:ext cx="10442596" cy="69802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9D451-130F-169B-A3AA-CC14B9504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108" y="1002786"/>
            <a:ext cx="11549504" cy="56991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dirty="0"/>
              <a:t>CACI (2024) </a:t>
            </a:r>
            <a:r>
              <a:rPr lang="en-GB" i="1" dirty="0"/>
              <a:t>How digital forensics can scale up its mission-critical role to improve modern policing</a:t>
            </a:r>
            <a:r>
              <a:rPr lang="en-GB" dirty="0"/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https://www.caci.co.uk/insights/how-digital-forensics-can-scale-up-its-mission-critical-role-to-improve-modern-policing/#:~:text=Uncovering%20hidden%20evidence:%20deleted%20conversations,refute%20%E2%80%93%20witness%20testimonies%20and%20alibis</a:t>
            </a:r>
            <a:r>
              <a:rPr lang="en-GB">
                <a:ea typeface="+mn-lt"/>
                <a:cs typeface="+mn-lt"/>
              </a:rPr>
              <a:t>. (Accessed: 8th January 2026).</a:t>
            </a:r>
            <a:endParaRPr lang="en-GB" dirty="0"/>
          </a:p>
          <a:p>
            <a:pPr>
              <a:buNone/>
            </a:pPr>
            <a:r>
              <a:rPr lang="en-GB" dirty="0"/>
              <a:t>Castle Point (2024) </a:t>
            </a:r>
            <a:r>
              <a:rPr lang="en-GB" i="1" dirty="0">
                <a:ea typeface="+mn-lt"/>
                <a:cs typeface="+mn-lt"/>
              </a:rPr>
              <a:t>RRIPA Policy for Castle Point Borough Council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https://www.castlepoint.gov.uk/documents/d/guest/cpbc-ripa-policy-2022#:~:text=Collateral%20Intrusion,-The%20authorising%20officer&amp;text=Castle%20Point%20Borough%20Council%20may,of%20the%20operation%20or%20investigation</a:t>
            </a:r>
            <a:r>
              <a:rPr lang="en-GB" dirty="0">
                <a:ea typeface="+mn-lt"/>
                <a:cs typeface="+mn-lt"/>
              </a:rPr>
              <a:t>. (Accessed: </a:t>
            </a:r>
            <a:r>
              <a:rPr lang="en-GB">
                <a:ea typeface="+mn-lt"/>
                <a:cs typeface="+mn-lt"/>
              </a:rPr>
              <a:t>9th January 2026).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College</a:t>
            </a:r>
            <a:r>
              <a:rPr lang="en-GB"/>
              <a:t> of Policing (2015A) </a:t>
            </a:r>
            <a:r>
              <a:rPr lang="en-GB" i="1" dirty="0"/>
              <a:t>Intelligence products</a:t>
            </a:r>
            <a:r>
              <a:rPr lang="en-GB" dirty="0"/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https://www.college.police.uk/app/intelligence-management/intelligence-products</a:t>
            </a:r>
            <a:r>
              <a:rPr lang="en-GB" dirty="0">
                <a:ea typeface="+mn-lt"/>
                <a:cs typeface="+mn-lt"/>
              </a:rPr>
              <a:t> (Accessed: 28th December 2025).</a:t>
            </a:r>
            <a:endParaRPr lang="en-GB" dirty="0"/>
          </a:p>
          <a:p>
            <a:pPr>
              <a:buNone/>
            </a:pPr>
            <a:r>
              <a:rPr lang="en-GB" dirty="0"/>
              <a:t>College of Policing (2015B) </a:t>
            </a:r>
            <a:r>
              <a:rPr lang="en-GB" i="1" dirty="0"/>
              <a:t>Intelligence structure</a:t>
            </a:r>
            <a:r>
              <a:rPr lang="en-GB" dirty="0"/>
              <a:t>. </a:t>
            </a: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https://www.college.police.uk/app/intelligence-management/governance#:~:text=support%20operational%20activities-,Intelligence%20units,retrieve%2C%20compare%20and%20share%20data</a:t>
            </a:r>
            <a:r>
              <a:rPr lang="en-GB" dirty="0">
                <a:ea typeface="+mn-lt"/>
                <a:cs typeface="+mn-lt"/>
              </a:rPr>
              <a:t>. (Accessed: 28th December 2025).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College of Policing (2020) </a:t>
            </a:r>
            <a:r>
              <a:rPr lang="en-GB" i="1" dirty="0">
                <a:ea typeface="+mn-lt"/>
                <a:cs typeface="+mn-lt"/>
              </a:rPr>
              <a:t>Part 3: Future Challenges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https://assets.college.police.uk/s3fs-public/2020-08/Future-Operating-Environment-2040-Part3-Challenges.pdf?v=1597087189</a:t>
            </a:r>
            <a:r>
              <a:rPr lang="en-GB">
                <a:ea typeface="+mn-lt"/>
                <a:cs typeface="+mn-lt"/>
              </a:rPr>
              <a:t> (Accessed: 8th January 2026).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Gibbs, C., McGarrell, E.F. and Sullivan, B. (2015) ‘Intelligence-led policing and transnational environmental crime: A process evaluation’, </a:t>
            </a:r>
            <a:r>
              <a:rPr lang="en-GB" i="1">
                <a:ea typeface="+mn-lt"/>
                <a:cs typeface="+mn-lt"/>
              </a:rPr>
              <a:t>European journal of criminology</a:t>
            </a:r>
            <a:r>
              <a:rPr lang="en-GB">
                <a:ea typeface="+mn-lt"/>
                <a:cs typeface="+mn-lt"/>
              </a:rPr>
              <a:t>, 12(2), pp. 242–259.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https://doi.org/10.1177/1477370815571947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>
              <a:solidFill>
                <a:srgbClr val="35403A"/>
              </a:solidFill>
              <a:latin typeface="Aptos Light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94E4F-35D2-C6B8-D7D9-DC00D7D9B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A73CA-63E0-479F-ACD0-7BBF4F0A14A0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2FD48-3E93-198B-5FB2-AC5A6BDB2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D7535-3900-EA62-D3D2-4D3C8A172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94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67AB1-C1BC-B017-C01C-06310BB20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96" y="176602"/>
            <a:ext cx="10442596" cy="813042"/>
          </a:xfrm>
        </p:spPr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6D872-2CEF-6CDB-D135-4E4AEFC44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25" y="1226652"/>
            <a:ext cx="11666264" cy="48351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/>
              <a:t>Khalfa, R. and Hardyns, W. (2024) ‘Led by Intelligence’: A Scoping Review on the Experimental Evaluation of Intelligence-Led Policing’, </a:t>
            </a:r>
            <a:r>
              <a:rPr lang="en-GB" i="1"/>
              <a:t>Evaluation review</a:t>
            </a:r>
            <a:r>
              <a:rPr lang="en-GB"/>
              <a:t>, 48(5), pp. 797–847. Available at: </a:t>
            </a:r>
            <a:r>
              <a:rPr lang="en-GB" dirty="0">
                <a:hlinkClick r:id="rId2"/>
              </a:rPr>
              <a:t>https://doi.org/10.1177/0193841X231204588</a:t>
            </a:r>
            <a:r>
              <a:rPr lang="en-GB" dirty="0"/>
              <a:t>. </a:t>
            </a:r>
            <a:endParaRPr lang="en-US"/>
          </a:p>
          <a:p>
            <a:pPr>
              <a:buNone/>
            </a:pPr>
            <a:r>
              <a:rPr lang="en-GB"/>
              <a:t>National Crime Agency (No date) </a:t>
            </a:r>
            <a:r>
              <a:rPr lang="en-GB" i="1"/>
              <a:t>Intelligence: enhancing the picture of serious organised crime affecting the UK</a:t>
            </a:r>
            <a:r>
              <a:rPr lang="en-GB"/>
              <a:t>. Available at: </a:t>
            </a:r>
            <a:r>
              <a:rPr lang="en-GB" dirty="0">
                <a:hlinkClick r:id="rId3"/>
              </a:rPr>
              <a:t>https://www.northyorkshire.police.uk/news/north-yorkshire/news/news/2022/06-june/the-power-of-intelligence--an-insight-into-the-world-of-intelligence-in-policing/</a:t>
            </a:r>
            <a:r>
              <a:rPr lang="en-GB"/>
              <a:t> (Accessed: 29th December 2025).</a:t>
            </a:r>
            <a:endParaRPr lang="en-US"/>
          </a:p>
          <a:p>
            <a:pPr>
              <a:buNone/>
            </a:pPr>
            <a:r>
              <a:rPr lang="en-GB" dirty="0"/>
              <a:t>Sytech (2025) </a:t>
            </a:r>
            <a:r>
              <a:rPr lang="en-GB" i="1" dirty="0"/>
              <a:t>Innovation in Digital Forensics: AI Tools Aiding Victim Identification</a:t>
            </a:r>
            <a:r>
              <a:rPr lang="en-GB" dirty="0"/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https://sytech-consultants.com/innovation-in-digital-forensics-ai-tools-aiding-victim-identification/#:~:text=Why%20AI%20Matters%20in%20Digital,quality%20approach%20to%20digital%20analysis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>
                <a:ea typeface="+mn-lt"/>
                <a:cs typeface="+mn-lt"/>
              </a:rPr>
              <a:t>(Accessed: 7th January 2026). </a:t>
            </a:r>
            <a:endParaRPr lang="en-GB" dirty="0"/>
          </a:p>
          <a:p>
            <a:pPr>
              <a:buNone/>
            </a:pPr>
            <a:r>
              <a:rPr lang="en-GB"/>
              <a:t>Thames Valley Police (2025) </a:t>
            </a:r>
            <a:r>
              <a:rPr lang="en-GB" i="1" dirty="0">
                <a:solidFill>
                  <a:srgbClr val="35403A"/>
                </a:solidFill>
                <a:latin typeface="Aptos Light"/>
                <a:ea typeface="Open Sans"/>
                <a:cs typeface="Open Sans"/>
              </a:rPr>
              <a:t>Behind the Screens: A Day in the Life of a Digital Forensics Investigator</a:t>
            </a:r>
            <a:r>
              <a:rPr lang="en-GB" dirty="0">
                <a:solidFill>
                  <a:srgbClr val="35403A"/>
                </a:solidFill>
                <a:latin typeface="Aptos Light"/>
                <a:ea typeface="Open Sans"/>
                <a:cs typeface="Open Sans"/>
              </a:rPr>
              <a:t>. Available at: </a:t>
            </a:r>
            <a:r>
              <a:rPr lang="en-GB" dirty="0">
                <a:solidFill>
                  <a:srgbClr val="35403A"/>
                </a:solidFill>
                <a:ea typeface="+mn-lt"/>
                <a:cs typeface="+mn-lt"/>
                <a:hlinkClick r:id="rId5"/>
              </a:rPr>
              <a:t>https://tvpcareers.co.uk/behind-the-screens-a-day-in-the-life-of-a-digital-forensics-investigator/</a:t>
            </a:r>
            <a:r>
              <a:rPr lang="en-GB">
                <a:solidFill>
                  <a:srgbClr val="35403A"/>
                </a:solidFill>
                <a:ea typeface="+mn-lt"/>
                <a:cs typeface="+mn-lt"/>
              </a:rPr>
              <a:t> (Accessed: 6th January 2026).</a:t>
            </a:r>
            <a:endParaRPr lang="en-US">
              <a:solidFill>
                <a:srgbClr val="35403A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44224-8EFD-4F65-D876-DB4B6D183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2BE9-61A1-4FF2-AF09-B74129D3AD77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5A9A7-8967-7340-3FEC-6C4AB8FB5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33CAD-5DAD-FEFD-3432-C3AE24820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424090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BohoVogueVTI</vt:lpstr>
      <vt:lpstr>Integration of Information and intelligence in operational and digital policing.</vt:lpstr>
      <vt:lpstr>PowerPoint Presentation</vt:lpstr>
      <vt:lpstr>PowerPoint Presentation</vt:lpstr>
      <vt:lpstr>Intelligence-Led Policing</vt:lpstr>
      <vt:lpstr>Intelligence Products</vt:lpstr>
      <vt:lpstr>Evaluation of Intelligence-Led Policing </vt:lpstr>
      <vt:lpstr>PowerPoint Presentation</vt:lpstr>
      <vt:lpstr>Digital Policing and Digital Forensics</vt:lpstr>
      <vt:lpstr>Evaluation of Digital Policing</vt:lpstr>
      <vt:lpstr>PowerPoint Presentation</vt:lpstr>
      <vt:lpstr>Timeline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744</cp:revision>
  <dcterms:created xsi:type="dcterms:W3CDTF">2026-01-06T15:45:09Z</dcterms:created>
  <dcterms:modified xsi:type="dcterms:W3CDTF">2026-01-09T22:35:32Z</dcterms:modified>
</cp:coreProperties>
</file>