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337" r:id="rId4"/>
    <p:sldId id="339" r:id="rId5"/>
    <p:sldId id="341" r:id="rId6"/>
    <p:sldId id="342" r:id="rId7"/>
    <p:sldId id="338" r:id="rId8"/>
    <p:sldId id="281" r:id="rId9"/>
    <p:sldId id="284" r:id="rId10"/>
    <p:sldId id="350" r:id="rId11"/>
    <p:sldId id="335" r:id="rId12"/>
    <p:sldId id="315" r:id="rId13"/>
    <p:sldId id="268" r:id="rId14"/>
    <p:sldId id="333" r:id="rId15"/>
    <p:sldId id="261" r:id="rId16"/>
    <p:sldId id="336" r:id="rId17"/>
    <p:sldId id="332" r:id="rId18"/>
    <p:sldId id="259" r:id="rId19"/>
    <p:sldId id="260" r:id="rId20"/>
    <p:sldId id="265" r:id="rId21"/>
    <p:sldId id="266" r:id="rId22"/>
    <p:sldId id="346" r:id="rId23"/>
    <p:sldId id="344" r:id="rId24"/>
    <p:sldId id="348" r:id="rId25"/>
    <p:sldId id="347"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EEFA07-B69F-409C-859A-6E97BA09441F}" v="103" dt="2022-01-18T15:02:38.8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47215" autoAdjust="0"/>
  </p:normalViewPr>
  <p:slideViewPr>
    <p:cSldViewPr snapToGrid="0">
      <p:cViewPr varScale="1">
        <p:scale>
          <a:sx n="52" d="100"/>
          <a:sy n="52" d="100"/>
        </p:scale>
        <p:origin x="28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Cook" userId="ec8d19ad-53cf-4ab4-994f-694c5053476a" providerId="ADAL" clId="{E8EEFA07-B69F-409C-859A-6E97BA09441F}"/>
    <pc:docChg chg="undo custSel addSld delSld modSld sldOrd">
      <pc:chgData name="Rachel Cook" userId="ec8d19ad-53cf-4ab4-994f-694c5053476a" providerId="ADAL" clId="{E8EEFA07-B69F-409C-859A-6E97BA09441F}" dt="2022-01-18T15:09:12.591" v="4800" actId="403"/>
      <pc:docMkLst>
        <pc:docMk/>
      </pc:docMkLst>
      <pc:sldChg chg="addSp delSp modSp new mod setBg addAnim">
        <pc:chgData name="Rachel Cook" userId="ec8d19ad-53cf-4ab4-994f-694c5053476a" providerId="ADAL" clId="{E8EEFA07-B69F-409C-859A-6E97BA09441F}" dt="2022-01-13T12:38:48.844" v="1259" actId="1076"/>
        <pc:sldMkLst>
          <pc:docMk/>
          <pc:sldMk cId="1047935295" sldId="256"/>
        </pc:sldMkLst>
        <pc:spChg chg="mod">
          <ac:chgData name="Rachel Cook" userId="ec8d19ad-53cf-4ab4-994f-694c5053476a" providerId="ADAL" clId="{E8EEFA07-B69F-409C-859A-6E97BA09441F}" dt="2022-01-13T12:38:48.844" v="1259" actId="1076"/>
          <ac:spMkLst>
            <pc:docMk/>
            <pc:sldMk cId="1047935295" sldId="256"/>
            <ac:spMk id="2" creationId="{705EBAB9-E10A-439D-A45F-80F3A5B1CCA6}"/>
          </ac:spMkLst>
        </pc:spChg>
        <pc:spChg chg="mod">
          <ac:chgData name="Rachel Cook" userId="ec8d19ad-53cf-4ab4-994f-694c5053476a" providerId="ADAL" clId="{E8EEFA07-B69F-409C-859A-6E97BA09441F}" dt="2022-01-13T12:38:02.148" v="1250" actId="6549"/>
          <ac:spMkLst>
            <pc:docMk/>
            <pc:sldMk cId="1047935295" sldId="256"/>
            <ac:spMk id="3" creationId="{D67B6840-293F-4E83-99E8-CFC4162FB804}"/>
          </ac:spMkLst>
        </pc:spChg>
        <pc:spChg chg="add del">
          <ac:chgData name="Rachel Cook" userId="ec8d19ad-53cf-4ab4-994f-694c5053476a" providerId="ADAL" clId="{E8EEFA07-B69F-409C-859A-6E97BA09441F}" dt="2022-01-12T14:42:04.849" v="18" actId="26606"/>
          <ac:spMkLst>
            <pc:docMk/>
            <pc:sldMk cId="1047935295" sldId="256"/>
            <ac:spMk id="71" creationId="{86295E7F-EA66-480B-B001-C8BE7CD61903}"/>
          </ac:spMkLst>
        </pc:spChg>
        <pc:spChg chg="add del">
          <ac:chgData name="Rachel Cook" userId="ec8d19ad-53cf-4ab4-994f-694c5053476a" providerId="ADAL" clId="{E8EEFA07-B69F-409C-859A-6E97BA09441F}" dt="2022-01-12T14:42:09.927" v="24" actId="26606"/>
          <ac:spMkLst>
            <pc:docMk/>
            <pc:sldMk cId="1047935295" sldId="256"/>
            <ac:spMk id="75" creationId="{08C9B587-E65E-4B52-B37C-ABEBB6E87928}"/>
          </ac:spMkLst>
        </pc:spChg>
        <pc:spChg chg="add del">
          <ac:chgData name="Rachel Cook" userId="ec8d19ad-53cf-4ab4-994f-694c5053476a" providerId="ADAL" clId="{E8EEFA07-B69F-409C-859A-6E97BA09441F}" dt="2022-01-13T12:37:18.144" v="1226" actId="26606"/>
          <ac:spMkLst>
            <pc:docMk/>
            <pc:sldMk cId="1047935295" sldId="256"/>
            <ac:spMk id="77" creationId="{AF2F604E-43BE-4DC3-B983-E071523364F8}"/>
          </ac:spMkLst>
        </pc:spChg>
        <pc:spChg chg="add del">
          <ac:chgData name="Rachel Cook" userId="ec8d19ad-53cf-4ab4-994f-694c5053476a" providerId="ADAL" clId="{E8EEFA07-B69F-409C-859A-6E97BA09441F}" dt="2022-01-13T12:37:18.144" v="1226" actId="26606"/>
          <ac:spMkLst>
            <pc:docMk/>
            <pc:sldMk cId="1047935295" sldId="256"/>
            <ac:spMk id="79" creationId="{08C9B587-E65E-4B52-B37C-ABEBB6E87928}"/>
          </ac:spMkLst>
        </pc:spChg>
        <pc:spChg chg="add del">
          <ac:chgData name="Rachel Cook" userId="ec8d19ad-53cf-4ab4-994f-694c5053476a" providerId="ADAL" clId="{E8EEFA07-B69F-409C-859A-6E97BA09441F}" dt="2022-01-13T12:37:44.476" v="1232" actId="26606"/>
          <ac:spMkLst>
            <pc:docMk/>
            <pc:sldMk cId="1047935295" sldId="256"/>
            <ac:spMk id="145" creationId="{A8384FB5-9ADC-4DDC-881B-597D56F5B15D}"/>
          </ac:spMkLst>
        </pc:spChg>
        <pc:spChg chg="add del">
          <ac:chgData name="Rachel Cook" userId="ec8d19ad-53cf-4ab4-994f-694c5053476a" providerId="ADAL" clId="{E8EEFA07-B69F-409C-859A-6E97BA09441F}" dt="2022-01-13T12:37:44.476" v="1232" actId="26606"/>
          <ac:spMkLst>
            <pc:docMk/>
            <pc:sldMk cId="1047935295" sldId="256"/>
            <ac:spMk id="147" creationId="{BC05CA36-AD6A-4ABF-9A05-52E5A143D2BB}"/>
          </ac:spMkLst>
        </pc:spChg>
        <pc:spChg chg="add del">
          <ac:chgData name="Rachel Cook" userId="ec8d19ad-53cf-4ab4-994f-694c5053476a" providerId="ADAL" clId="{E8EEFA07-B69F-409C-859A-6E97BA09441F}" dt="2022-01-13T12:37:44.476" v="1232" actId="26606"/>
          <ac:spMkLst>
            <pc:docMk/>
            <pc:sldMk cId="1047935295" sldId="256"/>
            <ac:spMk id="149" creationId="{D4331EE8-85A4-4588-8D9E-70E534D477DB}"/>
          </ac:spMkLst>
        </pc:spChg>
        <pc:spChg chg="add del">
          <ac:chgData name="Rachel Cook" userId="ec8d19ad-53cf-4ab4-994f-694c5053476a" providerId="ADAL" clId="{E8EEFA07-B69F-409C-859A-6E97BA09441F}" dt="2022-01-13T12:37:44.476" v="1232" actId="26606"/>
          <ac:spMkLst>
            <pc:docMk/>
            <pc:sldMk cId="1047935295" sldId="256"/>
            <ac:spMk id="151" creationId="{49D6C862-61CC-4B46-8080-96583D653BAB}"/>
          </ac:spMkLst>
        </pc:spChg>
        <pc:spChg chg="add del">
          <ac:chgData name="Rachel Cook" userId="ec8d19ad-53cf-4ab4-994f-694c5053476a" providerId="ADAL" clId="{E8EEFA07-B69F-409C-859A-6E97BA09441F}" dt="2022-01-13T12:37:44.476" v="1232" actId="26606"/>
          <ac:spMkLst>
            <pc:docMk/>
            <pc:sldMk cId="1047935295" sldId="256"/>
            <ac:spMk id="153" creationId="{E37EECFC-A684-4391-AE85-4CDAF5565F61}"/>
          </ac:spMkLst>
        </pc:spChg>
        <pc:spChg chg="add">
          <ac:chgData name="Rachel Cook" userId="ec8d19ad-53cf-4ab4-994f-694c5053476a" providerId="ADAL" clId="{E8EEFA07-B69F-409C-859A-6E97BA09441F}" dt="2022-01-13T12:37:44.476" v="1232" actId="26606"/>
          <ac:spMkLst>
            <pc:docMk/>
            <pc:sldMk cId="1047935295" sldId="256"/>
            <ac:spMk id="192" creationId="{74426AB7-D619-4515-962A-BC83909EC015}"/>
          </ac:spMkLst>
        </pc:spChg>
        <pc:spChg chg="add">
          <ac:chgData name="Rachel Cook" userId="ec8d19ad-53cf-4ab4-994f-694c5053476a" providerId="ADAL" clId="{E8EEFA07-B69F-409C-859A-6E97BA09441F}" dt="2022-01-13T12:37:44.476" v="1232" actId="26606"/>
          <ac:spMkLst>
            <pc:docMk/>
            <pc:sldMk cId="1047935295" sldId="256"/>
            <ac:spMk id="193" creationId="{DE47DF98-723F-4AAC-ABCF-CACBC438F78F}"/>
          </ac:spMkLst>
        </pc:spChg>
        <pc:spChg chg="add del">
          <ac:chgData name="Rachel Cook" userId="ec8d19ad-53cf-4ab4-994f-694c5053476a" providerId="ADAL" clId="{E8EEFA07-B69F-409C-859A-6E97BA09441F}" dt="2022-01-12T14:42:06.907" v="22" actId="26606"/>
          <ac:spMkLst>
            <pc:docMk/>
            <pc:sldMk cId="1047935295" sldId="256"/>
            <ac:spMk id="1028" creationId="{C3896A03-3945-419A-B66B-4EE266EDD152}"/>
          </ac:spMkLst>
        </pc:spChg>
        <pc:spChg chg="add del">
          <ac:chgData name="Rachel Cook" userId="ec8d19ad-53cf-4ab4-994f-694c5053476a" providerId="ADAL" clId="{E8EEFA07-B69F-409C-859A-6E97BA09441F}" dt="2022-01-12T14:42:06.907" v="22" actId="26606"/>
          <ac:spMkLst>
            <pc:docMk/>
            <pc:sldMk cId="1047935295" sldId="256"/>
            <ac:spMk id="1029" creationId="{B34F5AD2-EDBD-4BBD-A55C-EAFFD0C7097A}"/>
          </ac:spMkLst>
        </pc:spChg>
        <pc:spChg chg="add del">
          <ac:chgData name="Rachel Cook" userId="ec8d19ad-53cf-4ab4-994f-694c5053476a" providerId="ADAL" clId="{E8EEFA07-B69F-409C-859A-6E97BA09441F}" dt="2022-01-12T14:42:09.927" v="24" actId="26606"/>
          <ac:spMkLst>
            <pc:docMk/>
            <pc:sldMk cId="1047935295" sldId="256"/>
            <ac:spMk id="1031" creationId="{68AF5748-FED8-45BA-8631-26D1D10F3246}"/>
          </ac:spMkLst>
        </pc:spChg>
        <pc:spChg chg="add del">
          <ac:chgData name="Rachel Cook" userId="ec8d19ad-53cf-4ab4-994f-694c5053476a" providerId="ADAL" clId="{E8EEFA07-B69F-409C-859A-6E97BA09441F}" dt="2022-01-12T14:42:09.927" v="24" actId="26606"/>
          <ac:spMkLst>
            <pc:docMk/>
            <pc:sldMk cId="1047935295" sldId="256"/>
            <ac:spMk id="1032" creationId="{AF2F604E-43BE-4DC3-B983-E071523364F8}"/>
          </ac:spMkLst>
        </pc:spChg>
        <pc:spChg chg="add del">
          <ac:chgData name="Rachel Cook" userId="ec8d19ad-53cf-4ab4-994f-694c5053476a" providerId="ADAL" clId="{E8EEFA07-B69F-409C-859A-6E97BA09441F}" dt="2022-01-13T12:37:18.144" v="1226" actId="26606"/>
          <ac:spMkLst>
            <pc:docMk/>
            <pc:sldMk cId="1047935295" sldId="256"/>
            <ac:spMk id="1034" creationId="{5DCB5928-DC7D-4612-9922-441966E15627}"/>
          </ac:spMkLst>
        </pc:spChg>
        <pc:spChg chg="add del">
          <ac:chgData name="Rachel Cook" userId="ec8d19ad-53cf-4ab4-994f-694c5053476a" providerId="ADAL" clId="{E8EEFA07-B69F-409C-859A-6E97BA09441F}" dt="2022-01-13T12:37:18.144" v="1226" actId="26606"/>
          <ac:spMkLst>
            <pc:docMk/>
            <pc:sldMk cId="1047935295" sldId="256"/>
            <ac:spMk id="1035" creationId="{682C1161-1736-45EC-99B7-33F3CAE9D517}"/>
          </ac:spMkLst>
        </pc:spChg>
        <pc:spChg chg="add del">
          <ac:chgData name="Rachel Cook" userId="ec8d19ad-53cf-4ab4-994f-694c5053476a" providerId="ADAL" clId="{E8EEFA07-B69F-409C-859A-6E97BA09441F}" dt="2022-01-13T12:37:18.144" v="1226" actId="26606"/>
          <ac:spMkLst>
            <pc:docMk/>
            <pc:sldMk cId="1047935295" sldId="256"/>
            <ac:spMk id="1036" creationId="{84D4DDB8-B68F-45B0-9F62-C4279996F672}"/>
          </ac:spMkLst>
        </pc:spChg>
        <pc:picChg chg="add mod">
          <ac:chgData name="Rachel Cook" userId="ec8d19ad-53cf-4ab4-994f-694c5053476a" providerId="ADAL" clId="{E8EEFA07-B69F-409C-859A-6E97BA09441F}" dt="2022-01-13T12:37:44.476" v="1232" actId="26606"/>
          <ac:picMkLst>
            <pc:docMk/>
            <pc:sldMk cId="1047935295" sldId="256"/>
            <ac:picMk id="1026" creationId="{CCB3681D-26A6-4DE7-BB97-BF6B8765F3FA}"/>
          </ac:picMkLst>
        </pc:picChg>
        <pc:cxnChg chg="add del">
          <ac:chgData name="Rachel Cook" userId="ec8d19ad-53cf-4ab4-994f-694c5053476a" providerId="ADAL" clId="{E8EEFA07-B69F-409C-859A-6E97BA09441F}" dt="2022-01-12T14:42:04.849" v="18" actId="26606"/>
          <ac:cxnSpMkLst>
            <pc:docMk/>
            <pc:sldMk cId="1047935295" sldId="256"/>
            <ac:cxnSpMk id="73" creationId="{E126E481-B945-4179-BD79-05E96E9B29E1}"/>
          </ac:cxnSpMkLst>
        </pc:cxnChg>
        <pc:cxnChg chg="add">
          <ac:chgData name="Rachel Cook" userId="ec8d19ad-53cf-4ab4-994f-694c5053476a" providerId="ADAL" clId="{E8EEFA07-B69F-409C-859A-6E97BA09441F}" dt="2022-01-13T12:37:44.476" v="1232" actId="26606"/>
          <ac:cxnSpMkLst>
            <pc:docMk/>
            <pc:sldMk cId="1047935295" sldId="256"/>
            <ac:cxnSpMk id="194" creationId="{EA29FC7C-9308-4FDE-8DCA-405668055B0F}"/>
          </ac:cxnSpMkLst>
        </pc:cxnChg>
      </pc:sldChg>
      <pc:sldChg chg="addSp delSp modSp new mod setBg">
        <pc:chgData name="Rachel Cook" userId="ec8d19ad-53cf-4ab4-994f-694c5053476a" providerId="ADAL" clId="{E8EEFA07-B69F-409C-859A-6E97BA09441F}" dt="2022-01-13T12:39:20.221" v="1264" actId="1076"/>
        <pc:sldMkLst>
          <pc:docMk/>
          <pc:sldMk cId="1564946685" sldId="257"/>
        </pc:sldMkLst>
        <pc:spChg chg="mod">
          <ac:chgData name="Rachel Cook" userId="ec8d19ad-53cf-4ab4-994f-694c5053476a" providerId="ADAL" clId="{E8EEFA07-B69F-409C-859A-6E97BA09441F}" dt="2022-01-13T12:39:20.221" v="1264" actId="1076"/>
          <ac:spMkLst>
            <pc:docMk/>
            <pc:sldMk cId="1564946685" sldId="257"/>
            <ac:spMk id="2" creationId="{A7C337A2-1EA1-449F-8EC1-0ADEA4112F79}"/>
          </ac:spMkLst>
        </pc:spChg>
        <pc:spChg chg="del mod">
          <ac:chgData name="Rachel Cook" userId="ec8d19ad-53cf-4ab4-994f-694c5053476a" providerId="ADAL" clId="{E8EEFA07-B69F-409C-859A-6E97BA09441F}" dt="2022-01-12T14:48:30.646" v="77" actId="26606"/>
          <ac:spMkLst>
            <pc:docMk/>
            <pc:sldMk cId="1564946685" sldId="257"/>
            <ac:spMk id="3" creationId="{FEC6213E-931C-4DF9-9704-F6AB3C28D012}"/>
          </ac:spMkLst>
        </pc:spChg>
        <pc:spChg chg="add del">
          <ac:chgData name="Rachel Cook" userId="ec8d19ad-53cf-4ab4-994f-694c5053476a" providerId="ADAL" clId="{E8EEFA07-B69F-409C-859A-6E97BA09441F}" dt="2022-01-13T12:39:10.685" v="1262" actId="26606"/>
          <ac:spMkLst>
            <pc:docMk/>
            <pc:sldMk cId="1564946685" sldId="257"/>
            <ac:spMk id="9" creationId="{BACC6370-2D7E-4714-9D71-7542949D7D5D}"/>
          </ac:spMkLst>
        </pc:spChg>
        <pc:spChg chg="add del">
          <ac:chgData name="Rachel Cook" userId="ec8d19ad-53cf-4ab4-994f-694c5053476a" providerId="ADAL" clId="{E8EEFA07-B69F-409C-859A-6E97BA09441F}" dt="2022-01-13T12:39:10.685" v="1262" actId="26606"/>
          <ac:spMkLst>
            <pc:docMk/>
            <pc:sldMk cId="1564946685" sldId="257"/>
            <ac:spMk id="11" creationId="{F68B3F68-107C-434F-AA38-110D5EA91B85}"/>
          </ac:spMkLst>
        </pc:spChg>
        <pc:spChg chg="add del">
          <ac:chgData name="Rachel Cook" userId="ec8d19ad-53cf-4ab4-994f-694c5053476a" providerId="ADAL" clId="{E8EEFA07-B69F-409C-859A-6E97BA09441F}" dt="2022-01-13T12:39:10.685" v="1262" actId="26606"/>
          <ac:spMkLst>
            <pc:docMk/>
            <pc:sldMk cId="1564946685" sldId="257"/>
            <ac:spMk id="13" creationId="{AAD0DBB9-1A4B-4391-81D4-CB19F9AB918A}"/>
          </ac:spMkLst>
        </pc:spChg>
        <pc:spChg chg="add del">
          <ac:chgData name="Rachel Cook" userId="ec8d19ad-53cf-4ab4-994f-694c5053476a" providerId="ADAL" clId="{E8EEFA07-B69F-409C-859A-6E97BA09441F}" dt="2022-01-13T12:39:10.685" v="1262" actId="26606"/>
          <ac:spMkLst>
            <pc:docMk/>
            <pc:sldMk cId="1564946685" sldId="257"/>
            <ac:spMk id="15" creationId="{063BBA22-50EA-4C4D-BE05-F1CE4E63AA56}"/>
          </ac:spMkLst>
        </pc:spChg>
        <pc:spChg chg="add del">
          <ac:chgData name="Rachel Cook" userId="ec8d19ad-53cf-4ab4-994f-694c5053476a" providerId="ADAL" clId="{E8EEFA07-B69F-409C-859A-6E97BA09441F}" dt="2022-01-13T12:39:10.654" v="1261" actId="26606"/>
          <ac:spMkLst>
            <pc:docMk/>
            <pc:sldMk cId="1564946685" sldId="257"/>
            <ac:spMk id="20" creationId="{345A976A-8DE3-4B67-B94B-2044FDD12899}"/>
          </ac:spMkLst>
        </pc:spChg>
        <pc:spChg chg="add del">
          <ac:chgData name="Rachel Cook" userId="ec8d19ad-53cf-4ab4-994f-694c5053476a" providerId="ADAL" clId="{E8EEFA07-B69F-409C-859A-6E97BA09441F}" dt="2022-01-13T12:39:10.654" v="1261" actId="26606"/>
          <ac:spMkLst>
            <pc:docMk/>
            <pc:sldMk cId="1564946685" sldId="257"/>
            <ac:spMk id="22" creationId="{6EAAA1B9-2DDB-49C9-A037-A523D2F13C15}"/>
          </ac:spMkLst>
        </pc:spChg>
        <pc:spChg chg="add">
          <ac:chgData name="Rachel Cook" userId="ec8d19ad-53cf-4ab4-994f-694c5053476a" providerId="ADAL" clId="{E8EEFA07-B69F-409C-859A-6E97BA09441F}" dt="2022-01-13T12:39:10.685" v="1262" actId="26606"/>
          <ac:spMkLst>
            <pc:docMk/>
            <pc:sldMk cId="1564946685" sldId="257"/>
            <ac:spMk id="36" creationId="{BACC6370-2D7E-4714-9D71-7542949D7D5D}"/>
          </ac:spMkLst>
        </pc:spChg>
        <pc:spChg chg="add">
          <ac:chgData name="Rachel Cook" userId="ec8d19ad-53cf-4ab4-994f-694c5053476a" providerId="ADAL" clId="{E8EEFA07-B69F-409C-859A-6E97BA09441F}" dt="2022-01-13T12:39:10.685" v="1262" actId="26606"/>
          <ac:spMkLst>
            <pc:docMk/>
            <pc:sldMk cId="1564946685" sldId="257"/>
            <ac:spMk id="37" creationId="{F68B3F68-107C-434F-AA38-110D5EA91B85}"/>
          </ac:spMkLst>
        </pc:spChg>
        <pc:spChg chg="add">
          <ac:chgData name="Rachel Cook" userId="ec8d19ad-53cf-4ab4-994f-694c5053476a" providerId="ADAL" clId="{E8EEFA07-B69F-409C-859A-6E97BA09441F}" dt="2022-01-13T12:39:10.685" v="1262" actId="26606"/>
          <ac:spMkLst>
            <pc:docMk/>
            <pc:sldMk cId="1564946685" sldId="257"/>
            <ac:spMk id="38" creationId="{AAD0DBB9-1A4B-4391-81D4-CB19F9AB918A}"/>
          </ac:spMkLst>
        </pc:spChg>
        <pc:spChg chg="add">
          <ac:chgData name="Rachel Cook" userId="ec8d19ad-53cf-4ab4-994f-694c5053476a" providerId="ADAL" clId="{E8EEFA07-B69F-409C-859A-6E97BA09441F}" dt="2022-01-13T12:39:10.685" v="1262" actId="26606"/>
          <ac:spMkLst>
            <pc:docMk/>
            <pc:sldMk cId="1564946685" sldId="257"/>
            <ac:spMk id="39" creationId="{063BBA22-50EA-4C4D-BE05-F1CE4E63AA56}"/>
          </ac:spMkLst>
        </pc:spChg>
        <pc:grpChg chg="add del">
          <ac:chgData name="Rachel Cook" userId="ec8d19ad-53cf-4ab4-994f-694c5053476a" providerId="ADAL" clId="{E8EEFA07-B69F-409C-859A-6E97BA09441F}" dt="2022-01-13T12:39:10.654" v="1261" actId="26606"/>
          <ac:grpSpMkLst>
            <pc:docMk/>
            <pc:sldMk cId="1564946685" sldId="257"/>
            <ac:grpSpMk id="24" creationId="{B441F8D5-EBCE-4FB9-91A9-3425971C1F99}"/>
          </ac:grpSpMkLst>
        </pc:grpChg>
        <pc:grpChg chg="add del">
          <ac:chgData name="Rachel Cook" userId="ec8d19ad-53cf-4ab4-994f-694c5053476a" providerId="ADAL" clId="{E8EEFA07-B69F-409C-859A-6E97BA09441F}" dt="2022-01-13T12:39:10.654" v="1261" actId="26606"/>
          <ac:grpSpMkLst>
            <pc:docMk/>
            <pc:sldMk cId="1564946685" sldId="257"/>
            <ac:grpSpMk id="30" creationId="{08701F99-7E4C-4B92-A4B5-307CDFB7A4DE}"/>
          </ac:grpSpMkLst>
        </pc:grpChg>
        <pc:graphicFrameChg chg="add mod modGraphic">
          <ac:chgData name="Rachel Cook" userId="ec8d19ad-53cf-4ab4-994f-694c5053476a" providerId="ADAL" clId="{E8EEFA07-B69F-409C-859A-6E97BA09441F}" dt="2022-01-13T12:39:15.993" v="1263" actId="1076"/>
          <ac:graphicFrameMkLst>
            <pc:docMk/>
            <pc:sldMk cId="1564946685" sldId="257"/>
            <ac:graphicFrameMk id="5" creationId="{9E1465F1-F62A-4EDC-B6D8-244B642294BE}"/>
          </ac:graphicFrameMkLst>
        </pc:graphicFrameChg>
      </pc:sldChg>
      <pc:sldChg chg="add del">
        <pc:chgData name="Rachel Cook" userId="ec8d19ad-53cf-4ab4-994f-694c5053476a" providerId="ADAL" clId="{E8EEFA07-B69F-409C-859A-6E97BA09441F}" dt="2022-01-12T14:47:17.549" v="68" actId="47"/>
        <pc:sldMkLst>
          <pc:docMk/>
          <pc:sldMk cId="2081174843" sldId="258"/>
        </pc:sldMkLst>
      </pc:sldChg>
      <pc:sldChg chg="addSp delSp modSp add mod setBg delAnim modAnim">
        <pc:chgData name="Rachel Cook" userId="ec8d19ad-53cf-4ab4-994f-694c5053476a" providerId="ADAL" clId="{E8EEFA07-B69F-409C-859A-6E97BA09441F}" dt="2022-01-18T13:53:40.585" v="1421" actId="27636"/>
        <pc:sldMkLst>
          <pc:docMk/>
          <pc:sldMk cId="3543247288" sldId="259"/>
        </pc:sldMkLst>
        <pc:spChg chg="mod">
          <ac:chgData name="Rachel Cook" userId="ec8d19ad-53cf-4ab4-994f-694c5053476a" providerId="ADAL" clId="{E8EEFA07-B69F-409C-859A-6E97BA09441F}" dt="2022-01-13T12:43:53.623" v="1333" actId="26606"/>
          <ac:spMkLst>
            <pc:docMk/>
            <pc:sldMk cId="3543247288" sldId="259"/>
            <ac:spMk id="2" creationId="{00000000-0000-0000-0000-000000000000}"/>
          </ac:spMkLst>
        </pc:spChg>
        <pc:spChg chg="mod">
          <ac:chgData name="Rachel Cook" userId="ec8d19ad-53cf-4ab4-994f-694c5053476a" providerId="ADAL" clId="{E8EEFA07-B69F-409C-859A-6E97BA09441F}" dt="2022-01-18T13:53:40.585" v="1421" actId="27636"/>
          <ac:spMkLst>
            <pc:docMk/>
            <pc:sldMk cId="3543247288" sldId="259"/>
            <ac:spMk id="3" creationId="{00000000-0000-0000-0000-000000000000}"/>
          </ac:spMkLst>
        </pc:spChg>
        <pc:spChg chg="del">
          <ac:chgData name="Rachel Cook" userId="ec8d19ad-53cf-4ab4-994f-694c5053476a" providerId="ADAL" clId="{E8EEFA07-B69F-409C-859A-6E97BA09441F}" dt="2022-01-13T12:43:48.587" v="1331" actId="478"/>
          <ac:spMkLst>
            <pc:docMk/>
            <pc:sldMk cId="3543247288" sldId="259"/>
            <ac:spMk id="4" creationId="{00000000-0000-0000-0000-000000000000}"/>
          </ac:spMkLst>
        </pc:spChg>
        <pc:spChg chg="add">
          <ac:chgData name="Rachel Cook" userId="ec8d19ad-53cf-4ab4-994f-694c5053476a" providerId="ADAL" clId="{E8EEFA07-B69F-409C-859A-6E97BA09441F}" dt="2022-01-13T12:43:53.623" v="1333" actId="26606"/>
          <ac:spMkLst>
            <pc:docMk/>
            <pc:sldMk cId="3543247288" sldId="259"/>
            <ac:spMk id="10" creationId="{743AA782-23D1-4521-8CAD-47662984AA08}"/>
          </ac:spMkLst>
        </pc:spChg>
        <pc:spChg chg="add">
          <ac:chgData name="Rachel Cook" userId="ec8d19ad-53cf-4ab4-994f-694c5053476a" providerId="ADAL" clId="{E8EEFA07-B69F-409C-859A-6E97BA09441F}" dt="2022-01-13T12:43:53.623" v="1333" actId="26606"/>
          <ac:spMkLst>
            <pc:docMk/>
            <pc:sldMk cId="3543247288" sldId="259"/>
            <ac:spMk id="12" creationId="{650D18FE-0824-4A46-B22C-A86B52E5780A}"/>
          </ac:spMkLst>
        </pc:spChg>
        <pc:picChg chg="mod">
          <ac:chgData name="Rachel Cook" userId="ec8d19ad-53cf-4ab4-994f-694c5053476a" providerId="ADAL" clId="{E8EEFA07-B69F-409C-859A-6E97BA09441F}" dt="2022-01-13T12:43:53.623" v="1333" actId="26606"/>
          <ac:picMkLst>
            <pc:docMk/>
            <pc:sldMk cId="3543247288" sldId="259"/>
            <ac:picMk id="5" creationId="{F5DBB859-7FAB-4DD7-A479-9CC619682078}"/>
          </ac:picMkLst>
        </pc:picChg>
      </pc:sldChg>
      <pc:sldChg chg="addSp modSp add mod setBg modAnim">
        <pc:chgData name="Rachel Cook" userId="ec8d19ad-53cf-4ab4-994f-694c5053476a" providerId="ADAL" clId="{E8EEFA07-B69F-409C-859A-6E97BA09441F}" dt="2022-01-18T13:53:46.160" v="1423" actId="6549"/>
        <pc:sldMkLst>
          <pc:docMk/>
          <pc:sldMk cId="1658708861" sldId="260"/>
        </pc:sldMkLst>
        <pc:spChg chg="mod">
          <ac:chgData name="Rachel Cook" userId="ec8d19ad-53cf-4ab4-994f-694c5053476a" providerId="ADAL" clId="{E8EEFA07-B69F-409C-859A-6E97BA09441F}" dt="2022-01-13T12:44:07.392" v="1336" actId="26606"/>
          <ac:spMkLst>
            <pc:docMk/>
            <pc:sldMk cId="1658708861" sldId="260"/>
            <ac:spMk id="2" creationId="{00000000-0000-0000-0000-000000000000}"/>
          </ac:spMkLst>
        </pc:spChg>
        <pc:spChg chg="mod">
          <ac:chgData name="Rachel Cook" userId="ec8d19ad-53cf-4ab4-994f-694c5053476a" providerId="ADAL" clId="{E8EEFA07-B69F-409C-859A-6E97BA09441F}" dt="2022-01-18T13:53:46.160" v="1423" actId="6549"/>
          <ac:spMkLst>
            <pc:docMk/>
            <pc:sldMk cId="1658708861" sldId="260"/>
            <ac:spMk id="3" creationId="{00000000-0000-0000-0000-000000000000}"/>
          </ac:spMkLst>
        </pc:spChg>
        <pc:spChg chg="add">
          <ac:chgData name="Rachel Cook" userId="ec8d19ad-53cf-4ab4-994f-694c5053476a" providerId="ADAL" clId="{E8EEFA07-B69F-409C-859A-6E97BA09441F}" dt="2022-01-13T12:44:07.392" v="1336" actId="26606"/>
          <ac:spMkLst>
            <pc:docMk/>
            <pc:sldMk cId="1658708861" sldId="260"/>
            <ac:spMk id="10" creationId="{743AA782-23D1-4521-8CAD-47662984AA08}"/>
          </ac:spMkLst>
        </pc:spChg>
        <pc:spChg chg="add">
          <ac:chgData name="Rachel Cook" userId="ec8d19ad-53cf-4ab4-994f-694c5053476a" providerId="ADAL" clId="{E8EEFA07-B69F-409C-859A-6E97BA09441F}" dt="2022-01-13T12:44:07.392" v="1336" actId="26606"/>
          <ac:spMkLst>
            <pc:docMk/>
            <pc:sldMk cId="1658708861" sldId="260"/>
            <ac:spMk id="12" creationId="{650D18FE-0824-4A46-B22C-A86B52E5780A}"/>
          </ac:spMkLst>
        </pc:spChg>
        <pc:picChg chg="mod">
          <ac:chgData name="Rachel Cook" userId="ec8d19ad-53cf-4ab4-994f-694c5053476a" providerId="ADAL" clId="{E8EEFA07-B69F-409C-859A-6E97BA09441F}" dt="2022-01-13T12:44:16.329" v="1340" actId="14100"/>
          <ac:picMkLst>
            <pc:docMk/>
            <pc:sldMk cId="1658708861" sldId="260"/>
            <ac:picMk id="5" creationId="{E0D4BB0C-21B0-4C68-8A93-DD9384FC928E}"/>
          </ac:picMkLst>
        </pc:picChg>
      </pc:sldChg>
      <pc:sldChg chg="addSp delSp modSp add mod setBg modNotesTx">
        <pc:chgData name="Rachel Cook" userId="ec8d19ad-53cf-4ab4-994f-694c5053476a" providerId="ADAL" clId="{E8EEFA07-B69F-409C-859A-6E97BA09441F}" dt="2022-01-18T14:54:22.354" v="3975" actId="20577"/>
        <pc:sldMkLst>
          <pc:docMk/>
          <pc:sldMk cId="2608902601" sldId="261"/>
        </pc:sldMkLst>
        <pc:spChg chg="mod">
          <ac:chgData name="Rachel Cook" userId="ec8d19ad-53cf-4ab4-994f-694c5053476a" providerId="ADAL" clId="{E8EEFA07-B69F-409C-859A-6E97BA09441F}" dt="2022-01-13T12:42:32.158" v="1309" actId="26606"/>
          <ac:spMkLst>
            <pc:docMk/>
            <pc:sldMk cId="2608902601" sldId="261"/>
            <ac:spMk id="2" creationId="{00000000-0000-0000-0000-000000000000}"/>
          </ac:spMkLst>
        </pc:spChg>
        <pc:spChg chg="mod">
          <ac:chgData name="Rachel Cook" userId="ec8d19ad-53cf-4ab4-994f-694c5053476a" providerId="ADAL" clId="{E8EEFA07-B69F-409C-859A-6E97BA09441F}" dt="2022-01-18T13:53:13.216" v="1410" actId="403"/>
          <ac:spMkLst>
            <pc:docMk/>
            <pc:sldMk cId="2608902601" sldId="261"/>
            <ac:spMk id="3" creationId="{00000000-0000-0000-0000-000000000000}"/>
          </ac:spMkLst>
        </pc:spChg>
        <pc:spChg chg="add del">
          <ac:chgData name="Rachel Cook" userId="ec8d19ad-53cf-4ab4-994f-694c5053476a" providerId="ADAL" clId="{E8EEFA07-B69F-409C-859A-6E97BA09441F}" dt="2022-01-13T12:42:32.158" v="1309" actId="26606"/>
          <ac:spMkLst>
            <pc:docMk/>
            <pc:sldMk cId="2608902601" sldId="261"/>
            <ac:spMk id="8" creationId="{09588DA8-065E-4F6F-8EFD-43104AB2E0CF}"/>
          </ac:spMkLst>
        </pc:spChg>
        <pc:spChg chg="add del">
          <ac:chgData name="Rachel Cook" userId="ec8d19ad-53cf-4ab4-994f-694c5053476a" providerId="ADAL" clId="{E8EEFA07-B69F-409C-859A-6E97BA09441F}" dt="2022-01-13T12:42:32.158" v="1309" actId="26606"/>
          <ac:spMkLst>
            <pc:docMk/>
            <pc:sldMk cId="2608902601" sldId="261"/>
            <ac:spMk id="10" creationId="{C4285719-470E-454C-AF62-8323075F1F5B}"/>
          </ac:spMkLst>
        </pc:spChg>
        <pc:spChg chg="add del">
          <ac:chgData name="Rachel Cook" userId="ec8d19ad-53cf-4ab4-994f-694c5053476a" providerId="ADAL" clId="{E8EEFA07-B69F-409C-859A-6E97BA09441F}" dt="2022-01-13T12:42:32.158" v="1309" actId="26606"/>
          <ac:spMkLst>
            <pc:docMk/>
            <pc:sldMk cId="2608902601" sldId="261"/>
            <ac:spMk id="12" creationId="{CD9FE4EF-C4D8-49A0-B2FF-81D8DB7D8A24}"/>
          </ac:spMkLst>
        </pc:spChg>
        <pc:spChg chg="add del">
          <ac:chgData name="Rachel Cook" userId="ec8d19ad-53cf-4ab4-994f-694c5053476a" providerId="ADAL" clId="{E8EEFA07-B69F-409C-859A-6E97BA09441F}" dt="2022-01-13T12:42:32.158" v="1309" actId="26606"/>
          <ac:spMkLst>
            <pc:docMk/>
            <pc:sldMk cId="2608902601" sldId="261"/>
            <ac:spMk id="14" creationId="{4300840D-0A0B-4512-BACA-B439D5B9C57C}"/>
          </ac:spMkLst>
        </pc:spChg>
        <pc:spChg chg="add del">
          <ac:chgData name="Rachel Cook" userId="ec8d19ad-53cf-4ab4-994f-694c5053476a" providerId="ADAL" clId="{E8EEFA07-B69F-409C-859A-6E97BA09441F}" dt="2022-01-13T12:42:32.158" v="1309" actId="26606"/>
          <ac:spMkLst>
            <pc:docMk/>
            <pc:sldMk cId="2608902601" sldId="261"/>
            <ac:spMk id="16" creationId="{D2B78728-A580-49A7-84F9-6EF6F583ADE0}"/>
          </ac:spMkLst>
        </pc:spChg>
        <pc:spChg chg="add del">
          <ac:chgData name="Rachel Cook" userId="ec8d19ad-53cf-4ab4-994f-694c5053476a" providerId="ADAL" clId="{E8EEFA07-B69F-409C-859A-6E97BA09441F}" dt="2022-01-13T12:42:32.158" v="1309" actId="26606"/>
          <ac:spMkLst>
            <pc:docMk/>
            <pc:sldMk cId="2608902601" sldId="261"/>
            <ac:spMk id="18" creationId="{38FAA1A1-D861-433F-88FA-1E9D6FD31D11}"/>
          </ac:spMkLst>
        </pc:spChg>
        <pc:spChg chg="add del">
          <ac:chgData name="Rachel Cook" userId="ec8d19ad-53cf-4ab4-994f-694c5053476a" providerId="ADAL" clId="{E8EEFA07-B69F-409C-859A-6E97BA09441F}" dt="2022-01-13T12:42:32.158" v="1309" actId="26606"/>
          <ac:spMkLst>
            <pc:docMk/>
            <pc:sldMk cId="2608902601" sldId="261"/>
            <ac:spMk id="20" creationId="{8D71EDA1-87BF-4D5D-AB79-F346FD19278A}"/>
          </ac:spMkLst>
        </pc:spChg>
        <pc:spChg chg="add">
          <ac:chgData name="Rachel Cook" userId="ec8d19ad-53cf-4ab4-994f-694c5053476a" providerId="ADAL" clId="{E8EEFA07-B69F-409C-859A-6E97BA09441F}" dt="2022-01-13T12:42:32.158" v="1309" actId="26606"/>
          <ac:spMkLst>
            <pc:docMk/>
            <pc:sldMk cId="2608902601" sldId="261"/>
            <ac:spMk id="25" creationId="{6A1473A6-3F22-483E-8A30-80B9D2B14592}"/>
          </ac:spMkLst>
        </pc:spChg>
        <pc:grpChg chg="add">
          <ac:chgData name="Rachel Cook" userId="ec8d19ad-53cf-4ab4-994f-694c5053476a" providerId="ADAL" clId="{E8EEFA07-B69F-409C-859A-6E97BA09441F}" dt="2022-01-13T12:42:32.158" v="1309" actId="26606"/>
          <ac:grpSpMkLst>
            <pc:docMk/>
            <pc:sldMk cId="2608902601" sldId="261"/>
            <ac:grpSpMk id="27" creationId="{AA1375E3-3E53-4D75-BAB7-E5929BFCB25F}"/>
          </ac:grpSpMkLst>
        </pc:grpChg>
      </pc:sldChg>
      <pc:sldChg chg="addSp delSp modSp add mod setBg">
        <pc:chgData name="Rachel Cook" userId="ec8d19ad-53cf-4ab4-994f-694c5053476a" providerId="ADAL" clId="{E8EEFA07-B69F-409C-859A-6E97BA09441F}" dt="2022-01-18T14:54:37.092" v="3976" actId="1076"/>
        <pc:sldMkLst>
          <pc:docMk/>
          <pc:sldMk cId="3276564697" sldId="265"/>
        </pc:sldMkLst>
        <pc:spChg chg="mod">
          <ac:chgData name="Rachel Cook" userId="ec8d19ad-53cf-4ab4-994f-694c5053476a" providerId="ADAL" clId="{E8EEFA07-B69F-409C-859A-6E97BA09441F}" dt="2022-01-18T13:56:46.533" v="1461" actId="26606"/>
          <ac:spMkLst>
            <pc:docMk/>
            <pc:sldMk cId="3276564697" sldId="265"/>
            <ac:spMk id="2" creationId="{00000000-0000-0000-0000-000000000000}"/>
          </ac:spMkLst>
        </pc:spChg>
        <pc:spChg chg="mod">
          <ac:chgData name="Rachel Cook" userId="ec8d19ad-53cf-4ab4-994f-694c5053476a" providerId="ADAL" clId="{E8EEFA07-B69F-409C-859A-6E97BA09441F}" dt="2022-01-18T14:54:37.092" v="3976" actId="1076"/>
          <ac:spMkLst>
            <pc:docMk/>
            <pc:sldMk cId="3276564697" sldId="265"/>
            <ac:spMk id="3" creationId="{00000000-0000-0000-0000-000000000000}"/>
          </ac:spMkLst>
        </pc:spChg>
        <pc:spChg chg="add del">
          <ac:chgData name="Rachel Cook" userId="ec8d19ad-53cf-4ab4-994f-694c5053476a" providerId="ADAL" clId="{E8EEFA07-B69F-409C-859A-6E97BA09441F}" dt="2022-01-18T13:56:46.533" v="1461" actId="26606"/>
          <ac:spMkLst>
            <pc:docMk/>
            <pc:sldMk cId="3276564697" sldId="265"/>
            <ac:spMk id="8" creationId="{E92FEB64-6EEA-4759-B4A4-BD2C1E660BA8}"/>
          </ac:spMkLst>
        </pc:spChg>
        <pc:spChg chg="add del">
          <ac:chgData name="Rachel Cook" userId="ec8d19ad-53cf-4ab4-994f-694c5053476a" providerId="ADAL" clId="{E8EEFA07-B69F-409C-859A-6E97BA09441F}" dt="2022-01-18T13:56:46.533" v="1461" actId="26606"/>
          <ac:spMkLst>
            <pc:docMk/>
            <pc:sldMk cId="3276564697" sldId="265"/>
            <ac:spMk id="10" creationId="{B10BB131-AC8E-4A8E-A5D1-36260F720C3B}"/>
          </ac:spMkLst>
        </pc:spChg>
        <pc:spChg chg="add del">
          <ac:chgData name="Rachel Cook" userId="ec8d19ad-53cf-4ab4-994f-694c5053476a" providerId="ADAL" clId="{E8EEFA07-B69F-409C-859A-6E97BA09441F}" dt="2022-01-18T13:56:46.533" v="1461" actId="26606"/>
          <ac:spMkLst>
            <pc:docMk/>
            <pc:sldMk cId="3276564697" sldId="265"/>
            <ac:spMk id="12" creationId="{14847E93-7DC1-4D4B-8829-B19AA7137C50}"/>
          </ac:spMkLst>
        </pc:spChg>
        <pc:spChg chg="add del">
          <ac:chgData name="Rachel Cook" userId="ec8d19ad-53cf-4ab4-994f-694c5053476a" providerId="ADAL" clId="{E8EEFA07-B69F-409C-859A-6E97BA09441F}" dt="2022-01-18T13:56:46.533" v="1461" actId="26606"/>
          <ac:spMkLst>
            <pc:docMk/>
            <pc:sldMk cId="3276564697" sldId="265"/>
            <ac:spMk id="14" creationId="{5566D6E1-03A1-4D73-A4E0-35D74D568A04}"/>
          </ac:spMkLst>
        </pc:spChg>
        <pc:spChg chg="add del">
          <ac:chgData name="Rachel Cook" userId="ec8d19ad-53cf-4ab4-994f-694c5053476a" providerId="ADAL" clId="{E8EEFA07-B69F-409C-859A-6E97BA09441F}" dt="2022-01-18T13:56:46.533" v="1461" actId="26606"/>
          <ac:spMkLst>
            <pc:docMk/>
            <pc:sldMk cId="3276564697" sldId="265"/>
            <ac:spMk id="16" creationId="{9F835A99-04AC-494A-A572-AFE8413CC938}"/>
          </ac:spMkLst>
        </pc:spChg>
        <pc:spChg chg="add del">
          <ac:chgData name="Rachel Cook" userId="ec8d19ad-53cf-4ab4-994f-694c5053476a" providerId="ADAL" clId="{E8EEFA07-B69F-409C-859A-6E97BA09441F}" dt="2022-01-18T13:56:46.533" v="1461" actId="26606"/>
          <ac:spMkLst>
            <pc:docMk/>
            <pc:sldMk cId="3276564697" sldId="265"/>
            <ac:spMk id="18" creationId="{7B786209-1B0B-4CA9-9BDD-F7327066A84D}"/>
          </ac:spMkLst>
        </pc:spChg>
        <pc:spChg chg="add del">
          <ac:chgData name="Rachel Cook" userId="ec8d19ad-53cf-4ab4-994f-694c5053476a" providerId="ADAL" clId="{E8EEFA07-B69F-409C-859A-6E97BA09441F}" dt="2022-01-18T13:56:46.533" v="1461" actId="26606"/>
          <ac:spMkLst>
            <pc:docMk/>
            <pc:sldMk cId="3276564697" sldId="265"/>
            <ac:spMk id="20" creationId="{2D2964BB-484D-45AE-AD66-D407D0629652}"/>
          </ac:spMkLst>
        </pc:spChg>
        <pc:spChg chg="add del">
          <ac:chgData name="Rachel Cook" userId="ec8d19ad-53cf-4ab4-994f-694c5053476a" providerId="ADAL" clId="{E8EEFA07-B69F-409C-859A-6E97BA09441F}" dt="2022-01-18T13:56:46.533" v="1461" actId="26606"/>
          <ac:spMkLst>
            <pc:docMk/>
            <pc:sldMk cId="3276564697" sldId="265"/>
            <ac:spMk id="22" creationId="{6691AC69-A76E-4DAB-B565-468B6B87ACF3}"/>
          </ac:spMkLst>
        </pc:spChg>
        <pc:spChg chg="add">
          <ac:chgData name="Rachel Cook" userId="ec8d19ad-53cf-4ab4-994f-694c5053476a" providerId="ADAL" clId="{E8EEFA07-B69F-409C-859A-6E97BA09441F}" dt="2022-01-18T13:56:46.533" v="1461" actId="26606"/>
          <ac:spMkLst>
            <pc:docMk/>
            <pc:sldMk cId="3276564697" sldId="265"/>
            <ac:spMk id="27" creationId="{827B839B-9ADE-406B-8590-F1CAEDED45A1}"/>
          </ac:spMkLst>
        </pc:spChg>
        <pc:spChg chg="add">
          <ac:chgData name="Rachel Cook" userId="ec8d19ad-53cf-4ab4-994f-694c5053476a" providerId="ADAL" clId="{E8EEFA07-B69F-409C-859A-6E97BA09441F}" dt="2022-01-18T13:56:46.533" v="1461" actId="26606"/>
          <ac:spMkLst>
            <pc:docMk/>
            <pc:sldMk cId="3276564697" sldId="265"/>
            <ac:spMk id="29" creationId="{CFE45BF0-46DB-408C-B5F7-7B11716805D4}"/>
          </ac:spMkLst>
        </pc:spChg>
        <pc:spChg chg="add">
          <ac:chgData name="Rachel Cook" userId="ec8d19ad-53cf-4ab4-994f-694c5053476a" providerId="ADAL" clId="{E8EEFA07-B69F-409C-859A-6E97BA09441F}" dt="2022-01-18T13:56:46.533" v="1461" actId="26606"/>
          <ac:spMkLst>
            <pc:docMk/>
            <pc:sldMk cId="3276564697" sldId="265"/>
            <ac:spMk id="31" creationId="{2AEBC8F2-97B1-41B4-93F1-2D289E197FBA}"/>
          </ac:spMkLst>
        </pc:spChg>
        <pc:spChg chg="add">
          <ac:chgData name="Rachel Cook" userId="ec8d19ad-53cf-4ab4-994f-694c5053476a" providerId="ADAL" clId="{E8EEFA07-B69F-409C-859A-6E97BA09441F}" dt="2022-01-18T13:56:46.533" v="1461" actId="26606"/>
          <ac:spMkLst>
            <pc:docMk/>
            <pc:sldMk cId="3276564697" sldId="265"/>
            <ac:spMk id="33" creationId="{472E3A19-F5D5-48FC-BB9C-48C2F68F598B}"/>
          </ac:spMkLst>
        </pc:spChg>
        <pc:spChg chg="add">
          <ac:chgData name="Rachel Cook" userId="ec8d19ad-53cf-4ab4-994f-694c5053476a" providerId="ADAL" clId="{E8EEFA07-B69F-409C-859A-6E97BA09441F}" dt="2022-01-18T13:56:46.533" v="1461" actId="26606"/>
          <ac:spMkLst>
            <pc:docMk/>
            <pc:sldMk cId="3276564697" sldId="265"/>
            <ac:spMk id="35" creationId="{7A62E32F-BB65-43A8-8EB5-92346890E549}"/>
          </ac:spMkLst>
        </pc:spChg>
        <pc:spChg chg="add">
          <ac:chgData name="Rachel Cook" userId="ec8d19ad-53cf-4ab4-994f-694c5053476a" providerId="ADAL" clId="{E8EEFA07-B69F-409C-859A-6E97BA09441F}" dt="2022-01-18T13:56:46.533" v="1461" actId="26606"/>
          <ac:spMkLst>
            <pc:docMk/>
            <pc:sldMk cId="3276564697" sldId="265"/>
            <ac:spMk id="37" creationId="{14E91B64-9FCC-451E-AFB4-A827D6329367}"/>
          </ac:spMkLst>
        </pc:spChg>
      </pc:sldChg>
      <pc:sldChg chg="modSp add mod">
        <pc:chgData name="Rachel Cook" userId="ec8d19ad-53cf-4ab4-994f-694c5053476a" providerId="ADAL" clId="{E8EEFA07-B69F-409C-859A-6E97BA09441F}" dt="2022-01-18T13:54:05.349" v="1432" actId="14100"/>
        <pc:sldMkLst>
          <pc:docMk/>
          <pc:sldMk cId="4063651063" sldId="266"/>
        </pc:sldMkLst>
        <pc:spChg chg="mod">
          <ac:chgData name="Rachel Cook" userId="ec8d19ad-53cf-4ab4-994f-694c5053476a" providerId="ADAL" clId="{E8EEFA07-B69F-409C-859A-6E97BA09441F}" dt="2022-01-18T13:53:58.951" v="1429" actId="403"/>
          <ac:spMkLst>
            <pc:docMk/>
            <pc:sldMk cId="4063651063" sldId="266"/>
            <ac:spMk id="2" creationId="{00000000-0000-0000-0000-000000000000}"/>
          </ac:spMkLst>
        </pc:spChg>
        <pc:picChg chg="mod">
          <ac:chgData name="Rachel Cook" userId="ec8d19ad-53cf-4ab4-994f-694c5053476a" providerId="ADAL" clId="{E8EEFA07-B69F-409C-859A-6E97BA09441F}" dt="2022-01-18T13:54:05.349" v="1432" actId="14100"/>
          <ac:picMkLst>
            <pc:docMk/>
            <pc:sldMk cId="4063651063" sldId="266"/>
            <ac:picMk id="4" creationId="{00000000-0000-0000-0000-000000000000}"/>
          </ac:picMkLst>
        </pc:picChg>
      </pc:sldChg>
      <pc:sldChg chg="addSp modSp add mod setBg">
        <pc:chgData name="Rachel Cook" userId="ec8d19ad-53cf-4ab4-994f-694c5053476a" providerId="ADAL" clId="{E8EEFA07-B69F-409C-859A-6E97BA09441F}" dt="2022-01-18T13:53:05.557" v="1408" actId="1076"/>
        <pc:sldMkLst>
          <pc:docMk/>
          <pc:sldMk cId="2584483940" sldId="268"/>
        </pc:sldMkLst>
        <pc:spChg chg="add">
          <ac:chgData name="Rachel Cook" userId="ec8d19ad-53cf-4ab4-994f-694c5053476a" providerId="ADAL" clId="{E8EEFA07-B69F-409C-859A-6E97BA09441F}" dt="2022-01-13T12:41:43.689" v="1301" actId="26606"/>
          <ac:spMkLst>
            <pc:docMk/>
            <pc:sldMk cId="2584483940" sldId="268"/>
            <ac:spMk id="9" creationId="{F3060C83-F051-4F0E-ABAD-AA0DFC48B218}"/>
          </ac:spMkLst>
        </pc:spChg>
        <pc:spChg chg="add">
          <ac:chgData name="Rachel Cook" userId="ec8d19ad-53cf-4ab4-994f-694c5053476a" providerId="ADAL" clId="{E8EEFA07-B69F-409C-859A-6E97BA09441F}" dt="2022-01-13T12:41:43.689" v="1301" actId="26606"/>
          <ac:spMkLst>
            <pc:docMk/>
            <pc:sldMk cId="2584483940" sldId="268"/>
            <ac:spMk id="11" creationId="{83C98ABE-055B-441F-B07E-44F97F083C39}"/>
          </ac:spMkLst>
        </pc:spChg>
        <pc:spChg chg="add">
          <ac:chgData name="Rachel Cook" userId="ec8d19ad-53cf-4ab4-994f-694c5053476a" providerId="ADAL" clId="{E8EEFA07-B69F-409C-859A-6E97BA09441F}" dt="2022-01-13T12:41:43.689" v="1301" actId="26606"/>
          <ac:spMkLst>
            <pc:docMk/>
            <pc:sldMk cId="2584483940" sldId="268"/>
            <ac:spMk id="13" creationId="{29FDB030-9B49-4CED-8CCD-4D99382388AC}"/>
          </ac:spMkLst>
        </pc:spChg>
        <pc:spChg chg="add">
          <ac:chgData name="Rachel Cook" userId="ec8d19ad-53cf-4ab4-994f-694c5053476a" providerId="ADAL" clId="{E8EEFA07-B69F-409C-859A-6E97BA09441F}" dt="2022-01-13T12:41:43.689" v="1301" actId="26606"/>
          <ac:spMkLst>
            <pc:docMk/>
            <pc:sldMk cId="2584483940" sldId="268"/>
            <ac:spMk id="15" creationId="{3783CA14-24A1-485C-8B30-D6A5D87987AD}"/>
          </ac:spMkLst>
        </pc:spChg>
        <pc:spChg chg="add">
          <ac:chgData name="Rachel Cook" userId="ec8d19ad-53cf-4ab4-994f-694c5053476a" providerId="ADAL" clId="{E8EEFA07-B69F-409C-859A-6E97BA09441F}" dt="2022-01-13T12:41:43.689" v="1301" actId="26606"/>
          <ac:spMkLst>
            <pc:docMk/>
            <pc:sldMk cId="2584483940" sldId="268"/>
            <ac:spMk id="17" creationId="{9A97C86A-04D6-40F7-AE84-31AB43E6A846}"/>
          </ac:spMkLst>
        </pc:spChg>
        <pc:spChg chg="add">
          <ac:chgData name="Rachel Cook" userId="ec8d19ad-53cf-4ab4-994f-694c5053476a" providerId="ADAL" clId="{E8EEFA07-B69F-409C-859A-6E97BA09441F}" dt="2022-01-13T12:41:43.689" v="1301" actId="26606"/>
          <ac:spMkLst>
            <pc:docMk/>
            <pc:sldMk cId="2584483940" sldId="268"/>
            <ac:spMk id="19" creationId="{FF9F2414-84E8-453E-B1F3-389FDE8192D9}"/>
          </ac:spMkLst>
        </pc:spChg>
        <pc:spChg chg="add">
          <ac:chgData name="Rachel Cook" userId="ec8d19ad-53cf-4ab4-994f-694c5053476a" providerId="ADAL" clId="{E8EEFA07-B69F-409C-859A-6E97BA09441F}" dt="2022-01-13T12:41:43.689" v="1301" actId="26606"/>
          <ac:spMkLst>
            <pc:docMk/>
            <pc:sldMk cId="2584483940" sldId="268"/>
            <ac:spMk id="21" creationId="{3ECA69A1-7536-43AC-85EF-C7106179F5ED}"/>
          </ac:spMkLst>
        </pc:spChg>
        <pc:picChg chg="mod">
          <ac:chgData name="Rachel Cook" userId="ec8d19ad-53cf-4ab4-994f-694c5053476a" providerId="ADAL" clId="{E8EEFA07-B69F-409C-859A-6E97BA09441F}" dt="2022-01-18T13:53:05.557" v="1408" actId="1076"/>
          <ac:picMkLst>
            <pc:docMk/>
            <pc:sldMk cId="2584483940" sldId="268"/>
            <ac:picMk id="4" creationId="{AA979BAF-995A-4523-B29C-1A1CB4618FFC}"/>
          </ac:picMkLst>
        </pc:picChg>
      </pc:sldChg>
      <pc:sldChg chg="addSp modSp add mod modNotesTx">
        <pc:chgData name="Rachel Cook" userId="ec8d19ad-53cf-4ab4-994f-694c5053476a" providerId="ADAL" clId="{E8EEFA07-B69F-409C-859A-6E97BA09441F}" dt="2022-01-18T14:48:27.083" v="3885" actId="20577"/>
        <pc:sldMkLst>
          <pc:docMk/>
          <pc:sldMk cId="1320954995" sldId="281"/>
        </pc:sldMkLst>
        <pc:spChg chg="add mod">
          <ac:chgData name="Rachel Cook" userId="ec8d19ad-53cf-4ab4-994f-694c5053476a" providerId="ADAL" clId="{E8EEFA07-B69F-409C-859A-6E97BA09441F}" dt="2022-01-18T14:18:08.662" v="2448" actId="403"/>
          <ac:spMkLst>
            <pc:docMk/>
            <pc:sldMk cId="1320954995" sldId="281"/>
            <ac:spMk id="2" creationId="{E66A32AB-E9FA-43A1-9F8F-694D115FF2C1}"/>
          </ac:spMkLst>
        </pc:spChg>
        <pc:picChg chg="mod">
          <ac:chgData name="Rachel Cook" userId="ec8d19ad-53cf-4ab4-994f-694c5053476a" providerId="ADAL" clId="{E8EEFA07-B69F-409C-859A-6E97BA09441F}" dt="2022-01-18T14:17:35.837" v="2399" actId="1076"/>
          <ac:picMkLst>
            <pc:docMk/>
            <pc:sldMk cId="1320954995" sldId="281"/>
            <ac:picMk id="4" creationId="{45D8AF77-8B1B-4730-AD17-843B38046B7F}"/>
          </ac:picMkLst>
        </pc:picChg>
      </pc:sldChg>
      <pc:sldChg chg="addSp delSp modSp add mod setBg modNotesTx">
        <pc:chgData name="Rachel Cook" userId="ec8d19ad-53cf-4ab4-994f-694c5053476a" providerId="ADAL" clId="{E8EEFA07-B69F-409C-859A-6E97BA09441F}" dt="2022-01-18T14:51:52.072" v="3950" actId="20577"/>
        <pc:sldMkLst>
          <pc:docMk/>
          <pc:sldMk cId="662473904" sldId="284"/>
        </pc:sldMkLst>
        <pc:spChg chg="mod">
          <ac:chgData name="Rachel Cook" userId="ec8d19ad-53cf-4ab4-994f-694c5053476a" providerId="ADAL" clId="{E8EEFA07-B69F-409C-859A-6E97BA09441F}" dt="2022-01-13T12:40:39.812" v="1288" actId="26606"/>
          <ac:spMkLst>
            <pc:docMk/>
            <pc:sldMk cId="662473904" sldId="284"/>
            <ac:spMk id="7" creationId="{9E948131-E813-4777-B766-2DF4EBE416A1}"/>
          </ac:spMkLst>
        </pc:spChg>
        <pc:spChg chg="add del">
          <ac:chgData name="Rachel Cook" userId="ec8d19ad-53cf-4ab4-994f-694c5053476a" providerId="ADAL" clId="{E8EEFA07-B69F-409C-859A-6E97BA09441F}" dt="2022-01-13T12:40:36.674" v="1283" actId="26606"/>
          <ac:spMkLst>
            <pc:docMk/>
            <pc:sldMk cId="662473904" sldId="284"/>
            <ac:spMk id="12" creationId="{BCC81228-CEA3-402B-B8E5-688F5BFA7876}"/>
          </ac:spMkLst>
        </pc:spChg>
        <pc:spChg chg="add del">
          <ac:chgData name="Rachel Cook" userId="ec8d19ad-53cf-4ab4-994f-694c5053476a" providerId="ADAL" clId="{E8EEFA07-B69F-409C-859A-6E97BA09441F}" dt="2022-01-13T12:40:36.674" v="1283" actId="26606"/>
          <ac:spMkLst>
            <pc:docMk/>
            <pc:sldMk cId="662473904" sldId="284"/>
            <ac:spMk id="14" creationId="{BC0916B8-FF7A-4ECB-9FD7-C7668658D9B4}"/>
          </ac:spMkLst>
        </pc:spChg>
        <pc:spChg chg="add del">
          <ac:chgData name="Rachel Cook" userId="ec8d19ad-53cf-4ab4-994f-694c5053476a" providerId="ADAL" clId="{E8EEFA07-B69F-409C-859A-6E97BA09441F}" dt="2022-01-13T12:40:36.674" v="1283" actId="26606"/>
          <ac:spMkLst>
            <pc:docMk/>
            <pc:sldMk cId="662473904" sldId="284"/>
            <ac:spMk id="16" creationId="{9DC011D4-C95F-4B2E-9A3C-A46DCDE956DC}"/>
          </ac:spMkLst>
        </pc:spChg>
        <pc:spChg chg="add del">
          <ac:chgData name="Rachel Cook" userId="ec8d19ad-53cf-4ab4-994f-694c5053476a" providerId="ADAL" clId="{E8EEFA07-B69F-409C-859A-6E97BA09441F}" dt="2022-01-13T12:40:38.152" v="1285" actId="26606"/>
          <ac:spMkLst>
            <pc:docMk/>
            <pc:sldMk cId="662473904" sldId="284"/>
            <ac:spMk id="18" creationId="{8930EBA3-4D2E-42E8-B828-834555328D85}"/>
          </ac:spMkLst>
        </pc:spChg>
        <pc:spChg chg="add del">
          <ac:chgData name="Rachel Cook" userId="ec8d19ad-53cf-4ab4-994f-694c5053476a" providerId="ADAL" clId="{E8EEFA07-B69F-409C-859A-6E97BA09441F}" dt="2022-01-13T12:40:38.152" v="1285" actId="26606"/>
          <ac:spMkLst>
            <pc:docMk/>
            <pc:sldMk cId="662473904" sldId="284"/>
            <ac:spMk id="19" creationId="{E58B2195-5055-402F-A3E7-53FF0E4980C3}"/>
          </ac:spMkLst>
        </pc:spChg>
        <pc:spChg chg="add del">
          <ac:chgData name="Rachel Cook" userId="ec8d19ad-53cf-4ab4-994f-694c5053476a" providerId="ADAL" clId="{E8EEFA07-B69F-409C-859A-6E97BA09441F}" dt="2022-01-13T12:40:38.152" v="1285" actId="26606"/>
          <ac:spMkLst>
            <pc:docMk/>
            <pc:sldMk cId="662473904" sldId="284"/>
            <ac:spMk id="20" creationId="{528AA953-F4F9-4DC5-97C7-491F4AF937DC}"/>
          </ac:spMkLst>
        </pc:spChg>
        <pc:spChg chg="add del">
          <ac:chgData name="Rachel Cook" userId="ec8d19ad-53cf-4ab4-994f-694c5053476a" providerId="ADAL" clId="{E8EEFA07-B69F-409C-859A-6E97BA09441F}" dt="2022-01-13T12:40:39.797" v="1287" actId="26606"/>
          <ac:spMkLst>
            <pc:docMk/>
            <pc:sldMk cId="662473904" sldId="284"/>
            <ac:spMk id="22" creationId="{407C9FC5-0C1E-42A8-97E6-F940775A0575}"/>
          </ac:spMkLst>
        </pc:spChg>
        <pc:spChg chg="add del">
          <ac:chgData name="Rachel Cook" userId="ec8d19ad-53cf-4ab4-994f-694c5053476a" providerId="ADAL" clId="{E8EEFA07-B69F-409C-859A-6E97BA09441F}" dt="2022-01-13T12:40:39.797" v="1287" actId="26606"/>
          <ac:spMkLst>
            <pc:docMk/>
            <pc:sldMk cId="662473904" sldId="284"/>
            <ac:spMk id="23" creationId="{9EE371B4-A1D9-4EFE-8FE1-000495831EFA}"/>
          </ac:spMkLst>
        </pc:spChg>
        <pc:spChg chg="add del">
          <ac:chgData name="Rachel Cook" userId="ec8d19ad-53cf-4ab4-994f-694c5053476a" providerId="ADAL" clId="{E8EEFA07-B69F-409C-859A-6E97BA09441F}" dt="2022-01-13T12:40:39.797" v="1287" actId="26606"/>
          <ac:spMkLst>
            <pc:docMk/>
            <pc:sldMk cId="662473904" sldId="284"/>
            <ac:spMk id="24" creationId="{2E19C174-9C7C-461E-970B-432019901562}"/>
          </ac:spMkLst>
        </pc:spChg>
        <pc:spChg chg="add">
          <ac:chgData name="Rachel Cook" userId="ec8d19ad-53cf-4ab4-994f-694c5053476a" providerId="ADAL" clId="{E8EEFA07-B69F-409C-859A-6E97BA09441F}" dt="2022-01-13T12:40:39.812" v="1288" actId="26606"/>
          <ac:spMkLst>
            <pc:docMk/>
            <pc:sldMk cId="662473904" sldId="284"/>
            <ac:spMk id="26" creationId="{665DBBEF-238B-476B-96AB-8AAC3224ECEA}"/>
          </ac:spMkLst>
        </pc:spChg>
        <pc:spChg chg="add">
          <ac:chgData name="Rachel Cook" userId="ec8d19ad-53cf-4ab4-994f-694c5053476a" providerId="ADAL" clId="{E8EEFA07-B69F-409C-859A-6E97BA09441F}" dt="2022-01-13T12:40:39.812" v="1288" actId="26606"/>
          <ac:spMkLst>
            <pc:docMk/>
            <pc:sldMk cId="662473904" sldId="284"/>
            <ac:spMk id="27" creationId="{3FCFB1DE-0B7E-48CC-BA90-B2AB0889F9D6}"/>
          </ac:spMkLst>
        </pc:spChg>
        <pc:picChg chg="mod ord">
          <ac:chgData name="Rachel Cook" userId="ec8d19ad-53cf-4ab4-994f-694c5053476a" providerId="ADAL" clId="{E8EEFA07-B69F-409C-859A-6E97BA09441F}" dt="2022-01-13T12:40:47.217" v="1292" actId="1076"/>
          <ac:picMkLst>
            <pc:docMk/>
            <pc:sldMk cId="662473904" sldId="284"/>
            <ac:picMk id="4" creationId="{DB51B79E-B590-4D77-9357-08E701ADD51D}"/>
          </ac:picMkLst>
        </pc:picChg>
      </pc:sldChg>
      <pc:sldChg chg="addSp delSp modSp add mod setBg modNotesTx">
        <pc:chgData name="Rachel Cook" userId="ec8d19ad-53cf-4ab4-994f-694c5053476a" providerId="ADAL" clId="{E8EEFA07-B69F-409C-859A-6E97BA09441F}" dt="2022-01-18T14:53:10.364" v="3972" actId="20577"/>
        <pc:sldMkLst>
          <pc:docMk/>
          <pc:sldMk cId="1604093242" sldId="315"/>
        </pc:sldMkLst>
        <pc:spChg chg="mod">
          <ac:chgData name="Rachel Cook" userId="ec8d19ad-53cf-4ab4-994f-694c5053476a" providerId="ADAL" clId="{E8EEFA07-B69F-409C-859A-6E97BA09441F}" dt="2022-01-13T12:41:20.553" v="1294" actId="26606"/>
          <ac:spMkLst>
            <pc:docMk/>
            <pc:sldMk cId="1604093242" sldId="315"/>
            <ac:spMk id="2" creationId="{28421E38-CCE2-4330-9A3E-40BC07F0AC78}"/>
          </ac:spMkLst>
        </pc:spChg>
        <pc:spChg chg="mod">
          <ac:chgData name="Rachel Cook" userId="ec8d19ad-53cf-4ab4-994f-694c5053476a" providerId="ADAL" clId="{E8EEFA07-B69F-409C-859A-6E97BA09441F}" dt="2022-01-18T13:52:56.815" v="1405" actId="27636"/>
          <ac:spMkLst>
            <pc:docMk/>
            <pc:sldMk cId="1604093242" sldId="315"/>
            <ac:spMk id="3" creationId="{50C2EEA7-6599-433E-A608-1D1ADE4810ED}"/>
          </ac:spMkLst>
        </pc:spChg>
        <pc:spChg chg="add del">
          <ac:chgData name="Rachel Cook" userId="ec8d19ad-53cf-4ab4-994f-694c5053476a" providerId="ADAL" clId="{E8EEFA07-B69F-409C-859A-6E97BA09441F}" dt="2022-01-13T12:41:20.553" v="1294" actId="26606"/>
          <ac:spMkLst>
            <pc:docMk/>
            <pc:sldMk cId="1604093242" sldId="315"/>
            <ac:spMk id="8" creationId="{09588DA8-065E-4F6F-8EFD-43104AB2E0CF}"/>
          </ac:spMkLst>
        </pc:spChg>
        <pc:spChg chg="add del">
          <ac:chgData name="Rachel Cook" userId="ec8d19ad-53cf-4ab4-994f-694c5053476a" providerId="ADAL" clId="{E8EEFA07-B69F-409C-859A-6E97BA09441F}" dt="2022-01-13T12:41:20.553" v="1294" actId="26606"/>
          <ac:spMkLst>
            <pc:docMk/>
            <pc:sldMk cId="1604093242" sldId="315"/>
            <ac:spMk id="10" creationId="{C4285719-470E-454C-AF62-8323075F1F5B}"/>
          </ac:spMkLst>
        </pc:spChg>
        <pc:spChg chg="add del">
          <ac:chgData name="Rachel Cook" userId="ec8d19ad-53cf-4ab4-994f-694c5053476a" providerId="ADAL" clId="{E8EEFA07-B69F-409C-859A-6E97BA09441F}" dt="2022-01-13T12:41:20.553" v="1294" actId="26606"/>
          <ac:spMkLst>
            <pc:docMk/>
            <pc:sldMk cId="1604093242" sldId="315"/>
            <ac:spMk id="12" creationId="{CD9FE4EF-C4D8-49A0-B2FF-81D8DB7D8A24}"/>
          </ac:spMkLst>
        </pc:spChg>
        <pc:spChg chg="add del">
          <ac:chgData name="Rachel Cook" userId="ec8d19ad-53cf-4ab4-994f-694c5053476a" providerId="ADAL" clId="{E8EEFA07-B69F-409C-859A-6E97BA09441F}" dt="2022-01-13T12:41:20.553" v="1294" actId="26606"/>
          <ac:spMkLst>
            <pc:docMk/>
            <pc:sldMk cId="1604093242" sldId="315"/>
            <ac:spMk id="14" creationId="{4300840D-0A0B-4512-BACA-B439D5B9C57C}"/>
          </ac:spMkLst>
        </pc:spChg>
        <pc:spChg chg="add del">
          <ac:chgData name="Rachel Cook" userId="ec8d19ad-53cf-4ab4-994f-694c5053476a" providerId="ADAL" clId="{E8EEFA07-B69F-409C-859A-6E97BA09441F}" dt="2022-01-13T12:41:20.553" v="1294" actId="26606"/>
          <ac:spMkLst>
            <pc:docMk/>
            <pc:sldMk cId="1604093242" sldId="315"/>
            <ac:spMk id="16" creationId="{D2B78728-A580-49A7-84F9-6EF6F583ADE0}"/>
          </ac:spMkLst>
        </pc:spChg>
        <pc:spChg chg="add del">
          <ac:chgData name="Rachel Cook" userId="ec8d19ad-53cf-4ab4-994f-694c5053476a" providerId="ADAL" clId="{E8EEFA07-B69F-409C-859A-6E97BA09441F}" dt="2022-01-13T12:41:20.553" v="1294" actId="26606"/>
          <ac:spMkLst>
            <pc:docMk/>
            <pc:sldMk cId="1604093242" sldId="315"/>
            <ac:spMk id="18" creationId="{38FAA1A1-D861-433F-88FA-1E9D6FD31D11}"/>
          </ac:spMkLst>
        </pc:spChg>
        <pc:spChg chg="add del">
          <ac:chgData name="Rachel Cook" userId="ec8d19ad-53cf-4ab4-994f-694c5053476a" providerId="ADAL" clId="{E8EEFA07-B69F-409C-859A-6E97BA09441F}" dt="2022-01-13T12:41:20.553" v="1294" actId="26606"/>
          <ac:spMkLst>
            <pc:docMk/>
            <pc:sldMk cId="1604093242" sldId="315"/>
            <ac:spMk id="20" creationId="{8D71EDA1-87BF-4D5D-AB79-F346FD19278A}"/>
          </ac:spMkLst>
        </pc:spChg>
        <pc:spChg chg="add">
          <ac:chgData name="Rachel Cook" userId="ec8d19ad-53cf-4ab4-994f-694c5053476a" providerId="ADAL" clId="{E8EEFA07-B69F-409C-859A-6E97BA09441F}" dt="2022-01-13T12:41:20.553" v="1294" actId="26606"/>
          <ac:spMkLst>
            <pc:docMk/>
            <pc:sldMk cId="1604093242" sldId="315"/>
            <ac:spMk id="25" creationId="{B775CD93-9DF2-48CB-9F57-1BCA9A46C7FA}"/>
          </ac:spMkLst>
        </pc:spChg>
        <pc:spChg chg="add">
          <ac:chgData name="Rachel Cook" userId="ec8d19ad-53cf-4ab4-994f-694c5053476a" providerId="ADAL" clId="{E8EEFA07-B69F-409C-859A-6E97BA09441F}" dt="2022-01-13T12:41:20.553" v="1294" actId="26606"/>
          <ac:spMkLst>
            <pc:docMk/>
            <pc:sldMk cId="1604093242" sldId="315"/>
            <ac:spMk id="27" creationId="{6166C6D1-23AC-49C4-BA07-238E4E9F8CEB}"/>
          </ac:spMkLst>
        </pc:spChg>
        <pc:spChg chg="add">
          <ac:chgData name="Rachel Cook" userId="ec8d19ad-53cf-4ab4-994f-694c5053476a" providerId="ADAL" clId="{E8EEFA07-B69F-409C-859A-6E97BA09441F}" dt="2022-01-13T12:41:20.553" v="1294" actId="26606"/>
          <ac:spMkLst>
            <pc:docMk/>
            <pc:sldMk cId="1604093242" sldId="315"/>
            <ac:spMk id="29" creationId="{1C091803-41C2-48E0-9228-5148460C7479}"/>
          </ac:spMkLst>
        </pc:spChg>
      </pc:sldChg>
      <pc:sldChg chg="add del">
        <pc:chgData name="Rachel Cook" userId="ec8d19ad-53cf-4ab4-994f-694c5053476a" providerId="ADAL" clId="{E8EEFA07-B69F-409C-859A-6E97BA09441F}" dt="2022-01-12T14:47:16.898" v="67" actId="47"/>
        <pc:sldMkLst>
          <pc:docMk/>
          <pc:sldMk cId="3522019973" sldId="329"/>
        </pc:sldMkLst>
      </pc:sldChg>
      <pc:sldChg chg="addSp delSp modSp add del mod ord setBg modNotesTx">
        <pc:chgData name="Rachel Cook" userId="ec8d19ad-53cf-4ab4-994f-694c5053476a" providerId="ADAL" clId="{E8EEFA07-B69F-409C-859A-6E97BA09441F}" dt="2022-01-18T14:13:17.549" v="2113" actId="47"/>
        <pc:sldMkLst>
          <pc:docMk/>
          <pc:sldMk cId="2068825208" sldId="331"/>
        </pc:sldMkLst>
        <pc:spChg chg="mod">
          <ac:chgData name="Rachel Cook" userId="ec8d19ad-53cf-4ab4-994f-694c5053476a" providerId="ADAL" clId="{E8EEFA07-B69F-409C-859A-6E97BA09441F}" dt="2022-01-13T12:39:44.932" v="1270" actId="26606"/>
          <ac:spMkLst>
            <pc:docMk/>
            <pc:sldMk cId="2068825208" sldId="331"/>
            <ac:spMk id="2" creationId="{DBC97254-883F-4D62-95EB-CB1571AF7DE9}"/>
          </ac:spMkLst>
        </pc:spChg>
        <pc:spChg chg="add del">
          <ac:chgData name="Rachel Cook" userId="ec8d19ad-53cf-4ab4-994f-694c5053476a" providerId="ADAL" clId="{E8EEFA07-B69F-409C-859A-6E97BA09441F}" dt="2022-01-12T15:51:40.039" v="349" actId="26606"/>
          <ac:spMkLst>
            <pc:docMk/>
            <pc:sldMk cId="2068825208" sldId="331"/>
            <ac:spMk id="12" creationId="{A8384FB5-9ADC-4DDC-881B-597D56F5B15D}"/>
          </ac:spMkLst>
        </pc:spChg>
        <pc:spChg chg="add del">
          <ac:chgData name="Rachel Cook" userId="ec8d19ad-53cf-4ab4-994f-694c5053476a" providerId="ADAL" clId="{E8EEFA07-B69F-409C-859A-6E97BA09441F}" dt="2022-01-12T15:51:40.039" v="349" actId="26606"/>
          <ac:spMkLst>
            <pc:docMk/>
            <pc:sldMk cId="2068825208" sldId="331"/>
            <ac:spMk id="14" creationId="{91E5A9A7-95C6-4F4F-B00E-C82E07FE62EF}"/>
          </ac:spMkLst>
        </pc:spChg>
        <pc:spChg chg="add del">
          <ac:chgData name="Rachel Cook" userId="ec8d19ad-53cf-4ab4-994f-694c5053476a" providerId="ADAL" clId="{E8EEFA07-B69F-409C-859A-6E97BA09441F}" dt="2022-01-12T15:51:40.039" v="349" actId="26606"/>
          <ac:spMkLst>
            <pc:docMk/>
            <pc:sldMk cId="2068825208" sldId="331"/>
            <ac:spMk id="16" creationId="{D07DD2DE-F619-49DD-B5E7-03A290FF4ED1}"/>
          </ac:spMkLst>
        </pc:spChg>
        <pc:spChg chg="add del">
          <ac:chgData name="Rachel Cook" userId="ec8d19ad-53cf-4ab4-994f-694c5053476a" providerId="ADAL" clId="{E8EEFA07-B69F-409C-859A-6E97BA09441F}" dt="2022-01-12T15:51:40.039" v="349" actId="26606"/>
          <ac:spMkLst>
            <pc:docMk/>
            <pc:sldMk cId="2068825208" sldId="331"/>
            <ac:spMk id="18" creationId="{85149191-5F60-4A28-AAFF-039F96B0F3EC}"/>
          </ac:spMkLst>
        </pc:spChg>
        <pc:spChg chg="add del">
          <ac:chgData name="Rachel Cook" userId="ec8d19ad-53cf-4ab4-994f-694c5053476a" providerId="ADAL" clId="{E8EEFA07-B69F-409C-859A-6E97BA09441F}" dt="2022-01-12T15:51:40.039" v="349" actId="26606"/>
          <ac:spMkLst>
            <pc:docMk/>
            <pc:sldMk cId="2068825208" sldId="331"/>
            <ac:spMk id="20" creationId="{F8260ED5-17F7-4158-B241-D51DD4CF1B7E}"/>
          </ac:spMkLst>
        </pc:spChg>
        <pc:spChg chg="add del">
          <ac:chgData name="Rachel Cook" userId="ec8d19ad-53cf-4ab4-994f-694c5053476a" providerId="ADAL" clId="{E8EEFA07-B69F-409C-859A-6E97BA09441F}" dt="2022-01-12T15:51:40.032" v="348" actId="26606"/>
          <ac:spMkLst>
            <pc:docMk/>
            <pc:sldMk cId="2068825208" sldId="331"/>
            <ac:spMk id="25" creationId="{A8384FB5-9ADC-4DDC-881B-597D56F5B15D}"/>
          </ac:spMkLst>
        </pc:spChg>
        <pc:spChg chg="add del">
          <ac:chgData name="Rachel Cook" userId="ec8d19ad-53cf-4ab4-994f-694c5053476a" providerId="ADAL" clId="{E8EEFA07-B69F-409C-859A-6E97BA09441F}" dt="2022-01-12T15:51:40.032" v="348" actId="26606"/>
          <ac:spMkLst>
            <pc:docMk/>
            <pc:sldMk cId="2068825208" sldId="331"/>
            <ac:spMk id="27" creationId="{1199E1B1-A8C0-4FE8-A5A8-1CB41D69F857}"/>
          </ac:spMkLst>
        </pc:spChg>
        <pc:spChg chg="add del">
          <ac:chgData name="Rachel Cook" userId="ec8d19ad-53cf-4ab4-994f-694c5053476a" providerId="ADAL" clId="{E8EEFA07-B69F-409C-859A-6E97BA09441F}" dt="2022-01-12T15:51:40.032" v="348" actId="26606"/>
          <ac:spMkLst>
            <pc:docMk/>
            <pc:sldMk cId="2068825208" sldId="331"/>
            <ac:spMk id="29" creationId="{84A8DE83-DE75-4B41-9DB4-A7EC0B0DEC0B}"/>
          </ac:spMkLst>
        </pc:spChg>
        <pc:spChg chg="add del">
          <ac:chgData name="Rachel Cook" userId="ec8d19ad-53cf-4ab4-994f-694c5053476a" providerId="ADAL" clId="{E8EEFA07-B69F-409C-859A-6E97BA09441F}" dt="2022-01-12T15:51:40.032" v="348" actId="26606"/>
          <ac:spMkLst>
            <pc:docMk/>
            <pc:sldMk cId="2068825208" sldId="331"/>
            <ac:spMk id="31" creationId="{A7009A0A-BEF5-4EAC-AF15-E4F9F002E239}"/>
          </ac:spMkLst>
        </pc:spChg>
        <pc:spChg chg="add del">
          <ac:chgData name="Rachel Cook" userId="ec8d19ad-53cf-4ab4-994f-694c5053476a" providerId="ADAL" clId="{E8EEFA07-B69F-409C-859A-6E97BA09441F}" dt="2022-01-13T12:39:44.932" v="1270" actId="26606"/>
          <ac:spMkLst>
            <pc:docMk/>
            <pc:sldMk cId="2068825208" sldId="331"/>
            <ac:spMk id="33" creationId="{F8260ED5-17F7-4158-B241-D51DD4CF1B7E}"/>
          </ac:spMkLst>
        </pc:spChg>
        <pc:spChg chg="add del">
          <ac:chgData name="Rachel Cook" userId="ec8d19ad-53cf-4ab4-994f-694c5053476a" providerId="ADAL" clId="{E8EEFA07-B69F-409C-859A-6E97BA09441F}" dt="2022-01-13T12:39:44.932" v="1270" actId="26606"/>
          <ac:spMkLst>
            <pc:docMk/>
            <pc:sldMk cId="2068825208" sldId="331"/>
            <ac:spMk id="34" creationId="{A8384FB5-9ADC-4DDC-881B-597D56F5B15D}"/>
          </ac:spMkLst>
        </pc:spChg>
        <pc:spChg chg="add del">
          <ac:chgData name="Rachel Cook" userId="ec8d19ad-53cf-4ab4-994f-694c5053476a" providerId="ADAL" clId="{E8EEFA07-B69F-409C-859A-6E97BA09441F}" dt="2022-01-13T12:39:44.932" v="1270" actId="26606"/>
          <ac:spMkLst>
            <pc:docMk/>
            <pc:sldMk cId="2068825208" sldId="331"/>
            <ac:spMk id="35" creationId="{91E5A9A7-95C6-4F4F-B00E-C82E07FE62EF}"/>
          </ac:spMkLst>
        </pc:spChg>
        <pc:spChg chg="add del">
          <ac:chgData name="Rachel Cook" userId="ec8d19ad-53cf-4ab4-994f-694c5053476a" providerId="ADAL" clId="{E8EEFA07-B69F-409C-859A-6E97BA09441F}" dt="2022-01-13T12:39:44.932" v="1270" actId="26606"/>
          <ac:spMkLst>
            <pc:docMk/>
            <pc:sldMk cId="2068825208" sldId="331"/>
            <ac:spMk id="36" creationId="{D07DD2DE-F619-49DD-B5E7-03A290FF4ED1}"/>
          </ac:spMkLst>
        </pc:spChg>
        <pc:spChg chg="add del">
          <ac:chgData name="Rachel Cook" userId="ec8d19ad-53cf-4ab4-994f-694c5053476a" providerId="ADAL" clId="{E8EEFA07-B69F-409C-859A-6E97BA09441F}" dt="2022-01-13T12:39:44.932" v="1270" actId="26606"/>
          <ac:spMkLst>
            <pc:docMk/>
            <pc:sldMk cId="2068825208" sldId="331"/>
            <ac:spMk id="37" creationId="{85149191-5F60-4A28-AAFF-039F96B0F3EC}"/>
          </ac:spMkLst>
        </pc:spChg>
        <pc:spChg chg="add del">
          <ac:chgData name="Rachel Cook" userId="ec8d19ad-53cf-4ab4-994f-694c5053476a" providerId="ADAL" clId="{E8EEFA07-B69F-409C-859A-6E97BA09441F}" dt="2022-01-13T12:39:44.932" v="1269" actId="26606"/>
          <ac:spMkLst>
            <pc:docMk/>
            <pc:sldMk cId="2068825208" sldId="331"/>
            <ac:spMk id="42" creationId="{BCED4D40-4B67-4331-AC48-79B82B4A47D8}"/>
          </ac:spMkLst>
        </pc:spChg>
        <pc:spChg chg="add del">
          <ac:chgData name="Rachel Cook" userId="ec8d19ad-53cf-4ab4-994f-694c5053476a" providerId="ADAL" clId="{E8EEFA07-B69F-409C-859A-6E97BA09441F}" dt="2022-01-13T12:39:44.932" v="1269" actId="26606"/>
          <ac:spMkLst>
            <pc:docMk/>
            <pc:sldMk cId="2068825208" sldId="331"/>
            <ac:spMk id="44" creationId="{670CEDEF-4F34-412E-84EE-329C1E936AF5}"/>
          </ac:spMkLst>
        </pc:spChg>
        <pc:spChg chg="add">
          <ac:chgData name="Rachel Cook" userId="ec8d19ad-53cf-4ab4-994f-694c5053476a" providerId="ADAL" clId="{E8EEFA07-B69F-409C-859A-6E97BA09441F}" dt="2022-01-13T12:39:44.932" v="1270" actId="26606"/>
          <ac:spMkLst>
            <pc:docMk/>
            <pc:sldMk cId="2068825208" sldId="331"/>
            <ac:spMk id="46" creationId="{665DBBEF-238B-476B-96AB-8AAC3224ECEA}"/>
          </ac:spMkLst>
        </pc:spChg>
        <pc:spChg chg="add">
          <ac:chgData name="Rachel Cook" userId="ec8d19ad-53cf-4ab4-994f-694c5053476a" providerId="ADAL" clId="{E8EEFA07-B69F-409C-859A-6E97BA09441F}" dt="2022-01-13T12:39:44.932" v="1270" actId="26606"/>
          <ac:spMkLst>
            <pc:docMk/>
            <pc:sldMk cId="2068825208" sldId="331"/>
            <ac:spMk id="47" creationId="{3FCFB1DE-0B7E-48CC-BA90-B2AB0889F9D6}"/>
          </ac:spMkLst>
        </pc:spChg>
        <pc:picChg chg="mod">
          <ac:chgData name="Rachel Cook" userId="ec8d19ad-53cf-4ab4-994f-694c5053476a" providerId="ADAL" clId="{E8EEFA07-B69F-409C-859A-6E97BA09441F}" dt="2022-01-18T13:51:42.237" v="1381" actId="1076"/>
          <ac:picMkLst>
            <pc:docMk/>
            <pc:sldMk cId="2068825208" sldId="331"/>
            <ac:picMk id="7" creationId="{7BD7F87B-7654-470B-B573-D89FEBC1EE9E}"/>
          </ac:picMkLst>
        </pc:picChg>
      </pc:sldChg>
      <pc:sldChg chg="addSp modSp add mod setBg">
        <pc:chgData name="Rachel Cook" userId="ec8d19ad-53cf-4ab4-994f-694c5053476a" providerId="ADAL" clId="{E8EEFA07-B69F-409C-859A-6E97BA09441F}" dt="2022-01-18T13:53:29.606" v="1416" actId="255"/>
        <pc:sldMkLst>
          <pc:docMk/>
          <pc:sldMk cId="206883723" sldId="332"/>
        </pc:sldMkLst>
        <pc:spChg chg="mod">
          <ac:chgData name="Rachel Cook" userId="ec8d19ad-53cf-4ab4-994f-694c5053476a" providerId="ADAL" clId="{E8EEFA07-B69F-409C-859A-6E97BA09441F}" dt="2022-01-13T12:42:59.737" v="1317" actId="26606"/>
          <ac:spMkLst>
            <pc:docMk/>
            <pc:sldMk cId="206883723" sldId="332"/>
            <ac:spMk id="2" creationId="{00000000-0000-0000-0000-000000000000}"/>
          </ac:spMkLst>
        </pc:spChg>
        <pc:spChg chg="mod">
          <ac:chgData name="Rachel Cook" userId="ec8d19ad-53cf-4ab4-994f-694c5053476a" providerId="ADAL" clId="{E8EEFA07-B69F-409C-859A-6E97BA09441F}" dt="2022-01-18T13:53:29.606" v="1416" actId="255"/>
          <ac:spMkLst>
            <pc:docMk/>
            <pc:sldMk cId="206883723" sldId="332"/>
            <ac:spMk id="3" creationId="{00000000-0000-0000-0000-000000000000}"/>
          </ac:spMkLst>
        </pc:spChg>
        <pc:spChg chg="add">
          <ac:chgData name="Rachel Cook" userId="ec8d19ad-53cf-4ab4-994f-694c5053476a" providerId="ADAL" clId="{E8EEFA07-B69F-409C-859A-6E97BA09441F}" dt="2022-01-13T12:42:59.737" v="1317" actId="26606"/>
          <ac:spMkLst>
            <pc:docMk/>
            <pc:sldMk cId="206883723" sldId="332"/>
            <ac:spMk id="10" creationId="{743AA782-23D1-4521-8CAD-47662984AA08}"/>
          </ac:spMkLst>
        </pc:spChg>
        <pc:spChg chg="add">
          <ac:chgData name="Rachel Cook" userId="ec8d19ad-53cf-4ab4-994f-694c5053476a" providerId="ADAL" clId="{E8EEFA07-B69F-409C-859A-6E97BA09441F}" dt="2022-01-13T12:42:59.737" v="1317" actId="26606"/>
          <ac:spMkLst>
            <pc:docMk/>
            <pc:sldMk cId="206883723" sldId="332"/>
            <ac:spMk id="12" creationId="{71877DBC-BB60-40F0-AC93-2ACDBAAE60CE}"/>
          </ac:spMkLst>
        </pc:spChg>
        <pc:picChg chg="mod">
          <ac:chgData name="Rachel Cook" userId="ec8d19ad-53cf-4ab4-994f-694c5053476a" providerId="ADAL" clId="{E8EEFA07-B69F-409C-859A-6E97BA09441F}" dt="2022-01-13T12:42:59.737" v="1317" actId="26606"/>
          <ac:picMkLst>
            <pc:docMk/>
            <pc:sldMk cId="206883723" sldId="332"/>
            <ac:picMk id="5" creationId="{99652E63-B4E2-453A-AE0B-1CF7C7F4C7F8}"/>
          </ac:picMkLst>
        </pc:picChg>
      </pc:sldChg>
      <pc:sldChg chg="addSp modSp add mod setBg modNotesTx">
        <pc:chgData name="Rachel Cook" userId="ec8d19ad-53cf-4ab4-994f-694c5053476a" providerId="ADAL" clId="{E8EEFA07-B69F-409C-859A-6E97BA09441F}" dt="2022-01-18T14:54:03.021" v="3974" actId="20577"/>
        <pc:sldMkLst>
          <pc:docMk/>
          <pc:sldMk cId="4059188641" sldId="333"/>
        </pc:sldMkLst>
        <pc:spChg chg="add">
          <ac:chgData name="Rachel Cook" userId="ec8d19ad-53cf-4ab4-994f-694c5053476a" providerId="ADAL" clId="{E8EEFA07-B69F-409C-859A-6E97BA09441F}" dt="2022-01-13T12:41:35.506" v="1300" actId="26606"/>
          <ac:spMkLst>
            <pc:docMk/>
            <pc:sldMk cId="4059188641" sldId="333"/>
            <ac:spMk id="9" creationId="{32BC26D8-82FB-445E-AA49-62A77D7C1EE0}"/>
          </ac:spMkLst>
        </pc:spChg>
        <pc:spChg chg="add">
          <ac:chgData name="Rachel Cook" userId="ec8d19ad-53cf-4ab4-994f-694c5053476a" providerId="ADAL" clId="{E8EEFA07-B69F-409C-859A-6E97BA09441F}" dt="2022-01-13T12:41:35.506" v="1300" actId="26606"/>
          <ac:spMkLst>
            <pc:docMk/>
            <pc:sldMk cId="4059188641" sldId="333"/>
            <ac:spMk id="11" creationId="{CB44330D-EA18-4254-AA95-EB49948539B8}"/>
          </ac:spMkLst>
        </pc:spChg>
        <pc:picChg chg="mod">
          <ac:chgData name="Rachel Cook" userId="ec8d19ad-53cf-4ab4-994f-694c5053476a" providerId="ADAL" clId="{E8EEFA07-B69F-409C-859A-6E97BA09441F}" dt="2022-01-13T12:42:09.909" v="1308" actId="1076"/>
          <ac:picMkLst>
            <pc:docMk/>
            <pc:sldMk cId="4059188641" sldId="333"/>
            <ac:picMk id="4" creationId="{5DD21A7A-6283-4241-8311-4859770DD8CB}"/>
          </ac:picMkLst>
        </pc:picChg>
      </pc:sldChg>
      <pc:sldChg chg="addSp delSp modSp add mod setBg modNotesTx">
        <pc:chgData name="Rachel Cook" userId="ec8d19ad-53cf-4ab4-994f-694c5053476a" providerId="ADAL" clId="{E8EEFA07-B69F-409C-859A-6E97BA09441F}" dt="2022-01-18T14:51:30.678" v="3941" actId="404"/>
        <pc:sldMkLst>
          <pc:docMk/>
          <pc:sldMk cId="1799800209" sldId="335"/>
        </pc:sldMkLst>
        <pc:spChg chg="mod">
          <ac:chgData name="Rachel Cook" userId="ec8d19ad-53cf-4ab4-994f-694c5053476a" providerId="ADAL" clId="{E8EEFA07-B69F-409C-859A-6E97BA09441F}" dt="2022-01-18T14:51:15.014" v="3935" actId="26606"/>
          <ac:spMkLst>
            <pc:docMk/>
            <pc:sldMk cId="1799800209" sldId="335"/>
            <ac:spMk id="2" creationId="{0F1FEB47-E48D-4583-B4E8-5F2CF6F1C997}"/>
          </ac:spMkLst>
        </pc:spChg>
        <pc:spChg chg="del">
          <ac:chgData name="Rachel Cook" userId="ec8d19ad-53cf-4ab4-994f-694c5053476a" providerId="ADAL" clId="{E8EEFA07-B69F-409C-859A-6E97BA09441F}" dt="2022-01-13T12:36:11.704" v="1218" actId="26606"/>
          <ac:spMkLst>
            <pc:docMk/>
            <pc:sldMk cId="1799800209" sldId="335"/>
            <ac:spMk id="3" creationId="{0CD6CD1E-A017-42D9-8209-1E75C3CC7DBF}"/>
          </ac:spMkLst>
        </pc:spChg>
        <pc:spChg chg="add del">
          <ac:chgData name="Rachel Cook" userId="ec8d19ad-53cf-4ab4-994f-694c5053476a" providerId="ADAL" clId="{E8EEFA07-B69F-409C-859A-6E97BA09441F}" dt="2022-01-13T12:40:55.244" v="1293" actId="26606"/>
          <ac:spMkLst>
            <pc:docMk/>
            <pc:sldMk cId="1799800209" sldId="335"/>
            <ac:spMk id="9" creationId="{BACC6370-2D7E-4714-9D71-7542949D7D5D}"/>
          </ac:spMkLst>
        </pc:spChg>
        <pc:spChg chg="add del">
          <ac:chgData name="Rachel Cook" userId="ec8d19ad-53cf-4ab4-994f-694c5053476a" providerId="ADAL" clId="{E8EEFA07-B69F-409C-859A-6E97BA09441F}" dt="2022-01-13T12:40:55.244" v="1293" actId="26606"/>
          <ac:spMkLst>
            <pc:docMk/>
            <pc:sldMk cId="1799800209" sldId="335"/>
            <ac:spMk id="11" creationId="{256B2C21-A230-48C0-8DF1-C46611373C44}"/>
          </ac:spMkLst>
        </pc:spChg>
        <pc:spChg chg="add del">
          <ac:chgData name="Rachel Cook" userId="ec8d19ad-53cf-4ab4-994f-694c5053476a" providerId="ADAL" clId="{E8EEFA07-B69F-409C-859A-6E97BA09441F}" dt="2022-01-13T12:40:55.244" v="1293" actId="26606"/>
          <ac:spMkLst>
            <pc:docMk/>
            <pc:sldMk cId="1799800209" sldId="335"/>
            <ac:spMk id="13" creationId="{3847E18C-932D-4C95-AABA-FEC7C9499AD7}"/>
          </ac:spMkLst>
        </pc:spChg>
        <pc:spChg chg="add del">
          <ac:chgData name="Rachel Cook" userId="ec8d19ad-53cf-4ab4-994f-694c5053476a" providerId="ADAL" clId="{E8EEFA07-B69F-409C-859A-6E97BA09441F}" dt="2022-01-13T12:40:55.244" v="1293" actId="26606"/>
          <ac:spMkLst>
            <pc:docMk/>
            <pc:sldMk cId="1799800209" sldId="335"/>
            <ac:spMk id="15" creationId="{3150CB11-0C61-439E-910F-5787759E72A0}"/>
          </ac:spMkLst>
        </pc:spChg>
        <pc:spChg chg="add del">
          <ac:chgData name="Rachel Cook" userId="ec8d19ad-53cf-4ab4-994f-694c5053476a" providerId="ADAL" clId="{E8EEFA07-B69F-409C-859A-6E97BA09441F}" dt="2022-01-13T12:40:55.244" v="1293" actId="26606"/>
          <ac:spMkLst>
            <pc:docMk/>
            <pc:sldMk cId="1799800209" sldId="335"/>
            <ac:spMk id="17" creationId="{43F8A58B-5155-44CE-A5FF-7647B47D0A7A}"/>
          </ac:spMkLst>
        </pc:spChg>
        <pc:spChg chg="add del">
          <ac:chgData name="Rachel Cook" userId="ec8d19ad-53cf-4ab4-994f-694c5053476a" providerId="ADAL" clId="{E8EEFA07-B69F-409C-859A-6E97BA09441F}" dt="2022-01-13T12:40:55.244" v="1293" actId="26606"/>
          <ac:spMkLst>
            <pc:docMk/>
            <pc:sldMk cId="1799800209" sldId="335"/>
            <ac:spMk id="19" creationId="{443F2ACA-E6D6-4028-82DD-F03C262D5DE6}"/>
          </ac:spMkLst>
        </pc:spChg>
        <pc:spChg chg="add del">
          <ac:chgData name="Rachel Cook" userId="ec8d19ad-53cf-4ab4-994f-694c5053476a" providerId="ADAL" clId="{E8EEFA07-B69F-409C-859A-6E97BA09441F}" dt="2022-01-18T14:49:45.141" v="3900" actId="26606"/>
          <ac:spMkLst>
            <pc:docMk/>
            <pc:sldMk cId="1799800209" sldId="335"/>
            <ac:spMk id="24" creationId="{D4771268-CB57-404A-9271-370EB28F6090}"/>
          </ac:spMkLst>
        </pc:spChg>
        <pc:spChg chg="add del">
          <ac:chgData name="Rachel Cook" userId="ec8d19ad-53cf-4ab4-994f-694c5053476a" providerId="ADAL" clId="{E8EEFA07-B69F-409C-859A-6E97BA09441F}" dt="2022-01-18T14:49:45.083" v="3899" actId="26606"/>
          <ac:spMkLst>
            <pc:docMk/>
            <pc:sldMk cId="1799800209" sldId="335"/>
            <ac:spMk id="29" creationId="{56E9B3E6-E277-4D68-BA48-9CB43FFBD6E2}"/>
          </ac:spMkLst>
        </pc:spChg>
        <pc:spChg chg="add del">
          <ac:chgData name="Rachel Cook" userId="ec8d19ad-53cf-4ab4-994f-694c5053476a" providerId="ADAL" clId="{E8EEFA07-B69F-409C-859A-6E97BA09441F}" dt="2022-01-18T14:49:45.083" v="3899" actId="26606"/>
          <ac:spMkLst>
            <pc:docMk/>
            <pc:sldMk cId="1799800209" sldId="335"/>
            <ac:spMk id="36" creationId="{D5B0017B-2ECA-49AF-B397-DC140825DF8D}"/>
          </ac:spMkLst>
        </pc:spChg>
        <pc:spChg chg="add del">
          <ac:chgData name="Rachel Cook" userId="ec8d19ad-53cf-4ab4-994f-694c5053476a" providerId="ADAL" clId="{E8EEFA07-B69F-409C-859A-6E97BA09441F}" dt="2022-01-18T14:51:15.014" v="3935" actId="26606"/>
          <ac:spMkLst>
            <pc:docMk/>
            <pc:sldMk cId="1799800209" sldId="335"/>
            <ac:spMk id="40" creationId="{6C4028FD-8BAA-4A19-BFDE-594D991B7552}"/>
          </ac:spMkLst>
        </pc:spChg>
        <pc:spChg chg="add">
          <ac:chgData name="Rachel Cook" userId="ec8d19ad-53cf-4ab4-994f-694c5053476a" providerId="ADAL" clId="{E8EEFA07-B69F-409C-859A-6E97BA09441F}" dt="2022-01-18T14:51:15.014" v="3935" actId="26606"/>
          <ac:spMkLst>
            <pc:docMk/>
            <pc:sldMk cId="1799800209" sldId="335"/>
            <ac:spMk id="45" creationId="{257363FD-7E77-4145-9483-331A807ADF0E}"/>
          </ac:spMkLst>
        </pc:spChg>
        <pc:grpChg chg="add del">
          <ac:chgData name="Rachel Cook" userId="ec8d19ad-53cf-4ab4-994f-694c5053476a" providerId="ADAL" clId="{E8EEFA07-B69F-409C-859A-6E97BA09441F}" dt="2022-01-18T14:49:45.083" v="3899" actId="26606"/>
          <ac:grpSpMkLst>
            <pc:docMk/>
            <pc:sldMk cId="1799800209" sldId="335"/>
            <ac:grpSpMk id="31" creationId="{AE1C45F0-260A-458C-96ED-C1F6D2151219}"/>
          </ac:grpSpMkLst>
        </pc:grpChg>
        <pc:graphicFrameChg chg="add mod modGraphic">
          <ac:chgData name="Rachel Cook" userId="ec8d19ad-53cf-4ab4-994f-694c5053476a" providerId="ADAL" clId="{E8EEFA07-B69F-409C-859A-6E97BA09441F}" dt="2022-01-18T14:51:30.678" v="3941" actId="404"/>
          <ac:graphicFrameMkLst>
            <pc:docMk/>
            <pc:sldMk cId="1799800209" sldId="335"/>
            <ac:graphicFrameMk id="5" creationId="{A9F57397-70F6-4F68-961B-ADF6F7264416}"/>
          </ac:graphicFrameMkLst>
        </pc:graphicFrameChg>
        <pc:cxnChg chg="add del">
          <ac:chgData name="Rachel Cook" userId="ec8d19ad-53cf-4ab4-994f-694c5053476a" providerId="ADAL" clId="{E8EEFA07-B69F-409C-859A-6E97BA09441F}" dt="2022-01-18T14:49:45.083" v="3899" actId="26606"/>
          <ac:cxnSpMkLst>
            <pc:docMk/>
            <pc:sldMk cId="1799800209" sldId="335"/>
            <ac:cxnSpMk id="38" creationId="{6CF1BAF6-AD41-4082-B212-8A1F9A2E8779}"/>
          </ac:cxnSpMkLst>
        </pc:cxnChg>
      </pc:sldChg>
      <pc:sldChg chg="addSp delSp modSp add mod setBg">
        <pc:chgData name="Rachel Cook" userId="ec8d19ad-53cf-4ab4-994f-694c5053476a" providerId="ADAL" clId="{E8EEFA07-B69F-409C-859A-6E97BA09441F}" dt="2022-01-18T13:53:22.053" v="1413" actId="1076"/>
        <pc:sldMkLst>
          <pc:docMk/>
          <pc:sldMk cId="270089738" sldId="336"/>
        </pc:sldMkLst>
        <pc:spChg chg="mod">
          <ac:chgData name="Rachel Cook" userId="ec8d19ad-53cf-4ab4-994f-694c5053476a" providerId="ADAL" clId="{E8EEFA07-B69F-409C-859A-6E97BA09441F}" dt="2022-01-13T12:43:58.462" v="1334" actId="26606"/>
          <ac:spMkLst>
            <pc:docMk/>
            <pc:sldMk cId="270089738" sldId="336"/>
            <ac:spMk id="2" creationId="{00000000-0000-0000-0000-000000000000}"/>
          </ac:spMkLst>
        </pc:spChg>
        <pc:spChg chg="mod">
          <ac:chgData name="Rachel Cook" userId="ec8d19ad-53cf-4ab4-994f-694c5053476a" providerId="ADAL" clId="{E8EEFA07-B69F-409C-859A-6E97BA09441F}" dt="2022-01-18T13:53:22.053" v="1413" actId="1076"/>
          <ac:spMkLst>
            <pc:docMk/>
            <pc:sldMk cId="270089738" sldId="336"/>
            <ac:spMk id="3" creationId="{00000000-0000-0000-0000-000000000000}"/>
          </ac:spMkLst>
        </pc:spChg>
        <pc:spChg chg="add del">
          <ac:chgData name="Rachel Cook" userId="ec8d19ad-53cf-4ab4-994f-694c5053476a" providerId="ADAL" clId="{E8EEFA07-B69F-409C-859A-6E97BA09441F}" dt="2022-01-13T12:43:58.462" v="1334" actId="26606"/>
          <ac:spMkLst>
            <pc:docMk/>
            <pc:sldMk cId="270089738" sldId="336"/>
            <ac:spMk id="9" creationId="{2EB492CD-616E-47F8-933B-5E2D952A0593}"/>
          </ac:spMkLst>
        </pc:spChg>
        <pc:spChg chg="add del">
          <ac:chgData name="Rachel Cook" userId="ec8d19ad-53cf-4ab4-994f-694c5053476a" providerId="ADAL" clId="{E8EEFA07-B69F-409C-859A-6E97BA09441F}" dt="2022-01-13T12:43:58.462" v="1334" actId="26606"/>
          <ac:spMkLst>
            <pc:docMk/>
            <pc:sldMk cId="270089738" sldId="336"/>
            <ac:spMk id="11" creationId="{59383CF9-23B5-4335-9B21-1791C4CF1C75}"/>
          </ac:spMkLst>
        </pc:spChg>
        <pc:spChg chg="add del">
          <ac:chgData name="Rachel Cook" userId="ec8d19ad-53cf-4ab4-994f-694c5053476a" providerId="ADAL" clId="{E8EEFA07-B69F-409C-859A-6E97BA09441F}" dt="2022-01-13T12:43:58.462" v="1334" actId="26606"/>
          <ac:spMkLst>
            <pc:docMk/>
            <pc:sldMk cId="270089738" sldId="336"/>
            <ac:spMk id="13" creationId="{0007FE00-9498-4706-B255-6437B0252C02}"/>
          </ac:spMkLst>
        </pc:spChg>
        <pc:spChg chg="add">
          <ac:chgData name="Rachel Cook" userId="ec8d19ad-53cf-4ab4-994f-694c5053476a" providerId="ADAL" clId="{E8EEFA07-B69F-409C-859A-6E97BA09441F}" dt="2022-01-13T12:43:58.462" v="1334" actId="26606"/>
          <ac:spMkLst>
            <pc:docMk/>
            <pc:sldMk cId="270089738" sldId="336"/>
            <ac:spMk id="18" creationId="{743AA782-23D1-4521-8CAD-47662984AA08}"/>
          </ac:spMkLst>
        </pc:spChg>
        <pc:spChg chg="add">
          <ac:chgData name="Rachel Cook" userId="ec8d19ad-53cf-4ab4-994f-694c5053476a" providerId="ADAL" clId="{E8EEFA07-B69F-409C-859A-6E97BA09441F}" dt="2022-01-13T12:43:58.462" v="1334" actId="26606"/>
          <ac:spMkLst>
            <pc:docMk/>
            <pc:sldMk cId="270089738" sldId="336"/>
            <ac:spMk id="20" creationId="{650D18FE-0824-4A46-B22C-A86B52E5780A}"/>
          </ac:spMkLst>
        </pc:spChg>
        <pc:picChg chg="mod ord">
          <ac:chgData name="Rachel Cook" userId="ec8d19ad-53cf-4ab4-994f-694c5053476a" providerId="ADAL" clId="{E8EEFA07-B69F-409C-859A-6E97BA09441F}" dt="2022-01-13T12:43:58.462" v="1334" actId="26606"/>
          <ac:picMkLst>
            <pc:docMk/>
            <pc:sldMk cId="270089738" sldId="336"/>
            <ac:picMk id="4" creationId="{3B4C82D6-DF2C-4CBD-B3AC-F3CE77ECA206}"/>
          </ac:picMkLst>
        </pc:picChg>
      </pc:sldChg>
      <pc:sldChg chg="addSp delSp modSp new mod setBg modNotesTx">
        <pc:chgData name="Rachel Cook" userId="ec8d19ad-53cf-4ab4-994f-694c5053476a" providerId="ADAL" clId="{E8EEFA07-B69F-409C-859A-6E97BA09441F}" dt="2022-01-18T14:16:16.477" v="2398" actId="20577"/>
        <pc:sldMkLst>
          <pc:docMk/>
          <pc:sldMk cId="4230868298" sldId="337"/>
        </pc:sldMkLst>
        <pc:spChg chg="mod">
          <ac:chgData name="Rachel Cook" userId="ec8d19ad-53cf-4ab4-994f-694c5053476a" providerId="ADAL" clId="{E8EEFA07-B69F-409C-859A-6E97BA09441F}" dt="2022-01-13T12:39:24.261" v="1265" actId="26606"/>
          <ac:spMkLst>
            <pc:docMk/>
            <pc:sldMk cId="4230868298" sldId="337"/>
            <ac:spMk id="2" creationId="{1CC7BBBC-44CF-47A4-8440-051C404080D3}"/>
          </ac:spMkLst>
        </pc:spChg>
        <pc:spChg chg="mod">
          <ac:chgData name="Rachel Cook" userId="ec8d19ad-53cf-4ab4-994f-694c5053476a" providerId="ADAL" clId="{E8EEFA07-B69F-409C-859A-6E97BA09441F}" dt="2022-01-18T14:06:41.740" v="1969" actId="14100"/>
          <ac:spMkLst>
            <pc:docMk/>
            <pc:sldMk cId="4230868298" sldId="337"/>
            <ac:spMk id="3" creationId="{AAAA1807-4BBC-466F-BBCF-157EC6C9EDBC}"/>
          </ac:spMkLst>
        </pc:spChg>
        <pc:spChg chg="add del">
          <ac:chgData name="Rachel Cook" userId="ec8d19ad-53cf-4ab4-994f-694c5053476a" providerId="ADAL" clId="{E8EEFA07-B69F-409C-859A-6E97BA09441F}" dt="2022-01-13T12:39:24.261" v="1265" actId="26606"/>
          <ac:spMkLst>
            <pc:docMk/>
            <pc:sldMk cId="4230868298" sldId="337"/>
            <ac:spMk id="8" creationId="{09588DA8-065E-4F6F-8EFD-43104AB2E0CF}"/>
          </ac:spMkLst>
        </pc:spChg>
        <pc:spChg chg="add del">
          <ac:chgData name="Rachel Cook" userId="ec8d19ad-53cf-4ab4-994f-694c5053476a" providerId="ADAL" clId="{E8EEFA07-B69F-409C-859A-6E97BA09441F}" dt="2022-01-13T12:39:24.261" v="1265" actId="26606"/>
          <ac:spMkLst>
            <pc:docMk/>
            <pc:sldMk cId="4230868298" sldId="337"/>
            <ac:spMk id="10" creationId="{C4285719-470E-454C-AF62-8323075F1F5B}"/>
          </ac:spMkLst>
        </pc:spChg>
        <pc:spChg chg="add del">
          <ac:chgData name="Rachel Cook" userId="ec8d19ad-53cf-4ab4-994f-694c5053476a" providerId="ADAL" clId="{E8EEFA07-B69F-409C-859A-6E97BA09441F}" dt="2022-01-13T12:39:24.261" v="1265" actId="26606"/>
          <ac:spMkLst>
            <pc:docMk/>
            <pc:sldMk cId="4230868298" sldId="337"/>
            <ac:spMk id="12" creationId="{CD9FE4EF-C4D8-49A0-B2FF-81D8DB7D8A24}"/>
          </ac:spMkLst>
        </pc:spChg>
        <pc:spChg chg="add del">
          <ac:chgData name="Rachel Cook" userId="ec8d19ad-53cf-4ab4-994f-694c5053476a" providerId="ADAL" clId="{E8EEFA07-B69F-409C-859A-6E97BA09441F}" dt="2022-01-13T12:39:24.261" v="1265" actId="26606"/>
          <ac:spMkLst>
            <pc:docMk/>
            <pc:sldMk cId="4230868298" sldId="337"/>
            <ac:spMk id="14" creationId="{4300840D-0A0B-4512-BACA-B439D5B9C57C}"/>
          </ac:spMkLst>
        </pc:spChg>
        <pc:spChg chg="add del">
          <ac:chgData name="Rachel Cook" userId="ec8d19ad-53cf-4ab4-994f-694c5053476a" providerId="ADAL" clId="{E8EEFA07-B69F-409C-859A-6E97BA09441F}" dt="2022-01-13T12:39:24.261" v="1265" actId="26606"/>
          <ac:spMkLst>
            <pc:docMk/>
            <pc:sldMk cId="4230868298" sldId="337"/>
            <ac:spMk id="16" creationId="{D2B78728-A580-49A7-84F9-6EF6F583ADE0}"/>
          </ac:spMkLst>
        </pc:spChg>
        <pc:spChg chg="add del">
          <ac:chgData name="Rachel Cook" userId="ec8d19ad-53cf-4ab4-994f-694c5053476a" providerId="ADAL" clId="{E8EEFA07-B69F-409C-859A-6E97BA09441F}" dt="2022-01-13T12:39:24.261" v="1265" actId="26606"/>
          <ac:spMkLst>
            <pc:docMk/>
            <pc:sldMk cId="4230868298" sldId="337"/>
            <ac:spMk id="18" creationId="{38FAA1A1-D861-433F-88FA-1E9D6FD31D11}"/>
          </ac:spMkLst>
        </pc:spChg>
        <pc:spChg chg="add del">
          <ac:chgData name="Rachel Cook" userId="ec8d19ad-53cf-4ab4-994f-694c5053476a" providerId="ADAL" clId="{E8EEFA07-B69F-409C-859A-6E97BA09441F}" dt="2022-01-13T12:39:24.261" v="1265" actId="26606"/>
          <ac:spMkLst>
            <pc:docMk/>
            <pc:sldMk cId="4230868298" sldId="337"/>
            <ac:spMk id="20" creationId="{8D71EDA1-87BF-4D5D-AB79-F346FD19278A}"/>
          </ac:spMkLst>
        </pc:spChg>
        <pc:spChg chg="add">
          <ac:chgData name="Rachel Cook" userId="ec8d19ad-53cf-4ab4-994f-694c5053476a" providerId="ADAL" clId="{E8EEFA07-B69F-409C-859A-6E97BA09441F}" dt="2022-01-13T12:39:24.261" v="1265" actId="26606"/>
          <ac:spMkLst>
            <pc:docMk/>
            <pc:sldMk cId="4230868298" sldId="337"/>
            <ac:spMk id="22" creationId="{907EF6B7-1338-4443-8C46-6A318D952DFD}"/>
          </ac:spMkLst>
        </pc:spChg>
        <pc:spChg chg="add">
          <ac:chgData name="Rachel Cook" userId="ec8d19ad-53cf-4ab4-994f-694c5053476a" providerId="ADAL" clId="{E8EEFA07-B69F-409C-859A-6E97BA09441F}" dt="2022-01-13T12:39:24.261" v="1265" actId="26606"/>
          <ac:spMkLst>
            <pc:docMk/>
            <pc:sldMk cId="4230868298" sldId="337"/>
            <ac:spMk id="23" creationId="{DAAE4CDD-124C-4DCF-9584-B6033B545DD5}"/>
          </ac:spMkLst>
        </pc:spChg>
        <pc:spChg chg="add">
          <ac:chgData name="Rachel Cook" userId="ec8d19ad-53cf-4ab4-994f-694c5053476a" providerId="ADAL" clId="{E8EEFA07-B69F-409C-859A-6E97BA09441F}" dt="2022-01-13T12:39:24.261" v="1265" actId="26606"/>
          <ac:spMkLst>
            <pc:docMk/>
            <pc:sldMk cId="4230868298" sldId="337"/>
            <ac:spMk id="24" creationId="{081E4A58-353D-44AE-B2FC-2A74E2E400F7}"/>
          </ac:spMkLst>
        </pc:spChg>
        <pc:spChg chg="add del">
          <ac:chgData name="Rachel Cook" userId="ec8d19ad-53cf-4ab4-994f-694c5053476a" providerId="ADAL" clId="{E8EEFA07-B69F-409C-859A-6E97BA09441F}" dt="2022-01-13T12:38:43.598" v="1257" actId="26606"/>
          <ac:spMkLst>
            <pc:docMk/>
            <pc:sldMk cId="4230868298" sldId="337"/>
            <ac:spMk id="25" creationId="{907EF6B7-1338-4443-8C46-6A318D952DFD}"/>
          </ac:spMkLst>
        </pc:spChg>
        <pc:spChg chg="add del">
          <ac:chgData name="Rachel Cook" userId="ec8d19ad-53cf-4ab4-994f-694c5053476a" providerId="ADAL" clId="{E8EEFA07-B69F-409C-859A-6E97BA09441F}" dt="2022-01-13T12:38:43.598" v="1257" actId="26606"/>
          <ac:spMkLst>
            <pc:docMk/>
            <pc:sldMk cId="4230868298" sldId="337"/>
            <ac:spMk id="27" creationId="{DAAE4CDD-124C-4DCF-9584-B6033B545DD5}"/>
          </ac:spMkLst>
        </pc:spChg>
        <pc:spChg chg="add del">
          <ac:chgData name="Rachel Cook" userId="ec8d19ad-53cf-4ab4-994f-694c5053476a" providerId="ADAL" clId="{E8EEFA07-B69F-409C-859A-6E97BA09441F}" dt="2022-01-13T12:38:43.598" v="1257" actId="26606"/>
          <ac:spMkLst>
            <pc:docMk/>
            <pc:sldMk cId="4230868298" sldId="337"/>
            <ac:spMk id="29" creationId="{081E4A58-353D-44AE-B2FC-2A74E2E400F7}"/>
          </ac:spMkLst>
        </pc:spChg>
      </pc:sldChg>
      <pc:sldChg chg="addSp delSp modSp new mod setBg modNotesTx">
        <pc:chgData name="Rachel Cook" userId="ec8d19ad-53cf-4ab4-994f-694c5053476a" providerId="ADAL" clId="{E8EEFA07-B69F-409C-859A-6E97BA09441F}" dt="2022-01-18T14:46:59.692" v="3882" actId="14100"/>
        <pc:sldMkLst>
          <pc:docMk/>
          <pc:sldMk cId="3710562877" sldId="338"/>
        </pc:sldMkLst>
        <pc:spChg chg="mod">
          <ac:chgData name="Rachel Cook" userId="ec8d19ad-53cf-4ab4-994f-694c5053476a" providerId="ADAL" clId="{E8EEFA07-B69F-409C-859A-6E97BA09441F}" dt="2022-01-18T13:52:31.117" v="1400" actId="1076"/>
          <ac:spMkLst>
            <pc:docMk/>
            <pc:sldMk cId="3710562877" sldId="338"/>
            <ac:spMk id="2" creationId="{2B094685-94D7-4FAD-B539-96DC15519D7B}"/>
          </ac:spMkLst>
        </pc:spChg>
        <pc:spChg chg="mod">
          <ac:chgData name="Rachel Cook" userId="ec8d19ad-53cf-4ab4-994f-694c5053476a" providerId="ADAL" clId="{E8EEFA07-B69F-409C-859A-6E97BA09441F}" dt="2022-01-18T14:46:59.692" v="3882" actId="14100"/>
          <ac:spMkLst>
            <pc:docMk/>
            <pc:sldMk cId="3710562877" sldId="338"/>
            <ac:spMk id="3" creationId="{91DDB909-FE51-4196-8B1F-013FBCB1D8CE}"/>
          </ac:spMkLst>
        </pc:spChg>
        <pc:spChg chg="add del">
          <ac:chgData name="Rachel Cook" userId="ec8d19ad-53cf-4ab4-994f-694c5053476a" providerId="ADAL" clId="{E8EEFA07-B69F-409C-859A-6E97BA09441F}" dt="2022-01-13T12:40:16.542" v="1277" actId="26606"/>
          <ac:spMkLst>
            <pc:docMk/>
            <pc:sldMk cId="3710562877" sldId="338"/>
            <ac:spMk id="8" creationId="{09588DA8-065E-4F6F-8EFD-43104AB2E0CF}"/>
          </ac:spMkLst>
        </pc:spChg>
        <pc:spChg chg="add del">
          <ac:chgData name="Rachel Cook" userId="ec8d19ad-53cf-4ab4-994f-694c5053476a" providerId="ADAL" clId="{E8EEFA07-B69F-409C-859A-6E97BA09441F}" dt="2022-01-13T12:40:16.542" v="1277" actId="26606"/>
          <ac:spMkLst>
            <pc:docMk/>
            <pc:sldMk cId="3710562877" sldId="338"/>
            <ac:spMk id="10" creationId="{C4285719-470E-454C-AF62-8323075F1F5B}"/>
          </ac:spMkLst>
        </pc:spChg>
        <pc:spChg chg="add del">
          <ac:chgData name="Rachel Cook" userId="ec8d19ad-53cf-4ab4-994f-694c5053476a" providerId="ADAL" clId="{E8EEFA07-B69F-409C-859A-6E97BA09441F}" dt="2022-01-13T12:40:16.542" v="1277" actId="26606"/>
          <ac:spMkLst>
            <pc:docMk/>
            <pc:sldMk cId="3710562877" sldId="338"/>
            <ac:spMk id="12" creationId="{CD9FE4EF-C4D8-49A0-B2FF-81D8DB7D8A24}"/>
          </ac:spMkLst>
        </pc:spChg>
        <pc:spChg chg="add del">
          <ac:chgData name="Rachel Cook" userId="ec8d19ad-53cf-4ab4-994f-694c5053476a" providerId="ADAL" clId="{E8EEFA07-B69F-409C-859A-6E97BA09441F}" dt="2022-01-13T12:40:16.542" v="1277" actId="26606"/>
          <ac:spMkLst>
            <pc:docMk/>
            <pc:sldMk cId="3710562877" sldId="338"/>
            <ac:spMk id="14" creationId="{4300840D-0A0B-4512-BACA-B439D5B9C57C}"/>
          </ac:spMkLst>
        </pc:spChg>
        <pc:spChg chg="add del">
          <ac:chgData name="Rachel Cook" userId="ec8d19ad-53cf-4ab4-994f-694c5053476a" providerId="ADAL" clId="{E8EEFA07-B69F-409C-859A-6E97BA09441F}" dt="2022-01-13T12:40:16.542" v="1277" actId="26606"/>
          <ac:spMkLst>
            <pc:docMk/>
            <pc:sldMk cId="3710562877" sldId="338"/>
            <ac:spMk id="16" creationId="{D2B78728-A580-49A7-84F9-6EF6F583ADE0}"/>
          </ac:spMkLst>
        </pc:spChg>
        <pc:spChg chg="add del">
          <ac:chgData name="Rachel Cook" userId="ec8d19ad-53cf-4ab4-994f-694c5053476a" providerId="ADAL" clId="{E8EEFA07-B69F-409C-859A-6E97BA09441F}" dt="2022-01-13T12:40:16.542" v="1277" actId="26606"/>
          <ac:spMkLst>
            <pc:docMk/>
            <pc:sldMk cId="3710562877" sldId="338"/>
            <ac:spMk id="18" creationId="{38FAA1A1-D861-433F-88FA-1E9D6FD31D11}"/>
          </ac:spMkLst>
        </pc:spChg>
        <pc:spChg chg="add del">
          <ac:chgData name="Rachel Cook" userId="ec8d19ad-53cf-4ab4-994f-694c5053476a" providerId="ADAL" clId="{E8EEFA07-B69F-409C-859A-6E97BA09441F}" dt="2022-01-13T12:40:16.542" v="1277" actId="26606"/>
          <ac:spMkLst>
            <pc:docMk/>
            <pc:sldMk cId="3710562877" sldId="338"/>
            <ac:spMk id="20" creationId="{8D71EDA1-87BF-4D5D-AB79-F346FD19278A}"/>
          </ac:spMkLst>
        </pc:spChg>
        <pc:spChg chg="add">
          <ac:chgData name="Rachel Cook" userId="ec8d19ad-53cf-4ab4-994f-694c5053476a" providerId="ADAL" clId="{E8EEFA07-B69F-409C-859A-6E97BA09441F}" dt="2022-01-13T12:40:16.542" v="1277" actId="26606"/>
          <ac:spMkLst>
            <pc:docMk/>
            <pc:sldMk cId="3710562877" sldId="338"/>
            <ac:spMk id="25" creationId="{C2554CA6-288E-4202-BC52-2E5A8F0C0AED}"/>
          </ac:spMkLst>
        </pc:spChg>
        <pc:spChg chg="add">
          <ac:chgData name="Rachel Cook" userId="ec8d19ad-53cf-4ab4-994f-694c5053476a" providerId="ADAL" clId="{E8EEFA07-B69F-409C-859A-6E97BA09441F}" dt="2022-01-13T12:40:16.542" v="1277" actId="26606"/>
          <ac:spMkLst>
            <pc:docMk/>
            <pc:sldMk cId="3710562877" sldId="338"/>
            <ac:spMk id="27" creationId="{B10BB131-AC8E-4A8E-A5D1-36260F720C3B}"/>
          </ac:spMkLst>
        </pc:spChg>
        <pc:spChg chg="add">
          <ac:chgData name="Rachel Cook" userId="ec8d19ad-53cf-4ab4-994f-694c5053476a" providerId="ADAL" clId="{E8EEFA07-B69F-409C-859A-6E97BA09441F}" dt="2022-01-13T12:40:16.542" v="1277" actId="26606"/>
          <ac:spMkLst>
            <pc:docMk/>
            <pc:sldMk cId="3710562877" sldId="338"/>
            <ac:spMk id="29" creationId="{5B7778FC-632E-4DCA-A7CB-0D7731CCF970}"/>
          </ac:spMkLst>
        </pc:spChg>
        <pc:spChg chg="add">
          <ac:chgData name="Rachel Cook" userId="ec8d19ad-53cf-4ab4-994f-694c5053476a" providerId="ADAL" clId="{E8EEFA07-B69F-409C-859A-6E97BA09441F}" dt="2022-01-13T12:40:16.542" v="1277" actId="26606"/>
          <ac:spMkLst>
            <pc:docMk/>
            <pc:sldMk cId="3710562877" sldId="338"/>
            <ac:spMk id="31" creationId="{FA23A907-97FB-4A8F-880A-DD77401C4296}"/>
          </ac:spMkLst>
        </pc:spChg>
      </pc:sldChg>
      <pc:sldChg chg="addSp delSp modSp new mod setBg modNotesTx">
        <pc:chgData name="Rachel Cook" userId="ec8d19ad-53cf-4ab4-994f-694c5053476a" providerId="ADAL" clId="{E8EEFA07-B69F-409C-859A-6E97BA09441F}" dt="2022-01-18T14:10:58.351" v="2099" actId="1035"/>
        <pc:sldMkLst>
          <pc:docMk/>
          <pc:sldMk cId="4072109381" sldId="339"/>
        </pc:sldMkLst>
        <pc:spChg chg="mod">
          <ac:chgData name="Rachel Cook" userId="ec8d19ad-53cf-4ab4-994f-694c5053476a" providerId="ADAL" clId="{E8EEFA07-B69F-409C-859A-6E97BA09441F}" dt="2022-01-18T13:51:21.168" v="1374" actId="403"/>
          <ac:spMkLst>
            <pc:docMk/>
            <pc:sldMk cId="4072109381" sldId="339"/>
            <ac:spMk id="2" creationId="{89E2DB0E-09BE-4E97-ABE8-A7CE2DFF4566}"/>
          </ac:spMkLst>
        </pc:spChg>
        <pc:spChg chg="mod">
          <ac:chgData name="Rachel Cook" userId="ec8d19ad-53cf-4ab4-994f-694c5053476a" providerId="ADAL" clId="{E8EEFA07-B69F-409C-859A-6E97BA09441F}" dt="2022-01-18T14:10:58.351" v="2099" actId="1035"/>
          <ac:spMkLst>
            <pc:docMk/>
            <pc:sldMk cId="4072109381" sldId="339"/>
            <ac:spMk id="3" creationId="{DB6ADC1B-AFD2-4C72-8B99-B1D97FEFC4FF}"/>
          </ac:spMkLst>
        </pc:spChg>
        <pc:spChg chg="add del">
          <ac:chgData name="Rachel Cook" userId="ec8d19ad-53cf-4ab4-994f-694c5053476a" providerId="ADAL" clId="{E8EEFA07-B69F-409C-859A-6E97BA09441F}" dt="2022-01-13T12:39:26.997" v="1266" actId="26606"/>
          <ac:spMkLst>
            <pc:docMk/>
            <pc:sldMk cId="4072109381" sldId="339"/>
            <ac:spMk id="8" creationId="{09588DA8-065E-4F6F-8EFD-43104AB2E0CF}"/>
          </ac:spMkLst>
        </pc:spChg>
        <pc:spChg chg="add del">
          <ac:chgData name="Rachel Cook" userId="ec8d19ad-53cf-4ab4-994f-694c5053476a" providerId="ADAL" clId="{E8EEFA07-B69F-409C-859A-6E97BA09441F}" dt="2022-01-13T12:39:26.997" v="1266" actId="26606"/>
          <ac:spMkLst>
            <pc:docMk/>
            <pc:sldMk cId="4072109381" sldId="339"/>
            <ac:spMk id="10" creationId="{C4285719-470E-454C-AF62-8323075F1F5B}"/>
          </ac:spMkLst>
        </pc:spChg>
        <pc:spChg chg="add del">
          <ac:chgData name="Rachel Cook" userId="ec8d19ad-53cf-4ab4-994f-694c5053476a" providerId="ADAL" clId="{E8EEFA07-B69F-409C-859A-6E97BA09441F}" dt="2022-01-13T12:39:26.997" v="1266" actId="26606"/>
          <ac:spMkLst>
            <pc:docMk/>
            <pc:sldMk cId="4072109381" sldId="339"/>
            <ac:spMk id="12" creationId="{CD9FE4EF-C4D8-49A0-B2FF-81D8DB7D8A24}"/>
          </ac:spMkLst>
        </pc:spChg>
        <pc:spChg chg="add del">
          <ac:chgData name="Rachel Cook" userId="ec8d19ad-53cf-4ab4-994f-694c5053476a" providerId="ADAL" clId="{E8EEFA07-B69F-409C-859A-6E97BA09441F}" dt="2022-01-13T12:39:26.997" v="1266" actId="26606"/>
          <ac:spMkLst>
            <pc:docMk/>
            <pc:sldMk cId="4072109381" sldId="339"/>
            <ac:spMk id="14" creationId="{4300840D-0A0B-4512-BACA-B439D5B9C57C}"/>
          </ac:spMkLst>
        </pc:spChg>
        <pc:spChg chg="add del">
          <ac:chgData name="Rachel Cook" userId="ec8d19ad-53cf-4ab4-994f-694c5053476a" providerId="ADAL" clId="{E8EEFA07-B69F-409C-859A-6E97BA09441F}" dt="2022-01-13T12:39:26.997" v="1266" actId="26606"/>
          <ac:spMkLst>
            <pc:docMk/>
            <pc:sldMk cId="4072109381" sldId="339"/>
            <ac:spMk id="16" creationId="{D2B78728-A580-49A7-84F9-6EF6F583ADE0}"/>
          </ac:spMkLst>
        </pc:spChg>
        <pc:spChg chg="add del">
          <ac:chgData name="Rachel Cook" userId="ec8d19ad-53cf-4ab4-994f-694c5053476a" providerId="ADAL" clId="{E8EEFA07-B69F-409C-859A-6E97BA09441F}" dt="2022-01-13T12:39:26.997" v="1266" actId="26606"/>
          <ac:spMkLst>
            <pc:docMk/>
            <pc:sldMk cId="4072109381" sldId="339"/>
            <ac:spMk id="18" creationId="{38FAA1A1-D861-433F-88FA-1E9D6FD31D11}"/>
          </ac:spMkLst>
        </pc:spChg>
        <pc:spChg chg="add del">
          <ac:chgData name="Rachel Cook" userId="ec8d19ad-53cf-4ab4-994f-694c5053476a" providerId="ADAL" clId="{E8EEFA07-B69F-409C-859A-6E97BA09441F}" dt="2022-01-13T12:39:26.997" v="1266" actId="26606"/>
          <ac:spMkLst>
            <pc:docMk/>
            <pc:sldMk cId="4072109381" sldId="339"/>
            <ac:spMk id="20" creationId="{8D71EDA1-87BF-4D5D-AB79-F346FD19278A}"/>
          </ac:spMkLst>
        </pc:spChg>
        <pc:spChg chg="add">
          <ac:chgData name="Rachel Cook" userId="ec8d19ad-53cf-4ab4-994f-694c5053476a" providerId="ADAL" clId="{E8EEFA07-B69F-409C-859A-6E97BA09441F}" dt="2022-01-13T12:39:26.997" v="1266" actId="26606"/>
          <ac:spMkLst>
            <pc:docMk/>
            <pc:sldMk cId="4072109381" sldId="339"/>
            <ac:spMk id="22" creationId="{C2554CA6-288E-4202-BC52-2E5A8F0C0AED}"/>
          </ac:spMkLst>
        </pc:spChg>
        <pc:spChg chg="add">
          <ac:chgData name="Rachel Cook" userId="ec8d19ad-53cf-4ab4-994f-694c5053476a" providerId="ADAL" clId="{E8EEFA07-B69F-409C-859A-6E97BA09441F}" dt="2022-01-13T12:39:26.997" v="1266" actId="26606"/>
          <ac:spMkLst>
            <pc:docMk/>
            <pc:sldMk cId="4072109381" sldId="339"/>
            <ac:spMk id="23" creationId="{B10BB131-AC8E-4A8E-A5D1-36260F720C3B}"/>
          </ac:spMkLst>
        </pc:spChg>
        <pc:spChg chg="add">
          <ac:chgData name="Rachel Cook" userId="ec8d19ad-53cf-4ab4-994f-694c5053476a" providerId="ADAL" clId="{E8EEFA07-B69F-409C-859A-6E97BA09441F}" dt="2022-01-13T12:39:26.997" v="1266" actId="26606"/>
          <ac:spMkLst>
            <pc:docMk/>
            <pc:sldMk cId="4072109381" sldId="339"/>
            <ac:spMk id="24" creationId="{5B7778FC-632E-4DCA-A7CB-0D7731CCF970}"/>
          </ac:spMkLst>
        </pc:spChg>
        <pc:spChg chg="add del">
          <ac:chgData name="Rachel Cook" userId="ec8d19ad-53cf-4ab4-994f-694c5053476a" providerId="ADAL" clId="{E8EEFA07-B69F-409C-859A-6E97BA09441F}" dt="2022-01-13T12:38:43.269" v="1256" actId="26606"/>
          <ac:spMkLst>
            <pc:docMk/>
            <pc:sldMk cId="4072109381" sldId="339"/>
            <ac:spMk id="25" creationId="{C2554CA6-288E-4202-BC52-2E5A8F0C0AED}"/>
          </ac:spMkLst>
        </pc:spChg>
        <pc:spChg chg="add">
          <ac:chgData name="Rachel Cook" userId="ec8d19ad-53cf-4ab4-994f-694c5053476a" providerId="ADAL" clId="{E8EEFA07-B69F-409C-859A-6E97BA09441F}" dt="2022-01-13T12:39:26.997" v="1266" actId="26606"/>
          <ac:spMkLst>
            <pc:docMk/>
            <pc:sldMk cId="4072109381" sldId="339"/>
            <ac:spMk id="26" creationId="{FA23A907-97FB-4A8F-880A-DD77401C4296}"/>
          </ac:spMkLst>
        </pc:spChg>
        <pc:spChg chg="add del">
          <ac:chgData name="Rachel Cook" userId="ec8d19ad-53cf-4ab4-994f-694c5053476a" providerId="ADAL" clId="{E8EEFA07-B69F-409C-859A-6E97BA09441F}" dt="2022-01-13T12:38:43.269" v="1256" actId="26606"/>
          <ac:spMkLst>
            <pc:docMk/>
            <pc:sldMk cId="4072109381" sldId="339"/>
            <ac:spMk id="27" creationId="{B10BB131-AC8E-4A8E-A5D1-36260F720C3B}"/>
          </ac:spMkLst>
        </pc:spChg>
        <pc:spChg chg="add del">
          <ac:chgData name="Rachel Cook" userId="ec8d19ad-53cf-4ab4-994f-694c5053476a" providerId="ADAL" clId="{E8EEFA07-B69F-409C-859A-6E97BA09441F}" dt="2022-01-13T12:38:43.269" v="1256" actId="26606"/>
          <ac:spMkLst>
            <pc:docMk/>
            <pc:sldMk cId="4072109381" sldId="339"/>
            <ac:spMk id="29" creationId="{5B7778FC-632E-4DCA-A7CB-0D7731CCF970}"/>
          </ac:spMkLst>
        </pc:spChg>
        <pc:spChg chg="add del">
          <ac:chgData name="Rachel Cook" userId="ec8d19ad-53cf-4ab4-994f-694c5053476a" providerId="ADAL" clId="{E8EEFA07-B69F-409C-859A-6E97BA09441F}" dt="2022-01-13T12:38:43.269" v="1256" actId="26606"/>
          <ac:spMkLst>
            <pc:docMk/>
            <pc:sldMk cId="4072109381" sldId="339"/>
            <ac:spMk id="31" creationId="{FA23A907-97FB-4A8F-880A-DD77401C4296}"/>
          </ac:spMkLst>
        </pc:spChg>
      </pc:sldChg>
      <pc:sldChg chg="addSp delSp modSp new del mod setBg modNotesTx">
        <pc:chgData name="Rachel Cook" userId="ec8d19ad-53cf-4ab4-994f-694c5053476a" providerId="ADAL" clId="{E8EEFA07-B69F-409C-859A-6E97BA09441F}" dt="2022-01-18T14:41:49.137" v="3633" actId="47"/>
        <pc:sldMkLst>
          <pc:docMk/>
          <pc:sldMk cId="3696079870" sldId="340"/>
        </pc:sldMkLst>
        <pc:spChg chg="mod">
          <ac:chgData name="Rachel Cook" userId="ec8d19ad-53cf-4ab4-994f-694c5053476a" providerId="ADAL" clId="{E8EEFA07-B69F-409C-859A-6E97BA09441F}" dt="2022-01-18T13:52:23.517" v="1396" actId="1076"/>
          <ac:spMkLst>
            <pc:docMk/>
            <pc:sldMk cId="3696079870" sldId="340"/>
            <ac:spMk id="2" creationId="{81F24865-56DE-4494-874A-E70733FEF353}"/>
          </ac:spMkLst>
        </pc:spChg>
        <pc:spChg chg="mod">
          <ac:chgData name="Rachel Cook" userId="ec8d19ad-53cf-4ab4-994f-694c5053476a" providerId="ADAL" clId="{E8EEFA07-B69F-409C-859A-6E97BA09441F}" dt="2022-01-13T12:40:06.259" v="1275" actId="26606"/>
          <ac:spMkLst>
            <pc:docMk/>
            <pc:sldMk cId="3696079870" sldId="340"/>
            <ac:spMk id="3" creationId="{B94F16AF-8167-4416-B9ED-F72243CCE4A4}"/>
          </ac:spMkLst>
        </pc:spChg>
        <pc:spChg chg="add del">
          <ac:chgData name="Rachel Cook" userId="ec8d19ad-53cf-4ab4-994f-694c5053476a" providerId="ADAL" clId="{E8EEFA07-B69F-409C-859A-6E97BA09441F}" dt="2022-01-13T12:40:06.259" v="1275" actId="26606"/>
          <ac:spMkLst>
            <pc:docMk/>
            <pc:sldMk cId="3696079870" sldId="340"/>
            <ac:spMk id="8" creationId="{09588DA8-065E-4F6F-8EFD-43104AB2E0CF}"/>
          </ac:spMkLst>
        </pc:spChg>
        <pc:spChg chg="add del">
          <ac:chgData name="Rachel Cook" userId="ec8d19ad-53cf-4ab4-994f-694c5053476a" providerId="ADAL" clId="{E8EEFA07-B69F-409C-859A-6E97BA09441F}" dt="2022-01-13T12:40:06.259" v="1275" actId="26606"/>
          <ac:spMkLst>
            <pc:docMk/>
            <pc:sldMk cId="3696079870" sldId="340"/>
            <ac:spMk id="10" creationId="{C4285719-470E-454C-AF62-8323075F1F5B}"/>
          </ac:spMkLst>
        </pc:spChg>
        <pc:spChg chg="add del">
          <ac:chgData name="Rachel Cook" userId="ec8d19ad-53cf-4ab4-994f-694c5053476a" providerId="ADAL" clId="{E8EEFA07-B69F-409C-859A-6E97BA09441F}" dt="2022-01-13T12:40:06.259" v="1275" actId="26606"/>
          <ac:spMkLst>
            <pc:docMk/>
            <pc:sldMk cId="3696079870" sldId="340"/>
            <ac:spMk id="12" creationId="{CD9FE4EF-C4D8-49A0-B2FF-81D8DB7D8A24}"/>
          </ac:spMkLst>
        </pc:spChg>
        <pc:spChg chg="add del">
          <ac:chgData name="Rachel Cook" userId="ec8d19ad-53cf-4ab4-994f-694c5053476a" providerId="ADAL" clId="{E8EEFA07-B69F-409C-859A-6E97BA09441F}" dt="2022-01-13T12:40:06.259" v="1275" actId="26606"/>
          <ac:spMkLst>
            <pc:docMk/>
            <pc:sldMk cId="3696079870" sldId="340"/>
            <ac:spMk id="14" creationId="{4300840D-0A0B-4512-BACA-B439D5B9C57C}"/>
          </ac:spMkLst>
        </pc:spChg>
        <pc:spChg chg="add del">
          <ac:chgData name="Rachel Cook" userId="ec8d19ad-53cf-4ab4-994f-694c5053476a" providerId="ADAL" clId="{E8EEFA07-B69F-409C-859A-6E97BA09441F}" dt="2022-01-13T12:40:06.259" v="1275" actId="26606"/>
          <ac:spMkLst>
            <pc:docMk/>
            <pc:sldMk cId="3696079870" sldId="340"/>
            <ac:spMk id="16" creationId="{D2B78728-A580-49A7-84F9-6EF6F583ADE0}"/>
          </ac:spMkLst>
        </pc:spChg>
        <pc:spChg chg="add del">
          <ac:chgData name="Rachel Cook" userId="ec8d19ad-53cf-4ab4-994f-694c5053476a" providerId="ADAL" clId="{E8EEFA07-B69F-409C-859A-6E97BA09441F}" dt="2022-01-13T12:40:06.259" v="1275" actId="26606"/>
          <ac:spMkLst>
            <pc:docMk/>
            <pc:sldMk cId="3696079870" sldId="340"/>
            <ac:spMk id="18" creationId="{38FAA1A1-D861-433F-88FA-1E9D6FD31D11}"/>
          </ac:spMkLst>
        </pc:spChg>
        <pc:spChg chg="add del">
          <ac:chgData name="Rachel Cook" userId="ec8d19ad-53cf-4ab4-994f-694c5053476a" providerId="ADAL" clId="{E8EEFA07-B69F-409C-859A-6E97BA09441F}" dt="2022-01-13T12:40:06.259" v="1275" actId="26606"/>
          <ac:spMkLst>
            <pc:docMk/>
            <pc:sldMk cId="3696079870" sldId="340"/>
            <ac:spMk id="20" creationId="{8D71EDA1-87BF-4D5D-AB79-F346FD19278A}"/>
          </ac:spMkLst>
        </pc:spChg>
        <pc:spChg chg="add">
          <ac:chgData name="Rachel Cook" userId="ec8d19ad-53cf-4ab4-994f-694c5053476a" providerId="ADAL" clId="{E8EEFA07-B69F-409C-859A-6E97BA09441F}" dt="2022-01-13T12:40:06.259" v="1275" actId="26606"/>
          <ac:spMkLst>
            <pc:docMk/>
            <pc:sldMk cId="3696079870" sldId="340"/>
            <ac:spMk id="25" creationId="{E92FEB64-6EEA-4759-B4A4-BD2C1E660BA8}"/>
          </ac:spMkLst>
        </pc:spChg>
        <pc:spChg chg="add">
          <ac:chgData name="Rachel Cook" userId="ec8d19ad-53cf-4ab4-994f-694c5053476a" providerId="ADAL" clId="{E8EEFA07-B69F-409C-859A-6E97BA09441F}" dt="2022-01-13T12:40:06.259" v="1275" actId="26606"/>
          <ac:spMkLst>
            <pc:docMk/>
            <pc:sldMk cId="3696079870" sldId="340"/>
            <ac:spMk id="27" creationId="{B10BB131-AC8E-4A8E-A5D1-36260F720C3B}"/>
          </ac:spMkLst>
        </pc:spChg>
        <pc:spChg chg="add">
          <ac:chgData name="Rachel Cook" userId="ec8d19ad-53cf-4ab4-994f-694c5053476a" providerId="ADAL" clId="{E8EEFA07-B69F-409C-859A-6E97BA09441F}" dt="2022-01-13T12:40:06.259" v="1275" actId="26606"/>
          <ac:spMkLst>
            <pc:docMk/>
            <pc:sldMk cId="3696079870" sldId="340"/>
            <ac:spMk id="29" creationId="{14847E93-7DC1-4D4B-8829-B19AA7137C50}"/>
          </ac:spMkLst>
        </pc:spChg>
        <pc:spChg chg="add">
          <ac:chgData name="Rachel Cook" userId="ec8d19ad-53cf-4ab4-994f-694c5053476a" providerId="ADAL" clId="{E8EEFA07-B69F-409C-859A-6E97BA09441F}" dt="2022-01-13T12:40:06.259" v="1275" actId="26606"/>
          <ac:spMkLst>
            <pc:docMk/>
            <pc:sldMk cId="3696079870" sldId="340"/>
            <ac:spMk id="31" creationId="{5566D6E1-03A1-4D73-A4E0-35D74D568A04}"/>
          </ac:spMkLst>
        </pc:spChg>
        <pc:spChg chg="add">
          <ac:chgData name="Rachel Cook" userId="ec8d19ad-53cf-4ab4-994f-694c5053476a" providerId="ADAL" clId="{E8EEFA07-B69F-409C-859A-6E97BA09441F}" dt="2022-01-13T12:40:06.259" v="1275" actId="26606"/>
          <ac:spMkLst>
            <pc:docMk/>
            <pc:sldMk cId="3696079870" sldId="340"/>
            <ac:spMk id="33" creationId="{9F835A99-04AC-494A-A572-AFE8413CC938}"/>
          </ac:spMkLst>
        </pc:spChg>
        <pc:spChg chg="add">
          <ac:chgData name="Rachel Cook" userId="ec8d19ad-53cf-4ab4-994f-694c5053476a" providerId="ADAL" clId="{E8EEFA07-B69F-409C-859A-6E97BA09441F}" dt="2022-01-13T12:40:06.259" v="1275" actId="26606"/>
          <ac:spMkLst>
            <pc:docMk/>
            <pc:sldMk cId="3696079870" sldId="340"/>
            <ac:spMk id="35" creationId="{7B786209-1B0B-4CA9-9BDD-F7327066A84D}"/>
          </ac:spMkLst>
        </pc:spChg>
        <pc:spChg chg="add">
          <ac:chgData name="Rachel Cook" userId="ec8d19ad-53cf-4ab4-994f-694c5053476a" providerId="ADAL" clId="{E8EEFA07-B69F-409C-859A-6E97BA09441F}" dt="2022-01-13T12:40:06.259" v="1275" actId="26606"/>
          <ac:spMkLst>
            <pc:docMk/>
            <pc:sldMk cId="3696079870" sldId="340"/>
            <ac:spMk id="37" creationId="{2D2964BB-484D-45AE-AD66-D407D0629652}"/>
          </ac:spMkLst>
        </pc:spChg>
        <pc:spChg chg="add">
          <ac:chgData name="Rachel Cook" userId="ec8d19ad-53cf-4ab4-994f-694c5053476a" providerId="ADAL" clId="{E8EEFA07-B69F-409C-859A-6E97BA09441F}" dt="2022-01-13T12:40:06.259" v="1275" actId="26606"/>
          <ac:spMkLst>
            <pc:docMk/>
            <pc:sldMk cId="3696079870" sldId="340"/>
            <ac:spMk id="39" creationId="{6691AC69-A76E-4DAB-B565-468B6B87ACF3}"/>
          </ac:spMkLst>
        </pc:spChg>
      </pc:sldChg>
      <pc:sldChg chg="addSp delSp modSp new mod setBg modNotesTx">
        <pc:chgData name="Rachel Cook" userId="ec8d19ad-53cf-4ab4-994f-694c5053476a" providerId="ADAL" clId="{E8EEFA07-B69F-409C-859A-6E97BA09441F}" dt="2022-01-18T14:30:25.477" v="3189" actId="20577"/>
        <pc:sldMkLst>
          <pc:docMk/>
          <pc:sldMk cId="4135650380" sldId="341"/>
        </pc:sldMkLst>
        <pc:spChg chg="mod">
          <ac:chgData name="Rachel Cook" userId="ec8d19ad-53cf-4ab4-994f-694c5053476a" providerId="ADAL" clId="{E8EEFA07-B69F-409C-859A-6E97BA09441F}" dt="2022-01-18T13:51:53.244" v="1386" actId="1076"/>
          <ac:spMkLst>
            <pc:docMk/>
            <pc:sldMk cId="4135650380" sldId="341"/>
            <ac:spMk id="2" creationId="{D16277F5-9C7D-4478-9F11-814295BE7E3D}"/>
          </ac:spMkLst>
        </pc:spChg>
        <pc:spChg chg="mod">
          <ac:chgData name="Rachel Cook" userId="ec8d19ad-53cf-4ab4-994f-694c5053476a" providerId="ADAL" clId="{E8EEFA07-B69F-409C-859A-6E97BA09441F}" dt="2022-01-18T14:26:43.130" v="2921" actId="114"/>
          <ac:spMkLst>
            <pc:docMk/>
            <pc:sldMk cId="4135650380" sldId="341"/>
            <ac:spMk id="3" creationId="{89E6BBC9-D398-4DBA-9F3F-06B8E552E233}"/>
          </ac:spMkLst>
        </pc:spChg>
        <pc:spChg chg="add del">
          <ac:chgData name="Rachel Cook" userId="ec8d19ad-53cf-4ab4-994f-694c5053476a" providerId="ADAL" clId="{E8EEFA07-B69F-409C-859A-6E97BA09441F}" dt="2022-01-12T15:50:40.957" v="336" actId="26606"/>
          <ac:spMkLst>
            <pc:docMk/>
            <pc:sldMk cId="4135650380" sldId="341"/>
            <ac:spMk id="8" creationId="{1B15ED52-F352-441B-82BF-E0EA34836D08}"/>
          </ac:spMkLst>
        </pc:spChg>
        <pc:spChg chg="add del">
          <ac:chgData name="Rachel Cook" userId="ec8d19ad-53cf-4ab4-994f-694c5053476a" providerId="ADAL" clId="{E8EEFA07-B69F-409C-859A-6E97BA09441F}" dt="2022-01-12T15:50:40.957" v="336" actId="26606"/>
          <ac:spMkLst>
            <pc:docMk/>
            <pc:sldMk cId="4135650380" sldId="341"/>
            <ac:spMk id="10" creationId="{3B2E3793-BFE6-45A2-9B7B-E18844431C99}"/>
          </ac:spMkLst>
        </pc:spChg>
        <pc:spChg chg="add del">
          <ac:chgData name="Rachel Cook" userId="ec8d19ad-53cf-4ab4-994f-694c5053476a" providerId="ADAL" clId="{E8EEFA07-B69F-409C-859A-6E97BA09441F}" dt="2022-01-12T15:50:40.957" v="336" actId="26606"/>
          <ac:spMkLst>
            <pc:docMk/>
            <pc:sldMk cId="4135650380" sldId="341"/>
            <ac:spMk id="12" creationId="{BC4C4868-CB8F-4AF9-9CDB-8108F2C19B67}"/>
          </ac:spMkLst>
        </pc:spChg>
        <pc:spChg chg="add del">
          <ac:chgData name="Rachel Cook" userId="ec8d19ad-53cf-4ab4-994f-694c5053476a" providerId="ADAL" clId="{E8EEFA07-B69F-409C-859A-6E97BA09441F}" dt="2022-01-12T15:50:40.957" v="336" actId="26606"/>
          <ac:spMkLst>
            <pc:docMk/>
            <pc:sldMk cId="4135650380" sldId="341"/>
            <ac:spMk id="14" creationId="{375E0459-6403-40CD-989D-56A4407CA12E}"/>
          </ac:spMkLst>
        </pc:spChg>
        <pc:spChg chg="add del">
          <ac:chgData name="Rachel Cook" userId="ec8d19ad-53cf-4ab4-994f-694c5053476a" providerId="ADAL" clId="{E8EEFA07-B69F-409C-859A-6E97BA09441F}" dt="2022-01-12T15:50:40.957" v="336" actId="26606"/>
          <ac:spMkLst>
            <pc:docMk/>
            <pc:sldMk cId="4135650380" sldId="341"/>
            <ac:spMk id="16" creationId="{53E5B1A8-3AC9-4BD1-9BBC-78CA94F2D1BA}"/>
          </ac:spMkLst>
        </pc:spChg>
        <pc:spChg chg="add del">
          <ac:chgData name="Rachel Cook" userId="ec8d19ad-53cf-4ab4-994f-694c5053476a" providerId="ADAL" clId="{E8EEFA07-B69F-409C-859A-6E97BA09441F}" dt="2022-01-12T15:50:50.953" v="340" actId="26606"/>
          <ac:spMkLst>
            <pc:docMk/>
            <pc:sldMk cId="4135650380" sldId="341"/>
            <ac:spMk id="21" creationId="{DEE2AD96-B495-4E06-9291-B71706F728CB}"/>
          </ac:spMkLst>
        </pc:spChg>
        <pc:spChg chg="add del">
          <ac:chgData name="Rachel Cook" userId="ec8d19ad-53cf-4ab4-994f-694c5053476a" providerId="ADAL" clId="{E8EEFA07-B69F-409C-859A-6E97BA09441F}" dt="2022-01-12T15:50:50.953" v="340" actId="26606"/>
          <ac:spMkLst>
            <pc:docMk/>
            <pc:sldMk cId="4135650380" sldId="341"/>
            <ac:spMk id="23" creationId="{53CF6D67-C5A8-4ADD-9E8E-1E38CA1D3166}"/>
          </ac:spMkLst>
        </pc:spChg>
        <pc:spChg chg="add del">
          <ac:chgData name="Rachel Cook" userId="ec8d19ad-53cf-4ab4-994f-694c5053476a" providerId="ADAL" clId="{E8EEFA07-B69F-409C-859A-6E97BA09441F}" dt="2022-01-12T15:50:50.953" v="340" actId="26606"/>
          <ac:spMkLst>
            <pc:docMk/>
            <pc:sldMk cId="4135650380" sldId="341"/>
            <ac:spMk id="25" creationId="{86909FA0-B515-4681-B7A8-FA281D133B94}"/>
          </ac:spMkLst>
        </pc:spChg>
        <pc:spChg chg="add del">
          <ac:chgData name="Rachel Cook" userId="ec8d19ad-53cf-4ab4-994f-694c5053476a" providerId="ADAL" clId="{E8EEFA07-B69F-409C-859A-6E97BA09441F}" dt="2022-01-12T15:50:50.953" v="340" actId="26606"/>
          <ac:spMkLst>
            <pc:docMk/>
            <pc:sldMk cId="4135650380" sldId="341"/>
            <ac:spMk id="27" creationId="{21C9FE86-FCC3-4A31-AA1C-C882262B7FE7}"/>
          </ac:spMkLst>
        </pc:spChg>
        <pc:spChg chg="add del">
          <ac:chgData name="Rachel Cook" userId="ec8d19ad-53cf-4ab4-994f-694c5053476a" providerId="ADAL" clId="{E8EEFA07-B69F-409C-859A-6E97BA09441F}" dt="2022-01-12T15:50:50.953" v="340" actId="26606"/>
          <ac:spMkLst>
            <pc:docMk/>
            <pc:sldMk cId="4135650380" sldId="341"/>
            <ac:spMk id="29" creationId="{7D96243B-ECED-4B71-8E06-AE9A285EAD20}"/>
          </ac:spMkLst>
        </pc:spChg>
        <pc:spChg chg="add del">
          <ac:chgData name="Rachel Cook" userId="ec8d19ad-53cf-4ab4-994f-694c5053476a" providerId="ADAL" clId="{E8EEFA07-B69F-409C-859A-6E97BA09441F}" dt="2022-01-12T15:50:50.953" v="340" actId="26606"/>
          <ac:spMkLst>
            <pc:docMk/>
            <pc:sldMk cId="4135650380" sldId="341"/>
            <ac:spMk id="31" creationId="{A09989E4-EFDC-4A90-A633-E0525FB4139E}"/>
          </ac:spMkLst>
        </pc:spChg>
        <pc:spChg chg="add del">
          <ac:chgData name="Rachel Cook" userId="ec8d19ad-53cf-4ab4-994f-694c5053476a" providerId="ADAL" clId="{E8EEFA07-B69F-409C-859A-6E97BA09441F}" dt="2022-01-13T12:39:48.505" v="1271" actId="26606"/>
          <ac:spMkLst>
            <pc:docMk/>
            <pc:sldMk cId="4135650380" sldId="341"/>
            <ac:spMk id="36" creationId="{09588DA8-065E-4F6F-8EFD-43104AB2E0CF}"/>
          </ac:spMkLst>
        </pc:spChg>
        <pc:spChg chg="add del">
          <ac:chgData name="Rachel Cook" userId="ec8d19ad-53cf-4ab4-994f-694c5053476a" providerId="ADAL" clId="{E8EEFA07-B69F-409C-859A-6E97BA09441F}" dt="2022-01-13T12:39:48.505" v="1271" actId="26606"/>
          <ac:spMkLst>
            <pc:docMk/>
            <pc:sldMk cId="4135650380" sldId="341"/>
            <ac:spMk id="38" creationId="{C4285719-470E-454C-AF62-8323075F1F5B}"/>
          </ac:spMkLst>
        </pc:spChg>
        <pc:spChg chg="add del">
          <ac:chgData name="Rachel Cook" userId="ec8d19ad-53cf-4ab4-994f-694c5053476a" providerId="ADAL" clId="{E8EEFA07-B69F-409C-859A-6E97BA09441F}" dt="2022-01-13T12:39:48.505" v="1271" actId="26606"/>
          <ac:spMkLst>
            <pc:docMk/>
            <pc:sldMk cId="4135650380" sldId="341"/>
            <ac:spMk id="40" creationId="{CD9FE4EF-C4D8-49A0-B2FF-81D8DB7D8A24}"/>
          </ac:spMkLst>
        </pc:spChg>
        <pc:spChg chg="add del">
          <ac:chgData name="Rachel Cook" userId="ec8d19ad-53cf-4ab4-994f-694c5053476a" providerId="ADAL" clId="{E8EEFA07-B69F-409C-859A-6E97BA09441F}" dt="2022-01-13T12:39:48.505" v="1271" actId="26606"/>
          <ac:spMkLst>
            <pc:docMk/>
            <pc:sldMk cId="4135650380" sldId="341"/>
            <ac:spMk id="42" creationId="{4300840D-0A0B-4512-BACA-B439D5B9C57C}"/>
          </ac:spMkLst>
        </pc:spChg>
        <pc:spChg chg="add del">
          <ac:chgData name="Rachel Cook" userId="ec8d19ad-53cf-4ab4-994f-694c5053476a" providerId="ADAL" clId="{E8EEFA07-B69F-409C-859A-6E97BA09441F}" dt="2022-01-13T12:39:48.505" v="1271" actId="26606"/>
          <ac:spMkLst>
            <pc:docMk/>
            <pc:sldMk cId="4135650380" sldId="341"/>
            <ac:spMk id="44" creationId="{D2B78728-A580-49A7-84F9-6EF6F583ADE0}"/>
          </ac:spMkLst>
        </pc:spChg>
        <pc:spChg chg="add del">
          <ac:chgData name="Rachel Cook" userId="ec8d19ad-53cf-4ab4-994f-694c5053476a" providerId="ADAL" clId="{E8EEFA07-B69F-409C-859A-6E97BA09441F}" dt="2022-01-13T12:39:48.505" v="1271" actId="26606"/>
          <ac:spMkLst>
            <pc:docMk/>
            <pc:sldMk cId="4135650380" sldId="341"/>
            <ac:spMk id="46" creationId="{38FAA1A1-D861-433F-88FA-1E9D6FD31D11}"/>
          </ac:spMkLst>
        </pc:spChg>
        <pc:spChg chg="add del">
          <ac:chgData name="Rachel Cook" userId="ec8d19ad-53cf-4ab4-994f-694c5053476a" providerId="ADAL" clId="{E8EEFA07-B69F-409C-859A-6E97BA09441F}" dt="2022-01-13T12:39:48.505" v="1271" actId="26606"/>
          <ac:spMkLst>
            <pc:docMk/>
            <pc:sldMk cId="4135650380" sldId="341"/>
            <ac:spMk id="48" creationId="{8D71EDA1-87BF-4D5D-AB79-F346FD19278A}"/>
          </ac:spMkLst>
        </pc:spChg>
        <pc:spChg chg="add">
          <ac:chgData name="Rachel Cook" userId="ec8d19ad-53cf-4ab4-994f-694c5053476a" providerId="ADAL" clId="{E8EEFA07-B69F-409C-859A-6E97BA09441F}" dt="2022-01-13T12:39:48.505" v="1271" actId="26606"/>
          <ac:spMkLst>
            <pc:docMk/>
            <pc:sldMk cId="4135650380" sldId="341"/>
            <ac:spMk id="53" creationId="{C2554CA6-288E-4202-BC52-2E5A8F0C0AED}"/>
          </ac:spMkLst>
        </pc:spChg>
        <pc:spChg chg="add">
          <ac:chgData name="Rachel Cook" userId="ec8d19ad-53cf-4ab4-994f-694c5053476a" providerId="ADAL" clId="{E8EEFA07-B69F-409C-859A-6E97BA09441F}" dt="2022-01-13T12:39:48.505" v="1271" actId="26606"/>
          <ac:spMkLst>
            <pc:docMk/>
            <pc:sldMk cId="4135650380" sldId="341"/>
            <ac:spMk id="55" creationId="{B10BB131-AC8E-4A8E-A5D1-36260F720C3B}"/>
          </ac:spMkLst>
        </pc:spChg>
        <pc:spChg chg="add">
          <ac:chgData name="Rachel Cook" userId="ec8d19ad-53cf-4ab4-994f-694c5053476a" providerId="ADAL" clId="{E8EEFA07-B69F-409C-859A-6E97BA09441F}" dt="2022-01-13T12:39:48.505" v="1271" actId="26606"/>
          <ac:spMkLst>
            <pc:docMk/>
            <pc:sldMk cId="4135650380" sldId="341"/>
            <ac:spMk id="57" creationId="{5B7778FC-632E-4DCA-A7CB-0D7731CCF970}"/>
          </ac:spMkLst>
        </pc:spChg>
        <pc:spChg chg="add">
          <ac:chgData name="Rachel Cook" userId="ec8d19ad-53cf-4ab4-994f-694c5053476a" providerId="ADAL" clId="{E8EEFA07-B69F-409C-859A-6E97BA09441F}" dt="2022-01-13T12:39:48.505" v="1271" actId="26606"/>
          <ac:spMkLst>
            <pc:docMk/>
            <pc:sldMk cId="4135650380" sldId="341"/>
            <ac:spMk id="59" creationId="{FA23A907-97FB-4A8F-880A-DD77401C4296}"/>
          </ac:spMkLst>
        </pc:spChg>
      </pc:sldChg>
      <pc:sldChg chg="addSp delSp modSp new mod setBg modNotesTx">
        <pc:chgData name="Rachel Cook" userId="ec8d19ad-53cf-4ab4-994f-694c5053476a" providerId="ADAL" clId="{E8EEFA07-B69F-409C-859A-6E97BA09441F}" dt="2022-01-18T14:41:30.038" v="3632" actId="20577"/>
        <pc:sldMkLst>
          <pc:docMk/>
          <pc:sldMk cId="1581157776" sldId="342"/>
        </pc:sldMkLst>
        <pc:spChg chg="mod">
          <ac:chgData name="Rachel Cook" userId="ec8d19ad-53cf-4ab4-994f-694c5053476a" providerId="ADAL" clId="{E8EEFA07-B69F-409C-859A-6E97BA09441F}" dt="2022-01-18T14:35:36.935" v="3380" actId="1076"/>
          <ac:spMkLst>
            <pc:docMk/>
            <pc:sldMk cId="1581157776" sldId="342"/>
            <ac:spMk id="2" creationId="{3B614EC1-9DE1-440E-92B4-E4B8C72D609A}"/>
          </ac:spMkLst>
        </pc:spChg>
        <pc:spChg chg="mod">
          <ac:chgData name="Rachel Cook" userId="ec8d19ad-53cf-4ab4-994f-694c5053476a" providerId="ADAL" clId="{E8EEFA07-B69F-409C-859A-6E97BA09441F}" dt="2022-01-18T14:38:47.043" v="3625" actId="1076"/>
          <ac:spMkLst>
            <pc:docMk/>
            <pc:sldMk cId="1581157776" sldId="342"/>
            <ac:spMk id="3" creationId="{77B31DC7-614F-4335-91C1-8E2B2162BD04}"/>
          </ac:spMkLst>
        </pc:spChg>
        <pc:spChg chg="add del">
          <ac:chgData name="Rachel Cook" userId="ec8d19ad-53cf-4ab4-994f-694c5053476a" providerId="ADAL" clId="{E8EEFA07-B69F-409C-859A-6E97BA09441F}" dt="2022-01-12T15:50:48.293" v="339" actId="26606"/>
          <ac:spMkLst>
            <pc:docMk/>
            <pc:sldMk cId="1581157776" sldId="342"/>
            <ac:spMk id="8" creationId="{1B15ED52-F352-441B-82BF-E0EA34836D08}"/>
          </ac:spMkLst>
        </pc:spChg>
        <pc:spChg chg="add del">
          <ac:chgData name="Rachel Cook" userId="ec8d19ad-53cf-4ab4-994f-694c5053476a" providerId="ADAL" clId="{E8EEFA07-B69F-409C-859A-6E97BA09441F}" dt="2022-01-12T15:50:48.293" v="339" actId="26606"/>
          <ac:spMkLst>
            <pc:docMk/>
            <pc:sldMk cId="1581157776" sldId="342"/>
            <ac:spMk id="10" creationId="{3B2E3793-BFE6-45A2-9B7B-E18844431C99}"/>
          </ac:spMkLst>
        </pc:spChg>
        <pc:spChg chg="add del">
          <ac:chgData name="Rachel Cook" userId="ec8d19ad-53cf-4ab4-994f-694c5053476a" providerId="ADAL" clId="{E8EEFA07-B69F-409C-859A-6E97BA09441F}" dt="2022-01-12T15:50:48.293" v="339" actId="26606"/>
          <ac:spMkLst>
            <pc:docMk/>
            <pc:sldMk cId="1581157776" sldId="342"/>
            <ac:spMk id="12" creationId="{BC4C4868-CB8F-4AF9-9CDB-8108F2C19B67}"/>
          </ac:spMkLst>
        </pc:spChg>
        <pc:spChg chg="add del">
          <ac:chgData name="Rachel Cook" userId="ec8d19ad-53cf-4ab4-994f-694c5053476a" providerId="ADAL" clId="{E8EEFA07-B69F-409C-859A-6E97BA09441F}" dt="2022-01-12T15:50:48.293" v="339" actId="26606"/>
          <ac:spMkLst>
            <pc:docMk/>
            <pc:sldMk cId="1581157776" sldId="342"/>
            <ac:spMk id="14" creationId="{375E0459-6403-40CD-989D-56A4407CA12E}"/>
          </ac:spMkLst>
        </pc:spChg>
        <pc:spChg chg="add del">
          <ac:chgData name="Rachel Cook" userId="ec8d19ad-53cf-4ab4-994f-694c5053476a" providerId="ADAL" clId="{E8EEFA07-B69F-409C-859A-6E97BA09441F}" dt="2022-01-12T15:50:48.293" v="339" actId="26606"/>
          <ac:spMkLst>
            <pc:docMk/>
            <pc:sldMk cId="1581157776" sldId="342"/>
            <ac:spMk id="16" creationId="{53E5B1A8-3AC9-4BD1-9BBC-78CA94F2D1BA}"/>
          </ac:spMkLst>
        </pc:spChg>
        <pc:spChg chg="add del">
          <ac:chgData name="Rachel Cook" userId="ec8d19ad-53cf-4ab4-994f-694c5053476a" providerId="ADAL" clId="{E8EEFA07-B69F-409C-859A-6E97BA09441F}" dt="2022-01-12T15:50:48.282" v="338" actId="26606"/>
          <ac:spMkLst>
            <pc:docMk/>
            <pc:sldMk cId="1581157776" sldId="342"/>
            <ac:spMk id="21" creationId="{DEE2AD96-B495-4E06-9291-B71706F728CB}"/>
          </ac:spMkLst>
        </pc:spChg>
        <pc:spChg chg="add del">
          <ac:chgData name="Rachel Cook" userId="ec8d19ad-53cf-4ab4-994f-694c5053476a" providerId="ADAL" clId="{E8EEFA07-B69F-409C-859A-6E97BA09441F}" dt="2022-01-12T15:50:48.282" v="338" actId="26606"/>
          <ac:spMkLst>
            <pc:docMk/>
            <pc:sldMk cId="1581157776" sldId="342"/>
            <ac:spMk id="23" creationId="{53CF6D67-C5A8-4ADD-9E8E-1E38CA1D3166}"/>
          </ac:spMkLst>
        </pc:spChg>
        <pc:spChg chg="add del">
          <ac:chgData name="Rachel Cook" userId="ec8d19ad-53cf-4ab4-994f-694c5053476a" providerId="ADAL" clId="{E8EEFA07-B69F-409C-859A-6E97BA09441F}" dt="2022-01-12T15:50:48.282" v="338" actId="26606"/>
          <ac:spMkLst>
            <pc:docMk/>
            <pc:sldMk cId="1581157776" sldId="342"/>
            <ac:spMk id="25" creationId="{86909FA0-B515-4681-B7A8-FA281D133B94}"/>
          </ac:spMkLst>
        </pc:spChg>
        <pc:spChg chg="add del">
          <ac:chgData name="Rachel Cook" userId="ec8d19ad-53cf-4ab4-994f-694c5053476a" providerId="ADAL" clId="{E8EEFA07-B69F-409C-859A-6E97BA09441F}" dt="2022-01-12T15:50:48.282" v="338" actId="26606"/>
          <ac:spMkLst>
            <pc:docMk/>
            <pc:sldMk cId="1581157776" sldId="342"/>
            <ac:spMk id="27" creationId="{21C9FE86-FCC3-4A31-AA1C-C882262B7FE7}"/>
          </ac:spMkLst>
        </pc:spChg>
        <pc:spChg chg="add del">
          <ac:chgData name="Rachel Cook" userId="ec8d19ad-53cf-4ab4-994f-694c5053476a" providerId="ADAL" clId="{E8EEFA07-B69F-409C-859A-6E97BA09441F}" dt="2022-01-12T15:50:48.282" v="338" actId="26606"/>
          <ac:spMkLst>
            <pc:docMk/>
            <pc:sldMk cId="1581157776" sldId="342"/>
            <ac:spMk id="29" creationId="{7D96243B-ECED-4B71-8E06-AE9A285EAD20}"/>
          </ac:spMkLst>
        </pc:spChg>
        <pc:spChg chg="add del">
          <ac:chgData name="Rachel Cook" userId="ec8d19ad-53cf-4ab4-994f-694c5053476a" providerId="ADAL" clId="{E8EEFA07-B69F-409C-859A-6E97BA09441F}" dt="2022-01-12T15:50:48.282" v="338" actId="26606"/>
          <ac:spMkLst>
            <pc:docMk/>
            <pc:sldMk cId="1581157776" sldId="342"/>
            <ac:spMk id="31" creationId="{A09989E4-EFDC-4A90-A633-E0525FB4139E}"/>
          </ac:spMkLst>
        </pc:spChg>
        <pc:spChg chg="add del">
          <ac:chgData name="Rachel Cook" userId="ec8d19ad-53cf-4ab4-994f-694c5053476a" providerId="ADAL" clId="{E8EEFA07-B69F-409C-859A-6E97BA09441F}" dt="2022-01-13T12:39:56.456" v="1273" actId="26606"/>
          <ac:spMkLst>
            <pc:docMk/>
            <pc:sldMk cId="1581157776" sldId="342"/>
            <ac:spMk id="33" creationId="{8D71EDA1-87BF-4D5D-AB79-F346FD19278A}"/>
          </ac:spMkLst>
        </pc:spChg>
        <pc:spChg chg="add del">
          <ac:chgData name="Rachel Cook" userId="ec8d19ad-53cf-4ab4-994f-694c5053476a" providerId="ADAL" clId="{E8EEFA07-B69F-409C-859A-6E97BA09441F}" dt="2022-01-13T12:39:56.456" v="1273" actId="26606"/>
          <ac:spMkLst>
            <pc:docMk/>
            <pc:sldMk cId="1581157776" sldId="342"/>
            <ac:spMk id="34" creationId="{09588DA8-065E-4F6F-8EFD-43104AB2E0CF}"/>
          </ac:spMkLst>
        </pc:spChg>
        <pc:spChg chg="add del">
          <ac:chgData name="Rachel Cook" userId="ec8d19ad-53cf-4ab4-994f-694c5053476a" providerId="ADAL" clId="{E8EEFA07-B69F-409C-859A-6E97BA09441F}" dt="2022-01-13T12:39:56.456" v="1273" actId="26606"/>
          <ac:spMkLst>
            <pc:docMk/>
            <pc:sldMk cId="1581157776" sldId="342"/>
            <ac:spMk id="35" creationId="{C4285719-470E-454C-AF62-8323075F1F5B}"/>
          </ac:spMkLst>
        </pc:spChg>
        <pc:spChg chg="add del">
          <ac:chgData name="Rachel Cook" userId="ec8d19ad-53cf-4ab4-994f-694c5053476a" providerId="ADAL" clId="{E8EEFA07-B69F-409C-859A-6E97BA09441F}" dt="2022-01-13T12:39:56.456" v="1273" actId="26606"/>
          <ac:spMkLst>
            <pc:docMk/>
            <pc:sldMk cId="1581157776" sldId="342"/>
            <ac:spMk id="36" creationId="{CD9FE4EF-C4D8-49A0-B2FF-81D8DB7D8A24}"/>
          </ac:spMkLst>
        </pc:spChg>
        <pc:spChg chg="add del">
          <ac:chgData name="Rachel Cook" userId="ec8d19ad-53cf-4ab4-994f-694c5053476a" providerId="ADAL" clId="{E8EEFA07-B69F-409C-859A-6E97BA09441F}" dt="2022-01-13T12:39:56.456" v="1273" actId="26606"/>
          <ac:spMkLst>
            <pc:docMk/>
            <pc:sldMk cId="1581157776" sldId="342"/>
            <ac:spMk id="37" creationId="{4300840D-0A0B-4512-BACA-B439D5B9C57C}"/>
          </ac:spMkLst>
        </pc:spChg>
        <pc:spChg chg="add del">
          <ac:chgData name="Rachel Cook" userId="ec8d19ad-53cf-4ab4-994f-694c5053476a" providerId="ADAL" clId="{E8EEFA07-B69F-409C-859A-6E97BA09441F}" dt="2022-01-13T12:39:56.456" v="1273" actId="26606"/>
          <ac:spMkLst>
            <pc:docMk/>
            <pc:sldMk cId="1581157776" sldId="342"/>
            <ac:spMk id="38" creationId="{D2B78728-A580-49A7-84F9-6EF6F583ADE0}"/>
          </ac:spMkLst>
        </pc:spChg>
        <pc:spChg chg="add del">
          <ac:chgData name="Rachel Cook" userId="ec8d19ad-53cf-4ab4-994f-694c5053476a" providerId="ADAL" clId="{E8EEFA07-B69F-409C-859A-6E97BA09441F}" dt="2022-01-13T12:39:56.456" v="1273" actId="26606"/>
          <ac:spMkLst>
            <pc:docMk/>
            <pc:sldMk cId="1581157776" sldId="342"/>
            <ac:spMk id="39" creationId="{38FAA1A1-D861-433F-88FA-1E9D6FD31D11}"/>
          </ac:spMkLst>
        </pc:spChg>
        <pc:spChg chg="add">
          <ac:chgData name="Rachel Cook" userId="ec8d19ad-53cf-4ab4-994f-694c5053476a" providerId="ADAL" clId="{E8EEFA07-B69F-409C-859A-6E97BA09441F}" dt="2022-01-13T12:39:56.456" v="1273" actId="26606"/>
          <ac:spMkLst>
            <pc:docMk/>
            <pc:sldMk cId="1581157776" sldId="342"/>
            <ac:spMk id="44" creationId="{E92FEB64-6EEA-4759-B4A4-BD2C1E660BA8}"/>
          </ac:spMkLst>
        </pc:spChg>
        <pc:spChg chg="add">
          <ac:chgData name="Rachel Cook" userId="ec8d19ad-53cf-4ab4-994f-694c5053476a" providerId="ADAL" clId="{E8EEFA07-B69F-409C-859A-6E97BA09441F}" dt="2022-01-13T12:39:56.456" v="1273" actId="26606"/>
          <ac:spMkLst>
            <pc:docMk/>
            <pc:sldMk cId="1581157776" sldId="342"/>
            <ac:spMk id="46" creationId="{B10BB131-AC8E-4A8E-A5D1-36260F720C3B}"/>
          </ac:spMkLst>
        </pc:spChg>
        <pc:spChg chg="add">
          <ac:chgData name="Rachel Cook" userId="ec8d19ad-53cf-4ab4-994f-694c5053476a" providerId="ADAL" clId="{E8EEFA07-B69F-409C-859A-6E97BA09441F}" dt="2022-01-13T12:39:56.456" v="1273" actId="26606"/>
          <ac:spMkLst>
            <pc:docMk/>
            <pc:sldMk cId="1581157776" sldId="342"/>
            <ac:spMk id="48" creationId="{14847E93-7DC1-4D4B-8829-B19AA7137C50}"/>
          </ac:spMkLst>
        </pc:spChg>
        <pc:spChg chg="add">
          <ac:chgData name="Rachel Cook" userId="ec8d19ad-53cf-4ab4-994f-694c5053476a" providerId="ADAL" clId="{E8EEFA07-B69F-409C-859A-6E97BA09441F}" dt="2022-01-13T12:39:56.456" v="1273" actId="26606"/>
          <ac:spMkLst>
            <pc:docMk/>
            <pc:sldMk cId="1581157776" sldId="342"/>
            <ac:spMk id="50" creationId="{5566D6E1-03A1-4D73-A4E0-35D74D568A04}"/>
          </ac:spMkLst>
        </pc:spChg>
        <pc:spChg chg="add">
          <ac:chgData name="Rachel Cook" userId="ec8d19ad-53cf-4ab4-994f-694c5053476a" providerId="ADAL" clId="{E8EEFA07-B69F-409C-859A-6E97BA09441F}" dt="2022-01-13T12:39:56.456" v="1273" actId="26606"/>
          <ac:spMkLst>
            <pc:docMk/>
            <pc:sldMk cId="1581157776" sldId="342"/>
            <ac:spMk id="52" creationId="{9F835A99-04AC-494A-A572-AFE8413CC938}"/>
          </ac:spMkLst>
        </pc:spChg>
        <pc:spChg chg="add">
          <ac:chgData name="Rachel Cook" userId="ec8d19ad-53cf-4ab4-994f-694c5053476a" providerId="ADAL" clId="{E8EEFA07-B69F-409C-859A-6E97BA09441F}" dt="2022-01-13T12:39:56.456" v="1273" actId="26606"/>
          <ac:spMkLst>
            <pc:docMk/>
            <pc:sldMk cId="1581157776" sldId="342"/>
            <ac:spMk id="54" creationId="{7B786209-1B0B-4CA9-9BDD-F7327066A84D}"/>
          </ac:spMkLst>
        </pc:spChg>
        <pc:spChg chg="add">
          <ac:chgData name="Rachel Cook" userId="ec8d19ad-53cf-4ab4-994f-694c5053476a" providerId="ADAL" clId="{E8EEFA07-B69F-409C-859A-6E97BA09441F}" dt="2022-01-13T12:39:56.456" v="1273" actId="26606"/>
          <ac:spMkLst>
            <pc:docMk/>
            <pc:sldMk cId="1581157776" sldId="342"/>
            <ac:spMk id="56" creationId="{2D2964BB-484D-45AE-AD66-D407D0629652}"/>
          </ac:spMkLst>
        </pc:spChg>
        <pc:spChg chg="add">
          <ac:chgData name="Rachel Cook" userId="ec8d19ad-53cf-4ab4-994f-694c5053476a" providerId="ADAL" clId="{E8EEFA07-B69F-409C-859A-6E97BA09441F}" dt="2022-01-13T12:39:56.456" v="1273" actId="26606"/>
          <ac:spMkLst>
            <pc:docMk/>
            <pc:sldMk cId="1581157776" sldId="342"/>
            <ac:spMk id="58" creationId="{6691AC69-A76E-4DAB-B565-468B6B87ACF3}"/>
          </ac:spMkLst>
        </pc:spChg>
      </pc:sldChg>
      <pc:sldChg chg="new del ord modNotesTx">
        <pc:chgData name="Rachel Cook" userId="ec8d19ad-53cf-4ab4-994f-694c5053476a" providerId="ADAL" clId="{E8EEFA07-B69F-409C-859A-6E97BA09441F}" dt="2022-01-13T12:36:21.695" v="1219" actId="47"/>
        <pc:sldMkLst>
          <pc:docMk/>
          <pc:sldMk cId="958539818" sldId="343"/>
        </pc:sldMkLst>
      </pc:sldChg>
      <pc:sldChg chg="addSp delSp modSp new mod setBg modNotesTx">
        <pc:chgData name="Rachel Cook" userId="ec8d19ad-53cf-4ab4-994f-694c5053476a" providerId="ADAL" clId="{E8EEFA07-B69F-409C-859A-6E97BA09441F}" dt="2022-01-18T15:07:28.780" v="4693" actId="1076"/>
        <pc:sldMkLst>
          <pc:docMk/>
          <pc:sldMk cId="732600702" sldId="344"/>
        </pc:sldMkLst>
        <pc:spChg chg="mod">
          <ac:chgData name="Rachel Cook" userId="ec8d19ad-53cf-4ab4-994f-694c5053476a" providerId="ADAL" clId="{E8EEFA07-B69F-409C-859A-6E97BA09441F}" dt="2022-01-18T13:56:19.739" v="1457" actId="26606"/>
          <ac:spMkLst>
            <pc:docMk/>
            <pc:sldMk cId="732600702" sldId="344"/>
            <ac:spMk id="2" creationId="{98D508BC-F7B9-4158-A5E7-640E29A67C4C}"/>
          </ac:spMkLst>
        </pc:spChg>
        <pc:spChg chg="mod">
          <ac:chgData name="Rachel Cook" userId="ec8d19ad-53cf-4ab4-994f-694c5053476a" providerId="ADAL" clId="{E8EEFA07-B69F-409C-859A-6E97BA09441F}" dt="2022-01-18T15:07:28.780" v="4693" actId="1076"/>
          <ac:spMkLst>
            <pc:docMk/>
            <pc:sldMk cId="732600702" sldId="344"/>
            <ac:spMk id="3" creationId="{53133C3C-4D6B-401A-8081-A63A79AB1158}"/>
          </ac:spMkLst>
        </pc:spChg>
        <pc:spChg chg="add del">
          <ac:chgData name="Rachel Cook" userId="ec8d19ad-53cf-4ab4-994f-694c5053476a" providerId="ADAL" clId="{E8EEFA07-B69F-409C-859A-6E97BA09441F}" dt="2022-01-18T13:56:19.739" v="1457" actId="26606"/>
          <ac:spMkLst>
            <pc:docMk/>
            <pc:sldMk cId="732600702" sldId="344"/>
            <ac:spMk id="8" creationId="{1B15ED52-F352-441B-82BF-E0EA34836D08}"/>
          </ac:spMkLst>
        </pc:spChg>
        <pc:spChg chg="add del">
          <ac:chgData name="Rachel Cook" userId="ec8d19ad-53cf-4ab4-994f-694c5053476a" providerId="ADAL" clId="{E8EEFA07-B69F-409C-859A-6E97BA09441F}" dt="2022-01-18T13:56:19.739" v="1457" actId="26606"/>
          <ac:spMkLst>
            <pc:docMk/>
            <pc:sldMk cId="732600702" sldId="344"/>
            <ac:spMk id="10" creationId="{3B2E3793-BFE6-45A2-9B7B-E18844431C99}"/>
          </ac:spMkLst>
        </pc:spChg>
        <pc:spChg chg="add del">
          <ac:chgData name="Rachel Cook" userId="ec8d19ad-53cf-4ab4-994f-694c5053476a" providerId="ADAL" clId="{E8EEFA07-B69F-409C-859A-6E97BA09441F}" dt="2022-01-18T13:56:19.739" v="1457" actId="26606"/>
          <ac:spMkLst>
            <pc:docMk/>
            <pc:sldMk cId="732600702" sldId="344"/>
            <ac:spMk id="12" creationId="{BC4C4868-CB8F-4AF9-9CDB-8108F2C19B67}"/>
          </ac:spMkLst>
        </pc:spChg>
        <pc:spChg chg="add del">
          <ac:chgData name="Rachel Cook" userId="ec8d19ad-53cf-4ab4-994f-694c5053476a" providerId="ADAL" clId="{E8EEFA07-B69F-409C-859A-6E97BA09441F}" dt="2022-01-18T13:56:19.739" v="1457" actId="26606"/>
          <ac:spMkLst>
            <pc:docMk/>
            <pc:sldMk cId="732600702" sldId="344"/>
            <ac:spMk id="14" creationId="{375E0459-6403-40CD-989D-56A4407CA12E}"/>
          </ac:spMkLst>
        </pc:spChg>
        <pc:spChg chg="add del">
          <ac:chgData name="Rachel Cook" userId="ec8d19ad-53cf-4ab4-994f-694c5053476a" providerId="ADAL" clId="{E8EEFA07-B69F-409C-859A-6E97BA09441F}" dt="2022-01-18T13:56:19.739" v="1457" actId="26606"/>
          <ac:spMkLst>
            <pc:docMk/>
            <pc:sldMk cId="732600702" sldId="344"/>
            <ac:spMk id="16" creationId="{53E5B1A8-3AC9-4BD1-9BBC-78CA94F2D1BA}"/>
          </ac:spMkLst>
        </pc:spChg>
        <pc:spChg chg="add">
          <ac:chgData name="Rachel Cook" userId="ec8d19ad-53cf-4ab4-994f-694c5053476a" providerId="ADAL" clId="{E8EEFA07-B69F-409C-859A-6E97BA09441F}" dt="2022-01-18T13:56:19.739" v="1457" actId="26606"/>
          <ac:spMkLst>
            <pc:docMk/>
            <pc:sldMk cId="732600702" sldId="344"/>
            <ac:spMk id="21" creationId="{827B839B-9ADE-406B-8590-F1CAEDED45A1}"/>
          </ac:spMkLst>
        </pc:spChg>
        <pc:spChg chg="add">
          <ac:chgData name="Rachel Cook" userId="ec8d19ad-53cf-4ab4-994f-694c5053476a" providerId="ADAL" clId="{E8EEFA07-B69F-409C-859A-6E97BA09441F}" dt="2022-01-18T13:56:19.739" v="1457" actId="26606"/>
          <ac:spMkLst>
            <pc:docMk/>
            <pc:sldMk cId="732600702" sldId="344"/>
            <ac:spMk id="23" creationId="{CFE45BF0-46DB-408C-B5F7-7B11716805D4}"/>
          </ac:spMkLst>
        </pc:spChg>
        <pc:spChg chg="add">
          <ac:chgData name="Rachel Cook" userId="ec8d19ad-53cf-4ab4-994f-694c5053476a" providerId="ADAL" clId="{E8EEFA07-B69F-409C-859A-6E97BA09441F}" dt="2022-01-18T13:56:19.739" v="1457" actId="26606"/>
          <ac:spMkLst>
            <pc:docMk/>
            <pc:sldMk cId="732600702" sldId="344"/>
            <ac:spMk id="25" creationId="{2AEBC8F2-97B1-41B4-93F1-2D289E197FBA}"/>
          </ac:spMkLst>
        </pc:spChg>
        <pc:spChg chg="add">
          <ac:chgData name="Rachel Cook" userId="ec8d19ad-53cf-4ab4-994f-694c5053476a" providerId="ADAL" clId="{E8EEFA07-B69F-409C-859A-6E97BA09441F}" dt="2022-01-18T13:56:19.739" v="1457" actId="26606"/>
          <ac:spMkLst>
            <pc:docMk/>
            <pc:sldMk cId="732600702" sldId="344"/>
            <ac:spMk id="27" creationId="{472E3A19-F5D5-48FC-BB9C-48C2F68F598B}"/>
          </ac:spMkLst>
        </pc:spChg>
        <pc:spChg chg="add">
          <ac:chgData name="Rachel Cook" userId="ec8d19ad-53cf-4ab4-994f-694c5053476a" providerId="ADAL" clId="{E8EEFA07-B69F-409C-859A-6E97BA09441F}" dt="2022-01-18T13:56:19.739" v="1457" actId="26606"/>
          <ac:spMkLst>
            <pc:docMk/>
            <pc:sldMk cId="732600702" sldId="344"/>
            <ac:spMk id="29" creationId="{7A62E32F-BB65-43A8-8EB5-92346890E549}"/>
          </ac:spMkLst>
        </pc:spChg>
        <pc:spChg chg="add">
          <ac:chgData name="Rachel Cook" userId="ec8d19ad-53cf-4ab4-994f-694c5053476a" providerId="ADAL" clId="{E8EEFA07-B69F-409C-859A-6E97BA09441F}" dt="2022-01-18T13:56:19.739" v="1457" actId="26606"/>
          <ac:spMkLst>
            <pc:docMk/>
            <pc:sldMk cId="732600702" sldId="344"/>
            <ac:spMk id="31" creationId="{14E91B64-9FCC-451E-AFB4-A827D6329367}"/>
          </ac:spMkLst>
        </pc:spChg>
      </pc:sldChg>
      <pc:sldChg chg="modSp new del mod modNotesTx">
        <pc:chgData name="Rachel Cook" userId="ec8d19ad-53cf-4ab4-994f-694c5053476a" providerId="ADAL" clId="{E8EEFA07-B69F-409C-859A-6E97BA09441F}" dt="2022-01-13T10:05:48.657" v="555" actId="47"/>
        <pc:sldMkLst>
          <pc:docMk/>
          <pc:sldMk cId="3319371261" sldId="345"/>
        </pc:sldMkLst>
        <pc:spChg chg="mod">
          <ac:chgData name="Rachel Cook" userId="ec8d19ad-53cf-4ab4-994f-694c5053476a" providerId="ADAL" clId="{E8EEFA07-B69F-409C-859A-6E97BA09441F}" dt="2022-01-13T10:00:54.134" v="498" actId="20577"/>
          <ac:spMkLst>
            <pc:docMk/>
            <pc:sldMk cId="3319371261" sldId="345"/>
            <ac:spMk id="2" creationId="{94D5D57F-6470-4DC3-970E-7103CDC085DF}"/>
          </ac:spMkLst>
        </pc:spChg>
      </pc:sldChg>
      <pc:sldChg chg="addSp modSp new mod setBg modNotesTx">
        <pc:chgData name="Rachel Cook" userId="ec8d19ad-53cf-4ab4-994f-694c5053476a" providerId="ADAL" clId="{E8EEFA07-B69F-409C-859A-6E97BA09441F}" dt="2022-01-18T15:03:41.916" v="4392" actId="20577"/>
        <pc:sldMkLst>
          <pc:docMk/>
          <pc:sldMk cId="1499297505" sldId="346"/>
        </pc:sldMkLst>
        <pc:spChg chg="mod">
          <ac:chgData name="Rachel Cook" userId="ec8d19ad-53cf-4ab4-994f-694c5053476a" providerId="ADAL" clId="{E8EEFA07-B69F-409C-859A-6E97BA09441F}" dt="2022-01-18T13:56:34.734" v="1460" actId="403"/>
          <ac:spMkLst>
            <pc:docMk/>
            <pc:sldMk cId="1499297505" sldId="346"/>
            <ac:spMk id="2" creationId="{FB3B824E-C53C-4621-BA41-5022C218EF49}"/>
          </ac:spMkLst>
        </pc:spChg>
        <pc:spChg chg="mod">
          <ac:chgData name="Rachel Cook" userId="ec8d19ad-53cf-4ab4-994f-694c5053476a" providerId="ADAL" clId="{E8EEFA07-B69F-409C-859A-6E97BA09441F}" dt="2022-01-18T15:03:41.916" v="4392" actId="20577"/>
          <ac:spMkLst>
            <pc:docMk/>
            <pc:sldMk cId="1499297505" sldId="346"/>
            <ac:spMk id="3" creationId="{F5ADE731-05D6-486A-BC35-93504EA012F4}"/>
          </ac:spMkLst>
        </pc:spChg>
        <pc:spChg chg="add">
          <ac:chgData name="Rachel Cook" userId="ec8d19ad-53cf-4ab4-994f-694c5053476a" providerId="ADAL" clId="{E8EEFA07-B69F-409C-859A-6E97BA09441F}" dt="2022-01-18T13:56:31.839" v="1458" actId="26606"/>
          <ac:spMkLst>
            <pc:docMk/>
            <pc:sldMk cId="1499297505" sldId="346"/>
            <ac:spMk id="8" creationId="{827B839B-9ADE-406B-8590-F1CAEDED45A1}"/>
          </ac:spMkLst>
        </pc:spChg>
        <pc:spChg chg="add">
          <ac:chgData name="Rachel Cook" userId="ec8d19ad-53cf-4ab4-994f-694c5053476a" providerId="ADAL" clId="{E8EEFA07-B69F-409C-859A-6E97BA09441F}" dt="2022-01-18T13:56:31.839" v="1458" actId="26606"/>
          <ac:spMkLst>
            <pc:docMk/>
            <pc:sldMk cId="1499297505" sldId="346"/>
            <ac:spMk id="10" creationId="{CFE45BF0-46DB-408C-B5F7-7B11716805D4}"/>
          </ac:spMkLst>
        </pc:spChg>
        <pc:spChg chg="add">
          <ac:chgData name="Rachel Cook" userId="ec8d19ad-53cf-4ab4-994f-694c5053476a" providerId="ADAL" clId="{E8EEFA07-B69F-409C-859A-6E97BA09441F}" dt="2022-01-18T13:56:31.839" v="1458" actId="26606"/>
          <ac:spMkLst>
            <pc:docMk/>
            <pc:sldMk cId="1499297505" sldId="346"/>
            <ac:spMk id="12" creationId="{2AEBC8F2-97B1-41B4-93F1-2D289E197FBA}"/>
          </ac:spMkLst>
        </pc:spChg>
        <pc:spChg chg="add">
          <ac:chgData name="Rachel Cook" userId="ec8d19ad-53cf-4ab4-994f-694c5053476a" providerId="ADAL" clId="{E8EEFA07-B69F-409C-859A-6E97BA09441F}" dt="2022-01-18T13:56:31.839" v="1458" actId="26606"/>
          <ac:spMkLst>
            <pc:docMk/>
            <pc:sldMk cId="1499297505" sldId="346"/>
            <ac:spMk id="14" creationId="{472E3A19-F5D5-48FC-BB9C-48C2F68F598B}"/>
          </ac:spMkLst>
        </pc:spChg>
        <pc:spChg chg="add">
          <ac:chgData name="Rachel Cook" userId="ec8d19ad-53cf-4ab4-994f-694c5053476a" providerId="ADAL" clId="{E8EEFA07-B69F-409C-859A-6E97BA09441F}" dt="2022-01-18T13:56:31.839" v="1458" actId="26606"/>
          <ac:spMkLst>
            <pc:docMk/>
            <pc:sldMk cId="1499297505" sldId="346"/>
            <ac:spMk id="16" creationId="{7A62E32F-BB65-43A8-8EB5-92346890E549}"/>
          </ac:spMkLst>
        </pc:spChg>
        <pc:spChg chg="add">
          <ac:chgData name="Rachel Cook" userId="ec8d19ad-53cf-4ab4-994f-694c5053476a" providerId="ADAL" clId="{E8EEFA07-B69F-409C-859A-6E97BA09441F}" dt="2022-01-18T13:56:31.839" v="1458" actId="26606"/>
          <ac:spMkLst>
            <pc:docMk/>
            <pc:sldMk cId="1499297505" sldId="346"/>
            <ac:spMk id="18" creationId="{14E91B64-9FCC-451E-AFB4-A827D6329367}"/>
          </ac:spMkLst>
        </pc:spChg>
      </pc:sldChg>
      <pc:sldChg chg="addSp modSp new mod setBg modNotesTx">
        <pc:chgData name="Rachel Cook" userId="ec8d19ad-53cf-4ab4-994f-694c5053476a" providerId="ADAL" clId="{E8EEFA07-B69F-409C-859A-6E97BA09441F}" dt="2022-01-18T15:09:12.591" v="4800" actId="403"/>
        <pc:sldMkLst>
          <pc:docMk/>
          <pc:sldMk cId="2459272191" sldId="347"/>
        </pc:sldMkLst>
        <pc:spChg chg="mod">
          <ac:chgData name="Rachel Cook" userId="ec8d19ad-53cf-4ab4-994f-694c5053476a" providerId="ADAL" clId="{E8EEFA07-B69F-409C-859A-6E97BA09441F}" dt="2022-01-18T13:56:06.030" v="1454" actId="403"/>
          <ac:spMkLst>
            <pc:docMk/>
            <pc:sldMk cId="2459272191" sldId="347"/>
            <ac:spMk id="2" creationId="{C39D92CA-58DD-43B1-9D21-F8FB7F8186F8}"/>
          </ac:spMkLst>
        </pc:spChg>
        <pc:spChg chg="mod">
          <ac:chgData name="Rachel Cook" userId="ec8d19ad-53cf-4ab4-994f-694c5053476a" providerId="ADAL" clId="{E8EEFA07-B69F-409C-859A-6E97BA09441F}" dt="2022-01-18T15:09:12.591" v="4800" actId="403"/>
          <ac:spMkLst>
            <pc:docMk/>
            <pc:sldMk cId="2459272191" sldId="347"/>
            <ac:spMk id="3" creationId="{3AF85CBF-ABA9-4E31-8EFD-1151067D9010}"/>
          </ac:spMkLst>
        </pc:spChg>
        <pc:spChg chg="add">
          <ac:chgData name="Rachel Cook" userId="ec8d19ad-53cf-4ab4-994f-694c5053476a" providerId="ADAL" clId="{E8EEFA07-B69F-409C-859A-6E97BA09441F}" dt="2022-01-18T13:56:02.311" v="1452" actId="26606"/>
          <ac:spMkLst>
            <pc:docMk/>
            <pc:sldMk cId="2459272191" sldId="347"/>
            <ac:spMk id="8" creationId="{827B839B-9ADE-406B-8590-F1CAEDED45A1}"/>
          </ac:spMkLst>
        </pc:spChg>
        <pc:spChg chg="add">
          <ac:chgData name="Rachel Cook" userId="ec8d19ad-53cf-4ab4-994f-694c5053476a" providerId="ADAL" clId="{E8EEFA07-B69F-409C-859A-6E97BA09441F}" dt="2022-01-18T13:56:02.311" v="1452" actId="26606"/>
          <ac:spMkLst>
            <pc:docMk/>
            <pc:sldMk cId="2459272191" sldId="347"/>
            <ac:spMk id="10" creationId="{CFE45BF0-46DB-408C-B5F7-7B11716805D4}"/>
          </ac:spMkLst>
        </pc:spChg>
        <pc:spChg chg="add">
          <ac:chgData name="Rachel Cook" userId="ec8d19ad-53cf-4ab4-994f-694c5053476a" providerId="ADAL" clId="{E8EEFA07-B69F-409C-859A-6E97BA09441F}" dt="2022-01-18T13:56:02.311" v="1452" actId="26606"/>
          <ac:spMkLst>
            <pc:docMk/>
            <pc:sldMk cId="2459272191" sldId="347"/>
            <ac:spMk id="12" creationId="{2AEBC8F2-97B1-41B4-93F1-2D289E197FBA}"/>
          </ac:spMkLst>
        </pc:spChg>
        <pc:spChg chg="add">
          <ac:chgData name="Rachel Cook" userId="ec8d19ad-53cf-4ab4-994f-694c5053476a" providerId="ADAL" clId="{E8EEFA07-B69F-409C-859A-6E97BA09441F}" dt="2022-01-18T13:56:02.311" v="1452" actId="26606"/>
          <ac:spMkLst>
            <pc:docMk/>
            <pc:sldMk cId="2459272191" sldId="347"/>
            <ac:spMk id="14" creationId="{472E3A19-F5D5-48FC-BB9C-48C2F68F598B}"/>
          </ac:spMkLst>
        </pc:spChg>
        <pc:spChg chg="add">
          <ac:chgData name="Rachel Cook" userId="ec8d19ad-53cf-4ab4-994f-694c5053476a" providerId="ADAL" clId="{E8EEFA07-B69F-409C-859A-6E97BA09441F}" dt="2022-01-18T13:56:02.311" v="1452" actId="26606"/>
          <ac:spMkLst>
            <pc:docMk/>
            <pc:sldMk cId="2459272191" sldId="347"/>
            <ac:spMk id="16" creationId="{7A62E32F-BB65-43A8-8EB5-92346890E549}"/>
          </ac:spMkLst>
        </pc:spChg>
        <pc:spChg chg="add">
          <ac:chgData name="Rachel Cook" userId="ec8d19ad-53cf-4ab4-994f-694c5053476a" providerId="ADAL" clId="{E8EEFA07-B69F-409C-859A-6E97BA09441F}" dt="2022-01-18T13:56:02.311" v="1452" actId="26606"/>
          <ac:spMkLst>
            <pc:docMk/>
            <pc:sldMk cId="2459272191" sldId="347"/>
            <ac:spMk id="18" creationId="{14E91B64-9FCC-451E-AFB4-A827D6329367}"/>
          </ac:spMkLst>
        </pc:spChg>
      </pc:sldChg>
      <pc:sldChg chg="addSp modSp new mod setBg modAnim modNotesTx">
        <pc:chgData name="Rachel Cook" userId="ec8d19ad-53cf-4ab4-994f-694c5053476a" providerId="ADAL" clId="{E8EEFA07-B69F-409C-859A-6E97BA09441F}" dt="2022-01-18T14:59:09.582" v="3986" actId="20577"/>
        <pc:sldMkLst>
          <pc:docMk/>
          <pc:sldMk cId="347422392" sldId="348"/>
        </pc:sldMkLst>
        <pc:spChg chg="mod">
          <ac:chgData name="Rachel Cook" userId="ec8d19ad-53cf-4ab4-994f-694c5053476a" providerId="ADAL" clId="{E8EEFA07-B69F-409C-859A-6E97BA09441F}" dt="2022-01-18T13:54:28.522" v="1437" actId="26606"/>
          <ac:spMkLst>
            <pc:docMk/>
            <pc:sldMk cId="347422392" sldId="348"/>
            <ac:spMk id="2" creationId="{AEF28BD8-53E0-4108-93EF-C10153B87CBD}"/>
          </ac:spMkLst>
        </pc:spChg>
        <pc:spChg chg="mod">
          <ac:chgData name="Rachel Cook" userId="ec8d19ad-53cf-4ab4-994f-694c5053476a" providerId="ADAL" clId="{E8EEFA07-B69F-409C-859A-6E97BA09441F}" dt="2022-01-18T13:54:44.102" v="1449" actId="20577"/>
          <ac:spMkLst>
            <pc:docMk/>
            <pc:sldMk cId="347422392" sldId="348"/>
            <ac:spMk id="3" creationId="{788BC9F3-4B44-43D4-9B26-5AB6227C2874}"/>
          </ac:spMkLst>
        </pc:spChg>
        <pc:spChg chg="add">
          <ac:chgData name="Rachel Cook" userId="ec8d19ad-53cf-4ab4-994f-694c5053476a" providerId="ADAL" clId="{E8EEFA07-B69F-409C-859A-6E97BA09441F}" dt="2022-01-18T13:54:28.522" v="1437" actId="26606"/>
          <ac:spMkLst>
            <pc:docMk/>
            <pc:sldMk cId="347422392" sldId="348"/>
            <ac:spMk id="8" creationId="{6A1473A6-3F22-483E-8A30-80B9D2B14592}"/>
          </ac:spMkLst>
        </pc:spChg>
        <pc:grpChg chg="add">
          <ac:chgData name="Rachel Cook" userId="ec8d19ad-53cf-4ab4-994f-694c5053476a" providerId="ADAL" clId="{E8EEFA07-B69F-409C-859A-6E97BA09441F}" dt="2022-01-18T13:54:28.522" v="1437" actId="26606"/>
          <ac:grpSpMkLst>
            <pc:docMk/>
            <pc:sldMk cId="347422392" sldId="348"/>
            <ac:grpSpMk id="10" creationId="{AA1375E3-3E53-4D75-BAB7-E5929BFCB25F}"/>
          </ac:grpSpMkLst>
        </pc:grpChg>
      </pc:sldChg>
      <pc:sldChg chg="addSp delSp modSp add mod setBg delDesignElem">
        <pc:chgData name="Rachel Cook" userId="ec8d19ad-53cf-4ab4-994f-694c5053476a" providerId="ADAL" clId="{E8EEFA07-B69F-409C-859A-6E97BA09441F}" dt="2022-01-18T13:54:54.530" v="1451" actId="26606"/>
        <pc:sldMkLst>
          <pc:docMk/>
          <pc:sldMk cId="1430019701" sldId="349"/>
        </pc:sldMkLst>
        <pc:spChg chg="mod">
          <ac:chgData name="Rachel Cook" userId="ec8d19ad-53cf-4ab4-994f-694c5053476a" providerId="ADAL" clId="{E8EEFA07-B69F-409C-859A-6E97BA09441F}" dt="2022-01-18T13:54:54.530" v="1451" actId="26606"/>
          <ac:spMkLst>
            <pc:docMk/>
            <pc:sldMk cId="1430019701" sldId="349"/>
            <ac:spMk id="2" creationId="{A7C337A2-1EA1-449F-8EC1-0ADEA4112F79}"/>
          </ac:spMkLst>
        </pc:spChg>
        <pc:spChg chg="del">
          <ac:chgData name="Rachel Cook" userId="ec8d19ad-53cf-4ab4-994f-694c5053476a" providerId="ADAL" clId="{E8EEFA07-B69F-409C-859A-6E97BA09441F}" dt="2022-01-13T11:25:28.838" v="1215"/>
          <ac:spMkLst>
            <pc:docMk/>
            <pc:sldMk cId="1430019701" sldId="349"/>
            <ac:spMk id="9" creationId="{BACC6370-2D7E-4714-9D71-7542949D7D5D}"/>
          </ac:spMkLst>
        </pc:spChg>
        <pc:spChg chg="add">
          <ac:chgData name="Rachel Cook" userId="ec8d19ad-53cf-4ab4-994f-694c5053476a" providerId="ADAL" clId="{E8EEFA07-B69F-409C-859A-6E97BA09441F}" dt="2022-01-18T13:54:54.530" v="1451" actId="26606"/>
          <ac:spMkLst>
            <pc:docMk/>
            <pc:sldMk cId="1430019701" sldId="349"/>
            <ac:spMk id="10" creationId="{BACC6370-2D7E-4714-9D71-7542949D7D5D}"/>
          </ac:spMkLst>
        </pc:spChg>
        <pc:spChg chg="del">
          <ac:chgData name="Rachel Cook" userId="ec8d19ad-53cf-4ab4-994f-694c5053476a" providerId="ADAL" clId="{E8EEFA07-B69F-409C-859A-6E97BA09441F}" dt="2022-01-13T11:25:28.838" v="1215"/>
          <ac:spMkLst>
            <pc:docMk/>
            <pc:sldMk cId="1430019701" sldId="349"/>
            <ac:spMk id="11" creationId="{F68B3F68-107C-434F-AA38-110D5EA91B85}"/>
          </ac:spMkLst>
        </pc:spChg>
        <pc:spChg chg="add">
          <ac:chgData name="Rachel Cook" userId="ec8d19ad-53cf-4ab4-994f-694c5053476a" providerId="ADAL" clId="{E8EEFA07-B69F-409C-859A-6E97BA09441F}" dt="2022-01-18T13:54:54.530" v="1451" actId="26606"/>
          <ac:spMkLst>
            <pc:docMk/>
            <pc:sldMk cId="1430019701" sldId="349"/>
            <ac:spMk id="12" creationId="{F68B3F68-107C-434F-AA38-110D5EA91B85}"/>
          </ac:spMkLst>
        </pc:spChg>
        <pc:spChg chg="del">
          <ac:chgData name="Rachel Cook" userId="ec8d19ad-53cf-4ab4-994f-694c5053476a" providerId="ADAL" clId="{E8EEFA07-B69F-409C-859A-6E97BA09441F}" dt="2022-01-13T11:25:28.838" v="1215"/>
          <ac:spMkLst>
            <pc:docMk/>
            <pc:sldMk cId="1430019701" sldId="349"/>
            <ac:spMk id="13" creationId="{AAD0DBB9-1A4B-4391-81D4-CB19F9AB918A}"/>
          </ac:spMkLst>
        </pc:spChg>
        <pc:spChg chg="add">
          <ac:chgData name="Rachel Cook" userId="ec8d19ad-53cf-4ab4-994f-694c5053476a" providerId="ADAL" clId="{E8EEFA07-B69F-409C-859A-6E97BA09441F}" dt="2022-01-18T13:54:54.530" v="1451" actId="26606"/>
          <ac:spMkLst>
            <pc:docMk/>
            <pc:sldMk cId="1430019701" sldId="349"/>
            <ac:spMk id="14" creationId="{AAD0DBB9-1A4B-4391-81D4-CB19F9AB918A}"/>
          </ac:spMkLst>
        </pc:spChg>
        <pc:spChg chg="del">
          <ac:chgData name="Rachel Cook" userId="ec8d19ad-53cf-4ab4-994f-694c5053476a" providerId="ADAL" clId="{E8EEFA07-B69F-409C-859A-6E97BA09441F}" dt="2022-01-13T11:25:28.838" v="1215"/>
          <ac:spMkLst>
            <pc:docMk/>
            <pc:sldMk cId="1430019701" sldId="349"/>
            <ac:spMk id="15" creationId="{063BBA22-50EA-4C4D-BE05-F1CE4E63AA56}"/>
          </ac:spMkLst>
        </pc:spChg>
        <pc:spChg chg="add">
          <ac:chgData name="Rachel Cook" userId="ec8d19ad-53cf-4ab4-994f-694c5053476a" providerId="ADAL" clId="{E8EEFA07-B69F-409C-859A-6E97BA09441F}" dt="2022-01-18T13:54:54.530" v="1451" actId="26606"/>
          <ac:spMkLst>
            <pc:docMk/>
            <pc:sldMk cId="1430019701" sldId="349"/>
            <ac:spMk id="16" creationId="{063BBA22-50EA-4C4D-BE05-F1CE4E63AA56}"/>
          </ac:spMkLst>
        </pc:spChg>
        <pc:graphicFrameChg chg="mod modGraphic">
          <ac:chgData name="Rachel Cook" userId="ec8d19ad-53cf-4ab4-994f-694c5053476a" providerId="ADAL" clId="{E8EEFA07-B69F-409C-859A-6E97BA09441F}" dt="2022-01-18T13:54:54.530" v="1451" actId="26606"/>
          <ac:graphicFrameMkLst>
            <pc:docMk/>
            <pc:sldMk cId="1430019701" sldId="349"/>
            <ac:graphicFrameMk id="5" creationId="{9E1465F1-F62A-4EDC-B6D8-244B642294BE}"/>
          </ac:graphicFrameMkLst>
        </pc:graphicFrameChg>
      </pc:sldChg>
      <pc:sldChg chg="add ord modNotesTx">
        <pc:chgData name="Rachel Cook" userId="ec8d19ad-53cf-4ab4-994f-694c5053476a" providerId="ADAL" clId="{E8EEFA07-B69F-409C-859A-6E97BA09441F}" dt="2022-01-18T14:50:44.396" v="3929"/>
        <pc:sldMkLst>
          <pc:docMk/>
          <pc:sldMk cId="1010462462" sldId="350"/>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4F70DF8-B34F-475B-AE28-15239E087704}"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402CEC02-2898-4011-BAA0-2B8E8582556D}">
      <dgm:prSet/>
      <dgm:spPr/>
      <dgm:t>
        <a:bodyPr/>
        <a:lstStyle/>
        <a:p>
          <a:pPr>
            <a:lnSpc>
              <a:spcPct val="100000"/>
            </a:lnSpc>
          </a:pPr>
          <a:r>
            <a:rPr lang="en-GB"/>
            <a:t>Strategic HRM</a:t>
          </a:r>
          <a:endParaRPr lang="en-US"/>
        </a:p>
      </dgm:t>
    </dgm:pt>
    <dgm:pt modelId="{247D9643-16CB-4E43-822F-525025B4B96C}" type="parTrans" cxnId="{0425FCC8-5A33-455E-BE27-301C4A054E15}">
      <dgm:prSet/>
      <dgm:spPr/>
      <dgm:t>
        <a:bodyPr/>
        <a:lstStyle/>
        <a:p>
          <a:endParaRPr lang="en-US"/>
        </a:p>
      </dgm:t>
    </dgm:pt>
    <dgm:pt modelId="{46E7BF9C-40AE-4F38-9F04-B98E16E573EC}" type="sibTrans" cxnId="{0425FCC8-5A33-455E-BE27-301C4A054E15}">
      <dgm:prSet/>
      <dgm:spPr/>
      <dgm:t>
        <a:bodyPr/>
        <a:lstStyle/>
        <a:p>
          <a:endParaRPr lang="en-US"/>
        </a:p>
      </dgm:t>
    </dgm:pt>
    <dgm:pt modelId="{024E81F6-F8F6-4F3D-BE8B-D24C196D3EF9}">
      <dgm:prSet/>
      <dgm:spPr/>
      <dgm:t>
        <a:bodyPr/>
        <a:lstStyle/>
        <a:p>
          <a:pPr>
            <a:lnSpc>
              <a:spcPct val="100000"/>
            </a:lnSpc>
          </a:pPr>
          <a:r>
            <a:rPr lang="en-GB"/>
            <a:t>Organisational design and culture</a:t>
          </a:r>
          <a:endParaRPr lang="en-US"/>
        </a:p>
      </dgm:t>
    </dgm:pt>
    <dgm:pt modelId="{A9BCEF51-8C28-4010-9A71-898A8DBB2485}" type="parTrans" cxnId="{77B7FC02-2B1E-4697-8B1E-DC8285D0AC97}">
      <dgm:prSet/>
      <dgm:spPr/>
      <dgm:t>
        <a:bodyPr/>
        <a:lstStyle/>
        <a:p>
          <a:endParaRPr lang="en-US"/>
        </a:p>
      </dgm:t>
    </dgm:pt>
    <dgm:pt modelId="{3D5B0BE2-0B9C-4335-847A-202BA03BFB36}" type="sibTrans" cxnId="{77B7FC02-2B1E-4697-8B1E-DC8285D0AC97}">
      <dgm:prSet/>
      <dgm:spPr/>
      <dgm:t>
        <a:bodyPr/>
        <a:lstStyle/>
        <a:p>
          <a:endParaRPr lang="en-US"/>
        </a:p>
      </dgm:t>
    </dgm:pt>
    <dgm:pt modelId="{5C88E2F6-83AB-4F75-BD59-0CA85464A98F}" type="pres">
      <dgm:prSet presAssocID="{94F70DF8-B34F-475B-AE28-15239E087704}" presName="root" presStyleCnt="0">
        <dgm:presLayoutVars>
          <dgm:dir/>
          <dgm:resizeHandles val="exact"/>
        </dgm:presLayoutVars>
      </dgm:prSet>
      <dgm:spPr/>
    </dgm:pt>
    <dgm:pt modelId="{B36FE5CD-F0F1-4887-8A6C-4582EEB270FA}" type="pres">
      <dgm:prSet presAssocID="{402CEC02-2898-4011-BAA0-2B8E8582556D}" presName="compNode" presStyleCnt="0"/>
      <dgm:spPr/>
    </dgm:pt>
    <dgm:pt modelId="{EF302E0E-611A-4747-A40B-C702ADDDD826}" type="pres">
      <dgm:prSet presAssocID="{402CEC02-2898-4011-BAA0-2B8E8582556D}" presName="bgRect" presStyleLbl="bgShp" presStyleIdx="0" presStyleCnt="2"/>
      <dgm:spPr/>
    </dgm:pt>
    <dgm:pt modelId="{E13BBA1E-8990-44FA-9732-AACF1D895EB1}" type="pres">
      <dgm:prSet presAssocID="{402CEC02-2898-4011-BAA0-2B8E8582556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Users"/>
        </a:ext>
      </dgm:extLst>
    </dgm:pt>
    <dgm:pt modelId="{15720138-648E-4AF2-9DDC-6603E26421B0}" type="pres">
      <dgm:prSet presAssocID="{402CEC02-2898-4011-BAA0-2B8E8582556D}" presName="spaceRect" presStyleCnt="0"/>
      <dgm:spPr/>
    </dgm:pt>
    <dgm:pt modelId="{E730C1CA-D603-4B3D-9E86-22A1F15233C1}" type="pres">
      <dgm:prSet presAssocID="{402CEC02-2898-4011-BAA0-2B8E8582556D}" presName="parTx" presStyleLbl="revTx" presStyleIdx="0" presStyleCnt="2">
        <dgm:presLayoutVars>
          <dgm:chMax val="0"/>
          <dgm:chPref val="0"/>
        </dgm:presLayoutVars>
      </dgm:prSet>
      <dgm:spPr/>
    </dgm:pt>
    <dgm:pt modelId="{ED0EC07E-1106-4643-98F1-106BD57162BB}" type="pres">
      <dgm:prSet presAssocID="{46E7BF9C-40AE-4F38-9F04-B98E16E573EC}" presName="sibTrans" presStyleCnt="0"/>
      <dgm:spPr/>
    </dgm:pt>
    <dgm:pt modelId="{88AFE9CB-4E5F-4450-A547-D5EEC4F75A20}" type="pres">
      <dgm:prSet presAssocID="{024E81F6-F8F6-4F3D-BE8B-D24C196D3EF9}" presName="compNode" presStyleCnt="0"/>
      <dgm:spPr/>
    </dgm:pt>
    <dgm:pt modelId="{B3BB0585-A255-4C3B-8956-21E9F435F413}" type="pres">
      <dgm:prSet presAssocID="{024E81F6-F8F6-4F3D-BE8B-D24C196D3EF9}" presName="bgRect" presStyleLbl="bgShp" presStyleIdx="1" presStyleCnt="2"/>
      <dgm:spPr/>
    </dgm:pt>
    <dgm:pt modelId="{5B4EB7FE-0255-4C85-A08F-E93BC34D06DA}" type="pres">
      <dgm:prSet presAssocID="{024E81F6-F8F6-4F3D-BE8B-D24C196D3EF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ierarchy"/>
        </a:ext>
      </dgm:extLst>
    </dgm:pt>
    <dgm:pt modelId="{44BF15F0-D438-4D83-8242-EACA55E317BB}" type="pres">
      <dgm:prSet presAssocID="{024E81F6-F8F6-4F3D-BE8B-D24C196D3EF9}" presName="spaceRect" presStyleCnt="0"/>
      <dgm:spPr/>
    </dgm:pt>
    <dgm:pt modelId="{5FD042DF-AD9D-4085-95A4-F256AA7EAB45}" type="pres">
      <dgm:prSet presAssocID="{024E81F6-F8F6-4F3D-BE8B-D24C196D3EF9}" presName="parTx" presStyleLbl="revTx" presStyleIdx="1" presStyleCnt="2">
        <dgm:presLayoutVars>
          <dgm:chMax val="0"/>
          <dgm:chPref val="0"/>
        </dgm:presLayoutVars>
      </dgm:prSet>
      <dgm:spPr/>
    </dgm:pt>
  </dgm:ptLst>
  <dgm:cxnLst>
    <dgm:cxn modelId="{77B7FC02-2B1E-4697-8B1E-DC8285D0AC97}" srcId="{94F70DF8-B34F-475B-AE28-15239E087704}" destId="{024E81F6-F8F6-4F3D-BE8B-D24C196D3EF9}" srcOrd="1" destOrd="0" parTransId="{A9BCEF51-8C28-4010-9A71-898A8DBB2485}" sibTransId="{3D5B0BE2-0B9C-4335-847A-202BA03BFB36}"/>
    <dgm:cxn modelId="{5FADAB5C-F0F6-49A3-BA5F-2D593FFD24AD}" type="presOf" srcId="{402CEC02-2898-4011-BAA0-2B8E8582556D}" destId="{E730C1CA-D603-4B3D-9E86-22A1F15233C1}" srcOrd="0" destOrd="0" presId="urn:microsoft.com/office/officeart/2018/2/layout/IconVerticalSolidList"/>
    <dgm:cxn modelId="{63CAD277-1D1A-4E8E-A73B-F2D3CD0D2D57}" type="presOf" srcId="{024E81F6-F8F6-4F3D-BE8B-D24C196D3EF9}" destId="{5FD042DF-AD9D-4085-95A4-F256AA7EAB45}" srcOrd="0" destOrd="0" presId="urn:microsoft.com/office/officeart/2018/2/layout/IconVerticalSolidList"/>
    <dgm:cxn modelId="{DE1A689F-1C56-4C2F-A9EF-B89E138B03F4}" type="presOf" srcId="{94F70DF8-B34F-475B-AE28-15239E087704}" destId="{5C88E2F6-83AB-4F75-BD59-0CA85464A98F}" srcOrd="0" destOrd="0" presId="urn:microsoft.com/office/officeart/2018/2/layout/IconVerticalSolidList"/>
    <dgm:cxn modelId="{0425FCC8-5A33-455E-BE27-301C4A054E15}" srcId="{94F70DF8-B34F-475B-AE28-15239E087704}" destId="{402CEC02-2898-4011-BAA0-2B8E8582556D}" srcOrd="0" destOrd="0" parTransId="{247D9643-16CB-4E43-822F-525025B4B96C}" sibTransId="{46E7BF9C-40AE-4F38-9F04-B98E16E573EC}"/>
    <dgm:cxn modelId="{D3BA5CCE-74BB-4F86-86AC-66A878D0AF1F}" type="presParOf" srcId="{5C88E2F6-83AB-4F75-BD59-0CA85464A98F}" destId="{B36FE5CD-F0F1-4887-8A6C-4582EEB270FA}" srcOrd="0" destOrd="0" presId="urn:microsoft.com/office/officeart/2018/2/layout/IconVerticalSolidList"/>
    <dgm:cxn modelId="{72692912-CB56-465E-AC5B-6EEA56D56C31}" type="presParOf" srcId="{B36FE5CD-F0F1-4887-8A6C-4582EEB270FA}" destId="{EF302E0E-611A-4747-A40B-C702ADDDD826}" srcOrd="0" destOrd="0" presId="urn:microsoft.com/office/officeart/2018/2/layout/IconVerticalSolidList"/>
    <dgm:cxn modelId="{B2922601-8E76-4CEA-8F0E-E8BCE07A70E3}" type="presParOf" srcId="{B36FE5CD-F0F1-4887-8A6C-4582EEB270FA}" destId="{E13BBA1E-8990-44FA-9732-AACF1D895EB1}" srcOrd="1" destOrd="0" presId="urn:microsoft.com/office/officeart/2018/2/layout/IconVerticalSolidList"/>
    <dgm:cxn modelId="{7DE9659B-3CAD-4136-8B75-D3487BCFB254}" type="presParOf" srcId="{B36FE5CD-F0F1-4887-8A6C-4582EEB270FA}" destId="{15720138-648E-4AF2-9DDC-6603E26421B0}" srcOrd="2" destOrd="0" presId="urn:microsoft.com/office/officeart/2018/2/layout/IconVerticalSolidList"/>
    <dgm:cxn modelId="{BC194E36-29E6-4263-B77E-64CC679FAFEF}" type="presParOf" srcId="{B36FE5CD-F0F1-4887-8A6C-4582EEB270FA}" destId="{E730C1CA-D603-4B3D-9E86-22A1F15233C1}" srcOrd="3" destOrd="0" presId="urn:microsoft.com/office/officeart/2018/2/layout/IconVerticalSolidList"/>
    <dgm:cxn modelId="{6DB7A4C6-0AEE-4E98-8A76-03DD470DC5FB}" type="presParOf" srcId="{5C88E2F6-83AB-4F75-BD59-0CA85464A98F}" destId="{ED0EC07E-1106-4643-98F1-106BD57162BB}" srcOrd="1" destOrd="0" presId="urn:microsoft.com/office/officeart/2018/2/layout/IconVerticalSolidList"/>
    <dgm:cxn modelId="{689720B8-43A0-4919-8DAE-50B62D091445}" type="presParOf" srcId="{5C88E2F6-83AB-4F75-BD59-0CA85464A98F}" destId="{88AFE9CB-4E5F-4450-A547-D5EEC4F75A20}" srcOrd="2" destOrd="0" presId="urn:microsoft.com/office/officeart/2018/2/layout/IconVerticalSolidList"/>
    <dgm:cxn modelId="{7C316170-B894-4347-908E-19A0A2E630BC}" type="presParOf" srcId="{88AFE9CB-4E5F-4450-A547-D5EEC4F75A20}" destId="{B3BB0585-A255-4C3B-8956-21E9F435F413}" srcOrd="0" destOrd="0" presId="urn:microsoft.com/office/officeart/2018/2/layout/IconVerticalSolidList"/>
    <dgm:cxn modelId="{A82792A3-F40B-4F72-9874-DFE6F6FEB036}" type="presParOf" srcId="{88AFE9CB-4E5F-4450-A547-D5EEC4F75A20}" destId="{5B4EB7FE-0255-4C85-A08F-E93BC34D06DA}" srcOrd="1" destOrd="0" presId="urn:microsoft.com/office/officeart/2018/2/layout/IconVerticalSolidList"/>
    <dgm:cxn modelId="{935F27CF-DDF6-496F-9AAD-AD3B8B5DDE1B}" type="presParOf" srcId="{88AFE9CB-4E5F-4450-A547-D5EEC4F75A20}" destId="{44BF15F0-D438-4D83-8242-EACA55E317BB}" srcOrd="2" destOrd="0" presId="urn:microsoft.com/office/officeart/2018/2/layout/IconVerticalSolidList"/>
    <dgm:cxn modelId="{CB0E7657-51C4-4915-A850-48015FAFC3F8}" type="presParOf" srcId="{88AFE9CB-4E5F-4450-A547-D5EEC4F75A20}" destId="{5FD042DF-AD9D-4085-95A4-F256AA7EAB4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1704BFC-B8BA-47ED-8A30-F4279846C4C8}" type="doc">
      <dgm:prSet loTypeId="urn:microsoft.com/office/officeart/2005/8/layout/process4" loCatId="process" qsTypeId="urn:microsoft.com/office/officeart/2005/8/quickstyle/simple2" qsCatId="simple" csTypeId="urn:microsoft.com/office/officeart/2005/8/colors/colorful1" csCatId="colorful" phldr="1"/>
      <dgm:spPr/>
      <dgm:t>
        <a:bodyPr/>
        <a:lstStyle/>
        <a:p>
          <a:endParaRPr lang="en-US"/>
        </a:p>
      </dgm:t>
    </dgm:pt>
    <dgm:pt modelId="{4E65CF85-CE23-4876-ABFA-61660E293CEC}">
      <dgm:prSet custT="1"/>
      <dgm:spPr/>
      <dgm:t>
        <a:bodyPr/>
        <a:lstStyle/>
        <a:p>
          <a:r>
            <a:rPr lang="en-GB" sz="5400" dirty="0"/>
            <a:t>Can people be considered</a:t>
          </a:r>
          <a:endParaRPr lang="en-US" sz="5400" dirty="0"/>
        </a:p>
      </dgm:t>
    </dgm:pt>
    <dgm:pt modelId="{2CC88E0F-F977-4600-A738-F0DDCA779CA5}" type="parTrans" cxnId="{DCADF5A5-11DE-43D8-AF8A-5753F0D917F5}">
      <dgm:prSet/>
      <dgm:spPr/>
      <dgm:t>
        <a:bodyPr/>
        <a:lstStyle/>
        <a:p>
          <a:endParaRPr lang="en-US"/>
        </a:p>
      </dgm:t>
    </dgm:pt>
    <dgm:pt modelId="{7264DB44-F597-48A0-A471-FBBFB31DE872}" type="sibTrans" cxnId="{DCADF5A5-11DE-43D8-AF8A-5753F0D917F5}">
      <dgm:prSet/>
      <dgm:spPr/>
      <dgm:t>
        <a:bodyPr/>
        <a:lstStyle/>
        <a:p>
          <a:endParaRPr lang="en-US"/>
        </a:p>
      </dgm:t>
    </dgm:pt>
    <dgm:pt modelId="{C5127A17-4994-4435-B6D1-6148BD7D36F7}">
      <dgm:prSet/>
      <dgm:spPr/>
      <dgm:t>
        <a:bodyPr/>
        <a:lstStyle/>
        <a:p>
          <a:r>
            <a:rPr lang="en-GB" dirty="0"/>
            <a:t>Valuable?</a:t>
          </a:r>
          <a:endParaRPr lang="en-US" dirty="0"/>
        </a:p>
      </dgm:t>
    </dgm:pt>
    <dgm:pt modelId="{D59A68B8-53EF-48AB-9B0F-9A9A60B0DF64}" type="parTrans" cxnId="{0A1CA317-BF77-4ED0-A396-C1841F7733AB}">
      <dgm:prSet/>
      <dgm:spPr/>
      <dgm:t>
        <a:bodyPr/>
        <a:lstStyle/>
        <a:p>
          <a:endParaRPr lang="en-US"/>
        </a:p>
      </dgm:t>
    </dgm:pt>
    <dgm:pt modelId="{A7B3EB2D-4E01-4BA3-B875-F2DAB882DA33}" type="sibTrans" cxnId="{0A1CA317-BF77-4ED0-A396-C1841F7733AB}">
      <dgm:prSet/>
      <dgm:spPr/>
      <dgm:t>
        <a:bodyPr/>
        <a:lstStyle/>
        <a:p>
          <a:endParaRPr lang="en-US"/>
        </a:p>
      </dgm:t>
    </dgm:pt>
    <dgm:pt modelId="{11175B1D-5B1C-4689-B631-25C05BFB864A}">
      <dgm:prSet/>
      <dgm:spPr/>
      <dgm:t>
        <a:bodyPr/>
        <a:lstStyle/>
        <a:p>
          <a:r>
            <a:rPr lang="en-GB" dirty="0"/>
            <a:t>Rare?</a:t>
          </a:r>
          <a:endParaRPr lang="en-US" dirty="0"/>
        </a:p>
      </dgm:t>
    </dgm:pt>
    <dgm:pt modelId="{F1418B10-A071-4C7C-A20C-F9A83EA83101}" type="parTrans" cxnId="{2D78115A-1060-40D7-9442-64A23F661C21}">
      <dgm:prSet/>
      <dgm:spPr/>
      <dgm:t>
        <a:bodyPr/>
        <a:lstStyle/>
        <a:p>
          <a:endParaRPr lang="en-US"/>
        </a:p>
      </dgm:t>
    </dgm:pt>
    <dgm:pt modelId="{F38ADEFC-8D45-4EB8-809E-CFD8BF9171D2}" type="sibTrans" cxnId="{2D78115A-1060-40D7-9442-64A23F661C21}">
      <dgm:prSet/>
      <dgm:spPr/>
      <dgm:t>
        <a:bodyPr/>
        <a:lstStyle/>
        <a:p>
          <a:endParaRPr lang="en-US"/>
        </a:p>
      </dgm:t>
    </dgm:pt>
    <dgm:pt modelId="{39F6DDFF-D7CE-45EE-BC3B-321FAD2C462C}">
      <dgm:prSet/>
      <dgm:spPr/>
      <dgm:t>
        <a:bodyPr/>
        <a:lstStyle/>
        <a:p>
          <a:r>
            <a:rPr lang="en-GB" dirty="0"/>
            <a:t>Imperfectly imitable?</a:t>
          </a:r>
          <a:endParaRPr lang="en-US" dirty="0"/>
        </a:p>
      </dgm:t>
    </dgm:pt>
    <dgm:pt modelId="{BBD9E173-F639-4427-9582-DCEAC2558A0F}" type="parTrans" cxnId="{6AB18F84-71CA-40C4-A05C-43B00CC523A3}">
      <dgm:prSet/>
      <dgm:spPr/>
      <dgm:t>
        <a:bodyPr/>
        <a:lstStyle/>
        <a:p>
          <a:endParaRPr lang="en-US"/>
        </a:p>
      </dgm:t>
    </dgm:pt>
    <dgm:pt modelId="{6C8E6667-EE61-45AB-9320-FA30043834BE}" type="sibTrans" cxnId="{6AB18F84-71CA-40C4-A05C-43B00CC523A3}">
      <dgm:prSet/>
      <dgm:spPr/>
      <dgm:t>
        <a:bodyPr/>
        <a:lstStyle/>
        <a:p>
          <a:endParaRPr lang="en-US"/>
        </a:p>
      </dgm:t>
    </dgm:pt>
    <dgm:pt modelId="{180EEC36-4C33-42FC-B7AB-169B374DD0A1}">
      <dgm:prSet/>
      <dgm:spPr/>
      <dgm:t>
        <a:bodyPr/>
        <a:lstStyle/>
        <a:p>
          <a:r>
            <a:rPr lang="en-GB"/>
            <a:t>Non-substitutable?</a:t>
          </a:r>
          <a:endParaRPr lang="en-US"/>
        </a:p>
      </dgm:t>
    </dgm:pt>
    <dgm:pt modelId="{9DA4937F-AC62-4DBC-9CF2-6762FDE1F9EC}" type="parTrans" cxnId="{F9B993E7-50C4-4FB0-8206-E455FAB04BB1}">
      <dgm:prSet/>
      <dgm:spPr/>
      <dgm:t>
        <a:bodyPr/>
        <a:lstStyle/>
        <a:p>
          <a:endParaRPr lang="en-US"/>
        </a:p>
      </dgm:t>
    </dgm:pt>
    <dgm:pt modelId="{A8F91E57-C990-41CF-A347-B98FA4BADD87}" type="sibTrans" cxnId="{F9B993E7-50C4-4FB0-8206-E455FAB04BB1}">
      <dgm:prSet/>
      <dgm:spPr/>
      <dgm:t>
        <a:bodyPr/>
        <a:lstStyle/>
        <a:p>
          <a:endParaRPr lang="en-US"/>
        </a:p>
      </dgm:t>
    </dgm:pt>
    <dgm:pt modelId="{F461DE54-2295-4055-BD4F-1B7E1815FEC7}" type="pres">
      <dgm:prSet presAssocID="{31704BFC-B8BA-47ED-8A30-F4279846C4C8}" presName="Name0" presStyleCnt="0">
        <dgm:presLayoutVars>
          <dgm:dir/>
          <dgm:animLvl val="lvl"/>
          <dgm:resizeHandles val="exact"/>
        </dgm:presLayoutVars>
      </dgm:prSet>
      <dgm:spPr/>
    </dgm:pt>
    <dgm:pt modelId="{E2FD9D0B-6EF4-4735-ACB3-DF941077D6E4}" type="pres">
      <dgm:prSet presAssocID="{4E65CF85-CE23-4876-ABFA-61660E293CEC}" presName="boxAndChildren" presStyleCnt="0"/>
      <dgm:spPr/>
    </dgm:pt>
    <dgm:pt modelId="{3B723117-465D-4847-93F3-FDBC38094C2E}" type="pres">
      <dgm:prSet presAssocID="{4E65CF85-CE23-4876-ABFA-61660E293CEC}" presName="parentTextBox" presStyleLbl="node1" presStyleIdx="0" presStyleCnt="1"/>
      <dgm:spPr/>
    </dgm:pt>
    <dgm:pt modelId="{BFF35383-E2A0-41A1-B5AC-0EB1F3517A10}" type="pres">
      <dgm:prSet presAssocID="{4E65CF85-CE23-4876-ABFA-61660E293CEC}" presName="entireBox" presStyleLbl="node1" presStyleIdx="0" presStyleCnt="1" custLinFactNeighborX="-79503" custLinFactNeighborY="-13152"/>
      <dgm:spPr/>
    </dgm:pt>
    <dgm:pt modelId="{FF60769C-55D6-4A6A-B80E-877B8AC4EC70}" type="pres">
      <dgm:prSet presAssocID="{4E65CF85-CE23-4876-ABFA-61660E293CEC}" presName="descendantBox" presStyleCnt="0"/>
      <dgm:spPr/>
    </dgm:pt>
    <dgm:pt modelId="{523FBC88-1809-46B2-B0CB-5350A565E353}" type="pres">
      <dgm:prSet presAssocID="{C5127A17-4994-4435-B6D1-6148BD7D36F7}" presName="childTextBox" presStyleLbl="fgAccFollowNode1" presStyleIdx="0" presStyleCnt="4">
        <dgm:presLayoutVars>
          <dgm:bulletEnabled val="1"/>
        </dgm:presLayoutVars>
      </dgm:prSet>
      <dgm:spPr/>
    </dgm:pt>
    <dgm:pt modelId="{60F6950E-9ED3-40B7-9A55-8141CA3BB3C6}" type="pres">
      <dgm:prSet presAssocID="{11175B1D-5B1C-4689-B631-25C05BFB864A}" presName="childTextBox" presStyleLbl="fgAccFollowNode1" presStyleIdx="1" presStyleCnt="4">
        <dgm:presLayoutVars>
          <dgm:bulletEnabled val="1"/>
        </dgm:presLayoutVars>
      </dgm:prSet>
      <dgm:spPr/>
    </dgm:pt>
    <dgm:pt modelId="{8C8C8C3C-05C6-4C32-A92E-34C753DEE7B7}" type="pres">
      <dgm:prSet presAssocID="{39F6DDFF-D7CE-45EE-BC3B-321FAD2C462C}" presName="childTextBox" presStyleLbl="fgAccFollowNode1" presStyleIdx="2" presStyleCnt="4">
        <dgm:presLayoutVars>
          <dgm:bulletEnabled val="1"/>
        </dgm:presLayoutVars>
      </dgm:prSet>
      <dgm:spPr/>
    </dgm:pt>
    <dgm:pt modelId="{54321816-A7A3-4E9E-BD50-469BB7C7D6AB}" type="pres">
      <dgm:prSet presAssocID="{180EEC36-4C33-42FC-B7AB-169B374DD0A1}" presName="childTextBox" presStyleLbl="fgAccFollowNode1" presStyleIdx="3" presStyleCnt="4">
        <dgm:presLayoutVars>
          <dgm:bulletEnabled val="1"/>
        </dgm:presLayoutVars>
      </dgm:prSet>
      <dgm:spPr/>
    </dgm:pt>
  </dgm:ptLst>
  <dgm:cxnLst>
    <dgm:cxn modelId="{0A1CA317-BF77-4ED0-A396-C1841F7733AB}" srcId="{4E65CF85-CE23-4876-ABFA-61660E293CEC}" destId="{C5127A17-4994-4435-B6D1-6148BD7D36F7}" srcOrd="0" destOrd="0" parTransId="{D59A68B8-53EF-48AB-9B0F-9A9A60B0DF64}" sibTransId="{A7B3EB2D-4E01-4BA3-B875-F2DAB882DA33}"/>
    <dgm:cxn modelId="{3644355C-D6F8-4F92-9CBE-B8D925F08D55}" type="presOf" srcId="{31704BFC-B8BA-47ED-8A30-F4279846C4C8}" destId="{F461DE54-2295-4055-BD4F-1B7E1815FEC7}" srcOrd="0" destOrd="0" presId="urn:microsoft.com/office/officeart/2005/8/layout/process4"/>
    <dgm:cxn modelId="{2D78115A-1060-40D7-9442-64A23F661C21}" srcId="{4E65CF85-CE23-4876-ABFA-61660E293CEC}" destId="{11175B1D-5B1C-4689-B631-25C05BFB864A}" srcOrd="1" destOrd="0" parTransId="{F1418B10-A071-4C7C-A20C-F9A83EA83101}" sibTransId="{F38ADEFC-8D45-4EB8-809E-CFD8BF9171D2}"/>
    <dgm:cxn modelId="{78EFC57B-1DFB-44C8-AD3E-21866039B325}" type="presOf" srcId="{39F6DDFF-D7CE-45EE-BC3B-321FAD2C462C}" destId="{8C8C8C3C-05C6-4C32-A92E-34C753DEE7B7}" srcOrd="0" destOrd="0" presId="urn:microsoft.com/office/officeart/2005/8/layout/process4"/>
    <dgm:cxn modelId="{6AB18F84-71CA-40C4-A05C-43B00CC523A3}" srcId="{4E65CF85-CE23-4876-ABFA-61660E293CEC}" destId="{39F6DDFF-D7CE-45EE-BC3B-321FAD2C462C}" srcOrd="2" destOrd="0" parTransId="{BBD9E173-F639-4427-9582-DCEAC2558A0F}" sibTransId="{6C8E6667-EE61-45AB-9320-FA30043834BE}"/>
    <dgm:cxn modelId="{36453487-8561-4924-BA4A-AA18BE132D69}" type="presOf" srcId="{4E65CF85-CE23-4876-ABFA-61660E293CEC}" destId="{3B723117-465D-4847-93F3-FDBC38094C2E}" srcOrd="0" destOrd="0" presId="urn:microsoft.com/office/officeart/2005/8/layout/process4"/>
    <dgm:cxn modelId="{2C60F79D-327E-4CDE-A22C-1FA9E05FDA17}" type="presOf" srcId="{11175B1D-5B1C-4689-B631-25C05BFB864A}" destId="{60F6950E-9ED3-40B7-9A55-8141CA3BB3C6}" srcOrd="0" destOrd="0" presId="urn:microsoft.com/office/officeart/2005/8/layout/process4"/>
    <dgm:cxn modelId="{D0CC399E-23FB-4F90-ADFE-160252C6CB67}" type="presOf" srcId="{4E65CF85-CE23-4876-ABFA-61660E293CEC}" destId="{BFF35383-E2A0-41A1-B5AC-0EB1F3517A10}" srcOrd="1" destOrd="0" presId="urn:microsoft.com/office/officeart/2005/8/layout/process4"/>
    <dgm:cxn modelId="{DCADF5A5-11DE-43D8-AF8A-5753F0D917F5}" srcId="{31704BFC-B8BA-47ED-8A30-F4279846C4C8}" destId="{4E65CF85-CE23-4876-ABFA-61660E293CEC}" srcOrd="0" destOrd="0" parTransId="{2CC88E0F-F977-4600-A738-F0DDCA779CA5}" sibTransId="{7264DB44-F597-48A0-A471-FBBFB31DE872}"/>
    <dgm:cxn modelId="{5ED05ABB-7240-4984-825C-9959F448723C}" type="presOf" srcId="{C5127A17-4994-4435-B6D1-6148BD7D36F7}" destId="{523FBC88-1809-46B2-B0CB-5350A565E353}" srcOrd="0" destOrd="0" presId="urn:microsoft.com/office/officeart/2005/8/layout/process4"/>
    <dgm:cxn modelId="{F9B993E7-50C4-4FB0-8206-E455FAB04BB1}" srcId="{4E65CF85-CE23-4876-ABFA-61660E293CEC}" destId="{180EEC36-4C33-42FC-B7AB-169B374DD0A1}" srcOrd="3" destOrd="0" parTransId="{9DA4937F-AC62-4DBC-9CF2-6762FDE1F9EC}" sibTransId="{A8F91E57-C990-41CF-A347-B98FA4BADD87}"/>
    <dgm:cxn modelId="{55B050F1-35F0-4080-A497-D4B89F1CA781}" type="presOf" srcId="{180EEC36-4C33-42FC-B7AB-169B374DD0A1}" destId="{54321816-A7A3-4E9E-BD50-469BB7C7D6AB}" srcOrd="0" destOrd="0" presId="urn:microsoft.com/office/officeart/2005/8/layout/process4"/>
    <dgm:cxn modelId="{47705A8C-83D7-433D-A7A5-183369A355BE}" type="presParOf" srcId="{F461DE54-2295-4055-BD4F-1B7E1815FEC7}" destId="{E2FD9D0B-6EF4-4735-ACB3-DF941077D6E4}" srcOrd="0" destOrd="0" presId="urn:microsoft.com/office/officeart/2005/8/layout/process4"/>
    <dgm:cxn modelId="{81DF1747-22BD-4CE9-A668-17CD55A4B5C5}" type="presParOf" srcId="{E2FD9D0B-6EF4-4735-ACB3-DF941077D6E4}" destId="{3B723117-465D-4847-93F3-FDBC38094C2E}" srcOrd="0" destOrd="0" presId="urn:microsoft.com/office/officeart/2005/8/layout/process4"/>
    <dgm:cxn modelId="{8132B0B6-2FFB-4FB9-B4CE-9DBD744F7C8C}" type="presParOf" srcId="{E2FD9D0B-6EF4-4735-ACB3-DF941077D6E4}" destId="{BFF35383-E2A0-41A1-B5AC-0EB1F3517A10}" srcOrd="1" destOrd="0" presId="urn:microsoft.com/office/officeart/2005/8/layout/process4"/>
    <dgm:cxn modelId="{82424E2C-B9F4-4D7B-AA25-0C73496F5329}" type="presParOf" srcId="{E2FD9D0B-6EF4-4735-ACB3-DF941077D6E4}" destId="{FF60769C-55D6-4A6A-B80E-877B8AC4EC70}" srcOrd="2" destOrd="0" presId="urn:microsoft.com/office/officeart/2005/8/layout/process4"/>
    <dgm:cxn modelId="{49659C4B-260C-47AF-8029-25C4B6FE2290}" type="presParOf" srcId="{FF60769C-55D6-4A6A-B80E-877B8AC4EC70}" destId="{523FBC88-1809-46B2-B0CB-5350A565E353}" srcOrd="0" destOrd="0" presId="urn:microsoft.com/office/officeart/2005/8/layout/process4"/>
    <dgm:cxn modelId="{7AA206E0-BBFB-4954-8621-0E09C11C67A2}" type="presParOf" srcId="{FF60769C-55D6-4A6A-B80E-877B8AC4EC70}" destId="{60F6950E-9ED3-40B7-9A55-8141CA3BB3C6}" srcOrd="1" destOrd="0" presId="urn:microsoft.com/office/officeart/2005/8/layout/process4"/>
    <dgm:cxn modelId="{F11171AC-985A-4BFB-93B5-FD435AF8F76A}" type="presParOf" srcId="{FF60769C-55D6-4A6A-B80E-877B8AC4EC70}" destId="{8C8C8C3C-05C6-4C32-A92E-34C753DEE7B7}" srcOrd="2" destOrd="0" presId="urn:microsoft.com/office/officeart/2005/8/layout/process4"/>
    <dgm:cxn modelId="{6AAA2944-CF40-4937-9FC6-291FEB1B6E15}" type="presParOf" srcId="{FF60769C-55D6-4A6A-B80E-877B8AC4EC70}" destId="{54321816-A7A3-4E9E-BD50-469BB7C7D6AB}" srcOrd="3"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F70DF8-B34F-475B-AE28-15239E087704}" type="doc">
      <dgm:prSet loTypeId="urn:microsoft.com/office/officeart/2018/5/layout/IconCircle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02CEC02-2898-4011-BAA0-2B8E8582556D}">
      <dgm:prSet/>
      <dgm:spPr/>
      <dgm:t>
        <a:bodyPr/>
        <a:lstStyle/>
        <a:p>
          <a:pPr>
            <a:lnSpc>
              <a:spcPct val="100000"/>
            </a:lnSpc>
            <a:defRPr cap="all"/>
          </a:pPr>
          <a:r>
            <a:rPr lang="en-GB"/>
            <a:t>Strategic HRM</a:t>
          </a:r>
          <a:endParaRPr lang="en-US"/>
        </a:p>
      </dgm:t>
    </dgm:pt>
    <dgm:pt modelId="{247D9643-16CB-4E43-822F-525025B4B96C}" type="parTrans" cxnId="{0425FCC8-5A33-455E-BE27-301C4A054E15}">
      <dgm:prSet/>
      <dgm:spPr/>
      <dgm:t>
        <a:bodyPr/>
        <a:lstStyle/>
        <a:p>
          <a:endParaRPr lang="en-US"/>
        </a:p>
      </dgm:t>
    </dgm:pt>
    <dgm:pt modelId="{46E7BF9C-40AE-4F38-9F04-B98E16E573EC}" type="sibTrans" cxnId="{0425FCC8-5A33-455E-BE27-301C4A054E15}">
      <dgm:prSet/>
      <dgm:spPr/>
      <dgm:t>
        <a:bodyPr/>
        <a:lstStyle/>
        <a:p>
          <a:endParaRPr lang="en-US"/>
        </a:p>
      </dgm:t>
    </dgm:pt>
    <dgm:pt modelId="{024E81F6-F8F6-4F3D-BE8B-D24C196D3EF9}">
      <dgm:prSet/>
      <dgm:spPr/>
      <dgm:t>
        <a:bodyPr/>
        <a:lstStyle/>
        <a:p>
          <a:pPr>
            <a:lnSpc>
              <a:spcPct val="100000"/>
            </a:lnSpc>
            <a:defRPr cap="all"/>
          </a:pPr>
          <a:r>
            <a:rPr lang="en-GB"/>
            <a:t>Organisational design and culture</a:t>
          </a:r>
          <a:endParaRPr lang="en-US"/>
        </a:p>
      </dgm:t>
    </dgm:pt>
    <dgm:pt modelId="{A9BCEF51-8C28-4010-9A71-898A8DBB2485}" type="parTrans" cxnId="{77B7FC02-2B1E-4697-8B1E-DC8285D0AC97}">
      <dgm:prSet/>
      <dgm:spPr/>
      <dgm:t>
        <a:bodyPr/>
        <a:lstStyle/>
        <a:p>
          <a:endParaRPr lang="en-US"/>
        </a:p>
      </dgm:t>
    </dgm:pt>
    <dgm:pt modelId="{3D5B0BE2-0B9C-4335-847A-202BA03BFB36}" type="sibTrans" cxnId="{77B7FC02-2B1E-4697-8B1E-DC8285D0AC97}">
      <dgm:prSet/>
      <dgm:spPr/>
      <dgm:t>
        <a:bodyPr/>
        <a:lstStyle/>
        <a:p>
          <a:endParaRPr lang="en-US"/>
        </a:p>
      </dgm:t>
    </dgm:pt>
    <dgm:pt modelId="{5AF6A76F-0D5E-4CE3-A649-C63CE4B8EA77}" type="pres">
      <dgm:prSet presAssocID="{94F70DF8-B34F-475B-AE28-15239E087704}" presName="root" presStyleCnt="0">
        <dgm:presLayoutVars>
          <dgm:dir/>
          <dgm:resizeHandles val="exact"/>
        </dgm:presLayoutVars>
      </dgm:prSet>
      <dgm:spPr/>
    </dgm:pt>
    <dgm:pt modelId="{5683271F-57A0-4B16-8F9E-352AA275D8CF}" type="pres">
      <dgm:prSet presAssocID="{402CEC02-2898-4011-BAA0-2B8E8582556D}" presName="compNode" presStyleCnt="0"/>
      <dgm:spPr/>
    </dgm:pt>
    <dgm:pt modelId="{795AE6EA-D190-4CC2-B69A-09FAC06F6508}" type="pres">
      <dgm:prSet presAssocID="{402CEC02-2898-4011-BAA0-2B8E8582556D}" presName="iconBgRect" presStyleLbl="bgShp" presStyleIdx="0" presStyleCnt="2"/>
      <dgm:spPr/>
    </dgm:pt>
    <dgm:pt modelId="{2574D19C-3135-454F-810A-FB229A5C2C08}" type="pres">
      <dgm:prSet presAssocID="{402CEC02-2898-4011-BAA0-2B8E8582556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6636D8E7-1FF5-4DC3-97A7-2570687F5A90}" type="pres">
      <dgm:prSet presAssocID="{402CEC02-2898-4011-BAA0-2B8E8582556D}" presName="spaceRect" presStyleCnt="0"/>
      <dgm:spPr/>
    </dgm:pt>
    <dgm:pt modelId="{AC7E1406-16CC-4172-B3EB-F00DED97A874}" type="pres">
      <dgm:prSet presAssocID="{402CEC02-2898-4011-BAA0-2B8E8582556D}" presName="textRect" presStyleLbl="revTx" presStyleIdx="0" presStyleCnt="2">
        <dgm:presLayoutVars>
          <dgm:chMax val="1"/>
          <dgm:chPref val="1"/>
        </dgm:presLayoutVars>
      </dgm:prSet>
      <dgm:spPr/>
    </dgm:pt>
    <dgm:pt modelId="{E5CA8B18-9A35-4F3D-91B6-7345F793D101}" type="pres">
      <dgm:prSet presAssocID="{46E7BF9C-40AE-4F38-9F04-B98E16E573EC}" presName="sibTrans" presStyleCnt="0"/>
      <dgm:spPr/>
    </dgm:pt>
    <dgm:pt modelId="{A7166CE0-8B5B-4B88-819F-014EF05781A1}" type="pres">
      <dgm:prSet presAssocID="{024E81F6-F8F6-4F3D-BE8B-D24C196D3EF9}" presName="compNode" presStyleCnt="0"/>
      <dgm:spPr/>
    </dgm:pt>
    <dgm:pt modelId="{5F188417-EAAE-450F-899C-E3D09805176E}" type="pres">
      <dgm:prSet presAssocID="{024E81F6-F8F6-4F3D-BE8B-D24C196D3EF9}" presName="iconBgRect" presStyleLbl="bgShp" presStyleIdx="1" presStyleCnt="2"/>
      <dgm:spPr/>
    </dgm:pt>
    <dgm:pt modelId="{0C6EDC92-F088-4BC0-B92D-CE463FF1A49B}" type="pres">
      <dgm:prSet presAssocID="{024E81F6-F8F6-4F3D-BE8B-D24C196D3EF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EC079AC0-5FDC-4E34-9C29-C0E9213D5E76}" type="pres">
      <dgm:prSet presAssocID="{024E81F6-F8F6-4F3D-BE8B-D24C196D3EF9}" presName="spaceRect" presStyleCnt="0"/>
      <dgm:spPr/>
    </dgm:pt>
    <dgm:pt modelId="{35F50D69-CC81-416E-9AD3-F5462E551499}" type="pres">
      <dgm:prSet presAssocID="{024E81F6-F8F6-4F3D-BE8B-D24C196D3EF9}" presName="textRect" presStyleLbl="revTx" presStyleIdx="1" presStyleCnt="2">
        <dgm:presLayoutVars>
          <dgm:chMax val="1"/>
          <dgm:chPref val="1"/>
        </dgm:presLayoutVars>
      </dgm:prSet>
      <dgm:spPr/>
    </dgm:pt>
  </dgm:ptLst>
  <dgm:cxnLst>
    <dgm:cxn modelId="{77B7FC02-2B1E-4697-8B1E-DC8285D0AC97}" srcId="{94F70DF8-B34F-475B-AE28-15239E087704}" destId="{024E81F6-F8F6-4F3D-BE8B-D24C196D3EF9}" srcOrd="1" destOrd="0" parTransId="{A9BCEF51-8C28-4010-9A71-898A8DBB2485}" sibTransId="{3D5B0BE2-0B9C-4335-847A-202BA03BFB36}"/>
    <dgm:cxn modelId="{B6808021-847C-4168-8A4E-FF2D81B532E0}" type="presOf" srcId="{402CEC02-2898-4011-BAA0-2B8E8582556D}" destId="{AC7E1406-16CC-4172-B3EB-F00DED97A874}" srcOrd="0" destOrd="0" presId="urn:microsoft.com/office/officeart/2018/5/layout/IconCircleLabelList"/>
    <dgm:cxn modelId="{0425FCC8-5A33-455E-BE27-301C4A054E15}" srcId="{94F70DF8-B34F-475B-AE28-15239E087704}" destId="{402CEC02-2898-4011-BAA0-2B8E8582556D}" srcOrd="0" destOrd="0" parTransId="{247D9643-16CB-4E43-822F-525025B4B96C}" sibTransId="{46E7BF9C-40AE-4F38-9F04-B98E16E573EC}"/>
    <dgm:cxn modelId="{91F877D2-B55B-417A-8302-5C1B888DAA58}" type="presOf" srcId="{024E81F6-F8F6-4F3D-BE8B-D24C196D3EF9}" destId="{35F50D69-CC81-416E-9AD3-F5462E551499}" srcOrd="0" destOrd="0" presId="urn:microsoft.com/office/officeart/2018/5/layout/IconCircleLabelList"/>
    <dgm:cxn modelId="{108027F8-9E18-487A-860B-FB13B4E06A79}" type="presOf" srcId="{94F70DF8-B34F-475B-AE28-15239E087704}" destId="{5AF6A76F-0D5E-4CE3-A649-C63CE4B8EA77}" srcOrd="0" destOrd="0" presId="urn:microsoft.com/office/officeart/2018/5/layout/IconCircleLabelList"/>
    <dgm:cxn modelId="{7A9CE9D5-92C9-4379-A72A-26D152C30983}" type="presParOf" srcId="{5AF6A76F-0D5E-4CE3-A649-C63CE4B8EA77}" destId="{5683271F-57A0-4B16-8F9E-352AA275D8CF}" srcOrd="0" destOrd="0" presId="urn:microsoft.com/office/officeart/2018/5/layout/IconCircleLabelList"/>
    <dgm:cxn modelId="{D51A1AB0-DC29-4B3C-B717-1D5EB71932C1}" type="presParOf" srcId="{5683271F-57A0-4B16-8F9E-352AA275D8CF}" destId="{795AE6EA-D190-4CC2-B69A-09FAC06F6508}" srcOrd="0" destOrd="0" presId="urn:microsoft.com/office/officeart/2018/5/layout/IconCircleLabelList"/>
    <dgm:cxn modelId="{8FDD5979-5DC7-451B-847A-780ED4F8D426}" type="presParOf" srcId="{5683271F-57A0-4B16-8F9E-352AA275D8CF}" destId="{2574D19C-3135-454F-810A-FB229A5C2C08}" srcOrd="1" destOrd="0" presId="urn:microsoft.com/office/officeart/2018/5/layout/IconCircleLabelList"/>
    <dgm:cxn modelId="{3DE47CBC-EFFE-446F-8AE1-D33892430623}" type="presParOf" srcId="{5683271F-57A0-4B16-8F9E-352AA275D8CF}" destId="{6636D8E7-1FF5-4DC3-97A7-2570687F5A90}" srcOrd="2" destOrd="0" presId="urn:microsoft.com/office/officeart/2018/5/layout/IconCircleLabelList"/>
    <dgm:cxn modelId="{A871E5F1-72D2-46F9-BE99-BC83D3F74544}" type="presParOf" srcId="{5683271F-57A0-4B16-8F9E-352AA275D8CF}" destId="{AC7E1406-16CC-4172-B3EB-F00DED97A874}" srcOrd="3" destOrd="0" presId="urn:microsoft.com/office/officeart/2018/5/layout/IconCircleLabelList"/>
    <dgm:cxn modelId="{CB97CBAD-ADFB-493C-84F1-D03633EE6A75}" type="presParOf" srcId="{5AF6A76F-0D5E-4CE3-A649-C63CE4B8EA77}" destId="{E5CA8B18-9A35-4F3D-91B6-7345F793D101}" srcOrd="1" destOrd="0" presId="urn:microsoft.com/office/officeart/2018/5/layout/IconCircleLabelList"/>
    <dgm:cxn modelId="{F02640DD-755E-47D6-87F2-F50F38009FF7}" type="presParOf" srcId="{5AF6A76F-0D5E-4CE3-A649-C63CE4B8EA77}" destId="{A7166CE0-8B5B-4B88-819F-014EF05781A1}" srcOrd="2" destOrd="0" presId="urn:microsoft.com/office/officeart/2018/5/layout/IconCircleLabelList"/>
    <dgm:cxn modelId="{5A41536B-41CC-41CD-AB25-CC279A5EDC38}" type="presParOf" srcId="{A7166CE0-8B5B-4B88-819F-014EF05781A1}" destId="{5F188417-EAAE-450F-899C-E3D09805176E}" srcOrd="0" destOrd="0" presId="urn:microsoft.com/office/officeart/2018/5/layout/IconCircleLabelList"/>
    <dgm:cxn modelId="{F9F3BDA4-6AF8-42F1-8C1D-A93B21CF663D}" type="presParOf" srcId="{A7166CE0-8B5B-4B88-819F-014EF05781A1}" destId="{0C6EDC92-F088-4BC0-B92D-CE463FF1A49B}" srcOrd="1" destOrd="0" presId="urn:microsoft.com/office/officeart/2018/5/layout/IconCircleLabelList"/>
    <dgm:cxn modelId="{DA0DAD04-9415-43AE-8D95-1E0F9425ED72}" type="presParOf" srcId="{A7166CE0-8B5B-4B88-819F-014EF05781A1}" destId="{EC079AC0-5FDC-4E34-9C29-C0E9213D5E76}" srcOrd="2" destOrd="0" presId="urn:microsoft.com/office/officeart/2018/5/layout/IconCircleLabelList"/>
    <dgm:cxn modelId="{7B852A4A-C12E-4A17-95D9-921F3DD7FBD3}" type="presParOf" srcId="{A7166CE0-8B5B-4B88-819F-014EF05781A1}" destId="{35F50D69-CC81-416E-9AD3-F5462E551499}"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302E0E-611A-4747-A40B-C702ADDDD826}">
      <dsp:nvSpPr>
        <dsp:cNvPr id="0" name=""/>
        <dsp:cNvSpPr/>
      </dsp:nvSpPr>
      <dsp:spPr>
        <a:xfrm>
          <a:off x="0" y="681330"/>
          <a:ext cx="10927829" cy="12578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3BBA1E-8990-44FA-9732-AACF1D895EB1}">
      <dsp:nvSpPr>
        <dsp:cNvPr id="0" name=""/>
        <dsp:cNvSpPr/>
      </dsp:nvSpPr>
      <dsp:spPr>
        <a:xfrm>
          <a:off x="380497" y="964345"/>
          <a:ext cx="691812" cy="691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30C1CA-D603-4B3D-9E86-22A1F15233C1}">
      <dsp:nvSpPr>
        <dsp:cNvPr id="0" name=""/>
        <dsp:cNvSpPr/>
      </dsp:nvSpPr>
      <dsp:spPr>
        <a:xfrm>
          <a:off x="1452806" y="681330"/>
          <a:ext cx="9475022"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100000"/>
            </a:lnSpc>
            <a:spcBef>
              <a:spcPct val="0"/>
            </a:spcBef>
            <a:spcAft>
              <a:spcPct val="35000"/>
            </a:spcAft>
            <a:buNone/>
          </a:pPr>
          <a:r>
            <a:rPr lang="en-GB" sz="2500" kern="1200"/>
            <a:t>Strategic HRM</a:t>
          </a:r>
          <a:endParaRPr lang="en-US" sz="2500" kern="1200"/>
        </a:p>
      </dsp:txBody>
      <dsp:txXfrm>
        <a:off x="1452806" y="681330"/>
        <a:ext cx="9475022" cy="1257841"/>
      </dsp:txXfrm>
    </dsp:sp>
    <dsp:sp modelId="{B3BB0585-A255-4C3B-8956-21E9F435F413}">
      <dsp:nvSpPr>
        <dsp:cNvPr id="0" name=""/>
        <dsp:cNvSpPr/>
      </dsp:nvSpPr>
      <dsp:spPr>
        <a:xfrm>
          <a:off x="0" y="2253632"/>
          <a:ext cx="10927829" cy="12578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4EB7FE-0255-4C85-A08F-E93BC34D06DA}">
      <dsp:nvSpPr>
        <dsp:cNvPr id="0" name=""/>
        <dsp:cNvSpPr/>
      </dsp:nvSpPr>
      <dsp:spPr>
        <a:xfrm>
          <a:off x="380497" y="2536647"/>
          <a:ext cx="691812" cy="691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D042DF-AD9D-4085-95A4-F256AA7EAB45}">
      <dsp:nvSpPr>
        <dsp:cNvPr id="0" name=""/>
        <dsp:cNvSpPr/>
      </dsp:nvSpPr>
      <dsp:spPr>
        <a:xfrm>
          <a:off x="1452806" y="2253632"/>
          <a:ext cx="9475022"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100000"/>
            </a:lnSpc>
            <a:spcBef>
              <a:spcPct val="0"/>
            </a:spcBef>
            <a:spcAft>
              <a:spcPct val="35000"/>
            </a:spcAft>
            <a:buNone/>
          </a:pPr>
          <a:r>
            <a:rPr lang="en-GB" sz="2500" kern="1200"/>
            <a:t>Organisational design and culture</a:t>
          </a:r>
          <a:endParaRPr lang="en-US" sz="2500" kern="1200"/>
        </a:p>
      </dsp:txBody>
      <dsp:txXfrm>
        <a:off x="1452806" y="2253632"/>
        <a:ext cx="9475022" cy="12578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35383-E2A0-41A1-B5AC-0EB1F3517A10}">
      <dsp:nvSpPr>
        <dsp:cNvPr id="0" name=""/>
        <dsp:cNvSpPr/>
      </dsp:nvSpPr>
      <dsp:spPr>
        <a:xfrm>
          <a:off x="0" y="0"/>
          <a:ext cx="10515600" cy="4351338"/>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384048" tIns="384048" rIns="384048" bIns="384048" numCol="1" spcCol="1270" anchor="ctr" anchorCtr="0">
          <a:noAutofit/>
        </a:bodyPr>
        <a:lstStyle/>
        <a:p>
          <a:pPr marL="0" lvl="0" indent="0" algn="ctr" defTabSz="2400300">
            <a:lnSpc>
              <a:spcPct val="90000"/>
            </a:lnSpc>
            <a:spcBef>
              <a:spcPct val="0"/>
            </a:spcBef>
            <a:spcAft>
              <a:spcPct val="35000"/>
            </a:spcAft>
            <a:buNone/>
          </a:pPr>
          <a:r>
            <a:rPr lang="en-GB" sz="5400" kern="1200" dirty="0"/>
            <a:t>Can people be considered</a:t>
          </a:r>
          <a:endParaRPr lang="en-US" sz="5400" kern="1200" dirty="0"/>
        </a:p>
      </dsp:txBody>
      <dsp:txXfrm>
        <a:off x="0" y="0"/>
        <a:ext cx="10515600" cy="2349722"/>
      </dsp:txXfrm>
    </dsp:sp>
    <dsp:sp modelId="{523FBC88-1809-46B2-B0CB-5350A565E353}">
      <dsp:nvSpPr>
        <dsp:cNvPr id="0" name=""/>
        <dsp:cNvSpPr/>
      </dsp:nvSpPr>
      <dsp:spPr>
        <a:xfrm>
          <a:off x="0" y="2262695"/>
          <a:ext cx="2628899" cy="20016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Valuable?</a:t>
          </a:r>
          <a:endParaRPr lang="en-US" sz="3000" kern="1200" dirty="0"/>
        </a:p>
      </dsp:txBody>
      <dsp:txXfrm>
        <a:off x="0" y="2262695"/>
        <a:ext cx="2628899" cy="2001615"/>
      </dsp:txXfrm>
    </dsp:sp>
    <dsp:sp modelId="{60F6950E-9ED3-40B7-9A55-8141CA3BB3C6}">
      <dsp:nvSpPr>
        <dsp:cNvPr id="0" name=""/>
        <dsp:cNvSpPr/>
      </dsp:nvSpPr>
      <dsp:spPr>
        <a:xfrm>
          <a:off x="2628900" y="2262695"/>
          <a:ext cx="2628899" cy="2001615"/>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Rare?</a:t>
          </a:r>
          <a:endParaRPr lang="en-US" sz="3000" kern="1200" dirty="0"/>
        </a:p>
      </dsp:txBody>
      <dsp:txXfrm>
        <a:off x="2628900" y="2262695"/>
        <a:ext cx="2628899" cy="2001615"/>
      </dsp:txXfrm>
    </dsp:sp>
    <dsp:sp modelId="{8C8C8C3C-05C6-4C32-A92E-34C753DEE7B7}">
      <dsp:nvSpPr>
        <dsp:cNvPr id="0" name=""/>
        <dsp:cNvSpPr/>
      </dsp:nvSpPr>
      <dsp:spPr>
        <a:xfrm>
          <a:off x="5257800" y="2262695"/>
          <a:ext cx="2628899" cy="2001615"/>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GB" sz="3000" kern="1200" dirty="0"/>
            <a:t>Imperfectly imitable?</a:t>
          </a:r>
          <a:endParaRPr lang="en-US" sz="3000" kern="1200" dirty="0"/>
        </a:p>
      </dsp:txBody>
      <dsp:txXfrm>
        <a:off x="5257800" y="2262695"/>
        <a:ext cx="2628899" cy="2001615"/>
      </dsp:txXfrm>
    </dsp:sp>
    <dsp:sp modelId="{54321816-A7A3-4E9E-BD50-469BB7C7D6AB}">
      <dsp:nvSpPr>
        <dsp:cNvPr id="0" name=""/>
        <dsp:cNvSpPr/>
      </dsp:nvSpPr>
      <dsp:spPr>
        <a:xfrm>
          <a:off x="7886700" y="2262695"/>
          <a:ext cx="2628899" cy="2001615"/>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GB" sz="3000" kern="1200"/>
            <a:t>Non-substitutable?</a:t>
          </a:r>
          <a:endParaRPr lang="en-US" sz="3000" kern="1200"/>
        </a:p>
      </dsp:txBody>
      <dsp:txXfrm>
        <a:off x="7886700" y="2262695"/>
        <a:ext cx="2628899" cy="20016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5AE6EA-D190-4CC2-B69A-09FAC06F6508}">
      <dsp:nvSpPr>
        <dsp:cNvPr id="0" name=""/>
        <dsp:cNvSpPr/>
      </dsp:nvSpPr>
      <dsp:spPr>
        <a:xfrm>
          <a:off x="2250914"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574D19C-3135-454F-810A-FB229A5C2C08}">
      <dsp:nvSpPr>
        <dsp:cNvPr id="0" name=""/>
        <dsp:cNvSpPr/>
      </dsp:nvSpPr>
      <dsp:spPr>
        <a:xfrm>
          <a:off x="2718914" y="7644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C7E1406-16CC-4172-B3EB-F00DED97A874}">
      <dsp:nvSpPr>
        <dsp:cNvPr id="0" name=""/>
        <dsp:cNvSpPr/>
      </dsp:nvSpPr>
      <dsp:spPr>
        <a:xfrm>
          <a:off x="1548914"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Strategic HRM</a:t>
          </a:r>
          <a:endParaRPr lang="en-US" sz="2300" kern="1200"/>
        </a:p>
      </dsp:txBody>
      <dsp:txXfrm>
        <a:off x="1548914" y="3176402"/>
        <a:ext cx="3600000" cy="720000"/>
      </dsp:txXfrm>
    </dsp:sp>
    <dsp:sp modelId="{5F188417-EAAE-450F-899C-E3D09805176E}">
      <dsp:nvSpPr>
        <dsp:cNvPr id="0" name=""/>
        <dsp:cNvSpPr/>
      </dsp:nvSpPr>
      <dsp:spPr>
        <a:xfrm>
          <a:off x="6480914"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6EDC92-F088-4BC0-B92D-CE463FF1A49B}">
      <dsp:nvSpPr>
        <dsp:cNvPr id="0" name=""/>
        <dsp:cNvSpPr/>
      </dsp:nvSpPr>
      <dsp:spPr>
        <a:xfrm>
          <a:off x="6948914" y="7644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F50D69-CC81-416E-9AD3-F5462E551499}">
      <dsp:nvSpPr>
        <dsp:cNvPr id="0" name=""/>
        <dsp:cNvSpPr/>
      </dsp:nvSpPr>
      <dsp:spPr>
        <a:xfrm>
          <a:off x="5778914"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defRPr cap="all"/>
          </a:pPr>
          <a:r>
            <a:rPr lang="en-GB" sz="2300" kern="1200"/>
            <a:t>Organisational design and culture</a:t>
          </a:r>
          <a:endParaRPr lang="en-US" sz="2300" kern="1200"/>
        </a:p>
      </dsp:txBody>
      <dsp:txXfrm>
        <a:off x="5778914" y="3176402"/>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E2D877-A8E1-418E-86FC-C4D11356DB0C}" type="datetimeFigureOut">
              <a:rPr lang="en-GB" smtClean="0"/>
              <a:t>18/01/2022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E8ADD7-CA46-465A-984C-684DFD70FFC4}" type="slidenum">
              <a:rPr lang="en-GB" smtClean="0"/>
              <a:t>‹#›</a:t>
            </a:fld>
            <a:endParaRPr lang="en-GB"/>
          </a:p>
        </p:txBody>
      </p:sp>
    </p:spTree>
    <p:extLst>
      <p:ext uri="{BB962C8B-B14F-4D97-AF65-F5344CB8AC3E}">
        <p14:creationId xmlns:p14="http://schemas.microsoft.com/office/powerpoint/2010/main" val="1126774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hrzone.com/hr-glossary/hr-business-partner-definition"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strategicmanagementinsight.com/topics/competitive-advantage.html"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strategicmanagementinsight.com/tools/porters-five-forces.html" TargetMode="External"/><Relationship Id="rId2" Type="http://schemas.openxmlformats.org/officeDocument/2006/relationships/slide" Target="../slides/slide9.xml"/><Relationship Id="rId1" Type="http://schemas.openxmlformats.org/officeDocument/2006/relationships/notesMaster" Target="../notesMasters/notesMaster1.xml"/><Relationship Id="rId6" Type="http://schemas.openxmlformats.org/officeDocument/2006/relationships/hyperlink" Target="https://www.strategicmanagementinsight.com/tools/bcg-matrix-growth-share.html" TargetMode="External"/><Relationship Id="rId5" Type="http://schemas.openxmlformats.org/officeDocument/2006/relationships/hyperlink" Target="https://www.strategicmanagementinsight.com/tools/value-chain-analysis.html" TargetMode="External"/><Relationship Id="rId4" Type="http://schemas.openxmlformats.org/officeDocument/2006/relationships/hyperlink" Target="https://www.strategicmanagementinsight.com/tools/pest-pestel-analysis.html"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1</a:t>
            </a:fld>
            <a:endParaRPr lang="en-GB"/>
          </a:p>
        </p:txBody>
      </p:sp>
    </p:spTree>
    <p:extLst>
      <p:ext uri="{BB962C8B-B14F-4D97-AF65-F5344CB8AC3E}">
        <p14:creationId xmlns:p14="http://schemas.microsoft.com/office/powerpoint/2010/main" val="399329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2</a:t>
            </a:fld>
            <a:endParaRPr lang="en-GB"/>
          </a:p>
        </p:txBody>
      </p:sp>
    </p:spTree>
    <p:extLst>
      <p:ext uri="{BB962C8B-B14F-4D97-AF65-F5344CB8AC3E}">
        <p14:creationId xmlns:p14="http://schemas.microsoft.com/office/powerpoint/2010/main" val="3741574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Strategic human resource management (SHRM) provides a framework linking people management and development practices to long-term business goals and outcomes. It focuses on longer-term resourcing issues within the context of an organisation's goals and the evolving nature of work. It also informs other HR strategies, such as reward or performance, determining how they are integrated into the overall business strategy. </a:t>
            </a:r>
          </a:p>
          <a:p>
            <a:pPr algn="l"/>
            <a:endParaRPr lang="en-GB" b="0" i="0" dirty="0">
              <a:solidFill>
                <a:srgbClr val="494949"/>
              </a:solidFill>
              <a:effectLst/>
              <a:latin typeface="proxima-nova"/>
            </a:endParaRPr>
          </a:p>
          <a:p>
            <a:r>
              <a:rPr lang="en-GB" dirty="0"/>
              <a:t>It helps ensure that the various aspects of people management work together to drive the behaviour and climate needed to create value and meet performance targets. It focuses on longer-term people issues, matching resources to future needs, and large-scale concerns about structure, quality, culture, values and commitment. It must also be a response to the evolving nature of work itself.</a:t>
            </a:r>
          </a:p>
          <a:p>
            <a:endParaRPr lang="en-GB" dirty="0"/>
          </a:p>
          <a:p>
            <a:pPr algn="l" fontAlgn="base"/>
            <a:r>
              <a:rPr lang="en-GB" b="0" i="0" dirty="0">
                <a:solidFill>
                  <a:srgbClr val="232323"/>
                </a:solidFill>
                <a:effectLst/>
                <a:latin typeface="Merriweather" panose="00000500000000000000" pitchFamily="2" charset="0"/>
              </a:rPr>
              <a:t>Strategic HRM emphasises the importance of HR – and the people in the business – to the success of an organisation. Businesses with an emphasis on strategic HRM may have an HR representative in the boardroom or advising/feeding back to senior executives, and may also make use of </a:t>
            </a:r>
            <a:r>
              <a:rPr lang="en-GB" b="0" i="0" u="sng" dirty="0">
                <a:solidFill>
                  <a:srgbClr val="232323"/>
                </a:solidFill>
                <a:effectLst/>
                <a:latin typeface="Merriweather" panose="00000500000000000000" pitchFamily="2" charset="0"/>
                <a:hlinkClick r:id="rId3"/>
              </a:rPr>
              <a:t>HR business partners</a:t>
            </a:r>
            <a:r>
              <a:rPr lang="en-GB" b="0" i="0" dirty="0">
                <a:solidFill>
                  <a:srgbClr val="232323"/>
                </a:solidFill>
                <a:effectLst/>
                <a:latin typeface="Merriweather" panose="00000500000000000000" pitchFamily="2" charset="0"/>
              </a:rPr>
              <a:t>. </a:t>
            </a:r>
            <a:r>
              <a:rPr lang="en-GB" b="0" i="0" dirty="0">
                <a:solidFill>
                  <a:srgbClr val="494949"/>
                </a:solidFill>
                <a:effectLst/>
                <a:latin typeface="proxima-nova"/>
              </a:rPr>
              <a:t>Strategic planning presents great challenges and opportunities for HR professionals.</a:t>
            </a:r>
          </a:p>
          <a:p>
            <a:pPr algn="l" fontAlgn="base"/>
            <a:endParaRPr lang="en-GB" b="0" i="0" dirty="0">
              <a:solidFill>
                <a:srgbClr val="494949"/>
              </a:solidFill>
              <a:effectLst/>
              <a:latin typeface="proxima-nova"/>
            </a:endParaRPr>
          </a:p>
          <a:p>
            <a:pPr algn="l" fontAlgn="base"/>
            <a:r>
              <a:rPr lang="en-GB" b="0" i="0" dirty="0">
                <a:solidFill>
                  <a:srgbClr val="494949"/>
                </a:solidFill>
                <a:effectLst/>
                <a:latin typeface="proxima-nova"/>
              </a:rPr>
              <a:t>Many HR leaders in large companies are involved in strategic decision-making and participate on the organisation's strategy team. In contrast, HR professionals in many SMEs are not often involved in organisational or functional strategic planning. So, to achieve long-term strategic HR objectives, and to be a key player in the organisation's strategic planning process, some HR departments may need to convince senior management of the value and contribution HR can provide.</a:t>
            </a:r>
          </a:p>
          <a:p>
            <a:pPr algn="l" fontAlgn="base"/>
            <a:endParaRPr lang="en-GB" b="0" i="0" dirty="0">
              <a:solidFill>
                <a:srgbClr val="494949"/>
              </a:solidFill>
              <a:effectLst/>
              <a:latin typeface="proxima-nova"/>
            </a:endParaRPr>
          </a:p>
          <a:p>
            <a:pPr algn="l" fontAlgn="base"/>
            <a:r>
              <a:rPr lang="en-GB" b="0" i="0" dirty="0">
                <a:solidFill>
                  <a:srgbClr val="494949"/>
                </a:solidFill>
                <a:effectLst/>
                <a:latin typeface="proxima-nova"/>
              </a:rPr>
              <a:t>So, some of the key characteristics of SHRM are: 1) The use of planning; 2) A coherent approach to the design and management of HR systems; 3) Matching HRM activities to business strategy; and, 4) Seeing people as a strategic </a:t>
            </a:r>
            <a:r>
              <a:rPr lang="en-GB" b="0" i="0" dirty="0" err="1">
                <a:solidFill>
                  <a:srgbClr val="494949"/>
                </a:solidFill>
                <a:effectLst/>
                <a:latin typeface="proxima-nova"/>
              </a:rPr>
              <a:t>resorurce</a:t>
            </a:r>
            <a:r>
              <a:rPr lang="en-GB" b="0" i="0" dirty="0">
                <a:solidFill>
                  <a:srgbClr val="494949"/>
                </a:solidFill>
                <a:effectLst/>
                <a:latin typeface="proxima-nova"/>
              </a:rPr>
              <a:t>. </a:t>
            </a:r>
          </a:p>
          <a:p>
            <a:endParaRPr lang="en-GB" dirty="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dirty="0"/>
              <a:t>The idea of strategic HRM started around the early 1990s, when academics developed definitions such as: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undertaking of all those activities affecting the behaviour of individuals in their efforts to formulate and implement the strategic needs of business (Schuler)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The pattern of planned human resource deployments and activities intended to enable the organisation to achieve its goals (Wright and McMahan).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Boxall and Purcell describe strategic HRM as being concerned with explaining how HRM influences organisational performance. They also argue that strategy is not the same as strategic planning because: Strategic planning is the formal process that takes place, usually in larger organisations, defining how things will be done. Strategy, by contrast, exists in all organisations (even if it’s not written down and articulated) and defines the organisation’s behaviour and how it attempts to cope with its environment. Strategic HRM can include a number of individual HR strategies, for example: To deliver fair and equitable reward. To improve employee performance. To streamline organisational structure. In themselves these are not ‘strategic HRM’. Rather, strategic HRM is the overall framework that determines the shape and delivery of the individual strategies, systematically linking people with organisations by integrating HRM strategies into organisational strategies to deliver organisational success. </a:t>
            </a:r>
          </a:p>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3</a:t>
            </a:fld>
            <a:endParaRPr lang="en-GB"/>
          </a:p>
        </p:txBody>
      </p:sp>
    </p:spTree>
    <p:extLst>
      <p:ext uri="{BB962C8B-B14F-4D97-AF65-F5344CB8AC3E}">
        <p14:creationId xmlns:p14="http://schemas.microsoft.com/office/powerpoint/2010/main" val="2495304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There’s no single HRM strategy that will deliver success in all cases. Organisations must define their own unique strategy according to their specific context, culture and objectives. People professionals are instrumental in applying their expertise to understanding organisational circumstances.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algn="l"/>
            <a:r>
              <a:rPr lang="en-GB" b="0" i="0" dirty="0">
                <a:solidFill>
                  <a:srgbClr val="494949"/>
                </a:solidFill>
                <a:effectLst/>
                <a:latin typeface="proxima-nova"/>
              </a:rPr>
              <a:t>That said, the closer the alignment between HR and an organisation's overall business strategy, the better the company's ability to maintain competitive advantage. Rigorous research, planning and development involving workforce culture, behaviours and competencies promote the successful execution of business strategy.</a:t>
            </a:r>
          </a:p>
          <a:p>
            <a:pPr algn="l"/>
            <a:endParaRPr lang="en-GB" b="0" i="0" dirty="0">
              <a:solidFill>
                <a:srgbClr val="494949"/>
              </a:solidFill>
              <a:effectLst/>
              <a:latin typeface="proxima-nova"/>
            </a:endParaRPr>
          </a:p>
          <a:p>
            <a:pPr algn="l"/>
            <a:r>
              <a:rPr lang="en-GB" b="0" i="0" dirty="0">
                <a:solidFill>
                  <a:srgbClr val="494949"/>
                </a:solidFill>
                <a:effectLst/>
                <a:latin typeface="proxima-nova"/>
              </a:rPr>
              <a:t>Particular benefits of HR strategic planning include the following: BOARD</a:t>
            </a:r>
          </a:p>
          <a:p>
            <a:pPr algn="l">
              <a:buFont typeface="Arial" panose="020B0604020202020204" pitchFamily="34" charset="0"/>
              <a:buChar char="•"/>
            </a:pPr>
            <a:endParaRPr lang="en-GB" b="0" i="0" dirty="0">
              <a:solidFill>
                <a:srgbClr val="494949"/>
              </a:solidFill>
              <a:effectLst/>
              <a:latin typeface="proxima-nova"/>
            </a:endParaRPr>
          </a:p>
          <a:p>
            <a:pPr algn="l">
              <a:buFont typeface="Arial" panose="020B0604020202020204" pitchFamily="34" charset="0"/>
              <a:buChar char="•"/>
            </a:pPr>
            <a:endParaRPr lang="en-GB" b="0" i="0" dirty="0">
              <a:solidFill>
                <a:srgbClr val="494949"/>
              </a:solidFill>
              <a:effectLst/>
              <a:latin typeface="proxima-nova"/>
            </a:endParaRPr>
          </a:p>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4</a:t>
            </a:fld>
            <a:endParaRPr lang="en-GB"/>
          </a:p>
        </p:txBody>
      </p:sp>
    </p:spTree>
    <p:extLst>
      <p:ext uri="{BB962C8B-B14F-4D97-AF65-F5344CB8AC3E}">
        <p14:creationId xmlns:p14="http://schemas.microsoft.com/office/powerpoint/2010/main" val="39908005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Since around the mid-1990s, the CIPD and other organisations have been gathering evidence of the impact of people management practices on business performance. Much emphasis has been placed on the importance of ‘fit’. In other words, HR interventions should align with both each other and other organisational strategies for maximum impact.</a:t>
            </a:r>
          </a:p>
          <a:p>
            <a:endParaRPr lang="en-GB" dirty="0"/>
          </a:p>
          <a:p>
            <a:r>
              <a:rPr lang="en-GB" dirty="0"/>
              <a:t>Storey et al (2009: 4) observed that: ‘The premise is that, in some shape or form, HR policies have an effect on HR practices and these in turn influence staff attitudes and behaviours which will, in turn again, impact on service offerings and customer perceptions of value.’</a:t>
            </a:r>
          </a:p>
          <a:p>
            <a:endParaRPr lang="en-GB" dirty="0"/>
          </a:p>
          <a:p>
            <a:r>
              <a:rPr lang="en-GB" dirty="0"/>
              <a:t>The main areas of practice agreed to have an impact on performance are around job design and skills development. Making sure the right people have the skills they need to do their jobs well. Sounds simple, but what’s the reality?</a:t>
            </a:r>
          </a:p>
          <a:p>
            <a:endParaRPr lang="en-GB" dirty="0"/>
          </a:p>
          <a:p>
            <a:r>
              <a:rPr lang="en-GB" dirty="0"/>
              <a:t>The CIPD ‘people and performance model’ emphasises the importance of individual HR strategies fitting with each other and operating within a strategic framework that incorporates both people and business issues, but also identified that individual HR practices alone do not drive better business performance. For example, highly skilled individuals with valuable human capital can only generate value if they also have positive relationships with their managers in a supportive environment with strong values. All these factors will promote OCBs and ‘discretionary behaviour’, that is, the willingness of the individual to perform above the minimum necessary or give extra effort. Hence strategic HRM should take account of the need to foster employee engagement and related states, such as motivation and commitment, all of which support organisational performance</a:t>
            </a:r>
          </a:p>
          <a:p>
            <a:endParaRPr lang="en-GB" dirty="0"/>
          </a:p>
          <a:p>
            <a:r>
              <a:rPr lang="en-GB" dirty="0"/>
              <a:t>Much research has been carried out showing that good HRM practice and firm performance are correlated, but not necessarily causation:</a:t>
            </a:r>
          </a:p>
          <a:p>
            <a:r>
              <a:rPr lang="en-GB" dirty="0"/>
              <a:t>Guest et al (2000) commented that the research still left uncertainties about cause and effect.</a:t>
            </a:r>
          </a:p>
          <a:p>
            <a:r>
              <a:rPr lang="en-GB" dirty="0"/>
              <a:t>Paauwe (2009) - although progress has been made on the link between HRM and performance, significant methodological issues exist regarding the understanding of this relationship. While it may be possible to observe HRM inputs in the form of HR practices and to measure firm performance outputs, it may be difficult to ascertain, through research, what happened in between – that is to say what HR practices directly translated into firm performance outputs. This is the so-called ‘black box’. But this links to the CIPD that says there isn’t a single HR strategy or practice that can carry success and it must be a combination of things. </a:t>
            </a:r>
          </a:p>
        </p:txBody>
      </p:sp>
      <p:sp>
        <p:nvSpPr>
          <p:cNvPr id="4" name="Slide Number Placeholder 3"/>
          <p:cNvSpPr>
            <a:spLocks noGrp="1"/>
          </p:cNvSpPr>
          <p:nvPr>
            <p:ph type="sldNum" sz="quarter" idx="5"/>
          </p:nvPr>
        </p:nvSpPr>
        <p:spPr/>
        <p:txBody>
          <a:bodyPr/>
          <a:lstStyle/>
          <a:p>
            <a:fld id="{A0E8ADD7-CA46-465A-984C-684DFD70FFC4}" type="slidenum">
              <a:rPr lang="en-GB" smtClean="0"/>
              <a:t>5</a:t>
            </a:fld>
            <a:endParaRPr lang="en-GB"/>
          </a:p>
        </p:txBody>
      </p:sp>
    </p:spTree>
    <p:extLst>
      <p:ext uri="{BB962C8B-B14F-4D97-AF65-F5344CB8AC3E}">
        <p14:creationId xmlns:p14="http://schemas.microsoft.com/office/powerpoint/2010/main" val="16945559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term ‘human capital’ describes people’s potential to create value for their organisations.</a:t>
            </a:r>
          </a:p>
          <a:p>
            <a:endParaRPr lang="en-GB" dirty="0"/>
          </a:p>
          <a:p>
            <a:r>
              <a:rPr lang="en-GB" dirty="0"/>
              <a:t>Heery and Noon define Human Capital as ‘the knowledge, skills, and abilities that workers possess and which have been acquired through education, training, and experience both within and beyond the workplace’. </a:t>
            </a:r>
          </a:p>
          <a:p>
            <a:endParaRPr lang="en-GB" dirty="0"/>
          </a:p>
          <a:p>
            <a:r>
              <a:rPr lang="en-GB" dirty="0"/>
              <a:t>Human capital management then treats people as assets rather than costs. It focuses on adopting an integrated and strategic approach to managing people, which is the concern of all stakeholders in an organisation, not just people management professionals. How people are treated matters. </a:t>
            </a:r>
          </a:p>
          <a:p>
            <a:endParaRPr lang="en-GB" dirty="0"/>
          </a:p>
          <a:p>
            <a:r>
              <a:rPr lang="en-GB" dirty="0"/>
              <a:t>Human capital management can complement and strengthen strategic HRM by:</a:t>
            </a:r>
          </a:p>
          <a:p>
            <a:pPr marL="171450" indent="-171450">
              <a:buFont typeface="Arial" panose="020B0604020202020204" pitchFamily="34" charset="0"/>
              <a:buChar char="•"/>
            </a:pPr>
            <a:r>
              <a:rPr lang="en-GB" dirty="0"/>
              <a:t>Clarifying the links between what people do in their jobs, the value they create, and business strategy. This includes not just what people do day to day, but also how they bring innovation into operational tasks or management processes.</a:t>
            </a:r>
          </a:p>
          <a:p>
            <a:pPr marL="171450" indent="-171450">
              <a:buFont typeface="Arial" panose="020B0604020202020204" pitchFamily="34" charset="0"/>
              <a:buChar char="•"/>
            </a:pPr>
            <a:r>
              <a:rPr lang="en-GB" dirty="0"/>
              <a:t>Strengthening the belief that people are assets rather than costs.</a:t>
            </a:r>
          </a:p>
          <a:p>
            <a:pPr marL="171450" indent="-171450">
              <a:buFont typeface="Arial" panose="020B0604020202020204" pitchFamily="34" charset="0"/>
              <a:buChar char="•"/>
            </a:pPr>
            <a:r>
              <a:rPr lang="en-GB" dirty="0"/>
              <a:t>Drawing attention to the significance of ‘management through measurement’ - the aim being to establish a clear line of sight between HR interventions and organisational success.</a:t>
            </a:r>
          </a:p>
          <a:p>
            <a:pPr marL="171450" indent="-171450">
              <a:buFont typeface="Arial" panose="020B0604020202020204" pitchFamily="34" charset="0"/>
              <a:buChar char="•"/>
            </a:pPr>
            <a:r>
              <a:rPr lang="en-GB" dirty="0"/>
              <a:t>Providing guidance on what to measure, how to measure and how to report on the outcomes of measurement (this is often known as ‘human capital metrics’).</a:t>
            </a:r>
          </a:p>
          <a:p>
            <a:pPr marL="171450" indent="-171450">
              <a:buFont typeface="Arial" panose="020B0604020202020204" pitchFamily="34" charset="0"/>
              <a:buChar char="•"/>
            </a:pPr>
            <a:r>
              <a:rPr lang="en-GB" dirty="0"/>
              <a:t>Underlining the importance of using the measurements to prove that superior people management is delivering superior results and to indicate the direction that HR strategy should follow.</a:t>
            </a:r>
          </a:p>
          <a:p>
            <a:pPr marL="171450" indent="-171450">
              <a:buFont typeface="Arial" panose="020B0604020202020204" pitchFamily="34" charset="0"/>
              <a:buChar char="•"/>
            </a:pPr>
            <a:r>
              <a:rPr lang="en-GB" dirty="0"/>
              <a:t>Reinforcing attention on the need to base HRM strategies and processes on the requirement to create value through people and thus further the achievement of organisational goals.</a:t>
            </a:r>
          </a:p>
          <a:p>
            <a:pPr marL="171450" indent="-171450">
              <a:buFont typeface="Arial" panose="020B0604020202020204" pitchFamily="34" charset="0"/>
              <a:buChar char="•"/>
            </a:pPr>
            <a:r>
              <a:rPr lang="en-GB" dirty="0"/>
              <a:t>Emphasising the role of HR specialists as business partners.</a:t>
            </a:r>
          </a:p>
          <a:p>
            <a:endParaRPr lang="en-GB" dirty="0"/>
          </a:p>
          <a:p>
            <a:r>
              <a:rPr lang="en-GB" dirty="0"/>
              <a:t>This links to people analytics - The term people analytics is often used to describe the use of data about people to solve business problems. It is sometimes known as HR analytics or workforce analytics. The quality of strategic HRM is best shown by collecting key performance indicators that show the impact of strategic practices on both the HR function and the wider organisation. People analytics is crucial for understanding these outcomes, and especially for developing insights which further drive strategic decision making. The absence of people analytics capabilities makes the delivery of effective strategic HRM difficult, and more likely to fail. So it’s important that HR functions are developing their strategic activity build a firm foundation of people analytics practices. </a:t>
            </a:r>
          </a:p>
        </p:txBody>
      </p:sp>
      <p:sp>
        <p:nvSpPr>
          <p:cNvPr id="4" name="Slide Number Placeholder 3"/>
          <p:cNvSpPr>
            <a:spLocks noGrp="1"/>
          </p:cNvSpPr>
          <p:nvPr>
            <p:ph type="sldNum" sz="quarter" idx="5"/>
          </p:nvPr>
        </p:nvSpPr>
        <p:spPr/>
        <p:txBody>
          <a:bodyPr/>
          <a:lstStyle/>
          <a:p>
            <a:fld id="{A0E8ADD7-CA46-465A-984C-684DFD70FFC4}" type="slidenum">
              <a:rPr lang="en-GB" smtClean="0"/>
              <a:t>6</a:t>
            </a:fld>
            <a:endParaRPr lang="en-GB"/>
          </a:p>
        </p:txBody>
      </p:sp>
    </p:spTree>
    <p:extLst>
      <p:ext uri="{BB962C8B-B14F-4D97-AF65-F5344CB8AC3E}">
        <p14:creationId xmlns:p14="http://schemas.microsoft.com/office/powerpoint/2010/main" val="25168344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32323"/>
                </a:solidFill>
                <a:effectLst/>
                <a:latin typeface="Merriweather" panose="020B0604020202020204" pitchFamily="2" charset="0"/>
              </a:rPr>
              <a:t>Critics of SHRM say that it is a good idea in theory but often hard to implement at the organisational level. Translating the organisation’s objectives and values into tangible initiatives that can be driven by the HR department is a complex problem underlying SHRM.</a:t>
            </a:r>
          </a:p>
          <a:p>
            <a:endParaRPr lang="en-GB" b="0" i="0" dirty="0">
              <a:solidFill>
                <a:srgbClr val="232323"/>
              </a:solidFill>
              <a:effectLst/>
              <a:latin typeface="Merriweather" panose="020B0604020202020204" pitchFamily="2" charset="0"/>
            </a:endParaRPr>
          </a:p>
          <a:p>
            <a:endParaRPr lang="en-GB" b="0" i="0" dirty="0">
              <a:solidFill>
                <a:srgbClr val="232323"/>
              </a:solidFill>
              <a:effectLst/>
              <a:latin typeface="Merriweather" panose="020B0604020202020204" pitchFamily="2" charset="0"/>
            </a:endParaRPr>
          </a:p>
        </p:txBody>
      </p:sp>
      <p:sp>
        <p:nvSpPr>
          <p:cNvPr id="4" name="Slide Number Placeholder 3"/>
          <p:cNvSpPr>
            <a:spLocks noGrp="1"/>
          </p:cNvSpPr>
          <p:nvPr>
            <p:ph type="sldNum" sz="quarter" idx="5"/>
          </p:nvPr>
        </p:nvSpPr>
        <p:spPr/>
        <p:txBody>
          <a:bodyPr/>
          <a:lstStyle/>
          <a:p>
            <a:fld id="{A0E8ADD7-CA46-465A-984C-684DFD70FFC4}" type="slidenum">
              <a:rPr lang="en-GB" smtClean="0"/>
              <a:t>7</a:t>
            </a:fld>
            <a:endParaRPr lang="en-GB"/>
          </a:p>
        </p:txBody>
      </p:sp>
    </p:spTree>
    <p:extLst>
      <p:ext uri="{BB962C8B-B14F-4D97-AF65-F5344CB8AC3E}">
        <p14:creationId xmlns:p14="http://schemas.microsoft.com/office/powerpoint/2010/main" val="26405770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What is the RBV then? The resource-based view (RBV) of the firm is an approach to achieving </a:t>
            </a:r>
            <a:r>
              <a:rPr lang="en-GB" sz="1200" b="0" i="0" u="none" strike="noStrike" kern="1200" dirty="0">
                <a:solidFill>
                  <a:schemeClr val="tx1"/>
                </a:solidFill>
                <a:effectLst/>
                <a:latin typeface="+mn-lt"/>
                <a:ea typeface="+mn-ea"/>
                <a:cs typeface="+mn-cs"/>
                <a:hlinkClick r:id="rId3"/>
              </a:rPr>
              <a:t>competitive advantage</a:t>
            </a:r>
            <a:r>
              <a:rPr lang="en-GB" sz="1200" b="0" i="0" u="none" strike="noStrike" kern="1200" dirty="0">
                <a:solidFill>
                  <a:schemeClr val="tx1"/>
                </a:solidFill>
                <a:effectLst/>
                <a:latin typeface="+mn-lt"/>
                <a:ea typeface="+mn-ea"/>
                <a:cs typeface="+mn-cs"/>
              </a:rPr>
              <a:t>. The concept was developed by Barney (1991).</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b="0" i="0" u="none" strike="noStrike"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u="none" strike="noStrike" kern="1200" dirty="0">
                <a:solidFill>
                  <a:schemeClr val="tx1"/>
                </a:solidFill>
                <a:effectLst/>
                <a:latin typeface="+mn-lt"/>
                <a:ea typeface="+mn-ea"/>
                <a:cs typeface="+mn-cs"/>
              </a:rPr>
              <a:t>Resource-based SHRM can produce what Boxall and Purcell (2016) refer to as ‘human resource advantage.’ The aim is to develop strategic capability. This means strategic fit between resources and opportunities, obtaining added value from the effective deployment of resources, and developing managers who can think and plan strategically in the sense that they understand the key strategic issues and ensure that what they do enables the strategic goals of the business to be achieved.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In RBV model, resources are given the major role in helping companies to achieve higher organizational performance.</a:t>
            </a:r>
          </a:p>
          <a:p>
            <a:pPr algn="just"/>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There are two types of resources: tangible and intangible.</a:t>
            </a:r>
            <a:endParaRPr lang="en-GB" sz="1200" b="0" i="0" u="sng"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GB" sz="1200" b="0" i="0" u="sng" kern="1200" dirty="0">
                <a:solidFill>
                  <a:schemeClr val="tx1"/>
                </a:solidFill>
                <a:effectLst/>
                <a:latin typeface="+mn-lt"/>
                <a:ea typeface="+mn-ea"/>
                <a:cs typeface="+mn-cs"/>
              </a:rPr>
              <a:t>Tangible assets</a:t>
            </a:r>
            <a:r>
              <a:rPr lang="en-GB" sz="1200" b="0" i="0" kern="1200" dirty="0">
                <a:solidFill>
                  <a:schemeClr val="tx1"/>
                </a:solidFill>
                <a:effectLst/>
                <a:latin typeface="+mn-lt"/>
                <a:ea typeface="+mn-ea"/>
                <a:cs typeface="+mn-cs"/>
              </a:rPr>
              <a:t> are physical things. Land, buildings, machinery, equipment and capital – all these assets are tangible. Physical resources can easily be bought in the market so they confer little advantage to the companies in the long run because rivals can soon acquire the identical assets.</a:t>
            </a:r>
          </a:p>
          <a:p>
            <a:pPr marL="171450" indent="-171450" algn="just">
              <a:buFont typeface="Arial" panose="020B0604020202020204" pitchFamily="34" charset="0"/>
              <a:buChar char="•"/>
            </a:pPr>
            <a:endParaRPr lang="en-GB" sz="1200" b="0" i="0"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GB" sz="1200" b="0" i="0" u="sng" kern="1200" dirty="0">
                <a:solidFill>
                  <a:schemeClr val="tx1"/>
                </a:solidFill>
                <a:effectLst/>
                <a:latin typeface="+mn-lt"/>
                <a:ea typeface="+mn-ea"/>
                <a:cs typeface="+mn-cs"/>
              </a:rPr>
              <a:t>Intangible assets </a:t>
            </a:r>
            <a:r>
              <a:rPr lang="en-GB" sz="1200" b="0" i="0" kern="1200" dirty="0">
                <a:solidFill>
                  <a:schemeClr val="tx1"/>
                </a:solidFill>
                <a:effectLst/>
                <a:latin typeface="+mn-lt"/>
                <a:ea typeface="+mn-ea"/>
                <a:cs typeface="+mn-cs"/>
              </a:rPr>
              <a:t>are everything else that has no physical presence but can still be owned by the company. Brand reputation, trademarks, intellectual property are all intangible assets. Unlike physical resources, brand reputation is built over a long time and is something that other companies cannot buy from the market. Intangible resources usually stay within a company and are the main source of sustainable competitive advantage.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two critical assumptions of RBV are that resources must also be heterogeneous and immobile.</a:t>
            </a:r>
          </a:p>
          <a:p>
            <a:endParaRPr lang="en-GB" sz="1200" b="0" i="0"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GB" sz="1200" b="0" i="0" u="sng" kern="1200" dirty="0">
                <a:solidFill>
                  <a:schemeClr val="tx1"/>
                </a:solidFill>
                <a:effectLst/>
                <a:latin typeface="+mn-lt"/>
                <a:ea typeface="+mn-ea"/>
                <a:cs typeface="+mn-cs"/>
              </a:rPr>
              <a:t>Heterogeneous. </a:t>
            </a:r>
            <a:r>
              <a:rPr lang="en-GB" sz="1200" b="0" i="0" kern="1200" dirty="0">
                <a:solidFill>
                  <a:schemeClr val="tx1"/>
                </a:solidFill>
                <a:effectLst/>
                <a:latin typeface="+mn-lt"/>
                <a:ea typeface="+mn-ea"/>
                <a:cs typeface="+mn-cs"/>
              </a:rPr>
              <a:t>The first assumption is that skills, capabilities and other resources that organizations possess differ from one company to another. If organizations had the same amount and mix of resources, they could not employ different strategies to outcompete each other. What one company would do, the other could simply follow and no competitive advantage could be achieved. Therefore, RBV assumes that companies achieve competitive advantage by using their different bundles of resources – companies which are exposed to the same external and competitive forces (same external conditions) are able to implement different strategies and outperform each other. These days, particularly relevant to technology. (SAMSUNG VS APPLE)</a:t>
            </a:r>
          </a:p>
          <a:p>
            <a:pPr marL="0" indent="0" algn="just">
              <a:buFont typeface="Arial" panose="020B0604020202020204" pitchFamily="34" charset="0"/>
              <a:buNone/>
            </a:pPr>
            <a:endParaRPr lang="en-GB" sz="1200" b="0" i="0" kern="1200" dirty="0">
              <a:solidFill>
                <a:schemeClr val="tx1"/>
              </a:solidFill>
              <a:effectLst/>
              <a:latin typeface="+mn-lt"/>
              <a:ea typeface="+mn-ea"/>
              <a:cs typeface="+mn-cs"/>
            </a:endParaRPr>
          </a:p>
          <a:p>
            <a:pPr marL="171450" indent="-171450" algn="just">
              <a:buFont typeface="Arial" panose="020B0604020202020204" pitchFamily="34" charset="0"/>
              <a:buChar char="•"/>
            </a:pPr>
            <a:r>
              <a:rPr lang="en-GB" sz="1200" b="0" i="0" u="sng" kern="1200" dirty="0">
                <a:solidFill>
                  <a:schemeClr val="tx1"/>
                </a:solidFill>
                <a:effectLst/>
                <a:latin typeface="+mn-lt"/>
                <a:ea typeface="+mn-ea"/>
                <a:cs typeface="+mn-cs"/>
              </a:rPr>
              <a:t>Immobile</a:t>
            </a:r>
            <a:r>
              <a:rPr lang="en-GB" sz="1200" b="0" i="0" kern="1200" dirty="0">
                <a:solidFill>
                  <a:schemeClr val="tx1"/>
                </a:solidFill>
                <a:effectLst/>
                <a:latin typeface="+mn-lt"/>
                <a:ea typeface="+mn-ea"/>
                <a:cs typeface="+mn-cs"/>
              </a:rPr>
              <a:t>. The second assumption of RBV is that resources are not mobile and do not move from company to company, at least in the short-run. Due to this immobility, companies cannot replicate rivals’ resources and implement the same strategies. Tangible assets could be mobile over a longer period of time. But intangible resources, such as brand equity, processes, knowledge or intellectual property are usually immobile.</a:t>
            </a:r>
          </a:p>
          <a:p>
            <a:pPr marL="171450" indent="-171450" algn="just">
              <a:buFont typeface="Arial" panose="020B0604020202020204" pitchFamily="34" charset="0"/>
              <a:buChar char="•"/>
            </a:pPr>
            <a:endParaRPr lang="en-GB" sz="1200" b="0" i="0" kern="1200" dirty="0">
              <a:solidFill>
                <a:schemeClr val="tx1"/>
              </a:solidFill>
              <a:effectLst/>
              <a:latin typeface="+mn-lt"/>
              <a:ea typeface="+mn-ea"/>
              <a:cs typeface="+mn-cs"/>
            </a:endParaRPr>
          </a:p>
          <a:p>
            <a:pPr algn="just"/>
            <a:r>
              <a:rPr lang="en-GB" sz="1200" b="0" i="0" u="sng" kern="1200" dirty="0">
                <a:solidFill>
                  <a:schemeClr val="tx1"/>
                </a:solidFill>
                <a:effectLst/>
                <a:latin typeface="+mn-lt"/>
                <a:ea typeface="+mn-ea"/>
                <a:cs typeface="+mn-cs"/>
              </a:rPr>
              <a:t>VRIO framework: </a:t>
            </a:r>
            <a:r>
              <a:rPr lang="en-GB" b="0" i="0" dirty="0">
                <a:effectLst/>
              </a:rPr>
              <a:t>VRIO framework</a:t>
            </a:r>
            <a:r>
              <a:rPr lang="en-GB" sz="1200" b="0" i="0" kern="1200" dirty="0">
                <a:solidFill>
                  <a:schemeClr val="tx1"/>
                </a:solidFill>
                <a:effectLst/>
                <a:latin typeface="+mn-lt"/>
                <a:ea typeface="+mn-ea"/>
                <a:cs typeface="+mn-cs"/>
              </a:rPr>
              <a:t> </a:t>
            </a:r>
            <a:r>
              <a:rPr lang="en-GB" b="0" dirty="0"/>
              <a:t>is the tool used to analyse firm’s internal resources and capabilities to find out if they can be a source of sustained competitive advantage. Go through this in next slide. </a:t>
            </a:r>
            <a:endParaRPr lang="en-GB" sz="1200" b="0" i="0" kern="1200" dirty="0">
              <a:solidFill>
                <a:schemeClr val="tx1"/>
              </a:solidFill>
              <a:effectLst/>
              <a:latin typeface="+mn-lt"/>
              <a:ea typeface="+mn-ea"/>
              <a:cs typeface="+mn-cs"/>
            </a:endParaRPr>
          </a:p>
          <a:p>
            <a:endParaRPr lang="en-GB" sz="1200" b="0" i="0" kern="1200" dirty="0">
              <a:solidFill>
                <a:schemeClr val="tx1"/>
              </a:solidFill>
              <a:effectLst/>
              <a:latin typeface="+mn-lt"/>
              <a:ea typeface="+mn-ea"/>
              <a:cs typeface="+mn-cs"/>
            </a:endParaRPr>
          </a:p>
          <a:p>
            <a:r>
              <a:rPr lang="en-GB" b="0" i="0" u="sng" dirty="0">
                <a:effectLst/>
              </a:rPr>
              <a:t>All of this then leads to competitive advantage</a:t>
            </a:r>
            <a:r>
              <a:rPr lang="en-GB" sz="1200" b="0" i="0" u="sng" kern="1200" dirty="0">
                <a:solidFill>
                  <a:schemeClr val="tx1"/>
                </a:solidFill>
                <a:effectLst/>
                <a:latin typeface="+mn-lt"/>
                <a:ea typeface="+mn-ea"/>
                <a:cs typeface="+mn-cs"/>
              </a:rPr>
              <a:t>: </a:t>
            </a:r>
            <a:r>
              <a:rPr lang="en-GB" b="0" dirty="0"/>
              <a:t>superior performance relative to other competitors in the same industry or superior performance relative to the industry average.</a:t>
            </a:r>
            <a:r>
              <a:rPr lang="en-GB" sz="1200" b="0" i="0" kern="1200" dirty="0">
                <a:solidFill>
                  <a:schemeClr val="tx1"/>
                </a:solidFill>
                <a:effectLst/>
                <a:latin typeface="+mn-lt"/>
                <a:ea typeface="+mn-ea"/>
                <a:cs typeface="+mn-cs"/>
              </a:rPr>
              <a:t> </a:t>
            </a:r>
          </a:p>
          <a:p>
            <a:r>
              <a:rPr lang="en-GB" sz="1800" dirty="0">
                <a:effectLst/>
                <a:latin typeface="Arial" panose="020B0604020202020204" pitchFamily="34" charset="0"/>
                <a:ea typeface="Times New Roman" panose="02020603050405020304" pitchFamily="18" charset="0"/>
                <a:cs typeface="Times New Roman" panose="02020603050405020304" pitchFamily="18" charset="0"/>
              </a:rPr>
              <a:t> </a:t>
            </a:r>
          </a:p>
          <a:p>
            <a:pPr lvl="0"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Wright et al (2001) noted that there are three important components of HRM that constitute a resource for the firm and are influenced by HR practices or the HR system:</a:t>
            </a:r>
          </a:p>
          <a:p>
            <a:pPr lvl="0"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1. The human capital pool comprised of the stock of employee knowledge, skills, motivation and behaviours</a:t>
            </a:r>
          </a:p>
          <a:p>
            <a:pPr lvl="0"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2. The flow of human capital through the firm – the movement of people and of knowledge</a:t>
            </a:r>
          </a:p>
          <a:p>
            <a:pPr lvl="0"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3. The dynamic processes through which organisations change and/or renew themselves.</a:t>
            </a: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They suggested that HR practices are the primary levers through which the firm can change the pool of human capital as well as attempt to change the employee behaviours that lead to organisational success.</a:t>
            </a: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Resource-based strategic HRM can produce what Boxall and Purcell (2003) referred to as human resource advantage. The aim is to develop strategic capability. This means strategic fit between resources and opportunities, obtaining added value from the effective deployment of resources, and developing people who can think and plan strategically in the sense that they understand the key strategic issues and ensure that what they do supports the achievement of the business’ strategic goals. </a:t>
            </a:r>
          </a:p>
        </p:txBody>
      </p:sp>
      <p:sp>
        <p:nvSpPr>
          <p:cNvPr id="4" name="Slide Number Placeholder 3"/>
          <p:cNvSpPr>
            <a:spLocks noGrp="1"/>
          </p:cNvSpPr>
          <p:nvPr>
            <p:ph type="sldNum" sz="quarter" idx="5"/>
          </p:nvPr>
        </p:nvSpPr>
        <p:spPr/>
        <p:txBody>
          <a:bodyPr/>
          <a:lstStyle/>
          <a:p>
            <a:fld id="{AD8BF6BF-9202-4E1B-A529-B44A37FC63DC}" type="slidenum">
              <a:rPr lang="en-GB" smtClean="0"/>
              <a:t>8</a:t>
            </a:fld>
            <a:endParaRPr lang="en-GB"/>
          </a:p>
        </p:txBody>
      </p:sp>
    </p:spTree>
    <p:extLst>
      <p:ext uri="{BB962C8B-B14F-4D97-AF65-F5344CB8AC3E}">
        <p14:creationId xmlns:p14="http://schemas.microsoft.com/office/powerpoint/2010/main" val="702434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Although, having heterogeneous and immobile resources is critical in achieving competitive advantage, it is not enough alone if the firm wants to sustain it.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In order to understand the sources of </a:t>
            </a:r>
            <a:r>
              <a:rPr lang="en-GB" sz="1200" b="0" i="1" kern="1200" dirty="0">
                <a:solidFill>
                  <a:schemeClr val="tx1"/>
                </a:solidFill>
                <a:effectLst/>
                <a:latin typeface="+mn-lt"/>
                <a:ea typeface="+mn-ea"/>
                <a:cs typeface="+mn-cs"/>
              </a:rPr>
              <a:t>sustained </a:t>
            </a:r>
            <a:r>
              <a:rPr lang="en-GB" sz="1200" b="0" i="0" kern="1200" dirty="0">
                <a:solidFill>
                  <a:schemeClr val="tx1"/>
                </a:solidFill>
                <a:effectLst/>
                <a:latin typeface="+mn-lt"/>
                <a:ea typeface="+mn-ea"/>
                <a:cs typeface="+mn-cs"/>
              </a:rPr>
              <a:t>competitive advantage, firms are using many tools to analyse their external (</a:t>
            </a:r>
            <a:r>
              <a:rPr lang="en-GB" sz="1200" b="0" i="0" u="none" strike="noStrike" kern="1200" dirty="0">
                <a:solidFill>
                  <a:schemeClr val="tx1"/>
                </a:solidFill>
                <a:effectLst/>
                <a:latin typeface="+mn-lt"/>
                <a:ea typeface="+mn-ea"/>
                <a:cs typeface="+mn-cs"/>
                <a:hlinkClick r:id="rId3"/>
              </a:rPr>
              <a:t>Porter’s 5 Forces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4"/>
              </a:rPr>
              <a:t>PEST analysis</a:t>
            </a:r>
            <a:r>
              <a:rPr lang="en-GB" sz="1200" b="0" i="0" kern="1200" dirty="0">
                <a:solidFill>
                  <a:schemeClr val="tx1"/>
                </a:solidFill>
                <a:effectLst/>
                <a:latin typeface="+mn-lt"/>
                <a:ea typeface="+mn-ea"/>
                <a:cs typeface="+mn-cs"/>
              </a:rPr>
              <a:t>) and internal (</a:t>
            </a:r>
            <a:r>
              <a:rPr lang="en-GB" sz="1200" b="0" i="0" u="none" strike="noStrike" kern="1200" dirty="0">
                <a:solidFill>
                  <a:schemeClr val="tx1"/>
                </a:solidFill>
                <a:effectLst/>
                <a:latin typeface="+mn-lt"/>
                <a:ea typeface="+mn-ea"/>
                <a:cs typeface="+mn-cs"/>
                <a:hlinkClick r:id="rId5"/>
              </a:rPr>
              <a:t>Value Chain analysis</a:t>
            </a:r>
            <a:r>
              <a:rPr lang="en-GB" sz="1200" b="0" i="0" kern="1200" dirty="0">
                <a:solidFill>
                  <a:schemeClr val="tx1"/>
                </a:solidFill>
                <a:effectLst/>
                <a:latin typeface="+mn-lt"/>
                <a:ea typeface="+mn-ea"/>
                <a:cs typeface="+mn-cs"/>
              </a:rPr>
              <a:t>, </a:t>
            </a:r>
            <a:r>
              <a:rPr lang="en-GB" sz="1200" b="0" i="0" u="none" strike="noStrike" kern="1200" dirty="0">
                <a:solidFill>
                  <a:schemeClr val="tx1"/>
                </a:solidFill>
                <a:effectLst/>
                <a:latin typeface="+mn-lt"/>
                <a:ea typeface="+mn-ea"/>
                <a:cs typeface="+mn-cs"/>
                <a:hlinkClick r:id="rId6"/>
              </a:rPr>
              <a:t>BCG Matrix</a:t>
            </a:r>
            <a:r>
              <a:rPr lang="en-GB" sz="1200" b="0" i="0" kern="1200" dirty="0">
                <a:solidFill>
                  <a:schemeClr val="tx1"/>
                </a:solidFill>
                <a:effectLst/>
                <a:latin typeface="+mn-lt"/>
                <a:ea typeface="+mn-ea"/>
                <a:cs typeface="+mn-cs"/>
              </a:rPr>
              <a:t>) environments. One of such tools that </a:t>
            </a:r>
            <a:r>
              <a:rPr lang="en-GB" sz="1200" b="0" i="0" kern="1200" dirty="0" err="1">
                <a:solidFill>
                  <a:schemeClr val="tx1"/>
                </a:solidFill>
                <a:effectLst/>
                <a:latin typeface="+mn-lt"/>
                <a:ea typeface="+mn-ea"/>
                <a:cs typeface="+mn-cs"/>
              </a:rPr>
              <a:t>analyze</a:t>
            </a:r>
            <a:r>
              <a:rPr lang="en-GB" sz="1200" b="0" i="0" kern="1200" dirty="0">
                <a:solidFill>
                  <a:schemeClr val="tx1"/>
                </a:solidFill>
                <a:effectLst/>
                <a:latin typeface="+mn-lt"/>
                <a:ea typeface="+mn-ea"/>
                <a:cs typeface="+mn-cs"/>
              </a:rPr>
              <a:t> firm’s internal resources is VRIO analysis.</a:t>
            </a:r>
          </a:p>
          <a:p>
            <a:pPr algn="just"/>
            <a:endParaRPr lang="en-GB" sz="1200" b="0" i="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 tool was originally developed by Barney (1991;1995) in his work ‘Firm Resources and Sustained Competitive Advantage’. Barney says that a resource must possess four attributes in order to become a strategic asset and a source of sustained </a:t>
            </a:r>
            <a:r>
              <a:rPr lang="en-GB" sz="1200" b="0" i="0" u="none" strike="noStrike" kern="1200" dirty="0">
                <a:solidFill>
                  <a:schemeClr val="tx1"/>
                </a:solidFill>
                <a:effectLst/>
                <a:latin typeface="+mn-lt"/>
                <a:ea typeface="+mn-ea"/>
                <a:cs typeface="+mn-cs"/>
              </a:rPr>
              <a:t>competitive advantage:</a:t>
            </a:r>
          </a:p>
          <a:p>
            <a:pPr marL="228600" indent="-228600" algn="just">
              <a:buFont typeface="+mj-lt"/>
              <a:buAutoNum type="arabicPeriod"/>
            </a:pPr>
            <a:r>
              <a:rPr lang="en-GB" sz="1200" b="0" i="0" kern="1200" dirty="0">
                <a:solidFill>
                  <a:schemeClr val="tx1"/>
                </a:solidFill>
                <a:effectLst/>
                <a:latin typeface="+mn-lt"/>
                <a:ea typeface="+mn-ea"/>
                <a:cs typeface="+mn-cs"/>
              </a:rPr>
              <a:t>VALUABLE</a:t>
            </a:r>
          </a:p>
          <a:p>
            <a:pPr marL="228600" indent="-228600" algn="just">
              <a:buFont typeface="+mj-lt"/>
              <a:buAutoNum type="arabicPeriod"/>
            </a:pPr>
            <a:r>
              <a:rPr lang="en-GB" sz="1200" b="0" i="0" kern="1200" dirty="0">
                <a:solidFill>
                  <a:schemeClr val="tx1"/>
                </a:solidFill>
                <a:effectLst/>
                <a:latin typeface="+mn-lt"/>
                <a:ea typeface="+mn-ea"/>
                <a:cs typeface="+mn-cs"/>
              </a:rPr>
              <a:t>RARE</a:t>
            </a:r>
          </a:p>
          <a:p>
            <a:pPr marL="228600" indent="-228600" algn="just">
              <a:buFont typeface="+mj-lt"/>
              <a:buAutoNum type="arabicPeriod"/>
            </a:pPr>
            <a:r>
              <a:rPr lang="en-GB" sz="1200" b="0" i="0" kern="1200" dirty="0">
                <a:solidFill>
                  <a:schemeClr val="tx1"/>
                </a:solidFill>
                <a:effectLst/>
                <a:latin typeface="+mn-lt"/>
                <a:ea typeface="+mn-ea"/>
                <a:cs typeface="+mn-cs"/>
              </a:rPr>
              <a:t>IMPERFECTLY IMITABLE</a:t>
            </a:r>
          </a:p>
          <a:p>
            <a:pPr marL="228600" indent="-228600" algn="just">
              <a:buFont typeface="+mj-lt"/>
              <a:buAutoNum type="arabicPeriod"/>
            </a:pPr>
            <a:r>
              <a:rPr lang="en-GB" sz="1200" b="0" i="0" kern="1200" dirty="0">
                <a:solidFill>
                  <a:schemeClr val="tx1"/>
                </a:solidFill>
                <a:effectLst/>
                <a:latin typeface="+mn-lt"/>
                <a:ea typeface="+mn-ea"/>
                <a:cs typeface="+mn-cs"/>
              </a:rPr>
              <a:t>ORGANISED</a:t>
            </a:r>
          </a:p>
          <a:p>
            <a:pPr algn="just"/>
            <a:endParaRPr lang="en-GB" sz="1200" b="0" i="0" kern="1200" dirty="0">
              <a:solidFill>
                <a:schemeClr val="tx1"/>
              </a:solidFill>
              <a:effectLst/>
              <a:latin typeface="+mn-lt"/>
              <a:ea typeface="+mn-ea"/>
              <a:cs typeface="+mn-cs"/>
            </a:endParaRPr>
          </a:p>
          <a:p>
            <a:pPr algn="just"/>
            <a:r>
              <a:rPr lang="en-GB" sz="1200" b="0" i="0" kern="1200" dirty="0">
                <a:solidFill>
                  <a:schemeClr val="tx1"/>
                </a:solidFill>
                <a:effectLst/>
                <a:latin typeface="+mn-lt"/>
                <a:ea typeface="+mn-ea"/>
                <a:cs typeface="+mn-cs"/>
              </a:rPr>
              <a:t>A resource or capability that meets all four requirements can bring sustained competitive advantage for the company.</a:t>
            </a:r>
            <a:endParaRPr lang="en-GB" dirty="0"/>
          </a:p>
        </p:txBody>
      </p:sp>
      <p:sp>
        <p:nvSpPr>
          <p:cNvPr id="4" name="Slide Number Placeholder 3"/>
          <p:cNvSpPr>
            <a:spLocks noGrp="1"/>
          </p:cNvSpPr>
          <p:nvPr>
            <p:ph type="sldNum" sz="quarter" idx="5"/>
          </p:nvPr>
        </p:nvSpPr>
        <p:spPr/>
        <p:txBody>
          <a:bodyPr/>
          <a:lstStyle/>
          <a:p>
            <a:fld id="{AD8BF6BF-9202-4E1B-A529-B44A37FC63DC}" type="slidenum">
              <a:rPr lang="en-GB" smtClean="0"/>
              <a:t>9</a:t>
            </a:fld>
            <a:endParaRPr lang="en-GB"/>
          </a:p>
        </p:txBody>
      </p:sp>
    </p:spTree>
    <p:extLst>
      <p:ext uri="{BB962C8B-B14F-4D97-AF65-F5344CB8AC3E}">
        <p14:creationId xmlns:p14="http://schemas.microsoft.com/office/powerpoint/2010/main" val="2961162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Times New Roman" panose="02020603050405020304" pitchFamily="18" charset="0"/>
                <a:cs typeface="Times New Roman" panose="02020603050405020304" pitchFamily="18" charset="0"/>
              </a:rPr>
              <a:t>Where do people fit them?</a:t>
            </a:r>
          </a:p>
        </p:txBody>
      </p:sp>
      <p:sp>
        <p:nvSpPr>
          <p:cNvPr id="4" name="Slide Number Placeholder 3"/>
          <p:cNvSpPr>
            <a:spLocks noGrp="1"/>
          </p:cNvSpPr>
          <p:nvPr>
            <p:ph type="sldNum" sz="quarter" idx="5"/>
          </p:nvPr>
        </p:nvSpPr>
        <p:spPr/>
        <p:txBody>
          <a:bodyPr/>
          <a:lstStyle/>
          <a:p>
            <a:fld id="{AD8BF6BF-9202-4E1B-A529-B44A37FC63DC}" type="slidenum">
              <a:rPr lang="en-GB" smtClean="0"/>
              <a:t>10</a:t>
            </a:fld>
            <a:endParaRPr lang="en-GB"/>
          </a:p>
        </p:txBody>
      </p:sp>
    </p:spTree>
    <p:extLst>
      <p:ext uri="{BB962C8B-B14F-4D97-AF65-F5344CB8AC3E}">
        <p14:creationId xmlns:p14="http://schemas.microsoft.com/office/powerpoint/2010/main" val="40173038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6D29648-A2F4-46D5-9F39-7BC40FB1BBCF}" type="slidenum">
              <a:rPr lang="en-GB" smtClean="0"/>
              <a:t>11</a:t>
            </a:fld>
            <a:endParaRPr lang="en-GB"/>
          </a:p>
        </p:txBody>
      </p:sp>
    </p:spTree>
    <p:extLst>
      <p:ext uri="{BB962C8B-B14F-4D97-AF65-F5344CB8AC3E}">
        <p14:creationId xmlns:p14="http://schemas.microsoft.com/office/powerpoint/2010/main" val="692727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Whether you can define it or not, you know that culture exists. It's that something that hangs in the air and influences how work gets done, critically affects project success or failure, says who fits in and who doesn't, and determines the overall mood of the company.</a:t>
            </a: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Culture often becomes the focus of attention during periods of organisational change – when companies merge and their cultures clash, for example, or when growth and other strategic change mean that the existing culture becomes inappropriate, and hinders rather than supports progress.</a:t>
            </a: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In more static environments, cultural issues may be responsible for low morale, absenteeism or high staff turnover, with all of the adverse effects those can have on productivity. All of which become HR’s problem. Similarly, organisational culture is an important concept to the people profession. The work of HR, L&amp;D and OD influences, and is influenced by, organisational culture because, at its heart, every organisation is made up of human relationships and human interactions. Culture is therefore central to the role of the profession and must be managed and developed accordingly. </a:t>
            </a:r>
          </a:p>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Definitions above: Like HRM, no absolute consensus </a:t>
            </a:r>
          </a:p>
          <a:p>
            <a:pPr algn="just">
              <a:lnSpc>
                <a:spcPct val="115000"/>
              </a:lnSpc>
            </a:pP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Fortunately, while corporate culture can be elusive, approaches have been developed to help us look at it. Such models can play a key role in formulating strategy or planning change:</a:t>
            </a:r>
          </a:p>
          <a:p>
            <a:pPr algn="just">
              <a:lnSpc>
                <a:spcPct val="115000"/>
              </a:lnSpc>
            </a:pPr>
            <a:endParaRPr lang="en-GB"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endParaRPr lang="en-GB" sz="1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r>
              <a:rPr lang="en-GB" sz="1200" i="1" dirty="0">
                <a:effectLst/>
                <a:latin typeface="Arial" panose="020B0604020202020204" pitchFamily="34" charset="0"/>
                <a:ea typeface="Times New Roman" panose="02020603050405020304" pitchFamily="18" charset="0"/>
                <a:cs typeface="Times New Roman" panose="02020603050405020304" pitchFamily="18" charset="0"/>
              </a:rPr>
              <a:t>Good read: https://www.hrmagazine.co.uk/content/insights/why-culture-is-critical-in-the-post-covid-world</a:t>
            </a: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15000"/>
              </a:lnSpc>
            </a:pP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6D29648-A2F4-46D5-9F39-7BC40FB1BBCF}" type="slidenum">
              <a:rPr lang="en-GB" smtClean="0"/>
              <a:t>12</a:t>
            </a:fld>
            <a:endParaRPr lang="en-GB"/>
          </a:p>
        </p:txBody>
      </p:sp>
    </p:spTree>
    <p:extLst>
      <p:ext uri="{BB962C8B-B14F-4D97-AF65-F5344CB8AC3E}">
        <p14:creationId xmlns:p14="http://schemas.microsoft.com/office/powerpoint/2010/main" val="33510393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Schein 1992</a:t>
            </a:r>
          </a:p>
          <a:p>
            <a:endParaRPr lang="en-GB" dirty="0"/>
          </a:p>
          <a:p>
            <a:r>
              <a:rPr lang="en-GB" dirty="0"/>
              <a:t>The surface level of culture is the most visible. Anyone coming into contact with it can observe it:</a:t>
            </a:r>
          </a:p>
          <a:p>
            <a:endParaRPr lang="en-GB" dirty="0"/>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Artefacts are organisational attributes that can be seen, felt and heard by the uninitiated observer, including the facilities, offices, décor, furnishings, dress, and how people visibly interact with others and with organisational outsiders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dirty="0"/>
          </a:p>
          <a:p>
            <a:pPr marL="171450" indent="-171450" algn="just">
              <a:buFont typeface="Arial" panose="020B0604020202020204" pitchFamily="34" charset="0"/>
              <a:buChar char="•"/>
            </a:pPr>
            <a:r>
              <a:rPr lang="en-GB" dirty="0"/>
              <a:t>Ceremonials are formally planned, elaborate, dramatic sets of activities of cultural expression, e.g. opening events, prize-</a:t>
            </a:r>
            <a:r>
              <a:rPr lang="en-GB" dirty="0" err="1"/>
              <a:t>givings</a:t>
            </a:r>
            <a:r>
              <a:rPr lang="en-GB" dirty="0"/>
              <a:t>, graduations, religious services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Courses and workshops are used to instruct, induct, orient and train new members in company practices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Heroes are characters, living or dead, who personify the values and beliefs; who are referred to in company stories, legends, sagas, myths and jokes; and who represent role models that current employees should emulate</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Jokes are humorous stories intended to cause amusement, but their underlying themes carry a message for the behaviour or values expected of organizational members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Language is the particular form or manner in which members use vocal sounds and written signs to convey meaning to each other. It includes both specialist technical vocabulary related to the business (jargon), as well as general naming choices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Legends are handed-down narratives about wonderful events based on company history, but embellished with fictional details. These fascinate employees and invite them to admire or deplore certain activities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Mottoes are maxims adopted as rules of conduct. Unlike slogans, mottoes are rarely, if ever, changed.</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Norms are expected modes of behaviour that are accepted as the company's way of doing things, thereby providing guidance for employee behaviour</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Physical layout concerns things that surround people, providing them with immediate sensory stimuli, as they carry out culturally expressive activities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Rites are elaborate, dramatic sets of activities that consolidate various forms of cultural expression into one event. They are formally planned events such as annual staff performance reviews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Sagas are historical narratives describing the unique accomplishments of groups and their leaders. They usually describe a series of events that are said to have unfolded over time and which constitute an important part of an organization's history</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Slogans are short, catchy phrases that are regularly changed. They are used for both customer advertising and also to motivate employees</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Stories are narratives describing how individuals acted and the decisions they made that affected the company's future. Stories can include a mixture of both truth and fiction</a:t>
            </a:r>
          </a:p>
          <a:p>
            <a:pPr marL="0" indent="0" algn="just">
              <a:buFont typeface="Arial" panose="020B0604020202020204" pitchFamily="34" charset="0"/>
              <a:buNone/>
            </a:pPr>
            <a:endParaRPr lang="en-GB" dirty="0"/>
          </a:p>
          <a:p>
            <a:pPr marL="171450" indent="-171450" algn="just">
              <a:buFont typeface="Arial" panose="020B0604020202020204" pitchFamily="34" charset="0"/>
              <a:buChar char="•"/>
            </a:pPr>
            <a:r>
              <a:rPr lang="en-GB" dirty="0"/>
              <a:t>Symbols refer to any act, event, object, quality or relationship that serves as a vehicle for conveying meaning. </a:t>
            </a:r>
          </a:p>
          <a:p>
            <a:pPr marL="171450" indent="-171450" algn="just">
              <a:buFont typeface="Arial" panose="020B0604020202020204" pitchFamily="34" charset="0"/>
              <a:buChar char="•"/>
            </a:pPr>
            <a:endParaRPr lang="en-GB" dirty="0"/>
          </a:p>
          <a:p>
            <a:endParaRPr lang="en-GB" dirty="0"/>
          </a:p>
          <a:p>
            <a:r>
              <a:rPr lang="en-GB" dirty="0"/>
              <a:t>Espoused values - the professed culture of an organisation's members. Company slogans, mission statements and other operational creeds are useful examples</a:t>
            </a:r>
          </a:p>
          <a:p>
            <a:endParaRPr lang="en-GB" dirty="0"/>
          </a:p>
          <a:p>
            <a:r>
              <a:rPr lang="en-GB" dirty="0"/>
              <a:t>Basic underlying assumptions - which are unseen and not consciously identified in everyday interactions between organisational members. Even people with the experience to understand this deepest level of organisational culture can become accustomed to its attributes, reinforcing the invisibility of its existence. </a:t>
            </a:r>
          </a:p>
          <a:p>
            <a:endParaRPr lang="en-GB" dirty="0"/>
          </a:p>
        </p:txBody>
      </p:sp>
      <p:sp>
        <p:nvSpPr>
          <p:cNvPr id="4" name="Slide Number Placeholder 3"/>
          <p:cNvSpPr>
            <a:spLocks noGrp="1"/>
          </p:cNvSpPr>
          <p:nvPr>
            <p:ph type="sldNum" sz="quarter" idx="5"/>
          </p:nvPr>
        </p:nvSpPr>
        <p:spPr/>
        <p:txBody>
          <a:bodyPr/>
          <a:lstStyle/>
          <a:p>
            <a:fld id="{66D29648-A2F4-46D5-9F39-7BC40FB1BBCF}" type="slidenum">
              <a:rPr lang="en-GB" smtClean="0"/>
              <a:t>13</a:t>
            </a:fld>
            <a:endParaRPr lang="en-GB"/>
          </a:p>
        </p:txBody>
      </p:sp>
    </p:spTree>
    <p:extLst>
      <p:ext uri="{BB962C8B-B14F-4D97-AF65-F5344CB8AC3E}">
        <p14:creationId xmlns:p14="http://schemas.microsoft.com/office/powerpoint/2010/main" val="33449236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914400" algn="l">
              <a:lnSpc>
                <a:spcPct val="200000"/>
              </a:lnSpc>
              <a:spcBef>
                <a:spcPts val="200"/>
              </a:spcBef>
            </a:pPr>
            <a:r>
              <a:rPr lang="en-GB" sz="1800" b="1" dirty="0">
                <a:solidFill>
                  <a:srgbClr val="2F5496"/>
                </a:solidFill>
                <a:effectLst/>
                <a:latin typeface="Times New Roman" panose="02020603050405020304" pitchFamily="18" charset="0"/>
                <a:ea typeface="Times New Roman" panose="02020603050405020304" pitchFamily="18" charset="0"/>
                <a:cs typeface="Times New Roman" panose="02020603050405020304" pitchFamily="18" charset="0"/>
              </a:rPr>
              <a:t>Cultural Web</a:t>
            </a:r>
          </a:p>
          <a:p>
            <a:pPr marL="914400" algn="l">
              <a:lnSpc>
                <a:spcPct val="200000"/>
              </a:lnSpc>
              <a:spcBef>
                <a:spcPts val="200"/>
              </a:spcBef>
            </a:pPr>
            <a:endParaRPr lang="en-GB" sz="18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Cultural Web identifies six interrelated elements that help to make up what Johnson and Scholes call the "paradigm" - the pattern or model - of the work environment. By analysing the factors in each element, you can begin to see the bigger picture of your culture: what is working, what isn't working, and what needs to be changed. The six elements are</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Rituals and Routines - The daily behaviour and actions of people that signal acceptable behaviour. This determines what is expected to happen in given situations, and what is valued by management.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Stories - The past events and people talked about inside and outside the company. Who and what the company chooses to immortalize says a great deal about what it values, and perceives as great behaviour.</a:t>
            </a:r>
            <a:b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Symbols - The visual representations of the company including logos, how plush the offices are, and the formal or informal dress codes.</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b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Control Systems - The ways that the organisation is controlled. These include financial systems, quality systems, and rewards (including the way they are measured and distributed within the organisation.)</a:t>
            </a:r>
            <a:b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b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Power Structures - The pockets of real power in the company. This may involve one or two key senior executives, a whole group of executives, or even a department. The key is that these people have the greatest amount of influence on decisions, operations, and strategic direction.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lnSpc>
                <a:spcPct val="115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l"/>
            <a:r>
              <a:rPr lang="en-GB" sz="1800" dirty="0">
                <a:effectLst/>
                <a:latin typeface="Times New Roman" panose="02020603050405020304" pitchFamily="18" charset="0"/>
                <a:ea typeface="Times New Roman" panose="02020603050405020304" pitchFamily="18" charset="0"/>
              </a:rPr>
              <a:t>Organisational Structure - This includes both the structure defined by the organisation chart, and the unwritten lines of power and influence that indicate whose contributions are most valued</a:t>
            </a:r>
            <a:r>
              <a:rPr lang="en-GB" sz="1800" b="1" dirty="0">
                <a:effectLst/>
                <a:latin typeface="Times New Roman" panose="02020603050405020304" pitchFamily="18" charset="0"/>
                <a:ea typeface="Times New Roman" panose="02020603050405020304" pitchFamily="18" charset="0"/>
              </a:rPr>
              <a:t>. </a:t>
            </a:r>
            <a:endParaRPr lang="en-GB" dirty="0"/>
          </a:p>
        </p:txBody>
      </p:sp>
      <p:sp>
        <p:nvSpPr>
          <p:cNvPr id="4" name="Slide Number Placeholder 3"/>
          <p:cNvSpPr>
            <a:spLocks noGrp="1"/>
          </p:cNvSpPr>
          <p:nvPr>
            <p:ph type="sldNum" sz="quarter" idx="5"/>
          </p:nvPr>
        </p:nvSpPr>
        <p:spPr/>
        <p:txBody>
          <a:bodyPr/>
          <a:lstStyle/>
          <a:p>
            <a:fld id="{66D29648-A2F4-46D5-9F39-7BC40FB1BBCF}" type="slidenum">
              <a:rPr lang="en-GB" smtClean="0"/>
              <a:t>14</a:t>
            </a:fld>
            <a:endParaRPr lang="en-GB"/>
          </a:p>
        </p:txBody>
      </p:sp>
    </p:spTree>
    <p:extLst>
      <p:ext uri="{BB962C8B-B14F-4D97-AF65-F5344CB8AC3E}">
        <p14:creationId xmlns:p14="http://schemas.microsoft.com/office/powerpoint/2010/main" val="22431125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Charles Handy (1999), following work by Harrison (1972), presented organisational cultures as classified into four major types: the power culture, the role culture, the task culture, and the person or support culture.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err="1">
                <a:solidFill>
                  <a:schemeClr val="tx1"/>
                </a:solidFill>
                <a:effectLst/>
                <a:latin typeface="+mn-lt"/>
                <a:ea typeface="+mn-ea"/>
                <a:cs typeface="+mn-cs"/>
              </a:rPr>
              <a:t>Handy’s</a:t>
            </a:r>
            <a:r>
              <a:rPr lang="en-GB" sz="1200" b="0" i="0" kern="1200" dirty="0">
                <a:solidFill>
                  <a:schemeClr val="tx1"/>
                </a:solidFill>
                <a:effectLst/>
                <a:latin typeface="+mn-lt"/>
                <a:ea typeface="+mn-ea"/>
                <a:cs typeface="+mn-cs"/>
              </a:rPr>
              <a:t> approach may help you understand why you have been more comfortable in some organisations than others.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Interestingly, although Handy chooses to talk about culture, he shows the organisational structures associated with his culture types. This maybe because of the difficulty of drawing something as diffuse as culture, but it also reinforces the fact that culture and structure are interrelated.</a:t>
            </a:r>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15</a:t>
            </a:fld>
            <a:endParaRPr lang="en-GB"/>
          </a:p>
        </p:txBody>
      </p:sp>
    </p:spTree>
    <p:extLst>
      <p:ext uri="{BB962C8B-B14F-4D97-AF65-F5344CB8AC3E}">
        <p14:creationId xmlns:p14="http://schemas.microsoft.com/office/powerpoint/2010/main" val="450956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0" i="0" kern="1200" dirty="0">
                <a:solidFill>
                  <a:schemeClr val="tx1"/>
                </a:solidFill>
                <a:effectLst/>
                <a:latin typeface="+mn-lt"/>
                <a:ea typeface="+mn-ea"/>
                <a:cs typeface="+mn-cs"/>
              </a:rPr>
              <a:t>Handy illustrates the power culture as a spider’s web, with the all-important spider (owner/manager/’chief’)  sitting in the centre, because the key to the whole organisation sits in the centre, surrounded by ever-widening circles of intimates and influence. The closer you are to the spider, the more influence you have.</a:t>
            </a:r>
          </a:p>
          <a:p>
            <a:pPr marL="0" indent="0">
              <a:buNone/>
            </a:pPr>
            <a:endParaRPr lang="en-GB" b="0" dirty="0"/>
          </a:p>
          <a:p>
            <a:pPr marL="228600" indent="-228600">
              <a:buAutoNum type="arabicPeriod"/>
            </a:pPr>
            <a:r>
              <a:rPr lang="en-GB" b="0" dirty="0"/>
              <a:t>Power is concentrated among a few people, and your relationship with that person matters a lot more than your title.  </a:t>
            </a:r>
          </a:p>
          <a:p>
            <a:pPr marL="228600" indent="-228600">
              <a:buAutoNum type="arabicPeriod"/>
            </a:pPr>
            <a:r>
              <a:rPr lang="en-GB" b="0" dirty="0"/>
              <a:t>Downward or ‘push’ feedback. No voice mechanisms in place to allow employees to feedback.</a:t>
            </a:r>
          </a:p>
          <a:p>
            <a:pPr marL="228600" indent="-228600">
              <a:buAutoNum type="arabicPeriod"/>
            </a:pPr>
            <a:r>
              <a:rPr lang="en-GB" b="0" dirty="0"/>
              <a:t>Because they are less formalised and most people have direct access to the manager/owner. Very early stage </a:t>
            </a:r>
            <a:r>
              <a:rPr lang="en-GB" b="0" dirty="0" err="1"/>
              <a:t>startups</a:t>
            </a:r>
            <a:r>
              <a:rPr lang="en-GB" b="0" dirty="0"/>
              <a:t> with charismatic leaders tend to be Power Cultures, but you'll find them in other types of organisations as well.  Fashion, publishing, and film come to mind.  In fact, "The Devil Wears Prada" and the documentary "The November Issue" are perfect depictions of Power Cultures.   Apple under Steve Jobs and the early days of Facebook were Power Cultures.  Since access to the leader(s) means so much, you can expect a lot of jockeying to be the Chief's BFF.  </a:t>
            </a:r>
          </a:p>
          <a:p>
            <a:pPr marL="228600" indent="-228600">
              <a:buAutoNum type="arabicPeriod"/>
            </a:pPr>
            <a:r>
              <a:rPr lang="en-GB" b="0" dirty="0"/>
              <a:t>Little bureaucracy means decisions are made quickly, which can be an advantage. However, the calibre of the decision maker directly affects the quality of the decisions made. </a:t>
            </a:r>
          </a:p>
          <a:p>
            <a:pPr marL="228600" indent="-228600">
              <a:buAutoNum type="arabicPeriod"/>
            </a:pPr>
            <a:r>
              <a:rPr lang="en-GB" b="0" dirty="0"/>
              <a:t>Quick decisions mean organisations can respond to change and threats.</a:t>
            </a:r>
          </a:p>
          <a:p>
            <a:pPr marL="228600" indent="-228600">
              <a:buAutoNum type="arabicPeriod"/>
            </a:pPr>
            <a:r>
              <a:rPr lang="en-GB" b="0" dirty="0"/>
              <a:t>Quick decisions can lack focus on long-term consequences, meaning it can be difficult to maintain this culture as a business expands.  Likewise, organisations with a power culture </a:t>
            </a:r>
            <a:r>
              <a:rPr lang="en-GB" sz="1200" b="0" i="0" kern="1200" dirty="0">
                <a:solidFill>
                  <a:schemeClr val="tx1"/>
                </a:solidFill>
                <a:effectLst/>
                <a:latin typeface="+mn-lt"/>
                <a:ea typeface="+mn-ea"/>
                <a:cs typeface="+mn-cs"/>
              </a:rPr>
              <a:t>are heavily dependent for their continued success on the abilities of the people at the centre; succession is a critical issue. </a:t>
            </a:r>
            <a:endParaRPr lang="en-GB" b="0" dirty="0"/>
          </a:p>
          <a:p>
            <a:pPr marL="228600" indent="-228600">
              <a:buAutoNum type="arabicPeriod"/>
            </a:pPr>
            <a:r>
              <a:rPr lang="en-GB" b="0" dirty="0"/>
              <a:t>You'll flourish in a Power Culture if you make relationships easily, can work in an less-structured environment, and don't mind (or actually enjoy) the political wrangling. </a:t>
            </a:r>
          </a:p>
        </p:txBody>
      </p:sp>
      <p:sp>
        <p:nvSpPr>
          <p:cNvPr id="4" name="Slide Number Placeholder 3"/>
          <p:cNvSpPr>
            <a:spLocks noGrp="1"/>
          </p:cNvSpPr>
          <p:nvPr>
            <p:ph type="sldNum" sz="quarter" idx="10"/>
          </p:nvPr>
        </p:nvSpPr>
        <p:spPr/>
        <p:txBody>
          <a:bodyPr/>
          <a:lstStyle/>
          <a:p>
            <a:fld id="{66D29648-A2F4-46D5-9F39-7BC40FB1BBCF}" type="slidenum">
              <a:rPr lang="en-GB" smtClean="0"/>
              <a:t>16</a:t>
            </a:fld>
            <a:endParaRPr lang="en-GB"/>
          </a:p>
        </p:txBody>
      </p:sp>
    </p:spTree>
    <p:extLst>
      <p:ext uri="{BB962C8B-B14F-4D97-AF65-F5344CB8AC3E}">
        <p14:creationId xmlns:p14="http://schemas.microsoft.com/office/powerpoint/2010/main" val="16789680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role culture, power derives from a person's place or role within a highly structured organisation.  </a:t>
            </a:r>
          </a:p>
          <a:p>
            <a:endParaRPr lang="en-GB" dirty="0"/>
          </a:p>
          <a:p>
            <a:r>
              <a:rPr lang="en-GB" sz="1200" b="0" i="0" kern="1200" dirty="0">
                <a:solidFill>
                  <a:schemeClr val="tx1"/>
                </a:solidFill>
                <a:effectLst/>
                <a:latin typeface="+mn-lt"/>
                <a:ea typeface="+mn-ea"/>
                <a:cs typeface="+mn-cs"/>
              </a:rPr>
              <a:t>The role culture can be illustrated as a building supported by columns and beams: each column and beam has a specific role to playing keeping up the building; individuals are role occupants but the role continues even if the individual leaves.</a:t>
            </a:r>
          </a:p>
          <a:p>
            <a:endParaRPr lang="en-GB" sz="1200" b="0" i="0" kern="1200" dirty="0">
              <a:solidFill>
                <a:schemeClr val="tx1"/>
              </a:solidFill>
              <a:effectLst/>
              <a:latin typeface="+mn-lt"/>
              <a:ea typeface="+mn-ea"/>
              <a:cs typeface="+mn-cs"/>
            </a:endParaRPr>
          </a:p>
          <a:p>
            <a:pPr marL="228600" indent="-228600">
              <a:buAutoNum type="arabicPeriod"/>
            </a:pPr>
            <a:r>
              <a:rPr lang="en-GB" sz="1200" b="0" i="0" kern="1200" dirty="0">
                <a:solidFill>
                  <a:schemeClr val="tx1"/>
                </a:solidFill>
                <a:effectLst/>
                <a:latin typeface="+mn-lt"/>
                <a:ea typeface="+mn-ea"/>
                <a:cs typeface="+mn-cs"/>
              </a:rPr>
              <a:t>This is the most common type of organisation and is the easiest to recognise</a:t>
            </a:r>
          </a:p>
          <a:p>
            <a:pPr marL="228600" indent="-228600">
              <a:buAutoNum type="arabicPeriod"/>
            </a:pPr>
            <a:r>
              <a:rPr lang="en-GB" sz="1200" b="0" i="0" kern="1200" dirty="0">
                <a:solidFill>
                  <a:schemeClr val="tx1"/>
                </a:solidFill>
                <a:effectLst/>
                <a:latin typeface="+mn-lt"/>
                <a:ea typeface="+mn-ea"/>
                <a:cs typeface="+mn-cs"/>
              </a:rPr>
              <a:t>This type of organisation is characterised by strong functional or specialised areas coordinated by a narrow band of senior management at the top and a high degree of formalisation and standardisation; the work of the functional areas and the interactions between them are controlled by rules and procedures defining the job, the authority that goes with it, the mode of communication and the settlement of disputes.</a:t>
            </a:r>
          </a:p>
          <a:p>
            <a:pPr marL="228600" indent="-228600">
              <a:buAutoNum type="arabicPeriod"/>
            </a:pPr>
            <a:r>
              <a:rPr lang="en-GB" dirty="0"/>
              <a:t>Role Cultures are highly bureaucratic with detailed rules about how people and departments interact with each other, customers and vendors.  Large, well-established companies like insurance companies and banks tend to have Role Cultures because they have to.  You have to deal with too many people in the organisation for personal relationships to develop, so who gets to make decisions and who is in control is determined by title.  Also, policies and procedures are formalised into operating manuals so that interactions are ritualised. This is a traditional hierarchy. </a:t>
            </a:r>
          </a:p>
          <a:p>
            <a:pPr marL="228600" indent="-228600">
              <a:buAutoNum type="arabicPeriod"/>
            </a:pPr>
            <a:r>
              <a:rPr lang="en-GB" dirty="0"/>
              <a:t>The workflow and decision-making procedures are documented in employee manuals which don't leave a lot of room for innovation or interpretation.  This means that management can be sure that roles are well-defined and that tasks will get done without requiring a lot of thought or innovation on the part of the employees.  </a:t>
            </a:r>
          </a:p>
          <a:p>
            <a:pPr marL="228600" indent="-228600">
              <a:buAutoNum type="arabicPeriod"/>
            </a:pPr>
            <a:r>
              <a:rPr lang="en-GB" dirty="0"/>
              <a:t>Role Culture companies will provide you with a lot of stability, certainty and continuity.  But Role Culture companies may have trouble adapting to, or generating, change.  Every change in workflow has to be carefully considered, the impacts weighed and then documented, and employees have to be trained in the new methods.</a:t>
            </a:r>
          </a:p>
          <a:p>
            <a:endParaRPr lang="en-GB" dirty="0"/>
          </a:p>
          <a:p>
            <a:r>
              <a:rPr lang="en-GB" dirty="0"/>
              <a:t>If you like well-defined jobs with explicit expectations, a Role Culture organisation is the one for you. </a:t>
            </a:r>
            <a:r>
              <a:rPr lang="en-GB" sz="1200" b="0" i="0" kern="1200" dirty="0">
                <a:solidFill>
                  <a:schemeClr val="tx1"/>
                </a:solidFill>
                <a:effectLst/>
                <a:latin typeface="+mn-lt"/>
                <a:ea typeface="+mn-ea"/>
                <a:cs typeface="+mn-cs"/>
              </a:rPr>
              <a:t>However, this culture is frustrating for ambitious people who are power orientated, want control over their work or are more interested in results than method. Such people will be content in this culture only as senior managers. The importance of </a:t>
            </a:r>
            <a:r>
              <a:rPr lang="en-GB" sz="1200" b="0" i="0" kern="1200" dirty="0" err="1">
                <a:solidFill>
                  <a:schemeClr val="tx1"/>
                </a:solidFill>
                <a:effectLst/>
                <a:latin typeface="+mn-lt"/>
                <a:ea typeface="+mn-ea"/>
                <a:cs typeface="+mn-cs"/>
              </a:rPr>
              <a:t>Handy’s</a:t>
            </a:r>
            <a:r>
              <a:rPr lang="en-GB" sz="1200" b="0" i="0" kern="1200" dirty="0">
                <a:solidFill>
                  <a:schemeClr val="tx1"/>
                </a:solidFill>
                <a:effectLst/>
                <a:latin typeface="+mn-lt"/>
                <a:ea typeface="+mn-ea"/>
                <a:cs typeface="+mn-cs"/>
              </a:rPr>
              <a:t> role culture is that it suggests that bureaucracy itself is not culture-free.</a:t>
            </a:r>
            <a:endParaRPr lang="en-GB" dirty="0"/>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17</a:t>
            </a:fld>
            <a:endParaRPr lang="en-GB"/>
          </a:p>
        </p:txBody>
      </p:sp>
    </p:spTree>
    <p:extLst>
      <p:ext uri="{BB962C8B-B14F-4D97-AF65-F5344CB8AC3E}">
        <p14:creationId xmlns:p14="http://schemas.microsoft.com/office/powerpoint/2010/main" val="23132731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culture is job-or project-oriented, and its accompanying structure can be best represented as a net. Some of the strands of the net are thicker or stronger than others, and much of the power and influence is located at the interstices of the net, at the knots. Task cultures are often associated with organisations that adopt matrix or project-based structural designs.</a:t>
            </a:r>
          </a:p>
          <a:p>
            <a:pPr marL="0" indent="0">
              <a:buNone/>
            </a:pPr>
            <a:endParaRPr lang="en-GB" dirty="0"/>
          </a:p>
          <a:p>
            <a:pPr marL="0" indent="0">
              <a:buNone/>
            </a:pPr>
            <a:r>
              <a:rPr lang="en-GB" dirty="0"/>
              <a:t>1. The emphasis is on getting the job done, and the culture seeks to bring together the appropriate resources and the right people at the right level in order to assemble the relevant resources for the completion of a particular project. A task culture depends on the unifying power of the group to improve efficiency and to help the individual identify with the objectives of the organisation.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&amp; 3.Task culture depends on teamwork to produce results. Groups, project teams or task forces are formed for a specific purpose and can be re-formed, abandoned or continued. The organisation can respond rapidly since each group ideally contains all the decision-making powers required. The task culture is therefore appropriate when flexibility and sensitivity to the market or environment are important, where the market is competitive, where the life of a product is short and/or where the speed of reaction is critical. Against this must be set the difficulty of managing a large organisation as a flexible group, and of producing economies of scale or great depth of expertise.</a:t>
            </a:r>
          </a:p>
          <a:p>
            <a:pPr marL="0" indent="0">
              <a:buNone/>
            </a:pPr>
            <a:endParaRPr lang="en-GB" dirty="0"/>
          </a:p>
          <a:p>
            <a:pPr marL="0" indent="0">
              <a:buNone/>
            </a:pPr>
            <a:r>
              <a:rPr lang="en-GB" dirty="0"/>
              <a:t>4. Individuals find that this culture offers a high degree of autonomy, judgment by results, easy working relationships within groups and mutual respect based on ability rather than on age or status. Individuals’ knowledge is valuable in this culture. </a:t>
            </a:r>
          </a:p>
          <a:p>
            <a:endParaRPr lang="en-GB" dirty="0"/>
          </a:p>
          <a:p>
            <a:r>
              <a:rPr lang="en-GB" dirty="0"/>
              <a:t>5. Control in these organisations can be difficult. Essential control is retained by senior managers, who concentrate on the allocation of projects, people and resources, but they exert little day-to-day control over methods of working or procedures, without violating the norms of the culture. This works well in favourable circumstances and when resources are available for those who can justify using them. However, when resources are not freely available, senior managers begin to feel the need to control methods as well as results, and team leaders may begin to compete for resources, using political influence. Morale in the work groups tends to decline and the job becomes less satisfying in itself, so that employees begin to reveal their own objectives. This necessitates the introduction of rules and procedures, the use of position or the control of resources by managers to get the work done. So the task culture has a tendency to change to a role or power culture when resources are limited or when the whole organisation is unsuccessful.</a:t>
            </a:r>
          </a:p>
          <a:p>
            <a:endParaRPr lang="en-GB" dirty="0"/>
          </a:p>
          <a:p>
            <a:r>
              <a:rPr lang="en-GB" dirty="0"/>
              <a:t>Most managers, certainly at the middle and junior levels, prefer to work in the task culture, with its emphasis on groups, expert power, rewards for results and a merging of individual and group objectives. It is most in tune with the current trends of change and adaptation, individual freedom and low status differentials – but it may not be an appropriate culture for all circumstances.</a:t>
            </a:r>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18</a:t>
            </a:fld>
            <a:endParaRPr lang="en-GB"/>
          </a:p>
        </p:txBody>
      </p:sp>
    </p:spTree>
    <p:extLst>
      <p:ext uri="{BB962C8B-B14F-4D97-AF65-F5344CB8AC3E}">
        <p14:creationId xmlns:p14="http://schemas.microsoft.com/office/powerpoint/2010/main" val="35706066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1 &amp; 2. Person culture is an unusual culture. It is not found in many organisations, yet many people espouse some of its values. This type of culture is illustrated by a loose cluster or a constellation of stars. In this culture the individual is the focal point; if there is a structure or an organisation, it exists only to serve and assist the individuals within it, to further their own interests without any overriding objective.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3.. Clearly, not many organisations can exist with this sort of culture, or produce it, since organisations tend to have some form of corporate objective over and above the personal objectives of those who comprise them. Furthermore, control mechanisms, and even management hierarchies, are impossible in these cultures except by mutual consent. An individual can leave the organisation, but the organisation seldom has the power to evict an individual. Influence is shared and the power base, if needed, is usually expert; that is, people do what they are good at and are listened to for their expertise.</a:t>
            </a:r>
            <a:endParaRPr lang="en-GB" dirty="0"/>
          </a:p>
          <a:p>
            <a:endParaRPr lang="en-GB" dirty="0"/>
          </a:p>
          <a:p>
            <a:r>
              <a:rPr lang="en-GB" dirty="0"/>
              <a:t>4. Person Cultures are typically found in professional partnerships, at least in the past.  Here, the lawyer/doctor/accountant who leads a practice bring in the clients, although they may or may not have the personal expertise to deliver the services.  </a:t>
            </a:r>
          </a:p>
          <a:p>
            <a:endParaRPr lang="en-GB" dirty="0"/>
          </a:p>
          <a:p>
            <a:endParaRPr lang="en-GB" dirty="0"/>
          </a:p>
          <a:p>
            <a:r>
              <a:rPr lang="en-GB" dirty="0"/>
              <a:t>Person Cultures differ from Power Cultures in that they are a collection of fiefdoms which aren't arranged into a single hierarchy.</a:t>
            </a:r>
          </a:p>
          <a:p>
            <a:endParaRPr lang="en-GB" dirty="0"/>
          </a:p>
          <a:p>
            <a:r>
              <a:rPr lang="en-GB" dirty="0"/>
              <a:t>If you want to work in a small law or accounting office, you'll be working in a Person Culture.</a:t>
            </a:r>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19</a:t>
            </a:fld>
            <a:endParaRPr lang="en-GB"/>
          </a:p>
        </p:txBody>
      </p:sp>
    </p:spTree>
    <p:extLst>
      <p:ext uri="{BB962C8B-B14F-4D97-AF65-F5344CB8AC3E}">
        <p14:creationId xmlns:p14="http://schemas.microsoft.com/office/powerpoint/2010/main" val="20274687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b="0" i="0" u="none" strike="noStrike" kern="1200" dirty="0">
                <a:solidFill>
                  <a:schemeClr val="tx1"/>
                </a:solidFill>
                <a:effectLst/>
                <a:latin typeface="+mn-lt"/>
                <a:ea typeface="+mn-ea"/>
                <a:cs typeface="+mn-cs"/>
              </a:rPr>
              <a:t>In their work on the subject of culture, Deal and Kennedy suggested that the basis of corporate culture was an interlocking set of six cultural elements:</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History</a:t>
            </a:r>
            <a:r>
              <a:rPr lang="en-GB" sz="1200" b="0" i="0" u="none" strike="noStrike" kern="1200" dirty="0">
                <a:solidFill>
                  <a:schemeClr val="tx1"/>
                </a:solidFill>
                <a:effectLst/>
                <a:latin typeface="+mn-lt"/>
                <a:ea typeface="+mn-ea"/>
                <a:cs typeface="+mn-cs"/>
              </a:rPr>
              <a:t> – A shared narrative of the past lays the foundation for corporate culture. The traditions of the past keep people anchored to the core values that the organisation was built on.</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Values and Beliefs</a:t>
            </a:r>
            <a:r>
              <a:rPr lang="en-GB" sz="1200" b="0" i="0" u="none" strike="noStrike" kern="1200" dirty="0">
                <a:solidFill>
                  <a:schemeClr val="tx1"/>
                </a:solidFill>
                <a:effectLst/>
                <a:latin typeface="+mn-lt"/>
                <a:ea typeface="+mn-ea"/>
                <a:cs typeface="+mn-cs"/>
              </a:rPr>
              <a:t> – Cultural identity is formed around the shared beliefs of what is really important, and the values that determine what the organization stands for.</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Rituals and Ceremonies</a:t>
            </a:r>
            <a:r>
              <a:rPr lang="en-GB" sz="1200" b="0" i="0" u="none" strike="noStrike" kern="1200" dirty="0">
                <a:solidFill>
                  <a:schemeClr val="tx1"/>
                </a:solidFill>
                <a:effectLst/>
                <a:latin typeface="+mn-lt"/>
                <a:ea typeface="+mn-ea"/>
                <a:cs typeface="+mn-cs"/>
              </a:rPr>
              <a:t> – Ceremonies are the things that employees do every day that bring them together. Examples include Friday afternoon get-togethers or simply saying goodbye to everyone before you leave for the day.</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Stories</a:t>
            </a:r>
            <a:r>
              <a:rPr lang="en-GB" sz="1200" b="0" i="0" u="none" strike="noStrike" kern="1200" dirty="0">
                <a:solidFill>
                  <a:schemeClr val="tx1"/>
                </a:solidFill>
                <a:effectLst/>
                <a:latin typeface="+mn-lt"/>
                <a:ea typeface="+mn-ea"/>
                <a:cs typeface="+mn-cs"/>
              </a:rPr>
              <a:t> – Corporate stories typically exemplify company values, and capture dramatically the exploits of employees who personify these values in action. Stories allow employees to learn about what is expected of them and better understand what the business stands for.</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Heroic Figures</a:t>
            </a:r>
            <a:r>
              <a:rPr lang="en-GB" sz="1200" b="0" i="0" u="none" strike="noStrike" kern="1200" dirty="0">
                <a:solidFill>
                  <a:schemeClr val="tx1"/>
                </a:solidFill>
                <a:effectLst/>
                <a:latin typeface="+mn-lt"/>
                <a:ea typeface="+mn-ea"/>
                <a:cs typeface="+mn-cs"/>
              </a:rPr>
              <a:t> – Related to stories are the employees and managers whose status is elevated because they embody organisational values. These heroes serve as role models and their words and actions signal the ideal to aspire to.</a:t>
            </a:r>
          </a:p>
          <a:p>
            <a:pPr fontAlgn="base"/>
            <a:endParaRPr lang="en-GB" sz="1200" b="0" i="0" u="none" strike="noStrike" kern="1200" dirty="0">
              <a:solidFill>
                <a:schemeClr val="tx1"/>
              </a:solidFill>
              <a:effectLst/>
              <a:latin typeface="+mn-lt"/>
              <a:ea typeface="+mn-ea"/>
              <a:cs typeface="+mn-cs"/>
            </a:endParaRPr>
          </a:p>
          <a:p>
            <a:pPr fontAlgn="base"/>
            <a:r>
              <a:rPr lang="en-GB" sz="1200" b="1" i="0" u="none" strike="noStrike" kern="1200" dirty="0">
                <a:solidFill>
                  <a:schemeClr val="tx1"/>
                </a:solidFill>
                <a:effectLst/>
                <a:latin typeface="+mn-lt"/>
                <a:ea typeface="+mn-ea"/>
                <a:cs typeface="+mn-cs"/>
              </a:rPr>
              <a:t>The Cultural Network</a:t>
            </a:r>
            <a:r>
              <a:rPr lang="en-GB" sz="1200" b="0" i="0" u="none" strike="noStrike" kern="1200" dirty="0">
                <a:solidFill>
                  <a:schemeClr val="tx1"/>
                </a:solidFill>
                <a:effectLst/>
                <a:latin typeface="+mn-lt"/>
                <a:ea typeface="+mn-ea"/>
                <a:cs typeface="+mn-cs"/>
              </a:rPr>
              <a:t> – The informal network within an organisation is often where the most important information is learned.</a:t>
            </a:r>
          </a:p>
          <a:p>
            <a:pPr fontAlgn="base"/>
            <a:endParaRPr lang="en-GB" sz="1200" b="0" i="0" u="none" strike="noStrike" kern="1200" dirty="0">
              <a:solidFill>
                <a:schemeClr val="tx1"/>
              </a:solidFill>
              <a:effectLst/>
              <a:latin typeface="+mn-lt"/>
              <a:ea typeface="+mn-ea"/>
              <a:cs typeface="+mn-cs"/>
            </a:endParaRPr>
          </a:p>
          <a:p>
            <a:pPr fontAlgn="base"/>
            <a:r>
              <a:rPr lang="en-GB" sz="1200" b="0" i="0" u="none" strike="noStrike" kern="1200" dirty="0">
                <a:solidFill>
                  <a:schemeClr val="tx1"/>
                </a:solidFill>
                <a:effectLst/>
                <a:latin typeface="+mn-lt"/>
                <a:ea typeface="+mn-ea"/>
                <a:cs typeface="+mn-cs"/>
              </a:rPr>
              <a:t>See some overlap with Schein’s model. </a:t>
            </a:r>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20</a:t>
            </a:fld>
            <a:endParaRPr lang="en-GB"/>
          </a:p>
        </p:txBody>
      </p:sp>
    </p:spTree>
    <p:extLst>
      <p:ext uri="{BB962C8B-B14F-4D97-AF65-F5344CB8AC3E}">
        <p14:creationId xmlns:p14="http://schemas.microsoft.com/office/powerpoint/2010/main" val="4159915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fontAlgn="base"/>
            <a:r>
              <a:rPr lang="en-GB" sz="1200" b="0" i="0" u="none" strike="noStrike" kern="1200" dirty="0">
                <a:solidFill>
                  <a:schemeClr val="tx1"/>
                </a:solidFill>
                <a:effectLst/>
                <a:latin typeface="+mn-lt"/>
                <a:ea typeface="+mn-ea"/>
                <a:cs typeface="+mn-cs"/>
              </a:rPr>
              <a:t>By examining these six cultural elements across a variety of organisations, Deal and Kennedy identified four distinct types of cultures and two marketplace factors that they felt influenced cultural patterns and practices.</a:t>
            </a:r>
          </a:p>
          <a:p>
            <a:pPr algn="just" fontAlgn="base"/>
            <a:endParaRPr lang="en-GB" sz="1200" b="0" i="0" u="none" strike="noStrike" kern="1200" dirty="0">
              <a:solidFill>
                <a:schemeClr val="tx1"/>
              </a:solidFill>
              <a:effectLst/>
              <a:latin typeface="+mn-lt"/>
              <a:ea typeface="+mn-ea"/>
              <a:cs typeface="+mn-cs"/>
            </a:endParaRPr>
          </a:p>
          <a:p>
            <a:pPr algn="just" fontAlgn="base"/>
            <a:r>
              <a:rPr lang="en-GB" sz="1200" b="0" i="0" u="none" strike="noStrike" kern="1200" dirty="0">
                <a:solidFill>
                  <a:schemeClr val="tx1"/>
                </a:solidFill>
                <a:effectLst/>
                <a:latin typeface="+mn-lt"/>
                <a:ea typeface="+mn-ea"/>
                <a:cs typeface="+mn-cs"/>
              </a:rPr>
              <a:t>The two factors are:</a:t>
            </a:r>
          </a:p>
          <a:p>
            <a:pPr marL="171450" indent="-171450" algn="just"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The degree of risk associated with a company's key activities.</a:t>
            </a:r>
          </a:p>
          <a:p>
            <a:pPr marL="171450" indent="-171450" algn="just" fontAlgn="base">
              <a:buFont typeface="Arial" panose="020B0604020202020204" pitchFamily="34" charset="0"/>
              <a:buChar char="•"/>
            </a:pPr>
            <a:r>
              <a:rPr lang="en-GB" sz="1200" b="0" i="0" u="none" strike="noStrike" kern="1200" dirty="0">
                <a:solidFill>
                  <a:schemeClr val="tx1"/>
                </a:solidFill>
                <a:effectLst/>
                <a:latin typeface="+mn-lt"/>
                <a:ea typeface="+mn-ea"/>
                <a:cs typeface="+mn-cs"/>
              </a:rPr>
              <a:t>The speed at which companies learn whether their actions and strategies are successful – i.e. feedback. </a:t>
            </a:r>
            <a:r>
              <a:rPr lang="en-GB" sz="1200" b="0" i="0" kern="1200" dirty="0">
                <a:solidFill>
                  <a:schemeClr val="tx1"/>
                </a:solidFill>
                <a:effectLst/>
                <a:latin typeface="+mn-lt"/>
                <a:ea typeface="+mn-ea"/>
                <a:cs typeface="+mn-cs"/>
              </a:rPr>
              <a:t>By ‘feedback’, Deal and Kennedy do not mean just bonuses, promotions and pats on the back. They use the term much more broadly to refer to knowledge of results.</a:t>
            </a:r>
            <a:endParaRPr lang="en-GB" sz="1200" b="0" i="0" u="none" strike="noStrike" kern="1200" dirty="0">
              <a:solidFill>
                <a:schemeClr val="tx1"/>
              </a:solidFill>
              <a:effectLst/>
              <a:latin typeface="+mn-lt"/>
              <a:ea typeface="+mn-ea"/>
              <a:cs typeface="+mn-cs"/>
            </a:endParaRPr>
          </a:p>
          <a:p>
            <a:pPr marL="0" indent="0" algn="just" fontAlgn="base">
              <a:buFont typeface="Arial" panose="020B0604020202020204" pitchFamily="34" charset="0"/>
              <a:buNone/>
            </a:pPr>
            <a:endParaRPr lang="en-GB" sz="1200" b="0" i="0" u="none" strike="noStrike" kern="1200" dirty="0">
              <a:solidFill>
                <a:schemeClr val="tx1"/>
              </a:solidFill>
              <a:effectLst/>
              <a:latin typeface="+mn-lt"/>
              <a:ea typeface="+mn-ea"/>
              <a:cs typeface="+mn-cs"/>
            </a:endParaRPr>
          </a:p>
          <a:p>
            <a:pPr algn="just" fontAlgn="base"/>
            <a:r>
              <a:rPr lang="en-GB" sz="1200" b="0" i="0" u="none" strike="noStrike" kern="1200" dirty="0">
                <a:solidFill>
                  <a:schemeClr val="tx1"/>
                </a:solidFill>
                <a:effectLst/>
                <a:latin typeface="+mn-lt"/>
                <a:ea typeface="+mn-ea"/>
                <a:cs typeface="+mn-cs"/>
              </a:rPr>
              <a:t>They believed that the risk involved in making a poor decision and the time it takes to find out whether a decision is the right one, both have a bearing on how cultural elements develop and influence an organisation's employees.</a:t>
            </a:r>
          </a:p>
          <a:p>
            <a:pPr algn="just" fontAlgn="base"/>
            <a:endParaRPr lang="en-GB" sz="1200" b="0" i="0" u="none" strike="noStrike" kern="1200" dirty="0">
              <a:solidFill>
                <a:schemeClr val="tx1"/>
              </a:solidFill>
              <a:effectLst/>
              <a:latin typeface="+mn-lt"/>
              <a:ea typeface="+mn-ea"/>
              <a:cs typeface="+mn-cs"/>
            </a:endParaRPr>
          </a:p>
          <a:p>
            <a:pPr algn="just" fontAlgn="base"/>
            <a:r>
              <a:rPr lang="en-GB" sz="1200" b="0" i="0" u="none" strike="noStrike" kern="1200" dirty="0">
                <a:solidFill>
                  <a:schemeClr val="tx1"/>
                </a:solidFill>
                <a:effectLst/>
                <a:latin typeface="+mn-lt"/>
                <a:ea typeface="+mn-ea"/>
                <a:cs typeface="+mn-cs"/>
              </a:rPr>
              <a:t>Deal and Kennedy present these factors in a 2 x 2 matrix that identifies the four culture types, as shown in the</a:t>
            </a:r>
            <a:r>
              <a:rPr lang="en-GB" sz="1200" b="0" i="0" u="none" strike="noStrike" kern="1200" baseline="0" dirty="0">
                <a:solidFill>
                  <a:schemeClr val="tx1"/>
                </a:solidFill>
                <a:effectLst/>
                <a:latin typeface="+mn-lt"/>
                <a:ea typeface="+mn-ea"/>
                <a:cs typeface="+mn-cs"/>
              </a:rPr>
              <a:t> figure above</a:t>
            </a:r>
            <a:r>
              <a:rPr lang="en-GB" sz="1200" b="0" i="0" u="none" strike="noStrike" kern="1200" dirty="0">
                <a:solidFill>
                  <a:schemeClr val="tx1"/>
                </a:solidFill>
                <a:effectLst/>
                <a:latin typeface="+mn-lt"/>
                <a:ea typeface="+mn-ea"/>
                <a:cs typeface="+mn-cs"/>
              </a:rPr>
              <a:t>.</a:t>
            </a:r>
          </a:p>
          <a:p>
            <a:pPr algn="just" fontAlgn="base"/>
            <a:endParaRPr lang="en-GB" sz="1200" b="0" i="0" u="none" strike="noStrike" kern="1200" dirty="0">
              <a:solidFill>
                <a:schemeClr val="tx1"/>
              </a:solidFill>
              <a:effectLst/>
              <a:latin typeface="+mn-lt"/>
              <a:ea typeface="+mn-ea"/>
              <a:cs typeface="+mn-cs"/>
            </a:endParaRPr>
          </a:p>
          <a:p>
            <a:pPr algn="just" fontAlgn="base"/>
            <a:r>
              <a:rPr lang="en-GB" sz="1200" b="0" i="0" u="sng" strike="noStrike" kern="1200" dirty="0">
                <a:solidFill>
                  <a:schemeClr val="tx1"/>
                </a:solidFill>
                <a:effectLst/>
                <a:latin typeface="+mn-lt"/>
                <a:ea typeface="+mn-ea"/>
                <a:cs typeface="+mn-cs"/>
              </a:rPr>
              <a:t>Four types of culture</a:t>
            </a:r>
          </a:p>
          <a:p>
            <a:pPr algn="just" fontAlgn="base"/>
            <a:endParaRPr lang="en-GB" sz="1200" b="0" i="0" u="sng" strike="noStrike" kern="1200" dirty="0">
              <a:solidFill>
                <a:schemeClr val="tx1"/>
              </a:solidFill>
              <a:effectLst/>
              <a:latin typeface="+mn-lt"/>
              <a:ea typeface="+mn-ea"/>
              <a:cs typeface="+mn-cs"/>
            </a:endParaRPr>
          </a:p>
          <a:p>
            <a:pPr algn="just" fontAlgn="base"/>
            <a:r>
              <a:rPr lang="en-GB" sz="1200" b="1" i="0" u="none" strike="noStrike" kern="1200" dirty="0">
                <a:solidFill>
                  <a:schemeClr val="tx1"/>
                </a:solidFill>
                <a:effectLst/>
                <a:latin typeface="+mn-lt"/>
                <a:ea typeface="+mn-ea"/>
                <a:cs typeface="+mn-cs"/>
              </a:rPr>
              <a:t>Work Hard/Play Hard</a:t>
            </a:r>
            <a:r>
              <a:rPr lang="en-GB" sz="1200" b="0" i="0" u="none" strike="noStrike" kern="1200" dirty="0">
                <a:solidFill>
                  <a:schemeClr val="tx1"/>
                </a:solidFill>
                <a:effectLst/>
                <a:latin typeface="+mn-lt"/>
                <a:ea typeface="+mn-ea"/>
                <a:cs typeface="+mn-cs"/>
              </a:rPr>
              <a:t> – This culture is the world of sales (among others). Employees themselves take few risks; however, the feedback on how well they are performing is almost immediate. Employees in this culture have to maintain high levels of energy and stay upbeat. Heroes in such cultures are high volume salespeople. Interestingly, this culture recognises that one person alone cannot make the company. They know it is a team effort and everyone is driven to excel. Contests among employees are common here, as they drive everyone to reach new heights.</a:t>
            </a:r>
          </a:p>
          <a:p>
            <a:pPr algn="just" fontAlgn="base"/>
            <a:endParaRPr lang="en-GB" sz="1200" b="0" i="0" u="none" strike="noStrike" kern="1200" dirty="0">
              <a:solidFill>
                <a:schemeClr val="tx1"/>
              </a:solidFill>
              <a:effectLst/>
              <a:latin typeface="+mn-lt"/>
              <a:ea typeface="+mn-ea"/>
              <a:cs typeface="+mn-cs"/>
            </a:endParaRPr>
          </a:p>
          <a:p>
            <a:pPr algn="just"/>
            <a:r>
              <a:rPr lang="en-GB" sz="1200" b="1" i="0" u="none" strike="noStrike" kern="1200" dirty="0">
                <a:solidFill>
                  <a:schemeClr val="tx1"/>
                </a:solidFill>
                <a:effectLst/>
                <a:latin typeface="+mn-lt"/>
                <a:ea typeface="+mn-ea"/>
                <a:cs typeface="+mn-cs"/>
              </a:rPr>
              <a:t>Tough-Guy, Macho</a:t>
            </a:r>
            <a:r>
              <a:rPr lang="en-GB" sz="1200" b="0" i="0" u="none" strike="noStrike" kern="1200" dirty="0">
                <a:solidFill>
                  <a:schemeClr val="tx1"/>
                </a:solidFill>
                <a:effectLst/>
                <a:latin typeface="+mn-lt"/>
                <a:ea typeface="+mn-ea"/>
                <a:cs typeface="+mn-cs"/>
              </a:rPr>
              <a:t> – This culture contains a world of individualists who enjoy risk and who get quick feedback on their decisions. This is an all-or-nothing culture where successful employees are the ones who enjoy excitement and work very hard to be stars. The entertainment industry, sports teams and advertising are great examples of this cultural type. Teamwork is not highly valued in this culture, and it's a difficult environment for people who blossom slowly. This leads to higher turnover, which impedes efforts to build a cohesive culture. Thus, individualism continues to prevail.</a:t>
            </a:r>
          </a:p>
          <a:p>
            <a:pPr algn="just" fontAlgn="base"/>
            <a:endParaRPr lang="en-GB" sz="1200" b="0" i="0" u="none" strike="noStrike" kern="1200" dirty="0">
              <a:solidFill>
                <a:schemeClr val="tx1"/>
              </a:solidFill>
              <a:effectLst/>
              <a:latin typeface="+mn-lt"/>
              <a:ea typeface="+mn-ea"/>
              <a:cs typeface="+mn-cs"/>
            </a:endParaRPr>
          </a:p>
          <a:p>
            <a:pPr algn="just" fontAlgn="base"/>
            <a:r>
              <a:rPr lang="en-GB" sz="1200" b="1" i="0" u="none" strike="noStrike" kern="1200" dirty="0">
                <a:solidFill>
                  <a:schemeClr val="tx1"/>
                </a:solidFill>
                <a:effectLst/>
                <a:latin typeface="+mn-lt"/>
                <a:ea typeface="+mn-ea"/>
                <a:cs typeface="+mn-cs"/>
              </a:rPr>
              <a:t>Bet-Your-Company</a:t>
            </a:r>
            <a:r>
              <a:rPr lang="en-GB" sz="1200" b="0" i="0" u="none" strike="noStrike" kern="1200" dirty="0">
                <a:solidFill>
                  <a:schemeClr val="tx1"/>
                </a:solidFill>
                <a:effectLst/>
                <a:latin typeface="+mn-lt"/>
                <a:ea typeface="+mn-ea"/>
                <a:cs typeface="+mn-cs"/>
              </a:rPr>
              <a:t> – Here, the culture is one in which decisions are high risk but employees may wait years before they know whether their actions actually paid off. Pharmaceutical companies are an obvious example of this culture, as are oil and gas companies, architectural firms and organisations in other large, capital-intensive industries. Because the need to make the right decision is so great, the cultural elements evolve such that values are long-term focused and there is a collective belief in the need to plan, prepare and perform due diligence at all stages of decision making.</a:t>
            </a:r>
          </a:p>
          <a:p>
            <a:pPr algn="just" fontAlgn="base"/>
            <a:endParaRPr lang="en-GB" sz="1200" b="0" i="0" u="none" strike="noStrike" kern="1200" dirty="0">
              <a:solidFill>
                <a:schemeClr val="tx1"/>
              </a:solidFill>
              <a:effectLst/>
              <a:latin typeface="+mn-lt"/>
              <a:ea typeface="+mn-ea"/>
              <a:cs typeface="+mn-cs"/>
            </a:endParaRPr>
          </a:p>
          <a:p>
            <a:pPr algn="just" fontAlgn="base"/>
            <a:r>
              <a:rPr lang="en-GB" sz="1200" b="1" i="0" u="none" strike="noStrike" kern="1200" dirty="0">
                <a:solidFill>
                  <a:schemeClr val="tx1"/>
                </a:solidFill>
                <a:effectLst/>
                <a:latin typeface="+mn-lt"/>
                <a:ea typeface="+mn-ea"/>
                <a:cs typeface="+mn-cs"/>
              </a:rPr>
              <a:t>Process</a:t>
            </a:r>
            <a:r>
              <a:rPr lang="en-GB" sz="1200" b="0" i="0" u="none" strike="noStrike" kern="1200" dirty="0">
                <a:solidFill>
                  <a:schemeClr val="tx1"/>
                </a:solidFill>
                <a:effectLst/>
                <a:latin typeface="+mn-lt"/>
                <a:ea typeface="+mn-ea"/>
                <a:cs typeface="+mn-cs"/>
              </a:rPr>
              <a:t> – In this culture, feedback is slow, and the risks are low. Large retailers, banks, insurance companies and government organisations are typically in this group. No single transaction has much impact on the organisation's success and it takes years to find out whether a decision was good or bad. Because of the lack of immediate feedback, employees find it very difficult to measure what they do so they focus instead on how they do things. Technical excellence is often valued here and employees will pay attention to getting the process and the details right without necessarily measuring the actual outcome.</a:t>
            </a:r>
          </a:p>
          <a:p>
            <a:endParaRPr lang="en-GB" dirty="0"/>
          </a:p>
        </p:txBody>
      </p:sp>
      <p:sp>
        <p:nvSpPr>
          <p:cNvPr id="4" name="Slide Number Placeholder 3"/>
          <p:cNvSpPr>
            <a:spLocks noGrp="1"/>
          </p:cNvSpPr>
          <p:nvPr>
            <p:ph type="sldNum" sz="quarter" idx="10"/>
          </p:nvPr>
        </p:nvSpPr>
        <p:spPr/>
        <p:txBody>
          <a:bodyPr/>
          <a:lstStyle/>
          <a:p>
            <a:fld id="{66D29648-A2F4-46D5-9F39-7BC40FB1BBCF}" type="slidenum">
              <a:rPr lang="en-GB" smtClean="0"/>
              <a:t>21</a:t>
            </a:fld>
            <a:endParaRPr lang="en-GB"/>
          </a:p>
        </p:txBody>
      </p:sp>
    </p:spTree>
    <p:extLst>
      <p:ext uri="{BB962C8B-B14F-4D97-AF65-F5344CB8AC3E}">
        <p14:creationId xmlns:p14="http://schemas.microsoft.com/office/powerpoint/2010/main" val="6921455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555555"/>
                </a:solidFill>
                <a:effectLst/>
                <a:latin typeface="Open Sans" panose="020B0606030504020204" pitchFamily="34" charset="0"/>
              </a:rPr>
              <a:t> Benefits on offer can impact culture much more directly than some may realise. For example, providing a generous parental leave package will go a long way toward creating a culture that is supportive of parents or providing a flexible workday or remote work option can influence how the organisation judges performance, encouraging judgement based on outcomes, not hours. </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pPr algn="l">
              <a:buFont typeface="Arial" panose="020B0604020202020204" pitchFamily="34" charset="0"/>
              <a:buChar char="•"/>
            </a:pPr>
            <a:r>
              <a:rPr lang="en-GB" b="0" i="0" dirty="0">
                <a:solidFill>
                  <a:srgbClr val="555555"/>
                </a:solidFill>
                <a:effectLst/>
                <a:latin typeface="Open Sans" panose="020B0606030504020204" pitchFamily="34" charset="0"/>
              </a:rPr>
              <a:t> The key performance indicators (KPIs) in place make a big difference in how employees work and how they’re judged, which, in turn, impacts how they interact with one another. HR can have a direct impact on KPIs through training and influence on the supervisory staff.</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pPr algn="l">
              <a:buFont typeface="Arial" panose="020B0604020202020204" pitchFamily="34" charset="0"/>
              <a:buChar char="•"/>
            </a:pPr>
            <a:r>
              <a:rPr lang="en-GB" b="0" i="0" dirty="0">
                <a:solidFill>
                  <a:srgbClr val="555555"/>
                </a:solidFill>
                <a:effectLst/>
                <a:latin typeface="Open Sans" panose="020B0606030504020204" pitchFamily="34" charset="0"/>
              </a:rPr>
              <a:t> How much training is on offer and how it is communicated will directly impact whether an organisation is viewed as being friendly to employee development. The type of training on offer also matters. Providing things like inclusivity training, empathy training, and training on listening skills sends a clear message about the types of skills the employer values, for example. </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i="0" dirty="0">
                <a:solidFill>
                  <a:srgbClr val="555555"/>
                </a:solidFill>
                <a:effectLst/>
                <a:latin typeface="Open Sans" panose="020B0606030504020204" pitchFamily="34" charset="0"/>
              </a:rPr>
              <a:t> Recruiting in a way that emphasizes cultural fit can also be an option. This can be accomplished through how the interview is conducted, the types of questions that are asked, and the emphasis put on that fit. HR is often either directly or indirectly responsible for creating onboarding and training programs, so this is another area where HR professionals can start to have an impact.</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pPr algn="l">
              <a:buFont typeface="Arial" panose="020B0604020202020204" pitchFamily="34" charset="0"/>
              <a:buChar char="•"/>
            </a:pPr>
            <a:r>
              <a:rPr lang="en-GB" b="0" i="0" dirty="0">
                <a:solidFill>
                  <a:srgbClr val="555555"/>
                </a:solidFill>
                <a:effectLst/>
                <a:latin typeface="Open Sans" panose="020B0606030504020204" pitchFamily="34" charset="0"/>
              </a:rPr>
              <a:t> Pay, particularly incentive schemes and bonus structures, can have an impact on employee behaviour and motivation levels, which directly impacts the culture. HR teams can greatly influence pay through discussions with organisational leadership about market norms and the like and with the creation of pay grades or bands throughout the organisation.</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pPr algn="l">
              <a:buFont typeface="Arial" panose="020B0604020202020204" pitchFamily="34" charset="0"/>
              <a:buChar char="•"/>
            </a:pPr>
            <a:r>
              <a:rPr lang="en-GB" b="0" i="0" dirty="0">
                <a:solidFill>
                  <a:srgbClr val="555555"/>
                </a:solidFill>
                <a:effectLst/>
                <a:latin typeface="Open Sans" panose="020B0606030504020204" pitchFamily="34" charset="0"/>
              </a:rPr>
              <a:t> What HR pols and procedures are, and what they say about the focus. Employee wellbeing, for example.</a:t>
            </a:r>
          </a:p>
          <a:p>
            <a:pPr algn="l">
              <a:buFont typeface="Arial" panose="020B0604020202020204" pitchFamily="34" charset="0"/>
              <a:buChar char="•"/>
            </a:pPr>
            <a:endParaRPr lang="en-GB" b="0" i="0" dirty="0">
              <a:solidFill>
                <a:srgbClr val="555555"/>
              </a:solidFill>
              <a:effectLst/>
              <a:latin typeface="Open Sans" panose="020B0606030504020204" pitchFamily="34" charset="0"/>
            </a:endParaRPr>
          </a:p>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22</a:t>
            </a:fld>
            <a:endParaRPr lang="en-GB"/>
          </a:p>
        </p:txBody>
      </p:sp>
    </p:spTree>
    <p:extLst>
      <p:ext uri="{BB962C8B-B14F-4D97-AF65-F5344CB8AC3E}">
        <p14:creationId xmlns:p14="http://schemas.microsoft.com/office/powerpoint/2010/main" val="14368276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58595B"/>
                </a:solidFill>
                <a:effectLst/>
                <a:latin typeface="Open Sans" panose="020B0606030504020204" pitchFamily="34" charset="0"/>
              </a:rPr>
              <a:t>Committing to cultural change in an ever-evolving work environment is vital, particularly given the high rate of failure among change initiatives. To maximise the benefits and ensure the commitment, engagement and retention of their people, organisations must ensure that culture change is managed properly.  </a:t>
            </a:r>
          </a:p>
          <a:p>
            <a:endParaRPr lang="en-GB" b="0" i="0" dirty="0">
              <a:solidFill>
                <a:srgbClr val="58595B"/>
              </a:solidFill>
              <a:effectLst/>
              <a:latin typeface="Open Sans" panose="020B0606030504020204" pitchFamily="34" charset="0"/>
            </a:endParaRPr>
          </a:p>
          <a:p>
            <a:pPr algn="l"/>
            <a:r>
              <a:rPr lang="en-GB" b="0" i="0" dirty="0">
                <a:solidFill>
                  <a:srgbClr val="58595B"/>
                </a:solidFill>
                <a:effectLst/>
                <a:latin typeface="Open Sans" panose="020B0606030504020204" pitchFamily="34" charset="0"/>
              </a:rPr>
              <a:t>When attempting to make cultural change, there are several things that organisations should consider:</a:t>
            </a:r>
            <a:br>
              <a:rPr lang="en-GB" b="0" i="0" dirty="0">
                <a:solidFill>
                  <a:srgbClr val="58595B"/>
                </a:solidFill>
                <a:effectLst/>
                <a:latin typeface="Open Sans" panose="020B0606030504020204" pitchFamily="34" charset="0"/>
              </a:rPr>
            </a:br>
            <a:endParaRPr lang="en-GB" b="0" i="0" dirty="0">
              <a:solidFill>
                <a:srgbClr val="58595B"/>
              </a:solidFill>
              <a:effectLst/>
              <a:latin typeface="Open Sans" panose="020B0606030504020204" pitchFamily="34" charset="0"/>
            </a:endParaRPr>
          </a:p>
          <a:p>
            <a:pPr marL="171450" indent="-171450" algn="l">
              <a:buFont typeface="Arial" panose="020B0604020202020204" pitchFamily="34" charset="0"/>
              <a:buChar char="•"/>
            </a:pPr>
            <a:r>
              <a:rPr lang="en-GB" b="0" i="0" dirty="0">
                <a:solidFill>
                  <a:srgbClr val="58595B"/>
                </a:solidFill>
                <a:effectLst/>
                <a:latin typeface="Open Sans" panose="020B0606030504020204" pitchFamily="34" charset="0"/>
              </a:rPr>
              <a:t> Convey the vision and need for change to the wider organisation: the relatively small number of people involved in initiating change take time and care when doing this and can therefore easily justify their decisions. Those hearing about change for the first time, however, do not share this privilege. Organisations need to ensure employees connect with the vision and need for change and understand its benefits, rather than feeling the negative effects of an upheaval.  </a:t>
            </a:r>
          </a:p>
          <a:p>
            <a:pPr marL="171450" indent="-171450" algn="l">
              <a:buFont typeface="Arial" panose="020B0604020202020204" pitchFamily="34" charset="0"/>
              <a:buChar char="•"/>
            </a:pPr>
            <a:r>
              <a:rPr lang="en-GB" b="0" i="0" dirty="0">
                <a:solidFill>
                  <a:srgbClr val="58595B"/>
                </a:solidFill>
                <a:effectLst/>
                <a:latin typeface="Open Sans" panose="020B0606030504020204" pitchFamily="34" charset="0"/>
              </a:rPr>
              <a:t>Grasp the potential of key stakeholders: As well as managers as key enablers of their staff, leaders of networks and employee resources groups must be involved in the implementation of culture change to ensure its success. Working alongside those who share the organisation’s vision will be more conducive to creating shared values than parachuting in new leaders.  </a:t>
            </a:r>
          </a:p>
          <a:p>
            <a:pPr marL="171450" indent="-171450" algn="l">
              <a:buFont typeface="Arial" panose="020B0604020202020204" pitchFamily="34" charset="0"/>
              <a:buChar char="•"/>
            </a:pPr>
            <a:r>
              <a:rPr lang="en-GB" b="0" i="0" dirty="0">
                <a:solidFill>
                  <a:srgbClr val="58595B"/>
                </a:solidFill>
                <a:effectLst/>
                <a:latin typeface="Open Sans" panose="020B0606030504020204" pitchFamily="34" charset="0"/>
              </a:rPr>
              <a:t>Avoid immediately reorganising: Instead, clarify the vision and ensure there are management roles and systems that support this vision.</a:t>
            </a:r>
          </a:p>
          <a:p>
            <a:pPr algn="l"/>
            <a:endParaRPr lang="en-GB" b="0" i="0" dirty="0">
              <a:solidFill>
                <a:srgbClr val="58595B"/>
              </a:solidFill>
              <a:effectLst/>
              <a:latin typeface="Open Sans" panose="020B0606030504020204" pitchFamily="34" charset="0"/>
            </a:endParaRPr>
          </a:p>
          <a:p>
            <a:pPr algn="l"/>
            <a:endParaRPr lang="en-GB" b="0" i="0" dirty="0">
              <a:solidFill>
                <a:srgbClr val="58595B"/>
              </a:solidFill>
              <a:effectLst/>
              <a:latin typeface="Open Sans" panose="020B0606030504020204" pitchFamily="34" charset="0"/>
            </a:endParaRPr>
          </a:p>
          <a:p>
            <a:pPr algn="l"/>
            <a:r>
              <a:rPr lang="en-GB" b="0" i="0" dirty="0">
                <a:solidFill>
                  <a:srgbClr val="58595B"/>
                </a:solidFill>
                <a:effectLst/>
                <a:latin typeface="Open Sans" panose="020B0606030504020204" pitchFamily="34" charset="0"/>
              </a:rPr>
              <a:t>https://www.forbes.com/sites/stevedenning/2011/07/23/how-do-you-change-an-organizational-culture/?sh=75c105f239dc</a:t>
            </a:r>
          </a:p>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23</a:t>
            </a:fld>
            <a:endParaRPr lang="en-GB"/>
          </a:p>
        </p:txBody>
      </p:sp>
    </p:spTree>
    <p:extLst>
      <p:ext uri="{BB962C8B-B14F-4D97-AF65-F5344CB8AC3E}">
        <p14:creationId xmlns:p14="http://schemas.microsoft.com/office/powerpoint/2010/main" val="2099957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important to note that the trust is not an organisation but a partnership, and thus the trust itself does not have employees, but the trust’s workforce are all staff working in organisations/agencies as part of the partnership. </a:t>
            </a:r>
          </a:p>
          <a:p>
            <a:endParaRPr lang="en-GB" dirty="0"/>
          </a:p>
          <a:p>
            <a:r>
              <a:rPr lang="en-GB" dirty="0"/>
              <a:t>In particular, why were leaders as change agents important?</a:t>
            </a:r>
          </a:p>
        </p:txBody>
      </p:sp>
      <p:sp>
        <p:nvSpPr>
          <p:cNvPr id="4" name="Slide Number Placeholder 3"/>
          <p:cNvSpPr>
            <a:spLocks noGrp="1"/>
          </p:cNvSpPr>
          <p:nvPr>
            <p:ph type="sldNum" sz="quarter" idx="5"/>
          </p:nvPr>
        </p:nvSpPr>
        <p:spPr/>
        <p:txBody>
          <a:bodyPr/>
          <a:lstStyle/>
          <a:p>
            <a:fld id="{A0E8ADD7-CA46-465A-984C-684DFD70FFC4}" type="slidenum">
              <a:rPr lang="en-GB" smtClean="0"/>
              <a:t>24</a:t>
            </a:fld>
            <a:endParaRPr lang="en-GB"/>
          </a:p>
        </p:txBody>
      </p:sp>
    </p:spTree>
    <p:extLst>
      <p:ext uri="{BB962C8B-B14F-4D97-AF65-F5344CB8AC3E}">
        <p14:creationId xmlns:p14="http://schemas.microsoft.com/office/powerpoint/2010/main" val="1677950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25</a:t>
            </a:fld>
            <a:endParaRPr lang="en-GB"/>
          </a:p>
        </p:txBody>
      </p:sp>
    </p:spTree>
    <p:extLst>
      <p:ext uri="{BB962C8B-B14F-4D97-AF65-F5344CB8AC3E}">
        <p14:creationId xmlns:p14="http://schemas.microsoft.com/office/powerpoint/2010/main" val="36980026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0E8ADD7-CA46-465A-984C-684DFD70FFC4}" type="slidenum">
              <a:rPr lang="en-GB" smtClean="0"/>
              <a:t>26</a:t>
            </a:fld>
            <a:endParaRPr lang="en-GB"/>
          </a:p>
        </p:txBody>
      </p:sp>
    </p:spTree>
    <p:extLst>
      <p:ext uri="{BB962C8B-B14F-4D97-AF65-F5344CB8AC3E}">
        <p14:creationId xmlns:p14="http://schemas.microsoft.com/office/powerpoint/2010/main" val="995415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61DAC-45C0-4B20-AB5B-59934A985C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9ED5A05-9DCA-4FA6-BBBC-C7A23EF16A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2F269E4-56FF-4C26-9215-BA34C892A9D3}"/>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DDDEBFEB-BDB9-409B-82B5-89DD317454A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9A28CC-84AE-4C04-8216-206CAEBEA0B5}"/>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640668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AA70B-BAB8-4FEF-B495-31E154655C5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D8F5FA2-AEB0-47AA-BBD0-E4CD64FFDF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D09401-784B-4195-AF8A-35BF1BF50E1E}"/>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3DA92ECB-FB9F-4359-8BD5-94539548A8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E5F794-5E2E-48AC-8238-C85A97DD0EDA}"/>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3742094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052CC-AB17-40F3-BCBC-D9499959EB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BEF2AF-2321-47B2-81AD-B88ED85B8D7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14F396-28D6-4712-AB43-1D16187D44AA}"/>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744E8E94-CA7B-4257-B43C-DEF6B39C827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B2F630-BEAC-42E5-8E0C-39A47A165B0D}"/>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31320684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C100B-AF01-4DA1-ACF7-DDA86D4152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4FA105-A0C9-4193-82EA-66F581B0BD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2D6F7EF-BC2E-4117-AB48-F34C2CACE0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F0C32E-6100-4771-B0C4-A26004FEBD15}"/>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6" name="Footer Placeholder 5">
            <a:extLst>
              <a:ext uri="{FF2B5EF4-FFF2-40B4-BE49-F238E27FC236}">
                <a16:creationId xmlns:a16="http://schemas.microsoft.com/office/drawing/2014/main" id="{2C6DE365-1A9B-4329-8193-F628018AC6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6ED56F-DDA2-4DA4-9B92-42C62CF04308}"/>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1948578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1606E-8AD0-4C33-A507-EA961107EE0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2228EA-791B-42F6-98A2-7F3B2D2BA2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8021F8-9BC9-40B6-99E6-43E55F5E528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CD7B454-E562-4156-BF09-82A0A48A5E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233D81B-9931-4974-935F-7E1EDA2A00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B80602C-8FAD-4BAE-BD26-D00FFB9F8374}"/>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8" name="Footer Placeholder 7">
            <a:extLst>
              <a:ext uri="{FF2B5EF4-FFF2-40B4-BE49-F238E27FC236}">
                <a16:creationId xmlns:a16="http://schemas.microsoft.com/office/drawing/2014/main" id="{A716865E-A2CE-40AE-AB60-F2CB8E342B1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040A350-8DE1-4453-AA1A-4A1BE04FAEF7}"/>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23638844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CE89A-A1B2-4358-B298-DCF8DFF436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77ECC1-72F8-423B-B81B-6EEF14A71BB2}"/>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4" name="Footer Placeholder 3">
            <a:extLst>
              <a:ext uri="{FF2B5EF4-FFF2-40B4-BE49-F238E27FC236}">
                <a16:creationId xmlns:a16="http://schemas.microsoft.com/office/drawing/2014/main" id="{E69089E0-6CD5-4A99-92CC-1BF1847498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FB42C9-2978-4871-BD0B-CBDD60973DEC}"/>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21163079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EF0CAAC-8E13-401B-91A2-C71CD06727CB}"/>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3" name="Footer Placeholder 2">
            <a:extLst>
              <a:ext uri="{FF2B5EF4-FFF2-40B4-BE49-F238E27FC236}">
                <a16:creationId xmlns:a16="http://schemas.microsoft.com/office/drawing/2014/main" id="{10E105B7-8DA7-468D-9C94-BD70B2A7F74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07D386B-103C-465E-87D3-838D8DC8E17A}"/>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8210170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89F4A-4155-430F-91E4-D45252CE11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95F21B3-A0CB-4811-AA17-754C01931DB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51ED26-9C5D-45B6-9148-F5149A981F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B7BB1D-F6DA-4029-9088-74385790BD37}"/>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6" name="Footer Placeholder 5">
            <a:extLst>
              <a:ext uri="{FF2B5EF4-FFF2-40B4-BE49-F238E27FC236}">
                <a16:creationId xmlns:a16="http://schemas.microsoft.com/office/drawing/2014/main" id="{65A123E3-2852-436F-904B-1865E1289C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AC1EBC-A2AC-4153-AE13-4D9C0DF1F4CC}"/>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112767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E8010-6FCD-497F-A4F0-E20CF3263C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64CB9D8-EA9B-4BA5-BF57-2515A7E27A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E4B15A5-A2F6-4C60-8705-C46FF4E92F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D4905A-6C08-4022-B8F9-DDF3DE60C41D}"/>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6" name="Footer Placeholder 5">
            <a:extLst>
              <a:ext uri="{FF2B5EF4-FFF2-40B4-BE49-F238E27FC236}">
                <a16:creationId xmlns:a16="http://schemas.microsoft.com/office/drawing/2014/main" id="{E6688AF2-7A63-4F6D-B127-887D6E16B1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653950-9D27-4EA3-BB69-1A5C866ECA01}"/>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3719812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8CC8F-4B0F-4FE9-B9D9-632CD34720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FC49BB-B15F-4E11-8D9C-D397C9A1B4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DD5EA8-CFE6-400D-9FED-53A7710A458B}"/>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E9E1412B-DD07-49C9-B600-531C3595C0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5B20F6-D2CA-4211-88CE-F829ABA652EF}"/>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27731881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858667-668A-4D94-8C98-0304D131448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310336-90D8-49F7-ACFB-703E0C70B11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B97A93-610D-4638-819B-A66E7A7D3604}"/>
              </a:ext>
            </a:extLst>
          </p:cNvPr>
          <p:cNvSpPr>
            <a:spLocks noGrp="1"/>
          </p:cNvSpPr>
          <p:nvPr>
            <p:ph type="dt" sz="half" idx="10"/>
          </p:nvPr>
        </p:nvSpPr>
        <p:spPr/>
        <p:txBody>
          <a:body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FA7D4759-7B36-4D1B-AD28-1F950F2E25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CC55EB-9269-4DB8-9139-D6E7BC189E43}"/>
              </a:ext>
            </a:extLst>
          </p:cNvPr>
          <p:cNvSpPr>
            <a:spLocks noGrp="1"/>
          </p:cNvSpPr>
          <p:nvPr>
            <p:ph type="sldNum" sz="quarter" idx="12"/>
          </p:nvPr>
        </p:nvSpPr>
        <p:spPr/>
        <p:txBody>
          <a:bodyPr/>
          <a:lstStyle/>
          <a:p>
            <a:fld id="{B0B1E777-E548-48CE-BFA5-DCE65E2B52C0}" type="slidenum">
              <a:rPr lang="en-GB" smtClean="0"/>
              <a:t>‹#›</a:t>
            </a:fld>
            <a:endParaRPr lang="en-GB"/>
          </a:p>
        </p:txBody>
      </p:sp>
    </p:spTree>
    <p:extLst>
      <p:ext uri="{BB962C8B-B14F-4D97-AF65-F5344CB8AC3E}">
        <p14:creationId xmlns:p14="http://schemas.microsoft.com/office/powerpoint/2010/main" val="91537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8E67B96-1443-4B4D-A9CB-2441D28EE3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267257-75A8-406B-85D0-F676C54B95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833523-0D55-4EBC-A94B-65E42F81E3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8801DA-5075-42CC-98D8-1BEF5EC95664}" type="datetimeFigureOut">
              <a:rPr lang="en-GB" smtClean="0"/>
              <a:t>18/01/2022</a:t>
            </a:fld>
            <a:endParaRPr lang="en-GB"/>
          </a:p>
        </p:txBody>
      </p:sp>
      <p:sp>
        <p:nvSpPr>
          <p:cNvPr id="5" name="Footer Placeholder 4">
            <a:extLst>
              <a:ext uri="{FF2B5EF4-FFF2-40B4-BE49-F238E27FC236}">
                <a16:creationId xmlns:a16="http://schemas.microsoft.com/office/drawing/2014/main" id="{7133C998-FCAA-40A3-8F25-5FEB00ECAAB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A9F2FA-7543-4186-A891-F54F78F3274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B1E777-E548-48CE-BFA5-DCE65E2B52C0}" type="slidenum">
              <a:rPr lang="en-GB" smtClean="0"/>
              <a:t>‹#›</a:t>
            </a:fld>
            <a:endParaRPr lang="en-GB"/>
          </a:p>
        </p:txBody>
      </p:sp>
    </p:spTree>
    <p:extLst>
      <p:ext uri="{BB962C8B-B14F-4D97-AF65-F5344CB8AC3E}">
        <p14:creationId xmlns:p14="http://schemas.microsoft.com/office/powerpoint/2010/main" val="774455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2" name="Rectangle 191">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54C3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Rectangle 192">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3840" y="256540"/>
            <a:ext cx="1170432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194" name="Straight Connector 193">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895600" y="5768204"/>
            <a:ext cx="6400800" cy="0"/>
          </a:xfrm>
          <a:prstGeom prst="line">
            <a:avLst/>
          </a:prstGeom>
          <a:ln>
            <a:solidFill>
              <a:srgbClr val="454C37"/>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05EBAB9-E10A-439D-A45F-80F3A5B1CCA6}"/>
              </a:ext>
            </a:extLst>
          </p:cNvPr>
          <p:cNvSpPr>
            <a:spLocks noGrp="1"/>
          </p:cNvSpPr>
          <p:nvPr>
            <p:ph type="ctrTitle"/>
          </p:nvPr>
        </p:nvSpPr>
        <p:spPr>
          <a:xfrm>
            <a:off x="1109980" y="4207884"/>
            <a:ext cx="9966960" cy="1560320"/>
          </a:xfrm>
        </p:spPr>
        <p:txBody>
          <a:bodyPr>
            <a:normAutofit/>
          </a:bodyPr>
          <a:lstStyle/>
          <a:p>
            <a:r>
              <a:rPr lang="en-GB" sz="3200" b="1" dirty="0">
                <a:solidFill>
                  <a:srgbClr val="454C37"/>
                </a:solidFill>
              </a:rPr>
              <a:t>BMMB7007</a:t>
            </a:r>
            <a:br>
              <a:rPr lang="en-GB" sz="3200" b="1" dirty="0">
                <a:solidFill>
                  <a:srgbClr val="454C37"/>
                </a:solidFill>
              </a:rPr>
            </a:br>
            <a:r>
              <a:rPr lang="en-GB" sz="3200" b="1" dirty="0">
                <a:solidFill>
                  <a:srgbClr val="454C37"/>
                </a:solidFill>
              </a:rPr>
              <a:t>Human Resource Management</a:t>
            </a:r>
            <a:br>
              <a:rPr lang="en-GB" sz="3200" b="1" dirty="0">
                <a:solidFill>
                  <a:srgbClr val="454C37"/>
                </a:solidFill>
              </a:rPr>
            </a:br>
            <a:r>
              <a:rPr lang="en-GB" sz="3200" b="1" dirty="0">
                <a:solidFill>
                  <a:srgbClr val="454C37"/>
                </a:solidFill>
              </a:rPr>
              <a:t>Campus MBA (FT/PT)</a:t>
            </a:r>
            <a:endParaRPr lang="en-GB" sz="3200" dirty="0">
              <a:solidFill>
                <a:srgbClr val="454C37"/>
              </a:solidFill>
            </a:endParaRPr>
          </a:p>
        </p:txBody>
      </p:sp>
      <p:sp>
        <p:nvSpPr>
          <p:cNvPr id="3" name="Subtitle 2">
            <a:extLst>
              <a:ext uri="{FF2B5EF4-FFF2-40B4-BE49-F238E27FC236}">
                <a16:creationId xmlns:a16="http://schemas.microsoft.com/office/drawing/2014/main" id="{D67B6840-293F-4E83-99E8-CFC4162FB804}"/>
              </a:ext>
            </a:extLst>
          </p:cNvPr>
          <p:cNvSpPr>
            <a:spLocks noGrp="1"/>
          </p:cNvSpPr>
          <p:nvPr>
            <p:ph type="subTitle" idx="1"/>
          </p:nvPr>
        </p:nvSpPr>
        <p:spPr>
          <a:xfrm>
            <a:off x="1709530" y="5799489"/>
            <a:ext cx="8767860" cy="440822"/>
          </a:xfrm>
        </p:spPr>
        <p:txBody>
          <a:bodyPr>
            <a:noAutofit/>
          </a:bodyPr>
          <a:lstStyle/>
          <a:p>
            <a:r>
              <a:rPr lang="en-GB" sz="1800" b="1" dirty="0">
                <a:solidFill>
                  <a:srgbClr val="454C37"/>
                </a:solidFill>
              </a:rPr>
              <a:t>Lecture 2</a:t>
            </a:r>
          </a:p>
          <a:p>
            <a:r>
              <a:rPr lang="en-GB" sz="1800" b="1" dirty="0">
                <a:solidFill>
                  <a:srgbClr val="454C37"/>
                </a:solidFill>
              </a:rPr>
              <a:t>Dr Rachel Cook</a:t>
            </a:r>
          </a:p>
        </p:txBody>
      </p:sp>
      <p:pic>
        <p:nvPicPr>
          <p:cNvPr id="1026" name="Picture 2" descr="Shared Values in an Organization: Definition &amp;amp; Explanation - Video &amp;amp; Lesson  Transcript | Study.com">
            <a:extLst>
              <a:ext uri="{FF2B5EF4-FFF2-40B4-BE49-F238E27FC236}">
                <a16:creationId xmlns:a16="http://schemas.microsoft.com/office/drawing/2014/main" id="{CCB3681D-26A6-4DE7-BB97-BF6B8765F3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469" r="1" b="20356"/>
          <a:stretch/>
        </p:blipFill>
        <p:spPr bwMode="auto">
          <a:xfrm>
            <a:off x="243840" y="256540"/>
            <a:ext cx="11704320" cy="3764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35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C337A2-1EA1-449F-8EC1-0ADEA4112F79}"/>
              </a:ext>
            </a:extLst>
          </p:cNvPr>
          <p:cNvSpPr>
            <a:spLocks noGrp="1"/>
          </p:cNvSpPr>
          <p:nvPr>
            <p:ph type="title"/>
          </p:nvPr>
        </p:nvSpPr>
        <p:spPr>
          <a:xfrm>
            <a:off x="723897" y="349112"/>
            <a:ext cx="10044023" cy="877729"/>
          </a:xfrm>
        </p:spPr>
        <p:txBody>
          <a:bodyPr anchor="ctr">
            <a:normAutofit/>
          </a:bodyPr>
          <a:lstStyle/>
          <a:p>
            <a:r>
              <a:rPr lang="en-GB" b="1" dirty="0">
                <a:solidFill>
                  <a:srgbClr val="FFFFFF"/>
                </a:solidFill>
              </a:rPr>
              <a:t>Today:</a:t>
            </a:r>
          </a:p>
        </p:txBody>
      </p:sp>
      <p:graphicFrame>
        <p:nvGraphicFramePr>
          <p:cNvPr id="5" name="Content Placeholder 2">
            <a:extLst>
              <a:ext uri="{FF2B5EF4-FFF2-40B4-BE49-F238E27FC236}">
                <a16:creationId xmlns:a16="http://schemas.microsoft.com/office/drawing/2014/main" id="{9E1465F1-F62A-4EDC-B6D8-244B642294BE}"/>
              </a:ext>
            </a:extLst>
          </p:cNvPr>
          <p:cNvGraphicFramePr>
            <a:graphicFrameLocks noGrp="1"/>
          </p:cNvGraphicFramePr>
          <p:nvPr>
            <p:ph idx="1"/>
            <p:extLst>
              <p:ext uri="{D42A27DB-BD31-4B8C-83A1-F6EECF244321}">
                <p14:modId xmlns:p14="http://schemas.microsoft.com/office/powerpoint/2010/main" val="235729685"/>
              </p:ext>
            </p:extLst>
          </p:nvPr>
        </p:nvGraphicFramePr>
        <p:xfrm>
          <a:off x="632085" y="18331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4946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C7BBBC-44CF-47A4-8440-051C404080D3}"/>
              </a:ext>
            </a:extLst>
          </p:cNvPr>
          <p:cNvSpPr>
            <a:spLocks noGrp="1"/>
          </p:cNvSpPr>
          <p:nvPr>
            <p:ph type="title"/>
          </p:nvPr>
        </p:nvSpPr>
        <p:spPr>
          <a:xfrm>
            <a:off x="686834" y="1153572"/>
            <a:ext cx="3200400" cy="4461163"/>
          </a:xfrm>
        </p:spPr>
        <p:txBody>
          <a:bodyPr>
            <a:normAutofit/>
          </a:bodyPr>
          <a:lstStyle/>
          <a:p>
            <a:r>
              <a:rPr lang="en-GB" b="1">
                <a:solidFill>
                  <a:srgbClr val="FFFFFF"/>
                </a:solidFill>
              </a:rPr>
              <a:t>What is Strategic HRM (SHRM)?</a:t>
            </a:r>
          </a:p>
        </p:txBody>
      </p:sp>
      <p:sp>
        <p:nvSpPr>
          <p:cNvPr id="24" name="Arc 2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AAA1807-4BBC-466F-BBCF-157EC6C9EDBC}"/>
              </a:ext>
            </a:extLst>
          </p:cNvPr>
          <p:cNvSpPr>
            <a:spLocks noGrp="1"/>
          </p:cNvSpPr>
          <p:nvPr>
            <p:ph idx="1"/>
          </p:nvPr>
        </p:nvSpPr>
        <p:spPr>
          <a:xfrm>
            <a:off x="4160678" y="117475"/>
            <a:ext cx="8028273" cy="6533356"/>
          </a:xfrm>
        </p:spPr>
        <p:txBody>
          <a:bodyPr anchor="ctr">
            <a:normAutofit/>
          </a:bodyPr>
          <a:lstStyle/>
          <a:p>
            <a:r>
              <a:rPr lang="en-GB" sz="3000" dirty="0"/>
              <a:t>Strategic HRM refers to HR that is co-ordinated and consistent with the overall business objectives in order to improve business performance (CIPD, 2021)</a:t>
            </a:r>
          </a:p>
          <a:p>
            <a:r>
              <a:rPr lang="en-GB" sz="3000" dirty="0"/>
              <a:t>SHRM focuses on actions that differentiate the business from its competitors (Purcell, 1999)</a:t>
            </a:r>
          </a:p>
          <a:p>
            <a:endParaRPr lang="en-GB" sz="3000" dirty="0"/>
          </a:p>
          <a:p>
            <a:pPr marL="0" indent="0">
              <a:buNone/>
            </a:pPr>
            <a:r>
              <a:rPr lang="en-GB" sz="3000" dirty="0"/>
              <a:t>Long-term view</a:t>
            </a:r>
          </a:p>
          <a:p>
            <a:pPr marL="0" indent="0">
              <a:buNone/>
            </a:pPr>
            <a:r>
              <a:rPr lang="en-GB" sz="3000" dirty="0"/>
              <a:t>People are a vital part of organisational success</a:t>
            </a:r>
          </a:p>
          <a:p>
            <a:pPr marL="0" indent="0">
              <a:buNone/>
            </a:pPr>
            <a:r>
              <a:rPr lang="en-GB" sz="3000" dirty="0"/>
              <a:t>HR representation at senior level – problematic?</a:t>
            </a:r>
          </a:p>
        </p:txBody>
      </p:sp>
    </p:spTree>
    <p:extLst>
      <p:ext uri="{BB962C8B-B14F-4D97-AF65-F5344CB8AC3E}">
        <p14:creationId xmlns:p14="http://schemas.microsoft.com/office/powerpoint/2010/main" val="42308682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E2DB0E-09BE-4E97-ABE8-A7CE2DFF4566}"/>
              </a:ext>
            </a:extLst>
          </p:cNvPr>
          <p:cNvSpPr>
            <a:spLocks noGrp="1"/>
          </p:cNvSpPr>
          <p:nvPr>
            <p:ph type="title"/>
          </p:nvPr>
        </p:nvSpPr>
        <p:spPr>
          <a:xfrm>
            <a:off x="1171074" y="1396686"/>
            <a:ext cx="3240506" cy="4064628"/>
          </a:xfrm>
        </p:spPr>
        <p:txBody>
          <a:bodyPr>
            <a:normAutofit/>
          </a:bodyPr>
          <a:lstStyle/>
          <a:p>
            <a:pPr algn="ctr"/>
            <a:r>
              <a:rPr lang="en-GB" sz="5400" b="1" dirty="0">
                <a:solidFill>
                  <a:srgbClr val="FFFFFF"/>
                </a:solidFill>
              </a:rPr>
              <a:t>Benefits of SHRM</a:t>
            </a:r>
          </a:p>
        </p:txBody>
      </p:sp>
      <p:sp>
        <p:nvSpPr>
          <p:cNvPr id="24" name="Arc 28">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 name="Oval 30">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B6ADC1B-AFD2-4C72-8B99-B1D97FEFC4FF}"/>
              </a:ext>
            </a:extLst>
          </p:cNvPr>
          <p:cNvSpPr>
            <a:spLocks noGrp="1"/>
          </p:cNvSpPr>
          <p:nvPr>
            <p:ph idx="1"/>
          </p:nvPr>
        </p:nvSpPr>
        <p:spPr>
          <a:xfrm>
            <a:off x="5217753" y="302475"/>
            <a:ext cx="6771047" cy="6462220"/>
          </a:xfrm>
        </p:spPr>
        <p:txBody>
          <a:bodyPr>
            <a:normAutofit/>
          </a:bodyPr>
          <a:lstStyle/>
          <a:p>
            <a:r>
              <a:rPr lang="en-GB" dirty="0"/>
              <a:t>Avoiding costly and disruptive surprises that interfere with achieving goals</a:t>
            </a:r>
          </a:p>
          <a:p>
            <a:r>
              <a:rPr lang="en-GB" dirty="0"/>
              <a:t>Addressing key issues in a timely manner to avoid crises</a:t>
            </a:r>
          </a:p>
          <a:p>
            <a:r>
              <a:rPr lang="en-GB" dirty="0"/>
              <a:t>Promoting employee productivity and overall organisational success</a:t>
            </a:r>
          </a:p>
          <a:p>
            <a:r>
              <a:rPr lang="en-GB" dirty="0"/>
              <a:t>Providing a sense of direction to positively affect how work gets done</a:t>
            </a:r>
          </a:p>
          <a:p>
            <a:r>
              <a:rPr lang="en-GB" dirty="0"/>
              <a:t>Keeping employees focused on organisational goals</a:t>
            </a:r>
          </a:p>
          <a:p>
            <a:r>
              <a:rPr lang="en-GB" dirty="0"/>
              <a:t>Providing a strategic focus to guide training and development initiatives</a:t>
            </a:r>
          </a:p>
          <a:p>
            <a:r>
              <a:rPr lang="en-GB" dirty="0"/>
              <a:t>Giving leaders tools to help focus and implement their strategic initiatives</a:t>
            </a:r>
          </a:p>
          <a:p>
            <a:endParaRPr lang="en-GB" dirty="0"/>
          </a:p>
        </p:txBody>
      </p:sp>
    </p:spTree>
    <p:extLst>
      <p:ext uri="{BB962C8B-B14F-4D97-AF65-F5344CB8AC3E}">
        <p14:creationId xmlns:p14="http://schemas.microsoft.com/office/powerpoint/2010/main" val="4072109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3" name="Rectangle 52">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6277F5-9C7D-4478-9F11-814295BE7E3D}"/>
              </a:ext>
            </a:extLst>
          </p:cNvPr>
          <p:cNvSpPr>
            <a:spLocks noGrp="1"/>
          </p:cNvSpPr>
          <p:nvPr>
            <p:ph type="title"/>
          </p:nvPr>
        </p:nvSpPr>
        <p:spPr>
          <a:xfrm>
            <a:off x="920895" y="1320574"/>
            <a:ext cx="3756526" cy="4064628"/>
          </a:xfrm>
        </p:spPr>
        <p:txBody>
          <a:bodyPr>
            <a:normAutofit/>
          </a:bodyPr>
          <a:lstStyle/>
          <a:p>
            <a:pPr algn="ctr"/>
            <a:r>
              <a:rPr lang="en-GB" sz="4800" b="1" dirty="0">
                <a:solidFill>
                  <a:srgbClr val="FFFFFF"/>
                </a:solidFill>
              </a:rPr>
              <a:t>SHRM and performance</a:t>
            </a:r>
          </a:p>
        </p:txBody>
      </p:sp>
      <p:sp>
        <p:nvSpPr>
          <p:cNvPr id="57" name="Arc 56">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89E6BBC9-D398-4DBA-9F3F-06B8E552E233}"/>
              </a:ext>
            </a:extLst>
          </p:cNvPr>
          <p:cNvSpPr>
            <a:spLocks noGrp="1"/>
          </p:cNvSpPr>
          <p:nvPr>
            <p:ph idx="1"/>
          </p:nvPr>
        </p:nvSpPr>
        <p:spPr>
          <a:xfrm>
            <a:off x="4953306" y="467275"/>
            <a:ext cx="7027200" cy="6130980"/>
          </a:xfrm>
        </p:spPr>
        <p:txBody>
          <a:bodyPr>
            <a:normAutofit/>
          </a:bodyPr>
          <a:lstStyle/>
          <a:p>
            <a:r>
              <a:rPr lang="en-GB" sz="3200" dirty="0"/>
              <a:t>Research emphasises the importance of fit</a:t>
            </a:r>
          </a:p>
          <a:p>
            <a:r>
              <a:rPr lang="en-GB" sz="3200" dirty="0"/>
              <a:t>‘</a:t>
            </a:r>
            <a:r>
              <a:rPr lang="en-GB" sz="3200" i="1" dirty="0"/>
              <a:t>The premise is that, in some shape or form, HR policies have an effect on HR practices and these in turn influence staff attitudes and behaviours which will, in turn again, impact on service offerings and customer perceptions of value</a:t>
            </a:r>
            <a:r>
              <a:rPr lang="en-GB" sz="3200" dirty="0"/>
              <a:t>’ (Storey, et al., 2009)</a:t>
            </a:r>
          </a:p>
          <a:p>
            <a:r>
              <a:rPr lang="en-GB" sz="3200" dirty="0"/>
              <a:t>Job design and skill development</a:t>
            </a:r>
          </a:p>
          <a:p>
            <a:r>
              <a:rPr lang="en-GB" sz="3200" dirty="0"/>
              <a:t>OCBs and discretionary behaviour</a:t>
            </a:r>
          </a:p>
          <a:p>
            <a:r>
              <a:rPr lang="en-GB" sz="3200" dirty="0"/>
              <a:t>Can we be sure?</a:t>
            </a:r>
          </a:p>
          <a:p>
            <a:endParaRPr lang="en-GB" dirty="0"/>
          </a:p>
          <a:p>
            <a:endParaRPr lang="en-GB" dirty="0"/>
          </a:p>
        </p:txBody>
      </p:sp>
    </p:spTree>
    <p:extLst>
      <p:ext uri="{BB962C8B-B14F-4D97-AF65-F5344CB8AC3E}">
        <p14:creationId xmlns:p14="http://schemas.microsoft.com/office/powerpoint/2010/main" val="41356503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Oval 45">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614EC1-9DE1-440E-92B4-E4B8C72D609A}"/>
              </a:ext>
            </a:extLst>
          </p:cNvPr>
          <p:cNvSpPr>
            <a:spLocks noGrp="1"/>
          </p:cNvSpPr>
          <p:nvPr>
            <p:ph type="title"/>
          </p:nvPr>
        </p:nvSpPr>
        <p:spPr>
          <a:xfrm>
            <a:off x="1042296" y="1125255"/>
            <a:ext cx="3941164" cy="4064628"/>
          </a:xfrm>
        </p:spPr>
        <p:txBody>
          <a:bodyPr>
            <a:normAutofit/>
          </a:bodyPr>
          <a:lstStyle/>
          <a:p>
            <a:pPr algn="ctr"/>
            <a:r>
              <a:rPr lang="en-GB" sz="4800" b="1" dirty="0">
                <a:solidFill>
                  <a:srgbClr val="FFFFFF"/>
                </a:solidFill>
              </a:rPr>
              <a:t>SHRM and human capital management</a:t>
            </a:r>
          </a:p>
        </p:txBody>
      </p:sp>
      <p:sp>
        <p:nvSpPr>
          <p:cNvPr id="48" name="Freeform: Shape 47">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Freeform: Shape 49">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77B31DC7-614F-4335-91C1-8E2B2162BD04}"/>
              </a:ext>
            </a:extLst>
          </p:cNvPr>
          <p:cNvSpPr>
            <a:spLocks noGrp="1"/>
          </p:cNvSpPr>
          <p:nvPr>
            <p:ph idx="1"/>
          </p:nvPr>
        </p:nvSpPr>
        <p:spPr>
          <a:xfrm>
            <a:off x="5412100" y="919169"/>
            <a:ext cx="6634478" cy="6359296"/>
          </a:xfrm>
        </p:spPr>
        <p:txBody>
          <a:bodyPr anchor="t">
            <a:normAutofit/>
          </a:bodyPr>
          <a:lstStyle/>
          <a:p>
            <a:r>
              <a:rPr lang="en-GB" sz="3200" dirty="0"/>
              <a:t>Human capital management</a:t>
            </a:r>
          </a:p>
          <a:p>
            <a:r>
              <a:rPr lang="en-GB" sz="3200" i="1" dirty="0"/>
              <a:t>‘The knowledge, skills, and abilities that workers possess and which have been acquired through education, training, and experience both within and beyond the workplace</a:t>
            </a:r>
            <a:r>
              <a:rPr lang="en-GB" sz="3200" dirty="0"/>
              <a:t>’ (Heery and </a:t>
            </a:r>
            <a:r>
              <a:rPr lang="en-GB" sz="3200" dirty="0" err="1"/>
              <a:t>Noone</a:t>
            </a:r>
            <a:r>
              <a:rPr lang="en-GB" sz="3200" dirty="0"/>
              <a:t>)</a:t>
            </a:r>
          </a:p>
          <a:p>
            <a:r>
              <a:rPr lang="en-GB" sz="3200" dirty="0"/>
              <a:t>HCM can complement and strengthen SHRM</a:t>
            </a:r>
          </a:p>
          <a:p>
            <a:r>
              <a:rPr lang="en-GB" sz="3200" dirty="0"/>
              <a:t>People analytics/HR analytics/Workforce analytics</a:t>
            </a:r>
          </a:p>
          <a:p>
            <a:endParaRPr lang="en-GB" dirty="0"/>
          </a:p>
        </p:txBody>
      </p:sp>
      <p:sp>
        <p:nvSpPr>
          <p:cNvPr id="54" name="Freeform: Shape 53">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581157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094685-94D7-4FAD-B539-96DC15519D7B}"/>
              </a:ext>
            </a:extLst>
          </p:cNvPr>
          <p:cNvSpPr>
            <a:spLocks noGrp="1"/>
          </p:cNvSpPr>
          <p:nvPr>
            <p:ph type="title"/>
          </p:nvPr>
        </p:nvSpPr>
        <p:spPr>
          <a:xfrm>
            <a:off x="908195" y="1396686"/>
            <a:ext cx="3781926" cy="4064628"/>
          </a:xfrm>
        </p:spPr>
        <p:txBody>
          <a:bodyPr>
            <a:normAutofit/>
          </a:bodyPr>
          <a:lstStyle/>
          <a:p>
            <a:pPr algn="ctr"/>
            <a:r>
              <a:rPr lang="en-GB" sz="5400" b="1" dirty="0">
                <a:solidFill>
                  <a:srgbClr val="FFFFFF"/>
                </a:solidFill>
              </a:rPr>
              <a:t>Criticisms of SHRM</a:t>
            </a:r>
          </a:p>
        </p:txBody>
      </p:sp>
      <p:sp>
        <p:nvSpPr>
          <p:cNvPr id="29" name="Arc 28">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1DDB909-FE51-4196-8B1F-013FBCB1D8CE}"/>
              </a:ext>
            </a:extLst>
          </p:cNvPr>
          <p:cNvSpPr>
            <a:spLocks noGrp="1"/>
          </p:cNvSpPr>
          <p:nvPr>
            <p:ph idx="1"/>
          </p:nvPr>
        </p:nvSpPr>
        <p:spPr>
          <a:xfrm>
            <a:off x="5370152" y="1526033"/>
            <a:ext cx="6666337" cy="4212936"/>
          </a:xfrm>
        </p:spPr>
        <p:txBody>
          <a:bodyPr>
            <a:normAutofit/>
          </a:bodyPr>
          <a:lstStyle/>
          <a:p>
            <a:r>
              <a:rPr lang="en-GB" sz="3600" dirty="0"/>
              <a:t>Hard to implement at organisational level</a:t>
            </a:r>
          </a:p>
          <a:p>
            <a:r>
              <a:rPr lang="en-GB" sz="3600" dirty="0"/>
              <a:t>HR being able to prove its worth</a:t>
            </a:r>
          </a:p>
          <a:p>
            <a:r>
              <a:rPr lang="en-GB" sz="3600" dirty="0"/>
              <a:t>HR lacking representation at senior level</a:t>
            </a:r>
          </a:p>
          <a:p>
            <a:r>
              <a:rPr lang="en-GB" sz="3600" dirty="0"/>
              <a:t>Relies on abilities of HR dept</a:t>
            </a:r>
          </a:p>
          <a:p>
            <a:endParaRPr lang="en-GB" dirty="0"/>
          </a:p>
        </p:txBody>
      </p:sp>
    </p:spTree>
    <p:extLst>
      <p:ext uri="{BB962C8B-B14F-4D97-AF65-F5344CB8AC3E}">
        <p14:creationId xmlns:p14="http://schemas.microsoft.com/office/powerpoint/2010/main" val="3710562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D8AF77-8B1B-4730-AD17-843B38046B7F}"/>
              </a:ext>
            </a:extLst>
          </p:cNvPr>
          <p:cNvPicPr>
            <a:picLocks noChangeAspect="1"/>
          </p:cNvPicPr>
          <p:nvPr/>
        </p:nvPicPr>
        <p:blipFill rotWithShape="1">
          <a:blip r:embed="rId3"/>
          <a:srcRect l="7660" t="23387" r="58661" b="24788"/>
          <a:stretch/>
        </p:blipFill>
        <p:spPr>
          <a:xfrm>
            <a:off x="4399982" y="0"/>
            <a:ext cx="7792018" cy="6741368"/>
          </a:xfrm>
          <a:prstGeom prst="rect">
            <a:avLst/>
          </a:prstGeom>
        </p:spPr>
      </p:pic>
      <p:sp>
        <p:nvSpPr>
          <p:cNvPr id="2" name="TextBox 1">
            <a:extLst>
              <a:ext uri="{FF2B5EF4-FFF2-40B4-BE49-F238E27FC236}">
                <a16:creationId xmlns:a16="http://schemas.microsoft.com/office/drawing/2014/main" id="{E66A32AB-E9FA-43A1-9F8F-694D115FF2C1}"/>
              </a:ext>
            </a:extLst>
          </p:cNvPr>
          <p:cNvSpPr txBox="1"/>
          <p:nvPr/>
        </p:nvSpPr>
        <p:spPr>
          <a:xfrm>
            <a:off x="292360" y="2006080"/>
            <a:ext cx="3865026" cy="2585323"/>
          </a:xfrm>
          <a:prstGeom prst="rect">
            <a:avLst/>
          </a:prstGeom>
          <a:noFill/>
        </p:spPr>
        <p:txBody>
          <a:bodyPr wrap="square" rtlCol="0">
            <a:spAutoFit/>
          </a:bodyPr>
          <a:lstStyle/>
          <a:p>
            <a:pPr algn="ctr"/>
            <a:r>
              <a:rPr lang="en-GB" sz="5400" b="1" dirty="0"/>
              <a:t>People as a strategic resource</a:t>
            </a:r>
          </a:p>
        </p:txBody>
      </p:sp>
    </p:spTree>
    <p:extLst>
      <p:ext uri="{BB962C8B-B14F-4D97-AF65-F5344CB8AC3E}">
        <p14:creationId xmlns:p14="http://schemas.microsoft.com/office/powerpoint/2010/main" val="1320954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11">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9E948131-E813-4777-B766-2DF4EBE416A1}"/>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5600" b="1" kern="1200">
                <a:solidFill>
                  <a:schemeClr val="tx1"/>
                </a:solidFill>
                <a:latin typeface="+mj-lt"/>
                <a:ea typeface="+mj-ea"/>
                <a:cs typeface="+mj-cs"/>
              </a:rPr>
              <a:t>VRIO Framework</a:t>
            </a:r>
          </a:p>
        </p:txBody>
      </p:sp>
      <p:sp>
        <p:nvSpPr>
          <p:cNvPr id="27"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B51B79E-B590-4D77-9357-08E701ADD51D}"/>
              </a:ext>
            </a:extLst>
          </p:cNvPr>
          <p:cNvPicPr>
            <a:picLocks noChangeAspect="1"/>
          </p:cNvPicPr>
          <p:nvPr/>
        </p:nvPicPr>
        <p:blipFill rotWithShape="1">
          <a:blip r:embed="rId3"/>
          <a:srcRect l="9051" t="10353" r="61812" b="13582"/>
          <a:stretch/>
        </p:blipFill>
        <p:spPr>
          <a:xfrm>
            <a:off x="5168900" y="62507"/>
            <a:ext cx="4406900" cy="6471369"/>
          </a:xfrm>
          <a:prstGeom prst="rect">
            <a:avLst/>
          </a:prstGeom>
        </p:spPr>
      </p:pic>
    </p:spTree>
    <p:extLst>
      <p:ext uri="{BB962C8B-B14F-4D97-AF65-F5344CB8AC3E}">
        <p14:creationId xmlns:p14="http://schemas.microsoft.com/office/powerpoint/2010/main" val="662473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5D8AF77-8B1B-4730-AD17-843B38046B7F}"/>
              </a:ext>
            </a:extLst>
          </p:cNvPr>
          <p:cNvPicPr>
            <a:picLocks noChangeAspect="1"/>
          </p:cNvPicPr>
          <p:nvPr/>
        </p:nvPicPr>
        <p:blipFill rotWithShape="1">
          <a:blip r:embed="rId3"/>
          <a:srcRect l="7660" t="23387" r="58661" b="24788"/>
          <a:stretch/>
        </p:blipFill>
        <p:spPr>
          <a:xfrm>
            <a:off x="4399982" y="0"/>
            <a:ext cx="7792018" cy="6741368"/>
          </a:xfrm>
          <a:prstGeom prst="rect">
            <a:avLst/>
          </a:prstGeom>
        </p:spPr>
      </p:pic>
      <p:sp>
        <p:nvSpPr>
          <p:cNvPr id="2" name="TextBox 1">
            <a:extLst>
              <a:ext uri="{FF2B5EF4-FFF2-40B4-BE49-F238E27FC236}">
                <a16:creationId xmlns:a16="http://schemas.microsoft.com/office/drawing/2014/main" id="{E66A32AB-E9FA-43A1-9F8F-694D115FF2C1}"/>
              </a:ext>
            </a:extLst>
          </p:cNvPr>
          <p:cNvSpPr txBox="1"/>
          <p:nvPr/>
        </p:nvSpPr>
        <p:spPr>
          <a:xfrm>
            <a:off x="292360" y="2006080"/>
            <a:ext cx="3865026" cy="2585323"/>
          </a:xfrm>
          <a:prstGeom prst="rect">
            <a:avLst/>
          </a:prstGeom>
          <a:noFill/>
        </p:spPr>
        <p:txBody>
          <a:bodyPr wrap="square" rtlCol="0">
            <a:spAutoFit/>
          </a:bodyPr>
          <a:lstStyle/>
          <a:p>
            <a:pPr algn="ctr"/>
            <a:r>
              <a:rPr lang="en-GB" sz="5400" b="1" dirty="0"/>
              <a:t>People as a strategic resource</a:t>
            </a:r>
          </a:p>
        </p:txBody>
      </p:sp>
    </p:spTree>
    <p:extLst>
      <p:ext uri="{BB962C8B-B14F-4D97-AF65-F5344CB8AC3E}">
        <p14:creationId xmlns:p14="http://schemas.microsoft.com/office/powerpoint/2010/main" val="10104624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6802"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1FEB47-E48D-4583-B4E8-5F2CF6F1C997}"/>
              </a:ext>
            </a:extLst>
          </p:cNvPr>
          <p:cNvSpPr>
            <a:spLocks noGrp="1"/>
          </p:cNvSpPr>
          <p:nvPr>
            <p:ph type="title"/>
          </p:nvPr>
        </p:nvSpPr>
        <p:spPr>
          <a:xfrm>
            <a:off x="838200" y="365125"/>
            <a:ext cx="10515600" cy="1325563"/>
          </a:xfrm>
        </p:spPr>
        <p:txBody>
          <a:bodyPr vert="horz" lIns="91440" tIns="45720" rIns="91440" bIns="45720" rtlCol="0">
            <a:normAutofit/>
          </a:bodyPr>
          <a:lstStyle/>
          <a:p>
            <a:r>
              <a:rPr lang="en-US" b="1" kern="1200">
                <a:latin typeface="+mj-lt"/>
                <a:ea typeface="+mj-ea"/>
                <a:cs typeface="+mj-cs"/>
              </a:rPr>
              <a:t>Activity: HRM and the RBV</a:t>
            </a:r>
          </a:p>
        </p:txBody>
      </p:sp>
      <p:graphicFrame>
        <p:nvGraphicFramePr>
          <p:cNvPr id="5" name="Content Placeholder 2">
            <a:extLst>
              <a:ext uri="{FF2B5EF4-FFF2-40B4-BE49-F238E27FC236}">
                <a16:creationId xmlns:a16="http://schemas.microsoft.com/office/drawing/2014/main" id="{A9F57397-70F6-4F68-961B-ADF6F7264416}"/>
              </a:ext>
            </a:extLst>
          </p:cNvPr>
          <p:cNvGraphicFramePr>
            <a:graphicFrameLocks noGrp="1"/>
          </p:cNvGraphicFramePr>
          <p:nvPr>
            <p:ph idx="1"/>
            <p:extLst>
              <p:ext uri="{D42A27DB-BD31-4B8C-83A1-F6EECF244321}">
                <p14:modId xmlns:p14="http://schemas.microsoft.com/office/powerpoint/2010/main" val="27683967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99800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28421E38-CCE2-4330-9A3E-40BC07F0AC78}"/>
              </a:ext>
            </a:extLst>
          </p:cNvPr>
          <p:cNvSpPr>
            <a:spLocks noGrp="1"/>
          </p:cNvSpPr>
          <p:nvPr>
            <p:ph type="title"/>
          </p:nvPr>
        </p:nvSpPr>
        <p:spPr>
          <a:xfrm>
            <a:off x="777240" y="731519"/>
            <a:ext cx="2845191" cy="3237579"/>
          </a:xfrm>
        </p:spPr>
        <p:txBody>
          <a:bodyPr>
            <a:normAutofit/>
          </a:bodyPr>
          <a:lstStyle/>
          <a:p>
            <a:r>
              <a:rPr lang="en-GB" sz="3800" b="1">
                <a:solidFill>
                  <a:srgbClr val="FFFFFF"/>
                </a:solidFill>
              </a:rPr>
              <a:t>HRM and Culture</a:t>
            </a:r>
          </a:p>
        </p:txBody>
      </p:sp>
      <p:sp>
        <p:nvSpPr>
          <p:cNvPr id="27" name="Rectangle 26">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9" name="Rectangle 28">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0C2EEA7-6599-433E-A608-1D1ADE4810ED}"/>
              </a:ext>
            </a:extLst>
          </p:cNvPr>
          <p:cNvSpPr>
            <a:spLocks noGrp="1"/>
          </p:cNvSpPr>
          <p:nvPr>
            <p:ph idx="1"/>
          </p:nvPr>
        </p:nvSpPr>
        <p:spPr>
          <a:xfrm>
            <a:off x="4379709" y="686862"/>
            <a:ext cx="7037591" cy="5853638"/>
          </a:xfrm>
        </p:spPr>
        <p:txBody>
          <a:bodyPr anchor="ctr">
            <a:normAutofit/>
          </a:bodyPr>
          <a:lstStyle/>
          <a:p>
            <a:r>
              <a:rPr lang="en-GB" sz="3200" dirty="0"/>
              <a:t>Mullins, 2016: </a:t>
            </a:r>
            <a:r>
              <a:rPr lang="en-GB" sz="3200" i="1" dirty="0"/>
              <a:t>“How things are done around here”</a:t>
            </a:r>
          </a:p>
          <a:p>
            <a:r>
              <a:rPr lang="en-GB" sz="3200" dirty="0"/>
              <a:t>Johnson, 2013, as cited in Mullins, 2016: </a:t>
            </a:r>
            <a:r>
              <a:rPr lang="en-GB" sz="3200" i="1" dirty="0"/>
              <a:t>“It embodies the ethos and values of a particular organisation, which are expressed through the way it operates and the practices it undertakes”</a:t>
            </a:r>
          </a:p>
          <a:p>
            <a:r>
              <a:rPr lang="en-GB" sz="3200" dirty="0"/>
              <a:t>Hofstede, 2001: “</a:t>
            </a:r>
            <a:r>
              <a:rPr lang="en-GB" sz="3200" i="1" dirty="0"/>
              <a:t>Culture is the collective programming of the mind that distinguishes the members of one group or category of people from another”</a:t>
            </a:r>
            <a:endParaRPr lang="en-GB" sz="3200" dirty="0"/>
          </a:p>
          <a:p>
            <a:endParaRPr lang="en-GB" sz="2600" dirty="0"/>
          </a:p>
        </p:txBody>
      </p:sp>
    </p:spTree>
    <p:extLst>
      <p:ext uri="{BB962C8B-B14F-4D97-AF65-F5344CB8AC3E}">
        <p14:creationId xmlns:p14="http://schemas.microsoft.com/office/powerpoint/2010/main" val="1604093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AA979BAF-995A-4523-B29C-1A1CB4618FFC}"/>
              </a:ext>
            </a:extLst>
          </p:cNvPr>
          <p:cNvPicPr>
            <a:picLocks noGrp="1" noChangeAspect="1"/>
          </p:cNvPicPr>
          <p:nvPr>
            <p:ph idx="1"/>
          </p:nvPr>
        </p:nvPicPr>
        <p:blipFill rotWithShape="1">
          <a:blip r:embed="rId3"/>
          <a:srcRect l="13820" t="20955" r="56201" b="25723"/>
          <a:stretch/>
        </p:blipFill>
        <p:spPr>
          <a:xfrm>
            <a:off x="2764828" y="74347"/>
            <a:ext cx="6706029" cy="6709305"/>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4483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477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5DD21A7A-6283-4241-8311-4859770DD8CB}"/>
              </a:ext>
            </a:extLst>
          </p:cNvPr>
          <p:cNvPicPr>
            <a:picLocks noGrp="1"/>
          </p:cNvPicPr>
          <p:nvPr>
            <p:ph idx="1"/>
          </p:nvPr>
        </p:nvPicPr>
        <p:blipFill>
          <a:blip r:embed="rId3">
            <a:extLst>
              <a:ext uri="{28A0092B-C50C-407E-A947-70E740481C1C}">
                <a14:useLocalDpi xmlns:a14="http://schemas.microsoft.com/office/drawing/2010/main" val="0"/>
              </a:ext>
            </a:extLst>
          </a:blip>
          <a:stretch>
            <a:fillRect/>
          </a:stretch>
        </p:blipFill>
        <p:spPr>
          <a:xfrm>
            <a:off x="2367910" y="480060"/>
            <a:ext cx="7456179" cy="5897880"/>
          </a:xfrm>
          <a:prstGeom prst="rect">
            <a:avLst/>
          </a:prstGeom>
        </p:spPr>
      </p:pic>
    </p:spTree>
    <p:extLst>
      <p:ext uri="{BB962C8B-B14F-4D97-AF65-F5344CB8AC3E}">
        <p14:creationId xmlns:p14="http://schemas.microsoft.com/office/powerpoint/2010/main" val="4059188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7" name="Group 26">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28"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98468" y="885651"/>
            <a:ext cx="3229803" cy="4624603"/>
          </a:xfrm>
        </p:spPr>
        <p:txBody>
          <a:bodyPr>
            <a:normAutofit/>
          </a:bodyPr>
          <a:lstStyle/>
          <a:p>
            <a:r>
              <a:rPr lang="en-GB" sz="4100" b="1">
                <a:solidFill>
                  <a:srgbClr val="FFFFFF"/>
                </a:solidFill>
              </a:rPr>
              <a:t>Handy’s Four Types of Organisational Culture</a:t>
            </a:r>
          </a:p>
        </p:txBody>
      </p:sp>
      <p:sp>
        <p:nvSpPr>
          <p:cNvPr id="3" name="Content Placeholder 2"/>
          <p:cNvSpPr>
            <a:spLocks noGrp="1"/>
          </p:cNvSpPr>
          <p:nvPr>
            <p:ph idx="1"/>
          </p:nvPr>
        </p:nvSpPr>
        <p:spPr>
          <a:xfrm>
            <a:off x="4978708" y="885651"/>
            <a:ext cx="6525220" cy="4616849"/>
          </a:xfrm>
        </p:spPr>
        <p:txBody>
          <a:bodyPr anchor="ctr">
            <a:normAutofit/>
          </a:bodyPr>
          <a:lstStyle/>
          <a:p>
            <a:r>
              <a:rPr lang="en-GB" sz="4000" dirty="0"/>
              <a:t>Power Culture </a:t>
            </a:r>
          </a:p>
          <a:p>
            <a:r>
              <a:rPr lang="en-GB" sz="4000" dirty="0"/>
              <a:t>Role Culture </a:t>
            </a:r>
          </a:p>
          <a:p>
            <a:r>
              <a:rPr lang="en-GB" sz="4000" dirty="0"/>
              <a:t>Task Culture </a:t>
            </a:r>
          </a:p>
          <a:p>
            <a:r>
              <a:rPr lang="en-GB" sz="4000" dirty="0"/>
              <a:t>Person Culture</a:t>
            </a:r>
          </a:p>
        </p:txBody>
      </p:sp>
    </p:spTree>
    <p:extLst>
      <p:ext uri="{BB962C8B-B14F-4D97-AF65-F5344CB8AC3E}">
        <p14:creationId xmlns:p14="http://schemas.microsoft.com/office/powerpoint/2010/main" val="2608902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Power Culture </a:t>
            </a:r>
          </a:p>
        </p:txBody>
      </p:sp>
      <p:sp>
        <p:nvSpPr>
          <p:cNvPr id="20"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646176" y="2441448"/>
            <a:ext cx="4818888" cy="3904996"/>
          </a:xfrm>
        </p:spPr>
        <p:txBody>
          <a:bodyPr vert="horz" lIns="91440" tIns="45720" rIns="91440" bIns="45720" numCol="1" rtlCol="0" anchor="t">
            <a:noAutofit/>
          </a:bodyPr>
          <a:lstStyle/>
          <a:p>
            <a:pPr marL="0" indent="0">
              <a:buNone/>
            </a:pPr>
            <a:r>
              <a:rPr lang="en-US" sz="2400" dirty="0"/>
              <a:t>• Culture relies on central figure</a:t>
            </a:r>
          </a:p>
          <a:p>
            <a:pPr marL="0" indent="0">
              <a:buNone/>
            </a:pPr>
            <a:r>
              <a:rPr lang="en-US" sz="2400" dirty="0"/>
              <a:t>• Central figure communicates outwards </a:t>
            </a:r>
          </a:p>
          <a:p>
            <a:pPr marL="0" indent="0">
              <a:buNone/>
            </a:pPr>
            <a:r>
              <a:rPr lang="en-US" sz="2400" dirty="0"/>
              <a:t>• Found in small </a:t>
            </a:r>
            <a:r>
              <a:rPr lang="en-US" sz="2400" dirty="0" err="1"/>
              <a:t>organisations</a:t>
            </a:r>
            <a:endParaRPr lang="en-US" sz="2400" dirty="0"/>
          </a:p>
          <a:p>
            <a:pPr marL="0" indent="0">
              <a:buNone/>
            </a:pPr>
            <a:r>
              <a:rPr lang="en-US" sz="2400" dirty="0"/>
              <a:t>• Quick decision making</a:t>
            </a:r>
          </a:p>
          <a:p>
            <a:pPr marL="0" indent="0">
              <a:buNone/>
            </a:pPr>
            <a:r>
              <a:rPr lang="en-US" sz="2400" dirty="0"/>
              <a:t>• Can respond to change and outside threats</a:t>
            </a:r>
          </a:p>
          <a:p>
            <a:pPr marL="0" indent="0">
              <a:buNone/>
            </a:pPr>
            <a:r>
              <a:rPr lang="en-US" sz="2400" dirty="0"/>
              <a:t>• Hard to maintain once the business starts to expand</a:t>
            </a:r>
          </a:p>
          <a:p>
            <a:pPr marL="0" indent="0">
              <a:buNone/>
            </a:pPr>
            <a:r>
              <a:rPr lang="en-US" sz="2400" dirty="0"/>
              <a:t>• Vigorously pitted against change</a:t>
            </a:r>
          </a:p>
        </p:txBody>
      </p:sp>
      <p:pic>
        <p:nvPicPr>
          <p:cNvPr id="4" name="Picture 3">
            <a:extLst>
              <a:ext uri="{FF2B5EF4-FFF2-40B4-BE49-F238E27FC236}">
                <a16:creationId xmlns:a16="http://schemas.microsoft.com/office/drawing/2014/main" id="{3B4C82D6-DF2C-4CBD-B3AC-F3CE77ECA206}"/>
              </a:ext>
            </a:extLst>
          </p:cNvPr>
          <p:cNvPicPr>
            <a:picLocks noChangeAspect="1"/>
          </p:cNvPicPr>
          <p:nvPr/>
        </p:nvPicPr>
        <p:blipFill rotWithShape="1">
          <a:blip r:embed="rId3"/>
          <a:srcRect l="3474" t="35992" r="85368" b="45817"/>
          <a:stretch/>
        </p:blipFill>
        <p:spPr>
          <a:xfrm>
            <a:off x="6099048" y="925935"/>
            <a:ext cx="5458968" cy="5006129"/>
          </a:xfrm>
          <a:prstGeom prst="rect">
            <a:avLst/>
          </a:prstGeom>
        </p:spPr>
      </p:pic>
    </p:spTree>
    <p:extLst>
      <p:ext uri="{BB962C8B-B14F-4D97-AF65-F5344CB8AC3E}">
        <p14:creationId xmlns:p14="http://schemas.microsoft.com/office/powerpoint/2010/main" val="27008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Role Culture</a:t>
            </a:r>
          </a:p>
        </p:txBody>
      </p:sp>
      <p:sp>
        <p:nvSpPr>
          <p:cNvPr id="1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630936" y="2504948"/>
            <a:ext cx="5211064" cy="4233164"/>
          </a:xfrm>
        </p:spPr>
        <p:txBody>
          <a:bodyPr vert="horz" lIns="91440" tIns="45720" rIns="91440" bIns="45720" numCol="1" rtlCol="0" anchor="t">
            <a:noAutofit/>
          </a:bodyPr>
          <a:lstStyle/>
          <a:p>
            <a:r>
              <a:rPr lang="en-US" sz="2300" dirty="0"/>
              <a:t>Most common and readily </a:t>
            </a:r>
            <a:r>
              <a:rPr lang="en-US" sz="2300" dirty="0" err="1"/>
              <a:t>recognised</a:t>
            </a:r>
            <a:endParaRPr lang="en-US" sz="2300" dirty="0"/>
          </a:p>
          <a:p>
            <a:r>
              <a:rPr lang="en-US" sz="2300" dirty="0"/>
              <a:t>Based on job/role rather than personalities</a:t>
            </a:r>
          </a:p>
          <a:p>
            <a:r>
              <a:rPr lang="en-US" sz="2300" dirty="0"/>
              <a:t>Traditional hierarchical structure</a:t>
            </a:r>
          </a:p>
          <a:p>
            <a:r>
              <a:rPr lang="en-US" sz="2300" dirty="0"/>
              <a:t>Well-defined roles</a:t>
            </a:r>
          </a:p>
          <a:p>
            <a:r>
              <a:rPr lang="en-US" sz="2300" dirty="0"/>
              <a:t>Change relatively slow and only brought about by fear</a:t>
            </a:r>
          </a:p>
          <a:p>
            <a:r>
              <a:rPr lang="en-US" sz="2300" dirty="0"/>
              <a:t>Can adapt but this ability restricted and will thus face problems surviving a dramatic change</a:t>
            </a:r>
          </a:p>
        </p:txBody>
      </p:sp>
      <p:pic>
        <p:nvPicPr>
          <p:cNvPr id="5" name="Picture 4">
            <a:extLst>
              <a:ext uri="{FF2B5EF4-FFF2-40B4-BE49-F238E27FC236}">
                <a16:creationId xmlns:a16="http://schemas.microsoft.com/office/drawing/2014/main" id="{99652E63-B4E2-453A-AE0B-1CF7C7F4C7F8}"/>
              </a:ext>
            </a:extLst>
          </p:cNvPr>
          <p:cNvPicPr>
            <a:picLocks noChangeAspect="1"/>
          </p:cNvPicPr>
          <p:nvPr/>
        </p:nvPicPr>
        <p:blipFill rotWithShape="1">
          <a:blip r:embed="rId3"/>
          <a:srcRect l="1226" t="26561" r="82237" b="45798"/>
          <a:stretch/>
        </p:blipFill>
        <p:spPr>
          <a:xfrm>
            <a:off x="6099048" y="862740"/>
            <a:ext cx="5458968" cy="5132519"/>
          </a:xfrm>
          <a:prstGeom prst="rect">
            <a:avLst/>
          </a:prstGeom>
        </p:spPr>
      </p:pic>
    </p:spTree>
    <p:extLst>
      <p:ext uri="{BB962C8B-B14F-4D97-AF65-F5344CB8AC3E}">
        <p14:creationId xmlns:p14="http://schemas.microsoft.com/office/powerpoint/2010/main" val="20688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Task Culture</a:t>
            </a:r>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630936" y="2642616"/>
            <a:ext cx="5465064" cy="4075684"/>
          </a:xfrm>
        </p:spPr>
        <p:txBody>
          <a:bodyPr vert="horz" lIns="91440" tIns="45720" rIns="91440" bIns="45720" rtlCol="0" anchor="t">
            <a:normAutofit lnSpcReduction="10000"/>
          </a:bodyPr>
          <a:lstStyle/>
          <a:p>
            <a:r>
              <a:rPr lang="en-US" sz="2000" dirty="0"/>
              <a:t>Management’s basic concern – continuous and successful solution of problems</a:t>
            </a:r>
          </a:p>
          <a:p>
            <a:r>
              <a:rPr lang="en-US" sz="2000" dirty="0"/>
              <a:t>Flexible structure – can be tailored according to task in hand</a:t>
            </a:r>
          </a:p>
          <a:p>
            <a:r>
              <a:rPr lang="en-US" sz="2000" dirty="0"/>
              <a:t>Suitable for rapidly changing </a:t>
            </a:r>
            <a:r>
              <a:rPr lang="en-US" sz="2000" dirty="0" err="1"/>
              <a:t>organisations</a:t>
            </a:r>
            <a:r>
              <a:rPr lang="en-US" sz="2000" dirty="0"/>
              <a:t> where groups are established for short term basis</a:t>
            </a:r>
          </a:p>
          <a:p>
            <a:r>
              <a:rPr lang="en-US" sz="2000" dirty="0"/>
              <a:t>Individual knowledge rather than rank and position - autonomy</a:t>
            </a:r>
          </a:p>
          <a:p>
            <a:r>
              <a:rPr lang="en-US" sz="2000" dirty="0"/>
              <a:t>Can be difficult to control</a:t>
            </a:r>
          </a:p>
          <a:p>
            <a:r>
              <a:rPr lang="en-US" sz="2000" dirty="0"/>
              <a:t>Most medium and large professional services, accounting, law and consulting firms (like PwC, Deloitte, Bain, etc.) </a:t>
            </a:r>
          </a:p>
          <a:p>
            <a:endParaRPr lang="en-US" sz="1700" dirty="0"/>
          </a:p>
        </p:txBody>
      </p:sp>
      <p:pic>
        <p:nvPicPr>
          <p:cNvPr id="5" name="Picture 4">
            <a:extLst>
              <a:ext uri="{FF2B5EF4-FFF2-40B4-BE49-F238E27FC236}">
                <a16:creationId xmlns:a16="http://schemas.microsoft.com/office/drawing/2014/main" id="{F5DBB859-7FAB-4DD7-A479-9CC619682078}"/>
              </a:ext>
            </a:extLst>
          </p:cNvPr>
          <p:cNvPicPr>
            <a:picLocks noChangeAspect="1"/>
          </p:cNvPicPr>
          <p:nvPr/>
        </p:nvPicPr>
        <p:blipFill rotWithShape="1">
          <a:blip r:embed="rId3"/>
          <a:srcRect l="3175" t="27590" r="86589" b="50000"/>
          <a:stretch/>
        </p:blipFill>
        <p:spPr>
          <a:xfrm>
            <a:off x="6563881" y="640080"/>
            <a:ext cx="4529302" cy="5577840"/>
          </a:xfrm>
          <a:prstGeom prst="rect">
            <a:avLst/>
          </a:prstGeom>
        </p:spPr>
      </p:pic>
    </p:spTree>
    <p:extLst>
      <p:ext uri="{BB962C8B-B14F-4D97-AF65-F5344CB8AC3E}">
        <p14:creationId xmlns:p14="http://schemas.microsoft.com/office/powerpoint/2010/main" val="354324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640080"/>
            <a:ext cx="4818888" cy="1481328"/>
          </a:xfrm>
        </p:spPr>
        <p:txBody>
          <a:bodyPr vert="horz" lIns="91440" tIns="45720" rIns="91440" bIns="45720" rtlCol="0" anchor="b">
            <a:normAutofit/>
          </a:bodyPr>
          <a:lstStyle/>
          <a:p>
            <a:r>
              <a:rPr lang="en-US" sz="5400" b="1" kern="1200">
                <a:solidFill>
                  <a:schemeClr val="tx1"/>
                </a:solidFill>
                <a:latin typeface="+mj-lt"/>
                <a:ea typeface="+mj-ea"/>
                <a:cs typeface="+mj-cs"/>
              </a:rPr>
              <a:t>Person Culture</a:t>
            </a:r>
          </a:p>
        </p:txBody>
      </p:sp>
      <p:sp>
        <p:nvSpPr>
          <p:cNvPr id="1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sz="half" idx="1"/>
          </p:nvPr>
        </p:nvSpPr>
        <p:spPr>
          <a:xfrm>
            <a:off x="381000" y="2660904"/>
            <a:ext cx="5458968" cy="3810508"/>
          </a:xfrm>
        </p:spPr>
        <p:txBody>
          <a:bodyPr vert="horz" lIns="91440" tIns="45720" rIns="91440" bIns="45720" numCol="2" rtlCol="0" anchor="t">
            <a:normAutofit/>
          </a:bodyPr>
          <a:lstStyle/>
          <a:p>
            <a:r>
              <a:rPr lang="en-US" sz="2400" dirty="0"/>
              <a:t>More unusual culture</a:t>
            </a:r>
          </a:p>
          <a:p>
            <a:r>
              <a:rPr lang="en-US" sz="2400" dirty="0"/>
              <a:t>Structure and culture built around individuals</a:t>
            </a:r>
          </a:p>
          <a:p>
            <a:r>
              <a:rPr lang="en-US" sz="2400" dirty="0"/>
              <a:t>Influence is shared and the power base is usually expert</a:t>
            </a:r>
          </a:p>
          <a:p>
            <a:pPr marL="0" indent="0">
              <a:buNone/>
            </a:pPr>
            <a:endParaRPr lang="en-US" sz="2400" dirty="0"/>
          </a:p>
          <a:p>
            <a:r>
              <a:rPr lang="en-US" sz="2400" dirty="0"/>
              <a:t>Examples:</a:t>
            </a:r>
          </a:p>
          <a:p>
            <a:pPr lvl="1"/>
            <a:r>
              <a:rPr lang="en-US" dirty="0"/>
              <a:t>Small law or accounting office,</a:t>
            </a:r>
          </a:p>
          <a:p>
            <a:pPr lvl="1"/>
            <a:r>
              <a:rPr lang="en-US" dirty="0"/>
              <a:t>Barristers chambers</a:t>
            </a:r>
          </a:p>
          <a:p>
            <a:pPr lvl="1"/>
            <a:r>
              <a:rPr lang="en-US" dirty="0"/>
              <a:t>GP Practice</a:t>
            </a:r>
          </a:p>
          <a:p>
            <a:pPr lvl="1"/>
            <a:r>
              <a:rPr lang="en-US" dirty="0"/>
              <a:t>Professional practices</a:t>
            </a:r>
          </a:p>
        </p:txBody>
      </p:sp>
      <p:pic>
        <p:nvPicPr>
          <p:cNvPr id="5" name="Picture 4">
            <a:extLst>
              <a:ext uri="{FF2B5EF4-FFF2-40B4-BE49-F238E27FC236}">
                <a16:creationId xmlns:a16="http://schemas.microsoft.com/office/drawing/2014/main" id="{E0D4BB0C-21B0-4C68-8A93-DD9384FC928E}"/>
              </a:ext>
            </a:extLst>
          </p:cNvPr>
          <p:cNvPicPr>
            <a:picLocks noChangeAspect="1"/>
          </p:cNvPicPr>
          <p:nvPr/>
        </p:nvPicPr>
        <p:blipFill rotWithShape="1">
          <a:blip r:embed="rId3"/>
          <a:srcRect l="2134" t="27590" r="84116" b="47952"/>
          <a:stretch/>
        </p:blipFill>
        <p:spPr>
          <a:xfrm>
            <a:off x="6099048" y="698000"/>
            <a:ext cx="5458968" cy="5461999"/>
          </a:xfrm>
          <a:prstGeom prst="rect">
            <a:avLst/>
          </a:prstGeom>
        </p:spPr>
      </p:pic>
    </p:spTree>
    <p:extLst>
      <p:ext uri="{BB962C8B-B14F-4D97-AF65-F5344CB8AC3E}">
        <p14:creationId xmlns:p14="http://schemas.microsoft.com/office/powerpoint/2010/main" val="1658708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Rectangle 36">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58506" y="800392"/>
            <a:ext cx="10264697" cy="1212102"/>
          </a:xfrm>
        </p:spPr>
        <p:txBody>
          <a:bodyPr>
            <a:normAutofit/>
          </a:bodyPr>
          <a:lstStyle/>
          <a:p>
            <a:r>
              <a:rPr lang="en-GB" sz="4000" b="1">
                <a:solidFill>
                  <a:srgbClr val="FFFFFF"/>
                </a:solidFill>
              </a:rPr>
              <a:t>Deal and Kennedy (1982)</a:t>
            </a:r>
          </a:p>
        </p:txBody>
      </p:sp>
      <p:sp>
        <p:nvSpPr>
          <p:cNvPr id="3" name="Content Placeholder 2"/>
          <p:cNvSpPr>
            <a:spLocks noGrp="1"/>
          </p:cNvSpPr>
          <p:nvPr>
            <p:ph idx="1"/>
          </p:nvPr>
        </p:nvSpPr>
        <p:spPr>
          <a:xfrm>
            <a:off x="1799639" y="2490435"/>
            <a:ext cx="9708995" cy="3567173"/>
          </a:xfrm>
        </p:spPr>
        <p:txBody>
          <a:bodyPr anchor="ctr">
            <a:normAutofit/>
          </a:bodyPr>
          <a:lstStyle/>
          <a:p>
            <a:pPr marL="0" indent="0">
              <a:buNone/>
            </a:pPr>
            <a:r>
              <a:rPr lang="en-GB" dirty="0"/>
              <a:t>6 cultural elements:</a:t>
            </a:r>
          </a:p>
          <a:p>
            <a:r>
              <a:rPr lang="en-GB" dirty="0"/>
              <a:t>History</a:t>
            </a:r>
          </a:p>
          <a:p>
            <a:r>
              <a:rPr lang="en-GB" dirty="0"/>
              <a:t>Values and beliefs</a:t>
            </a:r>
          </a:p>
          <a:p>
            <a:r>
              <a:rPr lang="en-GB" dirty="0"/>
              <a:t>Rituals and ceremonies</a:t>
            </a:r>
          </a:p>
          <a:p>
            <a:r>
              <a:rPr lang="en-GB" dirty="0"/>
              <a:t>Stories</a:t>
            </a:r>
          </a:p>
          <a:p>
            <a:r>
              <a:rPr lang="en-GB" dirty="0"/>
              <a:t>Heroic figures</a:t>
            </a:r>
          </a:p>
          <a:p>
            <a:r>
              <a:rPr lang="en-GB" dirty="0"/>
              <a:t>The cultural network</a:t>
            </a:r>
          </a:p>
        </p:txBody>
      </p:sp>
    </p:spTree>
    <p:extLst>
      <p:ext uri="{BB962C8B-B14F-4D97-AF65-F5344CB8AC3E}">
        <p14:creationId xmlns:p14="http://schemas.microsoft.com/office/powerpoint/2010/main" val="3276564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1564" y="1547416"/>
            <a:ext cx="3837236" cy="2961084"/>
          </a:xfrm>
        </p:spPr>
        <p:txBody>
          <a:bodyPr>
            <a:normAutofit/>
          </a:bodyPr>
          <a:lstStyle/>
          <a:p>
            <a:r>
              <a:rPr lang="en-GB" sz="4800" b="1" dirty="0"/>
              <a:t>Deal and Kennedy’s Culture Types</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724815" y="112420"/>
            <a:ext cx="6489285" cy="6538076"/>
          </a:xfrm>
        </p:spPr>
      </p:pic>
    </p:spTree>
    <p:extLst>
      <p:ext uri="{BB962C8B-B14F-4D97-AF65-F5344CB8AC3E}">
        <p14:creationId xmlns:p14="http://schemas.microsoft.com/office/powerpoint/2010/main" val="406365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FB3B824E-C53C-4621-BA41-5022C218EF49}"/>
              </a:ext>
            </a:extLst>
          </p:cNvPr>
          <p:cNvSpPr>
            <a:spLocks noGrp="1"/>
          </p:cNvSpPr>
          <p:nvPr>
            <p:ph type="title"/>
          </p:nvPr>
        </p:nvSpPr>
        <p:spPr>
          <a:xfrm>
            <a:off x="958506" y="800392"/>
            <a:ext cx="10264697" cy="1212102"/>
          </a:xfrm>
        </p:spPr>
        <p:txBody>
          <a:bodyPr>
            <a:normAutofit/>
          </a:bodyPr>
          <a:lstStyle/>
          <a:p>
            <a:r>
              <a:rPr lang="en-GB" sz="4800" b="1" dirty="0">
                <a:solidFill>
                  <a:srgbClr val="FFFFFF"/>
                </a:solidFill>
              </a:rPr>
              <a:t>The influence of HRM on culture</a:t>
            </a:r>
          </a:p>
        </p:txBody>
      </p:sp>
      <p:sp>
        <p:nvSpPr>
          <p:cNvPr id="3" name="Content Placeholder 2">
            <a:extLst>
              <a:ext uri="{FF2B5EF4-FFF2-40B4-BE49-F238E27FC236}">
                <a16:creationId xmlns:a16="http://schemas.microsoft.com/office/drawing/2014/main" id="{F5ADE731-05D6-486A-BC35-93504EA012F4}"/>
              </a:ext>
            </a:extLst>
          </p:cNvPr>
          <p:cNvSpPr>
            <a:spLocks noGrp="1"/>
          </p:cNvSpPr>
          <p:nvPr>
            <p:ph idx="1"/>
          </p:nvPr>
        </p:nvSpPr>
        <p:spPr>
          <a:xfrm>
            <a:off x="1367624" y="2490436"/>
            <a:ext cx="9708995" cy="3567173"/>
          </a:xfrm>
        </p:spPr>
        <p:txBody>
          <a:bodyPr anchor="ctr">
            <a:normAutofit/>
          </a:bodyPr>
          <a:lstStyle/>
          <a:p>
            <a:r>
              <a:rPr lang="en-GB" sz="3200" dirty="0"/>
              <a:t>Benefits packages</a:t>
            </a:r>
          </a:p>
          <a:p>
            <a:r>
              <a:rPr lang="en-GB" sz="3200" dirty="0"/>
              <a:t>KPIs in place (line managers)</a:t>
            </a:r>
          </a:p>
          <a:p>
            <a:r>
              <a:rPr lang="en-GB" sz="3200" dirty="0"/>
              <a:t>Training and development opportunities </a:t>
            </a:r>
          </a:p>
          <a:p>
            <a:r>
              <a:rPr lang="en-GB" sz="3200" dirty="0"/>
              <a:t>Recruitment, selection and onboarding</a:t>
            </a:r>
          </a:p>
          <a:p>
            <a:r>
              <a:rPr lang="en-GB" sz="3200" dirty="0"/>
              <a:t>Renumeration and reward</a:t>
            </a:r>
          </a:p>
          <a:p>
            <a:r>
              <a:rPr lang="en-GB" sz="3200" dirty="0"/>
              <a:t>Policies and procedures</a:t>
            </a:r>
          </a:p>
          <a:p>
            <a:endParaRPr lang="en-GB" sz="2400" dirty="0"/>
          </a:p>
        </p:txBody>
      </p:sp>
    </p:spTree>
    <p:extLst>
      <p:ext uri="{BB962C8B-B14F-4D97-AF65-F5344CB8AC3E}">
        <p14:creationId xmlns:p14="http://schemas.microsoft.com/office/powerpoint/2010/main" val="149929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Rectangle 30">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98D508BC-F7B9-4158-A5E7-640E29A67C4C}"/>
              </a:ext>
            </a:extLst>
          </p:cNvPr>
          <p:cNvSpPr>
            <a:spLocks noGrp="1"/>
          </p:cNvSpPr>
          <p:nvPr>
            <p:ph type="title"/>
          </p:nvPr>
        </p:nvSpPr>
        <p:spPr>
          <a:xfrm>
            <a:off x="958506" y="800392"/>
            <a:ext cx="10264697" cy="1212102"/>
          </a:xfrm>
        </p:spPr>
        <p:txBody>
          <a:bodyPr>
            <a:normAutofit/>
          </a:bodyPr>
          <a:lstStyle/>
          <a:p>
            <a:r>
              <a:rPr lang="en-GB" sz="4000" b="1" dirty="0">
                <a:solidFill>
                  <a:srgbClr val="FFFFFF"/>
                </a:solidFill>
              </a:rPr>
              <a:t>Developing/Changing culture</a:t>
            </a:r>
          </a:p>
        </p:txBody>
      </p:sp>
      <p:sp>
        <p:nvSpPr>
          <p:cNvPr id="3" name="Content Placeholder 2">
            <a:extLst>
              <a:ext uri="{FF2B5EF4-FFF2-40B4-BE49-F238E27FC236}">
                <a16:creationId xmlns:a16="http://schemas.microsoft.com/office/drawing/2014/main" id="{53133C3C-4D6B-401A-8081-A63A79AB1158}"/>
              </a:ext>
            </a:extLst>
          </p:cNvPr>
          <p:cNvSpPr>
            <a:spLocks noGrp="1"/>
          </p:cNvSpPr>
          <p:nvPr>
            <p:ph idx="1"/>
          </p:nvPr>
        </p:nvSpPr>
        <p:spPr>
          <a:xfrm>
            <a:off x="1316765" y="2655112"/>
            <a:ext cx="9708995" cy="3567173"/>
          </a:xfrm>
        </p:spPr>
        <p:txBody>
          <a:bodyPr anchor="ctr">
            <a:normAutofit/>
          </a:bodyPr>
          <a:lstStyle/>
          <a:p>
            <a:pPr marL="0" indent="0">
              <a:buNone/>
            </a:pPr>
            <a:r>
              <a:rPr lang="en-GB" sz="3200" i="1" dirty="0"/>
              <a:t>Change and Stability Management module relevant here</a:t>
            </a:r>
          </a:p>
          <a:p>
            <a:r>
              <a:rPr lang="en-GB" sz="3200" dirty="0"/>
              <a:t>Convey the vision and need for change</a:t>
            </a:r>
          </a:p>
          <a:p>
            <a:r>
              <a:rPr lang="en-GB" sz="3200" dirty="0"/>
              <a:t>Employees need a voice</a:t>
            </a:r>
          </a:p>
          <a:p>
            <a:r>
              <a:rPr lang="en-GB" sz="3200" dirty="0"/>
              <a:t>Incremental change and time to process</a:t>
            </a:r>
          </a:p>
          <a:p>
            <a:r>
              <a:rPr lang="en-GB" sz="3200" dirty="0"/>
              <a:t>Fear of the unknown</a:t>
            </a:r>
          </a:p>
          <a:p>
            <a:r>
              <a:rPr lang="en-GB" sz="3200" dirty="0"/>
              <a:t>Change models – Lewin, Kotter, etc.</a:t>
            </a:r>
          </a:p>
          <a:p>
            <a:endParaRPr lang="en-GB" sz="2400" dirty="0"/>
          </a:p>
          <a:p>
            <a:endParaRPr lang="en-GB" sz="2400" dirty="0"/>
          </a:p>
        </p:txBody>
      </p:sp>
    </p:spTree>
    <p:extLst>
      <p:ext uri="{BB962C8B-B14F-4D97-AF65-F5344CB8AC3E}">
        <p14:creationId xmlns:p14="http://schemas.microsoft.com/office/powerpoint/2010/main" val="7326007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EF28BD8-53E0-4108-93EF-C10153B87CBD}"/>
              </a:ext>
            </a:extLst>
          </p:cNvPr>
          <p:cNvSpPr>
            <a:spLocks noGrp="1"/>
          </p:cNvSpPr>
          <p:nvPr>
            <p:ph type="title"/>
          </p:nvPr>
        </p:nvSpPr>
        <p:spPr>
          <a:xfrm>
            <a:off x="1098468" y="885651"/>
            <a:ext cx="3229803" cy="4624603"/>
          </a:xfrm>
        </p:spPr>
        <p:txBody>
          <a:bodyPr>
            <a:normAutofit/>
          </a:bodyPr>
          <a:lstStyle/>
          <a:p>
            <a:r>
              <a:rPr lang="en-GB" b="1">
                <a:solidFill>
                  <a:srgbClr val="FFFFFF"/>
                </a:solidFill>
              </a:rPr>
              <a:t>Case study example:</a:t>
            </a:r>
            <a:br>
              <a:rPr lang="en-GB" b="1">
                <a:solidFill>
                  <a:srgbClr val="FFFFFF"/>
                </a:solidFill>
              </a:rPr>
            </a:br>
            <a:r>
              <a:rPr lang="en-GB" b="1">
                <a:solidFill>
                  <a:srgbClr val="FFFFFF"/>
                </a:solidFill>
              </a:rPr>
              <a:t>The Children’s Trust Southampton</a:t>
            </a:r>
          </a:p>
        </p:txBody>
      </p:sp>
      <p:sp>
        <p:nvSpPr>
          <p:cNvPr id="3" name="Content Placeholder 2">
            <a:extLst>
              <a:ext uri="{FF2B5EF4-FFF2-40B4-BE49-F238E27FC236}">
                <a16:creationId xmlns:a16="http://schemas.microsoft.com/office/drawing/2014/main" id="{788BC9F3-4B44-43D4-9B26-5AB6227C2874}"/>
              </a:ext>
            </a:extLst>
          </p:cNvPr>
          <p:cNvSpPr>
            <a:spLocks noGrp="1"/>
          </p:cNvSpPr>
          <p:nvPr>
            <p:ph idx="1"/>
          </p:nvPr>
        </p:nvSpPr>
        <p:spPr>
          <a:xfrm>
            <a:off x="4832885" y="563918"/>
            <a:ext cx="6525220" cy="6294082"/>
          </a:xfrm>
        </p:spPr>
        <p:txBody>
          <a:bodyPr numCol="2" anchor="ctr">
            <a:normAutofit/>
          </a:bodyPr>
          <a:lstStyle/>
          <a:p>
            <a:pPr marL="0" indent="0">
              <a:buNone/>
            </a:pPr>
            <a:r>
              <a:rPr lang="en-GB" sz="2400" dirty="0"/>
              <a:t>Background:</a:t>
            </a:r>
          </a:p>
          <a:p>
            <a:r>
              <a:rPr lang="en-GB" sz="2400" dirty="0"/>
              <a:t>Established 2008 – statutory requirement</a:t>
            </a:r>
          </a:p>
          <a:p>
            <a:r>
              <a:rPr lang="en-GB" sz="2400" dirty="0"/>
              <a:t>Main focus – develop arrangements for working across organisational and agency boundaries to improve the outcomes for children, young people and their families</a:t>
            </a:r>
          </a:p>
          <a:p>
            <a:r>
              <a:rPr lang="en-GB" sz="2400" dirty="0"/>
              <a:t>Partnership, not organisation</a:t>
            </a:r>
          </a:p>
          <a:p>
            <a:endParaRPr lang="en-GB" sz="2400" dirty="0"/>
          </a:p>
          <a:p>
            <a:endParaRPr lang="en-GB" sz="2400" dirty="0"/>
          </a:p>
          <a:p>
            <a:pPr marL="0" indent="0">
              <a:buNone/>
            </a:pPr>
            <a:r>
              <a:rPr lang="en-GB" sz="2400" dirty="0"/>
              <a:t>Questions:</a:t>
            </a:r>
          </a:p>
          <a:p>
            <a:pPr marL="514350" indent="-514350">
              <a:buFont typeface="+mj-lt"/>
              <a:buAutoNum type="arabicPeriod"/>
            </a:pPr>
            <a:r>
              <a:rPr lang="en-GB" sz="2400" dirty="0"/>
              <a:t>What were the drivers of change? Why did these drive change?</a:t>
            </a:r>
          </a:p>
          <a:p>
            <a:pPr marL="514350" indent="-514350">
              <a:buFont typeface="+mj-lt"/>
              <a:buAutoNum type="arabicPeriod"/>
            </a:pPr>
            <a:r>
              <a:rPr lang="en-GB" sz="2400" dirty="0"/>
              <a:t>What were the key culture change activities?</a:t>
            </a:r>
          </a:p>
          <a:p>
            <a:pPr marL="514350" indent="-514350">
              <a:buFont typeface="+mj-lt"/>
              <a:buAutoNum type="arabicPeriod"/>
            </a:pPr>
            <a:r>
              <a:rPr lang="en-GB" sz="2400" dirty="0"/>
              <a:t>What difficulties arose during the culture change?</a:t>
            </a:r>
          </a:p>
          <a:p>
            <a:pPr marL="514350" indent="-514350">
              <a:buFont typeface="+mj-lt"/>
              <a:buAutoNum type="arabicPeriod"/>
            </a:pPr>
            <a:r>
              <a:rPr lang="en-GB" sz="2400" dirty="0"/>
              <a:t>What was effective</a:t>
            </a:r>
            <a:r>
              <a:rPr lang="en-GB" sz="2200" dirty="0"/>
              <a:t>?</a:t>
            </a:r>
          </a:p>
        </p:txBody>
      </p:sp>
    </p:spTree>
    <p:extLst>
      <p:ext uri="{BB962C8B-B14F-4D97-AF65-F5344CB8AC3E}">
        <p14:creationId xmlns:p14="http://schemas.microsoft.com/office/powerpoint/2010/main" val="347422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C39D92CA-58DD-43B1-9D21-F8FB7F8186F8}"/>
              </a:ext>
            </a:extLst>
          </p:cNvPr>
          <p:cNvSpPr>
            <a:spLocks noGrp="1"/>
          </p:cNvSpPr>
          <p:nvPr>
            <p:ph type="title"/>
          </p:nvPr>
        </p:nvSpPr>
        <p:spPr>
          <a:xfrm>
            <a:off x="958506" y="800392"/>
            <a:ext cx="10264697" cy="1212102"/>
          </a:xfrm>
        </p:spPr>
        <p:txBody>
          <a:bodyPr>
            <a:normAutofit/>
          </a:bodyPr>
          <a:lstStyle/>
          <a:p>
            <a:r>
              <a:rPr lang="en-GB" sz="4800" b="1" dirty="0">
                <a:solidFill>
                  <a:srgbClr val="FFFFFF"/>
                </a:solidFill>
              </a:rPr>
              <a:t>Culture in the future</a:t>
            </a:r>
          </a:p>
        </p:txBody>
      </p:sp>
      <p:sp>
        <p:nvSpPr>
          <p:cNvPr id="3" name="Content Placeholder 2">
            <a:extLst>
              <a:ext uri="{FF2B5EF4-FFF2-40B4-BE49-F238E27FC236}">
                <a16:creationId xmlns:a16="http://schemas.microsoft.com/office/drawing/2014/main" id="{3AF85CBF-ABA9-4E31-8EFD-1151067D9010}"/>
              </a:ext>
            </a:extLst>
          </p:cNvPr>
          <p:cNvSpPr>
            <a:spLocks noGrp="1"/>
          </p:cNvSpPr>
          <p:nvPr>
            <p:ph idx="1"/>
          </p:nvPr>
        </p:nvSpPr>
        <p:spPr>
          <a:xfrm>
            <a:off x="1367624" y="2490436"/>
            <a:ext cx="9708995" cy="3567173"/>
          </a:xfrm>
        </p:spPr>
        <p:txBody>
          <a:bodyPr anchor="ctr">
            <a:normAutofit/>
          </a:bodyPr>
          <a:lstStyle/>
          <a:p>
            <a:r>
              <a:rPr lang="en-GB" sz="4400" dirty="0"/>
              <a:t>Read CIPD – People profession 2030: a collective view of future trends</a:t>
            </a:r>
          </a:p>
          <a:p>
            <a:pPr lvl="1"/>
            <a:r>
              <a:rPr lang="en-GB" sz="4000" dirty="0"/>
              <a:t>On Moodle</a:t>
            </a:r>
          </a:p>
          <a:p>
            <a:endParaRPr lang="en-GB" sz="2400" dirty="0"/>
          </a:p>
        </p:txBody>
      </p:sp>
    </p:spTree>
    <p:extLst>
      <p:ext uri="{BB962C8B-B14F-4D97-AF65-F5344CB8AC3E}">
        <p14:creationId xmlns:p14="http://schemas.microsoft.com/office/powerpoint/2010/main" val="24592721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7C337A2-1EA1-449F-8EC1-0ADEA4112F79}"/>
              </a:ext>
            </a:extLst>
          </p:cNvPr>
          <p:cNvSpPr>
            <a:spLocks noGrp="1"/>
          </p:cNvSpPr>
          <p:nvPr>
            <p:ph type="title"/>
          </p:nvPr>
        </p:nvSpPr>
        <p:spPr>
          <a:xfrm>
            <a:off x="1371597" y="348865"/>
            <a:ext cx="10044023" cy="877729"/>
          </a:xfrm>
        </p:spPr>
        <p:txBody>
          <a:bodyPr anchor="ctr">
            <a:normAutofit/>
          </a:bodyPr>
          <a:lstStyle/>
          <a:p>
            <a:r>
              <a:rPr lang="en-GB" sz="4000" b="1">
                <a:solidFill>
                  <a:srgbClr val="FFFFFF"/>
                </a:solidFill>
              </a:rPr>
              <a:t>Today:</a:t>
            </a:r>
          </a:p>
        </p:txBody>
      </p:sp>
      <p:graphicFrame>
        <p:nvGraphicFramePr>
          <p:cNvPr id="5" name="Content Placeholder 2">
            <a:extLst>
              <a:ext uri="{FF2B5EF4-FFF2-40B4-BE49-F238E27FC236}">
                <a16:creationId xmlns:a16="http://schemas.microsoft.com/office/drawing/2014/main" id="{9E1465F1-F62A-4EDC-B6D8-244B642294BE}"/>
              </a:ext>
            </a:extLst>
          </p:cNvPr>
          <p:cNvGraphicFramePr>
            <a:graphicFrameLocks noGrp="1"/>
          </p:cNvGraphicFramePr>
          <p:nvPr>
            <p:ph idx="1"/>
            <p:extLst>
              <p:ext uri="{D42A27DB-BD31-4B8C-83A1-F6EECF244321}">
                <p14:modId xmlns:p14="http://schemas.microsoft.com/office/powerpoint/2010/main" val="4158902815"/>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00197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1635</TotalTime>
  <Words>7658</Words>
  <Application>Microsoft Office PowerPoint</Application>
  <PresentationFormat>Widescreen</PresentationFormat>
  <Paragraphs>408</Paragraphs>
  <Slides>26</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26</vt:i4>
      </vt:variant>
    </vt:vector>
  </HeadingPairs>
  <TitlesOfParts>
    <vt:vector size="34" baseType="lpstr">
      <vt:lpstr>Arial</vt:lpstr>
      <vt:lpstr>Calibri</vt:lpstr>
      <vt:lpstr>Calibri Light</vt:lpstr>
      <vt:lpstr>Merriweather</vt:lpstr>
      <vt:lpstr>Open Sans</vt:lpstr>
      <vt:lpstr>proxima-nova</vt:lpstr>
      <vt:lpstr>Times New Roman</vt:lpstr>
      <vt:lpstr>Office Theme</vt:lpstr>
      <vt:lpstr>BMMB7007 Human Resource Management Campus MBA (FT/PT)</vt:lpstr>
      <vt:lpstr>Today:</vt:lpstr>
      <vt:lpstr>What is Strategic HRM (SHRM)?</vt:lpstr>
      <vt:lpstr>Benefits of SHRM</vt:lpstr>
      <vt:lpstr>SHRM and performance</vt:lpstr>
      <vt:lpstr>SHRM and human capital management</vt:lpstr>
      <vt:lpstr>Criticisms of SHRM</vt:lpstr>
      <vt:lpstr>PowerPoint Presentation</vt:lpstr>
      <vt:lpstr>VRIO Framework</vt:lpstr>
      <vt:lpstr>PowerPoint Presentation</vt:lpstr>
      <vt:lpstr>Activity: HRM and the RBV</vt:lpstr>
      <vt:lpstr>HRM and Culture</vt:lpstr>
      <vt:lpstr>PowerPoint Presentation</vt:lpstr>
      <vt:lpstr>PowerPoint Presentation</vt:lpstr>
      <vt:lpstr>Handy’s Four Types of Organisational Culture</vt:lpstr>
      <vt:lpstr>Power Culture </vt:lpstr>
      <vt:lpstr>Role Culture</vt:lpstr>
      <vt:lpstr>Task Culture</vt:lpstr>
      <vt:lpstr>Person Culture</vt:lpstr>
      <vt:lpstr>Deal and Kennedy (1982)</vt:lpstr>
      <vt:lpstr>Deal and Kennedy’s Culture Types</vt:lpstr>
      <vt:lpstr>The influence of HRM on culture</vt:lpstr>
      <vt:lpstr>Developing/Changing culture</vt:lpstr>
      <vt:lpstr>Case study example: The Children’s Trust Southampton</vt:lpstr>
      <vt:lpstr>Culture in the future</vt:lpstr>
      <vt:lpstr>Today: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Cook</dc:creator>
  <cp:lastModifiedBy>Rachel Cook</cp:lastModifiedBy>
  <cp:revision>1</cp:revision>
  <dcterms:created xsi:type="dcterms:W3CDTF">2022-01-11T12:09:36Z</dcterms:created>
  <dcterms:modified xsi:type="dcterms:W3CDTF">2022-01-18T15:09:14Z</dcterms:modified>
</cp:coreProperties>
</file>