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66" r:id="rId6"/>
    <p:sldId id="268" r:id="rId7"/>
    <p:sldId id="257" r:id="rId8"/>
    <p:sldId id="258" r:id="rId9"/>
    <p:sldId id="275" r:id="rId10"/>
    <p:sldId id="276" r:id="rId11"/>
    <p:sldId id="282" r:id="rId12"/>
    <p:sldId id="278" r:id="rId13"/>
    <p:sldId id="279" r:id="rId14"/>
    <p:sldId id="273"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E4F9D4-F888-4B02-911A-C18F4CFDBF93}" v="13" dt="2026-02-22T12:16:28.1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587" autoAdjust="0"/>
    <p:restoredTop sz="86395" autoAdjust="0"/>
  </p:normalViewPr>
  <p:slideViewPr>
    <p:cSldViewPr snapToGrid="0">
      <p:cViewPr>
        <p:scale>
          <a:sx n="65" d="100"/>
          <a:sy n="65" d="100"/>
        </p:scale>
        <p:origin x="32" y="272"/>
      </p:cViewPr>
      <p:guideLst/>
    </p:cSldViewPr>
  </p:slideViewPr>
  <p:outlineViewPr>
    <p:cViewPr>
      <p:scale>
        <a:sx n="33" d="100"/>
        <a:sy n="33" d="100"/>
      </p:scale>
      <p:origin x="0" y="0"/>
    </p:cViewPr>
  </p:outlineViewPr>
  <p:notesTextViewPr>
    <p:cViewPr>
      <p:scale>
        <a:sx n="300" d="100"/>
        <a:sy n="3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zia Begum (2217307)" userId="S::2217307@student.uwtsd.ac.uk::61d5ee7f-06c0-4f10-9d6b-8ae77b7c967d" providerId="AD" clId="Web-{4C700D0B-D423-0CCA-634F-CD0AE9C4AAF6}"/>
    <pc:docChg chg="addSld modSld">
      <pc:chgData name="Razia Begum (2217307)" userId="S::2217307@student.uwtsd.ac.uk::61d5ee7f-06c0-4f10-9d6b-8ae77b7c967d" providerId="AD" clId="Web-{4C700D0B-D423-0CCA-634F-CD0AE9C4AAF6}" dt="2026-02-04T16:05:05.253" v="1"/>
      <pc:docMkLst>
        <pc:docMk/>
      </pc:docMkLst>
      <pc:sldChg chg="modSp">
        <pc:chgData name="Razia Begum (2217307)" userId="S::2217307@student.uwtsd.ac.uk::61d5ee7f-06c0-4f10-9d6b-8ae77b7c967d" providerId="AD" clId="Web-{4C700D0B-D423-0CCA-634F-CD0AE9C4AAF6}" dt="2026-01-31T11:31:13.856" v="0" actId="20577"/>
        <pc:sldMkLst>
          <pc:docMk/>
          <pc:sldMk cId="1797806710" sldId="257"/>
        </pc:sldMkLst>
        <pc:spChg chg="mod">
          <ac:chgData name="Razia Begum (2217307)" userId="S::2217307@student.uwtsd.ac.uk::61d5ee7f-06c0-4f10-9d6b-8ae77b7c967d" providerId="AD" clId="Web-{4C700D0B-D423-0CCA-634F-CD0AE9C4AAF6}" dt="2026-01-31T11:31:13.856" v="0" actId="20577"/>
          <ac:spMkLst>
            <pc:docMk/>
            <pc:sldMk cId="1797806710" sldId="257"/>
            <ac:spMk id="4" creationId="{AAFA1982-009D-DB51-7889-5D4F3BB95590}"/>
          </ac:spMkLst>
        </pc:spChg>
      </pc:sldChg>
    </pc:docChg>
  </pc:docChgLst>
  <pc:docChgLst>
    <pc:chgData name="Razia Begum (2217307)" userId="S::2217307@student.uwtsd.ac.uk::61d5ee7f-06c0-4f10-9d6b-8ae77b7c967d" providerId="AD" clId="Web-{110A57CE-77C8-A7AE-AB74-E5EDE60891BF}"/>
    <pc:docChg chg="addSld delSld modSld">
      <pc:chgData name="Razia Begum (2217307)" userId="S::2217307@student.uwtsd.ac.uk::61d5ee7f-06c0-4f10-9d6b-8ae77b7c967d" providerId="AD" clId="Web-{110A57CE-77C8-A7AE-AB74-E5EDE60891BF}" dt="2026-02-07T16:02:41.879" v="816" actId="1076"/>
      <pc:docMkLst>
        <pc:docMk/>
      </pc:docMkLst>
      <pc:sldChg chg="modSp">
        <pc:chgData name="Razia Begum (2217307)" userId="S::2217307@student.uwtsd.ac.uk::61d5ee7f-06c0-4f10-9d6b-8ae77b7c967d" providerId="AD" clId="Web-{110A57CE-77C8-A7AE-AB74-E5EDE60891BF}" dt="2026-02-05T14:13:12.470" v="19" actId="20577"/>
        <pc:sldMkLst>
          <pc:docMk/>
          <pc:sldMk cId="2737024404" sldId="256"/>
        </pc:sldMkLst>
        <pc:spChg chg="mod">
          <ac:chgData name="Razia Begum (2217307)" userId="S::2217307@student.uwtsd.ac.uk::61d5ee7f-06c0-4f10-9d6b-8ae77b7c967d" providerId="AD" clId="Web-{110A57CE-77C8-A7AE-AB74-E5EDE60891BF}" dt="2026-02-05T14:13:12.470" v="19" actId="20577"/>
          <ac:spMkLst>
            <pc:docMk/>
            <pc:sldMk cId="2737024404" sldId="256"/>
            <ac:spMk id="2" creationId="{29182E55-EC97-F107-FBAF-365632CD7938}"/>
          </ac:spMkLst>
        </pc:spChg>
      </pc:sldChg>
      <pc:sldChg chg="addSp delSp modSp">
        <pc:chgData name="Razia Begum (2217307)" userId="S::2217307@student.uwtsd.ac.uk::61d5ee7f-06c0-4f10-9d6b-8ae77b7c967d" providerId="AD" clId="Web-{110A57CE-77C8-A7AE-AB74-E5EDE60891BF}" dt="2026-02-07T16:02:41.879" v="816" actId="1076"/>
        <pc:sldMkLst>
          <pc:docMk/>
          <pc:sldMk cId="1797806710" sldId="257"/>
        </pc:sldMkLst>
        <pc:spChg chg="mod">
          <ac:chgData name="Razia Begum (2217307)" userId="S::2217307@student.uwtsd.ac.uk::61d5ee7f-06c0-4f10-9d6b-8ae77b7c967d" providerId="AD" clId="Web-{110A57CE-77C8-A7AE-AB74-E5EDE60891BF}" dt="2026-02-07T16:01:14.081" v="813" actId="20577"/>
          <ac:spMkLst>
            <pc:docMk/>
            <pc:sldMk cId="1797806710" sldId="257"/>
            <ac:spMk id="2" creationId="{B90ACF0C-1CD1-A4F5-4894-B5E0BA5F9CAE}"/>
          </ac:spMkLst>
        </pc:spChg>
        <pc:spChg chg="mod">
          <ac:chgData name="Razia Begum (2217307)" userId="S::2217307@student.uwtsd.ac.uk::61d5ee7f-06c0-4f10-9d6b-8ae77b7c967d" providerId="AD" clId="Web-{110A57CE-77C8-A7AE-AB74-E5EDE60891BF}" dt="2026-02-07T16:02:41.879" v="816" actId="1076"/>
          <ac:spMkLst>
            <pc:docMk/>
            <pc:sldMk cId="1797806710" sldId="257"/>
            <ac:spMk id="4" creationId="{AAFA1982-009D-DB51-7889-5D4F3BB95590}"/>
          </ac:spMkLst>
        </pc:spChg>
      </pc:sldChg>
      <pc:sldChg chg="modSp">
        <pc:chgData name="Razia Begum (2217307)" userId="S::2217307@student.uwtsd.ac.uk::61d5ee7f-06c0-4f10-9d6b-8ae77b7c967d" providerId="AD" clId="Web-{110A57CE-77C8-A7AE-AB74-E5EDE60891BF}" dt="2026-02-06T16:12:47.394" v="699" actId="20577"/>
        <pc:sldMkLst>
          <pc:docMk/>
          <pc:sldMk cId="174508903" sldId="258"/>
        </pc:sldMkLst>
        <pc:spChg chg="mod">
          <ac:chgData name="Razia Begum (2217307)" userId="S::2217307@student.uwtsd.ac.uk::61d5ee7f-06c0-4f10-9d6b-8ae77b7c967d" providerId="AD" clId="Web-{110A57CE-77C8-A7AE-AB74-E5EDE60891BF}" dt="2026-02-05T14:22:04.892" v="44" actId="20577"/>
          <ac:spMkLst>
            <pc:docMk/>
            <pc:sldMk cId="174508903" sldId="258"/>
            <ac:spMk id="2" creationId="{1C1D8E26-5CA5-8958-68D4-71C31999087F}"/>
          </ac:spMkLst>
        </pc:spChg>
        <pc:spChg chg="mod">
          <ac:chgData name="Razia Begum (2217307)" userId="S::2217307@student.uwtsd.ac.uk::61d5ee7f-06c0-4f10-9d6b-8ae77b7c967d" providerId="AD" clId="Web-{110A57CE-77C8-A7AE-AB74-E5EDE60891BF}" dt="2026-02-06T16:12:47.394" v="699" actId="20577"/>
          <ac:spMkLst>
            <pc:docMk/>
            <pc:sldMk cId="174508903" sldId="258"/>
            <ac:spMk id="6" creationId="{F9086E6F-93B3-4E2F-8742-9D3932082ED7}"/>
          </ac:spMkLst>
        </pc:spChg>
      </pc:sldChg>
      <pc:sldChg chg="modSp">
        <pc:chgData name="Razia Begum (2217307)" userId="S::2217307@student.uwtsd.ac.uk::61d5ee7f-06c0-4f10-9d6b-8ae77b7c967d" providerId="AD" clId="Web-{110A57CE-77C8-A7AE-AB74-E5EDE60891BF}" dt="2026-02-07T16:00:25.064" v="810" actId="20577"/>
        <pc:sldMkLst>
          <pc:docMk/>
          <pc:sldMk cId="233751303" sldId="266"/>
        </pc:sldMkLst>
        <pc:spChg chg="mod">
          <ac:chgData name="Razia Begum (2217307)" userId="S::2217307@student.uwtsd.ac.uk::61d5ee7f-06c0-4f10-9d6b-8ae77b7c967d" providerId="AD" clId="Web-{110A57CE-77C8-A7AE-AB74-E5EDE60891BF}" dt="2026-02-07T16:00:25.064" v="810" actId="20577"/>
          <ac:spMkLst>
            <pc:docMk/>
            <pc:sldMk cId="233751303" sldId="266"/>
            <ac:spMk id="4" creationId="{18F910BF-F0B1-BE46-CA51-FF4C684A9AC4}"/>
          </ac:spMkLst>
        </pc:spChg>
      </pc:sldChg>
      <pc:sldChg chg="modSp">
        <pc:chgData name="Razia Begum (2217307)" userId="S::2217307@student.uwtsd.ac.uk::61d5ee7f-06c0-4f10-9d6b-8ae77b7c967d" providerId="AD" clId="Web-{110A57CE-77C8-A7AE-AB74-E5EDE60891BF}" dt="2026-02-06T16:30:53.664" v="785" actId="20577"/>
        <pc:sldMkLst>
          <pc:docMk/>
          <pc:sldMk cId="3827450559" sldId="268"/>
        </pc:sldMkLst>
        <pc:spChg chg="mod">
          <ac:chgData name="Razia Begum (2217307)" userId="S::2217307@student.uwtsd.ac.uk::61d5ee7f-06c0-4f10-9d6b-8ae77b7c967d" providerId="AD" clId="Web-{110A57CE-77C8-A7AE-AB74-E5EDE60891BF}" dt="2026-02-06T16:30:53.664" v="785" actId="20577"/>
          <ac:spMkLst>
            <pc:docMk/>
            <pc:sldMk cId="3827450559" sldId="268"/>
            <ac:spMk id="4" creationId="{4EED24DF-9418-8654-BD87-1AB5D690409F}"/>
          </ac:spMkLst>
        </pc:spChg>
      </pc:sldChg>
    </pc:docChg>
  </pc:docChgLst>
  <pc:docChgLst>
    <pc:chgData name="Razia Begum (2217307)" userId="61d5ee7f-06c0-4f10-9d6b-8ae77b7c967d" providerId="ADAL" clId="{DC5BA0AC-5C40-42FD-AA92-F21123A437B6}"/>
    <pc:docChg chg="undo custSel addSld delSld modSld sldOrd modMainMaster">
      <pc:chgData name="Razia Begum (2217307)" userId="61d5ee7f-06c0-4f10-9d6b-8ae77b7c967d" providerId="ADAL" clId="{DC5BA0AC-5C40-42FD-AA92-F21123A437B6}" dt="2026-02-22T20:01:46.348" v="5762" actId="2696"/>
      <pc:docMkLst>
        <pc:docMk/>
      </pc:docMkLst>
      <pc:sldChg chg="addSp delSp modSp mod ord setBg">
        <pc:chgData name="Razia Begum (2217307)" userId="61d5ee7f-06c0-4f10-9d6b-8ae77b7c967d" providerId="ADAL" clId="{DC5BA0AC-5C40-42FD-AA92-F21123A437B6}" dt="2026-02-22T08:56:37.029" v="5437" actId="14100"/>
        <pc:sldMkLst>
          <pc:docMk/>
          <pc:sldMk cId="2737024404" sldId="256"/>
        </pc:sldMkLst>
        <pc:spChg chg="mod ord">
          <ac:chgData name="Razia Begum (2217307)" userId="61d5ee7f-06c0-4f10-9d6b-8ae77b7c967d" providerId="ADAL" clId="{DC5BA0AC-5C40-42FD-AA92-F21123A437B6}" dt="2026-02-22T08:55:21.037" v="5430" actId="1076"/>
          <ac:spMkLst>
            <pc:docMk/>
            <pc:sldMk cId="2737024404" sldId="256"/>
            <ac:spMk id="2" creationId="{29182E55-EC97-F107-FBAF-365632CD7938}"/>
          </ac:spMkLst>
        </pc:spChg>
        <pc:spChg chg="add mod">
          <ac:chgData name="Razia Begum (2217307)" userId="61d5ee7f-06c0-4f10-9d6b-8ae77b7c967d" providerId="ADAL" clId="{DC5BA0AC-5C40-42FD-AA92-F21123A437B6}" dt="2026-02-22T08:56:07.168" v="5433" actId="1076"/>
          <ac:spMkLst>
            <pc:docMk/>
            <pc:sldMk cId="2737024404" sldId="256"/>
            <ac:spMk id="8" creationId="{111F970F-67AF-AB7F-2C0B-9CC600D1D77F}"/>
          </ac:spMkLst>
        </pc:spChg>
        <pc:picChg chg="add mod">
          <ac:chgData name="Razia Begum (2217307)" userId="61d5ee7f-06c0-4f10-9d6b-8ae77b7c967d" providerId="ADAL" clId="{DC5BA0AC-5C40-42FD-AA92-F21123A437B6}" dt="2026-02-22T08:56:37.029" v="5437" actId="14100"/>
          <ac:picMkLst>
            <pc:docMk/>
            <pc:sldMk cId="2737024404" sldId="256"/>
            <ac:picMk id="1026" creationId="{7EE0A46C-4100-0DB0-7E4C-65B2FCAC40AB}"/>
          </ac:picMkLst>
        </pc:picChg>
      </pc:sldChg>
      <pc:sldChg chg="addSp delSp modSp new mod setBg">
        <pc:chgData name="Razia Begum (2217307)" userId="61d5ee7f-06c0-4f10-9d6b-8ae77b7c967d" providerId="ADAL" clId="{DC5BA0AC-5C40-42FD-AA92-F21123A437B6}" dt="2026-02-22T08:58:32.375" v="5447" actId="113"/>
        <pc:sldMkLst>
          <pc:docMk/>
          <pc:sldMk cId="1797806710" sldId="257"/>
        </pc:sldMkLst>
        <pc:spChg chg="mod">
          <ac:chgData name="Razia Begum (2217307)" userId="61d5ee7f-06c0-4f10-9d6b-8ae77b7c967d" providerId="ADAL" clId="{DC5BA0AC-5C40-42FD-AA92-F21123A437B6}" dt="2026-02-22T08:58:32.375" v="5447" actId="113"/>
          <ac:spMkLst>
            <pc:docMk/>
            <pc:sldMk cId="1797806710" sldId="257"/>
            <ac:spMk id="2" creationId="{B90ACF0C-1CD1-A4F5-4894-B5E0BA5F9CAE}"/>
          </ac:spMkLst>
        </pc:spChg>
        <pc:spChg chg="add mod">
          <ac:chgData name="Razia Begum (2217307)" userId="61d5ee7f-06c0-4f10-9d6b-8ae77b7c967d" providerId="ADAL" clId="{DC5BA0AC-5C40-42FD-AA92-F21123A437B6}" dt="2026-02-22T06:40:02.493" v="5310" actId="20577"/>
          <ac:spMkLst>
            <pc:docMk/>
            <pc:sldMk cId="1797806710" sldId="257"/>
            <ac:spMk id="4" creationId="{AAFA1982-009D-DB51-7889-5D4F3BB95590}"/>
          </ac:spMkLst>
        </pc:spChg>
        <pc:picChg chg="add mod ord">
          <ac:chgData name="Razia Begum (2217307)" userId="61d5ee7f-06c0-4f10-9d6b-8ae77b7c967d" providerId="ADAL" clId="{DC5BA0AC-5C40-42FD-AA92-F21123A437B6}" dt="2026-02-10T11:53:37.446" v="3161" actId="26606"/>
          <ac:picMkLst>
            <pc:docMk/>
            <pc:sldMk cId="1797806710" sldId="257"/>
            <ac:picMk id="9" creationId="{27C89293-6F3D-626D-2F85-D117AAA0F87C}"/>
          </ac:picMkLst>
        </pc:picChg>
        <pc:picChg chg="add mod">
          <ac:chgData name="Razia Begum (2217307)" userId="61d5ee7f-06c0-4f10-9d6b-8ae77b7c967d" providerId="ADAL" clId="{DC5BA0AC-5C40-42FD-AA92-F21123A437B6}" dt="2026-02-10T11:53:37.446" v="3161" actId="26606"/>
          <ac:picMkLst>
            <pc:docMk/>
            <pc:sldMk cId="1797806710" sldId="257"/>
            <ac:picMk id="10" creationId="{C274CE92-E4CB-9DF4-079D-D7B3E93D1CEE}"/>
          </ac:picMkLst>
        </pc:picChg>
      </pc:sldChg>
      <pc:sldChg chg="addSp delSp modSp new mod">
        <pc:chgData name="Razia Begum (2217307)" userId="61d5ee7f-06c0-4f10-9d6b-8ae77b7c967d" providerId="ADAL" clId="{DC5BA0AC-5C40-42FD-AA92-F21123A437B6}" dt="2026-02-22T08:58:50.448" v="5449" actId="255"/>
        <pc:sldMkLst>
          <pc:docMk/>
          <pc:sldMk cId="174508903" sldId="258"/>
        </pc:sldMkLst>
        <pc:spChg chg="mod">
          <ac:chgData name="Razia Begum (2217307)" userId="61d5ee7f-06c0-4f10-9d6b-8ae77b7c967d" providerId="ADAL" clId="{DC5BA0AC-5C40-42FD-AA92-F21123A437B6}" dt="2026-02-22T08:58:50.448" v="5449" actId="255"/>
          <ac:spMkLst>
            <pc:docMk/>
            <pc:sldMk cId="174508903" sldId="258"/>
            <ac:spMk id="2" creationId="{1C1D8E26-5CA5-8958-68D4-71C31999087F}"/>
          </ac:spMkLst>
        </pc:spChg>
        <pc:spChg chg="add del mod">
          <ac:chgData name="Razia Begum (2217307)" userId="61d5ee7f-06c0-4f10-9d6b-8ae77b7c967d" providerId="ADAL" clId="{DC5BA0AC-5C40-42FD-AA92-F21123A437B6}" dt="2026-02-22T06:46:47.973" v="5371" actId="20577"/>
          <ac:spMkLst>
            <pc:docMk/>
            <pc:sldMk cId="174508903" sldId="258"/>
            <ac:spMk id="6" creationId="{F9086E6F-93B3-4E2F-8742-9D3932082ED7}"/>
          </ac:spMkLst>
        </pc:spChg>
        <pc:spChg chg="add mod">
          <ac:chgData name="Razia Begum (2217307)" userId="61d5ee7f-06c0-4f10-9d6b-8ae77b7c967d" providerId="ADAL" clId="{DC5BA0AC-5C40-42FD-AA92-F21123A437B6}" dt="2026-02-19T10:46:49.718" v="4520" actId="1076"/>
          <ac:spMkLst>
            <pc:docMk/>
            <pc:sldMk cId="174508903" sldId="258"/>
            <ac:spMk id="10" creationId="{11168D87-F7D6-A6CD-AA01-A475BF4C7589}"/>
          </ac:spMkLst>
        </pc:spChg>
        <pc:spChg chg="add mod">
          <ac:chgData name="Razia Begum (2217307)" userId="61d5ee7f-06c0-4f10-9d6b-8ae77b7c967d" providerId="ADAL" clId="{DC5BA0AC-5C40-42FD-AA92-F21123A437B6}" dt="2026-02-19T10:47:08.766" v="4524" actId="1076"/>
          <ac:spMkLst>
            <pc:docMk/>
            <pc:sldMk cId="174508903" sldId="258"/>
            <ac:spMk id="12" creationId="{A736D48F-23E8-EB4B-92F3-AE86E6718CD0}"/>
          </ac:spMkLst>
        </pc:spChg>
        <pc:picChg chg="add mod">
          <ac:chgData name="Razia Begum (2217307)" userId="61d5ee7f-06c0-4f10-9d6b-8ae77b7c967d" providerId="ADAL" clId="{DC5BA0AC-5C40-42FD-AA92-F21123A437B6}" dt="2026-02-19T10:46:35.873" v="4518" actId="1076"/>
          <ac:picMkLst>
            <pc:docMk/>
            <pc:sldMk cId="174508903" sldId="258"/>
            <ac:picMk id="7" creationId="{E2FA41CA-9F72-C918-5C60-4E9B2C1729E8}"/>
          </ac:picMkLst>
        </pc:picChg>
        <pc:picChg chg="add mod">
          <ac:chgData name="Razia Begum (2217307)" userId="61d5ee7f-06c0-4f10-9d6b-8ae77b7c967d" providerId="ADAL" clId="{DC5BA0AC-5C40-42FD-AA92-F21123A437B6}" dt="2026-02-19T10:46:59.027" v="4522" actId="1076"/>
          <ac:picMkLst>
            <pc:docMk/>
            <pc:sldMk cId="174508903" sldId="258"/>
            <ac:picMk id="8" creationId="{A55BA6EA-6D9D-4DF0-19FF-365DC9EC1341}"/>
          </ac:picMkLst>
        </pc:picChg>
      </pc:sldChg>
      <pc:sldChg chg="addSp delSp modSp new mod setBg">
        <pc:chgData name="Razia Begum (2217307)" userId="61d5ee7f-06c0-4f10-9d6b-8ae77b7c967d" providerId="ADAL" clId="{DC5BA0AC-5C40-42FD-AA92-F21123A437B6}" dt="2026-02-22T08:58:12.853" v="5446" actId="113"/>
        <pc:sldMkLst>
          <pc:docMk/>
          <pc:sldMk cId="233751303" sldId="266"/>
        </pc:sldMkLst>
        <pc:spChg chg="mod">
          <ac:chgData name="Razia Begum (2217307)" userId="61d5ee7f-06c0-4f10-9d6b-8ae77b7c967d" providerId="ADAL" clId="{DC5BA0AC-5C40-42FD-AA92-F21123A437B6}" dt="2026-02-22T08:58:12.853" v="5446" actId="113"/>
          <ac:spMkLst>
            <pc:docMk/>
            <pc:sldMk cId="233751303" sldId="266"/>
            <ac:spMk id="2" creationId="{7BCDD42C-BB7B-7FE5-A52F-F4004B8CCF62}"/>
          </ac:spMkLst>
        </pc:spChg>
        <pc:spChg chg="add del mod">
          <ac:chgData name="Razia Begum (2217307)" userId="61d5ee7f-06c0-4f10-9d6b-8ae77b7c967d" providerId="ADAL" clId="{DC5BA0AC-5C40-42FD-AA92-F21123A437B6}" dt="2026-02-22T06:38:40.362" v="5309" actId="207"/>
          <ac:spMkLst>
            <pc:docMk/>
            <pc:sldMk cId="233751303" sldId="266"/>
            <ac:spMk id="4" creationId="{18F910BF-F0B1-BE46-CA51-FF4C684A9AC4}"/>
          </ac:spMkLst>
        </pc:spChg>
      </pc:sldChg>
      <pc:sldChg chg="addSp delSp modSp new mod ord setBg delDesignElem">
        <pc:chgData name="Razia Begum (2217307)" userId="61d5ee7f-06c0-4f10-9d6b-8ae77b7c967d" providerId="ADAL" clId="{DC5BA0AC-5C40-42FD-AA92-F21123A437B6}" dt="2026-02-22T08:57:58.898" v="5445" actId="27636"/>
        <pc:sldMkLst>
          <pc:docMk/>
          <pc:sldMk cId="3827450559" sldId="268"/>
        </pc:sldMkLst>
        <pc:spChg chg="mod">
          <ac:chgData name="Razia Begum (2217307)" userId="61d5ee7f-06c0-4f10-9d6b-8ae77b7c967d" providerId="ADAL" clId="{DC5BA0AC-5C40-42FD-AA92-F21123A437B6}" dt="2026-02-22T08:57:33.190" v="5441" actId="1076"/>
          <ac:spMkLst>
            <pc:docMk/>
            <pc:sldMk cId="3827450559" sldId="268"/>
            <ac:spMk id="2" creationId="{0CD1898E-ED5D-C1CB-5FE6-79E71E7388E0}"/>
          </ac:spMkLst>
        </pc:spChg>
        <pc:spChg chg="add mod">
          <ac:chgData name="Razia Begum (2217307)" userId="61d5ee7f-06c0-4f10-9d6b-8ae77b7c967d" providerId="ADAL" clId="{DC5BA0AC-5C40-42FD-AA92-F21123A437B6}" dt="2026-02-22T08:57:58.898" v="5445" actId="27636"/>
          <ac:spMkLst>
            <pc:docMk/>
            <pc:sldMk cId="3827450559" sldId="268"/>
            <ac:spMk id="4" creationId="{4EED24DF-9418-8654-BD87-1AB5D690409F}"/>
          </ac:spMkLst>
        </pc:spChg>
        <pc:spChg chg="add del">
          <ac:chgData name="Razia Begum (2217307)" userId="61d5ee7f-06c0-4f10-9d6b-8ae77b7c967d" providerId="ADAL" clId="{DC5BA0AC-5C40-42FD-AA92-F21123A437B6}" dt="2026-02-11T13:40:13.482" v="3679"/>
          <ac:spMkLst>
            <pc:docMk/>
            <pc:sldMk cId="3827450559" sldId="268"/>
            <ac:spMk id="17" creationId="{CBC4F608-B4B8-48C3-9572-C0F061B1CD99}"/>
          </ac:spMkLst>
        </pc:spChg>
        <pc:spChg chg="add del">
          <ac:chgData name="Razia Begum (2217307)" userId="61d5ee7f-06c0-4f10-9d6b-8ae77b7c967d" providerId="ADAL" clId="{DC5BA0AC-5C40-42FD-AA92-F21123A437B6}" dt="2026-02-11T13:40:13.482" v="3679"/>
          <ac:spMkLst>
            <pc:docMk/>
            <pc:sldMk cId="3827450559" sldId="268"/>
            <ac:spMk id="18" creationId="{8B9AA7C6-5E5A-498E-A6DF-A943376E09BC}"/>
          </ac:spMkLst>
        </pc:spChg>
        <pc:spChg chg="add del">
          <ac:chgData name="Razia Begum (2217307)" userId="61d5ee7f-06c0-4f10-9d6b-8ae77b7c967d" providerId="ADAL" clId="{DC5BA0AC-5C40-42FD-AA92-F21123A437B6}" dt="2026-02-11T13:40:13.482" v="3679"/>
          <ac:spMkLst>
            <pc:docMk/>
            <pc:sldMk cId="3827450559" sldId="268"/>
            <ac:spMk id="21" creationId="{81E140AE-0ABF-47C8-BF32-7D2F0CF2BA44}"/>
          </ac:spMkLst>
        </pc:spChg>
        <pc:grpChg chg="add del">
          <ac:chgData name="Razia Begum (2217307)" userId="61d5ee7f-06c0-4f10-9d6b-8ae77b7c967d" providerId="ADAL" clId="{DC5BA0AC-5C40-42FD-AA92-F21123A437B6}" dt="2026-02-11T13:40:13.482" v="3679"/>
          <ac:grpSpMkLst>
            <pc:docMk/>
            <pc:sldMk cId="3827450559" sldId="268"/>
            <ac:grpSpMk id="19" creationId="{83EAB11A-76F7-48F4-9B4F-5BFDF4BF9670}"/>
          </ac:grpSpMkLst>
        </pc:grpChg>
      </pc:sldChg>
      <pc:sldChg chg="addSp delSp modSp new mod">
        <pc:chgData name="Razia Begum (2217307)" userId="61d5ee7f-06c0-4f10-9d6b-8ae77b7c967d" providerId="ADAL" clId="{DC5BA0AC-5C40-42FD-AA92-F21123A437B6}" dt="2026-02-22T08:44:21.092" v="5385" actId="20577"/>
        <pc:sldMkLst>
          <pc:docMk/>
          <pc:sldMk cId="2554827244" sldId="273"/>
        </pc:sldMkLst>
        <pc:spChg chg="add mod">
          <ac:chgData name="Razia Begum (2217307)" userId="61d5ee7f-06c0-4f10-9d6b-8ae77b7c967d" providerId="ADAL" clId="{DC5BA0AC-5C40-42FD-AA92-F21123A437B6}" dt="2026-02-22T08:44:21.092" v="5385" actId="20577"/>
          <ac:spMkLst>
            <pc:docMk/>
            <pc:sldMk cId="2554827244" sldId="273"/>
            <ac:spMk id="3" creationId="{F703818C-5E74-D1CF-9B11-BA4970975DCA}"/>
          </ac:spMkLst>
        </pc:spChg>
        <pc:spChg chg="add mod">
          <ac:chgData name="Razia Begum (2217307)" userId="61d5ee7f-06c0-4f10-9d6b-8ae77b7c967d" providerId="ADAL" clId="{DC5BA0AC-5C40-42FD-AA92-F21123A437B6}" dt="2026-02-08T14:45:55.156" v="2678" actId="1076"/>
          <ac:spMkLst>
            <pc:docMk/>
            <pc:sldMk cId="2554827244" sldId="273"/>
            <ac:spMk id="4" creationId="{4AD87B8B-BB23-AC51-8FEE-3214801D5BC7}"/>
          </ac:spMkLst>
        </pc:spChg>
      </pc:sldChg>
      <pc:sldChg chg="addSp modSp new mod">
        <pc:chgData name="Razia Begum (2217307)" userId="61d5ee7f-06c0-4f10-9d6b-8ae77b7c967d" providerId="ADAL" clId="{DC5BA0AC-5C40-42FD-AA92-F21123A437B6}" dt="2026-02-22T12:17:23.199" v="5717" actId="20577"/>
        <pc:sldMkLst>
          <pc:docMk/>
          <pc:sldMk cId="1602642104" sldId="274"/>
        </pc:sldMkLst>
        <pc:spChg chg="add mod">
          <ac:chgData name="Razia Begum (2217307)" userId="61d5ee7f-06c0-4f10-9d6b-8ae77b7c967d" providerId="ADAL" clId="{DC5BA0AC-5C40-42FD-AA92-F21123A437B6}" dt="2026-02-22T12:17:23.199" v="5717" actId="20577"/>
          <ac:spMkLst>
            <pc:docMk/>
            <pc:sldMk cId="1602642104" sldId="274"/>
            <ac:spMk id="3" creationId="{6B725D35-1102-1477-8576-EAB70E994831}"/>
          </ac:spMkLst>
        </pc:spChg>
        <pc:spChg chg="add mod">
          <ac:chgData name="Razia Begum (2217307)" userId="61d5ee7f-06c0-4f10-9d6b-8ae77b7c967d" providerId="ADAL" clId="{DC5BA0AC-5C40-42FD-AA92-F21123A437B6}" dt="2026-02-08T14:47:51.187" v="2694" actId="1076"/>
          <ac:spMkLst>
            <pc:docMk/>
            <pc:sldMk cId="1602642104" sldId="274"/>
            <ac:spMk id="5" creationId="{FEA6CC1A-B5B1-11C5-97EA-29CF3DF9714C}"/>
          </ac:spMkLst>
        </pc:spChg>
      </pc:sldChg>
      <pc:sldChg chg="addSp modSp new mod">
        <pc:chgData name="Razia Begum (2217307)" userId="61d5ee7f-06c0-4f10-9d6b-8ae77b7c967d" providerId="ADAL" clId="{DC5BA0AC-5C40-42FD-AA92-F21123A437B6}" dt="2026-02-22T08:59:01.543" v="5450" actId="113"/>
        <pc:sldMkLst>
          <pc:docMk/>
          <pc:sldMk cId="3240086222" sldId="275"/>
        </pc:sldMkLst>
        <pc:spChg chg="mod">
          <ac:chgData name="Razia Begum (2217307)" userId="61d5ee7f-06c0-4f10-9d6b-8ae77b7c967d" providerId="ADAL" clId="{DC5BA0AC-5C40-42FD-AA92-F21123A437B6}" dt="2026-02-22T08:59:01.543" v="5450" actId="113"/>
          <ac:spMkLst>
            <pc:docMk/>
            <pc:sldMk cId="3240086222" sldId="275"/>
            <ac:spMk id="2" creationId="{8E0EE6AA-A3E9-ECBA-E61D-4996BA369AF7}"/>
          </ac:spMkLst>
        </pc:spChg>
        <pc:spChg chg="add mod">
          <ac:chgData name="Razia Begum (2217307)" userId="61d5ee7f-06c0-4f10-9d6b-8ae77b7c967d" providerId="ADAL" clId="{DC5BA0AC-5C40-42FD-AA92-F21123A437B6}" dt="2026-02-17T12:46:43.028" v="4113" actId="20577"/>
          <ac:spMkLst>
            <pc:docMk/>
            <pc:sldMk cId="3240086222" sldId="275"/>
            <ac:spMk id="7" creationId="{FCDCD8E0-AC44-339C-6900-497C07334654}"/>
          </ac:spMkLst>
        </pc:spChg>
        <pc:spChg chg="add mod">
          <ac:chgData name="Razia Begum (2217307)" userId="61d5ee7f-06c0-4f10-9d6b-8ae77b7c967d" providerId="ADAL" clId="{DC5BA0AC-5C40-42FD-AA92-F21123A437B6}" dt="2026-02-18T09:02:26.788" v="4154" actId="113"/>
          <ac:spMkLst>
            <pc:docMk/>
            <pc:sldMk cId="3240086222" sldId="275"/>
            <ac:spMk id="9" creationId="{BE50B915-68B0-0DC9-3BD7-F1F7E524526F}"/>
          </ac:spMkLst>
        </pc:spChg>
        <pc:picChg chg="add mod">
          <ac:chgData name="Razia Begum (2217307)" userId="61d5ee7f-06c0-4f10-9d6b-8ae77b7c967d" providerId="ADAL" clId="{DC5BA0AC-5C40-42FD-AA92-F21123A437B6}" dt="2026-02-08T13:38:46.873" v="2536" actId="14100"/>
          <ac:picMkLst>
            <pc:docMk/>
            <pc:sldMk cId="3240086222" sldId="275"/>
            <ac:picMk id="4" creationId="{A75E67E9-7955-06A1-78E3-8C4EE657DA57}"/>
          </ac:picMkLst>
        </pc:picChg>
        <pc:picChg chg="add mod">
          <ac:chgData name="Razia Begum (2217307)" userId="61d5ee7f-06c0-4f10-9d6b-8ae77b7c967d" providerId="ADAL" clId="{DC5BA0AC-5C40-42FD-AA92-F21123A437B6}" dt="2026-02-17T12:49:40.597" v="4118" actId="14100"/>
          <ac:picMkLst>
            <pc:docMk/>
            <pc:sldMk cId="3240086222" sldId="275"/>
            <ac:picMk id="5" creationId="{7717B89F-629D-F2BF-3D6B-2B6C17ECC159}"/>
          </ac:picMkLst>
        </pc:picChg>
      </pc:sldChg>
      <pc:sldChg chg="addSp delSp modSp new mod setBg delDesignElem">
        <pc:chgData name="Razia Begum (2217307)" userId="61d5ee7f-06c0-4f10-9d6b-8ae77b7c967d" providerId="ADAL" clId="{DC5BA0AC-5C40-42FD-AA92-F21123A437B6}" dt="2026-02-22T08:59:34.683" v="5454" actId="14100"/>
        <pc:sldMkLst>
          <pc:docMk/>
          <pc:sldMk cId="3954558602" sldId="276"/>
        </pc:sldMkLst>
        <pc:spChg chg="mod">
          <ac:chgData name="Razia Begum (2217307)" userId="61d5ee7f-06c0-4f10-9d6b-8ae77b7c967d" providerId="ADAL" clId="{DC5BA0AC-5C40-42FD-AA92-F21123A437B6}" dt="2026-02-22T08:59:34.683" v="5454" actId="14100"/>
          <ac:spMkLst>
            <pc:docMk/>
            <pc:sldMk cId="3954558602" sldId="276"/>
            <ac:spMk id="2" creationId="{65107CD4-9728-BD92-BCE2-A5B4FE900844}"/>
          </ac:spMkLst>
        </pc:spChg>
        <pc:spChg chg="add">
          <ac:chgData name="Razia Begum (2217307)" userId="61d5ee7f-06c0-4f10-9d6b-8ae77b7c967d" providerId="ADAL" clId="{DC5BA0AC-5C40-42FD-AA92-F21123A437B6}" dt="2026-02-17T12:51:05.698" v="4124" actId="26606"/>
          <ac:spMkLst>
            <pc:docMk/>
            <pc:sldMk cId="3954558602" sldId="276"/>
            <ac:spMk id="43" creationId="{A8384FB5-9ADC-4DDC-881B-597D56F5B15D}"/>
          </ac:spMkLst>
        </pc:spChg>
        <pc:spChg chg="add">
          <ac:chgData name="Razia Begum (2217307)" userId="61d5ee7f-06c0-4f10-9d6b-8ae77b7c967d" providerId="ADAL" clId="{DC5BA0AC-5C40-42FD-AA92-F21123A437B6}" dt="2026-02-17T12:51:05.698" v="4124" actId="26606"/>
          <ac:spMkLst>
            <pc:docMk/>
            <pc:sldMk cId="3954558602" sldId="276"/>
            <ac:spMk id="44" creationId="{1199E1B1-A8C0-4FE8-A5A8-1CB41D69F857}"/>
          </ac:spMkLst>
        </pc:spChg>
        <pc:spChg chg="add">
          <ac:chgData name="Razia Begum (2217307)" userId="61d5ee7f-06c0-4f10-9d6b-8ae77b7c967d" providerId="ADAL" clId="{DC5BA0AC-5C40-42FD-AA92-F21123A437B6}" dt="2026-02-17T12:51:05.698" v="4124" actId="26606"/>
          <ac:spMkLst>
            <pc:docMk/>
            <pc:sldMk cId="3954558602" sldId="276"/>
            <ac:spMk id="45" creationId="{84A8DE83-DE75-4B41-9DB4-A7EC0B0DEC0B}"/>
          </ac:spMkLst>
        </pc:spChg>
        <pc:spChg chg="add">
          <ac:chgData name="Razia Begum (2217307)" userId="61d5ee7f-06c0-4f10-9d6b-8ae77b7c967d" providerId="ADAL" clId="{DC5BA0AC-5C40-42FD-AA92-F21123A437B6}" dt="2026-02-17T12:51:05.698" v="4124" actId="26606"/>
          <ac:spMkLst>
            <pc:docMk/>
            <pc:sldMk cId="3954558602" sldId="276"/>
            <ac:spMk id="47" creationId="{A7009A0A-BEF5-4EAC-AF15-E4F9F002E239}"/>
          </ac:spMkLst>
        </pc:spChg>
        <pc:graphicFrameChg chg="add mod ord modGraphic">
          <ac:chgData name="Razia Begum (2217307)" userId="61d5ee7f-06c0-4f10-9d6b-8ae77b7c967d" providerId="ADAL" clId="{DC5BA0AC-5C40-42FD-AA92-F21123A437B6}" dt="2026-02-17T12:51:23.421" v="4126" actId="14100"/>
          <ac:graphicFrameMkLst>
            <pc:docMk/>
            <pc:sldMk cId="3954558602" sldId="276"/>
            <ac:graphicFrameMk id="3" creationId="{A3E8BE5F-4C80-0F38-7416-8E83C06D4AFB}"/>
          </ac:graphicFrameMkLst>
        </pc:graphicFrameChg>
      </pc:sldChg>
      <pc:sldChg chg="addSp delSp modSp new mod setBg delDesignElem">
        <pc:chgData name="Razia Begum (2217307)" userId="61d5ee7f-06c0-4f10-9d6b-8ae77b7c967d" providerId="ADAL" clId="{DC5BA0AC-5C40-42FD-AA92-F21123A437B6}" dt="2026-02-22T20:01:09.064" v="5761" actId="20577"/>
        <pc:sldMkLst>
          <pc:docMk/>
          <pc:sldMk cId="108343623" sldId="278"/>
        </pc:sldMkLst>
        <pc:spChg chg="mod">
          <ac:chgData name="Razia Begum (2217307)" userId="61d5ee7f-06c0-4f10-9d6b-8ae77b7c967d" providerId="ADAL" clId="{DC5BA0AC-5C40-42FD-AA92-F21123A437B6}" dt="2026-02-22T09:02:02.591" v="5470" actId="14100"/>
          <ac:spMkLst>
            <pc:docMk/>
            <pc:sldMk cId="108343623" sldId="278"/>
            <ac:spMk id="2" creationId="{00401E71-7E32-4664-F6B1-BF46FDC34C4B}"/>
          </ac:spMkLst>
        </pc:spChg>
        <pc:spChg chg="add del mod">
          <ac:chgData name="Razia Begum (2217307)" userId="61d5ee7f-06c0-4f10-9d6b-8ae77b7c967d" providerId="ADAL" clId="{DC5BA0AC-5C40-42FD-AA92-F21123A437B6}" dt="2026-02-22T20:01:09.064" v="5761" actId="20577"/>
          <ac:spMkLst>
            <pc:docMk/>
            <pc:sldMk cId="108343623" sldId="278"/>
            <ac:spMk id="6" creationId="{14DC15A9-D554-F54D-C0CD-83CF0C6ACC8E}"/>
          </ac:spMkLst>
        </pc:spChg>
        <pc:spChg chg="add del">
          <ac:chgData name="Razia Begum (2217307)" userId="61d5ee7f-06c0-4f10-9d6b-8ae77b7c967d" providerId="ADAL" clId="{DC5BA0AC-5C40-42FD-AA92-F21123A437B6}" dt="2026-02-22T06:27:35.631" v="5153" actId="26606"/>
          <ac:spMkLst>
            <pc:docMk/>
            <pc:sldMk cId="108343623" sldId="278"/>
            <ac:spMk id="11" creationId="{8B9AA7C6-5E5A-498E-A6DF-A943376E09BC}"/>
          </ac:spMkLst>
        </pc:spChg>
        <pc:spChg chg="add del">
          <ac:chgData name="Razia Begum (2217307)" userId="61d5ee7f-06c0-4f10-9d6b-8ae77b7c967d" providerId="ADAL" clId="{DC5BA0AC-5C40-42FD-AA92-F21123A437B6}" dt="2026-02-22T06:27:35.631" v="5153" actId="26606"/>
          <ac:spMkLst>
            <pc:docMk/>
            <pc:sldMk cId="108343623" sldId="278"/>
            <ac:spMk id="17" creationId="{81E140AE-0ABF-47C8-BF32-7D2F0CF2BA44}"/>
          </ac:spMkLst>
        </pc:spChg>
        <pc:spChg chg="add del">
          <ac:chgData name="Razia Begum (2217307)" userId="61d5ee7f-06c0-4f10-9d6b-8ae77b7c967d" providerId="ADAL" clId="{DC5BA0AC-5C40-42FD-AA92-F21123A437B6}" dt="2026-02-22T06:27:35.631" v="5153" actId="26606"/>
          <ac:spMkLst>
            <pc:docMk/>
            <pc:sldMk cId="108343623" sldId="278"/>
            <ac:spMk id="19" creationId="{CBC4F608-B4B8-48C3-9572-C0F061B1CD99}"/>
          </ac:spMkLst>
        </pc:spChg>
        <pc:spChg chg="add del">
          <ac:chgData name="Razia Begum (2217307)" userId="61d5ee7f-06c0-4f10-9d6b-8ae77b7c967d" providerId="ADAL" clId="{DC5BA0AC-5C40-42FD-AA92-F21123A437B6}" dt="2026-02-22T06:27:35.631" v="5153" actId="26606"/>
          <ac:spMkLst>
            <pc:docMk/>
            <pc:sldMk cId="108343623" sldId="278"/>
            <ac:spMk id="24" creationId="{B6CDA21F-E7AF-4C75-8395-33F58D5B0E45}"/>
          </ac:spMkLst>
        </pc:spChg>
        <pc:spChg chg="add del">
          <ac:chgData name="Razia Begum (2217307)" userId="61d5ee7f-06c0-4f10-9d6b-8ae77b7c967d" providerId="ADAL" clId="{DC5BA0AC-5C40-42FD-AA92-F21123A437B6}" dt="2026-02-22T06:27:35.631" v="5153" actId="26606"/>
          <ac:spMkLst>
            <pc:docMk/>
            <pc:sldMk cId="108343623" sldId="278"/>
            <ac:spMk id="31" creationId="{D5B0017B-2ECA-49AF-B397-DC140825DF8D}"/>
          </ac:spMkLst>
        </pc:spChg>
        <pc:grpChg chg="add del">
          <ac:chgData name="Razia Begum (2217307)" userId="61d5ee7f-06c0-4f10-9d6b-8ae77b7c967d" providerId="ADAL" clId="{DC5BA0AC-5C40-42FD-AA92-F21123A437B6}" dt="2026-02-22T06:27:35.631" v="5153" actId="26606"/>
          <ac:grpSpMkLst>
            <pc:docMk/>
            <pc:sldMk cId="108343623" sldId="278"/>
            <ac:grpSpMk id="13" creationId="{83EAB11A-76F7-48F4-9B4F-5BFDF4BF9670}"/>
          </ac:grpSpMkLst>
        </pc:grpChg>
        <pc:grpChg chg="add del">
          <ac:chgData name="Razia Begum (2217307)" userId="61d5ee7f-06c0-4f10-9d6b-8ae77b7c967d" providerId="ADAL" clId="{DC5BA0AC-5C40-42FD-AA92-F21123A437B6}" dt="2026-02-22T06:27:35.631" v="5153" actId="26606"/>
          <ac:grpSpMkLst>
            <pc:docMk/>
            <pc:sldMk cId="108343623" sldId="278"/>
            <ac:grpSpMk id="23" creationId="{AE1C45F0-260A-458C-96ED-C1F6D2151219}"/>
          </ac:grpSpMkLst>
        </pc:grpChg>
        <pc:cxnChg chg="add del">
          <ac:chgData name="Razia Begum (2217307)" userId="61d5ee7f-06c0-4f10-9d6b-8ae77b7c967d" providerId="ADAL" clId="{DC5BA0AC-5C40-42FD-AA92-F21123A437B6}" dt="2026-02-22T06:27:35.631" v="5153" actId="26606"/>
          <ac:cxnSpMkLst>
            <pc:docMk/>
            <pc:sldMk cId="108343623" sldId="278"/>
            <ac:cxnSpMk id="33" creationId="{6CF1BAF6-AD41-4082-B212-8A1F9A2E8779}"/>
          </ac:cxnSpMkLst>
        </pc:cxnChg>
      </pc:sldChg>
      <pc:sldChg chg="addSp delSp modSp new mod setBg">
        <pc:chgData name="Razia Begum (2217307)" userId="61d5ee7f-06c0-4f10-9d6b-8ae77b7c967d" providerId="ADAL" clId="{DC5BA0AC-5C40-42FD-AA92-F21123A437B6}" dt="2026-02-22T09:02:41.342" v="5485" actId="20577"/>
        <pc:sldMkLst>
          <pc:docMk/>
          <pc:sldMk cId="4042756527" sldId="279"/>
        </pc:sldMkLst>
        <pc:spChg chg="add mod">
          <ac:chgData name="Razia Begum (2217307)" userId="61d5ee7f-06c0-4f10-9d6b-8ae77b7c967d" providerId="ADAL" clId="{DC5BA0AC-5C40-42FD-AA92-F21123A437B6}" dt="2026-02-22T09:02:41.342" v="5485" actId="20577"/>
          <ac:spMkLst>
            <pc:docMk/>
            <pc:sldMk cId="4042756527" sldId="279"/>
            <ac:spMk id="3" creationId="{6C4CB8A6-6F25-7E5E-7726-6AAF703E8523}"/>
          </ac:spMkLst>
        </pc:spChg>
      </pc:sldChg>
      <pc:sldChg chg="addSp modSp new del mod ord">
        <pc:chgData name="Razia Begum (2217307)" userId="61d5ee7f-06c0-4f10-9d6b-8ae77b7c967d" providerId="ADAL" clId="{DC5BA0AC-5C40-42FD-AA92-F21123A437B6}" dt="2026-02-22T12:19:25.041" v="5718" actId="2696"/>
        <pc:sldMkLst>
          <pc:docMk/>
          <pc:sldMk cId="2121283834" sldId="281"/>
        </pc:sldMkLst>
      </pc:sldChg>
      <pc:sldChg chg="addSp delSp modSp new mod setBg">
        <pc:chgData name="Razia Begum (2217307)" userId="61d5ee7f-06c0-4f10-9d6b-8ae77b7c967d" providerId="ADAL" clId="{DC5BA0AC-5C40-42FD-AA92-F21123A437B6}" dt="2026-02-22T12:22:39.270" v="5724" actId="14734"/>
        <pc:sldMkLst>
          <pc:docMk/>
          <pc:sldMk cId="1882130678" sldId="282"/>
        </pc:sldMkLst>
        <pc:spChg chg="mod">
          <ac:chgData name="Razia Begum (2217307)" userId="61d5ee7f-06c0-4f10-9d6b-8ae77b7c967d" providerId="ADAL" clId="{DC5BA0AC-5C40-42FD-AA92-F21123A437B6}" dt="2026-02-22T09:01:11.374" v="5465" actId="1076"/>
          <ac:spMkLst>
            <pc:docMk/>
            <pc:sldMk cId="1882130678" sldId="282"/>
            <ac:spMk id="2" creationId="{DA3A473C-34B2-72B5-FE68-0FFFC1332E98}"/>
          </ac:spMkLst>
        </pc:spChg>
        <pc:spChg chg="add del mod">
          <ac:chgData name="Razia Begum (2217307)" userId="61d5ee7f-06c0-4f10-9d6b-8ae77b7c967d" providerId="ADAL" clId="{DC5BA0AC-5C40-42FD-AA92-F21123A437B6}" dt="2026-02-22T09:01:29.057" v="5466" actId="1076"/>
          <ac:spMkLst>
            <pc:docMk/>
            <pc:sldMk cId="1882130678" sldId="282"/>
            <ac:spMk id="5" creationId="{10F5995E-1239-38A5-9624-85AA18238480}"/>
          </ac:spMkLst>
        </pc:spChg>
        <pc:spChg chg="add">
          <ac:chgData name="Razia Begum (2217307)" userId="61d5ee7f-06c0-4f10-9d6b-8ae77b7c967d" providerId="ADAL" clId="{DC5BA0AC-5C40-42FD-AA92-F21123A437B6}" dt="2026-02-18T09:09:30.229" v="4204" actId="26606"/>
          <ac:spMkLst>
            <pc:docMk/>
            <pc:sldMk cId="1882130678" sldId="282"/>
            <ac:spMk id="52" creationId="{743AA782-23D1-4521-8CAD-47662984AA08}"/>
          </ac:spMkLst>
        </pc:spChg>
        <pc:spChg chg="add">
          <ac:chgData name="Razia Begum (2217307)" userId="61d5ee7f-06c0-4f10-9d6b-8ae77b7c967d" providerId="ADAL" clId="{DC5BA0AC-5C40-42FD-AA92-F21123A437B6}" dt="2026-02-18T09:09:30.229" v="4204" actId="26606"/>
          <ac:spMkLst>
            <pc:docMk/>
            <pc:sldMk cId="1882130678" sldId="282"/>
            <ac:spMk id="54" creationId="{71877DBC-BB60-40F0-AC93-2ACDBAAE60CE}"/>
          </ac:spMkLst>
        </pc:spChg>
        <pc:graphicFrameChg chg="add mod ord modGraphic">
          <ac:chgData name="Razia Begum (2217307)" userId="61d5ee7f-06c0-4f10-9d6b-8ae77b7c967d" providerId="ADAL" clId="{DC5BA0AC-5C40-42FD-AA92-F21123A437B6}" dt="2026-02-22T12:22:39.270" v="5724" actId="14734"/>
          <ac:graphicFrameMkLst>
            <pc:docMk/>
            <pc:sldMk cId="1882130678" sldId="282"/>
            <ac:graphicFrameMk id="3" creationId="{BD64302F-D2C2-8B83-E1E4-6AF6E530C1E5}"/>
          </ac:graphicFrameMkLst>
        </pc:graphicFrameChg>
      </pc:sldChg>
      <pc:sldChg chg="addSp delSp modSp new del mod">
        <pc:chgData name="Razia Begum (2217307)" userId="61d5ee7f-06c0-4f10-9d6b-8ae77b7c967d" providerId="ADAL" clId="{DC5BA0AC-5C40-42FD-AA92-F21123A437B6}" dt="2026-02-22T20:01:46.348" v="5762" actId="2696"/>
        <pc:sldMkLst>
          <pc:docMk/>
          <pc:sldMk cId="926289642" sldId="283"/>
        </pc:sldMkLst>
        <pc:spChg chg="add del">
          <ac:chgData name="Razia Begum (2217307)" userId="61d5ee7f-06c0-4f10-9d6b-8ae77b7c967d" providerId="ADAL" clId="{DC5BA0AC-5C40-42FD-AA92-F21123A437B6}" dt="2026-02-22T19:57:30.384" v="5737" actId="478"/>
          <ac:spMkLst>
            <pc:docMk/>
            <pc:sldMk cId="926289642" sldId="283"/>
            <ac:spMk id="3" creationId="{64EDC4D6-0B83-7249-4A78-3BC82D498126}"/>
          </ac:spMkLst>
        </pc:spChg>
        <pc:spChg chg="add mod">
          <ac:chgData name="Razia Begum (2217307)" userId="61d5ee7f-06c0-4f10-9d6b-8ae77b7c967d" providerId="ADAL" clId="{DC5BA0AC-5C40-42FD-AA92-F21123A437B6}" dt="2026-02-22T19:59:20.640" v="5747" actId="20577"/>
          <ac:spMkLst>
            <pc:docMk/>
            <pc:sldMk cId="926289642" sldId="283"/>
            <ac:spMk id="5" creationId="{FE23AD22-7FDE-EB5B-F91D-B2670DA45985}"/>
          </ac:spMkLst>
        </pc:spChg>
      </pc:sldChg>
      <pc:sldChg chg="addSp delSp modSp new del mod">
        <pc:chgData name="Razia Begum (2217307)" userId="61d5ee7f-06c0-4f10-9d6b-8ae77b7c967d" providerId="ADAL" clId="{DC5BA0AC-5C40-42FD-AA92-F21123A437B6}" dt="2026-02-22T08:56:52.533" v="5438" actId="2696"/>
        <pc:sldMkLst>
          <pc:docMk/>
          <pc:sldMk cId="2735158385" sldId="283"/>
        </pc:sldMkLst>
        <pc:spChg chg="add del">
          <ac:chgData name="Razia Begum (2217307)" userId="61d5ee7f-06c0-4f10-9d6b-8ae77b7c967d" providerId="ADAL" clId="{DC5BA0AC-5C40-42FD-AA92-F21123A437B6}" dt="2026-02-22T08:53:34.140" v="5423" actId="478"/>
          <ac:spMkLst>
            <pc:docMk/>
            <pc:sldMk cId="2735158385" sldId="283"/>
            <ac:spMk id="4" creationId="{DE6A053A-CFAE-E0B7-869F-3FC051593876}"/>
          </ac:spMkLst>
        </pc:spChg>
        <pc:spChg chg="add mod">
          <ac:chgData name="Razia Begum (2217307)" userId="61d5ee7f-06c0-4f10-9d6b-8ae77b7c967d" providerId="ADAL" clId="{DC5BA0AC-5C40-42FD-AA92-F21123A437B6}" dt="2026-02-22T08:53:41.353" v="5425" actId="1076"/>
          <ac:spMkLst>
            <pc:docMk/>
            <pc:sldMk cId="2735158385" sldId="283"/>
            <ac:spMk id="6" creationId="{3CB0BEEA-9D13-4D35-48ED-EAA1AACFD8F1}"/>
          </ac:spMkLst>
        </pc:spChg>
        <pc:spChg chg="add mod">
          <ac:chgData name="Razia Begum (2217307)" userId="61d5ee7f-06c0-4f10-9d6b-8ae77b7c967d" providerId="ADAL" clId="{DC5BA0AC-5C40-42FD-AA92-F21123A437B6}" dt="2026-02-22T08:54:12.007" v="5428" actId="14100"/>
          <ac:spMkLst>
            <pc:docMk/>
            <pc:sldMk cId="2735158385" sldId="283"/>
            <ac:spMk id="8" creationId="{A30218B6-AFD1-0782-0B2B-FE1E66DB7504}"/>
          </ac:spMkLst>
        </pc:spChg>
        <pc:picChg chg="add mod">
          <ac:chgData name="Razia Begum (2217307)" userId="61d5ee7f-06c0-4f10-9d6b-8ae77b7c967d" providerId="ADAL" clId="{DC5BA0AC-5C40-42FD-AA92-F21123A437B6}" dt="2026-02-22T08:53:14.162" v="5421" actId="1076"/>
          <ac:picMkLst>
            <pc:docMk/>
            <pc:sldMk cId="2735158385" sldId="283"/>
            <ac:picMk id="2" creationId="{7DCF013B-F14A-4978-2009-0EE490F0DFD0}"/>
          </ac:picMkLst>
        </pc:picChg>
      </pc:sldChg>
      <pc:sldMasterChg chg="setBg modSldLayout">
        <pc:chgData name="Razia Begum (2217307)" userId="61d5ee7f-06c0-4f10-9d6b-8ae77b7c967d" providerId="ADAL" clId="{DC5BA0AC-5C40-42FD-AA92-F21123A437B6}" dt="2026-02-20T19:01:20.670" v="4996"/>
        <pc:sldMasterMkLst>
          <pc:docMk/>
          <pc:sldMasterMk cId="1101442833" sldId="2147483648"/>
        </pc:sldMasterMkLst>
        <pc:sldLayoutChg chg="setBg">
          <pc:chgData name="Razia Begum (2217307)" userId="61d5ee7f-06c0-4f10-9d6b-8ae77b7c967d" providerId="ADAL" clId="{DC5BA0AC-5C40-42FD-AA92-F21123A437B6}" dt="2026-02-20T19:01:20.670" v="4996"/>
          <pc:sldLayoutMkLst>
            <pc:docMk/>
            <pc:sldMasterMk cId="1101442833" sldId="2147483648"/>
            <pc:sldLayoutMk cId="4227550205" sldId="2147483649"/>
          </pc:sldLayoutMkLst>
        </pc:sldLayoutChg>
        <pc:sldLayoutChg chg="setBg">
          <pc:chgData name="Razia Begum (2217307)" userId="61d5ee7f-06c0-4f10-9d6b-8ae77b7c967d" providerId="ADAL" clId="{DC5BA0AC-5C40-42FD-AA92-F21123A437B6}" dt="2026-02-20T19:01:20.670" v="4996"/>
          <pc:sldLayoutMkLst>
            <pc:docMk/>
            <pc:sldMasterMk cId="1101442833" sldId="2147483648"/>
            <pc:sldLayoutMk cId="2952773227" sldId="2147483650"/>
          </pc:sldLayoutMkLst>
        </pc:sldLayoutChg>
        <pc:sldLayoutChg chg="setBg">
          <pc:chgData name="Razia Begum (2217307)" userId="61d5ee7f-06c0-4f10-9d6b-8ae77b7c967d" providerId="ADAL" clId="{DC5BA0AC-5C40-42FD-AA92-F21123A437B6}" dt="2026-02-20T19:01:20.670" v="4996"/>
          <pc:sldLayoutMkLst>
            <pc:docMk/>
            <pc:sldMasterMk cId="1101442833" sldId="2147483648"/>
            <pc:sldLayoutMk cId="1523905981" sldId="2147483651"/>
          </pc:sldLayoutMkLst>
        </pc:sldLayoutChg>
        <pc:sldLayoutChg chg="setBg">
          <pc:chgData name="Razia Begum (2217307)" userId="61d5ee7f-06c0-4f10-9d6b-8ae77b7c967d" providerId="ADAL" clId="{DC5BA0AC-5C40-42FD-AA92-F21123A437B6}" dt="2026-02-20T19:01:20.670" v="4996"/>
          <pc:sldLayoutMkLst>
            <pc:docMk/>
            <pc:sldMasterMk cId="1101442833" sldId="2147483648"/>
            <pc:sldLayoutMk cId="3456915622" sldId="2147483652"/>
          </pc:sldLayoutMkLst>
        </pc:sldLayoutChg>
        <pc:sldLayoutChg chg="setBg">
          <pc:chgData name="Razia Begum (2217307)" userId="61d5ee7f-06c0-4f10-9d6b-8ae77b7c967d" providerId="ADAL" clId="{DC5BA0AC-5C40-42FD-AA92-F21123A437B6}" dt="2026-02-20T19:01:20.670" v="4996"/>
          <pc:sldLayoutMkLst>
            <pc:docMk/>
            <pc:sldMasterMk cId="1101442833" sldId="2147483648"/>
            <pc:sldLayoutMk cId="1498745910" sldId="2147483653"/>
          </pc:sldLayoutMkLst>
        </pc:sldLayoutChg>
        <pc:sldLayoutChg chg="setBg">
          <pc:chgData name="Razia Begum (2217307)" userId="61d5ee7f-06c0-4f10-9d6b-8ae77b7c967d" providerId="ADAL" clId="{DC5BA0AC-5C40-42FD-AA92-F21123A437B6}" dt="2026-02-20T19:01:20.670" v="4996"/>
          <pc:sldLayoutMkLst>
            <pc:docMk/>
            <pc:sldMasterMk cId="1101442833" sldId="2147483648"/>
            <pc:sldLayoutMk cId="779501296" sldId="2147483654"/>
          </pc:sldLayoutMkLst>
        </pc:sldLayoutChg>
        <pc:sldLayoutChg chg="setBg">
          <pc:chgData name="Razia Begum (2217307)" userId="61d5ee7f-06c0-4f10-9d6b-8ae77b7c967d" providerId="ADAL" clId="{DC5BA0AC-5C40-42FD-AA92-F21123A437B6}" dt="2026-02-20T19:01:20.670" v="4996"/>
          <pc:sldLayoutMkLst>
            <pc:docMk/>
            <pc:sldMasterMk cId="1101442833" sldId="2147483648"/>
            <pc:sldLayoutMk cId="1540130058" sldId="2147483655"/>
          </pc:sldLayoutMkLst>
        </pc:sldLayoutChg>
        <pc:sldLayoutChg chg="setBg">
          <pc:chgData name="Razia Begum (2217307)" userId="61d5ee7f-06c0-4f10-9d6b-8ae77b7c967d" providerId="ADAL" clId="{DC5BA0AC-5C40-42FD-AA92-F21123A437B6}" dt="2026-02-20T19:01:20.670" v="4996"/>
          <pc:sldLayoutMkLst>
            <pc:docMk/>
            <pc:sldMasterMk cId="1101442833" sldId="2147483648"/>
            <pc:sldLayoutMk cId="1997072061" sldId="2147483656"/>
          </pc:sldLayoutMkLst>
        </pc:sldLayoutChg>
        <pc:sldLayoutChg chg="setBg">
          <pc:chgData name="Razia Begum (2217307)" userId="61d5ee7f-06c0-4f10-9d6b-8ae77b7c967d" providerId="ADAL" clId="{DC5BA0AC-5C40-42FD-AA92-F21123A437B6}" dt="2026-02-20T19:01:20.670" v="4996"/>
          <pc:sldLayoutMkLst>
            <pc:docMk/>
            <pc:sldMasterMk cId="1101442833" sldId="2147483648"/>
            <pc:sldLayoutMk cId="1928562573" sldId="2147483657"/>
          </pc:sldLayoutMkLst>
        </pc:sldLayoutChg>
        <pc:sldLayoutChg chg="setBg">
          <pc:chgData name="Razia Begum (2217307)" userId="61d5ee7f-06c0-4f10-9d6b-8ae77b7c967d" providerId="ADAL" clId="{DC5BA0AC-5C40-42FD-AA92-F21123A437B6}" dt="2026-02-20T19:01:20.670" v="4996"/>
          <pc:sldLayoutMkLst>
            <pc:docMk/>
            <pc:sldMasterMk cId="1101442833" sldId="2147483648"/>
            <pc:sldLayoutMk cId="1389511897" sldId="2147483658"/>
          </pc:sldLayoutMkLst>
        </pc:sldLayoutChg>
        <pc:sldLayoutChg chg="setBg">
          <pc:chgData name="Razia Begum (2217307)" userId="61d5ee7f-06c0-4f10-9d6b-8ae77b7c967d" providerId="ADAL" clId="{DC5BA0AC-5C40-42FD-AA92-F21123A437B6}" dt="2026-02-20T19:01:20.670" v="4996"/>
          <pc:sldLayoutMkLst>
            <pc:docMk/>
            <pc:sldMasterMk cId="1101442833" sldId="2147483648"/>
            <pc:sldLayoutMk cId="1597043267"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FABDB9-85BA-4850-9BFC-D4BE0955DE7D}" type="datetimeFigureOut">
              <a:rPr lang="en-GB" smtClean="0"/>
              <a:t>17/02/2026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06C3FA-030C-4F98-8AB4-F6C347227F19}" type="slidenum">
              <a:rPr lang="en-GB" smtClean="0"/>
              <a:t>‹#›</a:t>
            </a:fld>
            <a:endParaRPr lang="en-GB"/>
          </a:p>
        </p:txBody>
      </p:sp>
    </p:spTree>
    <p:extLst>
      <p:ext uri="{BB962C8B-B14F-4D97-AF65-F5344CB8AC3E}">
        <p14:creationId xmlns:p14="http://schemas.microsoft.com/office/powerpoint/2010/main" val="857357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06C3FA-030C-4F98-8AB4-F6C347227F19}" type="slidenum">
              <a:rPr lang="en-GB" smtClean="0"/>
              <a:t>3</a:t>
            </a:fld>
            <a:endParaRPr lang="en-GB"/>
          </a:p>
        </p:txBody>
      </p:sp>
    </p:spTree>
    <p:extLst>
      <p:ext uri="{BB962C8B-B14F-4D97-AF65-F5344CB8AC3E}">
        <p14:creationId xmlns:p14="http://schemas.microsoft.com/office/powerpoint/2010/main" val="3638669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06C3FA-030C-4F98-8AB4-F6C347227F19}" type="slidenum">
              <a:rPr lang="en-GB" smtClean="0"/>
              <a:t>4</a:t>
            </a:fld>
            <a:endParaRPr lang="en-GB" dirty="0"/>
          </a:p>
        </p:txBody>
      </p:sp>
    </p:spTree>
    <p:extLst>
      <p:ext uri="{BB962C8B-B14F-4D97-AF65-F5344CB8AC3E}">
        <p14:creationId xmlns:p14="http://schemas.microsoft.com/office/powerpoint/2010/main" val="2011945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06C3FA-030C-4F98-8AB4-F6C347227F19}" type="slidenum">
              <a:rPr lang="en-GB" smtClean="0"/>
              <a:t>5</a:t>
            </a:fld>
            <a:endParaRPr lang="en-GB" dirty="0"/>
          </a:p>
        </p:txBody>
      </p:sp>
    </p:spTree>
    <p:extLst>
      <p:ext uri="{BB962C8B-B14F-4D97-AF65-F5344CB8AC3E}">
        <p14:creationId xmlns:p14="http://schemas.microsoft.com/office/powerpoint/2010/main" val="32705512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06C3FA-030C-4F98-8AB4-F6C347227F19}" type="slidenum">
              <a:rPr lang="en-GB" smtClean="0"/>
              <a:t>7</a:t>
            </a:fld>
            <a:endParaRPr lang="en-GB" dirty="0"/>
          </a:p>
        </p:txBody>
      </p:sp>
    </p:spTree>
    <p:extLst>
      <p:ext uri="{BB962C8B-B14F-4D97-AF65-F5344CB8AC3E}">
        <p14:creationId xmlns:p14="http://schemas.microsoft.com/office/powerpoint/2010/main" val="526201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2E2DB-EA8D-0A69-543F-3D4B816085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BF46920-913F-560E-70CD-7758CA778E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BC164B-5672-81C8-9F2A-C7B7796247B7}"/>
              </a:ext>
            </a:extLst>
          </p:cNvPr>
          <p:cNvSpPr>
            <a:spLocks noGrp="1"/>
          </p:cNvSpPr>
          <p:nvPr>
            <p:ph type="dt" sz="half" idx="10"/>
          </p:nvPr>
        </p:nvSpPr>
        <p:spPr/>
        <p:txBody>
          <a:bodyPr/>
          <a:lstStyle/>
          <a:p>
            <a:fld id="{C52E6606-7C5C-46B0-AEBE-20F631E2985D}" type="datetimeFigureOut">
              <a:rPr lang="en-GB" smtClean="0"/>
              <a:t>17/02/2026</a:t>
            </a:fld>
            <a:endParaRPr lang="en-GB"/>
          </a:p>
        </p:txBody>
      </p:sp>
      <p:sp>
        <p:nvSpPr>
          <p:cNvPr id="5" name="Footer Placeholder 4">
            <a:extLst>
              <a:ext uri="{FF2B5EF4-FFF2-40B4-BE49-F238E27FC236}">
                <a16:creationId xmlns:a16="http://schemas.microsoft.com/office/drawing/2014/main" id="{608B6D16-4F2A-7DD8-16F2-1FC45D3AEA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D17848-6B31-7FA9-6493-193124CD3709}"/>
              </a:ext>
            </a:extLst>
          </p:cNvPr>
          <p:cNvSpPr>
            <a:spLocks noGrp="1"/>
          </p:cNvSpPr>
          <p:nvPr>
            <p:ph type="sldNum" sz="quarter" idx="12"/>
          </p:nvPr>
        </p:nvSpPr>
        <p:spPr/>
        <p:txBody>
          <a:bodyPr/>
          <a:lstStyle/>
          <a:p>
            <a:fld id="{1E6EEB04-7B20-4F48-84D9-CD2E98D2811C}" type="slidenum">
              <a:rPr lang="en-GB" smtClean="0"/>
              <a:t>‹#›</a:t>
            </a:fld>
            <a:endParaRPr lang="en-GB"/>
          </a:p>
        </p:txBody>
      </p:sp>
    </p:spTree>
    <p:extLst>
      <p:ext uri="{BB962C8B-B14F-4D97-AF65-F5344CB8AC3E}">
        <p14:creationId xmlns:p14="http://schemas.microsoft.com/office/powerpoint/2010/main" val="4227550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6B133-3957-8E38-1792-4EF80AABAA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49DFC9-D700-7901-0271-3A43F093B4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5E1749-FDC7-F221-28DD-AC6D774618A2}"/>
              </a:ext>
            </a:extLst>
          </p:cNvPr>
          <p:cNvSpPr>
            <a:spLocks noGrp="1"/>
          </p:cNvSpPr>
          <p:nvPr>
            <p:ph type="dt" sz="half" idx="10"/>
          </p:nvPr>
        </p:nvSpPr>
        <p:spPr/>
        <p:txBody>
          <a:bodyPr/>
          <a:lstStyle/>
          <a:p>
            <a:fld id="{C52E6606-7C5C-46B0-AEBE-20F631E2985D}" type="datetimeFigureOut">
              <a:rPr lang="en-GB" smtClean="0"/>
              <a:t>17/02/2026</a:t>
            </a:fld>
            <a:endParaRPr lang="en-GB"/>
          </a:p>
        </p:txBody>
      </p:sp>
      <p:sp>
        <p:nvSpPr>
          <p:cNvPr id="5" name="Footer Placeholder 4">
            <a:extLst>
              <a:ext uri="{FF2B5EF4-FFF2-40B4-BE49-F238E27FC236}">
                <a16:creationId xmlns:a16="http://schemas.microsoft.com/office/drawing/2014/main" id="{9ED83475-D1EC-D319-5A6D-88E7EF6C7E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917183-E974-E8CA-9DFB-79482C09E246}"/>
              </a:ext>
            </a:extLst>
          </p:cNvPr>
          <p:cNvSpPr>
            <a:spLocks noGrp="1"/>
          </p:cNvSpPr>
          <p:nvPr>
            <p:ph type="sldNum" sz="quarter" idx="12"/>
          </p:nvPr>
        </p:nvSpPr>
        <p:spPr/>
        <p:txBody>
          <a:bodyPr/>
          <a:lstStyle/>
          <a:p>
            <a:fld id="{1E6EEB04-7B20-4F48-84D9-CD2E98D2811C}" type="slidenum">
              <a:rPr lang="en-GB" smtClean="0"/>
              <a:t>‹#›</a:t>
            </a:fld>
            <a:endParaRPr lang="en-GB"/>
          </a:p>
        </p:txBody>
      </p:sp>
    </p:spTree>
    <p:extLst>
      <p:ext uri="{BB962C8B-B14F-4D97-AF65-F5344CB8AC3E}">
        <p14:creationId xmlns:p14="http://schemas.microsoft.com/office/powerpoint/2010/main" val="2952773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8C51C-D8A9-1620-DECD-B16D21013B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8A2235-F438-A920-D523-03EC20415C8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F76D83-6186-8DC7-6E51-FD82B5B31FF5}"/>
              </a:ext>
            </a:extLst>
          </p:cNvPr>
          <p:cNvSpPr>
            <a:spLocks noGrp="1"/>
          </p:cNvSpPr>
          <p:nvPr>
            <p:ph type="dt" sz="half" idx="10"/>
          </p:nvPr>
        </p:nvSpPr>
        <p:spPr/>
        <p:txBody>
          <a:bodyPr/>
          <a:lstStyle/>
          <a:p>
            <a:fld id="{C52E6606-7C5C-46B0-AEBE-20F631E2985D}" type="datetimeFigureOut">
              <a:rPr lang="en-GB" smtClean="0"/>
              <a:t>17/02/2026</a:t>
            </a:fld>
            <a:endParaRPr lang="en-GB"/>
          </a:p>
        </p:txBody>
      </p:sp>
      <p:sp>
        <p:nvSpPr>
          <p:cNvPr id="5" name="Footer Placeholder 4">
            <a:extLst>
              <a:ext uri="{FF2B5EF4-FFF2-40B4-BE49-F238E27FC236}">
                <a16:creationId xmlns:a16="http://schemas.microsoft.com/office/drawing/2014/main" id="{AAC206AE-78CC-6227-37EF-B5CBDDD100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AB2D59-4551-FF93-6C75-7590D9575E46}"/>
              </a:ext>
            </a:extLst>
          </p:cNvPr>
          <p:cNvSpPr>
            <a:spLocks noGrp="1"/>
          </p:cNvSpPr>
          <p:nvPr>
            <p:ph type="sldNum" sz="quarter" idx="12"/>
          </p:nvPr>
        </p:nvSpPr>
        <p:spPr/>
        <p:txBody>
          <a:bodyPr/>
          <a:lstStyle/>
          <a:p>
            <a:fld id="{1E6EEB04-7B20-4F48-84D9-CD2E98D2811C}" type="slidenum">
              <a:rPr lang="en-GB" smtClean="0"/>
              <a:t>‹#›</a:t>
            </a:fld>
            <a:endParaRPr lang="en-GB"/>
          </a:p>
        </p:txBody>
      </p:sp>
    </p:spTree>
    <p:extLst>
      <p:ext uri="{BB962C8B-B14F-4D97-AF65-F5344CB8AC3E}">
        <p14:creationId xmlns:p14="http://schemas.microsoft.com/office/powerpoint/2010/main" val="1523905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A6EFA-6C7B-CFFA-9BD6-2A6D6B0DAF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55356B-3A72-90AD-0A07-4B442F0D9D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8E7B56-8867-0115-1A05-3CE7967F3A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FAA4F5-C7B9-9023-ED79-70ABD62426B6}"/>
              </a:ext>
            </a:extLst>
          </p:cNvPr>
          <p:cNvSpPr>
            <a:spLocks noGrp="1"/>
          </p:cNvSpPr>
          <p:nvPr>
            <p:ph type="dt" sz="half" idx="10"/>
          </p:nvPr>
        </p:nvSpPr>
        <p:spPr/>
        <p:txBody>
          <a:bodyPr/>
          <a:lstStyle/>
          <a:p>
            <a:fld id="{C52E6606-7C5C-46B0-AEBE-20F631E2985D}" type="datetimeFigureOut">
              <a:rPr lang="en-GB" smtClean="0"/>
              <a:t>17/02/2026</a:t>
            </a:fld>
            <a:endParaRPr lang="en-GB"/>
          </a:p>
        </p:txBody>
      </p:sp>
      <p:sp>
        <p:nvSpPr>
          <p:cNvPr id="6" name="Footer Placeholder 5">
            <a:extLst>
              <a:ext uri="{FF2B5EF4-FFF2-40B4-BE49-F238E27FC236}">
                <a16:creationId xmlns:a16="http://schemas.microsoft.com/office/drawing/2014/main" id="{068EA130-10E9-0F11-8117-72BCC548CD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B22F86-E7A5-2DA0-E89F-EC11A6E07911}"/>
              </a:ext>
            </a:extLst>
          </p:cNvPr>
          <p:cNvSpPr>
            <a:spLocks noGrp="1"/>
          </p:cNvSpPr>
          <p:nvPr>
            <p:ph type="sldNum" sz="quarter" idx="12"/>
          </p:nvPr>
        </p:nvSpPr>
        <p:spPr/>
        <p:txBody>
          <a:bodyPr/>
          <a:lstStyle/>
          <a:p>
            <a:fld id="{1E6EEB04-7B20-4F48-84D9-CD2E98D2811C}" type="slidenum">
              <a:rPr lang="en-GB" smtClean="0"/>
              <a:t>‹#›</a:t>
            </a:fld>
            <a:endParaRPr lang="en-GB"/>
          </a:p>
        </p:txBody>
      </p:sp>
    </p:spTree>
    <p:extLst>
      <p:ext uri="{BB962C8B-B14F-4D97-AF65-F5344CB8AC3E}">
        <p14:creationId xmlns:p14="http://schemas.microsoft.com/office/powerpoint/2010/main" val="3456915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0234F-CCBE-20E7-6C4F-E40952FC90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6B34ED-4DC0-4983-D774-20B4A93653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6E9395-E78B-399C-8406-2BEAFC46EF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9AB0E7B-180C-9351-8950-1A3E1E6DC2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61AA00-187B-090A-544E-6F92B9532F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FE07E4-37E9-F123-0C51-5842BD7A9536}"/>
              </a:ext>
            </a:extLst>
          </p:cNvPr>
          <p:cNvSpPr>
            <a:spLocks noGrp="1"/>
          </p:cNvSpPr>
          <p:nvPr>
            <p:ph type="dt" sz="half" idx="10"/>
          </p:nvPr>
        </p:nvSpPr>
        <p:spPr/>
        <p:txBody>
          <a:bodyPr/>
          <a:lstStyle/>
          <a:p>
            <a:fld id="{C52E6606-7C5C-46B0-AEBE-20F631E2985D}" type="datetimeFigureOut">
              <a:rPr lang="en-GB" smtClean="0"/>
              <a:t>17/02/2026</a:t>
            </a:fld>
            <a:endParaRPr lang="en-GB"/>
          </a:p>
        </p:txBody>
      </p:sp>
      <p:sp>
        <p:nvSpPr>
          <p:cNvPr id="8" name="Footer Placeholder 7">
            <a:extLst>
              <a:ext uri="{FF2B5EF4-FFF2-40B4-BE49-F238E27FC236}">
                <a16:creationId xmlns:a16="http://schemas.microsoft.com/office/drawing/2014/main" id="{B6A531B3-A53F-A505-4FF9-52D96B0FF9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2AA0A3-2CFF-2569-F5AF-ABC33B8F4C30}"/>
              </a:ext>
            </a:extLst>
          </p:cNvPr>
          <p:cNvSpPr>
            <a:spLocks noGrp="1"/>
          </p:cNvSpPr>
          <p:nvPr>
            <p:ph type="sldNum" sz="quarter" idx="12"/>
          </p:nvPr>
        </p:nvSpPr>
        <p:spPr/>
        <p:txBody>
          <a:bodyPr/>
          <a:lstStyle/>
          <a:p>
            <a:fld id="{1E6EEB04-7B20-4F48-84D9-CD2E98D2811C}" type="slidenum">
              <a:rPr lang="en-GB" smtClean="0"/>
              <a:t>‹#›</a:t>
            </a:fld>
            <a:endParaRPr lang="en-GB"/>
          </a:p>
        </p:txBody>
      </p:sp>
    </p:spTree>
    <p:extLst>
      <p:ext uri="{BB962C8B-B14F-4D97-AF65-F5344CB8AC3E}">
        <p14:creationId xmlns:p14="http://schemas.microsoft.com/office/powerpoint/2010/main" val="1498745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F1D4D-58D7-F8F6-ED2D-24E6CA330F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1CB8A7-3714-39F8-FB95-242DE5F7FC2F}"/>
              </a:ext>
            </a:extLst>
          </p:cNvPr>
          <p:cNvSpPr>
            <a:spLocks noGrp="1"/>
          </p:cNvSpPr>
          <p:nvPr>
            <p:ph type="dt" sz="half" idx="10"/>
          </p:nvPr>
        </p:nvSpPr>
        <p:spPr/>
        <p:txBody>
          <a:bodyPr/>
          <a:lstStyle/>
          <a:p>
            <a:fld id="{C52E6606-7C5C-46B0-AEBE-20F631E2985D}" type="datetimeFigureOut">
              <a:rPr lang="en-GB" smtClean="0"/>
              <a:t>17/02/2026</a:t>
            </a:fld>
            <a:endParaRPr lang="en-GB"/>
          </a:p>
        </p:txBody>
      </p:sp>
      <p:sp>
        <p:nvSpPr>
          <p:cNvPr id="4" name="Footer Placeholder 3">
            <a:extLst>
              <a:ext uri="{FF2B5EF4-FFF2-40B4-BE49-F238E27FC236}">
                <a16:creationId xmlns:a16="http://schemas.microsoft.com/office/drawing/2014/main" id="{A5EE4F05-A831-75CE-E95C-4EABD5A9B00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A501382-B02B-3E5B-EEB2-6A5A7DEA8E10}"/>
              </a:ext>
            </a:extLst>
          </p:cNvPr>
          <p:cNvSpPr>
            <a:spLocks noGrp="1"/>
          </p:cNvSpPr>
          <p:nvPr>
            <p:ph type="sldNum" sz="quarter" idx="12"/>
          </p:nvPr>
        </p:nvSpPr>
        <p:spPr/>
        <p:txBody>
          <a:bodyPr/>
          <a:lstStyle/>
          <a:p>
            <a:fld id="{1E6EEB04-7B20-4F48-84D9-CD2E98D2811C}" type="slidenum">
              <a:rPr lang="en-GB" smtClean="0"/>
              <a:t>‹#›</a:t>
            </a:fld>
            <a:endParaRPr lang="en-GB"/>
          </a:p>
        </p:txBody>
      </p:sp>
    </p:spTree>
    <p:extLst>
      <p:ext uri="{BB962C8B-B14F-4D97-AF65-F5344CB8AC3E}">
        <p14:creationId xmlns:p14="http://schemas.microsoft.com/office/powerpoint/2010/main" val="779501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266FAE-1215-6FF3-67B5-F4159AB83800}"/>
              </a:ext>
            </a:extLst>
          </p:cNvPr>
          <p:cNvSpPr>
            <a:spLocks noGrp="1"/>
          </p:cNvSpPr>
          <p:nvPr>
            <p:ph type="dt" sz="half" idx="10"/>
          </p:nvPr>
        </p:nvSpPr>
        <p:spPr/>
        <p:txBody>
          <a:bodyPr/>
          <a:lstStyle/>
          <a:p>
            <a:fld id="{C52E6606-7C5C-46B0-AEBE-20F631E2985D}" type="datetimeFigureOut">
              <a:rPr lang="en-GB" smtClean="0"/>
              <a:t>17/02/2026</a:t>
            </a:fld>
            <a:endParaRPr lang="en-GB"/>
          </a:p>
        </p:txBody>
      </p:sp>
      <p:sp>
        <p:nvSpPr>
          <p:cNvPr id="3" name="Footer Placeholder 2">
            <a:extLst>
              <a:ext uri="{FF2B5EF4-FFF2-40B4-BE49-F238E27FC236}">
                <a16:creationId xmlns:a16="http://schemas.microsoft.com/office/drawing/2014/main" id="{54D9959D-E57B-27B2-CF90-8E59B3AB34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78D726-7351-2864-6817-FAC0B55DE0EC}"/>
              </a:ext>
            </a:extLst>
          </p:cNvPr>
          <p:cNvSpPr>
            <a:spLocks noGrp="1"/>
          </p:cNvSpPr>
          <p:nvPr>
            <p:ph type="sldNum" sz="quarter" idx="12"/>
          </p:nvPr>
        </p:nvSpPr>
        <p:spPr/>
        <p:txBody>
          <a:bodyPr/>
          <a:lstStyle/>
          <a:p>
            <a:fld id="{1E6EEB04-7B20-4F48-84D9-CD2E98D2811C}" type="slidenum">
              <a:rPr lang="en-GB" smtClean="0"/>
              <a:t>‹#›</a:t>
            </a:fld>
            <a:endParaRPr lang="en-GB"/>
          </a:p>
        </p:txBody>
      </p:sp>
    </p:spTree>
    <p:extLst>
      <p:ext uri="{BB962C8B-B14F-4D97-AF65-F5344CB8AC3E}">
        <p14:creationId xmlns:p14="http://schemas.microsoft.com/office/powerpoint/2010/main" val="1540130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98405-A19A-7780-0D97-EA7AC1B148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F0497D-15ED-9E0F-8757-D823453518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089E2E-2867-E68D-5F83-19C17D0B9D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7F4E28-8E30-91C7-C065-267AAC1FD9C2}"/>
              </a:ext>
            </a:extLst>
          </p:cNvPr>
          <p:cNvSpPr>
            <a:spLocks noGrp="1"/>
          </p:cNvSpPr>
          <p:nvPr>
            <p:ph type="dt" sz="half" idx="10"/>
          </p:nvPr>
        </p:nvSpPr>
        <p:spPr/>
        <p:txBody>
          <a:bodyPr/>
          <a:lstStyle/>
          <a:p>
            <a:fld id="{C52E6606-7C5C-46B0-AEBE-20F631E2985D}" type="datetimeFigureOut">
              <a:rPr lang="en-GB" smtClean="0"/>
              <a:t>17/02/2026</a:t>
            </a:fld>
            <a:endParaRPr lang="en-GB"/>
          </a:p>
        </p:txBody>
      </p:sp>
      <p:sp>
        <p:nvSpPr>
          <p:cNvPr id="6" name="Footer Placeholder 5">
            <a:extLst>
              <a:ext uri="{FF2B5EF4-FFF2-40B4-BE49-F238E27FC236}">
                <a16:creationId xmlns:a16="http://schemas.microsoft.com/office/drawing/2014/main" id="{B98DED38-0323-49D4-90DF-A346867A5B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98B231-33C0-DE4E-3EAE-CB81705BE5F9}"/>
              </a:ext>
            </a:extLst>
          </p:cNvPr>
          <p:cNvSpPr>
            <a:spLocks noGrp="1"/>
          </p:cNvSpPr>
          <p:nvPr>
            <p:ph type="sldNum" sz="quarter" idx="12"/>
          </p:nvPr>
        </p:nvSpPr>
        <p:spPr/>
        <p:txBody>
          <a:bodyPr/>
          <a:lstStyle/>
          <a:p>
            <a:fld id="{1E6EEB04-7B20-4F48-84D9-CD2E98D2811C}" type="slidenum">
              <a:rPr lang="en-GB" smtClean="0"/>
              <a:t>‹#›</a:t>
            </a:fld>
            <a:endParaRPr lang="en-GB"/>
          </a:p>
        </p:txBody>
      </p:sp>
    </p:spTree>
    <p:extLst>
      <p:ext uri="{BB962C8B-B14F-4D97-AF65-F5344CB8AC3E}">
        <p14:creationId xmlns:p14="http://schemas.microsoft.com/office/powerpoint/2010/main" val="1997072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9D712-3AC8-DCFC-E08E-D124912BFA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ADE8F4-163D-6C44-9DA7-93E71845BF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74862BE-5B23-5DB5-76E1-80775C8E2B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C55D53-694C-AB8C-6AB0-3357BC99E609}"/>
              </a:ext>
            </a:extLst>
          </p:cNvPr>
          <p:cNvSpPr>
            <a:spLocks noGrp="1"/>
          </p:cNvSpPr>
          <p:nvPr>
            <p:ph type="dt" sz="half" idx="10"/>
          </p:nvPr>
        </p:nvSpPr>
        <p:spPr/>
        <p:txBody>
          <a:bodyPr/>
          <a:lstStyle/>
          <a:p>
            <a:fld id="{C52E6606-7C5C-46B0-AEBE-20F631E2985D}" type="datetimeFigureOut">
              <a:rPr lang="en-GB" smtClean="0"/>
              <a:t>17/02/2026</a:t>
            </a:fld>
            <a:endParaRPr lang="en-GB"/>
          </a:p>
        </p:txBody>
      </p:sp>
      <p:sp>
        <p:nvSpPr>
          <p:cNvPr id="6" name="Footer Placeholder 5">
            <a:extLst>
              <a:ext uri="{FF2B5EF4-FFF2-40B4-BE49-F238E27FC236}">
                <a16:creationId xmlns:a16="http://schemas.microsoft.com/office/drawing/2014/main" id="{BF1BC75D-67E0-3202-DBD9-A45D546AD9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91DED7-D042-1E35-9CEC-9D9515E23EE1}"/>
              </a:ext>
            </a:extLst>
          </p:cNvPr>
          <p:cNvSpPr>
            <a:spLocks noGrp="1"/>
          </p:cNvSpPr>
          <p:nvPr>
            <p:ph type="sldNum" sz="quarter" idx="12"/>
          </p:nvPr>
        </p:nvSpPr>
        <p:spPr/>
        <p:txBody>
          <a:bodyPr/>
          <a:lstStyle/>
          <a:p>
            <a:fld id="{1E6EEB04-7B20-4F48-84D9-CD2E98D2811C}" type="slidenum">
              <a:rPr lang="en-GB" smtClean="0"/>
              <a:t>‹#›</a:t>
            </a:fld>
            <a:endParaRPr lang="en-GB"/>
          </a:p>
        </p:txBody>
      </p:sp>
    </p:spTree>
    <p:extLst>
      <p:ext uri="{BB962C8B-B14F-4D97-AF65-F5344CB8AC3E}">
        <p14:creationId xmlns:p14="http://schemas.microsoft.com/office/powerpoint/2010/main" val="1928562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B7E9B-1BB8-80AD-39CF-0F0174597C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5C7E5D-50BC-7E4B-177C-4BE73362FC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3A6A00-DEDC-F716-7844-CA8FE9EA99C0}"/>
              </a:ext>
            </a:extLst>
          </p:cNvPr>
          <p:cNvSpPr>
            <a:spLocks noGrp="1"/>
          </p:cNvSpPr>
          <p:nvPr>
            <p:ph type="dt" sz="half" idx="10"/>
          </p:nvPr>
        </p:nvSpPr>
        <p:spPr/>
        <p:txBody>
          <a:bodyPr/>
          <a:lstStyle/>
          <a:p>
            <a:fld id="{C52E6606-7C5C-46B0-AEBE-20F631E2985D}" type="datetimeFigureOut">
              <a:rPr lang="en-GB" smtClean="0"/>
              <a:t>17/02/2026</a:t>
            </a:fld>
            <a:endParaRPr lang="en-GB"/>
          </a:p>
        </p:txBody>
      </p:sp>
      <p:sp>
        <p:nvSpPr>
          <p:cNvPr id="5" name="Footer Placeholder 4">
            <a:extLst>
              <a:ext uri="{FF2B5EF4-FFF2-40B4-BE49-F238E27FC236}">
                <a16:creationId xmlns:a16="http://schemas.microsoft.com/office/drawing/2014/main" id="{AABB46A1-3E5F-3A43-7BBA-6750406472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1FC184-62A2-E774-20E4-A56DBD12CA84}"/>
              </a:ext>
            </a:extLst>
          </p:cNvPr>
          <p:cNvSpPr>
            <a:spLocks noGrp="1"/>
          </p:cNvSpPr>
          <p:nvPr>
            <p:ph type="sldNum" sz="quarter" idx="12"/>
          </p:nvPr>
        </p:nvSpPr>
        <p:spPr/>
        <p:txBody>
          <a:bodyPr/>
          <a:lstStyle/>
          <a:p>
            <a:fld id="{1E6EEB04-7B20-4F48-84D9-CD2E98D2811C}" type="slidenum">
              <a:rPr lang="en-GB" smtClean="0"/>
              <a:t>‹#›</a:t>
            </a:fld>
            <a:endParaRPr lang="en-GB"/>
          </a:p>
        </p:txBody>
      </p:sp>
    </p:spTree>
    <p:extLst>
      <p:ext uri="{BB962C8B-B14F-4D97-AF65-F5344CB8AC3E}">
        <p14:creationId xmlns:p14="http://schemas.microsoft.com/office/powerpoint/2010/main" val="1389511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85BEDD-253A-2FA3-1044-A7D88B31BAA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EA6550-F39B-3875-B7E2-7A5B58CAD4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4CC062-7BF3-D390-4C58-B1E5D3042428}"/>
              </a:ext>
            </a:extLst>
          </p:cNvPr>
          <p:cNvSpPr>
            <a:spLocks noGrp="1"/>
          </p:cNvSpPr>
          <p:nvPr>
            <p:ph type="dt" sz="half" idx="10"/>
          </p:nvPr>
        </p:nvSpPr>
        <p:spPr/>
        <p:txBody>
          <a:bodyPr/>
          <a:lstStyle/>
          <a:p>
            <a:fld id="{C52E6606-7C5C-46B0-AEBE-20F631E2985D}" type="datetimeFigureOut">
              <a:rPr lang="en-GB" smtClean="0"/>
              <a:t>17/02/2026</a:t>
            </a:fld>
            <a:endParaRPr lang="en-GB"/>
          </a:p>
        </p:txBody>
      </p:sp>
      <p:sp>
        <p:nvSpPr>
          <p:cNvPr id="5" name="Footer Placeholder 4">
            <a:extLst>
              <a:ext uri="{FF2B5EF4-FFF2-40B4-BE49-F238E27FC236}">
                <a16:creationId xmlns:a16="http://schemas.microsoft.com/office/drawing/2014/main" id="{D47F4E58-AA00-5444-BA27-79EB32B633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2494EF-0AB8-FFD9-C06A-FFB201B98F53}"/>
              </a:ext>
            </a:extLst>
          </p:cNvPr>
          <p:cNvSpPr>
            <a:spLocks noGrp="1"/>
          </p:cNvSpPr>
          <p:nvPr>
            <p:ph type="sldNum" sz="quarter" idx="12"/>
          </p:nvPr>
        </p:nvSpPr>
        <p:spPr/>
        <p:txBody>
          <a:bodyPr/>
          <a:lstStyle/>
          <a:p>
            <a:fld id="{1E6EEB04-7B20-4F48-84D9-CD2E98D2811C}" type="slidenum">
              <a:rPr lang="en-GB" smtClean="0"/>
              <a:t>‹#›</a:t>
            </a:fld>
            <a:endParaRPr lang="en-GB"/>
          </a:p>
        </p:txBody>
      </p:sp>
    </p:spTree>
    <p:extLst>
      <p:ext uri="{BB962C8B-B14F-4D97-AF65-F5344CB8AC3E}">
        <p14:creationId xmlns:p14="http://schemas.microsoft.com/office/powerpoint/2010/main" val="1597043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83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3531FC-8127-15B9-7425-A1579CA9C0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93DBBC-8DED-2F91-D73E-0836639D3E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FDACD3-3A87-225A-27BB-F5F539AB09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52E6606-7C5C-46B0-AEBE-20F631E2985D}" type="datetimeFigureOut">
              <a:rPr lang="en-GB" smtClean="0"/>
              <a:t>17/02/2026</a:t>
            </a:fld>
            <a:endParaRPr lang="en-GB"/>
          </a:p>
        </p:txBody>
      </p:sp>
      <p:sp>
        <p:nvSpPr>
          <p:cNvPr id="5" name="Footer Placeholder 4">
            <a:extLst>
              <a:ext uri="{FF2B5EF4-FFF2-40B4-BE49-F238E27FC236}">
                <a16:creationId xmlns:a16="http://schemas.microsoft.com/office/drawing/2014/main" id="{B0273C2F-45F9-6DAD-F8C9-5AC4854E62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8AE524C-4AD4-A136-676C-D1B71FB940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E6EEB04-7B20-4F48-84D9-CD2E98D2811C}" type="slidenum">
              <a:rPr lang="en-GB" smtClean="0"/>
              <a:t>‹#›</a:t>
            </a:fld>
            <a:endParaRPr lang="en-GB"/>
          </a:p>
        </p:txBody>
      </p:sp>
    </p:spTree>
    <p:extLst>
      <p:ext uri="{BB962C8B-B14F-4D97-AF65-F5344CB8AC3E}">
        <p14:creationId xmlns:p14="http://schemas.microsoft.com/office/powerpoint/2010/main" val="11014428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hee.nhs.uk/sites/default/files/documents/Topol%20Review%20interim%20report_0.pdf" TargetMode="External"/><Relationship Id="rId3" Type="http://schemas.openxmlformats.org/officeDocument/2006/relationships/hyperlink" Target="https://www.cqc.org.uk/" TargetMode="External"/><Relationship Id="rId7" Type="http://schemas.openxmlformats.org/officeDocument/2006/relationships/hyperlink" Target="https://www.theguardian.com/society/2025/dec/03/culture-of-bullying-and-harassment-found-at-scandal-hit-blackpool-victoria-nhs-hospital" TargetMode="External"/><Relationship Id="rId12" Type="http://schemas.openxmlformats.org/officeDocument/2006/relationships/hyperlink" Target="https://assets.publishing.service.gov.uk/media/69036ef05c84b1206832a86f/nhs-england-annual-report-and-accounts-2024-to-2025.pdf" TargetMode="External"/><Relationship Id="rId2" Type="http://schemas.openxmlformats.org/officeDocument/2006/relationships/hyperlink" Target="https://www.england.nhs.uk/wp-content/uploads/2019/09/Blackpool_Teaching_Hospitals_NHS_FT_-_annual_report_and_accounts_2017-18.pdf" TargetMode="External"/><Relationship Id="rId1" Type="http://schemas.openxmlformats.org/officeDocument/2006/relationships/slideLayout" Target="../slideLayouts/slideLayout7.xml"/><Relationship Id="rId6" Type="http://schemas.openxmlformats.org/officeDocument/2006/relationships/hyperlink" Target="https://www.bbc.co.uk/news/articles/c5ygv5x9l1mo" TargetMode="External"/><Relationship Id="rId11" Type="http://schemas.openxmlformats.org/officeDocument/2006/relationships/hyperlink" Target="https://www.england.nhs.uk/2024/11/nhs-launches-major-new-stroke-campaign-as-thousands-delay-calling-999-by-nearly-90-minutes/" TargetMode="External"/><Relationship Id="rId5" Type="http://schemas.openxmlformats.org/officeDocument/2006/relationships/hyperlink" Target="https://www.cqc.org.uk/publications/major-report/state-care/2022-2023" TargetMode="External"/><Relationship Id="rId10" Type="http://schemas.openxmlformats.org/officeDocument/2006/relationships/hyperlink" Target="https://www.england.nhs.uk/ourwork/clinical-policy/stroke/national-stroke-service-model/" TargetMode="External"/><Relationship Id="rId4" Type="http://schemas.openxmlformats.org/officeDocument/2006/relationships/hyperlink" Target="https://www.cqc.org.uk/news/releases/cqc-publishes-findings-inspection-blackpool-victoria-hospital" TargetMode="External"/><Relationship Id="rId9" Type="http://schemas.openxmlformats.org/officeDocument/2006/relationships/hyperlink" Target="https://www.nice.org.uk/guidance/ng128"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strokeaudit.org/results/Clinical-audit/National-Results.aspx" TargetMode="External"/><Relationship Id="rId3" Type="http://schemas.openxmlformats.org/officeDocument/2006/relationships/hyperlink" Target="https://assets.kingsfund.org.uk/f/256914/x/b866c0a98e/understanding_nhs_financial_pressures_2017.pdf" TargetMode="External"/><Relationship Id="rId7" Type="http://schemas.openxmlformats.org/officeDocument/2006/relationships/hyperlink" Target="https://www.strokeaudit.org/" TargetMode="External"/><Relationship Id="rId2" Type="http://schemas.openxmlformats.org/officeDocument/2006/relationships/hyperlink" Target="https://www.bmj.com/content/320/7237/768" TargetMode="External"/><Relationship Id="rId1" Type="http://schemas.openxmlformats.org/officeDocument/2006/relationships/slideLayout" Target="../slideLayouts/slideLayout7.xml"/><Relationship Id="rId6" Type="http://schemas.openxmlformats.org/officeDocument/2006/relationships/hyperlink" Target="https://eprints.nottingham.ac.uk/79802/" TargetMode="External"/><Relationship Id="rId5" Type="http://schemas.openxmlformats.org/officeDocument/2006/relationships/hyperlink" Target="https://www.rcp.ac.uk/improving-care/resources/sentinel-stroke-national-audit-programme-ssnap/" TargetMode="External"/><Relationship Id="rId10" Type="http://schemas.openxmlformats.org/officeDocument/2006/relationships/hyperlink" Target="https://pubmed.ncbi.nlm.nih.gov/29282080/" TargetMode="External"/><Relationship Id="rId4" Type="http://schemas.openxmlformats.org/officeDocument/2006/relationships/hyperlink" Target="https://www.rcplondon.ac.uk/" TargetMode="External"/><Relationship Id="rId9" Type="http://schemas.openxmlformats.org/officeDocument/2006/relationships/hyperlink" Target="https://www.hqip.org.uk/resource/650-ssna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82E55-EC97-F107-FBAF-365632CD7938}"/>
              </a:ext>
            </a:extLst>
          </p:cNvPr>
          <p:cNvSpPr>
            <a:spLocks noGrp="1"/>
          </p:cNvSpPr>
          <p:nvPr>
            <p:ph type="ctrTitle"/>
          </p:nvPr>
        </p:nvSpPr>
        <p:spPr>
          <a:xfrm>
            <a:off x="351321" y="274150"/>
            <a:ext cx="4747788" cy="1925782"/>
          </a:xfrm>
        </p:spPr>
        <p:txBody>
          <a:bodyPr>
            <a:normAutofit/>
          </a:bodyPr>
          <a:lstStyle/>
          <a:p>
            <a:r>
              <a:rPr lang="en-US" sz="4400" b="1" dirty="0"/>
              <a:t>Blackpool Victoria Hospital Stroke Unit (2014–2018) </a:t>
            </a:r>
            <a:endParaRPr lang="en-GB" sz="4400" b="1" dirty="0"/>
          </a:p>
        </p:txBody>
      </p:sp>
      <p:pic>
        <p:nvPicPr>
          <p:cNvPr id="1026" name="Picture 2" descr="Front entrance of Blackpool Victoria Hospital showing the sign which reads: 'Welcome to Blackpool Victoria Hospital'.">
            <a:extLst>
              <a:ext uri="{FF2B5EF4-FFF2-40B4-BE49-F238E27FC236}">
                <a16:creationId xmlns:a16="http://schemas.microsoft.com/office/drawing/2014/main" id="{7EE0A46C-4100-0DB0-7E4C-65B2FCAC40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2340" y="0"/>
            <a:ext cx="646966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11F970F-67AF-AB7F-2C0B-9CC600D1D77F}"/>
              </a:ext>
            </a:extLst>
          </p:cNvPr>
          <p:cNvSpPr txBox="1"/>
          <p:nvPr/>
        </p:nvSpPr>
        <p:spPr>
          <a:xfrm>
            <a:off x="351321" y="3599073"/>
            <a:ext cx="4814887" cy="2800767"/>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Student Name:        Razia Begum </a:t>
            </a:r>
          </a:p>
          <a:p>
            <a:r>
              <a:rPr lang="en-US" sz="1600" dirty="0">
                <a:latin typeface="Arial" panose="020B0604020202020204" pitchFamily="34" charset="0"/>
                <a:cs typeface="Arial" panose="020B0604020202020204" pitchFamily="34" charset="0"/>
              </a:rPr>
              <a:t>Student Number :   2217307   </a:t>
            </a:r>
          </a:p>
          <a:p>
            <a:r>
              <a:rPr lang="en-US" sz="1600" dirty="0">
                <a:latin typeface="Arial" panose="020B0604020202020204" pitchFamily="34" charset="0"/>
                <a:cs typeface="Arial" panose="020B0604020202020204" pitchFamily="34" charset="0"/>
              </a:rPr>
              <a:t>Programme: MSc Public Health and Social Care in Practice</a:t>
            </a:r>
          </a:p>
          <a:p>
            <a:r>
              <a:rPr lang="en-US" sz="1600" dirty="0">
                <a:latin typeface="Arial" panose="020B0604020202020204" pitchFamily="34" charset="0"/>
                <a:cs typeface="Arial" panose="020B0604020202020204" pitchFamily="34" charset="0"/>
              </a:rPr>
              <a:t>Module:	Quality Assurance and Service Improvements</a:t>
            </a:r>
          </a:p>
          <a:p>
            <a:r>
              <a:rPr lang="en-US" sz="1600" dirty="0">
                <a:latin typeface="Arial" panose="020B0604020202020204" pitchFamily="34" charset="0"/>
                <a:cs typeface="Arial" panose="020B0604020202020204" pitchFamily="34" charset="0"/>
              </a:rPr>
              <a:t>Module code:  LCHS7006</a:t>
            </a:r>
          </a:p>
          <a:p>
            <a:r>
              <a:rPr lang="en-US" sz="1600" dirty="0">
                <a:latin typeface="Arial" panose="020B0604020202020204" pitchFamily="34" charset="0"/>
                <a:cs typeface="Arial" panose="020B0604020202020204" pitchFamily="34" charset="0"/>
              </a:rPr>
              <a:t>Lecturer:	  Dr Fahad Khan</a:t>
            </a:r>
          </a:p>
          <a:p>
            <a:r>
              <a:rPr lang="en-US" sz="1600" dirty="0">
                <a:latin typeface="Arial" panose="020B0604020202020204" pitchFamily="34" charset="0"/>
                <a:cs typeface="Arial" panose="020B0604020202020204" pitchFamily="34" charset="0"/>
              </a:rPr>
              <a:t>Assignment Title:	Component 1 </a:t>
            </a:r>
          </a:p>
          <a:p>
            <a:r>
              <a:rPr lang="en-US" sz="1600" dirty="0">
                <a:latin typeface="Arial" panose="020B0604020202020204" pitchFamily="34" charset="0"/>
                <a:cs typeface="Arial" panose="020B0604020202020204" pitchFamily="34" charset="0"/>
              </a:rPr>
              <a:t>Individual Presentation</a:t>
            </a:r>
          </a:p>
          <a:p>
            <a:r>
              <a:rPr lang="en-US" sz="1600" dirty="0">
                <a:latin typeface="Arial" panose="020B0604020202020204" pitchFamily="34" charset="0"/>
                <a:cs typeface="Arial" panose="020B0604020202020204" pitchFamily="34" charset="0"/>
              </a:rPr>
              <a:t>Date 23-02-2026</a:t>
            </a:r>
          </a:p>
        </p:txBody>
      </p:sp>
    </p:spTree>
    <p:extLst>
      <p:ext uri="{BB962C8B-B14F-4D97-AF65-F5344CB8AC3E}">
        <p14:creationId xmlns:p14="http://schemas.microsoft.com/office/powerpoint/2010/main" val="2737024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DD42C-BB7B-7FE5-A52F-F4004B8CCF62}"/>
              </a:ext>
            </a:extLst>
          </p:cNvPr>
          <p:cNvSpPr>
            <a:spLocks noGrp="1"/>
          </p:cNvSpPr>
          <p:nvPr>
            <p:ph type="title"/>
          </p:nvPr>
        </p:nvSpPr>
        <p:spPr>
          <a:xfrm>
            <a:off x="3055257" y="373290"/>
            <a:ext cx="3374571" cy="810532"/>
          </a:xfrm>
        </p:spPr>
        <p:txBody>
          <a:bodyPr/>
          <a:lstStyle/>
          <a:p>
            <a:r>
              <a:rPr lang="en-GB" b="1" dirty="0">
                <a:latin typeface="Arial" panose="020B0604020202020204" pitchFamily="34" charset="0"/>
                <a:cs typeface="Arial" panose="020B0604020202020204" pitchFamily="34" charset="0"/>
              </a:rPr>
              <a:t>Contents</a:t>
            </a:r>
          </a:p>
        </p:txBody>
      </p:sp>
      <p:sp>
        <p:nvSpPr>
          <p:cNvPr id="4" name="TextBox 3">
            <a:extLst>
              <a:ext uri="{FF2B5EF4-FFF2-40B4-BE49-F238E27FC236}">
                <a16:creationId xmlns:a16="http://schemas.microsoft.com/office/drawing/2014/main" id="{18F910BF-F0B1-BE46-CA51-FF4C684A9AC4}"/>
              </a:ext>
            </a:extLst>
          </p:cNvPr>
          <p:cNvSpPr txBox="1"/>
          <p:nvPr/>
        </p:nvSpPr>
        <p:spPr>
          <a:xfrm>
            <a:off x="2406469" y="1406397"/>
            <a:ext cx="8046719" cy="4524315"/>
          </a:xfrm>
          <a:prstGeom prst="rect">
            <a:avLst/>
          </a:prstGeom>
          <a:noFill/>
        </p:spPr>
        <p:txBody>
          <a:bodyPr wrap="square" lIns="91440" tIns="45720" rIns="91440" bIns="45720" anchor="t">
            <a:spAutoFit/>
          </a:bodyPr>
          <a:lstStyle/>
          <a:p>
            <a:r>
              <a:rPr lang="en-US" dirty="0">
                <a:solidFill>
                  <a:schemeClr val="tx2">
                    <a:lumMod val="75000"/>
                    <a:lumOff val="25000"/>
                  </a:schemeClr>
                </a:solidFill>
              </a:rPr>
              <a:t>✔</a:t>
            </a:r>
            <a:r>
              <a:rPr lang="en-US" dirty="0"/>
              <a:t>Acronyms Used In Presentation.</a:t>
            </a:r>
          </a:p>
          <a:p>
            <a:endParaRPr lang="en-US" dirty="0">
              <a:solidFill>
                <a:schemeClr val="tx2">
                  <a:lumMod val="75000"/>
                  <a:lumOff val="25000"/>
                </a:schemeClr>
              </a:solidFill>
            </a:endParaRPr>
          </a:p>
          <a:p>
            <a:r>
              <a:rPr kumimoji="0" lang="en-US" sz="1800" b="0" i="0" u="none" strike="noStrike" kern="1200" cap="none" spc="0" normalizeH="0" baseline="0" noProof="0" dirty="0">
                <a:ln>
                  <a:noFill/>
                </a:ln>
                <a:solidFill>
                  <a:srgbClr val="0E2841">
                    <a:lumMod val="75000"/>
                    <a:lumOff val="25000"/>
                  </a:srgbClr>
                </a:solidFill>
                <a:effectLst/>
                <a:uLnTx/>
                <a:uFillTx/>
                <a:latin typeface="Aptos" panose="02110004020202020204"/>
                <a:ea typeface="+mn-ea"/>
                <a:cs typeface="+mn-cs"/>
              </a:rPr>
              <a:t>✔ </a:t>
            </a:r>
            <a:r>
              <a:rPr lang="en-US" dirty="0"/>
              <a:t>Introduction: Background to Blackpool Stroke Unit case and Overview of quality concerns (2014–2018).</a:t>
            </a:r>
          </a:p>
          <a:p>
            <a:endParaRPr lang="en-US" dirty="0"/>
          </a:p>
          <a:p>
            <a:r>
              <a:rPr lang="en-GB" dirty="0">
                <a:solidFill>
                  <a:schemeClr val="tx2">
                    <a:lumMod val="75000"/>
                    <a:lumOff val="25000"/>
                  </a:schemeClr>
                </a:solidFill>
              </a:rPr>
              <a:t>✔</a:t>
            </a:r>
            <a:r>
              <a:rPr lang="en-GB" dirty="0"/>
              <a:t>What Went Wrong? </a:t>
            </a:r>
            <a:endParaRPr lang="en-US" dirty="0"/>
          </a:p>
          <a:p>
            <a:endParaRPr lang="en-US" dirty="0"/>
          </a:p>
          <a:p>
            <a:r>
              <a:rPr lang="en-GB" dirty="0">
                <a:solidFill>
                  <a:schemeClr val="tx2">
                    <a:lumMod val="75000"/>
                    <a:lumOff val="25000"/>
                  </a:schemeClr>
                </a:solidFill>
              </a:rPr>
              <a:t>✔</a:t>
            </a:r>
            <a:r>
              <a:rPr lang="en-GB" dirty="0"/>
              <a:t>Swiss Cheese Model.</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E2841">
                    <a:lumMod val="75000"/>
                    <a:lumOff val="25000"/>
                  </a:srgbClr>
                </a:solidFill>
                <a:effectLst/>
                <a:uLnTx/>
                <a:uFillTx/>
                <a:latin typeface="Aptos" panose="02110004020202020204"/>
                <a:ea typeface="+mn-ea"/>
                <a:cs typeface="+mn-cs"/>
              </a:rPr>
              <a:t>✔</a:t>
            </a:r>
            <a:r>
              <a:rPr lang="en-US" dirty="0"/>
              <a:t>Applying the Swiss Cheese Model.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US" dirty="0">
                <a:solidFill>
                  <a:schemeClr val="tx2">
                    <a:lumMod val="75000"/>
                    <a:lumOff val="25000"/>
                  </a:schemeClr>
                </a:solidFill>
              </a:rPr>
              <a:t>✔</a:t>
            </a:r>
            <a:r>
              <a:rPr lang="en-US" dirty="0"/>
              <a:t>Evaluation and Improvement (Benchmarking).</a:t>
            </a:r>
          </a:p>
          <a:p>
            <a:endParaRPr lang="en-US" dirty="0"/>
          </a:p>
          <a:p>
            <a:r>
              <a:rPr lang="en-US" dirty="0">
                <a:solidFill>
                  <a:schemeClr val="tx2">
                    <a:lumMod val="75000"/>
                    <a:lumOff val="25000"/>
                  </a:schemeClr>
                </a:solidFill>
              </a:rPr>
              <a:t>✔</a:t>
            </a:r>
            <a:r>
              <a:rPr lang="en-US" dirty="0"/>
              <a:t>Component 2: Report Summary.</a:t>
            </a:r>
          </a:p>
          <a:p>
            <a:endParaRPr lang="en-US" dirty="0"/>
          </a:p>
          <a:p>
            <a:r>
              <a:rPr lang="en-US" dirty="0">
                <a:solidFill>
                  <a:schemeClr val="tx2">
                    <a:lumMod val="75000"/>
                    <a:lumOff val="25000"/>
                  </a:schemeClr>
                </a:solidFill>
              </a:rPr>
              <a:t>✔</a:t>
            </a:r>
            <a:r>
              <a:rPr lang="en-US" dirty="0"/>
              <a:t>Reference List.</a:t>
            </a:r>
            <a:endParaRPr lang="en-GB" dirty="0"/>
          </a:p>
        </p:txBody>
      </p:sp>
    </p:spTree>
    <p:extLst>
      <p:ext uri="{BB962C8B-B14F-4D97-AF65-F5344CB8AC3E}">
        <p14:creationId xmlns:p14="http://schemas.microsoft.com/office/powerpoint/2010/main" val="233751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20" name="Rectangle 19">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D1898E-ED5D-C1CB-5FE6-79E71E7388E0}"/>
              </a:ext>
            </a:extLst>
          </p:cNvPr>
          <p:cNvSpPr>
            <a:spLocks noGrp="1"/>
          </p:cNvSpPr>
          <p:nvPr>
            <p:ph type="title"/>
          </p:nvPr>
        </p:nvSpPr>
        <p:spPr>
          <a:xfrm>
            <a:off x="988004" y="1933898"/>
            <a:ext cx="4008586" cy="2809559"/>
          </a:xfrm>
        </p:spPr>
        <p:txBody>
          <a:bodyPr vert="horz" lIns="91440" tIns="45720" rIns="91440" bIns="45720" rtlCol="0" anchor="ctr">
            <a:normAutofit/>
          </a:bodyPr>
          <a:lstStyle/>
          <a:p>
            <a:pPr marL="0" marR="0" lvl="0" indent="0" fontAlgn="auto">
              <a:spcAft>
                <a:spcPts val="0"/>
              </a:spcAft>
              <a:tabLst/>
              <a:defRPr/>
            </a:pPr>
            <a:br>
              <a:rPr kumimoji="0" lang="en-US" sz="5200" b="1" i="0" strike="noStrike" kern="1200" cap="none" spc="0" normalizeH="0" baseline="0" noProof="0" dirty="0">
                <a:ln>
                  <a:noFill/>
                </a:ln>
                <a:solidFill>
                  <a:schemeClr val="tx1"/>
                </a:solidFill>
                <a:effectLst/>
                <a:uLnTx/>
                <a:uFillTx/>
                <a:latin typeface="+mj-lt"/>
                <a:ea typeface="+mj-ea"/>
                <a:cs typeface="+mj-cs"/>
              </a:rPr>
            </a:br>
            <a:r>
              <a:rPr kumimoji="0" lang="en-US" b="1" i="0" strike="noStrike" kern="1200" cap="none" spc="0" normalizeH="0" baseline="0" noProof="0" dirty="0">
                <a:ln>
                  <a:noFill/>
                </a:ln>
                <a:solidFill>
                  <a:schemeClr val="tx1"/>
                </a:solidFill>
                <a:effectLst/>
                <a:uLnTx/>
                <a:uFillTx/>
                <a:latin typeface="+mj-lt"/>
                <a:ea typeface="+mj-ea"/>
                <a:cs typeface="+mj-cs"/>
              </a:rPr>
              <a:t>Acronyms Used In Presentation</a:t>
            </a:r>
            <a:br>
              <a:rPr kumimoji="0" lang="en-US" sz="5200" b="1" i="0" u="sng" strike="noStrike" kern="1200" cap="none" spc="0" normalizeH="0" baseline="0" noProof="0" dirty="0">
                <a:ln>
                  <a:noFill/>
                </a:ln>
                <a:solidFill>
                  <a:schemeClr val="tx1"/>
                </a:solidFill>
                <a:effectLst/>
                <a:uLnTx/>
                <a:uFillTx/>
                <a:latin typeface="+mj-lt"/>
                <a:ea typeface="+mj-ea"/>
                <a:cs typeface="+mj-cs"/>
              </a:rPr>
            </a:br>
            <a:endParaRPr lang="en-US" sz="5200"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4EED24DF-9418-8654-BD87-1AB5D690409F}"/>
              </a:ext>
            </a:extLst>
          </p:cNvPr>
          <p:cNvSpPr txBox="1"/>
          <p:nvPr/>
        </p:nvSpPr>
        <p:spPr>
          <a:xfrm>
            <a:off x="6291923" y="998387"/>
            <a:ext cx="4971824" cy="4680583"/>
          </a:xfrm>
          <a:prstGeom prst="rect">
            <a:avLst/>
          </a:prstGeom>
        </p:spPr>
        <p:txBody>
          <a:bodyPr vert="horz" lIns="91440" tIns="45720" rIns="91440" bIns="45720" rtlCol="0" anchor="ctr">
            <a:normAutofit fontScale="77500" lnSpcReduction="20000"/>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700" b="1" i="0" u="sng" strike="noStrike"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dirty="0">
                <a:ln>
                  <a:noFill/>
                </a:ln>
                <a:effectLst/>
                <a:uLnTx/>
                <a:uFillTx/>
                <a:latin typeface="Arial" panose="020B0604020202020204" pitchFamily="34" charset="0"/>
                <a:cs typeface="Arial" panose="020B0604020202020204" pitchFamily="34" charset="0"/>
              </a:rPr>
              <a:t>NICE:     National Institute for Health and Care Excellence.</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dirty="0">
                <a:ln>
                  <a:noFill/>
                </a:ln>
                <a:effectLst/>
                <a:uLnTx/>
                <a:uFillTx/>
                <a:latin typeface="Arial" panose="020B0604020202020204" pitchFamily="34" charset="0"/>
                <a:cs typeface="Arial" panose="020B0604020202020204" pitchFamily="34" charset="0"/>
              </a:rPr>
              <a:t>CQC:   Care Quality Commission.</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dirty="0">
                <a:ln>
                  <a:noFill/>
                </a:ln>
                <a:effectLst/>
                <a:uLnTx/>
                <a:uFillTx/>
                <a:latin typeface="Arial" panose="020B0604020202020204" pitchFamily="34" charset="0"/>
                <a:cs typeface="Arial" panose="020B0604020202020204" pitchFamily="34" charset="0"/>
              </a:rPr>
              <a:t>QS2:       Quality Standard 2 (specifically, "Stroke in adults").</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dirty="0">
                <a:ln>
                  <a:noFill/>
                </a:ln>
                <a:effectLst/>
                <a:uLnTx/>
                <a:uFillTx/>
                <a:latin typeface="Arial" panose="020B0604020202020204" pitchFamily="34" charset="0"/>
                <a:cs typeface="Arial" panose="020B0604020202020204" pitchFamily="34" charset="0"/>
              </a:rPr>
              <a:t>SSNAP:  Sentinel Stroke National Audit Programme.</a:t>
            </a:r>
          </a:p>
          <a:p>
            <a:pPr marR="0" lvl="0" fontAlgn="auto">
              <a:lnSpc>
                <a:spcPct val="90000"/>
              </a:lnSpc>
              <a:spcBef>
                <a:spcPts val="0"/>
              </a:spcBef>
              <a:spcAft>
                <a:spcPts val="600"/>
              </a:spcAft>
              <a:buClrTx/>
              <a:buSzTx/>
              <a:tabLst/>
              <a:defRPr/>
            </a:pPr>
            <a:r>
              <a:rPr kumimoji="0" lang="en-US" sz="1700" b="0" i="0" u="none" strike="noStrike" cap="none" spc="0" normalizeH="0" baseline="0" noProof="0" dirty="0">
                <a:ln>
                  <a:noFill/>
                </a:ln>
                <a:effectLst/>
                <a:uLnTx/>
                <a:uFillTx/>
                <a:latin typeface="Arial" panose="020B0604020202020204" pitchFamily="34" charset="0"/>
                <a:cs typeface="Arial" panose="020B0604020202020204" pitchFamily="34" charset="0"/>
              </a:rPr>
              <a:t> </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dirty="0">
                <a:ln>
                  <a:noFill/>
                </a:ln>
                <a:effectLst/>
                <a:uLnTx/>
                <a:uFillTx/>
                <a:latin typeface="Arial" panose="020B0604020202020204" pitchFamily="34" charset="0"/>
                <a:cs typeface="Arial" panose="020B0604020202020204" pitchFamily="34" charset="0"/>
              </a:rPr>
              <a:t>ED:           Emergency Department.</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dirty="0">
                <a:ln>
                  <a:noFill/>
                </a:ln>
                <a:effectLst/>
                <a:uLnTx/>
                <a:uFillTx/>
                <a:latin typeface="Arial" panose="020B0604020202020204" pitchFamily="34" charset="0"/>
                <a:cs typeface="Arial" panose="020B0604020202020204" pitchFamily="34" charset="0"/>
              </a:rPr>
              <a:t>RCP:        Royal College Physician. </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lang="en-US" sz="1700" dirty="0">
              <a:latin typeface="Arial" panose="020B0604020202020204" pitchFamily="34" charset="0"/>
              <a:cs typeface="Arial" panose="020B0604020202020204" pitchFamily="34" charset="0"/>
            </a:endParaRP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dirty="0">
                <a:ln>
                  <a:noFill/>
                </a:ln>
                <a:effectLst/>
                <a:uLnTx/>
                <a:uFillTx/>
                <a:latin typeface="Arial" panose="020B0604020202020204" pitchFamily="34" charset="0"/>
                <a:cs typeface="Arial" panose="020B0604020202020204" pitchFamily="34" charset="0"/>
              </a:rPr>
              <a:t>PHE:        Public Health England.</a:t>
            </a:r>
          </a:p>
          <a:p>
            <a:pPr indent="-228600">
              <a:lnSpc>
                <a:spcPct val="90000"/>
              </a:lnSpc>
              <a:spcAft>
                <a:spcPts val="600"/>
              </a:spcAft>
              <a:buFont typeface="Arial" panose="020B0604020202020204" pitchFamily="34" charset="0"/>
              <a:buChar char="•"/>
              <a:defRPr/>
            </a:pPr>
            <a:endParaRPr lang="en-US" sz="17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defRPr/>
            </a:pPr>
            <a:r>
              <a:rPr lang="en-US" sz="1700" dirty="0">
                <a:latin typeface="Arial" panose="020B0604020202020204" pitchFamily="34" charset="0"/>
                <a:cs typeface="Arial" panose="020B0604020202020204" pitchFamily="34" charset="0"/>
              </a:rPr>
              <a:t>NHS:        England: National Health Service England.</a:t>
            </a:r>
          </a:p>
          <a:p>
            <a:pPr indent="-228600">
              <a:lnSpc>
                <a:spcPct val="90000"/>
              </a:lnSpc>
              <a:spcAft>
                <a:spcPts val="600"/>
              </a:spcAft>
              <a:buFont typeface="Arial" panose="020B0604020202020204" pitchFamily="34" charset="0"/>
              <a:buChar char="•"/>
              <a:defRPr/>
            </a:pPr>
            <a:endParaRPr lang="en-US" sz="17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defRPr/>
            </a:pPr>
            <a:r>
              <a:rPr lang="en-US" sz="1700" dirty="0">
                <a:latin typeface="Arial" panose="020B0604020202020204" pitchFamily="34" charset="0"/>
                <a:cs typeface="Arial" panose="020B0604020202020204" pitchFamily="34" charset="0"/>
              </a:rPr>
              <a:t>FAST:        Face, Arms, Speech and Time.   </a:t>
            </a:r>
          </a:p>
          <a:p>
            <a:pPr indent="-228600">
              <a:lnSpc>
                <a:spcPct val="90000"/>
              </a:lnSpc>
              <a:spcAft>
                <a:spcPts val="600"/>
              </a:spcAft>
              <a:buFont typeface="Arial" panose="020B0604020202020204" pitchFamily="34" charset="0"/>
              <a:buChar char="•"/>
              <a:defRPr/>
            </a:pPr>
            <a:endParaRPr lang="en-US" sz="17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defRPr/>
            </a:pPr>
            <a:r>
              <a:rPr lang="en-US" sz="1700" dirty="0">
                <a:latin typeface="Arial" panose="020B0604020202020204" pitchFamily="34" charset="0"/>
                <a:cs typeface="Arial" panose="020B0604020202020204" pitchFamily="34" charset="0"/>
              </a:rPr>
              <a:t>HQIP:        Healthcare Quality Improvement Partnership.</a:t>
            </a:r>
          </a:p>
          <a:p>
            <a:pPr indent="-228600">
              <a:lnSpc>
                <a:spcPct val="90000"/>
              </a:lnSpc>
              <a:spcAft>
                <a:spcPts val="600"/>
              </a:spcAft>
              <a:buFont typeface="Arial" panose="020B0604020202020204" pitchFamily="34" charset="0"/>
              <a:buChar char="•"/>
              <a:defRPr/>
            </a:pPr>
            <a:endParaRPr lang="en-US" sz="1300" dirty="0"/>
          </a:p>
        </p:txBody>
      </p:sp>
    </p:spTree>
    <p:extLst>
      <p:ext uri="{BB962C8B-B14F-4D97-AF65-F5344CB8AC3E}">
        <p14:creationId xmlns:p14="http://schemas.microsoft.com/office/powerpoint/2010/main" val="3827450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ACF0C-1CD1-A4F5-4894-B5E0BA5F9CAE}"/>
              </a:ext>
            </a:extLst>
          </p:cNvPr>
          <p:cNvSpPr>
            <a:spLocks noGrp="1"/>
          </p:cNvSpPr>
          <p:nvPr>
            <p:ph type="title"/>
          </p:nvPr>
        </p:nvSpPr>
        <p:spPr>
          <a:xfrm>
            <a:off x="282632" y="115744"/>
            <a:ext cx="8390824" cy="829407"/>
          </a:xfrm>
        </p:spPr>
        <p:txBody>
          <a:bodyPr/>
          <a:lstStyle/>
          <a:p>
            <a:r>
              <a:rPr lang="en-US" b="1" dirty="0">
                <a:latin typeface="Arial"/>
                <a:cs typeface="Arial"/>
              </a:rPr>
              <a:t>Overview of The Case Study</a:t>
            </a:r>
            <a:endParaRPr lang="en-GB" b="1" dirty="0">
              <a:latin typeface="Arial"/>
              <a:cs typeface="Arial"/>
            </a:endParaRPr>
          </a:p>
        </p:txBody>
      </p:sp>
      <p:sp>
        <p:nvSpPr>
          <p:cNvPr id="4" name="TextBox 3">
            <a:extLst>
              <a:ext uri="{FF2B5EF4-FFF2-40B4-BE49-F238E27FC236}">
                <a16:creationId xmlns:a16="http://schemas.microsoft.com/office/drawing/2014/main" id="{AAFA1982-009D-DB51-7889-5D4F3BB95590}"/>
              </a:ext>
            </a:extLst>
          </p:cNvPr>
          <p:cNvSpPr txBox="1"/>
          <p:nvPr/>
        </p:nvSpPr>
        <p:spPr>
          <a:xfrm>
            <a:off x="161223" y="1212966"/>
            <a:ext cx="9005854" cy="5262979"/>
          </a:xfrm>
          <a:prstGeom prst="rect">
            <a:avLst/>
          </a:prstGeom>
          <a:noFill/>
        </p:spPr>
        <p:txBody>
          <a:bodyPr wrap="square" lIns="91440" tIns="45720" rIns="91440" bIns="45720" anchor="t">
            <a:spAutoFit/>
          </a:bodyPr>
          <a:lstStyle/>
          <a:p>
            <a:r>
              <a:rPr lang="en-US" sz="1600" dirty="0">
                <a:latin typeface="Arial"/>
                <a:cs typeface="Arial"/>
              </a:rPr>
              <a:t>Between 2014 and 2018, Blackpool Victoria Hospital’s Stroke Unit experienced significant concerns regarding patient safety, delays in care, and poor clinical governance (CQC, 2019).</a:t>
            </a:r>
          </a:p>
          <a:p>
            <a:endParaRPr lang="en-US" sz="1600" dirty="0">
              <a:latin typeface="Arial"/>
              <a:cs typeface="Arial"/>
            </a:endParaRPr>
          </a:p>
          <a:p>
            <a:r>
              <a:rPr lang="en-US" sz="1600" dirty="0">
                <a:latin typeface="Arial"/>
                <a:cs typeface="Arial"/>
              </a:rPr>
              <a:t>Investigations found:</a:t>
            </a:r>
          </a:p>
          <a:p>
            <a:endParaRPr lang="en-US" sz="1600" dirty="0">
              <a:latin typeface="Arial"/>
              <a:cs typeface="Arial"/>
            </a:endParaRPr>
          </a:p>
          <a:p>
            <a:pPr marL="285750" indent="-285750">
              <a:buFont typeface="Wingdings" panose="05000000000000000000" pitchFamily="2" charset="2"/>
              <a:buChar char="q"/>
            </a:pPr>
            <a:r>
              <a:rPr lang="en-US" sz="1600" dirty="0">
                <a:latin typeface="Arial"/>
                <a:cs typeface="Arial"/>
              </a:rPr>
              <a:t>Delayed stroke assessments and thrombolysis (NHS England, 2018).</a:t>
            </a:r>
          </a:p>
          <a:p>
            <a:endParaRPr lang="en-US" sz="1600" dirty="0">
              <a:latin typeface="Arial"/>
              <a:cs typeface="Arial"/>
            </a:endParaRPr>
          </a:p>
          <a:p>
            <a:pPr marL="285750" indent="-285750">
              <a:buFont typeface="Wingdings" panose="05000000000000000000" pitchFamily="2" charset="2"/>
              <a:buChar char="q"/>
            </a:pPr>
            <a:r>
              <a:rPr lang="en-US" sz="1600" dirty="0">
                <a:latin typeface="Arial"/>
                <a:cs typeface="Arial"/>
              </a:rPr>
              <a:t>Poor documentation and inconsistent monitoring (CQC, 2019).</a:t>
            </a:r>
          </a:p>
          <a:p>
            <a:endParaRPr lang="en-US" sz="1600" dirty="0">
              <a:latin typeface="Arial"/>
              <a:cs typeface="Arial"/>
            </a:endParaRPr>
          </a:p>
          <a:p>
            <a:pPr marL="285750" indent="-285750">
              <a:buFont typeface="Wingdings" panose="05000000000000000000" pitchFamily="2" charset="2"/>
              <a:buChar char="q"/>
            </a:pPr>
            <a:r>
              <a:rPr lang="en-US" sz="1600" dirty="0">
                <a:latin typeface="Arial"/>
                <a:cs typeface="Arial"/>
              </a:rPr>
              <a:t>Staffing shortages and inadequate supervision (RCP, 2016).</a:t>
            </a:r>
          </a:p>
          <a:p>
            <a:endParaRPr lang="en-US" sz="1600" dirty="0">
              <a:latin typeface="Arial"/>
              <a:cs typeface="Arial"/>
            </a:endParaRPr>
          </a:p>
          <a:p>
            <a:r>
              <a:rPr lang="en-US" sz="1600" dirty="0">
                <a:latin typeface="Arial"/>
                <a:cs typeface="Arial"/>
              </a:rPr>
              <a:t>Stroke is a leading cause of disability and death in the UK, affecting around 80,000–100,000 people each year and resulting in approximately 38,000 deaths annually (RCP, 2016; SSNAP, 2018).</a:t>
            </a:r>
          </a:p>
          <a:p>
            <a:endParaRPr lang="en-US" sz="1600" dirty="0">
              <a:latin typeface="Arial"/>
              <a:cs typeface="Arial"/>
            </a:endParaRPr>
          </a:p>
          <a:p>
            <a:r>
              <a:rPr lang="en-US" sz="1600" dirty="0">
                <a:latin typeface="Arial"/>
                <a:cs typeface="Arial"/>
              </a:rPr>
              <a:t>Why intervention was needed:  The unit was performing below national standards, with repeated warnings and evidence of systemic failures (CQC, 2019; SSNAP, 2018).</a:t>
            </a:r>
          </a:p>
          <a:p>
            <a:pPr algn="just"/>
            <a:endParaRPr lang="en-US" sz="1600" dirty="0">
              <a:latin typeface="Arial"/>
              <a:cs typeface="Arial"/>
            </a:endParaRPr>
          </a:p>
          <a:p>
            <a:pPr algn="just"/>
            <a:r>
              <a:rPr lang="en-US" sz="1600" dirty="0">
                <a:latin typeface="Arial"/>
                <a:cs typeface="Arial"/>
              </a:rPr>
              <a:t>A major police investigation known as Operation Bermuda was launched in October 2023. The investigation uncovered a "toxic culture" </a:t>
            </a:r>
            <a:r>
              <a:rPr lang="en-US" sz="1600" b="0" i="0" dirty="0">
                <a:solidFill>
                  <a:srgbClr val="0A0A0A"/>
                </a:solidFill>
                <a:effectLst/>
                <a:latin typeface="Arial"/>
                <a:cs typeface="Arial"/>
              </a:rPr>
              <a:t>where staff members engaged in the deliberate, unauthorized sedation of elderly patients </a:t>
            </a:r>
            <a:r>
              <a:rPr lang="en-US" sz="1600" dirty="0">
                <a:latin typeface="Arial"/>
                <a:cs typeface="Arial"/>
              </a:rPr>
              <a:t>(Dummigan, 2025; Gentleman, 2026).</a:t>
            </a:r>
          </a:p>
        </p:txBody>
      </p:sp>
      <p:pic>
        <p:nvPicPr>
          <p:cNvPr id="9" name="Picture 8">
            <a:extLst>
              <a:ext uri="{FF2B5EF4-FFF2-40B4-BE49-F238E27FC236}">
                <a16:creationId xmlns:a16="http://schemas.microsoft.com/office/drawing/2014/main" id="{27C89293-6F3D-626D-2F85-D117AAA0F87C}"/>
              </a:ext>
            </a:extLst>
          </p:cNvPr>
          <p:cNvPicPr>
            <a:picLocks noChangeAspect="1"/>
          </p:cNvPicPr>
          <p:nvPr/>
        </p:nvPicPr>
        <p:blipFill>
          <a:blip r:embed="rId3"/>
          <a:stretch>
            <a:fillRect/>
          </a:stretch>
        </p:blipFill>
        <p:spPr>
          <a:xfrm>
            <a:off x="9244331" y="1325462"/>
            <a:ext cx="2693203" cy="2377566"/>
          </a:xfrm>
          <a:prstGeom prst="rect">
            <a:avLst/>
          </a:prstGeom>
        </p:spPr>
      </p:pic>
      <p:pic>
        <p:nvPicPr>
          <p:cNvPr id="10" name="Picture 9">
            <a:extLst>
              <a:ext uri="{FF2B5EF4-FFF2-40B4-BE49-F238E27FC236}">
                <a16:creationId xmlns:a16="http://schemas.microsoft.com/office/drawing/2014/main" id="{C274CE92-E4CB-9DF4-079D-D7B3E93D1CEE}"/>
              </a:ext>
            </a:extLst>
          </p:cNvPr>
          <p:cNvPicPr>
            <a:picLocks noChangeAspect="1"/>
          </p:cNvPicPr>
          <p:nvPr/>
        </p:nvPicPr>
        <p:blipFill>
          <a:blip r:embed="rId4"/>
          <a:stretch>
            <a:fillRect/>
          </a:stretch>
        </p:blipFill>
        <p:spPr>
          <a:xfrm>
            <a:off x="9244331" y="3808602"/>
            <a:ext cx="2693203" cy="2485755"/>
          </a:xfrm>
          <a:prstGeom prst="rect">
            <a:avLst/>
          </a:prstGeom>
        </p:spPr>
      </p:pic>
    </p:spTree>
    <p:extLst>
      <p:ext uri="{BB962C8B-B14F-4D97-AF65-F5344CB8AC3E}">
        <p14:creationId xmlns:p14="http://schemas.microsoft.com/office/powerpoint/2010/main" val="1797806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D8E26-5CA5-8958-68D4-71C31999087F}"/>
              </a:ext>
            </a:extLst>
          </p:cNvPr>
          <p:cNvSpPr>
            <a:spLocks noGrp="1"/>
          </p:cNvSpPr>
          <p:nvPr>
            <p:ph type="title"/>
          </p:nvPr>
        </p:nvSpPr>
        <p:spPr>
          <a:xfrm>
            <a:off x="838200" y="146558"/>
            <a:ext cx="8405191" cy="691888"/>
          </a:xfrm>
        </p:spPr>
        <p:txBody>
          <a:bodyPr>
            <a:noAutofit/>
          </a:bodyPr>
          <a:lstStyle/>
          <a:p>
            <a:r>
              <a:rPr lang="en-GB" b="1" dirty="0">
                <a:latin typeface="Arial" panose="020B0604020202020204" pitchFamily="34" charset="0"/>
                <a:cs typeface="Arial" panose="020B0604020202020204" pitchFamily="34" charset="0"/>
              </a:rPr>
              <a:t>What Went Wrong?</a:t>
            </a:r>
          </a:p>
        </p:txBody>
      </p:sp>
      <p:sp>
        <p:nvSpPr>
          <p:cNvPr id="6" name="TextBox 5">
            <a:extLst>
              <a:ext uri="{FF2B5EF4-FFF2-40B4-BE49-F238E27FC236}">
                <a16:creationId xmlns:a16="http://schemas.microsoft.com/office/drawing/2014/main" id="{F9086E6F-93B3-4E2F-8742-9D3932082ED7}"/>
              </a:ext>
            </a:extLst>
          </p:cNvPr>
          <p:cNvSpPr txBox="1"/>
          <p:nvPr/>
        </p:nvSpPr>
        <p:spPr>
          <a:xfrm>
            <a:off x="202409" y="1252330"/>
            <a:ext cx="9110556" cy="5269199"/>
          </a:xfrm>
          <a:prstGeom prst="rect">
            <a:avLst/>
          </a:prstGeom>
          <a:noFill/>
        </p:spPr>
        <p:txBody>
          <a:bodyPr wrap="square" lIns="91440" tIns="45720" rIns="91440" bIns="45720" anchor="t">
            <a:spAutoFit/>
          </a:bodyPr>
          <a:lstStyle/>
          <a:p>
            <a:pPr>
              <a:lnSpc>
                <a:spcPct val="150000"/>
              </a:lnSpc>
            </a:pPr>
            <a:r>
              <a:rPr lang="en-US" sz="1600" b="1" dirty="0">
                <a:latin typeface="Arial"/>
                <a:cs typeface="Arial"/>
              </a:rPr>
              <a:t>Key Failures Identified (2014–2018): Robertson et al., 2017).</a:t>
            </a:r>
            <a:endParaRPr lang="en-US" b="1" dirty="0">
              <a:latin typeface="Arial"/>
              <a:cs typeface="Arial"/>
            </a:endParaRPr>
          </a:p>
          <a:p>
            <a:pPr marL="285750" indent="-285750">
              <a:lnSpc>
                <a:spcPct val="150000"/>
              </a:lnSpc>
              <a:buFont typeface="Wingdings" panose="05000000000000000000" pitchFamily="2" charset="2"/>
              <a:buChar char="q"/>
            </a:pPr>
            <a:r>
              <a:rPr lang="en-US" sz="1400" dirty="0">
                <a:latin typeface="Arial"/>
                <a:cs typeface="Arial"/>
              </a:rPr>
              <a:t>Delayed stroke assessments beyond the recommended 1‑hour window (RCP, 2016; SSNAP, 2018).</a:t>
            </a:r>
          </a:p>
          <a:p>
            <a:pPr marL="285750" indent="-285750">
              <a:lnSpc>
                <a:spcPct val="150000"/>
              </a:lnSpc>
              <a:buFont typeface="Wingdings" panose="05000000000000000000" pitchFamily="2" charset="2"/>
              <a:buChar char="q"/>
            </a:pPr>
            <a:r>
              <a:rPr lang="en-US" sz="1400" dirty="0">
                <a:latin typeface="Arial"/>
                <a:cs typeface="Arial"/>
              </a:rPr>
              <a:t>Inadequate staffing, including reliance on agency nurses (CQC, 2019).</a:t>
            </a:r>
          </a:p>
          <a:p>
            <a:pPr marL="285750" indent="-285750">
              <a:lnSpc>
                <a:spcPct val="150000"/>
              </a:lnSpc>
              <a:buFont typeface="Wingdings" panose="05000000000000000000" pitchFamily="2" charset="2"/>
              <a:buChar char="q"/>
            </a:pPr>
            <a:r>
              <a:rPr lang="en-US" sz="1400" dirty="0">
                <a:latin typeface="Arial"/>
                <a:cs typeface="Arial"/>
              </a:rPr>
              <a:t>Poor communication between nurses, junior doctors, and stroke consultants (Jones., 2018).</a:t>
            </a:r>
          </a:p>
          <a:p>
            <a:pPr marL="285750" indent="-285750">
              <a:lnSpc>
                <a:spcPct val="150000"/>
              </a:lnSpc>
              <a:buFont typeface="Wingdings" panose="05000000000000000000" pitchFamily="2" charset="2"/>
              <a:buChar char="q"/>
            </a:pPr>
            <a:r>
              <a:rPr lang="en-US" sz="1400" dirty="0">
                <a:latin typeface="Arial"/>
                <a:cs typeface="Arial"/>
              </a:rPr>
              <a:t>Failure to follow stroke protocols, including swallow assessments and CT scan timing (RCP, 2016).</a:t>
            </a:r>
          </a:p>
          <a:p>
            <a:pPr marL="285750" indent="-285750">
              <a:lnSpc>
                <a:spcPct val="150000"/>
              </a:lnSpc>
              <a:buFont typeface="Wingdings" panose="05000000000000000000" pitchFamily="2" charset="2"/>
              <a:buChar char="q"/>
            </a:pPr>
            <a:r>
              <a:rPr lang="en-US" sz="1400" dirty="0">
                <a:latin typeface="Arial"/>
                <a:cs typeface="Arial"/>
              </a:rPr>
              <a:t>Lack of senior clinical oversight during peak hours (CQC, 2019).• </a:t>
            </a:r>
          </a:p>
          <a:p>
            <a:pPr marL="285750" indent="-285750">
              <a:lnSpc>
                <a:spcPct val="150000"/>
              </a:lnSpc>
              <a:buFont typeface="Wingdings" panose="05000000000000000000" pitchFamily="2" charset="2"/>
              <a:buChar char="q"/>
            </a:pPr>
            <a:r>
              <a:rPr lang="en-US" sz="1400" dirty="0">
                <a:latin typeface="Arial"/>
                <a:cs typeface="Arial"/>
              </a:rPr>
              <a:t>Inconsistent documentation of neurological observations (SSNAP, 2018).</a:t>
            </a:r>
          </a:p>
          <a:p>
            <a:pPr marL="285750" indent="-285750">
              <a:lnSpc>
                <a:spcPct val="150000"/>
              </a:lnSpc>
              <a:buFont typeface="Wingdings" panose="05000000000000000000" pitchFamily="2" charset="2"/>
              <a:buChar char="q"/>
            </a:pPr>
            <a:r>
              <a:rPr lang="en-US" sz="1400" dirty="0">
                <a:latin typeface="Arial"/>
                <a:cs typeface="Arial"/>
              </a:rPr>
              <a:t>Insufficient training in stroke‑specific competencies, particularly among temporary and junior staff (Jones, 2018; CQC, 2019).</a:t>
            </a:r>
          </a:p>
          <a:p>
            <a:pPr marL="285750" indent="-285750">
              <a:lnSpc>
                <a:spcPct val="150000"/>
              </a:lnSpc>
              <a:buFont typeface="Wingdings" panose="05000000000000000000" pitchFamily="2" charset="2"/>
              <a:buChar char="q"/>
            </a:pPr>
            <a:r>
              <a:rPr lang="en-US" sz="1400" dirty="0">
                <a:latin typeface="Arial"/>
                <a:cs typeface="Arial"/>
              </a:rPr>
              <a:t>Poor care‑planning and discharge coordination, leading to unsafe or delayed discharges (CQC, 2019).</a:t>
            </a:r>
          </a:p>
          <a:p>
            <a:pPr marL="285750" indent="-285750">
              <a:lnSpc>
                <a:spcPct val="150000"/>
              </a:lnSpc>
              <a:buFont typeface="Wingdings" panose="05000000000000000000" pitchFamily="2" charset="2"/>
              <a:buChar char="q"/>
            </a:pPr>
            <a:r>
              <a:rPr lang="en-US" sz="1400" dirty="0">
                <a:latin typeface="Arial"/>
                <a:cs typeface="Arial"/>
              </a:rPr>
              <a:t>Low staff morale and a culture of fear, contributing to under‑reporting of incidents and poor team communication (Dummigan, 2025).</a:t>
            </a:r>
          </a:p>
          <a:p>
            <a:pPr marL="285750" indent="-285750">
              <a:lnSpc>
                <a:spcPct val="150000"/>
              </a:lnSpc>
              <a:buFont typeface="Wingdings" panose="05000000000000000000" pitchFamily="2" charset="2"/>
              <a:buChar char="q"/>
            </a:pPr>
            <a:r>
              <a:rPr lang="en-US" sz="1400" dirty="0">
                <a:latin typeface="Arial"/>
                <a:cs typeface="Arial"/>
              </a:rPr>
              <a:t>There were criminal proceedings and prosecutions brought against five healthcare workers (Dummigan, 2025).</a:t>
            </a:r>
          </a:p>
          <a:p>
            <a:pPr>
              <a:lnSpc>
                <a:spcPct val="150000"/>
              </a:lnSpc>
            </a:pPr>
            <a:r>
              <a:rPr lang="en-US" sz="1400" dirty="0">
                <a:latin typeface="Arial"/>
                <a:ea typeface="+mn-lt"/>
                <a:cs typeface="+mn-lt"/>
              </a:rPr>
              <a:t>These failures were not caused by a single error but by multiple small</a:t>
            </a:r>
            <a:r>
              <a:rPr lang="en-US" sz="1400" b="1" dirty="0">
                <a:latin typeface="Arial"/>
                <a:ea typeface="+mn-lt"/>
                <a:cs typeface="+mn-lt"/>
              </a:rPr>
              <a:t> </a:t>
            </a:r>
            <a:r>
              <a:rPr lang="en-US" sz="1400" dirty="0">
                <a:latin typeface="Arial"/>
                <a:ea typeface="+mn-lt"/>
                <a:cs typeface="+mn-lt"/>
              </a:rPr>
              <a:t>weaknesses aligning, resulting in delayed treatment, poorer outcomes and sadly the death of some patients (Reason, 2000; </a:t>
            </a:r>
            <a:r>
              <a:rPr lang="en-US" sz="1400" dirty="0">
                <a:solidFill>
                  <a:srgbClr val="000000"/>
                </a:solidFill>
                <a:latin typeface="Arial"/>
                <a:ea typeface="+mn-lt"/>
                <a:cs typeface="Times New Roman"/>
              </a:rPr>
              <a:t>Robertson et al., 2017).</a:t>
            </a:r>
            <a:endParaRPr lang="en-US" sz="1400" dirty="0">
              <a:latin typeface="Arial"/>
            </a:endParaRPr>
          </a:p>
        </p:txBody>
      </p:sp>
      <p:pic>
        <p:nvPicPr>
          <p:cNvPr id="7" name="Picture 6">
            <a:extLst>
              <a:ext uri="{FF2B5EF4-FFF2-40B4-BE49-F238E27FC236}">
                <a16:creationId xmlns:a16="http://schemas.microsoft.com/office/drawing/2014/main" id="{E2FA41CA-9F72-C918-5C60-4E9B2C1729E8}"/>
              </a:ext>
            </a:extLst>
          </p:cNvPr>
          <p:cNvPicPr>
            <a:picLocks noChangeAspect="1"/>
          </p:cNvPicPr>
          <p:nvPr/>
        </p:nvPicPr>
        <p:blipFill>
          <a:blip r:embed="rId3"/>
          <a:stretch>
            <a:fillRect/>
          </a:stretch>
        </p:blipFill>
        <p:spPr>
          <a:xfrm>
            <a:off x="9521439" y="698945"/>
            <a:ext cx="2468153" cy="1279082"/>
          </a:xfrm>
          <a:prstGeom prst="rect">
            <a:avLst/>
          </a:prstGeom>
        </p:spPr>
      </p:pic>
      <p:pic>
        <p:nvPicPr>
          <p:cNvPr id="8" name="Picture 7">
            <a:extLst>
              <a:ext uri="{FF2B5EF4-FFF2-40B4-BE49-F238E27FC236}">
                <a16:creationId xmlns:a16="http://schemas.microsoft.com/office/drawing/2014/main" id="{A55BA6EA-6D9D-4DF0-19FF-365DC9EC1341}"/>
              </a:ext>
            </a:extLst>
          </p:cNvPr>
          <p:cNvPicPr>
            <a:picLocks noChangeAspect="1"/>
          </p:cNvPicPr>
          <p:nvPr/>
        </p:nvPicPr>
        <p:blipFill>
          <a:blip r:embed="rId4"/>
          <a:stretch>
            <a:fillRect/>
          </a:stretch>
        </p:blipFill>
        <p:spPr>
          <a:xfrm>
            <a:off x="9617830" y="3204726"/>
            <a:ext cx="2644451" cy="1279082"/>
          </a:xfrm>
          <a:prstGeom prst="rect">
            <a:avLst/>
          </a:prstGeom>
        </p:spPr>
      </p:pic>
      <p:sp>
        <p:nvSpPr>
          <p:cNvPr id="10" name="TextBox 9">
            <a:extLst>
              <a:ext uri="{FF2B5EF4-FFF2-40B4-BE49-F238E27FC236}">
                <a16:creationId xmlns:a16="http://schemas.microsoft.com/office/drawing/2014/main" id="{11168D87-F7D6-A6CD-AA01-A475BF4C7589}"/>
              </a:ext>
            </a:extLst>
          </p:cNvPr>
          <p:cNvSpPr txBox="1"/>
          <p:nvPr/>
        </p:nvSpPr>
        <p:spPr>
          <a:xfrm>
            <a:off x="9886185" y="1925644"/>
            <a:ext cx="1991075" cy="1077218"/>
          </a:xfrm>
          <a:prstGeom prst="rect">
            <a:avLst/>
          </a:prstGeom>
          <a:noFill/>
        </p:spPr>
        <p:txBody>
          <a:bodyPr wrap="square">
            <a:spAutoFit/>
          </a:bodyPr>
          <a:lstStyle/>
          <a:p>
            <a:r>
              <a:rPr lang="en-US" sz="1600" dirty="0"/>
              <a:t>Catherine Hudson was convicted after a trial at Preston Crown Court.</a:t>
            </a:r>
          </a:p>
        </p:txBody>
      </p:sp>
      <p:sp>
        <p:nvSpPr>
          <p:cNvPr id="12" name="TextBox 11">
            <a:extLst>
              <a:ext uri="{FF2B5EF4-FFF2-40B4-BE49-F238E27FC236}">
                <a16:creationId xmlns:a16="http://schemas.microsoft.com/office/drawing/2014/main" id="{A736D48F-23E8-EB4B-92F3-AE86E6718CD0}"/>
              </a:ext>
            </a:extLst>
          </p:cNvPr>
          <p:cNvSpPr txBox="1"/>
          <p:nvPr/>
        </p:nvSpPr>
        <p:spPr>
          <a:xfrm rot="10800000" flipV="1">
            <a:off x="9794129" y="4685672"/>
            <a:ext cx="2468152" cy="830997"/>
          </a:xfrm>
          <a:prstGeom prst="rect">
            <a:avLst/>
          </a:prstGeom>
          <a:noFill/>
        </p:spPr>
        <p:txBody>
          <a:bodyPr wrap="square">
            <a:spAutoFit/>
          </a:bodyPr>
          <a:lstStyle/>
          <a:p>
            <a:r>
              <a:rPr lang="en-US" sz="1600" dirty="0"/>
              <a:t>Wilmot was jailed alongside Hudson at Preston Crown Court.</a:t>
            </a:r>
          </a:p>
        </p:txBody>
      </p:sp>
    </p:spTree>
    <p:extLst>
      <p:ext uri="{BB962C8B-B14F-4D97-AF65-F5344CB8AC3E}">
        <p14:creationId xmlns:p14="http://schemas.microsoft.com/office/powerpoint/2010/main" val="174508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EE6AA-A3E9-ECBA-E61D-4996BA369AF7}"/>
              </a:ext>
            </a:extLst>
          </p:cNvPr>
          <p:cNvSpPr>
            <a:spLocks noGrp="1"/>
          </p:cNvSpPr>
          <p:nvPr>
            <p:ph type="title"/>
          </p:nvPr>
        </p:nvSpPr>
        <p:spPr>
          <a:xfrm>
            <a:off x="838200" y="365125"/>
            <a:ext cx="10515600" cy="918391"/>
          </a:xfrm>
        </p:spPr>
        <p:txBody>
          <a:bodyPr/>
          <a:lstStyle/>
          <a:p>
            <a:r>
              <a:rPr lang="en-GB" b="1" dirty="0">
                <a:latin typeface="Arial" panose="020B0604020202020204" pitchFamily="34" charset="0"/>
                <a:cs typeface="Arial" panose="020B0604020202020204" pitchFamily="34" charset="0"/>
              </a:rPr>
              <a:t>Swiss Cheese Model</a:t>
            </a:r>
          </a:p>
        </p:txBody>
      </p:sp>
      <p:pic>
        <p:nvPicPr>
          <p:cNvPr id="4" name="Picture 3">
            <a:extLst>
              <a:ext uri="{FF2B5EF4-FFF2-40B4-BE49-F238E27FC236}">
                <a16:creationId xmlns:a16="http://schemas.microsoft.com/office/drawing/2014/main" id="{A75E67E9-7955-06A1-78E3-8C4EE657DA57}"/>
              </a:ext>
            </a:extLst>
          </p:cNvPr>
          <p:cNvPicPr>
            <a:picLocks noChangeAspect="1"/>
          </p:cNvPicPr>
          <p:nvPr/>
        </p:nvPicPr>
        <p:blipFill>
          <a:blip r:embed="rId2"/>
          <a:stretch>
            <a:fillRect/>
          </a:stretch>
        </p:blipFill>
        <p:spPr>
          <a:xfrm>
            <a:off x="721454" y="1535185"/>
            <a:ext cx="7063530" cy="4957690"/>
          </a:xfrm>
          <a:prstGeom prst="rect">
            <a:avLst/>
          </a:prstGeom>
        </p:spPr>
      </p:pic>
      <p:pic>
        <p:nvPicPr>
          <p:cNvPr id="5" name="Picture 4">
            <a:extLst>
              <a:ext uri="{FF2B5EF4-FFF2-40B4-BE49-F238E27FC236}">
                <a16:creationId xmlns:a16="http://schemas.microsoft.com/office/drawing/2014/main" id="{7717B89F-629D-F2BF-3D6B-2B6C17ECC159}"/>
              </a:ext>
            </a:extLst>
          </p:cNvPr>
          <p:cNvPicPr>
            <a:picLocks noChangeAspect="1"/>
          </p:cNvPicPr>
          <p:nvPr/>
        </p:nvPicPr>
        <p:blipFill>
          <a:blip r:embed="rId3"/>
          <a:stretch>
            <a:fillRect/>
          </a:stretch>
        </p:blipFill>
        <p:spPr>
          <a:xfrm>
            <a:off x="8614813" y="2987341"/>
            <a:ext cx="3093101" cy="1773802"/>
          </a:xfrm>
          <a:prstGeom prst="rect">
            <a:avLst/>
          </a:prstGeom>
        </p:spPr>
      </p:pic>
      <p:sp>
        <p:nvSpPr>
          <p:cNvPr id="7" name="TextBox 6">
            <a:extLst>
              <a:ext uri="{FF2B5EF4-FFF2-40B4-BE49-F238E27FC236}">
                <a16:creationId xmlns:a16="http://schemas.microsoft.com/office/drawing/2014/main" id="{FCDCD8E0-AC44-339C-6900-497C07334654}"/>
              </a:ext>
            </a:extLst>
          </p:cNvPr>
          <p:cNvSpPr txBox="1"/>
          <p:nvPr/>
        </p:nvSpPr>
        <p:spPr>
          <a:xfrm>
            <a:off x="8692451" y="1414099"/>
            <a:ext cx="3015463" cy="1569660"/>
          </a:xfrm>
          <a:prstGeom prst="rect">
            <a:avLst/>
          </a:prstGeom>
          <a:noFill/>
        </p:spPr>
        <p:txBody>
          <a:bodyPr wrap="square">
            <a:spAutoFit/>
          </a:bodyPr>
          <a:lstStyle/>
          <a:p>
            <a:r>
              <a:rPr lang="en-US" sz="1600" b="1" dirty="0">
                <a:latin typeface="Arial" panose="020B0604020202020204" pitchFamily="34" charset="0"/>
                <a:cs typeface="Arial" panose="020B0604020202020204" pitchFamily="34" charset="0"/>
              </a:rPr>
              <a:t>Healthcare: </a:t>
            </a:r>
            <a:r>
              <a:rPr lang="en-US" sz="1600" dirty="0">
                <a:latin typeface="Arial" panose="020B0604020202020204" pitchFamily="34" charset="0"/>
                <a:cs typeface="Arial" panose="020B0604020202020204" pitchFamily="34" charset="0"/>
              </a:rPr>
              <a:t>Used to analyze patient safety incidents and medical errors, focusing on systemic issues rather than blaming individuals</a:t>
            </a:r>
          </a:p>
          <a:p>
            <a:r>
              <a:rPr lang="en-US" sz="1600" dirty="0">
                <a:latin typeface="Arial" panose="020B0604020202020204" pitchFamily="34" charset="0"/>
                <a:cs typeface="Arial" panose="020B0604020202020204" pitchFamily="34" charset="0"/>
              </a:rPr>
              <a:t>(Reason, 2000).</a:t>
            </a:r>
          </a:p>
        </p:txBody>
      </p:sp>
      <p:sp>
        <p:nvSpPr>
          <p:cNvPr id="9" name="TextBox 8">
            <a:extLst>
              <a:ext uri="{FF2B5EF4-FFF2-40B4-BE49-F238E27FC236}">
                <a16:creationId xmlns:a16="http://schemas.microsoft.com/office/drawing/2014/main" id="{BE50B915-68B0-0DC9-3BD7-F1F7E524526F}"/>
              </a:ext>
            </a:extLst>
          </p:cNvPr>
          <p:cNvSpPr txBox="1"/>
          <p:nvPr/>
        </p:nvSpPr>
        <p:spPr>
          <a:xfrm rot="10800000" flipV="1">
            <a:off x="8553615" y="4816050"/>
            <a:ext cx="3154299" cy="1815882"/>
          </a:xfrm>
          <a:prstGeom prst="rect">
            <a:avLst/>
          </a:prstGeom>
          <a:noFill/>
        </p:spPr>
        <p:txBody>
          <a:bodyPr wrap="square">
            <a:spAutoFit/>
          </a:bodyPr>
          <a:lstStyle/>
          <a:p>
            <a:r>
              <a:rPr lang="en-US" sz="1600" b="1" dirty="0">
                <a:latin typeface="Arial" panose="020B0604020202020204" pitchFamily="34" charset="0"/>
                <a:cs typeface="Arial" panose="020B0604020202020204" pitchFamily="34" charset="0"/>
              </a:rPr>
              <a:t>Result</a:t>
            </a:r>
          </a:p>
          <a:p>
            <a:r>
              <a:rPr lang="en-US" sz="1600" dirty="0">
                <a:latin typeface="Arial" panose="020B0604020202020204" pitchFamily="34" charset="0"/>
                <a:cs typeface="Arial" panose="020B0604020202020204" pitchFamily="34" charset="0"/>
              </a:rPr>
              <a:t>The “holes” across multiple layers aligned, leading to delayed diagnosis, late imaging, and missed opportunities for timely thrombolysis (Reason, 2000; Vincent et al., 2014).</a:t>
            </a:r>
          </a:p>
        </p:txBody>
      </p:sp>
    </p:spTree>
    <p:extLst>
      <p:ext uri="{BB962C8B-B14F-4D97-AF65-F5344CB8AC3E}">
        <p14:creationId xmlns:p14="http://schemas.microsoft.com/office/powerpoint/2010/main" val="3240086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107CD4-9728-BD92-BCE2-A5B4FE900844}"/>
              </a:ext>
            </a:extLst>
          </p:cNvPr>
          <p:cNvSpPr>
            <a:spLocks noGrp="1"/>
          </p:cNvSpPr>
          <p:nvPr>
            <p:ph type="title"/>
          </p:nvPr>
        </p:nvSpPr>
        <p:spPr>
          <a:xfrm>
            <a:off x="699713" y="248038"/>
            <a:ext cx="9478430" cy="1159200"/>
          </a:xfrm>
        </p:spPr>
        <p:txBody>
          <a:bodyPr vert="horz" lIns="91440" tIns="45720" rIns="91440" bIns="45720" rtlCol="0" anchor="ctr">
            <a:noAutofit/>
          </a:bodyPr>
          <a:lstStyle/>
          <a:p>
            <a:r>
              <a:rPr lang="en-US" b="1" kern="1200" dirty="0">
                <a:solidFill>
                  <a:srgbClr val="FFFFFF"/>
                </a:solidFill>
                <a:latin typeface="Arial" panose="020B0604020202020204" pitchFamily="34" charset="0"/>
                <a:cs typeface="Arial" panose="020B0604020202020204" pitchFamily="34" charset="0"/>
              </a:rPr>
              <a:t>Applying the Swiss Cheese Model</a:t>
            </a:r>
          </a:p>
        </p:txBody>
      </p:sp>
      <p:graphicFrame>
        <p:nvGraphicFramePr>
          <p:cNvPr id="3" name="Table 2">
            <a:extLst>
              <a:ext uri="{FF2B5EF4-FFF2-40B4-BE49-F238E27FC236}">
                <a16:creationId xmlns:a16="http://schemas.microsoft.com/office/drawing/2014/main" id="{A3E8BE5F-4C80-0F38-7416-8E83C06D4AFB}"/>
              </a:ext>
            </a:extLst>
          </p:cNvPr>
          <p:cNvGraphicFramePr>
            <a:graphicFrameLocks noGrp="1"/>
          </p:cNvGraphicFramePr>
          <p:nvPr>
            <p:extLst>
              <p:ext uri="{D42A27DB-BD31-4B8C-83A1-F6EECF244321}">
                <p14:modId xmlns:p14="http://schemas.microsoft.com/office/powerpoint/2010/main" val="4138732437"/>
              </p:ext>
            </p:extLst>
          </p:nvPr>
        </p:nvGraphicFramePr>
        <p:xfrm>
          <a:off x="432225" y="1897811"/>
          <a:ext cx="11327550" cy="4712153"/>
        </p:xfrm>
        <a:graphic>
          <a:graphicData uri="http://schemas.openxmlformats.org/drawingml/2006/table">
            <a:tbl>
              <a:tblPr>
                <a:tableStyleId>{8799B23B-EC83-4686-B30A-512413B5E67A}</a:tableStyleId>
              </a:tblPr>
              <a:tblGrid>
                <a:gridCol w="3563999">
                  <a:extLst>
                    <a:ext uri="{9D8B030D-6E8A-4147-A177-3AD203B41FA5}">
                      <a16:colId xmlns:a16="http://schemas.microsoft.com/office/drawing/2014/main" val="1510854909"/>
                    </a:ext>
                  </a:extLst>
                </a:gridCol>
                <a:gridCol w="3788810">
                  <a:extLst>
                    <a:ext uri="{9D8B030D-6E8A-4147-A177-3AD203B41FA5}">
                      <a16:colId xmlns:a16="http://schemas.microsoft.com/office/drawing/2014/main" val="3576978535"/>
                    </a:ext>
                  </a:extLst>
                </a:gridCol>
                <a:gridCol w="3974741">
                  <a:extLst>
                    <a:ext uri="{9D8B030D-6E8A-4147-A177-3AD203B41FA5}">
                      <a16:colId xmlns:a16="http://schemas.microsoft.com/office/drawing/2014/main" val="1310637578"/>
                    </a:ext>
                  </a:extLst>
                </a:gridCol>
              </a:tblGrid>
              <a:tr h="445674">
                <a:tc>
                  <a:txBody>
                    <a:bodyPr/>
                    <a:lstStyle/>
                    <a:p>
                      <a:pPr>
                        <a:buNone/>
                      </a:pPr>
                      <a:r>
                        <a:rPr lang="en-GB" sz="1300" b="1" dirty="0">
                          <a:solidFill>
                            <a:schemeClr val="tx1">
                              <a:lumMod val="85000"/>
                              <a:lumOff val="15000"/>
                            </a:schemeClr>
                          </a:solidFill>
                        </a:rPr>
                        <a:t>Layer</a:t>
                      </a:r>
                      <a:endParaRPr lang="en-GB" sz="1300" dirty="0">
                        <a:solidFill>
                          <a:schemeClr val="tx1">
                            <a:lumMod val="85000"/>
                            <a:lumOff val="15000"/>
                          </a:schemeClr>
                        </a:solidFill>
                      </a:endParaRPr>
                    </a:p>
                  </a:txBody>
                  <a:tcPr marL="119072" marR="71443" marT="71443" marB="71443" anchor="ctr"/>
                </a:tc>
                <a:tc>
                  <a:txBody>
                    <a:bodyPr/>
                    <a:lstStyle/>
                    <a:p>
                      <a:pPr>
                        <a:buNone/>
                      </a:pPr>
                      <a:r>
                        <a:rPr lang="en-GB" sz="1300" b="1" dirty="0">
                          <a:solidFill>
                            <a:schemeClr val="tx1">
                              <a:lumMod val="85000"/>
                              <a:lumOff val="15000"/>
                            </a:schemeClr>
                          </a:solidFill>
                        </a:rPr>
                        <a:t>Intended Function</a:t>
                      </a:r>
                      <a:endParaRPr lang="en-GB" sz="1300" dirty="0">
                        <a:solidFill>
                          <a:schemeClr val="tx1">
                            <a:lumMod val="85000"/>
                            <a:lumOff val="15000"/>
                          </a:schemeClr>
                        </a:solidFill>
                      </a:endParaRPr>
                    </a:p>
                  </a:txBody>
                  <a:tcPr marL="119072" marR="71443" marT="71443" marB="71443" anchor="ctr"/>
                </a:tc>
                <a:tc>
                  <a:txBody>
                    <a:bodyPr/>
                    <a:lstStyle/>
                    <a:p>
                      <a:pPr>
                        <a:buNone/>
                      </a:pPr>
                      <a:r>
                        <a:rPr lang="en-GB" sz="1300" b="1" dirty="0">
                          <a:solidFill>
                            <a:schemeClr val="tx1">
                              <a:lumMod val="85000"/>
                              <a:lumOff val="15000"/>
                            </a:schemeClr>
                          </a:solidFill>
                        </a:rPr>
                        <a:t>Hole (Weakness / Failure Point)</a:t>
                      </a:r>
                      <a:endParaRPr lang="en-GB" sz="1300" dirty="0">
                        <a:solidFill>
                          <a:schemeClr val="tx1">
                            <a:lumMod val="85000"/>
                            <a:lumOff val="15000"/>
                          </a:schemeClr>
                        </a:solidFill>
                      </a:endParaRPr>
                    </a:p>
                  </a:txBody>
                  <a:tcPr marL="119072" marR="71443" marT="71443" marB="71443" anchor="ctr"/>
                </a:tc>
                <a:extLst>
                  <a:ext uri="{0D108BD9-81ED-4DB2-BD59-A6C34878D82A}">
                    <a16:rowId xmlns:a16="http://schemas.microsoft.com/office/drawing/2014/main" val="3384535560"/>
                  </a:ext>
                </a:extLst>
              </a:tr>
              <a:tr h="672131">
                <a:tc>
                  <a:txBody>
                    <a:bodyPr/>
                    <a:lstStyle/>
                    <a:p>
                      <a:pPr>
                        <a:buNone/>
                      </a:pPr>
                      <a:r>
                        <a:rPr lang="en-GB" sz="1300" b="1" dirty="0">
                          <a:solidFill>
                            <a:schemeClr val="tx1">
                              <a:lumMod val="85000"/>
                              <a:lumOff val="15000"/>
                            </a:schemeClr>
                          </a:solidFill>
                        </a:rPr>
                        <a:t>Triage &amp; Early Assessment</a:t>
                      </a:r>
                      <a:endParaRPr lang="en-GB" sz="1300" dirty="0">
                        <a:solidFill>
                          <a:schemeClr val="tx1">
                            <a:lumMod val="85000"/>
                            <a:lumOff val="15000"/>
                          </a:schemeClr>
                        </a:solidFill>
                      </a:endParaRPr>
                    </a:p>
                  </a:txBody>
                  <a:tcPr marL="119072" marR="71443" marT="71443" marB="71443" anchor="ctr"/>
                </a:tc>
                <a:tc>
                  <a:txBody>
                    <a:bodyPr/>
                    <a:lstStyle/>
                    <a:p>
                      <a:pPr>
                        <a:buNone/>
                      </a:pPr>
                      <a:r>
                        <a:rPr lang="en-US" sz="1300" dirty="0">
                          <a:solidFill>
                            <a:schemeClr val="tx1">
                              <a:lumMod val="85000"/>
                              <a:lumOff val="15000"/>
                            </a:schemeClr>
                          </a:solidFill>
                        </a:rPr>
                        <a:t>Rapid identification of stroke symptoms to enable urgent escalation.</a:t>
                      </a:r>
                    </a:p>
                  </a:txBody>
                  <a:tcPr marL="119072" marR="71443" marT="71443" marB="71443" anchor="ctr"/>
                </a:tc>
                <a:tc>
                  <a:txBody>
                    <a:bodyPr/>
                    <a:lstStyle/>
                    <a:p>
                      <a:pPr>
                        <a:buNone/>
                      </a:pPr>
                      <a:r>
                        <a:rPr lang="en-US" sz="1300" dirty="0">
                          <a:solidFill>
                            <a:schemeClr val="tx1">
                              <a:lumMod val="85000"/>
                              <a:lumOff val="15000"/>
                            </a:schemeClr>
                          </a:solidFill>
                        </a:rPr>
                        <a:t>FAST assessment inconsistently applied; triage delays in ED settings (SSNAP, 2015; RCP, 2016).</a:t>
                      </a:r>
                    </a:p>
                  </a:txBody>
                  <a:tcPr marL="119072" marR="71443" marT="71443" marB="71443" anchor="ctr"/>
                </a:tc>
                <a:extLst>
                  <a:ext uri="{0D108BD9-81ED-4DB2-BD59-A6C34878D82A}">
                    <a16:rowId xmlns:a16="http://schemas.microsoft.com/office/drawing/2014/main" val="552925116"/>
                  </a:ext>
                </a:extLst>
              </a:tr>
              <a:tr h="898587">
                <a:tc>
                  <a:txBody>
                    <a:bodyPr/>
                    <a:lstStyle/>
                    <a:p>
                      <a:pPr>
                        <a:buNone/>
                      </a:pPr>
                      <a:r>
                        <a:rPr lang="en-GB" sz="1300" b="1" dirty="0">
                          <a:solidFill>
                            <a:schemeClr val="tx1">
                              <a:lumMod val="85000"/>
                              <a:lumOff val="15000"/>
                            </a:schemeClr>
                          </a:solidFill>
                        </a:rPr>
                        <a:t>Staff Communication</a:t>
                      </a:r>
                      <a:endParaRPr lang="en-GB" sz="1300" dirty="0">
                        <a:solidFill>
                          <a:schemeClr val="tx1">
                            <a:lumMod val="85000"/>
                            <a:lumOff val="15000"/>
                          </a:schemeClr>
                        </a:solidFill>
                      </a:endParaRPr>
                    </a:p>
                  </a:txBody>
                  <a:tcPr marL="119072" marR="71443" marT="71443" marB="71443" anchor="ctr"/>
                </a:tc>
                <a:tc>
                  <a:txBody>
                    <a:bodyPr/>
                    <a:lstStyle/>
                    <a:p>
                      <a:pPr>
                        <a:buNone/>
                      </a:pPr>
                      <a:r>
                        <a:rPr lang="en-US" sz="1300" dirty="0">
                          <a:solidFill>
                            <a:schemeClr val="tx1">
                              <a:lumMod val="85000"/>
                              <a:lumOff val="15000"/>
                            </a:schemeClr>
                          </a:solidFill>
                        </a:rPr>
                        <a:t>Clear and accurate handover of symptoms, onset times, and risk factors between ED and stroke teams.</a:t>
                      </a:r>
                    </a:p>
                  </a:txBody>
                  <a:tcPr marL="119072" marR="71443" marT="71443" marB="71443" anchor="ctr"/>
                </a:tc>
                <a:tc>
                  <a:txBody>
                    <a:bodyPr/>
                    <a:lstStyle/>
                    <a:p>
                      <a:pPr>
                        <a:buNone/>
                      </a:pPr>
                      <a:r>
                        <a:rPr lang="en-US" sz="1300" dirty="0">
                          <a:solidFill>
                            <a:schemeClr val="tx1">
                              <a:lumMod val="85000"/>
                              <a:lumOff val="15000"/>
                            </a:schemeClr>
                          </a:solidFill>
                        </a:rPr>
                        <a:t>Incomplete ED–stroke team handover leading to loss of critical clinical information (Vincent et al., 2017; NHS England, 2016).</a:t>
                      </a:r>
                    </a:p>
                  </a:txBody>
                  <a:tcPr marL="119072" marR="71443" marT="71443" marB="71443" anchor="ctr"/>
                </a:tc>
                <a:extLst>
                  <a:ext uri="{0D108BD9-81ED-4DB2-BD59-A6C34878D82A}">
                    <a16:rowId xmlns:a16="http://schemas.microsoft.com/office/drawing/2014/main" val="1445535287"/>
                  </a:ext>
                </a:extLst>
              </a:tr>
              <a:tr h="898587">
                <a:tc>
                  <a:txBody>
                    <a:bodyPr/>
                    <a:lstStyle/>
                    <a:p>
                      <a:pPr>
                        <a:buNone/>
                      </a:pPr>
                      <a:r>
                        <a:rPr lang="en-GB" sz="1300" b="1" dirty="0">
                          <a:solidFill>
                            <a:schemeClr val="tx1">
                              <a:lumMod val="85000"/>
                              <a:lumOff val="15000"/>
                            </a:schemeClr>
                          </a:solidFill>
                        </a:rPr>
                        <a:t>Imaging Protocols</a:t>
                      </a:r>
                      <a:endParaRPr lang="en-GB" sz="1300" dirty="0">
                        <a:solidFill>
                          <a:schemeClr val="tx1">
                            <a:lumMod val="85000"/>
                            <a:lumOff val="15000"/>
                          </a:schemeClr>
                        </a:solidFill>
                      </a:endParaRPr>
                    </a:p>
                  </a:txBody>
                  <a:tcPr marL="119072" marR="71443" marT="71443" marB="71443" anchor="ctr"/>
                </a:tc>
                <a:tc>
                  <a:txBody>
                    <a:bodyPr/>
                    <a:lstStyle/>
                    <a:p>
                      <a:pPr>
                        <a:buNone/>
                      </a:pPr>
                      <a:r>
                        <a:rPr lang="en-US" sz="1300" dirty="0">
                          <a:solidFill>
                            <a:schemeClr val="tx1">
                              <a:lumMod val="85000"/>
                              <a:lumOff val="15000"/>
                            </a:schemeClr>
                          </a:solidFill>
                        </a:rPr>
                        <a:t>CT brain imaging within 1 hour to support thrombolysis decision-making.</a:t>
                      </a:r>
                    </a:p>
                  </a:txBody>
                  <a:tcPr marL="119072" marR="71443" marT="71443" marB="71443" anchor="ctr"/>
                </a:tc>
                <a:tc>
                  <a:txBody>
                    <a:bodyPr/>
                    <a:lstStyle/>
                    <a:p>
                      <a:pPr>
                        <a:buNone/>
                      </a:pPr>
                      <a:r>
                        <a:rPr lang="en-US" sz="1300" dirty="0">
                          <a:solidFill>
                            <a:schemeClr val="tx1">
                              <a:lumMod val="85000"/>
                              <a:lumOff val="15000"/>
                            </a:schemeClr>
                          </a:solidFill>
                        </a:rPr>
                        <a:t>Scanner bottlenecks and radiology delays prolonging time to imaging and reporting (CQC, 2016; SSNAP, 2018).</a:t>
                      </a:r>
                    </a:p>
                  </a:txBody>
                  <a:tcPr marL="119072" marR="71443" marT="71443" marB="71443" anchor="ctr"/>
                </a:tc>
                <a:extLst>
                  <a:ext uri="{0D108BD9-81ED-4DB2-BD59-A6C34878D82A}">
                    <a16:rowId xmlns:a16="http://schemas.microsoft.com/office/drawing/2014/main" val="3097629945"/>
                  </a:ext>
                </a:extLst>
              </a:tr>
              <a:tr h="898587">
                <a:tc>
                  <a:txBody>
                    <a:bodyPr/>
                    <a:lstStyle/>
                    <a:p>
                      <a:pPr>
                        <a:buNone/>
                      </a:pPr>
                      <a:r>
                        <a:rPr lang="en-GB" sz="1300" b="1" dirty="0">
                          <a:solidFill>
                            <a:schemeClr val="tx1">
                              <a:lumMod val="85000"/>
                              <a:lumOff val="15000"/>
                            </a:schemeClr>
                          </a:solidFill>
                        </a:rPr>
                        <a:t>Treatment Pathway</a:t>
                      </a:r>
                      <a:endParaRPr lang="en-GB" sz="1300" dirty="0">
                        <a:solidFill>
                          <a:schemeClr val="tx1">
                            <a:lumMod val="85000"/>
                            <a:lumOff val="15000"/>
                          </a:schemeClr>
                        </a:solidFill>
                      </a:endParaRPr>
                    </a:p>
                  </a:txBody>
                  <a:tcPr marL="119072" marR="71443" marT="71443" marB="71443" anchor="ctr"/>
                </a:tc>
                <a:tc>
                  <a:txBody>
                    <a:bodyPr/>
                    <a:lstStyle/>
                    <a:p>
                      <a:pPr>
                        <a:buNone/>
                      </a:pPr>
                      <a:r>
                        <a:rPr lang="en-US" sz="1300" dirty="0">
                          <a:solidFill>
                            <a:schemeClr val="tx1">
                              <a:lumMod val="85000"/>
                              <a:lumOff val="15000"/>
                            </a:schemeClr>
                          </a:solidFill>
                        </a:rPr>
                        <a:t>Timely thrombolysis and rapid specialist review.</a:t>
                      </a:r>
                    </a:p>
                  </a:txBody>
                  <a:tcPr marL="119072" marR="71443" marT="71443" marB="71443" anchor="ctr"/>
                </a:tc>
                <a:tc>
                  <a:txBody>
                    <a:bodyPr/>
                    <a:lstStyle/>
                    <a:p>
                      <a:pPr>
                        <a:buNone/>
                      </a:pPr>
                      <a:r>
                        <a:rPr lang="en-US" sz="1300" dirty="0">
                          <a:solidFill>
                            <a:schemeClr val="tx1">
                              <a:lumMod val="85000"/>
                              <a:lumOff val="15000"/>
                            </a:schemeClr>
                          </a:solidFill>
                        </a:rPr>
                        <a:t>Thrombolysis delivered outside recommended time windows; delayed consultant input (RCP, 2016; NHS England, 2021).</a:t>
                      </a:r>
                    </a:p>
                  </a:txBody>
                  <a:tcPr marL="119072" marR="71443" marT="71443" marB="71443" anchor="ctr"/>
                </a:tc>
                <a:extLst>
                  <a:ext uri="{0D108BD9-81ED-4DB2-BD59-A6C34878D82A}">
                    <a16:rowId xmlns:a16="http://schemas.microsoft.com/office/drawing/2014/main" val="131308761"/>
                  </a:ext>
                </a:extLst>
              </a:tr>
              <a:tr h="898587">
                <a:tc>
                  <a:txBody>
                    <a:bodyPr/>
                    <a:lstStyle/>
                    <a:p>
                      <a:pPr>
                        <a:buNone/>
                      </a:pPr>
                      <a:r>
                        <a:rPr lang="en-GB" sz="1300" b="1" dirty="0">
                          <a:solidFill>
                            <a:schemeClr val="tx1">
                              <a:lumMod val="85000"/>
                              <a:lumOff val="15000"/>
                            </a:schemeClr>
                          </a:solidFill>
                        </a:rPr>
                        <a:t>Clinical Supervision</a:t>
                      </a:r>
                      <a:endParaRPr lang="en-GB" sz="1300" dirty="0">
                        <a:solidFill>
                          <a:schemeClr val="tx1">
                            <a:lumMod val="85000"/>
                            <a:lumOff val="15000"/>
                          </a:schemeClr>
                        </a:solidFill>
                      </a:endParaRPr>
                    </a:p>
                  </a:txBody>
                  <a:tcPr marL="119072" marR="71443" marT="71443" marB="71443" anchor="ctr"/>
                </a:tc>
                <a:tc>
                  <a:txBody>
                    <a:bodyPr/>
                    <a:lstStyle/>
                    <a:p>
                      <a:pPr>
                        <a:buNone/>
                      </a:pPr>
                      <a:r>
                        <a:rPr lang="en-US" sz="1300" dirty="0">
                          <a:solidFill>
                            <a:schemeClr val="tx1">
                              <a:lumMod val="85000"/>
                              <a:lumOff val="15000"/>
                            </a:schemeClr>
                          </a:solidFill>
                        </a:rPr>
                        <a:t>Senior clinical oversight of complex and high-risk stroke decisions.</a:t>
                      </a:r>
                    </a:p>
                  </a:txBody>
                  <a:tcPr marL="119072" marR="71443" marT="71443" marB="71443" anchor="ctr"/>
                </a:tc>
                <a:tc>
                  <a:txBody>
                    <a:bodyPr/>
                    <a:lstStyle/>
                    <a:p>
                      <a:pPr>
                        <a:buNone/>
                      </a:pPr>
                      <a:r>
                        <a:rPr lang="en-US" sz="1300" dirty="0">
                          <a:solidFill>
                            <a:schemeClr val="tx1">
                              <a:lumMod val="85000"/>
                              <a:lumOff val="15000"/>
                            </a:schemeClr>
                          </a:solidFill>
                        </a:rPr>
                        <a:t>Workforce shortages and limited out-of-hours senior cover reducing timely supervision (Buchan et al., 2017; HEE, 2018).</a:t>
                      </a:r>
                    </a:p>
                  </a:txBody>
                  <a:tcPr marL="119072" marR="71443" marT="71443" marB="71443" anchor="ctr"/>
                </a:tc>
                <a:extLst>
                  <a:ext uri="{0D108BD9-81ED-4DB2-BD59-A6C34878D82A}">
                    <a16:rowId xmlns:a16="http://schemas.microsoft.com/office/drawing/2014/main" val="1851835086"/>
                  </a:ext>
                </a:extLst>
              </a:tr>
            </a:tbl>
          </a:graphicData>
        </a:graphic>
      </p:graphicFrame>
    </p:spTree>
    <p:extLst>
      <p:ext uri="{BB962C8B-B14F-4D97-AF65-F5344CB8AC3E}">
        <p14:creationId xmlns:p14="http://schemas.microsoft.com/office/powerpoint/2010/main" val="3954558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3A473C-34B2-72B5-FE68-0FFFC1332E98}"/>
              </a:ext>
            </a:extLst>
          </p:cNvPr>
          <p:cNvSpPr>
            <a:spLocks noGrp="1"/>
          </p:cNvSpPr>
          <p:nvPr>
            <p:ph type="title"/>
          </p:nvPr>
        </p:nvSpPr>
        <p:spPr>
          <a:xfrm>
            <a:off x="138175" y="168965"/>
            <a:ext cx="4910903" cy="2144485"/>
          </a:xfrm>
        </p:spPr>
        <p:txBody>
          <a:bodyPr vert="horz" lIns="91440" tIns="45720" rIns="91440" bIns="45720" rtlCol="0" anchor="b">
            <a:noAutofit/>
          </a:bodyPr>
          <a:lstStyle/>
          <a:p>
            <a:r>
              <a:rPr lang="en-US" sz="2800" b="1" kern="1200" dirty="0">
                <a:solidFill>
                  <a:schemeClr val="tx1"/>
                </a:solidFill>
                <a:latin typeface="Arial" panose="020B0604020202020204" pitchFamily="34" charset="0"/>
                <a:cs typeface="Arial" panose="020B0604020202020204" pitchFamily="34" charset="0"/>
              </a:rPr>
              <a:t>Evaluation and Improvement (Benchmarking)</a:t>
            </a:r>
            <a:br>
              <a:rPr lang="en-US" sz="2800" b="1" kern="1200" dirty="0">
                <a:solidFill>
                  <a:schemeClr val="tx1"/>
                </a:solidFill>
                <a:latin typeface="Arial" panose="020B0604020202020204" pitchFamily="34" charset="0"/>
                <a:cs typeface="Arial" panose="020B0604020202020204" pitchFamily="34" charset="0"/>
              </a:rPr>
            </a:br>
            <a:r>
              <a:rPr lang="en-US" sz="2800" b="1" kern="1200" dirty="0">
                <a:solidFill>
                  <a:schemeClr val="tx1"/>
                </a:solidFill>
                <a:latin typeface="Arial" panose="020B0604020202020204" pitchFamily="34" charset="0"/>
                <a:cs typeface="Arial" panose="020B0604020202020204" pitchFamily="34" charset="0"/>
              </a:rPr>
              <a:t>National Standards vs Current UK Performance</a:t>
            </a:r>
          </a:p>
        </p:txBody>
      </p:sp>
      <p:sp>
        <p:nvSpPr>
          <p:cNvPr id="5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0F5995E-1239-38A5-9624-85AA18238480}"/>
              </a:ext>
            </a:extLst>
          </p:cNvPr>
          <p:cNvSpPr txBox="1"/>
          <p:nvPr/>
        </p:nvSpPr>
        <p:spPr>
          <a:xfrm>
            <a:off x="345286" y="2743201"/>
            <a:ext cx="4358507" cy="3447288"/>
          </a:xfrm>
          <a:prstGeom prst="rect">
            <a:avLst/>
          </a:prstGeom>
        </p:spPr>
        <p:txBody>
          <a:bodyPr vert="horz" lIns="91440" tIns="45720" rIns="91440" bIns="45720" rtlCol="0" anchor="t">
            <a:normAutofit lnSpcReduction="10000"/>
          </a:bodyPr>
          <a:lstStyle/>
          <a:p>
            <a:pPr indent="-228600">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Blackpool Victoria Hospital used SSNAP benchmarking to compare its stroke service performance against national standards and peer hospital (SSNAP, 2018; NICE, 2019).</a:t>
            </a:r>
          </a:p>
          <a:p>
            <a:pPr indent="-228600">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These gaps indicate a system under strain -National performance suggests that demand is outpacing capacity, reinforcing the need for pathway redesign, workforce investment, and continuous quality improvement initiatives (NHS, 2025). </a:t>
            </a:r>
          </a:p>
          <a:p>
            <a:pPr indent="-228600">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Continuous national audit cycles, such as SSNAP, support sustained quality improvement in stroke care delivery (Russell, 2024).</a:t>
            </a:r>
          </a:p>
        </p:txBody>
      </p:sp>
      <p:graphicFrame>
        <p:nvGraphicFramePr>
          <p:cNvPr id="3" name="Table 2">
            <a:extLst>
              <a:ext uri="{FF2B5EF4-FFF2-40B4-BE49-F238E27FC236}">
                <a16:creationId xmlns:a16="http://schemas.microsoft.com/office/drawing/2014/main" id="{BD64302F-D2C2-8B83-E1E4-6AF6E530C1E5}"/>
              </a:ext>
            </a:extLst>
          </p:cNvPr>
          <p:cNvGraphicFramePr>
            <a:graphicFrameLocks noGrp="1"/>
          </p:cNvGraphicFramePr>
          <p:nvPr>
            <p:extLst>
              <p:ext uri="{D42A27DB-BD31-4B8C-83A1-F6EECF244321}">
                <p14:modId xmlns:p14="http://schemas.microsoft.com/office/powerpoint/2010/main" val="2241591517"/>
              </p:ext>
            </p:extLst>
          </p:nvPr>
        </p:nvGraphicFramePr>
        <p:xfrm>
          <a:off x="5014452" y="54864"/>
          <a:ext cx="7177548" cy="6803135"/>
        </p:xfrm>
        <a:graphic>
          <a:graphicData uri="http://schemas.openxmlformats.org/drawingml/2006/table">
            <a:tbl>
              <a:tblPr>
                <a:tableStyleId>{5C22544A-7EE6-4342-B048-85BDC9FD1C3A}</a:tableStyleId>
              </a:tblPr>
              <a:tblGrid>
                <a:gridCol w="1499750">
                  <a:extLst>
                    <a:ext uri="{9D8B030D-6E8A-4147-A177-3AD203B41FA5}">
                      <a16:colId xmlns:a16="http://schemas.microsoft.com/office/drawing/2014/main" val="3717688817"/>
                    </a:ext>
                  </a:extLst>
                </a:gridCol>
                <a:gridCol w="1828849">
                  <a:extLst>
                    <a:ext uri="{9D8B030D-6E8A-4147-A177-3AD203B41FA5}">
                      <a16:colId xmlns:a16="http://schemas.microsoft.com/office/drawing/2014/main" val="2840621765"/>
                    </a:ext>
                  </a:extLst>
                </a:gridCol>
                <a:gridCol w="1478785">
                  <a:extLst>
                    <a:ext uri="{9D8B030D-6E8A-4147-A177-3AD203B41FA5}">
                      <a16:colId xmlns:a16="http://schemas.microsoft.com/office/drawing/2014/main" val="3062515546"/>
                    </a:ext>
                  </a:extLst>
                </a:gridCol>
                <a:gridCol w="2370164">
                  <a:extLst>
                    <a:ext uri="{9D8B030D-6E8A-4147-A177-3AD203B41FA5}">
                      <a16:colId xmlns:a16="http://schemas.microsoft.com/office/drawing/2014/main" val="496099459"/>
                    </a:ext>
                  </a:extLst>
                </a:gridCol>
              </a:tblGrid>
              <a:tr h="696209">
                <a:tc>
                  <a:txBody>
                    <a:bodyPr/>
                    <a:lstStyle/>
                    <a:p>
                      <a:pPr>
                        <a:buNone/>
                      </a:pPr>
                      <a:r>
                        <a:rPr lang="en-GB" sz="1100" b="1"/>
                        <a:t>Indicator</a:t>
                      </a:r>
                      <a:endParaRPr lang="en-GB" sz="1100"/>
                    </a:p>
                  </a:txBody>
                  <a:tcPr marL="30532" marR="30532" marT="15265" marB="15265" anchor="ctr"/>
                </a:tc>
                <a:tc>
                  <a:txBody>
                    <a:bodyPr/>
                    <a:lstStyle/>
                    <a:p>
                      <a:pPr>
                        <a:buNone/>
                      </a:pPr>
                      <a:r>
                        <a:rPr lang="en-GB" sz="1100" b="1"/>
                        <a:t>National Standard (NHS/NICE/SSNAP)</a:t>
                      </a:r>
                      <a:endParaRPr lang="en-GB" sz="1100"/>
                    </a:p>
                  </a:txBody>
                  <a:tcPr marL="30532" marR="30532" marT="15265" marB="15265" anchor="ctr"/>
                </a:tc>
                <a:tc>
                  <a:txBody>
                    <a:bodyPr/>
                    <a:lstStyle/>
                    <a:p>
                      <a:pPr>
                        <a:buNone/>
                      </a:pPr>
                      <a:r>
                        <a:rPr lang="en-GB" sz="1100" b="1"/>
                        <a:t>Current Performance (UK)</a:t>
                      </a:r>
                      <a:endParaRPr lang="en-GB" sz="1100"/>
                    </a:p>
                  </a:txBody>
                  <a:tcPr marL="30532" marR="30532" marT="15265" marB="15265" anchor="ctr"/>
                </a:tc>
                <a:tc>
                  <a:txBody>
                    <a:bodyPr/>
                    <a:lstStyle/>
                    <a:p>
                      <a:pPr>
                        <a:buNone/>
                      </a:pPr>
                      <a:r>
                        <a:rPr lang="en-GB" sz="1100" b="1" dirty="0"/>
                        <a:t>Brief Explanation</a:t>
                      </a:r>
                      <a:endParaRPr lang="en-GB" sz="1100" dirty="0"/>
                    </a:p>
                  </a:txBody>
                  <a:tcPr marL="30532" marR="30532" marT="15265" marB="15265" anchor="ctr"/>
                </a:tc>
                <a:extLst>
                  <a:ext uri="{0D108BD9-81ED-4DB2-BD59-A6C34878D82A}">
                    <a16:rowId xmlns:a16="http://schemas.microsoft.com/office/drawing/2014/main" val="2993698576"/>
                  </a:ext>
                </a:extLst>
              </a:tr>
              <a:tr h="1738783">
                <a:tc>
                  <a:txBody>
                    <a:bodyPr/>
                    <a:lstStyle/>
                    <a:p>
                      <a:pPr>
                        <a:buNone/>
                      </a:pPr>
                      <a:r>
                        <a:rPr lang="en-GB" sz="1100" b="1" dirty="0"/>
                        <a:t>CT within 1 hour</a:t>
                      </a:r>
                      <a:endParaRPr lang="en-GB" sz="1100" dirty="0"/>
                    </a:p>
                  </a:txBody>
                  <a:tcPr marL="30532" marR="30532" marT="15265" marB="15265" anchor="ctr"/>
                </a:tc>
                <a:tc>
                  <a:txBody>
                    <a:bodyPr/>
                    <a:lstStyle/>
                    <a:p>
                      <a:pPr>
                        <a:buNone/>
                      </a:pPr>
                      <a:r>
                        <a:rPr lang="en-US" sz="1100" dirty="0"/>
                        <a:t>≥50% of suspected stroke patients to receive brain imaging within 1 hour of arrival (NICE, 2019; NHS England, 2024).</a:t>
                      </a:r>
                    </a:p>
                  </a:txBody>
                  <a:tcPr marL="30532" marR="30532" marT="15265" marB="15265" anchor="ctr"/>
                </a:tc>
                <a:tc>
                  <a:txBody>
                    <a:bodyPr/>
                    <a:lstStyle/>
                    <a:p>
                      <a:pPr>
                        <a:buNone/>
                      </a:pPr>
                      <a:r>
                        <a:rPr lang="en-US" sz="1100" dirty="0"/>
                        <a:t>~45–55% nationally (SSNAP, 2024; NHS England, 2025).</a:t>
                      </a:r>
                    </a:p>
                  </a:txBody>
                  <a:tcPr marL="30532" marR="30532" marT="15265" marB="15265" anchor="ctr"/>
                </a:tc>
                <a:tc>
                  <a:txBody>
                    <a:bodyPr/>
                    <a:lstStyle/>
                    <a:p>
                      <a:pPr>
                        <a:buNone/>
                      </a:pPr>
                      <a:r>
                        <a:rPr lang="en-US" sz="1100"/>
                        <a:t>Rapid CT is essential to differentiate </a:t>
                      </a:r>
                      <a:r>
                        <a:rPr lang="en-GB" sz="1100" noProof="0"/>
                        <a:t>ischaemic</a:t>
                      </a:r>
                      <a:r>
                        <a:rPr lang="en-US" sz="1100"/>
                        <a:t> vs hemorrhagic stroke and enable urgent treatment. Delays are linked to ED crowding, scanner availability, and out-of-hours radiology cover.</a:t>
                      </a:r>
                    </a:p>
                  </a:txBody>
                  <a:tcPr marL="30532" marR="30532" marT="15265" marB="15265" anchor="ctr"/>
                </a:tc>
                <a:extLst>
                  <a:ext uri="{0D108BD9-81ED-4DB2-BD59-A6C34878D82A}">
                    <a16:rowId xmlns:a16="http://schemas.microsoft.com/office/drawing/2014/main" val="1138975216"/>
                  </a:ext>
                </a:extLst>
              </a:tr>
              <a:tr h="1526272">
                <a:tc>
                  <a:txBody>
                    <a:bodyPr/>
                    <a:lstStyle/>
                    <a:p>
                      <a:pPr>
                        <a:buNone/>
                      </a:pPr>
                      <a:r>
                        <a:rPr lang="en-US" sz="1100" b="1" dirty="0"/>
                        <a:t>Thrombolysis within 60 minutes (Door-to-Needle)</a:t>
                      </a:r>
                      <a:endParaRPr lang="en-US" sz="1100" dirty="0"/>
                    </a:p>
                  </a:txBody>
                  <a:tcPr marL="30532" marR="30532" marT="15265" marB="15265" anchor="ctr"/>
                </a:tc>
                <a:tc>
                  <a:txBody>
                    <a:bodyPr/>
                    <a:lstStyle/>
                    <a:p>
                      <a:pPr>
                        <a:buNone/>
                      </a:pPr>
                      <a:r>
                        <a:rPr lang="en-US" sz="1100" dirty="0"/>
                        <a:t>≥50% of eligible patients treated within 60 minutes; ambition to increase nationally (NICE, 2019; NHS England, 2024).</a:t>
                      </a:r>
                    </a:p>
                  </a:txBody>
                  <a:tcPr marL="30532" marR="30532" marT="15265" marB="15265" anchor="ctr"/>
                </a:tc>
                <a:tc>
                  <a:txBody>
                    <a:bodyPr/>
                    <a:lstStyle/>
                    <a:p>
                      <a:pPr>
                        <a:buNone/>
                      </a:pPr>
                      <a:r>
                        <a:rPr lang="en-GB" sz="1100" dirty="0"/>
                        <a:t>~60–65% of eligible patients (SSNAP, 2024; NHS England, 2025).</a:t>
                      </a:r>
                    </a:p>
                  </a:txBody>
                  <a:tcPr marL="30532" marR="30532" marT="15265" marB="15265" anchor="ctr"/>
                </a:tc>
                <a:tc>
                  <a:txBody>
                    <a:bodyPr/>
                    <a:lstStyle/>
                    <a:p>
                      <a:pPr>
                        <a:buNone/>
                      </a:pPr>
                      <a:r>
                        <a:rPr lang="en-US" sz="1100" dirty="0"/>
                        <a:t>Timely thrombolysis improves neurological outcomes. Delays reflect pathway inefficiencies, pre-imaging waits, and reduced specialist cover out of hours.</a:t>
                      </a:r>
                    </a:p>
                  </a:txBody>
                  <a:tcPr marL="30532" marR="30532" marT="15265" marB="15265" anchor="ctr"/>
                </a:tc>
                <a:extLst>
                  <a:ext uri="{0D108BD9-81ED-4DB2-BD59-A6C34878D82A}">
                    <a16:rowId xmlns:a16="http://schemas.microsoft.com/office/drawing/2014/main" val="455486828"/>
                  </a:ext>
                </a:extLst>
              </a:tr>
              <a:tr h="1315599">
                <a:tc>
                  <a:txBody>
                    <a:bodyPr/>
                    <a:lstStyle/>
                    <a:p>
                      <a:pPr>
                        <a:buNone/>
                      </a:pPr>
                      <a:r>
                        <a:rPr lang="en-US" sz="1100" b="1" dirty="0"/>
                        <a:t>Specialist review within 24 hours</a:t>
                      </a:r>
                      <a:endParaRPr lang="en-US" sz="1100" dirty="0"/>
                    </a:p>
                  </a:txBody>
                  <a:tcPr marL="30532" marR="30532" marT="15265" marB="15265" anchor="ctr"/>
                </a:tc>
                <a:tc>
                  <a:txBody>
                    <a:bodyPr/>
                    <a:lstStyle/>
                    <a:p>
                      <a:pPr>
                        <a:buNone/>
                      </a:pPr>
                      <a:r>
                        <a:rPr lang="en-US" sz="1100" dirty="0"/>
                        <a:t>All stroke patients to receive specialist stroke team review within 24 hours (NHS England, 2024).</a:t>
                      </a:r>
                    </a:p>
                  </a:txBody>
                  <a:tcPr marL="30532" marR="30532" marT="15265" marB="15265" anchor="ctr"/>
                </a:tc>
                <a:tc>
                  <a:txBody>
                    <a:bodyPr/>
                    <a:lstStyle/>
                    <a:p>
                      <a:pPr>
                        <a:buNone/>
                      </a:pPr>
                      <a:r>
                        <a:rPr lang="en-US" sz="1100" dirty="0"/>
                        <a:t>~75–85% nationally (SSNAP, 2024; CQC, 2023).</a:t>
                      </a:r>
                    </a:p>
                  </a:txBody>
                  <a:tcPr marL="30532" marR="30532" marT="15265" marB="15265" anchor="ctr"/>
                </a:tc>
                <a:tc>
                  <a:txBody>
                    <a:bodyPr/>
                    <a:lstStyle/>
                    <a:p>
                      <a:pPr>
                        <a:buNone/>
                      </a:pPr>
                      <a:r>
                        <a:rPr lang="en-US" sz="1100" dirty="0"/>
                        <a:t>Early specialist review improves MDT coordination and secondary prevention. Variation is driven by workforce shortages and weekend service gaps.</a:t>
                      </a:r>
                    </a:p>
                  </a:txBody>
                  <a:tcPr marL="30532" marR="30532" marT="15265" marB="15265" anchor="ctr"/>
                </a:tc>
                <a:extLst>
                  <a:ext uri="{0D108BD9-81ED-4DB2-BD59-A6C34878D82A}">
                    <a16:rowId xmlns:a16="http://schemas.microsoft.com/office/drawing/2014/main" val="898512435"/>
                  </a:ext>
                </a:extLst>
              </a:tr>
              <a:tr h="1526272">
                <a:tc>
                  <a:txBody>
                    <a:bodyPr/>
                    <a:lstStyle/>
                    <a:p>
                      <a:pPr>
                        <a:buNone/>
                      </a:pPr>
                      <a:r>
                        <a:rPr lang="en-GB" sz="1100" b="1"/>
                        <a:t>Overall SSNAP rating</a:t>
                      </a:r>
                      <a:endParaRPr lang="en-GB" sz="1100"/>
                    </a:p>
                  </a:txBody>
                  <a:tcPr marL="30532" marR="30532" marT="15265" marB="15265" anchor="ctr"/>
                </a:tc>
                <a:tc>
                  <a:txBody>
                    <a:bodyPr/>
                    <a:lstStyle/>
                    <a:p>
                      <a:pPr>
                        <a:buNone/>
                      </a:pPr>
                      <a:r>
                        <a:rPr lang="en-US" sz="1100" dirty="0"/>
                        <a:t>Services expected to achieve </a:t>
                      </a:r>
                      <a:r>
                        <a:rPr lang="en-US" sz="1100" b="1" dirty="0"/>
                        <a:t>B or above</a:t>
                      </a:r>
                      <a:r>
                        <a:rPr lang="en-US" sz="1100" dirty="0"/>
                        <a:t> across domains to indicate high-quality care (HQIP/SSNAP, 2025).</a:t>
                      </a:r>
                    </a:p>
                  </a:txBody>
                  <a:tcPr marL="30532" marR="30532" marT="15265" marB="15265" anchor="ctr"/>
                </a:tc>
                <a:tc>
                  <a:txBody>
                    <a:bodyPr/>
                    <a:lstStyle/>
                    <a:p>
                      <a:pPr>
                        <a:buNone/>
                      </a:pPr>
                      <a:r>
                        <a:rPr lang="en-US" sz="1100" dirty="0"/>
                        <a:t>Mixed performance; several services remain </a:t>
                      </a:r>
                      <a:r>
                        <a:rPr lang="en-US" sz="1100" b="1" dirty="0"/>
                        <a:t>C/D</a:t>
                      </a:r>
                      <a:r>
                        <a:rPr lang="en-US" sz="1100" dirty="0"/>
                        <a:t> in some domains (SSNAP, 2024; CQC, 2023).</a:t>
                      </a:r>
                    </a:p>
                  </a:txBody>
                  <a:tcPr marL="30532" marR="30532" marT="15265" marB="15265" anchor="ctr"/>
                </a:tc>
                <a:tc>
                  <a:txBody>
                    <a:bodyPr/>
                    <a:lstStyle/>
                    <a:p>
                      <a:pPr>
                        <a:buNone/>
                      </a:pPr>
                      <a:r>
                        <a:rPr lang="en-US" sz="1100" dirty="0"/>
                        <a:t>Lower SSNAP ratings reflect system-wide issues including staffing pressures, pathway delays, and variation in 7-day service provision.</a:t>
                      </a:r>
                    </a:p>
                  </a:txBody>
                  <a:tcPr marL="30532" marR="30532" marT="15265" marB="15265" anchor="ctr"/>
                </a:tc>
                <a:extLst>
                  <a:ext uri="{0D108BD9-81ED-4DB2-BD59-A6C34878D82A}">
                    <a16:rowId xmlns:a16="http://schemas.microsoft.com/office/drawing/2014/main" val="1912464986"/>
                  </a:ext>
                </a:extLst>
              </a:tr>
            </a:tbl>
          </a:graphicData>
        </a:graphic>
      </p:graphicFrame>
    </p:spTree>
    <p:extLst>
      <p:ext uri="{BB962C8B-B14F-4D97-AF65-F5344CB8AC3E}">
        <p14:creationId xmlns:p14="http://schemas.microsoft.com/office/powerpoint/2010/main" val="1882130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4" name="Rectangle 13">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7" name="Rectangle 16">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401E71-7E32-4664-F6B1-BF46FDC34C4B}"/>
              </a:ext>
            </a:extLst>
          </p:cNvPr>
          <p:cNvSpPr>
            <a:spLocks noGrp="1"/>
          </p:cNvSpPr>
          <p:nvPr>
            <p:ph type="title"/>
          </p:nvPr>
        </p:nvSpPr>
        <p:spPr>
          <a:xfrm>
            <a:off x="579527" y="631132"/>
            <a:ext cx="7377930" cy="1023730"/>
          </a:xfrm>
        </p:spPr>
        <p:txBody>
          <a:bodyPr vert="horz" lIns="91440" tIns="45720" rIns="91440" bIns="45720" rtlCol="0" anchor="ctr">
            <a:normAutofit fontScale="90000"/>
          </a:bodyPr>
          <a:lstStyle/>
          <a:p>
            <a:r>
              <a:rPr lang="en-US" sz="4000" b="1" kern="1200" dirty="0">
                <a:solidFill>
                  <a:schemeClr val="tx1"/>
                </a:solidFill>
                <a:latin typeface="Arial" panose="020B0604020202020204" pitchFamily="34" charset="0"/>
                <a:cs typeface="Arial" panose="020B0604020202020204" pitchFamily="34" charset="0"/>
              </a:rPr>
              <a:t>Component 2: Report Summary</a:t>
            </a:r>
          </a:p>
        </p:txBody>
      </p:sp>
      <p:sp>
        <p:nvSpPr>
          <p:cNvPr id="6" name="TextBox 5">
            <a:extLst>
              <a:ext uri="{FF2B5EF4-FFF2-40B4-BE49-F238E27FC236}">
                <a16:creationId xmlns:a16="http://schemas.microsoft.com/office/drawing/2014/main" id="{14DC15A9-D554-F54D-C0CD-83CF0C6ACC8E}"/>
              </a:ext>
            </a:extLst>
          </p:cNvPr>
          <p:cNvSpPr txBox="1"/>
          <p:nvPr/>
        </p:nvSpPr>
        <p:spPr>
          <a:xfrm>
            <a:off x="988003" y="1654862"/>
            <a:ext cx="10521509" cy="4571371"/>
          </a:xfrm>
          <a:prstGeom prst="rect">
            <a:avLst/>
          </a:prstGeom>
        </p:spPr>
        <p:txBody>
          <a:bodyPr vert="horz" lIns="91440" tIns="45720" rIns="91440" bIns="45720" rtlCol="0" anchor="ctr">
            <a:normAutofit lnSpcReduction="10000"/>
          </a:bodyPr>
          <a:lstStyle/>
          <a:p>
            <a:pPr>
              <a:lnSpc>
                <a:spcPct val="90000"/>
              </a:lnSpc>
              <a:spcAft>
                <a:spcPts val="600"/>
              </a:spcAft>
            </a:pPr>
            <a:r>
              <a:rPr lang="en-US" sz="1600" b="1" dirty="0">
                <a:latin typeface="Arial" panose="020B0604020202020204" pitchFamily="34" charset="0"/>
                <a:cs typeface="Arial" panose="020B0604020202020204" pitchFamily="34" charset="0"/>
              </a:rPr>
              <a:t>Component 1 (Presentation):</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This is were I introduced the stroke service quality problem and its public health significance at Blackpool Victoria Hospital.</a:t>
            </a:r>
          </a:p>
          <a:p>
            <a:pPr>
              <a:lnSpc>
                <a:spcPct val="90000"/>
              </a:lnSpc>
              <a:spcAft>
                <a:spcPts val="600"/>
              </a:spcAft>
            </a:pPr>
            <a:r>
              <a:rPr lang="en-US" sz="1600" b="1" dirty="0">
                <a:latin typeface="Arial" panose="020B0604020202020204" pitchFamily="34" charset="0"/>
                <a:cs typeface="Arial" panose="020B0604020202020204" pitchFamily="34" charset="0"/>
              </a:rPr>
              <a:t>Component 2 (Report):</a:t>
            </a:r>
          </a:p>
          <a:p>
            <a:pPr>
              <a:lnSpc>
                <a:spcPct val="90000"/>
              </a:lnSpc>
              <a:spcAft>
                <a:spcPts val="600"/>
              </a:spcAft>
            </a:pPr>
            <a:r>
              <a:rPr lang="en-US" sz="1600" dirty="0">
                <a:latin typeface="Arial" panose="020B0604020202020204" pitchFamily="34" charset="0"/>
                <a:cs typeface="Arial" panose="020B0604020202020204" pitchFamily="34" charset="0"/>
              </a:rPr>
              <a:t>Will be a follow on were I will provide a more in-depth analysis of the same quality issue, exploring root causes and service improvement strategies.</a:t>
            </a:r>
          </a:p>
          <a:p>
            <a:pPr>
              <a:lnSpc>
                <a:spcPct val="90000"/>
              </a:lnSpc>
              <a:spcAft>
                <a:spcPts val="600"/>
              </a:spcAft>
            </a:pPr>
            <a:r>
              <a:rPr lang="en-US" sz="1600" b="1" dirty="0">
                <a:latin typeface="Arial" panose="020B0604020202020204" pitchFamily="34" charset="0"/>
                <a:cs typeface="Arial" panose="020B0604020202020204" pitchFamily="34" charset="0"/>
              </a:rPr>
              <a:t>Introduction: This</a:t>
            </a:r>
            <a:r>
              <a:rPr lang="en-US" sz="1600" dirty="0">
                <a:latin typeface="Arial" panose="020B0604020202020204" pitchFamily="34" charset="0"/>
                <a:cs typeface="Arial" panose="020B0604020202020204" pitchFamily="34" charset="0"/>
              </a:rPr>
              <a:t> will include a background into the case study and by defining the stroke care quality concern and why it matters for patient outcomes and public health. </a:t>
            </a:r>
          </a:p>
          <a:p>
            <a:pPr>
              <a:lnSpc>
                <a:spcPct val="90000"/>
              </a:lnSpc>
              <a:spcAft>
                <a:spcPts val="600"/>
              </a:spcAft>
            </a:pPr>
            <a:r>
              <a:rPr lang="en-US" sz="1600" b="1" dirty="0">
                <a:latin typeface="Arial" panose="020B0604020202020204" pitchFamily="34" charset="0"/>
                <a:cs typeface="Arial" panose="020B0604020202020204" pitchFamily="34" charset="0"/>
              </a:rPr>
              <a:t>Main body will include: </a:t>
            </a:r>
          </a:p>
          <a:p>
            <a:pPr>
              <a:lnSpc>
                <a:spcPct val="90000"/>
              </a:lnSpc>
              <a:spcAft>
                <a:spcPts val="600"/>
              </a:spcAft>
            </a:pPr>
            <a:r>
              <a:rPr lang="en-US" sz="1600" b="1" dirty="0">
                <a:latin typeface="Arial" panose="020B0604020202020204" pitchFamily="34" charset="0"/>
                <a:cs typeface="Arial" panose="020B0604020202020204" pitchFamily="34" charset="0"/>
              </a:rPr>
              <a:t>Analysis: </a:t>
            </a:r>
            <a:r>
              <a:rPr lang="en-US" sz="1600" dirty="0">
                <a:latin typeface="Arial" panose="020B0604020202020204" pitchFamily="34" charset="0"/>
                <a:cs typeface="Arial" panose="020B0604020202020204" pitchFamily="34" charset="0"/>
              </a:rPr>
              <a:t>Which will apply quality frameworks (Fishbone, 5 Whys, Donabedian, SWOT) to identify underlying causes and a critical evaluation of relevant theories. This will be evidence based using SSNAP data, national standards, and peer-reviewed literature to support analysis.</a:t>
            </a:r>
          </a:p>
          <a:p>
            <a:pPr>
              <a:lnSpc>
                <a:spcPct val="90000"/>
              </a:lnSpc>
              <a:spcAft>
                <a:spcPts val="600"/>
              </a:spcAft>
            </a:pPr>
            <a:r>
              <a:rPr lang="en-US" sz="1600" b="1" dirty="0">
                <a:latin typeface="Arial" panose="020B0604020202020204" pitchFamily="34" charset="0"/>
                <a:cs typeface="Arial" panose="020B0604020202020204" pitchFamily="34" charset="0"/>
              </a:rPr>
              <a:t>Recommendations:</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These will be based on the identifying root causes and informed by quality improvement methodologies including PDSA, PDCA, Lean and Six Sigma to outline practical, evidence‑based steps for implementation, evaluation and sustained improvement</a:t>
            </a:r>
          </a:p>
          <a:p>
            <a:pPr>
              <a:lnSpc>
                <a:spcPct val="90000"/>
              </a:lnSpc>
              <a:spcAft>
                <a:spcPts val="600"/>
              </a:spcAft>
            </a:pPr>
            <a:r>
              <a:rPr lang="en-US" sz="1600" b="1" dirty="0">
                <a:latin typeface="Arial" panose="020B0604020202020204" pitchFamily="34" charset="0"/>
                <a:cs typeface="Arial" panose="020B0604020202020204" pitchFamily="34" charset="0"/>
              </a:rPr>
              <a:t>Conclusion:</a:t>
            </a:r>
          </a:p>
          <a:p>
            <a:pPr>
              <a:lnSpc>
                <a:spcPct val="90000"/>
              </a:lnSpc>
              <a:spcAft>
                <a:spcPts val="600"/>
              </a:spcAft>
            </a:pPr>
            <a:r>
              <a:rPr lang="en-US" sz="1600" dirty="0">
                <a:latin typeface="Arial" panose="020B0604020202020204" pitchFamily="34" charset="0"/>
                <a:cs typeface="Arial" panose="020B0604020202020204" pitchFamily="34" charset="0"/>
              </a:rPr>
              <a:t>The conclusion not only </a:t>
            </a:r>
            <a:r>
              <a:rPr lang="en-US" sz="1600" dirty="0" err="1">
                <a:latin typeface="Arial" panose="020B0604020202020204" pitchFamily="34" charset="0"/>
                <a:cs typeface="Arial" panose="020B0604020202020204" pitchFamily="34" charset="0"/>
              </a:rPr>
              <a:t>summarises</a:t>
            </a:r>
            <a:r>
              <a:rPr lang="en-US" sz="1600" dirty="0">
                <a:latin typeface="Arial" panose="020B0604020202020204" pitchFamily="34" charset="0"/>
                <a:cs typeface="Arial" panose="020B0604020202020204" pitchFamily="34" charset="0"/>
              </a:rPr>
              <a:t> key findings but also emphasises the ongoing commitment to continuous quality improvement and systems thinking, both of which are essential to shaping the future of NHS stroke care.</a:t>
            </a:r>
          </a:p>
          <a:p>
            <a:pPr>
              <a:lnSpc>
                <a:spcPct val="90000"/>
              </a:lnSpc>
              <a:spcAft>
                <a:spcPts val="600"/>
              </a:spcAft>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343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4CB8A6-6F25-7E5E-7726-6AAF703E8523}"/>
              </a:ext>
            </a:extLst>
          </p:cNvPr>
          <p:cNvSpPr txBox="1"/>
          <p:nvPr/>
        </p:nvSpPr>
        <p:spPr>
          <a:xfrm>
            <a:off x="1988191" y="2083556"/>
            <a:ext cx="8657439" cy="286232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solidFill>
                  <a:srgbClr val="0F9ED5"/>
                </a:solidFill>
                <a:effectLst/>
                <a:uLnTx/>
                <a:uFillTx/>
                <a:latin typeface="Aptos" panose="02110004020202020204"/>
                <a:ea typeface="+mn-ea"/>
                <a:cs typeface="+mn-cs"/>
              </a:rPr>
              <a:t>Thank You for Your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solidFill>
                  <a:srgbClr val="0F9ED5"/>
                </a:solidFill>
                <a:effectLst/>
                <a:uLnTx/>
                <a:uFillTx/>
                <a:latin typeface="Aptos" panose="02110004020202020204"/>
                <a:ea typeface="+mn-ea"/>
                <a:cs typeface="+mn-cs"/>
              </a:rPr>
              <a:t> Attention and Patience</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6000" b="1" dirty="0">
                <a:ln/>
                <a:solidFill>
                  <a:srgbClr val="0F9ED5"/>
                </a:solidFill>
                <a:latin typeface="Aptos" panose="02110004020202020204"/>
              </a:rPr>
              <a:t>Any Questions?</a:t>
            </a:r>
            <a:endParaRPr kumimoji="0" lang="en-US" sz="6000" b="1" i="0" u="none" strike="noStrike" kern="1200" cap="none" spc="0" normalizeH="0" baseline="0" noProof="0" dirty="0">
              <a:ln/>
              <a:solidFill>
                <a:srgbClr val="0F9ED5"/>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42756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03818C-5E74-D1CF-9B11-BA4970975DCA}"/>
              </a:ext>
            </a:extLst>
          </p:cNvPr>
          <p:cNvSpPr txBox="1"/>
          <p:nvPr/>
        </p:nvSpPr>
        <p:spPr>
          <a:xfrm>
            <a:off x="405938" y="1022910"/>
            <a:ext cx="11380124" cy="5709255"/>
          </a:xfrm>
          <a:prstGeom prst="rect">
            <a:avLst/>
          </a:prstGeom>
          <a:noFill/>
        </p:spPr>
        <p:txBody>
          <a:bodyPr wrap="square">
            <a:spAutoFit/>
          </a:bodyPr>
          <a:lstStyle/>
          <a:p>
            <a:pPr>
              <a:buNone/>
            </a:pPr>
            <a:r>
              <a:rPr lang="en-US" sz="1100" dirty="0">
                <a:latin typeface="Arial" panose="020B0604020202020204" pitchFamily="34" charset="0"/>
                <a:cs typeface="Arial" panose="020B0604020202020204" pitchFamily="34" charset="0"/>
              </a:rPr>
              <a:t>Blackpool Teaching Hospitals NHS Foundation Trust (2018) </a:t>
            </a:r>
            <a:r>
              <a:rPr lang="en-US" sz="1100" i="1" dirty="0">
                <a:latin typeface="Arial" panose="020B0604020202020204" pitchFamily="34" charset="0"/>
                <a:cs typeface="Arial" panose="020B0604020202020204" pitchFamily="34" charset="0"/>
              </a:rPr>
              <a:t>Annual report and accounts 2017/18</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2"/>
              </a:rPr>
              <a:t>https://www.england.nhs.uk/wp-content/uploads/2019/09/Blackpool_Teaching_Hospitals_NHS_FT_-_annual_report_and_accounts_2017-18.pdf</a:t>
            </a:r>
            <a:r>
              <a:rPr lang="en-US" sz="1100" dirty="0">
                <a:latin typeface="Arial" panose="020B0604020202020204" pitchFamily="34" charset="0"/>
                <a:cs typeface="Arial" panose="020B0604020202020204" pitchFamily="34" charset="0"/>
              </a:rPr>
              <a:t> (Accessed: 6 February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Buchan, J., Charlesworth, A., </a:t>
            </a:r>
            <a:r>
              <a:rPr lang="en-US" sz="1100" dirty="0" err="1">
                <a:latin typeface="Arial" panose="020B0604020202020204" pitchFamily="34" charset="0"/>
                <a:cs typeface="Arial" panose="020B0604020202020204" pitchFamily="34" charset="0"/>
              </a:rPr>
              <a:t>Gershlick</a:t>
            </a:r>
            <a:r>
              <a:rPr lang="en-US" sz="1100" dirty="0">
                <a:latin typeface="Arial" panose="020B0604020202020204" pitchFamily="34" charset="0"/>
                <a:cs typeface="Arial" panose="020B0604020202020204" pitchFamily="34" charset="0"/>
              </a:rPr>
              <a:t>, B. and Seccombe, I. (2017) </a:t>
            </a:r>
            <a:r>
              <a:rPr lang="en-US" sz="1100" i="1" dirty="0">
                <a:latin typeface="Arial" panose="020B0604020202020204" pitchFamily="34" charset="0"/>
                <a:cs typeface="Arial" panose="020B0604020202020204" pitchFamily="34" charset="0"/>
              </a:rPr>
              <a:t>Rising pressure: the NHS workforce challenge</a:t>
            </a:r>
            <a:r>
              <a:rPr lang="en-US" sz="1100" dirty="0">
                <a:latin typeface="Arial" panose="020B0604020202020204" pitchFamily="34" charset="0"/>
                <a:cs typeface="Arial" panose="020B0604020202020204" pitchFamily="34" charset="0"/>
              </a:rPr>
              <a:t>. London: The Health Foundation.</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Care Quality Commission (2016) </a:t>
            </a:r>
            <a:r>
              <a:rPr lang="en-US" sz="1100" i="1" dirty="0">
                <a:latin typeface="Arial" panose="020B0604020202020204" pitchFamily="34" charset="0"/>
                <a:cs typeface="Arial" panose="020B0604020202020204" pitchFamily="34" charset="0"/>
              </a:rPr>
              <a:t>Blackpool Victoria Hospital quality report</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3"/>
              </a:rPr>
              <a:t>https://www.cqc.org.uk</a:t>
            </a:r>
            <a:r>
              <a:rPr lang="en-US" sz="1100" dirty="0">
                <a:latin typeface="Arial" panose="020B0604020202020204" pitchFamily="34" charset="0"/>
                <a:cs typeface="Arial" panose="020B0604020202020204" pitchFamily="34" charset="0"/>
              </a:rPr>
              <a:t> (Accessed: 6 February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Care Quality Commission (2019) </a:t>
            </a:r>
            <a:r>
              <a:rPr lang="en-US" sz="1100" i="1" dirty="0">
                <a:latin typeface="Arial" panose="020B0604020202020204" pitchFamily="34" charset="0"/>
                <a:cs typeface="Arial" panose="020B0604020202020204" pitchFamily="34" charset="0"/>
              </a:rPr>
              <a:t>CQC publishes findings from inspection at Blackpool Victoria Hospital</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4"/>
              </a:rPr>
              <a:t>https://www.cqc.org.uk/news/releases/cqc-publishes-findings-inspection-blackpool-victoria-hospital</a:t>
            </a:r>
            <a:r>
              <a:rPr lang="en-US" sz="1100" dirty="0">
                <a:latin typeface="Arial" panose="020B0604020202020204" pitchFamily="34" charset="0"/>
                <a:cs typeface="Arial" panose="020B0604020202020204" pitchFamily="34" charset="0"/>
              </a:rPr>
              <a:t> (Accessed: 6 February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 Care Quality Commission (2023) </a:t>
            </a:r>
            <a:r>
              <a:rPr lang="en-US" sz="1100" i="1" dirty="0">
                <a:latin typeface="Arial" panose="020B0604020202020204" pitchFamily="34" charset="0"/>
                <a:cs typeface="Arial" panose="020B0604020202020204" pitchFamily="34" charset="0"/>
              </a:rPr>
              <a:t>State of Care 2022/23 </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5"/>
              </a:rPr>
              <a:t>https://www.cqc.org.uk/publications/major-report/state-care/2022-2023</a:t>
            </a:r>
            <a:r>
              <a:rPr lang="en-US" sz="1100" dirty="0">
                <a:latin typeface="Arial" panose="020B0604020202020204" pitchFamily="34" charset="0"/>
                <a:cs typeface="Arial" panose="020B0604020202020204" pitchFamily="34" charset="0"/>
              </a:rPr>
              <a:t>. (Accessed: 7 February 2026). </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Dummigan, G. (2025) ‘Blackpool police investigation into troubled stroke unit’, </a:t>
            </a:r>
            <a:r>
              <a:rPr lang="en-US" sz="1100" i="1" dirty="0">
                <a:latin typeface="Arial" panose="020B0604020202020204" pitchFamily="34" charset="0"/>
                <a:cs typeface="Arial" panose="020B0604020202020204" pitchFamily="34" charset="0"/>
              </a:rPr>
              <a:t>BBC News</a:t>
            </a:r>
            <a:r>
              <a:rPr lang="en-US" sz="1100" dirty="0">
                <a:latin typeface="Arial" panose="020B0604020202020204" pitchFamily="34" charset="0"/>
                <a:cs typeface="Arial" panose="020B0604020202020204" pitchFamily="34" charset="0"/>
              </a:rPr>
              <a:t>, (online). Available at: </a:t>
            </a:r>
            <a:r>
              <a:rPr lang="en-US" sz="1100" dirty="0">
                <a:latin typeface="Arial" panose="020B0604020202020204" pitchFamily="34" charset="0"/>
                <a:cs typeface="Arial" panose="020B0604020202020204" pitchFamily="34" charset="0"/>
                <a:hlinkClick r:id="rId6"/>
              </a:rPr>
              <a:t>https://www.bbc.co.uk/news/articles/c5ygv5x9l1mo</a:t>
            </a:r>
            <a:r>
              <a:rPr lang="en-US" sz="1100" dirty="0">
                <a:latin typeface="Arial" panose="020B0604020202020204" pitchFamily="34" charset="0"/>
                <a:cs typeface="Arial" panose="020B0604020202020204" pitchFamily="34" charset="0"/>
              </a:rPr>
              <a:t> (Accessed: 24 January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Gentleman, A. (2026) ‘Leaked report reveals culture of bullying and harassment at scandal-hit NHS hospital’, </a:t>
            </a:r>
            <a:r>
              <a:rPr lang="en-US" sz="1100" i="1" dirty="0">
                <a:latin typeface="Arial" panose="020B0604020202020204" pitchFamily="34" charset="0"/>
                <a:cs typeface="Arial" panose="020B0604020202020204" pitchFamily="34" charset="0"/>
              </a:rPr>
              <a:t>The Guardian</a:t>
            </a:r>
            <a:r>
              <a:rPr lang="en-US" sz="1100" dirty="0">
                <a:latin typeface="Arial" panose="020B0604020202020204" pitchFamily="34" charset="0"/>
                <a:cs typeface="Arial" panose="020B0604020202020204" pitchFamily="34" charset="0"/>
              </a:rPr>
              <a:t>, 2 January. Available at: </a:t>
            </a:r>
            <a:r>
              <a:rPr lang="en-US" sz="1100" dirty="0">
                <a:latin typeface="Arial" panose="020B0604020202020204" pitchFamily="34" charset="0"/>
                <a:cs typeface="Arial" panose="020B0604020202020204" pitchFamily="34" charset="0"/>
                <a:hlinkClick r:id="rId7"/>
              </a:rPr>
              <a:t>https://www.theguardian.com/society/2025/dec/03/culture-of-bullying-and-harassment-found-at-scandal-hit-blackpool-victoria-nhs-hospital</a:t>
            </a:r>
            <a:r>
              <a:rPr lang="en-US" sz="1100" dirty="0">
                <a:latin typeface="Arial" panose="020B0604020202020204" pitchFamily="34" charset="0"/>
                <a:cs typeface="Arial" panose="020B0604020202020204" pitchFamily="34" charset="0"/>
              </a:rPr>
              <a:t> (Accessed: 6 February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Health Education England (2018) </a:t>
            </a:r>
            <a:r>
              <a:rPr lang="en-US" sz="1100" i="1" dirty="0">
                <a:latin typeface="Arial" panose="020B0604020202020204" pitchFamily="34" charset="0"/>
                <a:cs typeface="Arial" panose="020B0604020202020204" pitchFamily="34" charset="0"/>
              </a:rPr>
              <a:t>The Topol Review interim report: a call for evidence</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8"/>
              </a:rPr>
              <a:t>https://www.hee.nhs.uk/sites/default/files/documents/Topol%20Review%20interim%20report_0.pdf</a:t>
            </a:r>
            <a:r>
              <a:rPr lang="en-US" sz="1100" dirty="0">
                <a:latin typeface="Arial" panose="020B0604020202020204" pitchFamily="34" charset="0"/>
                <a:cs typeface="Arial" panose="020B0604020202020204" pitchFamily="34" charset="0"/>
              </a:rPr>
              <a:t> (Accessed: 6 February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National Institute for Health and Care Excellence (NICE) (2019) </a:t>
            </a:r>
            <a:r>
              <a:rPr lang="en-US" sz="1100" i="1" dirty="0">
                <a:latin typeface="Arial" panose="020B0604020202020204" pitchFamily="34" charset="0"/>
                <a:cs typeface="Arial" panose="020B0604020202020204" pitchFamily="34" charset="0"/>
              </a:rPr>
              <a:t>Stroke and transient </a:t>
            </a:r>
            <a:r>
              <a:rPr lang="en-US" sz="1100" i="1" dirty="0" err="1">
                <a:latin typeface="Arial" panose="020B0604020202020204" pitchFamily="34" charset="0"/>
                <a:cs typeface="Arial" panose="020B0604020202020204" pitchFamily="34" charset="0"/>
              </a:rPr>
              <a:t>ischaemic</a:t>
            </a:r>
            <a:r>
              <a:rPr lang="en-US" sz="1100" i="1" dirty="0">
                <a:latin typeface="Arial" panose="020B0604020202020204" pitchFamily="34" charset="0"/>
                <a:cs typeface="Arial" panose="020B0604020202020204" pitchFamily="34" charset="0"/>
              </a:rPr>
              <a:t> attack in over 16s: diagnosis and initial management (NG128).</a:t>
            </a:r>
            <a:r>
              <a:rPr lang="en-US" sz="1100" dirty="0">
                <a:latin typeface="Arial" panose="020B0604020202020204" pitchFamily="34" charset="0"/>
                <a:cs typeface="Arial" panose="020B0604020202020204" pitchFamily="34" charset="0"/>
              </a:rPr>
              <a:t> London: NICE. Available at: </a:t>
            </a:r>
            <a:r>
              <a:rPr lang="en-US" sz="1100" dirty="0">
                <a:latin typeface="Arial" panose="020B0604020202020204" pitchFamily="34" charset="0"/>
                <a:cs typeface="Arial" panose="020B0604020202020204" pitchFamily="34" charset="0"/>
                <a:hlinkClick r:id="rId9"/>
              </a:rPr>
              <a:t>https://www.nice.org.uk/guidance/ng128</a:t>
            </a:r>
            <a:r>
              <a:rPr lang="en-US" sz="1100" dirty="0">
                <a:latin typeface="Arial" panose="020B0604020202020204" pitchFamily="34" charset="0"/>
                <a:cs typeface="Arial" panose="020B0604020202020204" pitchFamily="34" charset="0"/>
              </a:rPr>
              <a:t> (Accessed: 18 February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NHS England (2021) </a:t>
            </a:r>
            <a:r>
              <a:rPr lang="en-US" sz="1100" i="1" dirty="0">
                <a:latin typeface="Arial" panose="020B0604020202020204" pitchFamily="34" charset="0"/>
                <a:cs typeface="Arial" panose="020B0604020202020204" pitchFamily="34" charset="0"/>
              </a:rPr>
              <a:t>National stroke service model</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10"/>
              </a:rPr>
              <a:t>https://www.england.nhs.uk/ourwork/clinical-policy/stroke/national-stroke-service-model/</a:t>
            </a:r>
            <a:r>
              <a:rPr lang="en-US" sz="1100" dirty="0">
                <a:latin typeface="Arial" panose="020B0604020202020204" pitchFamily="34" charset="0"/>
                <a:cs typeface="Arial" panose="020B0604020202020204" pitchFamily="34" charset="0"/>
              </a:rPr>
              <a:t> (Accessed: 6 February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NHS England (2024) </a:t>
            </a:r>
            <a:r>
              <a:rPr lang="en-US" sz="1100" i="1" dirty="0">
                <a:latin typeface="Arial" panose="020B0604020202020204" pitchFamily="34" charset="0"/>
                <a:cs typeface="Arial" panose="020B0604020202020204" pitchFamily="34" charset="0"/>
              </a:rPr>
              <a:t>NHS launches major new stroke campaign as thousands delay calling 999 by nearly 90 minutes</a:t>
            </a:r>
            <a:r>
              <a:rPr lang="en-US" sz="1100" dirty="0">
                <a:latin typeface="Arial" panose="020B0604020202020204" pitchFamily="34" charset="0"/>
                <a:cs typeface="Arial" panose="020B0604020202020204" pitchFamily="34" charset="0"/>
              </a:rPr>
              <a:t>, 4 November. Available at: </a:t>
            </a:r>
            <a:r>
              <a:rPr lang="en-US" sz="1100" dirty="0">
                <a:latin typeface="Arial" panose="020B0604020202020204" pitchFamily="34" charset="0"/>
                <a:cs typeface="Arial" panose="020B0604020202020204" pitchFamily="34" charset="0"/>
                <a:hlinkClick r:id="rId11"/>
              </a:rPr>
              <a:t>https://www.england.nhs.uk/2024/11/nhs-launches-major-new-stroke-campaign-as-thousands-delay-calling-999-by-nearly-90-minutes/</a:t>
            </a:r>
            <a:r>
              <a:rPr lang="en-US" sz="1100" dirty="0">
                <a:latin typeface="Arial" panose="020B0604020202020204" pitchFamily="34" charset="0"/>
                <a:cs typeface="Arial" panose="020B0604020202020204" pitchFamily="34" charset="0"/>
              </a:rPr>
              <a:t> (Accessed: 17 February).</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NHS England (2025) </a:t>
            </a:r>
            <a:r>
              <a:rPr lang="en-US" sz="1100" i="1" dirty="0">
                <a:latin typeface="Arial" panose="020B0604020202020204" pitchFamily="34" charset="0"/>
                <a:cs typeface="Arial" panose="020B0604020202020204" pitchFamily="34" charset="0"/>
              </a:rPr>
              <a:t>NHS England Annual Report and accounts 2024/25</a:t>
            </a:r>
            <a:r>
              <a:rPr lang="en-US" sz="1100" dirty="0">
                <a:latin typeface="Arial" panose="020B0604020202020204" pitchFamily="34" charset="0"/>
                <a:cs typeface="Arial" panose="020B0604020202020204" pitchFamily="34" charset="0"/>
              </a:rPr>
              <a:t>.Available at: </a:t>
            </a:r>
            <a:r>
              <a:rPr lang="en-US" sz="1100" dirty="0">
                <a:latin typeface="Arial" panose="020B0604020202020204" pitchFamily="34" charset="0"/>
                <a:cs typeface="Arial" panose="020B0604020202020204" pitchFamily="34" charset="0"/>
                <a:hlinkClick r:id="rId12"/>
              </a:rPr>
              <a:t>https://assets.publishing.service.gov.uk/media/69036ef05c84b1206832a86f/nhs-england-annual-report-and-accounts-2024-to-2025.pdf</a:t>
            </a:r>
            <a:r>
              <a:rPr lang="en-US" sz="1100" dirty="0">
                <a:latin typeface="Arial" panose="020B0604020202020204" pitchFamily="34" charset="0"/>
                <a:cs typeface="Arial" panose="020B0604020202020204" pitchFamily="34" charset="0"/>
              </a:rPr>
              <a:t> (Accessed: 18 Februar</a:t>
            </a:r>
            <a:r>
              <a:rPr lang="en-US" sz="1200" dirty="0">
                <a:latin typeface="Arial" panose="020B0604020202020204" pitchFamily="34" charset="0"/>
                <a:cs typeface="Arial" panose="020B0604020202020204" pitchFamily="34" charset="0"/>
              </a:rPr>
              <a:t>y 2026)..</a:t>
            </a:r>
          </a:p>
          <a:p>
            <a:pPr>
              <a:buNone/>
            </a:pPr>
            <a:endParaRPr lang="en-US" sz="1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AD87B8B-BB23-AC51-8FEE-3214801D5BC7}"/>
              </a:ext>
            </a:extLst>
          </p:cNvPr>
          <p:cNvSpPr txBox="1"/>
          <p:nvPr/>
        </p:nvSpPr>
        <p:spPr>
          <a:xfrm>
            <a:off x="405938" y="125835"/>
            <a:ext cx="3493264" cy="707886"/>
          </a:xfrm>
          <a:prstGeom prst="rect">
            <a:avLst/>
          </a:prstGeom>
          <a:noFill/>
        </p:spPr>
        <p:txBody>
          <a:bodyPr wrap="none" rtlCol="0">
            <a:spAutoFit/>
          </a:bodyPr>
          <a:lstStyle/>
          <a:p>
            <a:r>
              <a:rPr lang="en-GB" sz="4000"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2554827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725D35-1102-1477-8576-EAB70E994831}"/>
              </a:ext>
            </a:extLst>
          </p:cNvPr>
          <p:cNvSpPr txBox="1"/>
          <p:nvPr/>
        </p:nvSpPr>
        <p:spPr>
          <a:xfrm>
            <a:off x="494949" y="1703575"/>
            <a:ext cx="10645631" cy="4324261"/>
          </a:xfrm>
          <a:prstGeom prst="rect">
            <a:avLst/>
          </a:prstGeom>
          <a:noFill/>
        </p:spPr>
        <p:txBody>
          <a:bodyPr wrap="square">
            <a:spAutoFit/>
          </a:bodyPr>
          <a:lstStyle/>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Reason, J. (2000) ‘Human error: models and management’, </a:t>
            </a:r>
            <a:r>
              <a:rPr lang="en-US" sz="1100" i="1" dirty="0">
                <a:latin typeface="Arial" panose="020B0604020202020204" pitchFamily="34" charset="0"/>
                <a:cs typeface="Arial" panose="020B0604020202020204" pitchFamily="34" charset="0"/>
              </a:rPr>
              <a:t>BMJ</a:t>
            </a:r>
            <a:r>
              <a:rPr lang="en-US" sz="1100" dirty="0">
                <a:latin typeface="Arial" panose="020B0604020202020204" pitchFamily="34" charset="0"/>
                <a:cs typeface="Arial" panose="020B0604020202020204" pitchFamily="34" charset="0"/>
              </a:rPr>
              <a:t>, 320(7237), pp. 768–770.Available at: </a:t>
            </a:r>
            <a:r>
              <a:rPr lang="en-US" sz="1100" dirty="0">
                <a:latin typeface="Arial" panose="020B0604020202020204" pitchFamily="34" charset="0"/>
                <a:cs typeface="Arial" panose="020B0604020202020204" pitchFamily="34" charset="0"/>
                <a:hlinkClick r:id="rId2"/>
              </a:rPr>
              <a:t>https://www.bmj.com/content/320/7237/768</a:t>
            </a:r>
            <a:r>
              <a:rPr lang="en-US" sz="1100" dirty="0">
                <a:latin typeface="Arial" panose="020B0604020202020204" pitchFamily="34" charset="0"/>
                <a:cs typeface="Arial" panose="020B0604020202020204" pitchFamily="34" charset="0"/>
              </a:rPr>
              <a:t> (Accessed: 18 February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Robertson, R., Wenzel, L., Thompson, J. and Charlesworth, A. (2017) </a:t>
            </a:r>
            <a:r>
              <a:rPr lang="en-US" sz="1100" i="1" dirty="0">
                <a:latin typeface="Arial" panose="020B0604020202020204" pitchFamily="34" charset="0"/>
                <a:cs typeface="Arial" panose="020B0604020202020204" pitchFamily="34" charset="0"/>
              </a:rPr>
              <a:t>Understanding NHS financial pressures</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3"/>
              </a:rPr>
              <a:t>https://assets.kingsfund.org.uk/f/256914/x/b866c0a98e/understanding_nhs_financial_pressures_2017.pdf</a:t>
            </a:r>
            <a:r>
              <a:rPr lang="en-US" sz="1100" dirty="0">
                <a:latin typeface="Arial" panose="020B0604020202020204" pitchFamily="34" charset="0"/>
                <a:cs typeface="Arial" panose="020B0604020202020204" pitchFamily="34" charset="0"/>
              </a:rPr>
              <a:t> (Accessed: 20 February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Royal College of Physicians (2016) </a:t>
            </a:r>
            <a:r>
              <a:rPr lang="en-US" sz="1100" i="1" dirty="0">
                <a:latin typeface="Arial" panose="020B0604020202020204" pitchFamily="34" charset="0"/>
                <a:cs typeface="Arial" panose="020B0604020202020204" pitchFamily="34" charset="0"/>
              </a:rPr>
              <a:t>National clinical guideline for stroke</a:t>
            </a:r>
            <a:r>
              <a:rPr lang="en-US" sz="1100" dirty="0">
                <a:latin typeface="Arial" panose="020B0604020202020204" pitchFamily="34" charset="0"/>
                <a:cs typeface="Arial" panose="020B0604020202020204" pitchFamily="34" charset="0"/>
              </a:rPr>
              <a:t> (5th edn). London: RCP. Available at: </a:t>
            </a:r>
            <a:r>
              <a:rPr lang="en-US" sz="1100" dirty="0">
                <a:latin typeface="Arial" panose="020B0604020202020204" pitchFamily="34" charset="0"/>
                <a:cs typeface="Arial" panose="020B0604020202020204" pitchFamily="34" charset="0"/>
                <a:hlinkClick r:id="rId4"/>
              </a:rPr>
              <a:t>https://www.rcplondon.ac.uk</a:t>
            </a:r>
            <a:r>
              <a:rPr lang="en-US" sz="1100" dirty="0">
                <a:latin typeface="Arial" panose="020B0604020202020204" pitchFamily="34" charset="0"/>
                <a:cs typeface="Arial" panose="020B0604020202020204" pitchFamily="34" charset="0"/>
              </a:rPr>
              <a:t> (Accessed: 6 February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Royal College of Physicians (2024</a:t>
            </a:r>
            <a:r>
              <a:rPr lang="en-US" sz="1100" b="1" dirty="0">
                <a:latin typeface="Arial" panose="020B0604020202020204" pitchFamily="34" charset="0"/>
                <a:cs typeface="Arial" panose="020B0604020202020204" pitchFamily="34" charset="0"/>
              </a:rPr>
              <a:t>)</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Sentinel Stroke National Audit Programme (SSNAP) Annual Results Portfolio 2024</a:t>
            </a:r>
            <a:r>
              <a:rPr lang="en-US" sz="1100" dirty="0">
                <a:latin typeface="Arial" panose="020B0604020202020204" pitchFamily="34" charset="0"/>
                <a:cs typeface="Arial" panose="020B0604020202020204" pitchFamily="34" charset="0"/>
              </a:rPr>
              <a:t>. London: Royal College of Physicians. Available at: </a:t>
            </a:r>
            <a:r>
              <a:rPr lang="en-US" sz="1100" dirty="0">
                <a:latin typeface="Arial" panose="020B0604020202020204" pitchFamily="34" charset="0"/>
                <a:cs typeface="Arial" panose="020B0604020202020204" pitchFamily="34" charset="0"/>
                <a:hlinkClick r:id="rId5"/>
              </a:rPr>
              <a:t>https://www.rcp.ac.uk/improving-care/resources/sentinel-stroke-national-audit-programme-ssnap/</a:t>
            </a:r>
            <a:r>
              <a:rPr lang="en-US" sz="1100" dirty="0">
                <a:latin typeface="Arial" panose="020B0604020202020204" pitchFamily="34" charset="0"/>
                <a:cs typeface="Arial" panose="020B0604020202020204" pitchFamily="34" charset="0"/>
              </a:rPr>
              <a:t>  (Accessed: 18 February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Russell, L. (2024) </a:t>
            </a:r>
            <a:r>
              <a:rPr lang="en-US" sz="1100" i="1" dirty="0">
                <a:latin typeface="Arial" panose="020B0604020202020204" pitchFamily="34" charset="0"/>
                <a:cs typeface="Arial" panose="020B0604020202020204" pitchFamily="34" charset="0"/>
              </a:rPr>
              <a:t>The Sentinel Stroke National Audit Programme: an improvement tool for community stroke care?</a:t>
            </a:r>
            <a:r>
              <a:rPr lang="en-US" sz="1100" dirty="0">
                <a:latin typeface="Arial" panose="020B0604020202020204" pitchFamily="34" charset="0"/>
                <a:cs typeface="Arial" panose="020B0604020202020204" pitchFamily="34" charset="0"/>
              </a:rPr>
              <a:t> Nottingham: University of Nottingham. Available at: </a:t>
            </a:r>
            <a:r>
              <a:rPr lang="en-US" sz="1100" dirty="0">
                <a:latin typeface="Arial" panose="020B0604020202020204" pitchFamily="34" charset="0"/>
                <a:cs typeface="Arial" panose="020B0604020202020204" pitchFamily="34" charset="0"/>
                <a:hlinkClick r:id="rId6"/>
              </a:rPr>
              <a:t>https://eprints.nottingham.ac.uk/79802/</a:t>
            </a:r>
            <a:r>
              <a:rPr lang="en-US" sz="1100" dirty="0">
                <a:latin typeface="Arial" panose="020B0604020202020204" pitchFamily="34" charset="0"/>
                <a:cs typeface="Arial" panose="020B0604020202020204" pitchFamily="34" charset="0"/>
              </a:rPr>
              <a:t> (Accessed: 6 February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Sentinel Stroke National Audit Programme (2015) </a:t>
            </a:r>
            <a:r>
              <a:rPr lang="en-US" sz="1100" i="1" dirty="0">
                <a:latin typeface="Arial" panose="020B0604020202020204" pitchFamily="34" charset="0"/>
                <a:cs typeface="Arial" panose="020B0604020202020204" pitchFamily="34" charset="0"/>
              </a:rPr>
              <a:t>SSNAP annual report 2015</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7"/>
              </a:rPr>
              <a:t>https://www.strokeaudit.org</a:t>
            </a:r>
            <a:r>
              <a:rPr lang="en-US" sz="1100" dirty="0">
                <a:latin typeface="Arial" panose="020B0604020202020204" pitchFamily="34" charset="0"/>
                <a:cs typeface="Arial" panose="020B0604020202020204" pitchFamily="34" charset="0"/>
              </a:rPr>
              <a:t> (Accessed: 6 February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Sentinel Stroke National Audit Programme (2018) </a:t>
            </a:r>
            <a:r>
              <a:rPr lang="en-US" sz="1100" i="1" dirty="0">
                <a:latin typeface="Arial" panose="020B0604020202020204" pitchFamily="34" charset="0"/>
                <a:cs typeface="Arial" panose="020B0604020202020204" pitchFamily="34" charset="0"/>
              </a:rPr>
              <a:t>National clinical audit results</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8"/>
              </a:rPr>
              <a:t>https://www.strokeaudit.org/results/Clinical-audit/National-Results.aspx</a:t>
            </a:r>
            <a:r>
              <a:rPr lang="en-US" sz="1100" dirty="0">
                <a:latin typeface="Arial" panose="020B0604020202020204" pitchFamily="34" charset="0"/>
                <a:cs typeface="Arial" panose="020B0604020202020204" pitchFamily="34" charset="0"/>
              </a:rPr>
              <a:t> (Accessed: 6 February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Sentinel Stroke National Audit Programme and Healthcare Quality Improvement Partnership  (SSNAP/ HQIP) (2025) </a:t>
            </a:r>
            <a:r>
              <a:rPr lang="en-US" sz="1100" i="1" dirty="0">
                <a:latin typeface="Arial" panose="020B0604020202020204" pitchFamily="34" charset="0"/>
                <a:cs typeface="Arial" panose="020B0604020202020204" pitchFamily="34" charset="0"/>
              </a:rPr>
              <a:t>Stroke Care State of the Nation Report 2025</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9"/>
              </a:rPr>
              <a:t>https://www.hqip.org.uk/resource/650-ssnap/</a:t>
            </a:r>
            <a:r>
              <a:rPr lang="en-US" sz="1100" dirty="0">
                <a:latin typeface="Arial" panose="020B0604020202020204" pitchFamily="34" charset="0"/>
                <a:cs typeface="Arial" panose="020B0604020202020204" pitchFamily="34" charset="0"/>
              </a:rPr>
              <a:t> (Accessed: 6 February 2026).</a:t>
            </a:r>
          </a:p>
          <a:p>
            <a:pPr>
              <a:buNone/>
            </a:pPr>
            <a:endParaRPr lang="en-US" sz="1100" dirty="0">
              <a:latin typeface="Arial" panose="020B0604020202020204" pitchFamily="34" charset="0"/>
              <a:cs typeface="Arial" panose="020B0604020202020204" pitchFamily="34" charset="0"/>
            </a:endParaRPr>
          </a:p>
          <a:p>
            <a:pPr>
              <a:buNone/>
            </a:pPr>
            <a:r>
              <a:rPr lang="en-US" sz="1100" dirty="0">
                <a:latin typeface="Arial" panose="020B0604020202020204" pitchFamily="34" charset="0"/>
                <a:cs typeface="Arial" panose="020B0604020202020204" pitchFamily="34" charset="0"/>
              </a:rPr>
              <a:t>Vincent, C., Carthey, J., Macrae, C. and Amalberti, R. (2017) ‘Safety analysis over time: seven major changes to adverse event investigation’, </a:t>
            </a:r>
            <a:r>
              <a:rPr lang="en-US" sz="1100" i="1" dirty="0">
                <a:latin typeface="Arial" panose="020B0604020202020204" pitchFamily="34" charset="0"/>
                <a:cs typeface="Arial" panose="020B0604020202020204" pitchFamily="34" charset="0"/>
              </a:rPr>
              <a:t>Implementation Science.</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10"/>
              </a:rPr>
              <a:t>https://pubmed.ncbi.nlm.nih.gov/29282080/</a:t>
            </a:r>
            <a:r>
              <a:rPr lang="en-US" sz="1100" dirty="0">
                <a:latin typeface="Arial" panose="020B0604020202020204" pitchFamily="34" charset="0"/>
                <a:cs typeface="Arial" panose="020B0604020202020204" pitchFamily="34" charset="0"/>
              </a:rPr>
              <a:t> (Accessed: 18 February 2026).</a:t>
            </a:r>
          </a:p>
        </p:txBody>
      </p:sp>
      <p:sp>
        <p:nvSpPr>
          <p:cNvPr id="5" name="TextBox 4">
            <a:extLst>
              <a:ext uri="{FF2B5EF4-FFF2-40B4-BE49-F238E27FC236}">
                <a16:creationId xmlns:a16="http://schemas.microsoft.com/office/drawing/2014/main" id="{FEA6CC1A-B5B1-11C5-97EA-29CF3DF9714C}"/>
              </a:ext>
            </a:extLst>
          </p:cNvPr>
          <p:cNvSpPr txBox="1"/>
          <p:nvPr/>
        </p:nvSpPr>
        <p:spPr>
          <a:xfrm>
            <a:off x="681605" y="352230"/>
            <a:ext cx="6094602" cy="707886"/>
          </a:xfrm>
          <a:prstGeom prst="rect">
            <a:avLst/>
          </a:prstGeom>
          <a:noFill/>
        </p:spPr>
        <p:txBody>
          <a:bodyPr wrap="square">
            <a:spAutoFit/>
          </a:bodyPr>
          <a:lstStyle/>
          <a:p>
            <a:r>
              <a:rPr lang="en-GB" sz="4000" dirty="0">
                <a:latin typeface="Arial" panose="020B0604020202020204" pitchFamily="34" charset="0"/>
                <a:cs typeface="Arial" panose="020B0604020202020204" pitchFamily="34" charset="0"/>
              </a:rPr>
              <a:t>Reference List: Cont.</a:t>
            </a:r>
            <a:endParaRPr lang="en-GB" dirty="0"/>
          </a:p>
        </p:txBody>
      </p:sp>
    </p:spTree>
    <p:extLst>
      <p:ext uri="{BB962C8B-B14F-4D97-AF65-F5344CB8AC3E}">
        <p14:creationId xmlns:p14="http://schemas.microsoft.com/office/powerpoint/2010/main" val="16026421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3" ma:contentTypeDescription="Create a new document." ma:contentTypeScope="" ma:versionID="a0c7874893ccaac1dc2eaef9587cd742">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b6247f029e04a94d3c961771faac8532"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1E125776-EDF7-4B09-9007-D7027EA89E0B}">
  <ds:schemaRefs>
    <ds:schemaRef ds:uri="http://schemas.microsoft.com/sharepoint/v3/contenttype/forms"/>
  </ds:schemaRefs>
</ds:datastoreItem>
</file>

<file path=customXml/itemProps2.xml><?xml version="1.0" encoding="utf-8"?>
<ds:datastoreItem xmlns:ds="http://schemas.openxmlformats.org/officeDocument/2006/customXml" ds:itemID="{37B173C9-CDD8-4C92-B587-65D4A43F8B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407527F-286F-4F4E-91B1-74C4ED9A1A23}">
  <ds:schemaRefs>
    <ds:schemaRef ds:uri="461f81f1-dbc4-4122-adb0-1c0e154b8134"/>
    <ds:schemaRef ds:uri="http://schemas.microsoft.com/office/infopath/2007/PartnerControls"/>
    <ds:schemaRef ds:uri="http://schemas.microsoft.com/office/2006/metadata/properties"/>
    <ds:schemaRef ds:uri="http://schemas.microsoft.com/office/2006/documentManagement/types"/>
    <ds:schemaRef ds:uri="http://purl.org/dc/dcmitype/"/>
    <ds:schemaRef ds:uri="a450a3cc-050d-4aca-8a4e-543025a63de0"/>
    <ds:schemaRef ds:uri="http://schemas.openxmlformats.org/package/2006/metadata/core-properties"/>
    <ds:schemaRef ds:uri="http://www.w3.org/XML/1998/namespace"/>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TM10001115[[fn=Parcel]]</Template>
  <TotalTime>23932</TotalTime>
  <Words>2489</Words>
  <Application>Microsoft Office PowerPoint</Application>
  <PresentationFormat>Widescreen</PresentationFormat>
  <Paragraphs>186</Paragraphs>
  <Slides>12</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Wingdings</vt:lpstr>
      <vt:lpstr>Office Theme</vt:lpstr>
      <vt:lpstr>Blackpool Victoria Hospital Stroke Unit (2014–2018) </vt:lpstr>
      <vt:lpstr>Contents</vt:lpstr>
      <vt:lpstr> Acronyms Used In Presentation </vt:lpstr>
      <vt:lpstr>Overview of The Case Study</vt:lpstr>
      <vt:lpstr>What Went Wrong?</vt:lpstr>
      <vt:lpstr>Swiss Cheese Model</vt:lpstr>
      <vt:lpstr>Applying the Swiss Cheese Model</vt:lpstr>
      <vt:lpstr>Evaluation and Improvement (Benchmarking) National Standards vs Current UK Performance</vt:lpstr>
      <vt:lpstr>Component 2: Report Summary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Razia Begum (2217307)</dc:creator>
  <cp:lastModifiedBy>Razia Begum (2217307)</cp:lastModifiedBy>
  <cp:revision>362</cp:revision>
  <dcterms:created xsi:type="dcterms:W3CDTF">2026-01-23T11:23:20Z</dcterms:created>
  <dcterms:modified xsi:type="dcterms:W3CDTF">2026-02-22T20:01:55Z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