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48"/>
  </p:notesMasterIdLst>
  <p:sldIdLst>
    <p:sldId id="256" r:id="rId7"/>
    <p:sldId id="257" r:id="rId8"/>
    <p:sldId id="260" r:id="rId9"/>
    <p:sldId id="263" r:id="rId10"/>
    <p:sldId id="264" r:id="rId11"/>
    <p:sldId id="291" r:id="rId12"/>
    <p:sldId id="265" r:id="rId13"/>
    <p:sldId id="267" r:id="rId14"/>
    <p:sldId id="268" r:id="rId15"/>
    <p:sldId id="294" r:id="rId16"/>
    <p:sldId id="295" r:id="rId17"/>
    <p:sldId id="296" r:id="rId18"/>
    <p:sldId id="297" r:id="rId19"/>
    <p:sldId id="272" r:id="rId20"/>
    <p:sldId id="311" r:id="rId21"/>
    <p:sldId id="298" r:id="rId22"/>
    <p:sldId id="274" r:id="rId23"/>
    <p:sldId id="277" r:id="rId24"/>
    <p:sldId id="276" r:id="rId25"/>
    <p:sldId id="275" r:id="rId26"/>
    <p:sldId id="299" r:id="rId27"/>
    <p:sldId id="283" r:id="rId28"/>
    <p:sldId id="300" r:id="rId29"/>
    <p:sldId id="284" r:id="rId30"/>
    <p:sldId id="301" r:id="rId31"/>
    <p:sldId id="304" r:id="rId32"/>
    <p:sldId id="302" r:id="rId33"/>
    <p:sldId id="305" r:id="rId34"/>
    <p:sldId id="303" r:id="rId35"/>
    <p:sldId id="313" r:id="rId36"/>
    <p:sldId id="270" r:id="rId37"/>
    <p:sldId id="293" r:id="rId38"/>
    <p:sldId id="307" r:id="rId39"/>
    <p:sldId id="309" r:id="rId40"/>
    <p:sldId id="312" r:id="rId41"/>
    <p:sldId id="279" r:id="rId42"/>
    <p:sldId id="315" r:id="rId43"/>
    <p:sldId id="280" r:id="rId44"/>
    <p:sldId id="317" r:id="rId45"/>
    <p:sldId id="822" r:id="rId46"/>
    <p:sldId id="803"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316FCC-C68B-4010-ADE3-4D2A50F5D99C}" v="5" dt="2026-02-02T06:28:50.065"/>
    <p1510:client id="{49AA69DC-D658-4544-9FD1-678DE9E88BB0}" v="105" dt="2026-02-02T08:48:25.8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microsoft.com/office/2016/11/relationships/changesInfo" Target="changesInfos/changesInfo1.xml"/><Relationship Id="rId5" Type="http://schemas.openxmlformats.org/officeDocument/2006/relationships/slideMaster" Target="slideMasters/slideMaster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notesMaster" Target="notesMasters/notesMaster1.xml"/><Relationship Id="rId8" Type="http://schemas.openxmlformats.org/officeDocument/2006/relationships/slide" Target="slides/slide2.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BBAD60DF-75FC-47FB-864F-62F5392E6509}"/>
    <pc:docChg chg="custSel addSld delSld modSld">
      <pc:chgData name="Munyaradzi Nicholas Murira" userId="6ab3fae5-94bd-47ef-9f25-6c1f645127cf" providerId="ADAL" clId="{BBAD60DF-75FC-47FB-864F-62F5392E6509}" dt="2026-02-02T07:42:52.376" v="26" actId="47"/>
      <pc:docMkLst>
        <pc:docMk/>
      </pc:docMkLst>
      <pc:sldChg chg="del">
        <pc:chgData name="Munyaradzi Nicholas Murira" userId="6ab3fae5-94bd-47ef-9f25-6c1f645127cf" providerId="ADAL" clId="{BBAD60DF-75FC-47FB-864F-62F5392E6509}" dt="2026-02-02T07:42:52.376" v="26" actId="47"/>
        <pc:sldMkLst>
          <pc:docMk/>
          <pc:sldMk cId="0" sldId="258"/>
        </pc:sldMkLst>
      </pc:sldChg>
      <pc:sldChg chg="modSp mod">
        <pc:chgData name="Munyaradzi Nicholas Murira" userId="6ab3fae5-94bd-47ef-9f25-6c1f645127cf" providerId="ADAL" clId="{BBAD60DF-75FC-47FB-864F-62F5392E6509}" dt="2026-02-02T06:23:32.230" v="0" actId="20577"/>
        <pc:sldMkLst>
          <pc:docMk/>
          <pc:sldMk cId="1867725587" sldId="260"/>
        </pc:sldMkLst>
        <pc:spChg chg="mod">
          <ac:chgData name="Munyaradzi Nicholas Murira" userId="6ab3fae5-94bd-47ef-9f25-6c1f645127cf" providerId="ADAL" clId="{BBAD60DF-75FC-47FB-864F-62F5392E6509}" dt="2026-02-02T06:23:32.230" v="0" actId="20577"/>
          <ac:spMkLst>
            <pc:docMk/>
            <pc:sldMk cId="1867725587" sldId="260"/>
            <ac:spMk id="2" creationId="{96256B96-0633-9CCD-06F2-A7BD1D5097C8}"/>
          </ac:spMkLst>
        </pc:spChg>
      </pc:sldChg>
      <pc:sldChg chg="modSp add mod">
        <pc:chgData name="Munyaradzi Nicholas Murira" userId="6ab3fae5-94bd-47ef-9f25-6c1f645127cf" providerId="ADAL" clId="{BBAD60DF-75FC-47FB-864F-62F5392E6509}" dt="2026-02-02T06:26:43.133" v="8" actId="1076"/>
        <pc:sldMkLst>
          <pc:docMk/>
          <pc:sldMk cId="0" sldId="263"/>
        </pc:sldMkLst>
        <pc:spChg chg="mod">
          <ac:chgData name="Munyaradzi Nicholas Murira" userId="6ab3fae5-94bd-47ef-9f25-6c1f645127cf" providerId="ADAL" clId="{BBAD60DF-75FC-47FB-864F-62F5392E6509}" dt="2026-02-02T06:26:38.727" v="7" actId="207"/>
          <ac:spMkLst>
            <pc:docMk/>
            <pc:sldMk cId="0" sldId="263"/>
            <ac:spMk id="12290" creationId="{00000000-0000-0000-0000-000000000000}"/>
          </ac:spMkLst>
        </pc:spChg>
        <pc:spChg chg="mod">
          <ac:chgData name="Munyaradzi Nicholas Murira" userId="6ab3fae5-94bd-47ef-9f25-6c1f645127cf" providerId="ADAL" clId="{BBAD60DF-75FC-47FB-864F-62F5392E6509}" dt="2026-02-02T06:26:43.133" v="8" actId="1076"/>
          <ac:spMkLst>
            <pc:docMk/>
            <pc:sldMk cId="0" sldId="263"/>
            <ac:spMk id="12291" creationId="{00000000-0000-0000-0000-000000000000}"/>
          </ac:spMkLst>
        </pc:spChg>
      </pc:sldChg>
      <pc:sldChg chg="modSp add mod">
        <pc:chgData name="Munyaradzi Nicholas Murira" userId="6ab3fae5-94bd-47ef-9f25-6c1f645127cf" providerId="ADAL" clId="{BBAD60DF-75FC-47FB-864F-62F5392E6509}" dt="2026-02-02T06:28:03.070" v="12" actId="5793"/>
        <pc:sldMkLst>
          <pc:docMk/>
          <pc:sldMk cId="0" sldId="264"/>
        </pc:sldMkLst>
        <pc:spChg chg="mod">
          <ac:chgData name="Munyaradzi Nicholas Murira" userId="6ab3fae5-94bd-47ef-9f25-6c1f645127cf" providerId="ADAL" clId="{BBAD60DF-75FC-47FB-864F-62F5392E6509}" dt="2026-02-02T06:27:57.953" v="11" actId="207"/>
          <ac:spMkLst>
            <pc:docMk/>
            <pc:sldMk cId="0" sldId="264"/>
            <ac:spMk id="13314" creationId="{00000000-0000-0000-0000-000000000000}"/>
          </ac:spMkLst>
        </pc:spChg>
        <pc:spChg chg="mod">
          <ac:chgData name="Munyaradzi Nicholas Murira" userId="6ab3fae5-94bd-47ef-9f25-6c1f645127cf" providerId="ADAL" clId="{BBAD60DF-75FC-47FB-864F-62F5392E6509}" dt="2026-02-02T06:28:03.070" v="12" actId="5793"/>
          <ac:spMkLst>
            <pc:docMk/>
            <pc:sldMk cId="0" sldId="264"/>
            <ac:spMk id="13315" creationId="{00000000-0000-0000-0000-000000000000}"/>
          </ac:spMkLst>
        </pc:spChg>
      </pc:sldChg>
      <pc:sldChg chg="modSp add mod">
        <pc:chgData name="Munyaradzi Nicholas Murira" userId="6ab3fae5-94bd-47ef-9f25-6c1f645127cf" providerId="ADAL" clId="{BBAD60DF-75FC-47FB-864F-62F5392E6509}" dt="2026-02-02T06:28:50.064" v="20" actId="5793"/>
        <pc:sldMkLst>
          <pc:docMk/>
          <pc:sldMk cId="0" sldId="265"/>
        </pc:sldMkLst>
        <pc:spChg chg="mod">
          <ac:chgData name="Munyaradzi Nicholas Murira" userId="6ab3fae5-94bd-47ef-9f25-6c1f645127cf" providerId="ADAL" clId="{BBAD60DF-75FC-47FB-864F-62F5392E6509}" dt="2026-02-02T06:28:40.352" v="18" actId="207"/>
          <ac:spMkLst>
            <pc:docMk/>
            <pc:sldMk cId="0" sldId="265"/>
            <ac:spMk id="5122" creationId="{00000000-0000-0000-0000-000000000000}"/>
          </ac:spMkLst>
        </pc:spChg>
        <pc:spChg chg="mod">
          <ac:chgData name="Munyaradzi Nicholas Murira" userId="6ab3fae5-94bd-47ef-9f25-6c1f645127cf" providerId="ADAL" clId="{BBAD60DF-75FC-47FB-864F-62F5392E6509}" dt="2026-02-02T06:28:50.064" v="20" actId="5793"/>
          <ac:spMkLst>
            <pc:docMk/>
            <pc:sldMk cId="0" sldId="265"/>
            <ac:spMk id="5123" creationId="{00000000-0000-0000-0000-000000000000}"/>
          </ac:spMkLst>
        </pc:spChg>
      </pc:sldChg>
      <pc:sldChg chg="modSp add mod">
        <pc:chgData name="Munyaradzi Nicholas Murira" userId="6ab3fae5-94bd-47ef-9f25-6c1f645127cf" providerId="ADAL" clId="{BBAD60DF-75FC-47FB-864F-62F5392E6509}" dt="2026-02-02T06:29:56.637" v="24" actId="14100"/>
        <pc:sldMkLst>
          <pc:docMk/>
          <pc:sldMk cId="0" sldId="267"/>
        </pc:sldMkLst>
        <pc:spChg chg="mod">
          <ac:chgData name="Munyaradzi Nicholas Murira" userId="6ab3fae5-94bd-47ef-9f25-6c1f645127cf" providerId="ADAL" clId="{BBAD60DF-75FC-47FB-864F-62F5392E6509}" dt="2026-02-02T06:29:56.637" v="24" actId="14100"/>
          <ac:spMkLst>
            <pc:docMk/>
            <pc:sldMk cId="0" sldId="267"/>
            <ac:spMk id="8194" creationId="{00000000-0000-0000-0000-000000000000}"/>
          </ac:spMkLst>
        </pc:spChg>
      </pc:sldChg>
      <pc:sldChg chg="modSp add mod">
        <pc:chgData name="Munyaradzi Nicholas Murira" userId="6ab3fae5-94bd-47ef-9f25-6c1f645127cf" providerId="ADAL" clId="{BBAD60DF-75FC-47FB-864F-62F5392E6509}" dt="2026-02-02T06:30:52.518" v="25" actId="207"/>
        <pc:sldMkLst>
          <pc:docMk/>
          <pc:sldMk cId="0" sldId="268"/>
        </pc:sldMkLst>
        <pc:spChg chg="mod">
          <ac:chgData name="Munyaradzi Nicholas Murira" userId="6ab3fae5-94bd-47ef-9f25-6c1f645127cf" providerId="ADAL" clId="{BBAD60DF-75FC-47FB-864F-62F5392E6509}" dt="2026-02-02T06:30:52.518" v="25" actId="207"/>
          <ac:spMkLst>
            <pc:docMk/>
            <pc:sldMk cId="0" sldId="268"/>
            <ac:spMk id="9218" creationId="{00000000-0000-0000-0000-000000000000}"/>
          </ac:spMkLst>
        </pc:spChg>
      </pc:sldChg>
      <pc:sldChg chg="add">
        <pc:chgData name="Munyaradzi Nicholas Murira" userId="6ab3fae5-94bd-47ef-9f25-6c1f645127cf" providerId="ADAL" clId="{BBAD60DF-75FC-47FB-864F-62F5392E6509}" dt="2026-02-02T06:26:13.200" v="1"/>
        <pc:sldMkLst>
          <pc:docMk/>
          <pc:sldMk cId="0" sldId="270"/>
        </pc:sldMkLst>
      </pc:sldChg>
      <pc:sldChg chg="add">
        <pc:chgData name="Munyaradzi Nicholas Murira" userId="6ab3fae5-94bd-47ef-9f25-6c1f645127cf" providerId="ADAL" clId="{BBAD60DF-75FC-47FB-864F-62F5392E6509}" dt="2026-02-02T06:26:13.200" v="1"/>
        <pc:sldMkLst>
          <pc:docMk/>
          <pc:sldMk cId="0" sldId="272"/>
        </pc:sldMkLst>
      </pc:sldChg>
      <pc:sldChg chg="add">
        <pc:chgData name="Munyaradzi Nicholas Murira" userId="6ab3fae5-94bd-47ef-9f25-6c1f645127cf" providerId="ADAL" clId="{BBAD60DF-75FC-47FB-864F-62F5392E6509}" dt="2026-02-02T06:26:13.200" v="1"/>
        <pc:sldMkLst>
          <pc:docMk/>
          <pc:sldMk cId="0" sldId="274"/>
        </pc:sldMkLst>
      </pc:sldChg>
      <pc:sldChg chg="add">
        <pc:chgData name="Munyaradzi Nicholas Murira" userId="6ab3fae5-94bd-47ef-9f25-6c1f645127cf" providerId="ADAL" clId="{BBAD60DF-75FC-47FB-864F-62F5392E6509}" dt="2026-02-02T06:26:13.200" v="1"/>
        <pc:sldMkLst>
          <pc:docMk/>
          <pc:sldMk cId="0" sldId="275"/>
        </pc:sldMkLst>
      </pc:sldChg>
      <pc:sldChg chg="add">
        <pc:chgData name="Munyaradzi Nicholas Murira" userId="6ab3fae5-94bd-47ef-9f25-6c1f645127cf" providerId="ADAL" clId="{BBAD60DF-75FC-47FB-864F-62F5392E6509}" dt="2026-02-02T06:26:13.200" v="1"/>
        <pc:sldMkLst>
          <pc:docMk/>
          <pc:sldMk cId="0" sldId="276"/>
        </pc:sldMkLst>
      </pc:sldChg>
      <pc:sldChg chg="modSp add mod">
        <pc:chgData name="Munyaradzi Nicholas Murira" userId="6ab3fae5-94bd-47ef-9f25-6c1f645127cf" providerId="ADAL" clId="{BBAD60DF-75FC-47FB-864F-62F5392E6509}" dt="2026-02-02T06:26:13.295" v="3" actId="27636"/>
        <pc:sldMkLst>
          <pc:docMk/>
          <pc:sldMk cId="0" sldId="277"/>
        </pc:sldMkLst>
        <pc:spChg chg="mod">
          <ac:chgData name="Munyaradzi Nicholas Murira" userId="6ab3fae5-94bd-47ef-9f25-6c1f645127cf" providerId="ADAL" clId="{BBAD60DF-75FC-47FB-864F-62F5392E6509}" dt="2026-02-02T06:26:13.295" v="3" actId="27636"/>
          <ac:spMkLst>
            <pc:docMk/>
            <pc:sldMk cId="0" sldId="277"/>
            <ac:spMk id="24579" creationId="{00000000-0000-0000-0000-000000000000}"/>
          </ac:spMkLst>
        </pc:spChg>
      </pc:sldChg>
      <pc:sldChg chg="add">
        <pc:chgData name="Munyaradzi Nicholas Murira" userId="6ab3fae5-94bd-47ef-9f25-6c1f645127cf" providerId="ADAL" clId="{BBAD60DF-75FC-47FB-864F-62F5392E6509}" dt="2026-02-02T06:26:13.200" v="1"/>
        <pc:sldMkLst>
          <pc:docMk/>
          <pc:sldMk cId="0" sldId="279"/>
        </pc:sldMkLst>
      </pc:sldChg>
      <pc:sldChg chg="add">
        <pc:chgData name="Munyaradzi Nicholas Murira" userId="6ab3fae5-94bd-47ef-9f25-6c1f645127cf" providerId="ADAL" clId="{BBAD60DF-75FC-47FB-864F-62F5392E6509}" dt="2026-02-02T06:26:13.200" v="1"/>
        <pc:sldMkLst>
          <pc:docMk/>
          <pc:sldMk cId="0" sldId="280"/>
        </pc:sldMkLst>
      </pc:sldChg>
      <pc:sldChg chg="modSp add mod">
        <pc:chgData name="Munyaradzi Nicholas Murira" userId="6ab3fae5-94bd-47ef-9f25-6c1f645127cf" providerId="ADAL" clId="{BBAD60DF-75FC-47FB-864F-62F5392E6509}" dt="2026-02-02T06:26:13.313" v="4" actId="27636"/>
        <pc:sldMkLst>
          <pc:docMk/>
          <pc:sldMk cId="0" sldId="283"/>
        </pc:sldMkLst>
        <pc:spChg chg="mod">
          <ac:chgData name="Munyaradzi Nicholas Murira" userId="6ab3fae5-94bd-47ef-9f25-6c1f645127cf" providerId="ADAL" clId="{BBAD60DF-75FC-47FB-864F-62F5392E6509}" dt="2026-02-02T06:26:13.313" v="4" actId="27636"/>
          <ac:spMkLst>
            <pc:docMk/>
            <pc:sldMk cId="0" sldId="283"/>
            <ac:spMk id="32771" creationId="{00000000-0000-0000-0000-000000000000}"/>
          </ac:spMkLst>
        </pc:spChg>
      </pc:sldChg>
      <pc:sldChg chg="add">
        <pc:chgData name="Munyaradzi Nicholas Murira" userId="6ab3fae5-94bd-47ef-9f25-6c1f645127cf" providerId="ADAL" clId="{BBAD60DF-75FC-47FB-864F-62F5392E6509}" dt="2026-02-02T06:26:13.200" v="1"/>
        <pc:sldMkLst>
          <pc:docMk/>
          <pc:sldMk cId="0" sldId="284"/>
        </pc:sldMkLst>
      </pc:sldChg>
      <pc:sldChg chg="modSp add mod">
        <pc:chgData name="Munyaradzi Nicholas Murira" userId="6ab3fae5-94bd-47ef-9f25-6c1f645127cf" providerId="ADAL" clId="{BBAD60DF-75FC-47FB-864F-62F5392E6509}" dt="2026-02-02T06:28:24.709" v="17" actId="14100"/>
        <pc:sldMkLst>
          <pc:docMk/>
          <pc:sldMk cId="0" sldId="291"/>
        </pc:sldMkLst>
        <pc:spChg chg="mod">
          <ac:chgData name="Munyaradzi Nicholas Murira" userId="6ab3fae5-94bd-47ef-9f25-6c1f645127cf" providerId="ADAL" clId="{BBAD60DF-75FC-47FB-864F-62F5392E6509}" dt="2026-02-02T06:28:17.359" v="15" actId="14100"/>
          <ac:spMkLst>
            <pc:docMk/>
            <pc:sldMk cId="0" sldId="291"/>
            <ac:spMk id="2" creationId="{00000000-0000-0000-0000-000000000000}"/>
          </ac:spMkLst>
        </pc:spChg>
        <pc:picChg chg="mod">
          <ac:chgData name="Munyaradzi Nicholas Murira" userId="6ab3fae5-94bd-47ef-9f25-6c1f645127cf" providerId="ADAL" clId="{BBAD60DF-75FC-47FB-864F-62F5392E6509}" dt="2026-02-02T06:28:24.709" v="17" actId="14100"/>
          <ac:picMkLst>
            <pc:docMk/>
            <pc:sldMk cId="0" sldId="291"/>
            <ac:picMk id="4" creationId="{00000000-0000-0000-0000-000000000000}"/>
          </ac:picMkLst>
        </pc:picChg>
      </pc:sldChg>
      <pc:sldChg chg="modSp add mod">
        <pc:chgData name="Munyaradzi Nicholas Murira" userId="6ab3fae5-94bd-47ef-9f25-6c1f645127cf" providerId="ADAL" clId="{BBAD60DF-75FC-47FB-864F-62F5392E6509}" dt="2026-02-02T06:27:34.823" v="10" actId="5793"/>
        <pc:sldMkLst>
          <pc:docMk/>
          <pc:sldMk cId="0" sldId="292"/>
        </pc:sldMkLst>
        <pc:spChg chg="mod">
          <ac:chgData name="Munyaradzi Nicholas Murira" userId="6ab3fae5-94bd-47ef-9f25-6c1f645127cf" providerId="ADAL" clId="{BBAD60DF-75FC-47FB-864F-62F5392E6509}" dt="2026-02-02T06:27:19.298" v="9" actId="207"/>
          <ac:spMkLst>
            <pc:docMk/>
            <pc:sldMk cId="0" sldId="292"/>
            <ac:spMk id="2" creationId="{00000000-0000-0000-0000-000000000000}"/>
          </ac:spMkLst>
        </pc:spChg>
        <pc:spChg chg="mod">
          <ac:chgData name="Munyaradzi Nicholas Murira" userId="6ab3fae5-94bd-47ef-9f25-6c1f645127cf" providerId="ADAL" clId="{BBAD60DF-75FC-47FB-864F-62F5392E6509}" dt="2026-02-02T06:27:34.823" v="10" actId="5793"/>
          <ac:spMkLst>
            <pc:docMk/>
            <pc:sldMk cId="0" sldId="292"/>
            <ac:spMk id="3" creationId="{00000000-0000-0000-0000-000000000000}"/>
          </ac:spMkLst>
        </pc:spChg>
      </pc:sldChg>
      <pc:sldChg chg="add">
        <pc:chgData name="Munyaradzi Nicholas Murira" userId="6ab3fae5-94bd-47ef-9f25-6c1f645127cf" providerId="ADAL" clId="{BBAD60DF-75FC-47FB-864F-62F5392E6509}" dt="2026-02-02T06:26:13.200" v="1"/>
        <pc:sldMkLst>
          <pc:docMk/>
          <pc:sldMk cId="0" sldId="293"/>
        </pc:sldMkLst>
      </pc:sldChg>
      <pc:sldChg chg="add">
        <pc:chgData name="Munyaradzi Nicholas Murira" userId="6ab3fae5-94bd-47ef-9f25-6c1f645127cf" providerId="ADAL" clId="{BBAD60DF-75FC-47FB-864F-62F5392E6509}" dt="2026-02-02T06:26:13.200" v="1"/>
        <pc:sldMkLst>
          <pc:docMk/>
          <pc:sldMk cId="0" sldId="294"/>
        </pc:sldMkLst>
      </pc:sldChg>
      <pc:sldChg chg="add">
        <pc:chgData name="Munyaradzi Nicholas Murira" userId="6ab3fae5-94bd-47ef-9f25-6c1f645127cf" providerId="ADAL" clId="{BBAD60DF-75FC-47FB-864F-62F5392E6509}" dt="2026-02-02T06:26:13.200" v="1"/>
        <pc:sldMkLst>
          <pc:docMk/>
          <pc:sldMk cId="0" sldId="295"/>
        </pc:sldMkLst>
      </pc:sldChg>
      <pc:sldChg chg="add">
        <pc:chgData name="Munyaradzi Nicholas Murira" userId="6ab3fae5-94bd-47ef-9f25-6c1f645127cf" providerId="ADAL" clId="{BBAD60DF-75FC-47FB-864F-62F5392E6509}" dt="2026-02-02T06:26:13.200" v="1"/>
        <pc:sldMkLst>
          <pc:docMk/>
          <pc:sldMk cId="0" sldId="296"/>
        </pc:sldMkLst>
      </pc:sldChg>
      <pc:sldChg chg="add">
        <pc:chgData name="Munyaradzi Nicholas Murira" userId="6ab3fae5-94bd-47ef-9f25-6c1f645127cf" providerId="ADAL" clId="{BBAD60DF-75FC-47FB-864F-62F5392E6509}" dt="2026-02-02T06:26:13.200" v="1"/>
        <pc:sldMkLst>
          <pc:docMk/>
          <pc:sldMk cId="0" sldId="297"/>
        </pc:sldMkLst>
      </pc:sldChg>
      <pc:sldChg chg="add">
        <pc:chgData name="Munyaradzi Nicholas Murira" userId="6ab3fae5-94bd-47ef-9f25-6c1f645127cf" providerId="ADAL" clId="{BBAD60DF-75FC-47FB-864F-62F5392E6509}" dt="2026-02-02T06:26:13.200" v="1"/>
        <pc:sldMkLst>
          <pc:docMk/>
          <pc:sldMk cId="0" sldId="298"/>
        </pc:sldMkLst>
      </pc:sldChg>
      <pc:sldChg chg="add">
        <pc:chgData name="Munyaradzi Nicholas Murira" userId="6ab3fae5-94bd-47ef-9f25-6c1f645127cf" providerId="ADAL" clId="{BBAD60DF-75FC-47FB-864F-62F5392E6509}" dt="2026-02-02T06:26:13.200" v="1"/>
        <pc:sldMkLst>
          <pc:docMk/>
          <pc:sldMk cId="0" sldId="299"/>
        </pc:sldMkLst>
      </pc:sldChg>
      <pc:sldChg chg="add">
        <pc:chgData name="Munyaradzi Nicholas Murira" userId="6ab3fae5-94bd-47ef-9f25-6c1f645127cf" providerId="ADAL" clId="{BBAD60DF-75FC-47FB-864F-62F5392E6509}" dt="2026-02-02T06:26:13.200" v="1"/>
        <pc:sldMkLst>
          <pc:docMk/>
          <pc:sldMk cId="0" sldId="300"/>
        </pc:sldMkLst>
      </pc:sldChg>
      <pc:sldChg chg="add">
        <pc:chgData name="Munyaradzi Nicholas Murira" userId="6ab3fae5-94bd-47ef-9f25-6c1f645127cf" providerId="ADAL" clId="{BBAD60DF-75FC-47FB-864F-62F5392E6509}" dt="2026-02-02T06:26:13.200" v="1"/>
        <pc:sldMkLst>
          <pc:docMk/>
          <pc:sldMk cId="0" sldId="301"/>
        </pc:sldMkLst>
      </pc:sldChg>
      <pc:sldChg chg="add">
        <pc:chgData name="Munyaradzi Nicholas Murira" userId="6ab3fae5-94bd-47ef-9f25-6c1f645127cf" providerId="ADAL" clId="{BBAD60DF-75FC-47FB-864F-62F5392E6509}" dt="2026-02-02T06:26:13.200" v="1"/>
        <pc:sldMkLst>
          <pc:docMk/>
          <pc:sldMk cId="0" sldId="302"/>
        </pc:sldMkLst>
      </pc:sldChg>
      <pc:sldChg chg="add">
        <pc:chgData name="Munyaradzi Nicholas Murira" userId="6ab3fae5-94bd-47ef-9f25-6c1f645127cf" providerId="ADAL" clId="{BBAD60DF-75FC-47FB-864F-62F5392E6509}" dt="2026-02-02T06:26:13.200" v="1"/>
        <pc:sldMkLst>
          <pc:docMk/>
          <pc:sldMk cId="0" sldId="303"/>
        </pc:sldMkLst>
      </pc:sldChg>
      <pc:sldChg chg="add">
        <pc:chgData name="Munyaradzi Nicholas Murira" userId="6ab3fae5-94bd-47ef-9f25-6c1f645127cf" providerId="ADAL" clId="{BBAD60DF-75FC-47FB-864F-62F5392E6509}" dt="2026-02-02T06:26:13.200" v="1"/>
        <pc:sldMkLst>
          <pc:docMk/>
          <pc:sldMk cId="0" sldId="304"/>
        </pc:sldMkLst>
      </pc:sldChg>
      <pc:sldChg chg="add">
        <pc:chgData name="Munyaradzi Nicholas Murira" userId="6ab3fae5-94bd-47ef-9f25-6c1f645127cf" providerId="ADAL" clId="{BBAD60DF-75FC-47FB-864F-62F5392E6509}" dt="2026-02-02T06:26:13.200" v="1"/>
        <pc:sldMkLst>
          <pc:docMk/>
          <pc:sldMk cId="0" sldId="305"/>
        </pc:sldMkLst>
      </pc:sldChg>
      <pc:sldChg chg="add">
        <pc:chgData name="Munyaradzi Nicholas Murira" userId="6ab3fae5-94bd-47ef-9f25-6c1f645127cf" providerId="ADAL" clId="{BBAD60DF-75FC-47FB-864F-62F5392E6509}" dt="2026-02-02T06:26:13.200" v="1"/>
        <pc:sldMkLst>
          <pc:docMk/>
          <pc:sldMk cId="0" sldId="307"/>
        </pc:sldMkLst>
      </pc:sldChg>
      <pc:sldChg chg="add">
        <pc:chgData name="Munyaradzi Nicholas Murira" userId="6ab3fae5-94bd-47ef-9f25-6c1f645127cf" providerId="ADAL" clId="{BBAD60DF-75FC-47FB-864F-62F5392E6509}" dt="2026-02-02T06:26:13.200" v="1"/>
        <pc:sldMkLst>
          <pc:docMk/>
          <pc:sldMk cId="0" sldId="309"/>
        </pc:sldMkLst>
      </pc:sldChg>
      <pc:sldChg chg="add">
        <pc:chgData name="Munyaradzi Nicholas Murira" userId="6ab3fae5-94bd-47ef-9f25-6c1f645127cf" providerId="ADAL" clId="{BBAD60DF-75FC-47FB-864F-62F5392E6509}" dt="2026-02-02T06:26:13.200" v="1"/>
        <pc:sldMkLst>
          <pc:docMk/>
          <pc:sldMk cId="0" sldId="311"/>
        </pc:sldMkLst>
      </pc:sldChg>
      <pc:sldChg chg="add">
        <pc:chgData name="Munyaradzi Nicholas Murira" userId="6ab3fae5-94bd-47ef-9f25-6c1f645127cf" providerId="ADAL" clId="{BBAD60DF-75FC-47FB-864F-62F5392E6509}" dt="2026-02-02T06:26:13.200" v="1"/>
        <pc:sldMkLst>
          <pc:docMk/>
          <pc:sldMk cId="0" sldId="312"/>
        </pc:sldMkLst>
      </pc:sldChg>
      <pc:sldChg chg="add">
        <pc:chgData name="Munyaradzi Nicholas Murira" userId="6ab3fae5-94bd-47ef-9f25-6c1f645127cf" providerId="ADAL" clId="{BBAD60DF-75FC-47FB-864F-62F5392E6509}" dt="2026-02-02T06:26:13.200" v="1"/>
        <pc:sldMkLst>
          <pc:docMk/>
          <pc:sldMk cId="0" sldId="313"/>
        </pc:sldMkLst>
      </pc:sldChg>
      <pc:sldChg chg="add">
        <pc:chgData name="Munyaradzi Nicholas Murira" userId="6ab3fae5-94bd-47ef-9f25-6c1f645127cf" providerId="ADAL" clId="{BBAD60DF-75FC-47FB-864F-62F5392E6509}" dt="2026-02-02T06:26:13.200" v="1"/>
        <pc:sldMkLst>
          <pc:docMk/>
          <pc:sldMk cId="0" sldId="315"/>
        </pc:sldMkLst>
      </pc:sldChg>
      <pc:sldChg chg="add">
        <pc:chgData name="Munyaradzi Nicholas Murira" userId="6ab3fae5-94bd-47ef-9f25-6c1f645127cf" providerId="ADAL" clId="{BBAD60DF-75FC-47FB-864F-62F5392E6509}" dt="2026-02-02T06:26:13.200" v="1"/>
        <pc:sldMkLst>
          <pc:docMk/>
          <pc:sldMk cId="0" sldId="317"/>
        </pc:sldMkLst>
      </pc:sldChg>
      <pc:sldChg chg="del">
        <pc:chgData name="Munyaradzi Nicholas Murira" userId="6ab3fae5-94bd-47ef-9f25-6c1f645127cf" providerId="ADAL" clId="{BBAD60DF-75FC-47FB-864F-62F5392E6509}" dt="2026-02-02T07:42:52.376" v="26" actId="47"/>
        <pc:sldMkLst>
          <pc:docMk/>
          <pc:sldMk cId="0" sldId="808"/>
        </pc:sldMkLst>
      </pc:sldChg>
      <pc:sldChg chg="del">
        <pc:chgData name="Munyaradzi Nicholas Murira" userId="6ab3fae5-94bd-47ef-9f25-6c1f645127cf" providerId="ADAL" clId="{BBAD60DF-75FC-47FB-864F-62F5392E6509}" dt="2026-02-02T07:42:52.376" v="26" actId="47"/>
        <pc:sldMkLst>
          <pc:docMk/>
          <pc:sldMk cId="290473007" sldId="823"/>
        </pc:sldMkLst>
      </pc:sldChg>
      <pc:sldChg chg="del">
        <pc:chgData name="Munyaradzi Nicholas Murira" userId="6ab3fae5-94bd-47ef-9f25-6c1f645127cf" providerId="ADAL" clId="{BBAD60DF-75FC-47FB-864F-62F5392E6509}" dt="2026-02-02T07:42:52.376" v="26" actId="47"/>
        <pc:sldMkLst>
          <pc:docMk/>
          <pc:sldMk cId="1781008749" sldId="824"/>
        </pc:sldMkLst>
      </pc:sldChg>
      <pc:sldChg chg="del">
        <pc:chgData name="Munyaradzi Nicholas Murira" userId="6ab3fae5-94bd-47ef-9f25-6c1f645127cf" providerId="ADAL" clId="{BBAD60DF-75FC-47FB-864F-62F5392E6509}" dt="2026-02-02T07:42:52.376" v="26" actId="47"/>
        <pc:sldMkLst>
          <pc:docMk/>
          <pc:sldMk cId="1187873408" sldId="825"/>
        </pc:sldMkLst>
      </pc:sldChg>
      <pc:sldChg chg="del">
        <pc:chgData name="Munyaradzi Nicholas Murira" userId="6ab3fae5-94bd-47ef-9f25-6c1f645127cf" providerId="ADAL" clId="{BBAD60DF-75FC-47FB-864F-62F5392E6509}" dt="2026-02-02T07:42:52.376" v="26" actId="47"/>
        <pc:sldMkLst>
          <pc:docMk/>
          <pc:sldMk cId="3030496590" sldId="826"/>
        </pc:sldMkLst>
      </pc:sldChg>
      <pc:sldChg chg="del">
        <pc:chgData name="Munyaradzi Nicholas Murira" userId="6ab3fae5-94bd-47ef-9f25-6c1f645127cf" providerId="ADAL" clId="{BBAD60DF-75FC-47FB-864F-62F5392E6509}" dt="2026-02-02T07:42:52.376" v="26" actId="47"/>
        <pc:sldMkLst>
          <pc:docMk/>
          <pc:sldMk cId="3009065869" sldId="827"/>
        </pc:sldMkLst>
      </pc:sldChg>
      <pc:sldChg chg="del">
        <pc:chgData name="Munyaradzi Nicholas Murira" userId="6ab3fae5-94bd-47ef-9f25-6c1f645127cf" providerId="ADAL" clId="{BBAD60DF-75FC-47FB-864F-62F5392E6509}" dt="2026-02-02T07:42:52.376" v="26" actId="47"/>
        <pc:sldMkLst>
          <pc:docMk/>
          <pc:sldMk cId="3719296945" sldId="828"/>
        </pc:sldMkLst>
      </pc:sldChg>
      <pc:sldChg chg="del">
        <pc:chgData name="Munyaradzi Nicholas Murira" userId="6ab3fae5-94bd-47ef-9f25-6c1f645127cf" providerId="ADAL" clId="{BBAD60DF-75FC-47FB-864F-62F5392E6509}" dt="2026-02-02T07:42:52.376" v="26" actId="47"/>
        <pc:sldMkLst>
          <pc:docMk/>
          <pc:sldMk cId="3678288475" sldId="829"/>
        </pc:sldMkLst>
      </pc:sldChg>
      <pc:sldChg chg="del">
        <pc:chgData name="Munyaradzi Nicholas Murira" userId="6ab3fae5-94bd-47ef-9f25-6c1f645127cf" providerId="ADAL" clId="{BBAD60DF-75FC-47FB-864F-62F5392E6509}" dt="2026-02-02T07:42:52.376" v="26" actId="47"/>
        <pc:sldMkLst>
          <pc:docMk/>
          <pc:sldMk cId="338629857" sldId="830"/>
        </pc:sldMkLst>
      </pc:sldChg>
      <pc:sldChg chg="del">
        <pc:chgData name="Munyaradzi Nicholas Murira" userId="6ab3fae5-94bd-47ef-9f25-6c1f645127cf" providerId="ADAL" clId="{BBAD60DF-75FC-47FB-864F-62F5392E6509}" dt="2026-02-02T07:42:52.376" v="26" actId="47"/>
        <pc:sldMkLst>
          <pc:docMk/>
          <pc:sldMk cId="607443181" sldId="831"/>
        </pc:sldMkLst>
      </pc:sldChg>
      <pc:sldChg chg="del">
        <pc:chgData name="Munyaradzi Nicholas Murira" userId="6ab3fae5-94bd-47ef-9f25-6c1f645127cf" providerId="ADAL" clId="{BBAD60DF-75FC-47FB-864F-62F5392E6509}" dt="2026-02-02T07:42:52.376" v="26" actId="47"/>
        <pc:sldMkLst>
          <pc:docMk/>
          <pc:sldMk cId="3423187796" sldId="832"/>
        </pc:sldMkLst>
      </pc:sldChg>
      <pc:sldChg chg="del">
        <pc:chgData name="Munyaradzi Nicholas Murira" userId="6ab3fae5-94bd-47ef-9f25-6c1f645127cf" providerId="ADAL" clId="{BBAD60DF-75FC-47FB-864F-62F5392E6509}" dt="2026-02-02T07:42:52.376" v="26" actId="47"/>
        <pc:sldMkLst>
          <pc:docMk/>
          <pc:sldMk cId="3643902306" sldId="833"/>
        </pc:sldMkLst>
      </pc:sldChg>
    </pc:docChg>
  </pc:docChgLst>
  <pc:docChgLst>
    <pc:chgData name="Munyaradzi Nicholas Murira" userId="6ab3fae5-94bd-47ef-9f25-6c1f645127cf" providerId="ADAL" clId="{49AA69DC-D658-4544-9FD1-678DE9E88BB0}"/>
    <pc:docChg chg="undo custSel delSld modSld">
      <pc:chgData name="Munyaradzi Nicholas Murira" userId="6ab3fae5-94bd-47ef-9f25-6c1f645127cf" providerId="ADAL" clId="{49AA69DC-D658-4544-9FD1-678DE9E88BB0}" dt="2026-02-02T08:48:25.826" v="120" actId="1076"/>
      <pc:docMkLst>
        <pc:docMk/>
      </pc:docMkLst>
      <pc:sldChg chg="modSp">
        <pc:chgData name="Munyaradzi Nicholas Murira" userId="6ab3fae5-94bd-47ef-9f25-6c1f645127cf" providerId="ADAL" clId="{49AA69DC-D658-4544-9FD1-678DE9E88BB0}" dt="2026-02-02T08:31:34.546" v="116" actId="5793"/>
        <pc:sldMkLst>
          <pc:docMk/>
          <pc:sldMk cId="0" sldId="264"/>
        </pc:sldMkLst>
        <pc:spChg chg="mod">
          <ac:chgData name="Munyaradzi Nicholas Murira" userId="6ab3fae5-94bd-47ef-9f25-6c1f645127cf" providerId="ADAL" clId="{49AA69DC-D658-4544-9FD1-678DE9E88BB0}" dt="2026-02-02T08:31:34.546" v="116" actId="5793"/>
          <ac:spMkLst>
            <pc:docMk/>
            <pc:sldMk cId="0" sldId="264"/>
            <ac:spMk id="13315" creationId="{00000000-0000-0000-0000-000000000000}"/>
          </ac:spMkLst>
        </pc:spChg>
      </pc:sldChg>
      <pc:sldChg chg="modSp mod modAnim">
        <pc:chgData name="Munyaradzi Nicholas Murira" userId="6ab3fae5-94bd-47ef-9f25-6c1f645127cf" providerId="ADAL" clId="{49AA69DC-D658-4544-9FD1-678DE9E88BB0}" dt="2026-02-02T08:29:47.939" v="114" actId="20577"/>
        <pc:sldMkLst>
          <pc:docMk/>
          <pc:sldMk cId="0" sldId="267"/>
        </pc:sldMkLst>
        <pc:spChg chg="mod">
          <ac:chgData name="Munyaradzi Nicholas Murira" userId="6ab3fae5-94bd-47ef-9f25-6c1f645127cf" providerId="ADAL" clId="{49AA69DC-D658-4544-9FD1-678DE9E88BB0}" dt="2026-02-02T08:29:47.939" v="114" actId="20577"/>
          <ac:spMkLst>
            <pc:docMk/>
            <pc:sldMk cId="0" sldId="267"/>
            <ac:spMk id="8195" creationId="{00000000-0000-0000-0000-000000000000}"/>
          </ac:spMkLst>
        </pc:spChg>
      </pc:sldChg>
      <pc:sldChg chg="modSp mod">
        <pc:chgData name="Munyaradzi Nicholas Murira" userId="6ab3fae5-94bd-47ef-9f25-6c1f645127cf" providerId="ADAL" clId="{49AA69DC-D658-4544-9FD1-678DE9E88BB0}" dt="2026-02-02T08:48:11.135" v="118" actId="1076"/>
        <pc:sldMkLst>
          <pc:docMk/>
          <pc:sldMk cId="0" sldId="274"/>
        </pc:sldMkLst>
        <pc:spChg chg="mod">
          <ac:chgData name="Munyaradzi Nicholas Murira" userId="6ab3fae5-94bd-47ef-9f25-6c1f645127cf" providerId="ADAL" clId="{49AA69DC-D658-4544-9FD1-678DE9E88BB0}" dt="2026-02-02T08:48:08.023" v="117" actId="1076"/>
          <ac:spMkLst>
            <pc:docMk/>
            <pc:sldMk cId="0" sldId="274"/>
            <ac:spMk id="20483" creationId="{00000000-0000-0000-0000-000000000000}"/>
          </ac:spMkLst>
        </pc:spChg>
        <pc:picChg chg="mod">
          <ac:chgData name="Munyaradzi Nicholas Murira" userId="6ab3fae5-94bd-47ef-9f25-6c1f645127cf" providerId="ADAL" clId="{49AA69DC-D658-4544-9FD1-678DE9E88BB0}" dt="2026-02-02T08:48:11.135" v="118" actId="1076"/>
          <ac:picMkLst>
            <pc:docMk/>
            <pc:sldMk cId="0" sldId="274"/>
            <ac:picMk id="6" creationId="{00000000-0000-0000-0000-000000000000}"/>
          </ac:picMkLst>
        </pc:picChg>
      </pc:sldChg>
      <pc:sldChg chg="modSp mod">
        <pc:chgData name="Munyaradzi Nicholas Murira" userId="6ab3fae5-94bd-47ef-9f25-6c1f645127cf" providerId="ADAL" clId="{49AA69DC-D658-4544-9FD1-678DE9E88BB0}" dt="2026-02-02T08:48:25.826" v="120" actId="1076"/>
        <pc:sldMkLst>
          <pc:docMk/>
          <pc:sldMk cId="0" sldId="277"/>
        </pc:sldMkLst>
        <pc:spChg chg="mod">
          <ac:chgData name="Munyaradzi Nicholas Murira" userId="6ab3fae5-94bd-47ef-9f25-6c1f645127cf" providerId="ADAL" clId="{49AA69DC-D658-4544-9FD1-678DE9E88BB0}" dt="2026-02-02T08:48:21.595" v="119" actId="1076"/>
          <ac:spMkLst>
            <pc:docMk/>
            <pc:sldMk cId="0" sldId="277"/>
            <ac:spMk id="24579" creationId="{00000000-0000-0000-0000-000000000000}"/>
          </ac:spMkLst>
        </pc:spChg>
        <pc:picChg chg="mod">
          <ac:chgData name="Munyaradzi Nicholas Murira" userId="6ab3fae5-94bd-47ef-9f25-6c1f645127cf" providerId="ADAL" clId="{49AA69DC-D658-4544-9FD1-678DE9E88BB0}" dt="2026-02-02T08:48:25.826" v="120" actId="1076"/>
          <ac:picMkLst>
            <pc:docMk/>
            <pc:sldMk cId="0" sldId="277"/>
            <ac:picMk id="5122" creationId="{00000000-0000-0000-0000-000000000000}"/>
          </ac:picMkLst>
        </pc:picChg>
      </pc:sldChg>
      <pc:sldChg chg="del">
        <pc:chgData name="Munyaradzi Nicholas Murira" userId="6ab3fae5-94bd-47ef-9f25-6c1f645127cf" providerId="ADAL" clId="{49AA69DC-D658-4544-9FD1-678DE9E88BB0}" dt="2026-02-02T08:31:22.667" v="115" actId="47"/>
        <pc:sldMkLst>
          <pc:docMk/>
          <pc:sldMk cId="0" sldId="29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00F546-4816-463D-8723-6B5A80DE8798}" type="datetimeFigureOut">
              <a:rPr lang="en-GB" smtClean="0"/>
              <a:t>02/02/2026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DE0918-0E41-4A15-BE42-A921FFC6A42E}" type="slidenum">
              <a:rPr lang="en-GB" smtClean="0"/>
              <a:t>‹#›</a:t>
            </a:fld>
            <a:endParaRPr lang="en-GB"/>
          </a:p>
        </p:txBody>
      </p:sp>
    </p:spTree>
    <p:extLst>
      <p:ext uri="{BB962C8B-B14F-4D97-AF65-F5344CB8AC3E}">
        <p14:creationId xmlns:p14="http://schemas.microsoft.com/office/powerpoint/2010/main" val="18509853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t>Four operations performed</a:t>
            </a:r>
          </a:p>
          <a:p>
            <a:r>
              <a:rPr lang="en-US"/>
              <a:t>The four operations are referred to as the information processing cycle: </a:t>
            </a:r>
            <a:r>
              <a:rPr lang="en-US" b="1"/>
              <a:t>Input, Process, Output, and Storage.</a:t>
            </a:r>
          </a:p>
          <a:p>
            <a:r>
              <a:rPr lang="en-US"/>
              <a:t>Computers transform raw data into information</a:t>
            </a:r>
          </a:p>
          <a:p>
            <a:r>
              <a:rPr lang="en-US"/>
              <a:t>People who use this information are referred to as end users, computer users or users</a:t>
            </a:r>
            <a:endParaRPr lang="en-US" b="1"/>
          </a:p>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5</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47D687A-5BC2-44FA-A653-354A7F5B2BB9}" type="slidenum">
              <a:rPr lang="en-US"/>
              <a:pPr/>
              <a:t>7</a:t>
            </a:fld>
            <a:endParaRPr lang="en-US"/>
          </a:p>
        </p:txBody>
      </p:sp>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OS – DOS, Windows, Linux</a:t>
            </a:r>
          </a:p>
        </p:txBody>
      </p:sp>
      <p:sp>
        <p:nvSpPr>
          <p:cNvPr id="4" name="Slide Number Placeholder 3"/>
          <p:cNvSpPr>
            <a:spLocks noGrp="1"/>
          </p:cNvSpPr>
          <p:nvPr>
            <p:ph type="sldNum" sz="quarter" idx="10"/>
          </p:nvPr>
        </p:nvSpPr>
        <p:spPr/>
        <p:txBody>
          <a:bodyPr/>
          <a:lstStyle/>
          <a:p>
            <a:fld id="{4A0A2339-854D-4810-9E26-ADF03CA437F7}" type="slidenum">
              <a:rPr lang="en-GB" smtClean="0"/>
              <a:pPr/>
              <a:t>8</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10</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11</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13</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16</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t>RAM -  Random Access Memory</a:t>
            </a:r>
          </a:p>
          <a:p>
            <a:pPr lvl="1"/>
            <a:r>
              <a:rPr lang="en-US"/>
              <a:t>Computer’s primary storage of data to be processed</a:t>
            </a:r>
          </a:p>
          <a:p>
            <a:pPr lvl="1"/>
            <a:r>
              <a:rPr lang="en-US"/>
              <a:t>Silicon chips that store data and instructions as electronic currents</a:t>
            </a:r>
          </a:p>
          <a:p>
            <a:pPr lvl="1"/>
            <a:r>
              <a:rPr lang="en-US"/>
              <a:t>CPU can manipulate electrical currents</a:t>
            </a:r>
          </a:p>
          <a:p>
            <a:pPr lvl="1"/>
            <a:r>
              <a:rPr lang="en-US"/>
              <a:t>Contents of RAM will be lost when power is turned off </a:t>
            </a:r>
          </a:p>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17</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t>ROM - Read Only Memory</a:t>
            </a:r>
          </a:p>
          <a:p>
            <a:pPr lvl="1"/>
            <a:r>
              <a:rPr lang="en-US"/>
              <a:t>Instructions and data are hard coded on the silicon chips</a:t>
            </a:r>
          </a:p>
          <a:p>
            <a:pPr lvl="1"/>
            <a:r>
              <a:rPr lang="en-US"/>
              <a:t>Examples:	BIOS (Basic Input-Output System)</a:t>
            </a:r>
          </a:p>
          <a:p>
            <a:pPr lvl="1"/>
            <a:r>
              <a:rPr lang="en-US"/>
              <a:t>gives computer the initial instructions to get it started once computer is turned on.</a:t>
            </a:r>
          </a:p>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19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21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7851BF0-C964-4B42-9B56-3328B4485D18}" type="slidenum">
              <a:rPr lang="en-US"/>
              <a:pPr/>
              <a:t>22</a:t>
            </a:fld>
            <a:endParaRPr lang="en-US"/>
          </a:p>
        </p:txBody>
      </p:sp>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23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25</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27</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29</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30</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t>Input Devices enable the user to enter data into memory</a:t>
            </a:r>
          </a:p>
          <a:p>
            <a:r>
              <a:rPr lang="en-US"/>
              <a:t>Examples of input devices:</a:t>
            </a:r>
          </a:p>
          <a:p>
            <a:pPr lvl="1"/>
            <a:r>
              <a:rPr lang="en-US"/>
              <a:t>Keyboard</a:t>
            </a:r>
          </a:p>
          <a:p>
            <a:pPr lvl="1"/>
            <a:r>
              <a:rPr lang="en-US"/>
              <a:t>Mouse</a:t>
            </a:r>
          </a:p>
          <a:p>
            <a:pPr lvl="1"/>
            <a:r>
              <a:rPr lang="en-US"/>
              <a:t>Scanner</a:t>
            </a:r>
          </a:p>
          <a:p>
            <a:pPr lvl="1"/>
            <a:r>
              <a:rPr lang="en-US"/>
              <a:t>Touch Screen Input</a:t>
            </a:r>
          </a:p>
          <a:p>
            <a:pPr lvl="1"/>
            <a:r>
              <a:rPr lang="en-US"/>
              <a:t>OCR</a:t>
            </a:r>
          </a:p>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31</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35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4DB0B7-81AE-AF47-96A2-2F5370D3CE9C}" type="datetimeFigureOut">
              <a:rPr lang="en-US" smtClean="0"/>
              <a:pPr/>
              <a:t>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65DFF1-0632-DC41-8079-D9882AFED7B7}" type="slidenum">
              <a:rPr lang="en-US" smtClean="0"/>
              <a:pPr/>
              <a:t>‹#›</a:t>
            </a:fld>
            <a:endParaRPr lang="en-US"/>
          </a:p>
        </p:txBody>
      </p:sp>
    </p:spTree>
    <p:extLst>
      <p:ext uri="{BB962C8B-B14F-4D97-AF65-F5344CB8AC3E}">
        <p14:creationId xmlns:p14="http://schemas.microsoft.com/office/powerpoint/2010/main" val="2919905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2.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0.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2/2/2026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8.xml"/><Relationship Id="rId4" Type="http://schemas.openxmlformats.org/officeDocument/2006/relationships/image" Target="../media/image20.png"/></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8.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8.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3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8.xml"/><Relationship Id="rId5" Type="http://schemas.openxmlformats.org/officeDocument/2006/relationships/image" Target="../media/image36.png"/><Relationship Id="rId4" Type="http://schemas.openxmlformats.org/officeDocument/2006/relationships/image" Target="../media/image35.png"/></Relationships>
</file>

<file path=ppt/slides/_rels/slide3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8.xml"/><Relationship Id="rId5" Type="http://schemas.openxmlformats.org/officeDocument/2006/relationships/image" Target="../media/image40.png"/><Relationship Id="rId4" Type="http://schemas.openxmlformats.org/officeDocument/2006/relationships/image" Target="../media/image39.png"/></Relationships>
</file>

<file path=ppt/slides/_rels/slide3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jpeg"/><Relationship Id="rId1" Type="http://schemas.openxmlformats.org/officeDocument/2006/relationships/slideLayout" Target="../slideLayouts/slideLayout8.xml"/><Relationship Id="rId4" Type="http://schemas.openxmlformats.org/officeDocument/2006/relationships/image" Target="../media/image45.png"/></Relationships>
</file>

<file path=ppt/slides/_rels/slide3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8.xml"/><Relationship Id="rId5" Type="http://schemas.openxmlformats.org/officeDocument/2006/relationships/image" Target="../media/image49.png"/><Relationship Id="rId4" Type="http://schemas.openxmlformats.org/officeDocument/2006/relationships/image" Target="../media/image48.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81D7CC7-DEF3-6229-82D8-79144F0FDA07}"/>
              </a:ext>
            </a:extLst>
          </p:cNvPr>
          <p:cNvSpPr txBox="1">
            <a:spLocks/>
          </p:cNvSpPr>
          <p:nvPr/>
        </p:nvSpPr>
        <p:spPr>
          <a:xfrm>
            <a:off x="282468" y="1470581"/>
            <a:ext cx="5042202" cy="386498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4000" b="1">
                <a:solidFill>
                  <a:schemeClr val="bg2"/>
                </a:solidFill>
                <a:effectLst>
                  <a:outerShdw blurRad="38100" dist="38100" dir="2700000" algn="tl">
                    <a:srgbClr val="000000">
                      <a:alpha val="43137"/>
                    </a:srgbClr>
                  </a:outerShdw>
                </a:effectLst>
              </a:rPr>
              <a:t>Computer Architecture</a:t>
            </a:r>
          </a:p>
          <a:p>
            <a:pPr marL="0" indent="0">
              <a:buNone/>
            </a:pPr>
            <a:endParaRPr lang="en-GB" sz="4000" b="1">
              <a:solidFill>
                <a:schemeClr val="bg2"/>
              </a:solidFill>
              <a:effectLst>
                <a:outerShdw blurRad="38100" dist="38100" dir="2700000" algn="tl">
                  <a:srgbClr val="000000">
                    <a:alpha val="43137"/>
                  </a:srgbClr>
                </a:outerShdw>
              </a:effectLst>
            </a:endParaRPr>
          </a:p>
          <a:p>
            <a:pPr marL="0" indent="0">
              <a:buNone/>
            </a:pPr>
            <a:r>
              <a:rPr lang="en-GB" b="1">
                <a:solidFill>
                  <a:schemeClr val="bg2"/>
                </a:solidFill>
                <a:effectLst>
                  <a:outerShdw blurRad="38100" dist="38100" dir="2700000" algn="tl">
                    <a:srgbClr val="000000">
                      <a:alpha val="43137"/>
                    </a:srgbClr>
                  </a:outerShdw>
                </a:effectLst>
              </a:rPr>
              <a:t>Computer Systems: Major Components and Peripherals </a:t>
            </a:r>
          </a:p>
          <a:p>
            <a:endParaRPr lang="en-GB"/>
          </a:p>
        </p:txBody>
      </p:sp>
      <p:sp>
        <p:nvSpPr>
          <p:cNvPr id="3" name="Content Placeholder 2">
            <a:extLst>
              <a:ext uri="{FF2B5EF4-FFF2-40B4-BE49-F238E27FC236}">
                <a16:creationId xmlns:a16="http://schemas.microsoft.com/office/drawing/2014/main" id="{8E81C026-E836-3455-D412-BD640C1FC20C}"/>
              </a:ext>
            </a:extLst>
          </p:cNvPr>
          <p:cNvSpPr txBox="1">
            <a:spLocks/>
          </p:cNvSpPr>
          <p:nvPr/>
        </p:nvSpPr>
        <p:spPr>
          <a:xfrm>
            <a:off x="7026111" y="1470581"/>
            <a:ext cx="4535079" cy="386498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a:p>
            <a:endParaRPr lang="en-GB"/>
          </a:p>
          <a:p>
            <a:pPr marL="0" indent="0">
              <a:buNone/>
            </a:pPr>
            <a:r>
              <a:rPr lang="en-GB" b="1">
                <a:solidFill>
                  <a:schemeClr val="bg2"/>
                </a:solidFill>
                <a:effectLst>
                  <a:outerShdw blurRad="38100" dist="38100" dir="2700000" algn="tl">
                    <a:srgbClr val="000000">
                      <a:alpha val="43137"/>
                    </a:srgbClr>
                  </a:outerShdw>
                </a:effectLst>
              </a:rPr>
              <a:t>Computer Architecture</a:t>
            </a:r>
          </a:p>
          <a:p>
            <a:pPr marL="0" indent="0">
              <a:buNone/>
            </a:pPr>
            <a:r>
              <a:rPr lang="en-GB" i="1">
                <a:solidFill>
                  <a:schemeClr val="bg2"/>
                </a:solidFill>
              </a:rPr>
              <a:t>ACCA4022</a:t>
            </a:r>
            <a:br>
              <a:rPr lang="en-GB" i="1">
                <a:solidFill>
                  <a:schemeClr val="bg2"/>
                </a:solidFill>
              </a:rPr>
            </a:br>
            <a:endParaRPr lang="en-GB" i="1">
              <a:solidFill>
                <a:schemeClr val="bg2"/>
              </a:solidFill>
            </a:endParaRPr>
          </a:p>
          <a:p>
            <a:pPr marL="0" indent="0">
              <a:buNone/>
            </a:pPr>
            <a:r>
              <a:rPr lang="en-GB">
                <a:solidFill>
                  <a:schemeClr val="bg2"/>
                </a:solidFill>
              </a:rPr>
              <a:t>Applied Computing - WISA</a:t>
            </a:r>
          </a:p>
        </p:txBody>
      </p:sp>
    </p:spTree>
    <p:extLst>
      <p:ext uri="{BB962C8B-B14F-4D97-AF65-F5344CB8AC3E}">
        <p14:creationId xmlns:p14="http://schemas.microsoft.com/office/powerpoint/2010/main" val="13306868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56B96-0633-9CCD-06F2-A7BD1D5097C8}"/>
              </a:ext>
            </a:extLst>
          </p:cNvPr>
          <p:cNvSpPr>
            <a:spLocks noGrp="1"/>
          </p:cNvSpPr>
          <p:nvPr>
            <p:ph type="title"/>
          </p:nvPr>
        </p:nvSpPr>
        <p:spPr/>
        <p:txBody>
          <a:bodyPr/>
          <a:lstStyle/>
          <a:p>
            <a:r>
              <a:rPr lang="en-GB">
                <a:solidFill>
                  <a:srgbClr val="0070C0"/>
                </a:solidFill>
              </a:rPr>
              <a:t>Objectives</a:t>
            </a:r>
          </a:p>
        </p:txBody>
      </p:sp>
      <p:sp>
        <p:nvSpPr>
          <p:cNvPr id="4" name="Content Placeholder 3">
            <a:extLst>
              <a:ext uri="{FF2B5EF4-FFF2-40B4-BE49-F238E27FC236}">
                <a16:creationId xmlns:a16="http://schemas.microsoft.com/office/drawing/2014/main" id="{044D59F5-5890-F814-55D5-1C0BB2B3F0C3}"/>
              </a:ext>
            </a:extLst>
          </p:cNvPr>
          <p:cNvSpPr>
            <a:spLocks noGrp="1"/>
          </p:cNvSpPr>
          <p:nvPr>
            <p:ph idx="1"/>
          </p:nvPr>
        </p:nvSpPr>
        <p:spPr>
          <a:xfrm>
            <a:off x="358775" y="1722586"/>
            <a:ext cx="5472682" cy="3532762"/>
          </a:xfrm>
          <a:prstGeom prst="rect">
            <a:avLst/>
          </a:prstGeom>
        </p:spPr>
        <p:txBody>
          <a:bodyPr wrap="square">
            <a:spAutoFit/>
          </a:bodyPr>
          <a:lstStyle/>
          <a:p>
            <a:r>
              <a:rPr lang="en-US"/>
              <a:t>Define a computer system</a:t>
            </a:r>
          </a:p>
          <a:p>
            <a:r>
              <a:rPr lang="en-US"/>
              <a:t>Identify major components of a computer</a:t>
            </a:r>
          </a:p>
          <a:p>
            <a:r>
              <a:rPr lang="en-US"/>
              <a:t>Classify input, output, and storage peripherals</a:t>
            </a:r>
          </a:p>
          <a:p>
            <a:r>
              <a:rPr lang="en-US"/>
              <a:t>Explain the basic working of a computer system</a:t>
            </a:r>
          </a:p>
          <a:p>
            <a:pPr lvl="1"/>
            <a:endParaRPr lang="en-GB" sz="2000" b="1" i="1">
              <a:solidFill>
                <a:schemeClr val="bg1"/>
              </a:solidFill>
            </a:endParaRPr>
          </a:p>
        </p:txBody>
      </p:sp>
    </p:spTree>
    <p:extLst>
      <p:ext uri="{BB962C8B-B14F-4D97-AF65-F5344CB8AC3E}">
        <p14:creationId xmlns:p14="http://schemas.microsoft.com/office/powerpoint/2010/main" val="1867725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358220" y="365126"/>
            <a:ext cx="11002770" cy="704550"/>
          </a:xfrm>
        </p:spPr>
        <p:txBody>
          <a:bodyPr>
            <a:normAutofit/>
          </a:bodyPr>
          <a:lstStyle/>
          <a:p>
            <a:r>
              <a:rPr lang="en-US" sz="3600">
                <a:solidFill>
                  <a:srgbClr val="00B0F0"/>
                </a:solidFill>
              </a:rPr>
              <a:t>Some definitions</a:t>
            </a:r>
          </a:p>
        </p:txBody>
      </p:sp>
      <p:sp>
        <p:nvSpPr>
          <p:cNvPr id="12291" name="Rectangle 3"/>
          <p:cNvSpPr>
            <a:spLocks noGrp="1" noChangeArrowheads="1"/>
          </p:cNvSpPr>
          <p:nvPr>
            <p:ph type="body" idx="1"/>
          </p:nvPr>
        </p:nvSpPr>
        <p:spPr>
          <a:xfrm>
            <a:off x="1981200" y="1006996"/>
            <a:ext cx="8229600" cy="4844008"/>
          </a:xfrm>
        </p:spPr>
        <p:txBody>
          <a:bodyPr>
            <a:normAutofit lnSpcReduction="10000"/>
          </a:bodyPr>
          <a:lstStyle/>
          <a:p>
            <a:pPr marL="0" indent="0">
              <a:buNone/>
            </a:pPr>
            <a:r>
              <a:rPr lang="en-US"/>
              <a:t>“A computer is an electronic device, operating under the control of instructions stored in its own memory unit, that can accept data (input), process data arithmetically and logically, produce information (output) from the processing, and store the results for future use.”</a:t>
            </a:r>
            <a:br>
              <a:rPr lang="en-US"/>
            </a:br>
            <a:endParaRPr lang="en-US"/>
          </a:p>
          <a:p>
            <a:pPr marL="0" indent="0">
              <a:buNone/>
            </a:pPr>
            <a:r>
              <a:rPr lang="en-US"/>
              <a:t>“</a:t>
            </a:r>
            <a:r>
              <a:rPr lang="en-GB"/>
              <a:t>a programmable electronic device designed to accept data, perform prescribed mathematical and logical operations at high speed, and display the results of these operations. Mainframes, desktop and laptop computers, tablets, and smartphones are some of the different types of computers.</a:t>
            </a: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US">
                <a:solidFill>
                  <a:srgbClr val="00B0F0"/>
                </a:solidFill>
              </a:rPr>
              <a:t>Information Processing Cycle</a:t>
            </a:r>
          </a:p>
        </p:txBody>
      </p:sp>
      <p:sp>
        <p:nvSpPr>
          <p:cNvPr id="13315" name="Rectangle 3"/>
          <p:cNvSpPr>
            <a:spLocks noGrp="1" noChangeArrowheads="1"/>
          </p:cNvSpPr>
          <p:nvPr>
            <p:ph type="body" idx="1"/>
          </p:nvPr>
        </p:nvSpPr>
        <p:spPr/>
        <p:txBody>
          <a:bodyPr/>
          <a:lstStyle/>
          <a:p>
            <a:pPr marL="0" indent="0">
              <a:buNone/>
            </a:pPr>
            <a:r>
              <a:rPr lang="en-US"/>
              <a:t>Four Operations</a:t>
            </a:r>
          </a:p>
          <a:p>
            <a:pPr marL="0" indent="0">
              <a:buNone/>
            </a:pPr>
            <a:endParaRPr lang="en-US"/>
          </a:p>
          <a:p>
            <a:r>
              <a:rPr lang="en-US"/>
              <a:t>Input</a:t>
            </a:r>
          </a:p>
          <a:p>
            <a:r>
              <a:rPr lang="en-US"/>
              <a:t>Process</a:t>
            </a:r>
          </a:p>
          <a:p>
            <a:r>
              <a:rPr lang="en-US"/>
              <a:t>Output</a:t>
            </a:r>
          </a:p>
          <a:p>
            <a:r>
              <a:rPr lang="en-US"/>
              <a:t>Storage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331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13315">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13315">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1331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uiExpand="1"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7176120" y="5949280"/>
            <a:ext cx="3491880" cy="90872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58220" y="365125"/>
            <a:ext cx="9104958" cy="713177"/>
          </a:xfrm>
        </p:spPr>
        <p:txBody>
          <a:bodyPr>
            <a:normAutofit/>
          </a:bodyPr>
          <a:lstStyle/>
          <a:p>
            <a:r>
              <a:rPr lang="en-US" sz="2800">
                <a:solidFill>
                  <a:srgbClr val="00B0F0"/>
                </a:solidFill>
              </a:rPr>
              <a:t>Information Processing Cycle</a:t>
            </a:r>
            <a:endParaRPr lang="en-GB" sz="2800">
              <a:solidFill>
                <a:srgbClr val="00B0F0"/>
              </a:solidFill>
            </a:endParaRPr>
          </a:p>
        </p:txBody>
      </p:sp>
      <p:pic>
        <p:nvPicPr>
          <p:cNvPr id="4" name="Picture 2" descr="c05f01"/>
          <p:cNvPicPr preferRelativeResize="0">
            <a:picLocks noChangeAspect="1" noChangeArrowheads="1"/>
          </p:cNvPicPr>
          <p:nvPr/>
        </p:nvPicPr>
        <p:blipFill>
          <a:blip r:embed="rId2" cstate="print">
            <a:clrChange>
              <a:clrFrom>
                <a:srgbClr val="FFFFFF"/>
              </a:clrFrom>
              <a:clrTo>
                <a:srgbClr val="FFFFFF">
                  <a:alpha val="0"/>
                </a:srgbClr>
              </a:clrTo>
            </a:clrChange>
          </a:blip>
          <a:srcRect l="749" t="1858" r="1222" b="2077"/>
          <a:stretch>
            <a:fillRect/>
          </a:stretch>
        </p:blipFill>
        <p:spPr bwMode="auto">
          <a:xfrm>
            <a:off x="1581150" y="1078302"/>
            <a:ext cx="7079771" cy="4440149"/>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a:solidFill>
                  <a:srgbClr val="00B0F0"/>
                </a:solidFill>
              </a:rPr>
              <a:t>Hardware and Software</a:t>
            </a:r>
          </a:p>
        </p:txBody>
      </p:sp>
      <p:sp>
        <p:nvSpPr>
          <p:cNvPr id="5123" name="Rectangle 3"/>
          <p:cNvSpPr>
            <a:spLocks noGrp="1" noChangeArrowheads="1"/>
          </p:cNvSpPr>
          <p:nvPr>
            <p:ph type="body" idx="1"/>
          </p:nvPr>
        </p:nvSpPr>
        <p:spPr/>
        <p:txBody>
          <a:bodyPr>
            <a:normAutofit/>
          </a:bodyPr>
          <a:lstStyle/>
          <a:p>
            <a:pPr marL="0" indent="0">
              <a:buNone/>
            </a:pPr>
            <a:r>
              <a:rPr lang="en-US"/>
              <a:t>Hardware</a:t>
            </a:r>
          </a:p>
          <a:p>
            <a:pPr lvl="1"/>
            <a:r>
              <a:rPr lang="en-US"/>
              <a:t>Everything you can touch and see</a:t>
            </a:r>
          </a:p>
          <a:p>
            <a:pPr lvl="1"/>
            <a:r>
              <a:rPr lang="en-US"/>
              <a:t>Monitor, hard drive, CD-ROM, computer cables, keyboard, mouse, modem, printer, etc.  </a:t>
            </a:r>
          </a:p>
          <a:p>
            <a:pPr marL="0" indent="0">
              <a:buNone/>
            </a:pPr>
            <a:r>
              <a:rPr lang="en-US"/>
              <a:t>Software </a:t>
            </a:r>
          </a:p>
          <a:p>
            <a:pPr lvl="1"/>
            <a:r>
              <a:rPr lang="en-US"/>
              <a:t>Everything you cannot see</a:t>
            </a:r>
          </a:p>
          <a:p>
            <a:pPr lvl="1"/>
            <a:r>
              <a:rPr lang="en-US"/>
              <a:t>Software are programs &amp; applications</a:t>
            </a:r>
          </a:p>
          <a:p>
            <a:pPr lvl="1"/>
            <a:r>
              <a:rPr lang="en-US"/>
              <a:t>Needed for computer to function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12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512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51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512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512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499"/>
                                          </p:stCondLst>
                                        </p:cTn>
                                        <p:tgtEl>
                                          <p:spTgt spid="512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499"/>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58219" y="365126"/>
            <a:ext cx="6163351" cy="739056"/>
          </a:xfrm>
        </p:spPr>
        <p:txBody>
          <a:bodyPr>
            <a:normAutofit/>
          </a:bodyPr>
          <a:lstStyle/>
          <a:p>
            <a:r>
              <a:rPr lang="en-US" sz="3200">
                <a:solidFill>
                  <a:srgbClr val="00B0F0"/>
                </a:solidFill>
              </a:rPr>
              <a:t>Systems Software</a:t>
            </a:r>
          </a:p>
        </p:txBody>
      </p:sp>
      <p:sp>
        <p:nvSpPr>
          <p:cNvPr id="8195" name="Rectangle 3"/>
          <p:cNvSpPr>
            <a:spLocks noGrp="1" noChangeArrowheads="1"/>
          </p:cNvSpPr>
          <p:nvPr>
            <p:ph type="body" idx="1"/>
          </p:nvPr>
        </p:nvSpPr>
        <p:spPr/>
        <p:txBody>
          <a:bodyPr>
            <a:normAutofit fontScale="70000" lnSpcReduction="20000"/>
          </a:bodyPr>
          <a:lstStyle/>
          <a:p>
            <a:pPr marL="0" indent="0">
              <a:buNone/>
            </a:pPr>
            <a:r>
              <a:rPr lang="en-US" sz="2900" b="1"/>
              <a:t>Operating System (core part)</a:t>
            </a:r>
          </a:p>
          <a:p>
            <a:pPr lvl="0"/>
            <a:r>
              <a:rPr lang="en-GB" sz="2900"/>
              <a:t>Manages : Computer Hardware (CPU, memory, storage, </a:t>
            </a:r>
            <a:r>
              <a:rPr lang="en-GB" sz="2900" err="1"/>
              <a:t>e.t.c</a:t>
            </a:r>
            <a:r>
              <a:rPr lang="en-GB" sz="2900"/>
              <a:t>)</a:t>
            </a:r>
          </a:p>
          <a:p>
            <a:pPr lvl="0"/>
            <a:r>
              <a:rPr lang="en-GB" sz="2900"/>
              <a:t>Examples: Windows, macOS, Linux</a:t>
            </a:r>
          </a:p>
          <a:p>
            <a:pPr marL="0" indent="0">
              <a:buNone/>
            </a:pPr>
            <a:endParaRPr lang="en-GB" b="1"/>
          </a:p>
          <a:p>
            <a:pPr marL="0" indent="0">
              <a:buNone/>
            </a:pPr>
            <a:r>
              <a:rPr lang="en-GB" sz="3200" b="1"/>
              <a:t>Device Drivers</a:t>
            </a:r>
          </a:p>
          <a:p>
            <a:pPr lvl="0"/>
            <a:r>
              <a:rPr lang="en-GB"/>
              <a:t>Help the OS communicate with hardware</a:t>
            </a:r>
          </a:p>
          <a:p>
            <a:pPr lvl="0"/>
            <a:r>
              <a:rPr lang="en-GB"/>
              <a:t>Printer drivers, graphics drivers, keyboard drivers</a:t>
            </a:r>
          </a:p>
          <a:p>
            <a:pPr marL="0" indent="0">
              <a:buNone/>
            </a:pPr>
            <a:endParaRPr lang="en-US"/>
          </a:p>
          <a:p>
            <a:pPr marL="0" indent="0">
              <a:buNone/>
            </a:pPr>
            <a:r>
              <a:rPr lang="en-GB" sz="3200" b="1"/>
              <a:t>Boot/Startup Programs</a:t>
            </a:r>
            <a:endParaRPr lang="en-US" sz="3200"/>
          </a:p>
          <a:p>
            <a:pPr marL="0" lvl="0" indent="0">
              <a:buNone/>
            </a:pPr>
            <a:r>
              <a:rPr lang="en-GB"/>
              <a:t>BIOS, boot loaders that start the computer and load the OS</a:t>
            </a:r>
          </a:p>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819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819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819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819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uiExpand="1"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US">
                <a:solidFill>
                  <a:srgbClr val="00B0F0"/>
                </a:solidFill>
              </a:rPr>
              <a:t>Application Software</a:t>
            </a:r>
          </a:p>
        </p:txBody>
      </p:sp>
      <p:sp>
        <p:nvSpPr>
          <p:cNvPr id="9219" name="Rectangle 3"/>
          <p:cNvSpPr>
            <a:spLocks noGrp="1" noChangeArrowheads="1"/>
          </p:cNvSpPr>
          <p:nvPr>
            <p:ph type="body" idx="1"/>
          </p:nvPr>
        </p:nvSpPr>
        <p:spPr/>
        <p:txBody>
          <a:bodyPr/>
          <a:lstStyle/>
          <a:p>
            <a:r>
              <a:rPr lang="en-US"/>
              <a:t>Word Processing Software</a:t>
            </a:r>
          </a:p>
          <a:p>
            <a:r>
              <a:rPr lang="en-US"/>
              <a:t>Electronic Spreadsheet Software</a:t>
            </a:r>
          </a:p>
          <a:p>
            <a:r>
              <a:rPr lang="en-US"/>
              <a:t>Database Software</a:t>
            </a:r>
          </a:p>
          <a:p>
            <a:r>
              <a:rPr lang="en-US"/>
              <a:t>Presentational Software</a:t>
            </a:r>
          </a:p>
          <a:p>
            <a:r>
              <a:rPr lang="en-US"/>
              <a:t>Communication Software</a:t>
            </a:r>
          </a:p>
          <a:p>
            <a:r>
              <a:rPr lang="en-US"/>
              <a:t>Electronic Mail Software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1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921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921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921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9219">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92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uiExpand="1"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1847528" y="1288968"/>
            <a:ext cx="5256584" cy="5569032"/>
          </a:xfrm>
        </p:spPr>
      </p:pic>
      <p:sp>
        <p:nvSpPr>
          <p:cNvPr id="6" name="Oval 5"/>
          <p:cNvSpPr/>
          <p:nvPr/>
        </p:nvSpPr>
        <p:spPr>
          <a:xfrm>
            <a:off x="4492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1</a:t>
            </a:r>
          </a:p>
        </p:txBody>
      </p:sp>
      <p:sp>
        <p:nvSpPr>
          <p:cNvPr id="7" name="Oval 6"/>
          <p:cNvSpPr/>
          <p:nvPr/>
        </p:nvSpPr>
        <p:spPr>
          <a:xfrm>
            <a:off x="2979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2</a:t>
            </a:r>
          </a:p>
        </p:txBody>
      </p:sp>
      <p:sp>
        <p:nvSpPr>
          <p:cNvPr id="8" name="Oval 7"/>
          <p:cNvSpPr/>
          <p:nvPr/>
        </p:nvSpPr>
        <p:spPr>
          <a:xfrm>
            <a:off x="6630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9" name="Oval 8"/>
          <p:cNvSpPr/>
          <p:nvPr/>
        </p:nvSpPr>
        <p:spPr>
          <a:xfrm>
            <a:off x="2984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3</a:t>
            </a:r>
          </a:p>
        </p:txBody>
      </p:sp>
      <p:sp>
        <p:nvSpPr>
          <p:cNvPr id="10" name="Oval 9"/>
          <p:cNvSpPr/>
          <p:nvPr/>
        </p:nvSpPr>
        <p:spPr>
          <a:xfrm>
            <a:off x="3356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4</a:t>
            </a:r>
          </a:p>
        </p:txBody>
      </p:sp>
      <p:sp>
        <p:nvSpPr>
          <p:cNvPr id="11" name="Oval 10"/>
          <p:cNvSpPr/>
          <p:nvPr/>
        </p:nvSpPr>
        <p:spPr>
          <a:xfrm>
            <a:off x="5680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2" name="Oval 11"/>
          <p:cNvSpPr/>
          <p:nvPr/>
        </p:nvSpPr>
        <p:spPr>
          <a:xfrm>
            <a:off x="2426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6</a:t>
            </a:r>
          </a:p>
        </p:txBody>
      </p:sp>
      <p:sp>
        <p:nvSpPr>
          <p:cNvPr id="13" name="Oval 12"/>
          <p:cNvSpPr/>
          <p:nvPr/>
        </p:nvSpPr>
        <p:spPr>
          <a:xfrm>
            <a:off x="2828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5</a:t>
            </a:r>
          </a:p>
        </p:txBody>
      </p:sp>
      <p:sp>
        <p:nvSpPr>
          <p:cNvPr id="14" name="Oval 13"/>
          <p:cNvSpPr/>
          <p:nvPr/>
        </p:nvSpPr>
        <p:spPr>
          <a:xfrm>
            <a:off x="1890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7</a:t>
            </a:r>
          </a:p>
        </p:txBody>
      </p:sp>
      <p:sp>
        <p:nvSpPr>
          <p:cNvPr id="15" name="Oval 14"/>
          <p:cNvSpPr/>
          <p:nvPr/>
        </p:nvSpPr>
        <p:spPr>
          <a:xfrm>
            <a:off x="5462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6" name="Oval 15"/>
          <p:cNvSpPr/>
          <p:nvPr/>
        </p:nvSpPr>
        <p:spPr>
          <a:xfrm>
            <a:off x="4475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8" name="Rectangle 3"/>
          <p:cNvSpPr txBox="1">
            <a:spLocks noChangeArrowheads="1"/>
          </p:cNvSpPr>
          <p:nvPr/>
        </p:nvSpPr>
        <p:spPr>
          <a:xfrm>
            <a:off x="6456040" y="1775192"/>
            <a:ext cx="3888432" cy="4625609"/>
          </a:xfrm>
          <a:prstGeom prst="rect">
            <a:avLst/>
          </a:prstGeom>
        </p:spPr>
        <p:txBody>
          <a:bodyPr vert="horz" lIns="54864" tIns="91440" rtlCol="0">
            <a:normAutofit/>
          </a:bodyPr>
          <a:lstStyle/>
          <a:p>
            <a:pPr marL="438912" indent="-320040">
              <a:buClr>
                <a:schemeClr val="accent1"/>
              </a:buClr>
              <a:buSzPct val="80000"/>
              <a:buFont typeface="Wingdings 2"/>
              <a:buChar char=""/>
              <a:defRPr/>
            </a:pPr>
            <a:r>
              <a:rPr lang="en-US" sz="3200"/>
              <a:t>4 Categories</a:t>
            </a:r>
          </a:p>
          <a:p>
            <a:pPr marL="438912" indent="-320040">
              <a:buClr>
                <a:schemeClr val="accent1"/>
              </a:buClr>
              <a:buSzPct val="80000"/>
              <a:buFont typeface="Wingdings 2"/>
              <a:buChar char=""/>
              <a:defRPr/>
            </a:pPr>
            <a:endParaRPr lang="en-US" sz="3200"/>
          </a:p>
          <a:p>
            <a:pPr marL="731520" lvl="1" indent="-274320">
              <a:spcBef>
                <a:spcPct val="20000"/>
              </a:spcBef>
              <a:buClr>
                <a:schemeClr val="accent2"/>
              </a:buClr>
              <a:buSzPct val="90000"/>
              <a:buFont typeface="Wingdings"/>
              <a:buChar char=""/>
              <a:defRPr/>
            </a:pPr>
            <a:r>
              <a:rPr lang="en-US" sz="2800"/>
              <a:t>Processor Unit</a:t>
            </a:r>
          </a:p>
          <a:p>
            <a:pPr marL="731520" lvl="1" indent="-274320">
              <a:spcBef>
                <a:spcPct val="20000"/>
              </a:spcBef>
              <a:buClr>
                <a:schemeClr val="accent2"/>
              </a:buClr>
              <a:buSzPct val="90000"/>
              <a:buFont typeface="Wingdings"/>
              <a:buChar char=""/>
              <a:defRPr/>
            </a:pPr>
            <a:r>
              <a:rPr lang="en-US" sz="2800"/>
              <a:t>Input Devices</a:t>
            </a:r>
          </a:p>
          <a:p>
            <a:pPr marL="731520" lvl="1" indent="-274320">
              <a:spcBef>
                <a:spcPct val="20000"/>
              </a:spcBef>
              <a:buClr>
                <a:schemeClr val="accent2"/>
              </a:buClr>
              <a:buSzPct val="90000"/>
              <a:buFont typeface="Wingdings"/>
              <a:buChar char=""/>
              <a:defRPr/>
            </a:pPr>
            <a:r>
              <a:rPr lang="en-US" sz="2800"/>
              <a:t>Output Devices</a:t>
            </a:r>
          </a:p>
          <a:p>
            <a:pPr marL="731520" lvl="1" indent="-274320">
              <a:spcBef>
                <a:spcPct val="20000"/>
              </a:spcBef>
              <a:buClr>
                <a:schemeClr val="accent2"/>
              </a:buClr>
              <a:buSzPct val="90000"/>
              <a:buFont typeface="Wingdings"/>
              <a:buChar char=""/>
              <a:defRPr/>
            </a:pPr>
            <a:r>
              <a:rPr lang="en-US" sz="2800"/>
              <a:t>Auxiliary Storage Devices</a:t>
            </a:r>
          </a:p>
        </p:txBody>
      </p:sp>
      <p:sp>
        <p:nvSpPr>
          <p:cNvPr id="21" name="Oval 20"/>
          <p:cNvSpPr/>
          <p:nvPr/>
        </p:nvSpPr>
        <p:spPr>
          <a:xfrm>
            <a:off x="5807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8">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18">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18">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18">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1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1847528" y="1288968"/>
            <a:ext cx="5256584" cy="5569032"/>
          </a:xfrm>
        </p:spPr>
      </p:pic>
      <p:sp>
        <p:nvSpPr>
          <p:cNvPr id="6" name="Oval 5"/>
          <p:cNvSpPr/>
          <p:nvPr/>
        </p:nvSpPr>
        <p:spPr>
          <a:xfrm>
            <a:off x="4492774" y="2996952"/>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a:t>1</a:t>
            </a:r>
          </a:p>
        </p:txBody>
      </p:sp>
      <p:sp>
        <p:nvSpPr>
          <p:cNvPr id="7" name="Oval 6"/>
          <p:cNvSpPr/>
          <p:nvPr/>
        </p:nvSpPr>
        <p:spPr>
          <a:xfrm>
            <a:off x="2979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2</a:t>
            </a:r>
          </a:p>
        </p:txBody>
      </p:sp>
      <p:sp>
        <p:nvSpPr>
          <p:cNvPr id="8" name="Oval 7"/>
          <p:cNvSpPr/>
          <p:nvPr/>
        </p:nvSpPr>
        <p:spPr>
          <a:xfrm>
            <a:off x="6630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9" name="Oval 8"/>
          <p:cNvSpPr/>
          <p:nvPr/>
        </p:nvSpPr>
        <p:spPr>
          <a:xfrm>
            <a:off x="2984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3</a:t>
            </a:r>
          </a:p>
        </p:txBody>
      </p:sp>
      <p:sp>
        <p:nvSpPr>
          <p:cNvPr id="10" name="Oval 9"/>
          <p:cNvSpPr/>
          <p:nvPr/>
        </p:nvSpPr>
        <p:spPr>
          <a:xfrm>
            <a:off x="3356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4</a:t>
            </a:r>
          </a:p>
        </p:txBody>
      </p:sp>
      <p:sp>
        <p:nvSpPr>
          <p:cNvPr id="11" name="Oval 10"/>
          <p:cNvSpPr/>
          <p:nvPr/>
        </p:nvSpPr>
        <p:spPr>
          <a:xfrm>
            <a:off x="5680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2" name="Oval 11"/>
          <p:cNvSpPr/>
          <p:nvPr/>
        </p:nvSpPr>
        <p:spPr>
          <a:xfrm>
            <a:off x="2426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6</a:t>
            </a:r>
          </a:p>
        </p:txBody>
      </p:sp>
      <p:sp>
        <p:nvSpPr>
          <p:cNvPr id="13" name="Oval 12"/>
          <p:cNvSpPr/>
          <p:nvPr/>
        </p:nvSpPr>
        <p:spPr>
          <a:xfrm>
            <a:off x="2828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5</a:t>
            </a:r>
          </a:p>
        </p:txBody>
      </p:sp>
      <p:sp>
        <p:nvSpPr>
          <p:cNvPr id="14" name="Oval 13"/>
          <p:cNvSpPr/>
          <p:nvPr/>
        </p:nvSpPr>
        <p:spPr>
          <a:xfrm>
            <a:off x="1890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7</a:t>
            </a:r>
          </a:p>
        </p:txBody>
      </p:sp>
      <p:sp>
        <p:nvSpPr>
          <p:cNvPr id="15" name="Oval 14"/>
          <p:cNvSpPr/>
          <p:nvPr/>
        </p:nvSpPr>
        <p:spPr>
          <a:xfrm>
            <a:off x="5462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6" name="Oval 15"/>
          <p:cNvSpPr/>
          <p:nvPr/>
        </p:nvSpPr>
        <p:spPr>
          <a:xfrm>
            <a:off x="4475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8" name="Rectangle 3"/>
          <p:cNvSpPr txBox="1">
            <a:spLocks noChangeArrowheads="1"/>
          </p:cNvSpPr>
          <p:nvPr/>
        </p:nvSpPr>
        <p:spPr>
          <a:xfrm>
            <a:off x="6456040" y="1775192"/>
            <a:ext cx="3888432" cy="4625609"/>
          </a:xfrm>
          <a:prstGeom prst="rect">
            <a:avLst/>
          </a:prstGeom>
        </p:spPr>
        <p:txBody>
          <a:bodyPr vert="horz" lIns="54864" tIns="91440" rtlCol="0">
            <a:normAutofit/>
          </a:bodyPr>
          <a:lstStyle/>
          <a:p>
            <a:pPr marL="438912" indent="-320040">
              <a:buClr>
                <a:schemeClr val="accent1"/>
              </a:buClr>
              <a:buSzPct val="80000"/>
              <a:defRPr/>
            </a:pPr>
            <a:r>
              <a:rPr lang="en-US" sz="2800"/>
              <a:t>1 Motherboard</a:t>
            </a:r>
          </a:p>
        </p:txBody>
      </p:sp>
      <p:sp>
        <p:nvSpPr>
          <p:cNvPr id="21" name="Oval 20"/>
          <p:cNvSpPr/>
          <p:nvPr/>
        </p:nvSpPr>
        <p:spPr>
          <a:xfrm>
            <a:off x="5807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8</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7176120" y="5949280"/>
            <a:ext cx="3491880" cy="90872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a:t>Motherboard</a:t>
            </a:r>
          </a:p>
        </p:txBody>
      </p:sp>
      <p:sp>
        <p:nvSpPr>
          <p:cNvPr id="3" name="Content Placeholder 2"/>
          <p:cNvSpPr>
            <a:spLocks noGrp="1"/>
          </p:cNvSpPr>
          <p:nvPr>
            <p:ph idx="1"/>
          </p:nvPr>
        </p:nvSpPr>
        <p:spPr/>
        <p:txBody>
          <a:bodyPr/>
          <a:lstStyle/>
          <a:p>
            <a:endParaRPr lang="en-GB"/>
          </a:p>
        </p:txBody>
      </p:sp>
      <p:pic>
        <p:nvPicPr>
          <p:cNvPr id="4" name="Content Placeholder 8" descr="gigabyte g31.jpg"/>
          <p:cNvPicPr>
            <a:picLocks noChangeAspect="1"/>
          </p:cNvPicPr>
          <p:nvPr/>
        </p:nvPicPr>
        <p:blipFill>
          <a:blip r:embed="rId2" cstate="print"/>
          <a:srcRect/>
          <a:stretch>
            <a:fillRect/>
          </a:stretch>
        </p:blipFill>
        <p:spPr bwMode="auto">
          <a:xfrm>
            <a:off x="2506738" y="1556793"/>
            <a:ext cx="7405687" cy="5241925"/>
          </a:xfrm>
          <a:prstGeom prst="rect">
            <a:avLst/>
          </a:prstGeom>
          <a:noFill/>
          <a:ln>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1847528" y="1288968"/>
            <a:ext cx="5256584" cy="5569032"/>
          </a:xfrm>
        </p:spPr>
      </p:pic>
      <p:sp>
        <p:nvSpPr>
          <p:cNvPr id="6" name="Oval 5"/>
          <p:cNvSpPr/>
          <p:nvPr/>
        </p:nvSpPr>
        <p:spPr>
          <a:xfrm>
            <a:off x="4492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1</a:t>
            </a:r>
          </a:p>
        </p:txBody>
      </p:sp>
      <p:sp>
        <p:nvSpPr>
          <p:cNvPr id="7" name="Oval 6"/>
          <p:cNvSpPr/>
          <p:nvPr/>
        </p:nvSpPr>
        <p:spPr>
          <a:xfrm>
            <a:off x="2979043" y="1568202"/>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a:t>2</a:t>
            </a:r>
          </a:p>
        </p:txBody>
      </p:sp>
      <p:sp>
        <p:nvSpPr>
          <p:cNvPr id="8" name="Oval 7"/>
          <p:cNvSpPr/>
          <p:nvPr/>
        </p:nvSpPr>
        <p:spPr>
          <a:xfrm>
            <a:off x="6630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9" name="Oval 8"/>
          <p:cNvSpPr/>
          <p:nvPr/>
        </p:nvSpPr>
        <p:spPr>
          <a:xfrm>
            <a:off x="2984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3</a:t>
            </a:r>
          </a:p>
        </p:txBody>
      </p:sp>
      <p:sp>
        <p:nvSpPr>
          <p:cNvPr id="10" name="Oval 9"/>
          <p:cNvSpPr/>
          <p:nvPr/>
        </p:nvSpPr>
        <p:spPr>
          <a:xfrm>
            <a:off x="3356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4</a:t>
            </a:r>
          </a:p>
        </p:txBody>
      </p:sp>
      <p:sp>
        <p:nvSpPr>
          <p:cNvPr id="11" name="Oval 10"/>
          <p:cNvSpPr/>
          <p:nvPr/>
        </p:nvSpPr>
        <p:spPr>
          <a:xfrm>
            <a:off x="5680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2" name="Oval 11"/>
          <p:cNvSpPr/>
          <p:nvPr/>
        </p:nvSpPr>
        <p:spPr>
          <a:xfrm>
            <a:off x="2426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6</a:t>
            </a:r>
          </a:p>
        </p:txBody>
      </p:sp>
      <p:sp>
        <p:nvSpPr>
          <p:cNvPr id="13" name="Oval 12"/>
          <p:cNvSpPr/>
          <p:nvPr/>
        </p:nvSpPr>
        <p:spPr>
          <a:xfrm>
            <a:off x="2828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5</a:t>
            </a:r>
          </a:p>
        </p:txBody>
      </p:sp>
      <p:sp>
        <p:nvSpPr>
          <p:cNvPr id="14" name="Oval 13"/>
          <p:cNvSpPr/>
          <p:nvPr/>
        </p:nvSpPr>
        <p:spPr>
          <a:xfrm>
            <a:off x="1890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7</a:t>
            </a:r>
          </a:p>
        </p:txBody>
      </p:sp>
      <p:sp>
        <p:nvSpPr>
          <p:cNvPr id="15" name="Oval 14"/>
          <p:cNvSpPr/>
          <p:nvPr/>
        </p:nvSpPr>
        <p:spPr>
          <a:xfrm>
            <a:off x="5462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6" name="Oval 15"/>
          <p:cNvSpPr/>
          <p:nvPr/>
        </p:nvSpPr>
        <p:spPr>
          <a:xfrm>
            <a:off x="4475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8" name="Rectangle 3"/>
          <p:cNvSpPr txBox="1">
            <a:spLocks noChangeArrowheads="1"/>
          </p:cNvSpPr>
          <p:nvPr/>
        </p:nvSpPr>
        <p:spPr>
          <a:xfrm>
            <a:off x="6456040" y="1775192"/>
            <a:ext cx="3888432" cy="4625609"/>
          </a:xfrm>
          <a:prstGeom prst="rect">
            <a:avLst/>
          </a:prstGeom>
        </p:spPr>
        <p:txBody>
          <a:bodyPr vert="horz" lIns="54864" tIns="91440" rtlCol="0">
            <a:normAutofit/>
          </a:bodyPr>
          <a:lstStyle/>
          <a:p>
            <a:pPr marL="438912" indent="-320040">
              <a:buClr>
                <a:schemeClr val="accent1"/>
              </a:buClr>
              <a:buSzPct val="80000"/>
              <a:defRPr/>
            </a:pPr>
            <a:r>
              <a:rPr lang="en-US" sz="2800"/>
              <a:t>2 Central Processing Unit (CPU)</a:t>
            </a:r>
          </a:p>
        </p:txBody>
      </p:sp>
      <p:sp>
        <p:nvSpPr>
          <p:cNvPr id="21" name="Oval 20"/>
          <p:cNvSpPr/>
          <p:nvPr/>
        </p:nvSpPr>
        <p:spPr>
          <a:xfrm>
            <a:off x="5807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8</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US"/>
              <a:t>CPU</a:t>
            </a:r>
          </a:p>
        </p:txBody>
      </p:sp>
      <p:sp>
        <p:nvSpPr>
          <p:cNvPr id="18435" name="Rectangle 3"/>
          <p:cNvSpPr>
            <a:spLocks noGrp="1" noChangeArrowheads="1"/>
          </p:cNvSpPr>
          <p:nvPr>
            <p:ph type="body" idx="1"/>
          </p:nvPr>
        </p:nvSpPr>
        <p:spPr/>
        <p:txBody>
          <a:bodyPr/>
          <a:lstStyle/>
          <a:p>
            <a:r>
              <a:rPr lang="en-US"/>
              <a:t>Interprets instructions to the computer</a:t>
            </a:r>
          </a:p>
          <a:p>
            <a:r>
              <a:rPr lang="en-US"/>
              <a:t>Performs logical and arithmetic operations</a:t>
            </a:r>
          </a:p>
          <a:p>
            <a:r>
              <a:rPr lang="en-US"/>
              <a:t>Causes the input and output operations to occur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84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7176120" y="5949280"/>
            <a:ext cx="3491880" cy="90872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US"/>
              <a:t>Information Processing Cycle</a:t>
            </a:r>
            <a:endParaRPr lang="en-GB"/>
          </a:p>
        </p:txBody>
      </p:sp>
      <p:pic>
        <p:nvPicPr>
          <p:cNvPr id="4" name="Picture 2" descr="c05f01"/>
          <p:cNvPicPr preferRelativeResize="0">
            <a:picLocks noChangeAspect="1" noChangeArrowheads="1"/>
          </p:cNvPicPr>
          <p:nvPr/>
        </p:nvPicPr>
        <p:blipFill>
          <a:blip r:embed="rId2" cstate="print">
            <a:clrChange>
              <a:clrFrom>
                <a:srgbClr val="FFFFFF"/>
              </a:clrFrom>
              <a:clrTo>
                <a:srgbClr val="FFFFFF">
                  <a:alpha val="0"/>
                </a:srgbClr>
              </a:clrTo>
            </a:clrChange>
          </a:blip>
          <a:srcRect l="749" t="1858" r="1222" b="2077"/>
          <a:stretch>
            <a:fillRect/>
          </a:stretch>
        </p:blipFill>
        <p:spPr bwMode="auto">
          <a:xfrm>
            <a:off x="1581150" y="1521668"/>
            <a:ext cx="9029700" cy="5219700"/>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1847528" y="1288968"/>
            <a:ext cx="5256584" cy="5569032"/>
          </a:xfrm>
        </p:spPr>
      </p:pic>
      <p:sp>
        <p:nvSpPr>
          <p:cNvPr id="6" name="Oval 5"/>
          <p:cNvSpPr/>
          <p:nvPr/>
        </p:nvSpPr>
        <p:spPr>
          <a:xfrm>
            <a:off x="4492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1</a:t>
            </a:r>
          </a:p>
        </p:txBody>
      </p:sp>
      <p:sp>
        <p:nvSpPr>
          <p:cNvPr id="7" name="Oval 6"/>
          <p:cNvSpPr/>
          <p:nvPr/>
        </p:nvSpPr>
        <p:spPr>
          <a:xfrm>
            <a:off x="2979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2</a:t>
            </a:r>
          </a:p>
        </p:txBody>
      </p:sp>
      <p:sp>
        <p:nvSpPr>
          <p:cNvPr id="8" name="Oval 7"/>
          <p:cNvSpPr/>
          <p:nvPr/>
        </p:nvSpPr>
        <p:spPr>
          <a:xfrm>
            <a:off x="6630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9" name="Oval 8"/>
          <p:cNvSpPr/>
          <p:nvPr/>
        </p:nvSpPr>
        <p:spPr>
          <a:xfrm>
            <a:off x="2984804" y="2434977"/>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a:t>3</a:t>
            </a:r>
          </a:p>
        </p:txBody>
      </p:sp>
      <p:sp>
        <p:nvSpPr>
          <p:cNvPr id="10" name="Oval 9"/>
          <p:cNvSpPr/>
          <p:nvPr/>
        </p:nvSpPr>
        <p:spPr>
          <a:xfrm>
            <a:off x="3356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4</a:t>
            </a:r>
          </a:p>
        </p:txBody>
      </p:sp>
      <p:sp>
        <p:nvSpPr>
          <p:cNvPr id="11" name="Oval 10"/>
          <p:cNvSpPr/>
          <p:nvPr/>
        </p:nvSpPr>
        <p:spPr>
          <a:xfrm>
            <a:off x="5680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2" name="Oval 11"/>
          <p:cNvSpPr/>
          <p:nvPr/>
        </p:nvSpPr>
        <p:spPr>
          <a:xfrm>
            <a:off x="2426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6</a:t>
            </a:r>
          </a:p>
        </p:txBody>
      </p:sp>
      <p:sp>
        <p:nvSpPr>
          <p:cNvPr id="13" name="Oval 12"/>
          <p:cNvSpPr/>
          <p:nvPr/>
        </p:nvSpPr>
        <p:spPr>
          <a:xfrm>
            <a:off x="2828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5</a:t>
            </a:r>
          </a:p>
        </p:txBody>
      </p:sp>
      <p:sp>
        <p:nvSpPr>
          <p:cNvPr id="14" name="Oval 13"/>
          <p:cNvSpPr/>
          <p:nvPr/>
        </p:nvSpPr>
        <p:spPr>
          <a:xfrm>
            <a:off x="1890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7</a:t>
            </a:r>
          </a:p>
        </p:txBody>
      </p:sp>
      <p:sp>
        <p:nvSpPr>
          <p:cNvPr id="15" name="Oval 14"/>
          <p:cNvSpPr/>
          <p:nvPr/>
        </p:nvSpPr>
        <p:spPr>
          <a:xfrm>
            <a:off x="5462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6" name="Oval 15"/>
          <p:cNvSpPr/>
          <p:nvPr/>
        </p:nvSpPr>
        <p:spPr>
          <a:xfrm>
            <a:off x="4475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8" name="Rectangle 3"/>
          <p:cNvSpPr txBox="1">
            <a:spLocks noChangeArrowheads="1"/>
          </p:cNvSpPr>
          <p:nvPr/>
        </p:nvSpPr>
        <p:spPr>
          <a:xfrm>
            <a:off x="6456040" y="1775192"/>
            <a:ext cx="3888432" cy="4625609"/>
          </a:xfrm>
          <a:prstGeom prst="rect">
            <a:avLst/>
          </a:prstGeom>
        </p:spPr>
        <p:txBody>
          <a:bodyPr vert="horz" lIns="54864" tIns="91440" rtlCol="0">
            <a:normAutofit/>
          </a:bodyPr>
          <a:lstStyle/>
          <a:p>
            <a:pPr marL="438912" indent="-320040">
              <a:buClr>
                <a:schemeClr val="accent1"/>
              </a:buClr>
              <a:buSzPct val="80000"/>
              <a:defRPr/>
            </a:pPr>
            <a:r>
              <a:rPr lang="en-US" sz="2800"/>
              <a:t>3 Memory</a:t>
            </a:r>
          </a:p>
        </p:txBody>
      </p:sp>
      <p:sp>
        <p:nvSpPr>
          <p:cNvPr id="21" name="Oval 20"/>
          <p:cNvSpPr/>
          <p:nvPr/>
        </p:nvSpPr>
        <p:spPr>
          <a:xfrm>
            <a:off x="5807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8</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6" name="Picture 2"/>
          <p:cNvPicPr>
            <a:picLocks noChangeAspect="1" noChangeArrowheads="1"/>
          </p:cNvPicPr>
          <p:nvPr/>
        </p:nvPicPr>
        <p:blipFill>
          <a:blip r:embed="rId3" cstate="print"/>
          <a:srcRect/>
          <a:stretch>
            <a:fillRect/>
          </a:stretch>
        </p:blipFill>
        <p:spPr bwMode="auto">
          <a:xfrm>
            <a:off x="6256049" y="1240817"/>
            <a:ext cx="4604899" cy="3672408"/>
          </a:xfrm>
          <a:prstGeom prst="rect">
            <a:avLst/>
          </a:prstGeom>
          <a:noFill/>
          <a:ln w="9525">
            <a:noFill/>
            <a:miter lim="800000"/>
            <a:headEnd/>
            <a:tailEnd/>
          </a:ln>
        </p:spPr>
      </p:pic>
      <p:sp>
        <p:nvSpPr>
          <p:cNvPr id="20482" name="Rectangle 2"/>
          <p:cNvSpPr>
            <a:spLocks noGrp="1" noChangeArrowheads="1"/>
          </p:cNvSpPr>
          <p:nvPr>
            <p:ph type="title"/>
          </p:nvPr>
        </p:nvSpPr>
        <p:spPr/>
        <p:txBody>
          <a:bodyPr>
            <a:normAutofit/>
          </a:bodyPr>
          <a:lstStyle/>
          <a:p>
            <a:r>
              <a:rPr lang="en-US"/>
              <a:t>RAM</a:t>
            </a:r>
          </a:p>
        </p:txBody>
      </p:sp>
      <p:sp>
        <p:nvSpPr>
          <p:cNvPr id="20483" name="Rectangle 3"/>
          <p:cNvSpPr>
            <a:spLocks noGrp="1" noChangeArrowheads="1"/>
          </p:cNvSpPr>
          <p:nvPr>
            <p:ph type="body" idx="1"/>
          </p:nvPr>
        </p:nvSpPr>
        <p:spPr>
          <a:xfrm>
            <a:off x="1631504" y="1139623"/>
            <a:ext cx="4824536" cy="5082809"/>
          </a:xfrm>
        </p:spPr>
        <p:txBody>
          <a:bodyPr>
            <a:normAutofit/>
          </a:bodyPr>
          <a:lstStyle/>
          <a:p>
            <a:r>
              <a:rPr lang="en-US"/>
              <a:t>Silicon chips that store data and instructions as electronic currents</a:t>
            </a:r>
          </a:p>
          <a:p>
            <a:r>
              <a:rPr lang="en-US"/>
              <a:t>Primary storage of data to be processed</a:t>
            </a:r>
          </a:p>
          <a:p>
            <a:r>
              <a:rPr lang="en-US"/>
              <a:t>CPU can manipulate electrical currents</a:t>
            </a:r>
          </a:p>
          <a:p>
            <a:r>
              <a:rPr lang="en-US"/>
              <a:t>Volatile - Contents of RAM will be lost when power is turned off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048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uiExpand="1"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US"/>
              <a:t>Cache </a:t>
            </a:r>
          </a:p>
        </p:txBody>
      </p:sp>
      <p:sp>
        <p:nvSpPr>
          <p:cNvPr id="24579" name="Rectangle 3"/>
          <p:cNvSpPr>
            <a:spLocks noGrp="1" noChangeArrowheads="1"/>
          </p:cNvSpPr>
          <p:nvPr>
            <p:ph type="body" idx="1"/>
          </p:nvPr>
        </p:nvSpPr>
        <p:spPr>
          <a:xfrm>
            <a:off x="1596008" y="1238297"/>
            <a:ext cx="8614792" cy="4625609"/>
          </a:xfrm>
        </p:spPr>
        <p:txBody>
          <a:bodyPr>
            <a:normAutofit lnSpcReduction="10000"/>
          </a:bodyPr>
          <a:lstStyle/>
          <a:p>
            <a:r>
              <a:rPr lang="en-US"/>
              <a:t>Temporary holding area where the system stores frequently accessed information</a:t>
            </a:r>
          </a:p>
          <a:p>
            <a:r>
              <a:rPr lang="en-US"/>
              <a:t>Allows the processor to operate faster</a:t>
            </a:r>
          </a:p>
          <a:p>
            <a:r>
              <a:rPr lang="en-US"/>
              <a:t>Small - Size measured in KB or MB</a:t>
            </a:r>
          </a:p>
          <a:p>
            <a:r>
              <a:rPr lang="en-US"/>
              <a:t>Cache normally associated with terms such as L1 or L2. e.g.</a:t>
            </a:r>
          </a:p>
          <a:p>
            <a:pPr lvl="1"/>
            <a:r>
              <a:rPr lang="en-US"/>
              <a:t>L1 is internal to the </a:t>
            </a:r>
            <a:br>
              <a:rPr lang="en-US"/>
            </a:br>
            <a:r>
              <a:rPr lang="en-US"/>
              <a:t>microprocessor</a:t>
            </a:r>
          </a:p>
          <a:p>
            <a:pPr lvl="1"/>
            <a:r>
              <a:rPr lang="en-US"/>
              <a:t>L2 is separate from the </a:t>
            </a:r>
            <a:br>
              <a:rPr lang="en-US"/>
            </a:br>
            <a:r>
              <a:rPr lang="en-US"/>
              <a:t>microprocessor</a:t>
            </a:r>
            <a:br>
              <a:rPr lang="en-US"/>
            </a:br>
            <a:r>
              <a:rPr lang="en-US"/>
              <a:t>(Current mainstream CPUs</a:t>
            </a:r>
            <a:br>
              <a:rPr lang="en-US"/>
            </a:br>
            <a:r>
              <a:rPr lang="en-US"/>
              <a:t>Have all cache on-chip)</a:t>
            </a:r>
          </a:p>
        </p:txBody>
      </p:sp>
      <p:pic>
        <p:nvPicPr>
          <p:cNvPr id="5122" name="Picture 2"/>
          <p:cNvPicPr>
            <a:picLocks noChangeAspect="1" noChangeArrowheads="1"/>
          </p:cNvPicPr>
          <p:nvPr/>
        </p:nvPicPr>
        <p:blipFill>
          <a:blip r:embed="rId2" cstate="print"/>
          <a:srcRect/>
          <a:stretch>
            <a:fillRect/>
          </a:stretch>
        </p:blipFill>
        <p:spPr bwMode="auto">
          <a:xfrm>
            <a:off x="6806974" y="3431398"/>
            <a:ext cx="4283968" cy="274174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4579">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499"/>
                                          </p:stCondLst>
                                        </p:cTn>
                                        <p:tgtEl>
                                          <p:spTgt spid="24579">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499"/>
                                          </p:stCondLst>
                                        </p:cTn>
                                        <p:tgtEl>
                                          <p:spTgt spid="2457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a:bodyPr>
          <a:lstStyle/>
          <a:p>
            <a:r>
              <a:rPr lang="en-US"/>
              <a:t>ROM</a:t>
            </a:r>
          </a:p>
        </p:txBody>
      </p:sp>
      <p:sp>
        <p:nvSpPr>
          <p:cNvPr id="22531" name="Rectangle 3"/>
          <p:cNvSpPr>
            <a:spLocks noGrp="1" noChangeArrowheads="1"/>
          </p:cNvSpPr>
          <p:nvPr>
            <p:ph type="body" idx="1"/>
          </p:nvPr>
        </p:nvSpPr>
        <p:spPr>
          <a:xfrm>
            <a:off x="1631504" y="1628800"/>
            <a:ext cx="4392488" cy="5229200"/>
          </a:xfrm>
        </p:spPr>
        <p:txBody>
          <a:bodyPr>
            <a:normAutofit/>
          </a:bodyPr>
          <a:lstStyle/>
          <a:p>
            <a:r>
              <a:rPr lang="en-US"/>
              <a:t>Read Only Memory</a:t>
            </a:r>
          </a:p>
          <a:p>
            <a:pPr lvl="1"/>
            <a:r>
              <a:rPr lang="en-US"/>
              <a:t>Hard coded information in silicon chips</a:t>
            </a:r>
          </a:p>
          <a:p>
            <a:pPr lvl="1"/>
            <a:r>
              <a:rPr lang="en-US"/>
              <a:t>Non-volatile</a:t>
            </a:r>
          </a:p>
          <a:p>
            <a:pPr lvl="1"/>
            <a:r>
              <a:rPr lang="en-US"/>
              <a:t>BIOS (Basic Input-Output System)</a:t>
            </a:r>
          </a:p>
          <a:p>
            <a:pPr lvl="2"/>
            <a:r>
              <a:rPr lang="en-US"/>
              <a:t>gives computer the initial instructions to get it started once computer is turned on.</a:t>
            </a:r>
          </a:p>
        </p:txBody>
      </p:sp>
      <p:pic>
        <p:nvPicPr>
          <p:cNvPr id="4102" name="Picture 6"/>
          <p:cNvPicPr>
            <a:picLocks noChangeAspect="1" noChangeArrowheads="1"/>
          </p:cNvPicPr>
          <p:nvPr/>
        </p:nvPicPr>
        <p:blipFill>
          <a:blip r:embed="rId3" cstate="print"/>
          <a:srcRect/>
          <a:stretch>
            <a:fillRect/>
          </a:stretch>
        </p:blipFill>
        <p:spPr bwMode="auto">
          <a:xfrm>
            <a:off x="6093334" y="1772816"/>
            <a:ext cx="4395155" cy="365136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2531">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22531">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499"/>
                                          </p:stCondLst>
                                        </p:cTn>
                                        <p:tgtEl>
                                          <p:spTgt spid="22531">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499"/>
                                          </p:stCondLst>
                                        </p:cTn>
                                        <p:tgtEl>
                                          <p:spTgt spid="2253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uiExpand="1"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a:bodyPr>
          <a:lstStyle/>
          <a:p>
            <a:r>
              <a:rPr lang="en-US"/>
              <a:t>RAM</a:t>
            </a:r>
          </a:p>
        </p:txBody>
      </p:sp>
      <p:sp>
        <p:nvSpPr>
          <p:cNvPr id="21507" name="Rectangle 3"/>
          <p:cNvSpPr>
            <a:spLocks noGrp="1" noChangeArrowheads="1"/>
          </p:cNvSpPr>
          <p:nvPr>
            <p:ph type="body" idx="1"/>
          </p:nvPr>
        </p:nvSpPr>
        <p:spPr/>
        <p:txBody>
          <a:bodyPr/>
          <a:lstStyle/>
          <a:p>
            <a:r>
              <a:rPr lang="en-US"/>
              <a:t>Usually measured in KB , MB or GB</a:t>
            </a:r>
            <a:br>
              <a:rPr lang="en-US"/>
            </a:br>
            <a:r>
              <a:rPr lang="en-US"/>
              <a:t>(e.g.: 8 GB of RAM)</a:t>
            </a:r>
          </a:p>
          <a:p>
            <a:r>
              <a:rPr lang="en-US"/>
              <a:t>Size/number of Applications determine how much RAM is needed (optimal)</a:t>
            </a:r>
            <a:br>
              <a:rPr lang="en-US"/>
            </a:br>
            <a:endParaRPr lang="en-US"/>
          </a:p>
          <a:p>
            <a:r>
              <a:rPr lang="en-US"/>
              <a:t>Does more RAM = faster processing rate?</a:t>
            </a:r>
          </a:p>
          <a:p>
            <a:r>
              <a:rPr lang="en-US"/>
              <a:t>How much RAM is actually needed?</a:t>
            </a:r>
          </a:p>
          <a:p>
            <a:pPr marL="118872" indent="0">
              <a:buNone/>
            </a:pP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499"/>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150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uiExpand="1"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1847528" y="1288968"/>
            <a:ext cx="5256584" cy="5569032"/>
          </a:xfrm>
        </p:spPr>
      </p:pic>
      <p:sp>
        <p:nvSpPr>
          <p:cNvPr id="6" name="Oval 5"/>
          <p:cNvSpPr/>
          <p:nvPr/>
        </p:nvSpPr>
        <p:spPr>
          <a:xfrm>
            <a:off x="4492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1</a:t>
            </a:r>
          </a:p>
        </p:txBody>
      </p:sp>
      <p:sp>
        <p:nvSpPr>
          <p:cNvPr id="7" name="Oval 6"/>
          <p:cNvSpPr/>
          <p:nvPr/>
        </p:nvSpPr>
        <p:spPr>
          <a:xfrm>
            <a:off x="2979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2</a:t>
            </a:r>
          </a:p>
        </p:txBody>
      </p:sp>
      <p:sp>
        <p:nvSpPr>
          <p:cNvPr id="8" name="Oval 7"/>
          <p:cNvSpPr/>
          <p:nvPr/>
        </p:nvSpPr>
        <p:spPr>
          <a:xfrm>
            <a:off x="6630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9" name="Oval 8"/>
          <p:cNvSpPr/>
          <p:nvPr/>
        </p:nvSpPr>
        <p:spPr>
          <a:xfrm>
            <a:off x="2984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3</a:t>
            </a:r>
          </a:p>
        </p:txBody>
      </p:sp>
      <p:sp>
        <p:nvSpPr>
          <p:cNvPr id="10" name="Oval 9"/>
          <p:cNvSpPr/>
          <p:nvPr/>
        </p:nvSpPr>
        <p:spPr>
          <a:xfrm>
            <a:off x="3356868" y="5854452"/>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a:t>4</a:t>
            </a:r>
          </a:p>
        </p:txBody>
      </p:sp>
      <p:sp>
        <p:nvSpPr>
          <p:cNvPr id="11" name="Oval 10"/>
          <p:cNvSpPr/>
          <p:nvPr/>
        </p:nvSpPr>
        <p:spPr>
          <a:xfrm>
            <a:off x="5680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2" name="Oval 11"/>
          <p:cNvSpPr/>
          <p:nvPr/>
        </p:nvSpPr>
        <p:spPr>
          <a:xfrm>
            <a:off x="2426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6</a:t>
            </a:r>
          </a:p>
        </p:txBody>
      </p:sp>
      <p:sp>
        <p:nvSpPr>
          <p:cNvPr id="13" name="Oval 12"/>
          <p:cNvSpPr/>
          <p:nvPr/>
        </p:nvSpPr>
        <p:spPr>
          <a:xfrm>
            <a:off x="2828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5</a:t>
            </a:r>
          </a:p>
        </p:txBody>
      </p:sp>
      <p:sp>
        <p:nvSpPr>
          <p:cNvPr id="14" name="Oval 13"/>
          <p:cNvSpPr/>
          <p:nvPr/>
        </p:nvSpPr>
        <p:spPr>
          <a:xfrm>
            <a:off x="1890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7</a:t>
            </a:r>
          </a:p>
        </p:txBody>
      </p:sp>
      <p:sp>
        <p:nvSpPr>
          <p:cNvPr id="15" name="Oval 14"/>
          <p:cNvSpPr/>
          <p:nvPr/>
        </p:nvSpPr>
        <p:spPr>
          <a:xfrm>
            <a:off x="5462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6" name="Oval 15"/>
          <p:cNvSpPr/>
          <p:nvPr/>
        </p:nvSpPr>
        <p:spPr>
          <a:xfrm>
            <a:off x="4475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8" name="Rectangle 3"/>
          <p:cNvSpPr txBox="1">
            <a:spLocks noChangeArrowheads="1"/>
          </p:cNvSpPr>
          <p:nvPr/>
        </p:nvSpPr>
        <p:spPr>
          <a:xfrm>
            <a:off x="6456040" y="1775192"/>
            <a:ext cx="3888432" cy="4625609"/>
          </a:xfrm>
          <a:prstGeom prst="rect">
            <a:avLst/>
          </a:prstGeom>
        </p:spPr>
        <p:txBody>
          <a:bodyPr vert="horz" lIns="54864" tIns="91440" rtlCol="0">
            <a:normAutofit/>
          </a:bodyPr>
          <a:lstStyle/>
          <a:p>
            <a:pPr marL="438912" indent="-320040">
              <a:buClr>
                <a:schemeClr val="accent1"/>
              </a:buClr>
              <a:buSzPct val="80000"/>
              <a:defRPr/>
            </a:pPr>
            <a:r>
              <a:rPr lang="en-US" sz="2800"/>
              <a:t>4 Hard Disk Drive</a:t>
            </a:r>
          </a:p>
        </p:txBody>
      </p:sp>
      <p:sp>
        <p:nvSpPr>
          <p:cNvPr id="21" name="Oval 20"/>
          <p:cNvSpPr/>
          <p:nvPr/>
        </p:nvSpPr>
        <p:spPr>
          <a:xfrm>
            <a:off x="5807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8</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a:bodyPr>
          <a:lstStyle/>
          <a:p>
            <a:r>
              <a:rPr lang="en-US"/>
              <a:t>Hard Disk Drives</a:t>
            </a:r>
          </a:p>
        </p:txBody>
      </p:sp>
      <p:sp>
        <p:nvSpPr>
          <p:cNvPr id="32771" name="Rectangle 3"/>
          <p:cNvSpPr>
            <a:spLocks noGrp="1" noChangeArrowheads="1"/>
          </p:cNvSpPr>
          <p:nvPr>
            <p:ph type="body" idx="1"/>
          </p:nvPr>
        </p:nvSpPr>
        <p:spPr/>
        <p:txBody>
          <a:bodyPr>
            <a:normAutofit fontScale="92500" lnSpcReduction="10000"/>
          </a:bodyPr>
          <a:lstStyle/>
          <a:p>
            <a:r>
              <a:rPr lang="en-US"/>
              <a:t>Secondary Storage Device</a:t>
            </a:r>
          </a:p>
          <a:p>
            <a:r>
              <a:rPr lang="en-US"/>
              <a:t>Store large amounts of data</a:t>
            </a:r>
          </a:p>
          <a:p>
            <a:r>
              <a:rPr lang="en-US"/>
              <a:t>Internal vs External</a:t>
            </a:r>
          </a:p>
          <a:p>
            <a:r>
              <a:rPr lang="en-US"/>
              <a:t>Storage measured GB or TB</a:t>
            </a:r>
          </a:p>
          <a:p>
            <a:r>
              <a:rPr lang="en-US"/>
              <a:t>Access time measured in </a:t>
            </a:r>
            <a:br>
              <a:rPr lang="en-US"/>
            </a:br>
            <a:r>
              <a:rPr lang="en-US"/>
              <a:t>milliseconds (e.g. 9-28 ms)</a:t>
            </a:r>
          </a:p>
          <a:p>
            <a:r>
              <a:rPr lang="en-US"/>
              <a:t>Transfer rate typically 80-150MB/s </a:t>
            </a:r>
          </a:p>
          <a:p>
            <a:r>
              <a:rPr lang="en-US"/>
              <a:t>(fairly slow in electronic terms)</a:t>
            </a:r>
          </a:p>
        </p:txBody>
      </p:sp>
      <p:pic>
        <p:nvPicPr>
          <p:cNvPr id="6146" name="Picture 2"/>
          <p:cNvPicPr>
            <a:picLocks noChangeAspect="1" noChangeArrowheads="1"/>
          </p:cNvPicPr>
          <p:nvPr/>
        </p:nvPicPr>
        <p:blipFill>
          <a:blip r:embed="rId3" cstate="print"/>
          <a:srcRect/>
          <a:stretch>
            <a:fillRect/>
          </a:stretch>
        </p:blipFill>
        <p:spPr bwMode="auto">
          <a:xfrm>
            <a:off x="7305602" y="1484784"/>
            <a:ext cx="3251125" cy="324036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27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27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277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277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277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3277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3277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1847528" y="1288968"/>
            <a:ext cx="5256584" cy="5569032"/>
          </a:xfrm>
        </p:spPr>
      </p:pic>
      <p:sp>
        <p:nvSpPr>
          <p:cNvPr id="6" name="Oval 5"/>
          <p:cNvSpPr/>
          <p:nvPr/>
        </p:nvSpPr>
        <p:spPr>
          <a:xfrm>
            <a:off x="4492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1</a:t>
            </a:r>
          </a:p>
        </p:txBody>
      </p:sp>
      <p:sp>
        <p:nvSpPr>
          <p:cNvPr id="7" name="Oval 6"/>
          <p:cNvSpPr/>
          <p:nvPr/>
        </p:nvSpPr>
        <p:spPr>
          <a:xfrm>
            <a:off x="2979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2</a:t>
            </a:r>
          </a:p>
        </p:txBody>
      </p:sp>
      <p:sp>
        <p:nvSpPr>
          <p:cNvPr id="8" name="Oval 7"/>
          <p:cNvSpPr/>
          <p:nvPr/>
        </p:nvSpPr>
        <p:spPr>
          <a:xfrm>
            <a:off x="6630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9" name="Oval 8"/>
          <p:cNvSpPr/>
          <p:nvPr/>
        </p:nvSpPr>
        <p:spPr>
          <a:xfrm>
            <a:off x="2984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3</a:t>
            </a:r>
          </a:p>
        </p:txBody>
      </p:sp>
      <p:sp>
        <p:nvSpPr>
          <p:cNvPr id="10" name="Oval 9"/>
          <p:cNvSpPr/>
          <p:nvPr/>
        </p:nvSpPr>
        <p:spPr>
          <a:xfrm>
            <a:off x="3356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4</a:t>
            </a:r>
          </a:p>
        </p:txBody>
      </p:sp>
      <p:sp>
        <p:nvSpPr>
          <p:cNvPr id="11" name="Oval 10"/>
          <p:cNvSpPr/>
          <p:nvPr/>
        </p:nvSpPr>
        <p:spPr>
          <a:xfrm>
            <a:off x="5680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2" name="Oval 11"/>
          <p:cNvSpPr/>
          <p:nvPr/>
        </p:nvSpPr>
        <p:spPr>
          <a:xfrm>
            <a:off x="2426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6</a:t>
            </a:r>
          </a:p>
        </p:txBody>
      </p:sp>
      <p:sp>
        <p:nvSpPr>
          <p:cNvPr id="13" name="Oval 12"/>
          <p:cNvSpPr/>
          <p:nvPr/>
        </p:nvSpPr>
        <p:spPr>
          <a:xfrm>
            <a:off x="2828131" y="4931271"/>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a:t>5</a:t>
            </a:r>
          </a:p>
        </p:txBody>
      </p:sp>
      <p:sp>
        <p:nvSpPr>
          <p:cNvPr id="14" name="Oval 13"/>
          <p:cNvSpPr/>
          <p:nvPr/>
        </p:nvSpPr>
        <p:spPr>
          <a:xfrm>
            <a:off x="1890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7</a:t>
            </a:r>
          </a:p>
        </p:txBody>
      </p:sp>
      <p:sp>
        <p:nvSpPr>
          <p:cNvPr id="15" name="Oval 14"/>
          <p:cNvSpPr/>
          <p:nvPr/>
        </p:nvSpPr>
        <p:spPr>
          <a:xfrm>
            <a:off x="5462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6" name="Oval 15"/>
          <p:cNvSpPr/>
          <p:nvPr/>
        </p:nvSpPr>
        <p:spPr>
          <a:xfrm>
            <a:off x="4475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8" name="Rectangle 3"/>
          <p:cNvSpPr txBox="1">
            <a:spLocks noChangeArrowheads="1"/>
          </p:cNvSpPr>
          <p:nvPr/>
        </p:nvSpPr>
        <p:spPr>
          <a:xfrm>
            <a:off x="6456040" y="1775192"/>
            <a:ext cx="3888432" cy="4625609"/>
          </a:xfrm>
          <a:prstGeom prst="rect">
            <a:avLst/>
          </a:prstGeom>
        </p:spPr>
        <p:txBody>
          <a:bodyPr vert="horz" lIns="54864" tIns="91440" rtlCol="0">
            <a:normAutofit/>
          </a:bodyPr>
          <a:lstStyle/>
          <a:p>
            <a:pPr marL="438912" indent="-320040">
              <a:buClr>
                <a:schemeClr val="accent1"/>
              </a:buClr>
              <a:buSzPct val="80000"/>
              <a:defRPr/>
            </a:pPr>
            <a:r>
              <a:rPr lang="en-US" sz="2800"/>
              <a:t>5 Optical Disk Drives</a:t>
            </a:r>
          </a:p>
        </p:txBody>
      </p:sp>
      <p:sp>
        <p:nvSpPr>
          <p:cNvPr id="21" name="Oval 20"/>
          <p:cNvSpPr/>
          <p:nvPr/>
        </p:nvSpPr>
        <p:spPr>
          <a:xfrm>
            <a:off x="5807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8</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srcRect/>
          <a:stretch>
            <a:fillRect/>
          </a:stretch>
        </p:blipFill>
        <p:spPr bwMode="auto">
          <a:xfrm>
            <a:off x="6858000" y="4000500"/>
            <a:ext cx="3810000" cy="2857500"/>
          </a:xfrm>
          <a:prstGeom prst="rect">
            <a:avLst/>
          </a:prstGeom>
          <a:noFill/>
          <a:ln w="9525">
            <a:noFill/>
            <a:miter lim="800000"/>
            <a:headEnd/>
            <a:tailEnd/>
          </a:ln>
        </p:spPr>
      </p:pic>
      <p:sp>
        <p:nvSpPr>
          <p:cNvPr id="33794" name="Rectangle 2"/>
          <p:cNvSpPr>
            <a:spLocks noGrp="1" noChangeArrowheads="1"/>
          </p:cNvSpPr>
          <p:nvPr>
            <p:ph type="title"/>
          </p:nvPr>
        </p:nvSpPr>
        <p:spPr/>
        <p:txBody>
          <a:bodyPr>
            <a:normAutofit/>
          </a:bodyPr>
          <a:lstStyle/>
          <a:p>
            <a:r>
              <a:rPr lang="en-GB"/>
              <a:t>Optical Disk Drives</a:t>
            </a:r>
            <a:endParaRPr lang="en-US"/>
          </a:p>
        </p:txBody>
      </p:sp>
      <p:sp>
        <p:nvSpPr>
          <p:cNvPr id="33795" name="Rectangle 3"/>
          <p:cNvSpPr>
            <a:spLocks noGrp="1" noChangeArrowheads="1"/>
          </p:cNvSpPr>
          <p:nvPr>
            <p:ph type="body" idx="1"/>
          </p:nvPr>
        </p:nvSpPr>
        <p:spPr/>
        <p:txBody>
          <a:bodyPr>
            <a:normAutofit/>
          </a:bodyPr>
          <a:lstStyle/>
          <a:p>
            <a:r>
              <a:rPr lang="en-US"/>
              <a:t>CD / DVD / </a:t>
            </a:r>
            <a:r>
              <a:rPr lang="en-GB"/>
              <a:t>Blu-ray</a:t>
            </a:r>
          </a:p>
          <a:p>
            <a:r>
              <a:rPr lang="en-US"/>
              <a:t>Since files are getting bigger, storage needs to keep up</a:t>
            </a:r>
          </a:p>
          <a:p>
            <a:r>
              <a:rPr lang="en-US"/>
              <a:t>Usually read-only memory disks used to store large amounts of prerecorded </a:t>
            </a:r>
            <a:br>
              <a:rPr lang="en-US"/>
            </a:br>
            <a:r>
              <a:rPr lang="en-US"/>
              <a:t>information</a:t>
            </a:r>
          </a:p>
          <a:p>
            <a:r>
              <a:rPr lang="en-US"/>
              <a:t>Drive Speeds: 1x – 52x</a:t>
            </a:r>
            <a:br>
              <a:rPr lang="en-US"/>
            </a:br>
            <a:r>
              <a:rPr lang="en-US"/>
              <a:t>(varies with type)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37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37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37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1847528" y="1288968"/>
            <a:ext cx="5256584" cy="5569032"/>
          </a:xfrm>
        </p:spPr>
      </p:pic>
      <p:sp>
        <p:nvSpPr>
          <p:cNvPr id="6" name="Oval 5"/>
          <p:cNvSpPr/>
          <p:nvPr/>
        </p:nvSpPr>
        <p:spPr>
          <a:xfrm>
            <a:off x="4492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1</a:t>
            </a:r>
          </a:p>
        </p:txBody>
      </p:sp>
      <p:sp>
        <p:nvSpPr>
          <p:cNvPr id="7" name="Oval 6"/>
          <p:cNvSpPr/>
          <p:nvPr/>
        </p:nvSpPr>
        <p:spPr>
          <a:xfrm>
            <a:off x="2979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2</a:t>
            </a:r>
          </a:p>
        </p:txBody>
      </p:sp>
      <p:sp>
        <p:nvSpPr>
          <p:cNvPr id="8" name="Oval 7"/>
          <p:cNvSpPr/>
          <p:nvPr/>
        </p:nvSpPr>
        <p:spPr>
          <a:xfrm>
            <a:off x="6630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9" name="Oval 8"/>
          <p:cNvSpPr/>
          <p:nvPr/>
        </p:nvSpPr>
        <p:spPr>
          <a:xfrm>
            <a:off x="2984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3</a:t>
            </a:r>
          </a:p>
        </p:txBody>
      </p:sp>
      <p:sp>
        <p:nvSpPr>
          <p:cNvPr id="10" name="Oval 9"/>
          <p:cNvSpPr/>
          <p:nvPr/>
        </p:nvSpPr>
        <p:spPr>
          <a:xfrm>
            <a:off x="3356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4</a:t>
            </a:r>
          </a:p>
        </p:txBody>
      </p:sp>
      <p:sp>
        <p:nvSpPr>
          <p:cNvPr id="11" name="Oval 10"/>
          <p:cNvSpPr/>
          <p:nvPr/>
        </p:nvSpPr>
        <p:spPr>
          <a:xfrm>
            <a:off x="5680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2" name="Oval 11"/>
          <p:cNvSpPr/>
          <p:nvPr/>
        </p:nvSpPr>
        <p:spPr>
          <a:xfrm>
            <a:off x="2426146" y="2911971"/>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a:t>6</a:t>
            </a:r>
          </a:p>
        </p:txBody>
      </p:sp>
      <p:sp>
        <p:nvSpPr>
          <p:cNvPr id="13" name="Oval 12"/>
          <p:cNvSpPr/>
          <p:nvPr/>
        </p:nvSpPr>
        <p:spPr>
          <a:xfrm>
            <a:off x="2828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5</a:t>
            </a:r>
          </a:p>
        </p:txBody>
      </p:sp>
      <p:sp>
        <p:nvSpPr>
          <p:cNvPr id="14" name="Oval 13"/>
          <p:cNvSpPr/>
          <p:nvPr/>
        </p:nvSpPr>
        <p:spPr>
          <a:xfrm>
            <a:off x="1890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7</a:t>
            </a:r>
          </a:p>
        </p:txBody>
      </p:sp>
      <p:sp>
        <p:nvSpPr>
          <p:cNvPr id="15" name="Oval 14"/>
          <p:cNvSpPr/>
          <p:nvPr/>
        </p:nvSpPr>
        <p:spPr>
          <a:xfrm>
            <a:off x="5462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6" name="Oval 15"/>
          <p:cNvSpPr/>
          <p:nvPr/>
        </p:nvSpPr>
        <p:spPr>
          <a:xfrm>
            <a:off x="4475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8" name="Rectangle 3"/>
          <p:cNvSpPr txBox="1">
            <a:spLocks noChangeArrowheads="1"/>
          </p:cNvSpPr>
          <p:nvPr/>
        </p:nvSpPr>
        <p:spPr>
          <a:xfrm>
            <a:off x="6456040" y="1775192"/>
            <a:ext cx="3888432" cy="4625609"/>
          </a:xfrm>
          <a:prstGeom prst="rect">
            <a:avLst/>
          </a:prstGeom>
        </p:spPr>
        <p:txBody>
          <a:bodyPr vert="horz" lIns="54864" tIns="91440" rtlCol="0">
            <a:normAutofit/>
          </a:bodyPr>
          <a:lstStyle/>
          <a:p>
            <a:pPr marL="438912" indent="-320040">
              <a:buClr>
                <a:schemeClr val="accent1"/>
              </a:buClr>
              <a:buSzPct val="80000"/>
              <a:defRPr/>
            </a:pPr>
            <a:r>
              <a:rPr lang="en-US" sz="2800"/>
              <a:t>6 Expansion Cards</a:t>
            </a:r>
          </a:p>
        </p:txBody>
      </p:sp>
      <p:sp>
        <p:nvSpPr>
          <p:cNvPr id="21" name="Oval 20"/>
          <p:cNvSpPr/>
          <p:nvPr/>
        </p:nvSpPr>
        <p:spPr>
          <a:xfrm>
            <a:off x="5807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8</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Expansion Cards</a:t>
            </a:r>
          </a:p>
        </p:txBody>
      </p:sp>
      <p:sp>
        <p:nvSpPr>
          <p:cNvPr id="3" name="Content Placeholder 2"/>
          <p:cNvSpPr>
            <a:spLocks noGrp="1"/>
          </p:cNvSpPr>
          <p:nvPr>
            <p:ph idx="1"/>
          </p:nvPr>
        </p:nvSpPr>
        <p:spPr>
          <a:xfrm>
            <a:off x="1981200" y="1484785"/>
            <a:ext cx="8229600" cy="4916016"/>
          </a:xfrm>
        </p:spPr>
        <p:txBody>
          <a:bodyPr/>
          <a:lstStyle/>
          <a:p>
            <a:r>
              <a:rPr lang="en-GB"/>
              <a:t>Added connections or functionality</a:t>
            </a:r>
          </a:p>
          <a:p>
            <a:r>
              <a:rPr lang="en-GB"/>
              <a:t>Sounds Cards, Graphics Cards, Network Interface Cards, Firewire, USB etc</a:t>
            </a:r>
          </a:p>
          <a:p>
            <a:r>
              <a:rPr lang="en-GB"/>
              <a:t>Often integrated onto motherboards</a:t>
            </a:r>
          </a:p>
        </p:txBody>
      </p:sp>
      <p:pic>
        <p:nvPicPr>
          <p:cNvPr id="8194" name="Picture 2"/>
          <p:cNvPicPr>
            <a:picLocks noChangeAspect="1" noChangeArrowheads="1"/>
          </p:cNvPicPr>
          <p:nvPr/>
        </p:nvPicPr>
        <p:blipFill>
          <a:blip r:embed="rId2" cstate="print"/>
          <a:srcRect t="9078"/>
          <a:stretch>
            <a:fillRect/>
          </a:stretch>
        </p:blipFill>
        <p:spPr bwMode="auto">
          <a:xfrm>
            <a:off x="7212632" y="3501008"/>
            <a:ext cx="3563888" cy="3240360"/>
          </a:xfrm>
          <a:prstGeom prst="rect">
            <a:avLst/>
          </a:prstGeom>
          <a:noFill/>
          <a:ln w="9525">
            <a:noFill/>
            <a:miter lim="800000"/>
            <a:headEnd/>
            <a:tailEnd/>
          </a:ln>
        </p:spPr>
      </p:pic>
      <p:pic>
        <p:nvPicPr>
          <p:cNvPr id="8196" name="Picture 4"/>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3935760" y="4293097"/>
            <a:ext cx="3672408" cy="2529881"/>
          </a:xfrm>
          <a:prstGeom prst="rect">
            <a:avLst/>
          </a:prstGeom>
          <a:noFill/>
          <a:ln w="9525">
            <a:noFill/>
            <a:miter lim="800000"/>
            <a:headEnd/>
            <a:tailEnd/>
          </a:ln>
        </p:spPr>
      </p:pic>
      <p:pic>
        <p:nvPicPr>
          <p:cNvPr id="8195" name="Picture 3"/>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1212058" y="3140968"/>
            <a:ext cx="3779912" cy="2485292"/>
          </a:xfrm>
          <a:prstGeom prst="rect">
            <a:avLst/>
          </a:prstGeom>
          <a:noFill/>
          <a:ln w="9525">
            <a:noFill/>
            <a:miter lim="800000"/>
            <a:headEnd/>
            <a:tailEnd/>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1847528" y="1288968"/>
            <a:ext cx="5256584" cy="5569032"/>
          </a:xfrm>
        </p:spPr>
      </p:pic>
      <p:sp>
        <p:nvSpPr>
          <p:cNvPr id="6" name="Oval 5"/>
          <p:cNvSpPr/>
          <p:nvPr/>
        </p:nvSpPr>
        <p:spPr>
          <a:xfrm>
            <a:off x="4492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1</a:t>
            </a:r>
          </a:p>
        </p:txBody>
      </p:sp>
      <p:sp>
        <p:nvSpPr>
          <p:cNvPr id="7" name="Oval 6"/>
          <p:cNvSpPr/>
          <p:nvPr/>
        </p:nvSpPr>
        <p:spPr>
          <a:xfrm>
            <a:off x="2979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2</a:t>
            </a:r>
          </a:p>
        </p:txBody>
      </p:sp>
      <p:sp>
        <p:nvSpPr>
          <p:cNvPr id="8" name="Oval 7"/>
          <p:cNvSpPr/>
          <p:nvPr/>
        </p:nvSpPr>
        <p:spPr>
          <a:xfrm>
            <a:off x="6630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9" name="Oval 8"/>
          <p:cNvSpPr/>
          <p:nvPr/>
        </p:nvSpPr>
        <p:spPr>
          <a:xfrm>
            <a:off x="2984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3</a:t>
            </a:r>
          </a:p>
        </p:txBody>
      </p:sp>
      <p:sp>
        <p:nvSpPr>
          <p:cNvPr id="10" name="Oval 9"/>
          <p:cNvSpPr/>
          <p:nvPr/>
        </p:nvSpPr>
        <p:spPr>
          <a:xfrm>
            <a:off x="3356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4</a:t>
            </a:r>
          </a:p>
        </p:txBody>
      </p:sp>
      <p:sp>
        <p:nvSpPr>
          <p:cNvPr id="11" name="Oval 10"/>
          <p:cNvSpPr/>
          <p:nvPr/>
        </p:nvSpPr>
        <p:spPr>
          <a:xfrm>
            <a:off x="5680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2" name="Oval 11"/>
          <p:cNvSpPr/>
          <p:nvPr/>
        </p:nvSpPr>
        <p:spPr>
          <a:xfrm>
            <a:off x="2426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6</a:t>
            </a:r>
          </a:p>
        </p:txBody>
      </p:sp>
      <p:sp>
        <p:nvSpPr>
          <p:cNvPr id="13" name="Oval 12"/>
          <p:cNvSpPr/>
          <p:nvPr/>
        </p:nvSpPr>
        <p:spPr>
          <a:xfrm>
            <a:off x="2828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5</a:t>
            </a:r>
          </a:p>
        </p:txBody>
      </p:sp>
      <p:sp>
        <p:nvSpPr>
          <p:cNvPr id="14" name="Oval 13"/>
          <p:cNvSpPr/>
          <p:nvPr/>
        </p:nvSpPr>
        <p:spPr>
          <a:xfrm>
            <a:off x="1890464" y="3466331"/>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a:t>7</a:t>
            </a:r>
          </a:p>
        </p:txBody>
      </p:sp>
      <p:sp>
        <p:nvSpPr>
          <p:cNvPr id="15" name="Oval 14"/>
          <p:cNvSpPr/>
          <p:nvPr/>
        </p:nvSpPr>
        <p:spPr>
          <a:xfrm>
            <a:off x="5462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6" name="Oval 15"/>
          <p:cNvSpPr/>
          <p:nvPr/>
        </p:nvSpPr>
        <p:spPr>
          <a:xfrm>
            <a:off x="4475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8" name="Rectangle 3"/>
          <p:cNvSpPr txBox="1">
            <a:spLocks noChangeArrowheads="1"/>
          </p:cNvSpPr>
          <p:nvPr/>
        </p:nvSpPr>
        <p:spPr>
          <a:xfrm>
            <a:off x="6456040" y="1775192"/>
            <a:ext cx="3888432" cy="4625609"/>
          </a:xfrm>
          <a:prstGeom prst="rect">
            <a:avLst/>
          </a:prstGeom>
        </p:spPr>
        <p:txBody>
          <a:bodyPr vert="horz" lIns="54864" tIns="91440" rtlCol="0">
            <a:normAutofit/>
          </a:bodyPr>
          <a:lstStyle/>
          <a:p>
            <a:pPr marL="438912" indent="-320040">
              <a:buClr>
                <a:schemeClr val="accent1"/>
              </a:buClr>
              <a:buSzPct val="80000"/>
              <a:defRPr/>
            </a:pPr>
            <a:r>
              <a:rPr lang="en-US" sz="2800"/>
              <a:t>7 Power Supply</a:t>
            </a:r>
          </a:p>
        </p:txBody>
      </p:sp>
      <p:sp>
        <p:nvSpPr>
          <p:cNvPr id="21" name="Oval 20"/>
          <p:cNvSpPr/>
          <p:nvPr/>
        </p:nvSpPr>
        <p:spPr>
          <a:xfrm>
            <a:off x="5807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8</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Power Supply</a:t>
            </a:r>
          </a:p>
        </p:txBody>
      </p:sp>
      <p:sp>
        <p:nvSpPr>
          <p:cNvPr id="3" name="Content Placeholder 2"/>
          <p:cNvSpPr>
            <a:spLocks noGrp="1"/>
          </p:cNvSpPr>
          <p:nvPr>
            <p:ph idx="1"/>
          </p:nvPr>
        </p:nvSpPr>
        <p:spPr/>
        <p:txBody>
          <a:bodyPr/>
          <a:lstStyle/>
          <a:p>
            <a:r>
              <a:rPr lang="en-GB"/>
              <a:t>Supply Power to Motherboard, Hard Drives, Optical Disk Drives etc</a:t>
            </a:r>
          </a:p>
          <a:p>
            <a:pPr marL="4933950" indent="-319088"/>
            <a:r>
              <a:rPr lang="en-GB"/>
              <a:t>More power is needed the more powerful/faster the computer</a:t>
            </a:r>
          </a:p>
        </p:txBody>
      </p:sp>
      <p:pic>
        <p:nvPicPr>
          <p:cNvPr id="9218" name="Picture 2"/>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1524000" y="2861656"/>
            <a:ext cx="5436096" cy="3996344"/>
          </a:xfrm>
          <a:prstGeom prst="rect">
            <a:avLst/>
          </a:prstGeom>
          <a:noFill/>
          <a:ln w="9525">
            <a:noFill/>
            <a:miter lim="800000"/>
            <a:headEnd/>
            <a:tailEnd/>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1847528" y="1288968"/>
            <a:ext cx="5256584" cy="5569032"/>
          </a:xfrm>
        </p:spPr>
      </p:pic>
      <p:sp>
        <p:nvSpPr>
          <p:cNvPr id="6" name="Oval 5"/>
          <p:cNvSpPr/>
          <p:nvPr/>
        </p:nvSpPr>
        <p:spPr>
          <a:xfrm>
            <a:off x="4492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1</a:t>
            </a:r>
          </a:p>
        </p:txBody>
      </p:sp>
      <p:sp>
        <p:nvSpPr>
          <p:cNvPr id="7" name="Oval 6"/>
          <p:cNvSpPr/>
          <p:nvPr/>
        </p:nvSpPr>
        <p:spPr>
          <a:xfrm>
            <a:off x="2979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2</a:t>
            </a:r>
          </a:p>
        </p:txBody>
      </p:sp>
      <p:sp>
        <p:nvSpPr>
          <p:cNvPr id="8" name="Oval 7"/>
          <p:cNvSpPr/>
          <p:nvPr/>
        </p:nvSpPr>
        <p:spPr>
          <a:xfrm>
            <a:off x="6630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9" name="Oval 8"/>
          <p:cNvSpPr/>
          <p:nvPr/>
        </p:nvSpPr>
        <p:spPr>
          <a:xfrm>
            <a:off x="2984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3</a:t>
            </a:r>
          </a:p>
        </p:txBody>
      </p:sp>
      <p:sp>
        <p:nvSpPr>
          <p:cNvPr id="10" name="Oval 9"/>
          <p:cNvSpPr/>
          <p:nvPr/>
        </p:nvSpPr>
        <p:spPr>
          <a:xfrm>
            <a:off x="3356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4</a:t>
            </a:r>
          </a:p>
        </p:txBody>
      </p:sp>
      <p:sp>
        <p:nvSpPr>
          <p:cNvPr id="11" name="Oval 10"/>
          <p:cNvSpPr/>
          <p:nvPr/>
        </p:nvSpPr>
        <p:spPr>
          <a:xfrm>
            <a:off x="5680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2" name="Oval 11"/>
          <p:cNvSpPr/>
          <p:nvPr/>
        </p:nvSpPr>
        <p:spPr>
          <a:xfrm>
            <a:off x="2426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6</a:t>
            </a:r>
          </a:p>
        </p:txBody>
      </p:sp>
      <p:sp>
        <p:nvSpPr>
          <p:cNvPr id="13" name="Oval 12"/>
          <p:cNvSpPr/>
          <p:nvPr/>
        </p:nvSpPr>
        <p:spPr>
          <a:xfrm>
            <a:off x="2828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5</a:t>
            </a:r>
          </a:p>
        </p:txBody>
      </p:sp>
      <p:sp>
        <p:nvSpPr>
          <p:cNvPr id="14" name="Oval 13"/>
          <p:cNvSpPr/>
          <p:nvPr/>
        </p:nvSpPr>
        <p:spPr>
          <a:xfrm>
            <a:off x="1890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7</a:t>
            </a:r>
          </a:p>
        </p:txBody>
      </p:sp>
      <p:sp>
        <p:nvSpPr>
          <p:cNvPr id="15" name="Oval 14"/>
          <p:cNvSpPr/>
          <p:nvPr/>
        </p:nvSpPr>
        <p:spPr>
          <a:xfrm>
            <a:off x="5462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6" name="Oval 15"/>
          <p:cNvSpPr/>
          <p:nvPr/>
        </p:nvSpPr>
        <p:spPr>
          <a:xfrm>
            <a:off x="4475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8" name="Rectangle 3"/>
          <p:cNvSpPr txBox="1">
            <a:spLocks noChangeArrowheads="1"/>
          </p:cNvSpPr>
          <p:nvPr/>
        </p:nvSpPr>
        <p:spPr>
          <a:xfrm>
            <a:off x="6456040" y="1775192"/>
            <a:ext cx="3888432" cy="4625609"/>
          </a:xfrm>
          <a:prstGeom prst="rect">
            <a:avLst/>
          </a:prstGeom>
        </p:spPr>
        <p:txBody>
          <a:bodyPr vert="horz" lIns="54864" tIns="91440" rtlCol="0">
            <a:normAutofit/>
          </a:bodyPr>
          <a:lstStyle/>
          <a:p>
            <a:pPr marL="438912" indent="-320040">
              <a:buClr>
                <a:schemeClr val="accent1"/>
              </a:buClr>
              <a:buSzPct val="80000"/>
              <a:defRPr/>
            </a:pPr>
            <a:r>
              <a:rPr lang="en-US" sz="2800"/>
              <a:t>8 External Devices</a:t>
            </a:r>
          </a:p>
          <a:p>
            <a:pPr marL="438912" indent="-320040">
              <a:buClr>
                <a:schemeClr val="accent1"/>
              </a:buClr>
              <a:buSzPct val="80000"/>
              <a:defRPr/>
            </a:pPr>
            <a:endParaRPr lang="en-US" sz="2800"/>
          </a:p>
          <a:p>
            <a:pPr marL="438912" indent="-320040">
              <a:buClr>
                <a:schemeClr val="accent1"/>
              </a:buClr>
              <a:buSzPct val="80000"/>
              <a:defRPr/>
            </a:pPr>
            <a:r>
              <a:rPr lang="en-US" sz="2800"/>
              <a:t>	Input Devices</a:t>
            </a:r>
          </a:p>
          <a:p>
            <a:pPr marL="438912" indent="-320040">
              <a:buClr>
                <a:schemeClr val="accent1"/>
              </a:buClr>
              <a:buSzPct val="80000"/>
              <a:defRPr/>
            </a:pPr>
            <a:r>
              <a:rPr lang="en-US" sz="2800"/>
              <a:t>	Output Devices</a:t>
            </a:r>
          </a:p>
          <a:p>
            <a:pPr marL="438912" indent="-320040">
              <a:buClr>
                <a:schemeClr val="accent1"/>
              </a:buClr>
              <a:buSzPct val="80000"/>
              <a:defRPr/>
            </a:pPr>
            <a:r>
              <a:rPr lang="en-US" sz="2800"/>
              <a:t>	</a:t>
            </a:r>
          </a:p>
        </p:txBody>
      </p:sp>
      <p:sp>
        <p:nvSpPr>
          <p:cNvPr id="19" name="Oval 18"/>
          <p:cNvSpPr/>
          <p:nvPr/>
        </p:nvSpPr>
        <p:spPr>
          <a:xfrm>
            <a:off x="5807968" y="4725144"/>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a:t>8</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1847528" y="1288968"/>
            <a:ext cx="5256584" cy="5569032"/>
          </a:xfrm>
        </p:spPr>
      </p:pic>
      <p:sp>
        <p:nvSpPr>
          <p:cNvPr id="6" name="Oval 5"/>
          <p:cNvSpPr/>
          <p:nvPr/>
        </p:nvSpPr>
        <p:spPr>
          <a:xfrm>
            <a:off x="4492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1</a:t>
            </a:r>
          </a:p>
        </p:txBody>
      </p:sp>
      <p:sp>
        <p:nvSpPr>
          <p:cNvPr id="7" name="Oval 6"/>
          <p:cNvSpPr/>
          <p:nvPr/>
        </p:nvSpPr>
        <p:spPr>
          <a:xfrm>
            <a:off x="2979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2</a:t>
            </a:r>
          </a:p>
        </p:txBody>
      </p:sp>
      <p:sp>
        <p:nvSpPr>
          <p:cNvPr id="8" name="Oval 7"/>
          <p:cNvSpPr/>
          <p:nvPr/>
        </p:nvSpPr>
        <p:spPr>
          <a:xfrm>
            <a:off x="6630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9" name="Oval 8"/>
          <p:cNvSpPr/>
          <p:nvPr/>
        </p:nvSpPr>
        <p:spPr>
          <a:xfrm>
            <a:off x="2984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3</a:t>
            </a:r>
          </a:p>
        </p:txBody>
      </p:sp>
      <p:sp>
        <p:nvSpPr>
          <p:cNvPr id="10" name="Oval 9"/>
          <p:cNvSpPr/>
          <p:nvPr/>
        </p:nvSpPr>
        <p:spPr>
          <a:xfrm>
            <a:off x="3356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4</a:t>
            </a:r>
          </a:p>
        </p:txBody>
      </p:sp>
      <p:sp>
        <p:nvSpPr>
          <p:cNvPr id="11" name="Oval 10"/>
          <p:cNvSpPr/>
          <p:nvPr/>
        </p:nvSpPr>
        <p:spPr>
          <a:xfrm>
            <a:off x="5680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2" name="Oval 11"/>
          <p:cNvSpPr/>
          <p:nvPr/>
        </p:nvSpPr>
        <p:spPr>
          <a:xfrm>
            <a:off x="2426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6</a:t>
            </a:r>
          </a:p>
        </p:txBody>
      </p:sp>
      <p:sp>
        <p:nvSpPr>
          <p:cNvPr id="13" name="Oval 12"/>
          <p:cNvSpPr/>
          <p:nvPr/>
        </p:nvSpPr>
        <p:spPr>
          <a:xfrm>
            <a:off x="2828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5</a:t>
            </a:r>
          </a:p>
        </p:txBody>
      </p:sp>
      <p:sp>
        <p:nvSpPr>
          <p:cNvPr id="14" name="Oval 13"/>
          <p:cNvSpPr/>
          <p:nvPr/>
        </p:nvSpPr>
        <p:spPr>
          <a:xfrm>
            <a:off x="1890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7</a:t>
            </a:r>
          </a:p>
        </p:txBody>
      </p:sp>
      <p:sp>
        <p:nvSpPr>
          <p:cNvPr id="15" name="Oval 14"/>
          <p:cNvSpPr/>
          <p:nvPr/>
        </p:nvSpPr>
        <p:spPr>
          <a:xfrm>
            <a:off x="5462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6" name="Oval 15"/>
          <p:cNvSpPr/>
          <p:nvPr/>
        </p:nvSpPr>
        <p:spPr>
          <a:xfrm>
            <a:off x="4475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8" name="Rectangle 3"/>
          <p:cNvSpPr txBox="1">
            <a:spLocks noChangeArrowheads="1"/>
          </p:cNvSpPr>
          <p:nvPr/>
        </p:nvSpPr>
        <p:spPr>
          <a:xfrm>
            <a:off x="6456040" y="1775192"/>
            <a:ext cx="3888432" cy="4625609"/>
          </a:xfrm>
          <a:prstGeom prst="rect">
            <a:avLst/>
          </a:prstGeom>
        </p:spPr>
        <p:txBody>
          <a:bodyPr vert="horz" lIns="54864" tIns="91440" rtlCol="0">
            <a:normAutofit/>
          </a:bodyPr>
          <a:lstStyle/>
          <a:p>
            <a:pPr marL="438912" indent="-320040">
              <a:buClr>
                <a:schemeClr val="accent1"/>
              </a:buClr>
              <a:buSzPct val="80000"/>
              <a:defRPr/>
            </a:pPr>
            <a:r>
              <a:rPr lang="en-US" sz="2800"/>
              <a:t>8 External Devices</a:t>
            </a:r>
          </a:p>
          <a:p>
            <a:pPr marL="438912" indent="-320040">
              <a:buClr>
                <a:schemeClr val="accent1"/>
              </a:buClr>
              <a:buSzPct val="80000"/>
              <a:defRPr/>
            </a:pPr>
            <a:endParaRPr lang="en-US" sz="2800"/>
          </a:p>
          <a:p>
            <a:pPr marL="438912" indent="-320040">
              <a:buClr>
                <a:schemeClr val="accent1"/>
              </a:buClr>
              <a:buSzPct val="80000"/>
              <a:defRPr/>
            </a:pPr>
            <a:r>
              <a:rPr lang="en-US" sz="2800"/>
              <a:t>	</a:t>
            </a:r>
            <a:r>
              <a:rPr lang="en-US" sz="2800" b="1">
                <a:ln w="18000">
                  <a:solidFill>
                    <a:schemeClr val="accent2">
                      <a:satMod val="140000"/>
                    </a:schemeClr>
                  </a:solidFill>
                  <a:prstDash val="solid"/>
                  <a:miter lim="800000"/>
                </a:ln>
                <a:noFill/>
                <a:effectLst>
                  <a:outerShdw blurRad="25500" dist="23000" dir="7020000" algn="tl">
                    <a:srgbClr val="000000">
                      <a:alpha val="50000"/>
                    </a:srgbClr>
                  </a:outerShdw>
                </a:effectLst>
              </a:rPr>
              <a:t>Input Devices</a:t>
            </a:r>
            <a:endParaRPr lang="en-US" sz="2800"/>
          </a:p>
          <a:p>
            <a:pPr marL="438912" indent="-320040">
              <a:buClr>
                <a:schemeClr val="accent1"/>
              </a:buClr>
              <a:buSzPct val="80000"/>
              <a:defRPr/>
            </a:pPr>
            <a:r>
              <a:rPr lang="en-US" sz="2800"/>
              <a:t>	Output Devices</a:t>
            </a:r>
          </a:p>
          <a:p>
            <a:pPr marL="438912" indent="-320040">
              <a:buClr>
                <a:schemeClr val="accent1"/>
              </a:buClr>
              <a:buSzPct val="80000"/>
              <a:defRPr/>
            </a:pPr>
            <a:r>
              <a:rPr lang="en-US" sz="2800"/>
              <a:t>	</a:t>
            </a:r>
          </a:p>
        </p:txBody>
      </p:sp>
      <p:sp>
        <p:nvSpPr>
          <p:cNvPr id="19" name="Oval 18"/>
          <p:cNvSpPr/>
          <p:nvPr/>
        </p:nvSpPr>
        <p:spPr>
          <a:xfrm>
            <a:off x="5807968" y="4725144"/>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a:t>8</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a:bodyPr>
          <a:lstStyle/>
          <a:p>
            <a:r>
              <a:rPr lang="en-GB"/>
              <a:t>Mice</a:t>
            </a:r>
            <a:endParaRPr lang="en-US"/>
          </a:p>
        </p:txBody>
      </p:sp>
      <p:sp>
        <p:nvSpPr>
          <p:cNvPr id="16387" name="Rectangle 3"/>
          <p:cNvSpPr>
            <a:spLocks noGrp="1" noChangeArrowheads="1"/>
          </p:cNvSpPr>
          <p:nvPr>
            <p:ph type="body" idx="1"/>
          </p:nvPr>
        </p:nvSpPr>
        <p:spPr/>
        <p:txBody>
          <a:bodyPr/>
          <a:lstStyle/>
          <a:p>
            <a:endParaRPr lang="en-US"/>
          </a:p>
        </p:txBody>
      </p:sp>
      <p:pic>
        <p:nvPicPr>
          <p:cNvPr id="2050" name="Picture 2"/>
          <p:cNvPicPr>
            <a:picLocks noChangeAspect="1" noChangeArrowheads="1"/>
          </p:cNvPicPr>
          <p:nvPr/>
        </p:nvPicPr>
        <p:blipFill>
          <a:blip r:embed="rId3" cstate="print"/>
          <a:srcRect/>
          <a:stretch>
            <a:fillRect/>
          </a:stretch>
        </p:blipFill>
        <p:spPr bwMode="auto">
          <a:xfrm>
            <a:off x="7896200" y="1783458"/>
            <a:ext cx="2362200" cy="1933575"/>
          </a:xfrm>
          <a:prstGeom prst="rect">
            <a:avLst/>
          </a:prstGeom>
          <a:noFill/>
          <a:ln w="9525">
            <a:noFill/>
            <a:miter lim="800000"/>
            <a:headEnd/>
            <a:tailEnd/>
          </a:ln>
        </p:spPr>
      </p:pic>
      <p:pic>
        <p:nvPicPr>
          <p:cNvPr id="2051" name="Picture 3"/>
          <p:cNvPicPr>
            <a:picLocks noChangeAspect="1" noChangeArrowheads="1"/>
          </p:cNvPicPr>
          <p:nvPr/>
        </p:nvPicPr>
        <p:blipFill>
          <a:blip r:embed="rId4" cstate="print"/>
          <a:srcRect/>
          <a:stretch>
            <a:fillRect/>
          </a:stretch>
        </p:blipFill>
        <p:spPr bwMode="auto">
          <a:xfrm>
            <a:off x="1800250" y="4725144"/>
            <a:ext cx="2495550" cy="1828800"/>
          </a:xfrm>
          <a:prstGeom prst="rect">
            <a:avLst/>
          </a:prstGeom>
          <a:noFill/>
          <a:ln w="9525">
            <a:noFill/>
            <a:miter lim="800000"/>
            <a:headEnd/>
            <a:tailEnd/>
          </a:ln>
        </p:spPr>
      </p:pic>
      <p:pic>
        <p:nvPicPr>
          <p:cNvPr id="2052" name="Picture 4"/>
          <p:cNvPicPr>
            <a:picLocks noChangeAspect="1" noChangeArrowheads="1"/>
          </p:cNvPicPr>
          <p:nvPr/>
        </p:nvPicPr>
        <p:blipFill>
          <a:blip r:embed="rId5" cstate="print"/>
          <a:srcRect/>
          <a:stretch>
            <a:fillRect/>
          </a:stretch>
        </p:blipFill>
        <p:spPr bwMode="auto">
          <a:xfrm>
            <a:off x="1889026" y="1775074"/>
            <a:ext cx="2190750" cy="2085975"/>
          </a:xfrm>
          <a:prstGeom prst="rect">
            <a:avLst/>
          </a:prstGeom>
          <a:noFill/>
          <a:ln w="9525">
            <a:noFill/>
            <a:miter lim="800000"/>
            <a:headEnd/>
            <a:tailEnd/>
          </a:ln>
        </p:spPr>
      </p:pic>
      <p:pic>
        <p:nvPicPr>
          <p:cNvPr id="2053" name="Picture 5"/>
          <p:cNvPicPr>
            <a:picLocks noChangeAspect="1" noChangeArrowheads="1"/>
          </p:cNvPicPr>
          <p:nvPr/>
        </p:nvPicPr>
        <p:blipFill>
          <a:blip r:embed="rId6" cstate="print"/>
          <a:srcRect/>
          <a:stretch>
            <a:fillRect/>
          </a:stretch>
        </p:blipFill>
        <p:spPr bwMode="auto">
          <a:xfrm>
            <a:off x="7824192" y="4077073"/>
            <a:ext cx="2457450" cy="1857375"/>
          </a:xfrm>
          <a:prstGeom prst="rect">
            <a:avLst/>
          </a:prstGeom>
          <a:noFill/>
          <a:ln w="9525">
            <a:noFill/>
            <a:miter lim="800000"/>
            <a:headEnd/>
            <a:tailEnd/>
          </a:ln>
        </p:spPr>
      </p:pic>
      <p:pic>
        <p:nvPicPr>
          <p:cNvPr id="2054" name="Picture 6"/>
          <p:cNvPicPr>
            <a:picLocks noChangeAspect="1" noChangeArrowheads="1"/>
          </p:cNvPicPr>
          <p:nvPr/>
        </p:nvPicPr>
        <p:blipFill>
          <a:blip r:embed="rId7" cstate="print"/>
          <a:srcRect/>
          <a:stretch>
            <a:fillRect/>
          </a:stretch>
        </p:blipFill>
        <p:spPr bwMode="auto">
          <a:xfrm>
            <a:off x="4837162" y="1844825"/>
            <a:ext cx="2266950" cy="2009775"/>
          </a:xfrm>
          <a:prstGeom prst="rect">
            <a:avLst/>
          </a:prstGeom>
          <a:noFill/>
          <a:ln w="9525">
            <a:noFill/>
            <a:miter lim="800000"/>
            <a:headEnd/>
            <a:tailEnd/>
          </a:ln>
        </p:spPr>
      </p:pic>
      <p:pic>
        <p:nvPicPr>
          <p:cNvPr id="2055" name="Picture 7"/>
          <p:cNvPicPr>
            <a:picLocks noChangeAspect="1" noChangeArrowheads="1"/>
          </p:cNvPicPr>
          <p:nvPr/>
        </p:nvPicPr>
        <p:blipFill>
          <a:blip r:embed="rId8" cstate="print"/>
          <a:srcRect/>
          <a:stretch>
            <a:fillRect/>
          </a:stretch>
        </p:blipFill>
        <p:spPr bwMode="auto">
          <a:xfrm>
            <a:off x="4943872" y="4509120"/>
            <a:ext cx="2028056" cy="2028056"/>
          </a:xfrm>
          <a:prstGeom prst="rect">
            <a:avLst/>
          </a:prstGeom>
          <a:noFill/>
          <a:ln w="9525">
            <a:noFill/>
            <a:miter lim="800000"/>
            <a:headEnd/>
            <a:tailEnd/>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7" name="Picture 7"/>
          <p:cNvPicPr>
            <a:picLocks noChangeAspect="1" noChangeArrowheads="1"/>
          </p:cNvPicPr>
          <p:nvPr/>
        </p:nvPicPr>
        <p:blipFill>
          <a:blip r:embed="rId2" cstate="print"/>
          <a:srcRect/>
          <a:stretch>
            <a:fillRect/>
          </a:stretch>
        </p:blipFill>
        <p:spPr bwMode="auto">
          <a:xfrm>
            <a:off x="7248129" y="1555368"/>
            <a:ext cx="3367261" cy="2521704"/>
          </a:xfrm>
          <a:prstGeom prst="rect">
            <a:avLst/>
          </a:prstGeom>
          <a:noFill/>
          <a:ln w="9525">
            <a:noFill/>
            <a:miter lim="800000"/>
            <a:headEnd/>
            <a:tailEnd/>
          </a:ln>
        </p:spPr>
      </p:pic>
      <p:sp>
        <p:nvSpPr>
          <p:cNvPr id="2" name="Title 1"/>
          <p:cNvSpPr>
            <a:spLocks noGrp="1"/>
          </p:cNvSpPr>
          <p:nvPr>
            <p:ph type="title"/>
          </p:nvPr>
        </p:nvSpPr>
        <p:spPr/>
        <p:txBody>
          <a:bodyPr>
            <a:normAutofit/>
          </a:bodyPr>
          <a:lstStyle/>
          <a:p>
            <a:r>
              <a:rPr lang="en-GB"/>
              <a:t>Keyboards</a:t>
            </a:r>
          </a:p>
        </p:txBody>
      </p:sp>
      <p:pic>
        <p:nvPicPr>
          <p:cNvPr id="10245" name="Picture 5"/>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1703513" y="1628800"/>
            <a:ext cx="4800533" cy="1944216"/>
          </a:xfrm>
          <a:prstGeom prst="rect">
            <a:avLst/>
          </a:prstGeom>
          <a:noFill/>
          <a:ln w="9525">
            <a:noFill/>
            <a:miter lim="800000"/>
            <a:headEnd/>
            <a:tailEnd/>
          </a:ln>
        </p:spPr>
      </p:pic>
      <p:pic>
        <p:nvPicPr>
          <p:cNvPr id="10246" name="Picture 6"/>
          <p:cNvPicPr>
            <a:picLocks noChangeAspect="1" noChangeArrowheads="1"/>
          </p:cNvPicPr>
          <p:nvPr/>
        </p:nvPicPr>
        <p:blipFill>
          <a:blip r:embed="rId4" cstate="print"/>
          <a:stretch>
            <a:fillRect/>
          </a:stretch>
        </p:blipFill>
        <p:spPr bwMode="auto">
          <a:xfrm>
            <a:off x="6816080" y="4764566"/>
            <a:ext cx="3851920" cy="2093435"/>
          </a:xfrm>
          <a:prstGeom prst="rect">
            <a:avLst/>
          </a:prstGeom>
          <a:noFill/>
          <a:ln>
            <a:noFill/>
          </a:ln>
        </p:spPr>
      </p:pic>
      <p:pic>
        <p:nvPicPr>
          <p:cNvPr id="10248" name="Picture 8"/>
          <p:cNvPicPr>
            <a:picLocks noChangeAspect="1" noChangeArrowheads="1"/>
          </p:cNvPicPr>
          <p:nvPr/>
        </p:nvPicPr>
        <p:blipFill>
          <a:blip r:embed="rId5" cstate="print"/>
          <a:srcRect/>
          <a:stretch>
            <a:fillRect/>
          </a:stretch>
        </p:blipFill>
        <p:spPr bwMode="auto">
          <a:xfrm>
            <a:off x="1631504" y="4571920"/>
            <a:ext cx="4369668" cy="2097441"/>
          </a:xfrm>
          <a:prstGeom prst="rect">
            <a:avLst/>
          </a:prstGeom>
          <a:noFill/>
          <a:ln w="9525">
            <a:noFill/>
            <a:miter lim="800000"/>
            <a:headEnd/>
            <a:tailEnd/>
          </a:ln>
        </p:spPr>
      </p:pic>
      <p:pic>
        <p:nvPicPr>
          <p:cNvPr id="10244" name="Picture 4"/>
          <p:cNvPicPr>
            <a:picLocks noChangeAspect="1" noChangeArrowheads="1"/>
          </p:cNvPicPr>
          <p:nvPr/>
        </p:nvPicPr>
        <p:blipFill>
          <a:blip r:embed="rId6" cstate="print">
            <a:clrChange>
              <a:clrFrom>
                <a:srgbClr val="FFFFFF"/>
              </a:clrFrom>
              <a:clrTo>
                <a:srgbClr val="FFFFFF">
                  <a:alpha val="0"/>
                </a:srgbClr>
              </a:clrTo>
            </a:clrChange>
          </a:blip>
          <a:srcRect/>
          <a:stretch>
            <a:fillRect/>
          </a:stretch>
        </p:blipFill>
        <p:spPr bwMode="auto">
          <a:xfrm>
            <a:off x="5339696" y="3284984"/>
            <a:ext cx="2556505" cy="2132856"/>
          </a:xfrm>
          <a:prstGeom prst="rect">
            <a:avLst/>
          </a:prstGeom>
          <a:noFill/>
          <a:ln w="9525">
            <a:noFill/>
            <a:miter lim="800000"/>
            <a:headEnd/>
            <a:tailEnd/>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Scanners</a:t>
            </a:r>
          </a:p>
        </p:txBody>
      </p:sp>
      <p:pic>
        <p:nvPicPr>
          <p:cNvPr id="11266" name="Picture 2"/>
          <p:cNvPicPr>
            <a:picLocks noChangeAspect="1" noChangeArrowheads="1"/>
          </p:cNvPicPr>
          <p:nvPr/>
        </p:nvPicPr>
        <p:blipFill>
          <a:blip r:embed="rId2" cstate="print"/>
          <a:srcRect/>
          <a:stretch>
            <a:fillRect/>
          </a:stretch>
        </p:blipFill>
        <p:spPr bwMode="auto">
          <a:xfrm>
            <a:off x="7176120" y="1563216"/>
            <a:ext cx="3409950" cy="3810000"/>
          </a:xfrm>
          <a:prstGeom prst="rect">
            <a:avLst/>
          </a:prstGeom>
          <a:noFill/>
          <a:ln w="9525">
            <a:noFill/>
            <a:miter lim="800000"/>
            <a:headEnd/>
            <a:tailEnd/>
          </a:ln>
        </p:spPr>
      </p:pic>
      <p:pic>
        <p:nvPicPr>
          <p:cNvPr id="11267" name="Picture 3"/>
          <p:cNvPicPr>
            <a:picLocks noChangeAspect="1" noChangeArrowheads="1"/>
          </p:cNvPicPr>
          <p:nvPr/>
        </p:nvPicPr>
        <p:blipFill>
          <a:blip r:embed="rId3" cstate="print"/>
          <a:srcRect/>
          <a:stretch>
            <a:fillRect/>
          </a:stretch>
        </p:blipFill>
        <p:spPr bwMode="auto">
          <a:xfrm>
            <a:off x="1775521" y="1700808"/>
            <a:ext cx="2782127" cy="2160240"/>
          </a:xfrm>
          <a:prstGeom prst="rect">
            <a:avLst/>
          </a:prstGeom>
          <a:noFill/>
          <a:ln w="9525">
            <a:noFill/>
            <a:miter lim="800000"/>
            <a:headEnd/>
            <a:tailEnd/>
          </a:ln>
        </p:spPr>
      </p:pic>
      <p:pic>
        <p:nvPicPr>
          <p:cNvPr id="11268" name="Picture 4"/>
          <p:cNvPicPr>
            <a:picLocks noChangeAspect="1" noChangeArrowheads="1"/>
          </p:cNvPicPr>
          <p:nvPr/>
        </p:nvPicPr>
        <p:blipFill>
          <a:blip r:embed="rId4" cstate="print"/>
          <a:srcRect/>
          <a:stretch>
            <a:fillRect/>
          </a:stretch>
        </p:blipFill>
        <p:spPr bwMode="auto">
          <a:xfrm>
            <a:off x="2351585" y="4581128"/>
            <a:ext cx="2466975" cy="1847850"/>
          </a:xfrm>
          <a:prstGeom prst="rect">
            <a:avLst/>
          </a:prstGeom>
          <a:noFill/>
          <a:ln w="9525">
            <a:noFill/>
            <a:miter lim="800000"/>
            <a:headEnd/>
            <a:tailEnd/>
          </a:ln>
        </p:spPr>
      </p:pic>
      <p:pic>
        <p:nvPicPr>
          <p:cNvPr id="11269" name="Picture 5"/>
          <p:cNvPicPr>
            <a:picLocks noChangeAspect="1" noChangeArrowheads="1"/>
          </p:cNvPicPr>
          <p:nvPr/>
        </p:nvPicPr>
        <p:blipFill>
          <a:blip r:embed="rId5" cstate="print"/>
          <a:srcRect/>
          <a:stretch>
            <a:fillRect/>
          </a:stretch>
        </p:blipFill>
        <p:spPr bwMode="auto">
          <a:xfrm>
            <a:off x="4943872" y="2348881"/>
            <a:ext cx="2438400" cy="1876425"/>
          </a:xfrm>
          <a:prstGeom prst="rect">
            <a:avLst/>
          </a:prstGeom>
          <a:noFill/>
          <a:ln w="9525">
            <a:noFill/>
            <a:miter lim="800000"/>
            <a:headEnd/>
            <a:tailEnd/>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Touch Screens</a:t>
            </a:r>
          </a:p>
        </p:txBody>
      </p:sp>
      <p:pic>
        <p:nvPicPr>
          <p:cNvPr id="12290" name="Picture 2"/>
          <p:cNvPicPr>
            <a:picLocks noChangeAspect="1" noChangeArrowheads="1"/>
          </p:cNvPicPr>
          <p:nvPr/>
        </p:nvPicPr>
        <p:blipFill>
          <a:blip r:embed="rId2" cstate="print"/>
          <a:srcRect/>
          <a:stretch>
            <a:fillRect/>
          </a:stretch>
        </p:blipFill>
        <p:spPr bwMode="auto">
          <a:xfrm>
            <a:off x="7111140" y="4265712"/>
            <a:ext cx="3556861" cy="2592288"/>
          </a:xfrm>
          <a:prstGeom prst="rect">
            <a:avLst/>
          </a:prstGeom>
          <a:noFill/>
          <a:ln w="9525">
            <a:noFill/>
            <a:miter lim="800000"/>
            <a:headEnd/>
            <a:tailEnd/>
          </a:ln>
        </p:spPr>
      </p:pic>
      <p:pic>
        <p:nvPicPr>
          <p:cNvPr id="12291" name="Picture 3"/>
          <p:cNvPicPr>
            <a:picLocks noChangeAspect="1" noChangeArrowheads="1"/>
          </p:cNvPicPr>
          <p:nvPr/>
        </p:nvPicPr>
        <p:blipFill>
          <a:blip r:embed="rId3" cstate="print"/>
          <a:srcRect/>
          <a:stretch>
            <a:fillRect/>
          </a:stretch>
        </p:blipFill>
        <p:spPr bwMode="auto">
          <a:xfrm>
            <a:off x="7176121" y="1628800"/>
            <a:ext cx="3268569" cy="2448272"/>
          </a:xfrm>
          <a:prstGeom prst="rect">
            <a:avLst/>
          </a:prstGeom>
          <a:noFill/>
          <a:ln w="9525">
            <a:noFill/>
            <a:miter lim="800000"/>
            <a:headEnd/>
            <a:tailEnd/>
          </a:ln>
        </p:spPr>
      </p:pic>
      <p:pic>
        <p:nvPicPr>
          <p:cNvPr id="12292" name="Picture 4"/>
          <p:cNvPicPr>
            <a:picLocks noChangeAspect="1" noChangeArrowheads="1"/>
          </p:cNvPicPr>
          <p:nvPr/>
        </p:nvPicPr>
        <p:blipFill>
          <a:blip r:embed="rId4" cstate="print"/>
          <a:srcRect/>
          <a:stretch>
            <a:fillRect/>
          </a:stretch>
        </p:blipFill>
        <p:spPr bwMode="auto">
          <a:xfrm>
            <a:off x="1775520" y="4179270"/>
            <a:ext cx="3744416" cy="2514498"/>
          </a:xfrm>
          <a:prstGeom prst="rect">
            <a:avLst/>
          </a:prstGeom>
          <a:noFill/>
          <a:ln w="9525">
            <a:noFill/>
            <a:miter lim="800000"/>
            <a:headEnd/>
            <a:tailEnd/>
          </a:ln>
        </p:spPr>
      </p:pic>
      <p:pic>
        <p:nvPicPr>
          <p:cNvPr id="12294" name="Picture 6"/>
          <p:cNvPicPr>
            <a:picLocks noChangeAspect="1" noChangeArrowheads="1"/>
          </p:cNvPicPr>
          <p:nvPr/>
        </p:nvPicPr>
        <p:blipFill>
          <a:blip r:embed="rId5" cstate="print"/>
          <a:srcRect/>
          <a:stretch>
            <a:fillRect/>
          </a:stretch>
        </p:blipFill>
        <p:spPr bwMode="auto">
          <a:xfrm>
            <a:off x="2135561" y="1772817"/>
            <a:ext cx="3295253" cy="2196835"/>
          </a:xfrm>
          <a:prstGeom prst="rect">
            <a:avLst/>
          </a:prstGeom>
          <a:noFill/>
          <a:ln w="9525">
            <a:noFill/>
            <a:miter lim="800000"/>
            <a:headEnd/>
            <a:tailEnd/>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1847528" y="1288968"/>
            <a:ext cx="5256584" cy="5569032"/>
          </a:xfrm>
        </p:spPr>
      </p:pic>
      <p:sp>
        <p:nvSpPr>
          <p:cNvPr id="6" name="Oval 5"/>
          <p:cNvSpPr/>
          <p:nvPr/>
        </p:nvSpPr>
        <p:spPr>
          <a:xfrm>
            <a:off x="4492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1</a:t>
            </a:r>
          </a:p>
        </p:txBody>
      </p:sp>
      <p:sp>
        <p:nvSpPr>
          <p:cNvPr id="7" name="Oval 6"/>
          <p:cNvSpPr/>
          <p:nvPr/>
        </p:nvSpPr>
        <p:spPr>
          <a:xfrm>
            <a:off x="2979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2</a:t>
            </a:r>
          </a:p>
        </p:txBody>
      </p:sp>
      <p:sp>
        <p:nvSpPr>
          <p:cNvPr id="8" name="Oval 7"/>
          <p:cNvSpPr/>
          <p:nvPr/>
        </p:nvSpPr>
        <p:spPr>
          <a:xfrm>
            <a:off x="6630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9" name="Oval 8"/>
          <p:cNvSpPr/>
          <p:nvPr/>
        </p:nvSpPr>
        <p:spPr>
          <a:xfrm>
            <a:off x="2984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3</a:t>
            </a:r>
          </a:p>
        </p:txBody>
      </p:sp>
      <p:sp>
        <p:nvSpPr>
          <p:cNvPr id="10" name="Oval 9"/>
          <p:cNvSpPr/>
          <p:nvPr/>
        </p:nvSpPr>
        <p:spPr>
          <a:xfrm>
            <a:off x="3356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4</a:t>
            </a:r>
          </a:p>
        </p:txBody>
      </p:sp>
      <p:sp>
        <p:nvSpPr>
          <p:cNvPr id="11" name="Oval 10"/>
          <p:cNvSpPr/>
          <p:nvPr/>
        </p:nvSpPr>
        <p:spPr>
          <a:xfrm>
            <a:off x="5680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2" name="Oval 11"/>
          <p:cNvSpPr/>
          <p:nvPr/>
        </p:nvSpPr>
        <p:spPr>
          <a:xfrm>
            <a:off x="2426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6</a:t>
            </a:r>
          </a:p>
        </p:txBody>
      </p:sp>
      <p:sp>
        <p:nvSpPr>
          <p:cNvPr id="13" name="Oval 12"/>
          <p:cNvSpPr/>
          <p:nvPr/>
        </p:nvSpPr>
        <p:spPr>
          <a:xfrm>
            <a:off x="2828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5</a:t>
            </a:r>
          </a:p>
        </p:txBody>
      </p:sp>
      <p:sp>
        <p:nvSpPr>
          <p:cNvPr id="14" name="Oval 13"/>
          <p:cNvSpPr/>
          <p:nvPr/>
        </p:nvSpPr>
        <p:spPr>
          <a:xfrm>
            <a:off x="1890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7</a:t>
            </a:r>
          </a:p>
        </p:txBody>
      </p:sp>
      <p:sp>
        <p:nvSpPr>
          <p:cNvPr id="15" name="Oval 14"/>
          <p:cNvSpPr/>
          <p:nvPr/>
        </p:nvSpPr>
        <p:spPr>
          <a:xfrm>
            <a:off x="5462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6" name="Oval 15"/>
          <p:cNvSpPr/>
          <p:nvPr/>
        </p:nvSpPr>
        <p:spPr>
          <a:xfrm>
            <a:off x="4475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8" name="Rectangle 3"/>
          <p:cNvSpPr txBox="1">
            <a:spLocks noChangeArrowheads="1"/>
          </p:cNvSpPr>
          <p:nvPr/>
        </p:nvSpPr>
        <p:spPr>
          <a:xfrm>
            <a:off x="6456040" y="1775192"/>
            <a:ext cx="3888432" cy="4625609"/>
          </a:xfrm>
          <a:prstGeom prst="rect">
            <a:avLst/>
          </a:prstGeom>
        </p:spPr>
        <p:txBody>
          <a:bodyPr vert="horz" lIns="54864" tIns="91440" rtlCol="0">
            <a:normAutofit/>
          </a:bodyPr>
          <a:lstStyle/>
          <a:p>
            <a:pPr marL="438912" indent="-320040">
              <a:buClr>
                <a:schemeClr val="accent1"/>
              </a:buClr>
              <a:buSzPct val="80000"/>
              <a:defRPr/>
            </a:pPr>
            <a:r>
              <a:rPr lang="en-US" sz="2800"/>
              <a:t>8 External Devices</a:t>
            </a:r>
          </a:p>
          <a:p>
            <a:pPr marL="438912" indent="-320040">
              <a:buClr>
                <a:schemeClr val="accent1"/>
              </a:buClr>
              <a:buSzPct val="80000"/>
              <a:defRPr/>
            </a:pPr>
            <a:endParaRPr lang="en-US" sz="2800"/>
          </a:p>
          <a:p>
            <a:pPr marL="438912" indent="-320040">
              <a:buClr>
                <a:schemeClr val="accent1"/>
              </a:buClr>
              <a:buSzPct val="80000"/>
              <a:defRPr/>
            </a:pPr>
            <a:r>
              <a:rPr lang="en-US" sz="2800"/>
              <a:t>	Input Devices</a:t>
            </a:r>
          </a:p>
          <a:p>
            <a:pPr marL="438912" indent="-320040">
              <a:buClr>
                <a:schemeClr val="accent1"/>
              </a:buClr>
              <a:buSzPct val="80000"/>
              <a:defRPr/>
            </a:pPr>
            <a:r>
              <a:rPr lang="en-US" sz="2800"/>
              <a:t>	</a:t>
            </a:r>
            <a:r>
              <a:rPr lang="en-US" sz="2800" b="1">
                <a:ln w="18000">
                  <a:solidFill>
                    <a:schemeClr val="accent2">
                      <a:satMod val="140000"/>
                    </a:schemeClr>
                  </a:solidFill>
                  <a:prstDash val="solid"/>
                  <a:miter lim="800000"/>
                </a:ln>
                <a:noFill/>
                <a:effectLst>
                  <a:outerShdw blurRad="25500" dist="23000" dir="7020000" algn="tl">
                    <a:srgbClr val="000000">
                      <a:alpha val="50000"/>
                    </a:srgbClr>
                  </a:outerShdw>
                </a:effectLst>
              </a:rPr>
              <a:t>Output Devices</a:t>
            </a:r>
            <a:endParaRPr lang="en-US" sz="2800"/>
          </a:p>
          <a:p>
            <a:pPr marL="438912" indent="-320040">
              <a:buClr>
                <a:schemeClr val="accent1"/>
              </a:buClr>
              <a:buSzPct val="80000"/>
              <a:defRPr/>
            </a:pPr>
            <a:r>
              <a:rPr lang="en-US" sz="2800"/>
              <a:t>	</a:t>
            </a:r>
          </a:p>
        </p:txBody>
      </p:sp>
      <p:sp>
        <p:nvSpPr>
          <p:cNvPr id="19" name="Oval 18"/>
          <p:cNvSpPr/>
          <p:nvPr/>
        </p:nvSpPr>
        <p:spPr>
          <a:xfrm>
            <a:off x="5807968" y="4725144"/>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a:t>8</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3316" name="Picture 4"/>
          <p:cNvPicPr>
            <a:picLocks noChangeAspect="1" noChangeArrowheads="1"/>
          </p:cNvPicPr>
          <p:nvPr/>
        </p:nvPicPr>
        <p:blipFill>
          <a:blip r:embed="rId2" cstate="print"/>
          <a:srcRect r="11812"/>
          <a:stretch>
            <a:fillRect/>
          </a:stretch>
        </p:blipFill>
        <p:spPr bwMode="auto">
          <a:xfrm>
            <a:off x="1524000" y="2940149"/>
            <a:ext cx="3672408" cy="3123232"/>
          </a:xfrm>
          <a:prstGeom prst="rect">
            <a:avLst/>
          </a:prstGeom>
          <a:noFill/>
          <a:ln w="9525">
            <a:noFill/>
            <a:miter lim="800000"/>
            <a:headEnd/>
            <a:tailEnd/>
          </a:ln>
        </p:spPr>
      </p:pic>
      <p:sp>
        <p:nvSpPr>
          <p:cNvPr id="28674" name="Rectangle 2"/>
          <p:cNvSpPr>
            <a:spLocks noGrp="1" noChangeArrowheads="1"/>
          </p:cNvSpPr>
          <p:nvPr>
            <p:ph type="title"/>
          </p:nvPr>
        </p:nvSpPr>
        <p:spPr/>
        <p:txBody>
          <a:bodyPr>
            <a:normAutofit/>
          </a:bodyPr>
          <a:lstStyle/>
          <a:p>
            <a:r>
              <a:rPr lang="en-GB"/>
              <a:t>Monitors</a:t>
            </a:r>
            <a:endParaRPr lang="en-US"/>
          </a:p>
        </p:txBody>
      </p:sp>
      <p:sp>
        <p:nvSpPr>
          <p:cNvPr id="28675" name="Rectangle 3"/>
          <p:cNvSpPr>
            <a:spLocks noGrp="1" noChangeArrowheads="1"/>
          </p:cNvSpPr>
          <p:nvPr>
            <p:ph type="body" idx="1"/>
          </p:nvPr>
        </p:nvSpPr>
        <p:spPr>
          <a:xfrm>
            <a:off x="1981200" y="1775192"/>
            <a:ext cx="8229600" cy="1149753"/>
          </a:xfrm>
        </p:spPr>
        <p:txBody>
          <a:bodyPr>
            <a:normAutofit/>
          </a:bodyPr>
          <a:lstStyle/>
          <a:p>
            <a:r>
              <a:rPr lang="en-US"/>
              <a:t>(now defunct) Cathode Ray Tube (CRT)</a:t>
            </a:r>
          </a:p>
          <a:p>
            <a:r>
              <a:rPr lang="en-US"/>
              <a:t>These days, modern flat screen LCD etc.</a:t>
            </a:r>
          </a:p>
          <a:p>
            <a:endParaRPr lang="en-US"/>
          </a:p>
          <a:p>
            <a:endParaRPr lang="en-US"/>
          </a:p>
          <a:p>
            <a:pPr marL="118872" indent="0">
              <a:buNone/>
            </a:pPr>
            <a:endParaRPr lang="en-US"/>
          </a:p>
          <a:p>
            <a:endParaRPr lang="en-US"/>
          </a:p>
          <a:p>
            <a:endParaRPr lang="en-US"/>
          </a:p>
          <a:p>
            <a:endParaRPr lang="en-US"/>
          </a:p>
        </p:txBody>
      </p:sp>
      <p:pic>
        <p:nvPicPr>
          <p:cNvPr id="2" name="Picture 1">
            <a:extLst>
              <a:ext uri="{FF2B5EF4-FFF2-40B4-BE49-F238E27FC236}">
                <a16:creationId xmlns:a16="http://schemas.microsoft.com/office/drawing/2014/main" id="{1E7BD782-F280-4B33-A0C9-91AD39C258F6}"/>
              </a:ext>
            </a:extLst>
          </p:cNvPr>
          <p:cNvPicPr>
            <a:picLocks noChangeAspect="1"/>
          </p:cNvPicPr>
          <p:nvPr/>
        </p:nvPicPr>
        <p:blipFill>
          <a:blip r:embed="rId3"/>
          <a:stretch>
            <a:fillRect/>
          </a:stretch>
        </p:blipFill>
        <p:spPr>
          <a:xfrm>
            <a:off x="5616080" y="3140968"/>
            <a:ext cx="4794398" cy="268756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867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uiExpand="1" build="p"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Printers</a:t>
            </a:r>
          </a:p>
        </p:txBody>
      </p:sp>
      <p:sp>
        <p:nvSpPr>
          <p:cNvPr id="3" name="Content Placeholder 2"/>
          <p:cNvSpPr>
            <a:spLocks noGrp="1"/>
          </p:cNvSpPr>
          <p:nvPr>
            <p:ph idx="1"/>
          </p:nvPr>
        </p:nvSpPr>
        <p:spPr/>
        <p:txBody>
          <a:bodyPr/>
          <a:lstStyle/>
          <a:p>
            <a:r>
              <a:rPr lang="en-GB"/>
              <a:t>Ink Jet, Laser, Dot Matrix</a:t>
            </a:r>
          </a:p>
          <a:p>
            <a:endParaRPr lang="en-GB"/>
          </a:p>
          <a:p>
            <a:r>
              <a:rPr lang="en-GB"/>
              <a:t>Ink , Toner, Ribbon</a:t>
            </a:r>
          </a:p>
          <a:p>
            <a:endParaRPr lang="en-GB"/>
          </a:p>
          <a:p>
            <a:r>
              <a:rPr lang="en-GB"/>
              <a:t>Varying Image Resolution measured in DPI</a:t>
            </a:r>
          </a:p>
        </p:txBody>
      </p:sp>
      <p:pic>
        <p:nvPicPr>
          <p:cNvPr id="15363" name="Picture 3"/>
          <p:cNvPicPr>
            <a:picLocks noChangeAspect="1" noChangeArrowheads="1"/>
          </p:cNvPicPr>
          <p:nvPr/>
        </p:nvPicPr>
        <p:blipFill>
          <a:blip r:embed="rId2" cstate="print"/>
          <a:srcRect/>
          <a:stretch>
            <a:fillRect/>
          </a:stretch>
        </p:blipFill>
        <p:spPr bwMode="auto">
          <a:xfrm>
            <a:off x="8129340" y="1573908"/>
            <a:ext cx="2143125" cy="2143125"/>
          </a:xfrm>
          <a:prstGeom prst="rect">
            <a:avLst/>
          </a:prstGeom>
          <a:noFill/>
          <a:ln w="9525">
            <a:noFill/>
            <a:miter lim="800000"/>
            <a:headEnd/>
            <a:tailEnd/>
          </a:ln>
        </p:spPr>
      </p:pic>
      <p:pic>
        <p:nvPicPr>
          <p:cNvPr id="15364" name="Picture 4"/>
          <p:cNvPicPr>
            <a:picLocks noChangeAspect="1" noChangeArrowheads="1"/>
          </p:cNvPicPr>
          <p:nvPr/>
        </p:nvPicPr>
        <p:blipFill>
          <a:blip r:embed="rId3" cstate="print"/>
          <a:srcRect/>
          <a:stretch>
            <a:fillRect/>
          </a:stretch>
        </p:blipFill>
        <p:spPr bwMode="auto">
          <a:xfrm>
            <a:off x="2063553" y="4725145"/>
            <a:ext cx="2905125" cy="1571625"/>
          </a:xfrm>
          <a:prstGeom prst="rect">
            <a:avLst/>
          </a:prstGeom>
          <a:noFill/>
          <a:ln w="9525">
            <a:noFill/>
            <a:miter lim="800000"/>
            <a:headEnd/>
            <a:tailEnd/>
          </a:ln>
        </p:spPr>
      </p:pic>
      <p:pic>
        <p:nvPicPr>
          <p:cNvPr id="15365" name="Picture 5"/>
          <p:cNvPicPr>
            <a:picLocks noChangeAspect="1" noChangeArrowheads="1"/>
          </p:cNvPicPr>
          <p:nvPr/>
        </p:nvPicPr>
        <p:blipFill>
          <a:blip r:embed="rId4" cstate="print"/>
          <a:srcRect/>
          <a:stretch>
            <a:fillRect/>
          </a:stretch>
        </p:blipFill>
        <p:spPr bwMode="auto">
          <a:xfrm>
            <a:off x="5303912" y="4437113"/>
            <a:ext cx="2190750" cy="20859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US"/>
              <a:t>Legacy Components</a:t>
            </a:r>
          </a:p>
        </p:txBody>
      </p:sp>
      <p:sp>
        <p:nvSpPr>
          <p:cNvPr id="29699" name="Rectangle 3"/>
          <p:cNvSpPr>
            <a:spLocks noGrp="1" noChangeArrowheads="1"/>
          </p:cNvSpPr>
          <p:nvPr>
            <p:ph type="body" idx="1"/>
          </p:nvPr>
        </p:nvSpPr>
        <p:spPr/>
        <p:txBody>
          <a:bodyPr/>
          <a:lstStyle/>
          <a:p>
            <a:r>
              <a:rPr lang="en-US"/>
              <a:t>Some Legacy Components</a:t>
            </a:r>
          </a:p>
          <a:p>
            <a:pPr lvl="1"/>
            <a:r>
              <a:rPr lang="en-US"/>
              <a:t>Floppy Disk Drives</a:t>
            </a:r>
          </a:p>
          <a:p>
            <a:pPr lvl="1"/>
            <a:r>
              <a:rPr lang="en-US"/>
              <a:t>Tape Backup Drives</a:t>
            </a:r>
          </a:p>
          <a:p>
            <a:pPr lvl="1"/>
            <a:r>
              <a:rPr lang="en-US"/>
              <a:t>ZIP and JAZ Drives</a:t>
            </a:r>
          </a:p>
          <a:p>
            <a:pPr lvl="1"/>
            <a:r>
              <a:rPr lang="en-US"/>
              <a:t>Modems</a:t>
            </a:r>
          </a:p>
          <a:p>
            <a:pPr lvl="1"/>
            <a:endParaRPr lang="en-US"/>
          </a:p>
        </p:txBody>
      </p:sp>
      <p:pic>
        <p:nvPicPr>
          <p:cNvPr id="16386" name="Picture 2"/>
          <p:cNvPicPr>
            <a:picLocks noChangeAspect="1" noChangeArrowheads="1"/>
          </p:cNvPicPr>
          <p:nvPr/>
        </p:nvPicPr>
        <p:blipFill>
          <a:blip r:embed="rId2" cstate="print"/>
          <a:srcRect/>
          <a:stretch>
            <a:fillRect/>
          </a:stretch>
        </p:blipFill>
        <p:spPr bwMode="auto">
          <a:xfrm>
            <a:off x="7464153" y="1700808"/>
            <a:ext cx="2695575" cy="1695450"/>
          </a:xfrm>
          <a:prstGeom prst="rect">
            <a:avLst/>
          </a:prstGeom>
          <a:noFill/>
          <a:ln w="9525">
            <a:noFill/>
            <a:miter lim="800000"/>
            <a:headEnd/>
            <a:tailEnd/>
          </a:ln>
        </p:spPr>
      </p:pic>
      <p:pic>
        <p:nvPicPr>
          <p:cNvPr id="16387" name="Picture 3"/>
          <p:cNvPicPr>
            <a:picLocks noChangeAspect="1" noChangeArrowheads="1"/>
          </p:cNvPicPr>
          <p:nvPr/>
        </p:nvPicPr>
        <p:blipFill>
          <a:blip r:embed="rId3" cstate="print"/>
          <a:srcRect/>
          <a:stretch>
            <a:fillRect/>
          </a:stretch>
        </p:blipFill>
        <p:spPr bwMode="auto">
          <a:xfrm>
            <a:off x="7536160" y="3645024"/>
            <a:ext cx="2781300" cy="1638300"/>
          </a:xfrm>
          <a:prstGeom prst="rect">
            <a:avLst/>
          </a:prstGeom>
          <a:noFill/>
          <a:ln w="9525">
            <a:noFill/>
            <a:miter lim="800000"/>
            <a:headEnd/>
            <a:tailEnd/>
          </a:ln>
        </p:spPr>
      </p:pic>
      <p:pic>
        <p:nvPicPr>
          <p:cNvPr id="16388" name="Picture 4"/>
          <p:cNvPicPr>
            <a:picLocks noChangeAspect="1" noChangeArrowheads="1"/>
          </p:cNvPicPr>
          <p:nvPr/>
        </p:nvPicPr>
        <p:blipFill>
          <a:blip r:embed="rId4" cstate="print"/>
          <a:srcRect/>
          <a:stretch>
            <a:fillRect/>
          </a:stretch>
        </p:blipFill>
        <p:spPr bwMode="auto">
          <a:xfrm>
            <a:off x="4583833" y="4941169"/>
            <a:ext cx="2867025" cy="1590675"/>
          </a:xfrm>
          <a:prstGeom prst="rect">
            <a:avLst/>
          </a:prstGeom>
          <a:noFill/>
          <a:ln w="9525">
            <a:noFill/>
            <a:miter lim="800000"/>
            <a:headEnd/>
            <a:tailEnd/>
          </a:ln>
        </p:spPr>
      </p:pic>
      <p:pic>
        <p:nvPicPr>
          <p:cNvPr id="16389" name="Picture 5"/>
          <p:cNvPicPr>
            <a:picLocks noChangeAspect="1" noChangeArrowheads="1"/>
          </p:cNvPicPr>
          <p:nvPr/>
        </p:nvPicPr>
        <p:blipFill>
          <a:blip r:embed="rId5" cstate="print"/>
          <a:srcRect/>
          <a:stretch>
            <a:fillRect/>
          </a:stretch>
        </p:blipFill>
        <p:spPr bwMode="auto">
          <a:xfrm>
            <a:off x="2063552" y="4509120"/>
            <a:ext cx="2016224" cy="2016224"/>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96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2969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2969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2969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296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autoUpdateAnimBg="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Recap</a:t>
            </a:r>
          </a:p>
        </p:txBody>
      </p:sp>
      <p:sp>
        <p:nvSpPr>
          <p:cNvPr id="3" name="Content Placeholder 2"/>
          <p:cNvSpPr>
            <a:spLocks noGrp="1"/>
          </p:cNvSpPr>
          <p:nvPr>
            <p:ph idx="1"/>
          </p:nvPr>
        </p:nvSpPr>
        <p:spPr/>
        <p:txBody>
          <a:bodyPr numCol="2">
            <a:normAutofit/>
          </a:bodyPr>
          <a:lstStyle/>
          <a:p>
            <a:r>
              <a:rPr lang="en-GB"/>
              <a:t>Hardware and Software</a:t>
            </a:r>
          </a:p>
          <a:p>
            <a:endParaRPr lang="en-GB"/>
          </a:p>
          <a:p>
            <a:r>
              <a:rPr lang="en-US"/>
              <a:t>Information Processing Cycle </a:t>
            </a:r>
            <a:endParaRPr lang="en-GB"/>
          </a:p>
          <a:p>
            <a:endParaRPr lang="en-GB"/>
          </a:p>
          <a:p>
            <a:endParaRPr lang="en-GB"/>
          </a:p>
          <a:p>
            <a:endParaRPr lang="en-GB"/>
          </a:p>
          <a:p>
            <a:endParaRPr lang="en-GB"/>
          </a:p>
          <a:p>
            <a:r>
              <a:rPr lang="en-GB"/>
              <a:t>Motherboards, </a:t>
            </a:r>
            <a:br>
              <a:rPr lang="en-GB"/>
            </a:br>
            <a:r>
              <a:rPr lang="en-GB"/>
              <a:t>Processors, </a:t>
            </a:r>
            <a:br>
              <a:rPr lang="en-GB"/>
            </a:br>
            <a:r>
              <a:rPr lang="en-GB"/>
              <a:t>Memory, </a:t>
            </a:r>
            <a:br>
              <a:rPr lang="en-GB"/>
            </a:br>
            <a:r>
              <a:rPr lang="en-GB"/>
              <a:t>Hard Disk Drives, </a:t>
            </a:r>
            <a:br>
              <a:rPr lang="en-GB"/>
            </a:br>
            <a:r>
              <a:rPr lang="en-GB"/>
              <a:t>Optical Disk Drives , </a:t>
            </a:r>
            <a:br>
              <a:rPr lang="en-GB"/>
            </a:br>
            <a:r>
              <a:rPr lang="en-GB"/>
              <a:t>Expansion Cards , </a:t>
            </a:r>
            <a:br>
              <a:rPr lang="en-GB"/>
            </a:br>
            <a:r>
              <a:rPr lang="en-GB"/>
              <a:t>Power Supply, </a:t>
            </a:r>
            <a:br>
              <a:rPr lang="en-GB"/>
            </a:br>
            <a:r>
              <a:rPr lang="en-GB"/>
              <a:t>External Devices </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A791D-29D8-7B00-3BC3-42A830F37BC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5946C76-DBB8-93BE-AD1A-2E841C83EB6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507915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C71DF-3A08-5ED1-A876-9174176DDB5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51C6299-31E9-56C6-E1AE-CDACCDF8E299}"/>
              </a:ext>
            </a:extLst>
          </p:cNvPr>
          <p:cNvSpPr>
            <a:spLocks noGrp="1"/>
          </p:cNvSpPr>
          <p:nvPr>
            <p:ph idx="1"/>
          </p:nvPr>
        </p:nvSpPr>
        <p:spPr/>
        <p:txBody>
          <a:bodyPr/>
          <a:lstStyle/>
          <a:p>
            <a:pPr marL="0" indent="0">
              <a:buNone/>
            </a:pPr>
            <a:r>
              <a:rPr lang="en-GB"/>
              <a:t>Any questions</a:t>
            </a:r>
          </a:p>
          <a:p>
            <a:endParaRPr lang="en-GB"/>
          </a:p>
          <a:p>
            <a:endParaRPr lang="en-GB"/>
          </a:p>
          <a:p>
            <a:pPr marL="0" indent="0">
              <a:buNone/>
            </a:pPr>
            <a:r>
              <a:rPr lang="en-GB"/>
              <a:t>Thank you</a:t>
            </a:r>
          </a:p>
        </p:txBody>
      </p:sp>
    </p:spTree>
    <p:extLst>
      <p:ext uri="{BB962C8B-B14F-4D97-AF65-F5344CB8AC3E}">
        <p14:creationId xmlns:p14="http://schemas.microsoft.com/office/powerpoint/2010/main" val="2906866765"/>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040630-A62C-4063-B6E2-E8C2D35B5414}">
  <ds:schemaRefs>
    <ds:schemaRef ds:uri="211f9404-bca0-4bcf-9c1d-965ccb6f8d2d"/>
    <ds:schemaRef ds:uri="303dbf9b-b85b-46a0-94f1-894078c07ecd"/>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A2BE3E23-B854-4D4E-9314-54BECDE7CCA2}">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41</Slides>
  <Notes>18</Notes>
  <HiddenSlides>0</HiddenSlides>
  <ScaleCrop>false</ScaleCrop>
  <HeadingPairs>
    <vt:vector size="4" baseType="variant">
      <vt:variant>
        <vt:lpstr>Theme</vt:lpstr>
      </vt:variant>
      <vt:variant>
        <vt:i4>3</vt:i4>
      </vt:variant>
      <vt:variant>
        <vt:lpstr>Slide Titles</vt:lpstr>
      </vt:variant>
      <vt:variant>
        <vt:i4>41</vt:i4>
      </vt:variant>
    </vt:vector>
  </HeadingPairs>
  <TitlesOfParts>
    <vt:vector size="44" baseType="lpstr">
      <vt:lpstr>UWTSD Holding Page</vt:lpstr>
      <vt:lpstr>UWTSD Text 2</vt:lpstr>
      <vt:lpstr>UWTSD Logo Variations place image in Background</vt:lpstr>
      <vt:lpstr>PowerPoint Presentation</vt:lpstr>
      <vt:lpstr>PowerPoint Presentation</vt:lpstr>
      <vt:lpstr>Objectives</vt:lpstr>
      <vt:lpstr>Some definitions</vt:lpstr>
      <vt:lpstr>Information Processing Cycle</vt:lpstr>
      <vt:lpstr>Information Processing Cycle</vt:lpstr>
      <vt:lpstr>Hardware and Software</vt:lpstr>
      <vt:lpstr>Systems Software</vt:lpstr>
      <vt:lpstr>Application Software</vt:lpstr>
      <vt:lpstr>Computer Components</vt:lpstr>
      <vt:lpstr>Computer Components</vt:lpstr>
      <vt:lpstr>Motherboard</vt:lpstr>
      <vt:lpstr>Computer Components</vt:lpstr>
      <vt:lpstr>CPU</vt:lpstr>
      <vt:lpstr>Information Processing Cycle</vt:lpstr>
      <vt:lpstr>Computer Components</vt:lpstr>
      <vt:lpstr>RAM</vt:lpstr>
      <vt:lpstr>Cache </vt:lpstr>
      <vt:lpstr>ROM</vt:lpstr>
      <vt:lpstr>RAM</vt:lpstr>
      <vt:lpstr>Computer Components</vt:lpstr>
      <vt:lpstr>Hard Disk Drives</vt:lpstr>
      <vt:lpstr>Computer Components</vt:lpstr>
      <vt:lpstr>Optical Disk Drives</vt:lpstr>
      <vt:lpstr>Computer Components</vt:lpstr>
      <vt:lpstr>Expansion Cards</vt:lpstr>
      <vt:lpstr>Computer Components</vt:lpstr>
      <vt:lpstr>Power Supply</vt:lpstr>
      <vt:lpstr>Computer Components</vt:lpstr>
      <vt:lpstr>Computer Components</vt:lpstr>
      <vt:lpstr>Mice</vt:lpstr>
      <vt:lpstr>Keyboards</vt:lpstr>
      <vt:lpstr>Scanners</vt:lpstr>
      <vt:lpstr>Touch Screens</vt:lpstr>
      <vt:lpstr>Computer Components</vt:lpstr>
      <vt:lpstr>Monitors</vt:lpstr>
      <vt:lpstr>Printers</vt:lpstr>
      <vt:lpstr>Legacy Components</vt:lpstr>
      <vt:lpstr>Recap</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revision>1</cp:revision>
  <dcterms:created xsi:type="dcterms:W3CDTF">2021-03-09T15:35:42Z</dcterms:created>
  <dcterms:modified xsi:type="dcterms:W3CDTF">2026-02-02T08:48:56Z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