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359151-4B23-BCAB-A811-B1310F7F8F49}" v="502" dt="2025-06-12T18:06:13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h Skinner (2438718)" userId="S::2438718@student.uwtsd.ac.uk::2a5c4e65-0d5a-4c9e-955f-94fd4495d1d7" providerId="AD" clId="Web-{EA359151-4B23-BCAB-A811-B1310F7F8F49}"/>
    <pc:docChg chg="addSld delSld modSld addMainMaster delMainMaster">
      <pc:chgData name="Leah Skinner (2438718)" userId="S::2438718@student.uwtsd.ac.uk::2a5c4e65-0d5a-4c9e-955f-94fd4495d1d7" providerId="AD" clId="Web-{EA359151-4B23-BCAB-A811-B1310F7F8F49}" dt="2025-06-12T18:06:13.450" v="494"/>
      <pc:docMkLst>
        <pc:docMk/>
      </pc:docMkLst>
      <pc:sldChg chg="addSp delSp modSp mod setBg modClrScheme setClrOvrMap chgLayout">
        <pc:chgData name="Leah Skinner (2438718)" userId="S::2438718@student.uwtsd.ac.uk::2a5c4e65-0d5a-4c9e-955f-94fd4495d1d7" providerId="AD" clId="Web-{EA359151-4B23-BCAB-A811-B1310F7F8F49}" dt="2025-06-12T11:36:14.613" v="39" actId="20577"/>
        <pc:sldMkLst>
          <pc:docMk/>
          <pc:sldMk cId="109857222" sldId="256"/>
        </pc:sldMkLst>
        <pc:spChg chg="mod">
          <ac:chgData name="Leah Skinner (2438718)" userId="S::2438718@student.uwtsd.ac.uk::2a5c4e65-0d5a-4c9e-955f-94fd4495d1d7" providerId="AD" clId="Web-{EA359151-4B23-BCAB-A811-B1310F7F8F49}" dt="2025-06-12T11:35:34.689" v="2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ah Skinner (2438718)" userId="S::2438718@student.uwtsd.ac.uk::2a5c4e65-0d5a-4c9e-955f-94fd4495d1d7" providerId="AD" clId="Web-{EA359151-4B23-BCAB-A811-B1310F7F8F49}" dt="2025-06-12T11:36:14.613" v="39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eah Skinner (2438718)" userId="S::2438718@student.uwtsd.ac.uk::2a5c4e65-0d5a-4c9e-955f-94fd4495d1d7" providerId="AD" clId="Web-{EA359151-4B23-BCAB-A811-B1310F7F8F49}" dt="2025-06-12T11:35:34.689" v="21"/>
          <ac:spMkLst>
            <pc:docMk/>
            <pc:sldMk cId="109857222" sldId="256"/>
            <ac:spMk id="9" creationId="{D1BA7680-B1FB-4B6B-2155-45DD5D6C4CF8}"/>
          </ac:spMkLst>
        </pc:spChg>
        <pc:spChg chg="add del">
          <ac:chgData name="Leah Skinner (2438718)" userId="S::2438718@student.uwtsd.ac.uk::2a5c4e65-0d5a-4c9e-955f-94fd4495d1d7" providerId="AD" clId="Web-{EA359151-4B23-BCAB-A811-B1310F7F8F49}" dt="2025-06-12T11:35:34.689" v="21"/>
          <ac:spMkLst>
            <pc:docMk/>
            <pc:sldMk cId="109857222" sldId="256"/>
            <ac:spMk id="11" creationId="{A9CCD9CD-49AE-3D3E-923B-81ECD3FBF75F}"/>
          </ac:spMkLst>
        </pc:spChg>
        <pc:spChg chg="add del">
          <ac:chgData name="Leah Skinner (2438718)" userId="S::2438718@student.uwtsd.ac.uk::2a5c4e65-0d5a-4c9e-955f-94fd4495d1d7" providerId="AD" clId="Web-{EA359151-4B23-BCAB-A811-B1310F7F8F49}" dt="2025-06-12T11:35:34.643" v="20"/>
          <ac:spMkLst>
            <pc:docMk/>
            <pc:sldMk cId="109857222" sldId="256"/>
            <ac:spMk id="16" creationId="{80B98925-0550-1AFB-C1DC-02792400FB71}"/>
          </ac:spMkLst>
        </pc:spChg>
        <pc:spChg chg="add del">
          <ac:chgData name="Leah Skinner (2438718)" userId="S::2438718@student.uwtsd.ac.uk::2a5c4e65-0d5a-4c9e-955f-94fd4495d1d7" providerId="AD" clId="Web-{EA359151-4B23-BCAB-A811-B1310F7F8F49}" dt="2025-06-12T11:35:34.643" v="20"/>
          <ac:spMkLst>
            <pc:docMk/>
            <pc:sldMk cId="109857222" sldId="256"/>
            <ac:spMk id="18" creationId="{0CCA9273-E74E-A306-1F74-BEF9EDA30500}"/>
          </ac:spMkLst>
        </pc:spChg>
        <pc:spChg chg="add">
          <ac:chgData name="Leah Skinner (2438718)" userId="S::2438718@student.uwtsd.ac.uk::2a5c4e65-0d5a-4c9e-955f-94fd4495d1d7" providerId="AD" clId="Web-{EA359151-4B23-BCAB-A811-B1310F7F8F49}" dt="2025-06-12T11:35:34.689" v="21"/>
          <ac:spMkLst>
            <pc:docMk/>
            <pc:sldMk cId="109857222" sldId="256"/>
            <ac:spMk id="21" creationId="{85CB65D0-496F-4797-A015-C85839E35D1A}"/>
          </ac:spMkLst>
        </pc:spChg>
        <pc:spChg chg="add">
          <ac:chgData name="Leah Skinner (2438718)" userId="S::2438718@student.uwtsd.ac.uk::2a5c4e65-0d5a-4c9e-955f-94fd4495d1d7" providerId="AD" clId="Web-{EA359151-4B23-BCAB-A811-B1310F7F8F49}" dt="2025-06-12T11:35:34.689" v="21"/>
          <ac:spMkLst>
            <pc:docMk/>
            <pc:sldMk cId="109857222" sldId="256"/>
            <ac:spMk id="22" creationId="{95D2C779-8883-4E5F-A170-0F464918C1B7}"/>
          </ac:spMkLst>
        </pc:spChg>
        <pc:picChg chg="add mod">
          <ac:chgData name="Leah Skinner (2438718)" userId="S::2438718@student.uwtsd.ac.uk::2a5c4e65-0d5a-4c9e-955f-94fd4495d1d7" providerId="AD" clId="Web-{EA359151-4B23-BCAB-A811-B1310F7F8F49}" dt="2025-06-12T11:35:34.689" v="21"/>
          <ac:picMkLst>
            <pc:docMk/>
            <pc:sldMk cId="109857222" sldId="256"/>
            <ac:picMk id="4" creationId="{2C173B18-AD9E-9E8F-C37F-FE3C8BE44642}"/>
          </ac:picMkLst>
        </pc:picChg>
        <pc:cxnChg chg="add">
          <ac:chgData name="Leah Skinner (2438718)" userId="S::2438718@student.uwtsd.ac.uk::2a5c4e65-0d5a-4c9e-955f-94fd4495d1d7" providerId="AD" clId="Web-{EA359151-4B23-BCAB-A811-B1310F7F8F49}" dt="2025-06-12T11:35:34.689" v="21"/>
          <ac:cxnSpMkLst>
            <pc:docMk/>
            <pc:sldMk cId="109857222" sldId="256"/>
            <ac:cxnSpMk id="20" creationId="{BD96A694-258D-4418-A83C-B9BA72FD44B8}"/>
          </ac:cxnSpMkLst>
        </pc:cxnChg>
      </pc:sldChg>
      <pc:sldChg chg="modSp new">
        <pc:chgData name="Leah Skinner (2438718)" userId="S::2438718@student.uwtsd.ac.uk::2a5c4e65-0d5a-4c9e-955f-94fd4495d1d7" providerId="AD" clId="Web-{EA359151-4B23-BCAB-A811-B1310F7F8F49}" dt="2025-06-12T14:13:18.248" v="124" actId="20577"/>
        <pc:sldMkLst>
          <pc:docMk/>
          <pc:sldMk cId="2854491739" sldId="257"/>
        </pc:sldMkLst>
        <pc:spChg chg="mod">
          <ac:chgData name="Leah Skinner (2438718)" userId="S::2438718@student.uwtsd.ac.uk::2a5c4e65-0d5a-4c9e-955f-94fd4495d1d7" providerId="AD" clId="Web-{EA359151-4B23-BCAB-A811-B1310F7F8F49}" dt="2025-06-12T14:05:41.830" v="86" actId="20577"/>
          <ac:spMkLst>
            <pc:docMk/>
            <pc:sldMk cId="2854491739" sldId="257"/>
            <ac:spMk id="2" creationId="{54DB6FE7-26D8-A031-5709-E2EB1A94022D}"/>
          </ac:spMkLst>
        </pc:spChg>
        <pc:spChg chg="mod">
          <ac:chgData name="Leah Skinner (2438718)" userId="S::2438718@student.uwtsd.ac.uk::2a5c4e65-0d5a-4c9e-955f-94fd4495d1d7" providerId="AD" clId="Web-{EA359151-4B23-BCAB-A811-B1310F7F8F49}" dt="2025-06-12T14:13:18.248" v="124" actId="20577"/>
          <ac:spMkLst>
            <pc:docMk/>
            <pc:sldMk cId="2854491739" sldId="257"/>
            <ac:spMk id="3" creationId="{24DF8E5F-968F-C724-071D-E59B460F9D87}"/>
          </ac:spMkLst>
        </pc:spChg>
      </pc:sldChg>
      <pc:sldChg chg="modSp new">
        <pc:chgData name="Leah Skinner (2438718)" userId="S::2438718@student.uwtsd.ac.uk::2a5c4e65-0d5a-4c9e-955f-94fd4495d1d7" providerId="AD" clId="Web-{EA359151-4B23-BCAB-A811-B1310F7F8F49}" dt="2025-06-12T14:15:40.954" v="225" actId="20577"/>
        <pc:sldMkLst>
          <pc:docMk/>
          <pc:sldMk cId="882997851" sldId="258"/>
        </pc:sldMkLst>
        <pc:spChg chg="mod">
          <ac:chgData name="Leah Skinner (2438718)" userId="S::2438718@student.uwtsd.ac.uk::2a5c4e65-0d5a-4c9e-955f-94fd4495d1d7" providerId="AD" clId="Web-{EA359151-4B23-BCAB-A811-B1310F7F8F49}" dt="2025-06-12T14:14:17.937" v="146" actId="20577"/>
          <ac:spMkLst>
            <pc:docMk/>
            <pc:sldMk cId="882997851" sldId="258"/>
            <ac:spMk id="2" creationId="{DB2A652C-73F6-3F31-0423-A4B446E30E53}"/>
          </ac:spMkLst>
        </pc:spChg>
        <pc:spChg chg="mod">
          <ac:chgData name="Leah Skinner (2438718)" userId="S::2438718@student.uwtsd.ac.uk::2a5c4e65-0d5a-4c9e-955f-94fd4495d1d7" providerId="AD" clId="Web-{EA359151-4B23-BCAB-A811-B1310F7F8F49}" dt="2025-06-12T14:15:40.954" v="225" actId="20577"/>
          <ac:spMkLst>
            <pc:docMk/>
            <pc:sldMk cId="882997851" sldId="258"/>
            <ac:spMk id="3" creationId="{B406DCA4-0194-0626-40DA-A17BF9188755}"/>
          </ac:spMkLst>
        </pc:spChg>
      </pc:sldChg>
      <pc:sldChg chg="modSp new">
        <pc:chgData name="Leah Skinner (2438718)" userId="S::2438718@student.uwtsd.ac.uk::2a5c4e65-0d5a-4c9e-955f-94fd4495d1d7" providerId="AD" clId="Web-{EA359151-4B23-BCAB-A811-B1310F7F8F49}" dt="2025-06-12T15:03:51.345" v="350" actId="20577"/>
        <pc:sldMkLst>
          <pc:docMk/>
          <pc:sldMk cId="1609342451" sldId="259"/>
        </pc:sldMkLst>
        <pc:spChg chg="mod">
          <ac:chgData name="Leah Skinner (2438718)" userId="S::2438718@student.uwtsd.ac.uk::2a5c4e65-0d5a-4c9e-955f-94fd4495d1d7" providerId="AD" clId="Web-{EA359151-4B23-BCAB-A811-B1310F7F8F49}" dt="2025-06-12T15:03:51.345" v="350" actId="20577"/>
          <ac:spMkLst>
            <pc:docMk/>
            <pc:sldMk cId="1609342451" sldId="259"/>
            <ac:spMk id="2" creationId="{05E81120-CE9B-05AA-AE98-4F87C763C549}"/>
          </ac:spMkLst>
        </pc:spChg>
        <pc:spChg chg="mod">
          <ac:chgData name="Leah Skinner (2438718)" userId="S::2438718@student.uwtsd.ac.uk::2a5c4e65-0d5a-4c9e-955f-94fd4495d1d7" providerId="AD" clId="Web-{EA359151-4B23-BCAB-A811-B1310F7F8F49}" dt="2025-06-12T15:03:49.658" v="349" actId="20577"/>
          <ac:spMkLst>
            <pc:docMk/>
            <pc:sldMk cId="1609342451" sldId="259"/>
            <ac:spMk id="3" creationId="{ACC3E1A2-503E-0645-075F-BC2587898E1A}"/>
          </ac:spMkLst>
        </pc:spChg>
      </pc:sldChg>
      <pc:sldChg chg="modSp new">
        <pc:chgData name="Leah Skinner (2438718)" userId="S::2438718@student.uwtsd.ac.uk::2a5c4e65-0d5a-4c9e-955f-94fd4495d1d7" providerId="AD" clId="Web-{EA359151-4B23-BCAB-A811-B1310F7F8F49}" dt="2025-06-12T17:55:24.617" v="492" actId="20577"/>
        <pc:sldMkLst>
          <pc:docMk/>
          <pc:sldMk cId="1683868453" sldId="260"/>
        </pc:sldMkLst>
        <pc:spChg chg="mod">
          <ac:chgData name="Leah Skinner (2438718)" userId="S::2438718@student.uwtsd.ac.uk::2a5c4e65-0d5a-4c9e-955f-94fd4495d1d7" providerId="AD" clId="Web-{EA359151-4B23-BCAB-A811-B1310F7F8F49}" dt="2025-06-12T15:04:23.080" v="365" actId="20577"/>
          <ac:spMkLst>
            <pc:docMk/>
            <pc:sldMk cId="1683868453" sldId="260"/>
            <ac:spMk id="2" creationId="{82817D65-E88C-7840-0F94-DA21489748A2}"/>
          </ac:spMkLst>
        </pc:spChg>
        <pc:spChg chg="mod">
          <ac:chgData name="Leah Skinner (2438718)" userId="S::2438718@student.uwtsd.ac.uk::2a5c4e65-0d5a-4c9e-955f-94fd4495d1d7" providerId="AD" clId="Web-{EA359151-4B23-BCAB-A811-B1310F7F8F49}" dt="2025-06-12T17:55:24.617" v="492" actId="20577"/>
          <ac:spMkLst>
            <pc:docMk/>
            <pc:sldMk cId="1683868453" sldId="260"/>
            <ac:spMk id="3" creationId="{190B92D7-036B-ED7D-A266-A4AE1AC55800}"/>
          </ac:spMkLst>
        </pc:spChg>
      </pc:sldChg>
      <pc:sldChg chg="new del">
        <pc:chgData name="Leah Skinner (2438718)" userId="S::2438718@student.uwtsd.ac.uk::2a5c4e65-0d5a-4c9e-955f-94fd4495d1d7" providerId="AD" clId="Web-{EA359151-4B23-BCAB-A811-B1310F7F8F49}" dt="2025-06-12T18:06:13.450" v="494"/>
        <pc:sldMkLst>
          <pc:docMk/>
          <pc:sldMk cId="1019591617" sldId="261"/>
        </pc:sldMkLst>
      </pc:sldChg>
      <pc:sldMasterChg chg="del delSldLayout">
        <pc:chgData name="Leah Skinner (2438718)" userId="S::2438718@student.uwtsd.ac.uk::2a5c4e65-0d5a-4c9e-955f-94fd4495d1d7" providerId="AD" clId="Web-{EA359151-4B23-BCAB-A811-B1310F7F8F49}" dt="2025-06-12T11:33:39.810" v="14"/>
        <pc:sldMasterMkLst>
          <pc:docMk/>
          <pc:sldMasterMk cId="2460954070" sldId="2147483660"/>
        </pc:sldMasterMkLst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eah Skinner (2438718)" userId="S::2438718@student.uwtsd.ac.uk::2a5c4e65-0d5a-4c9e-955f-94fd4495d1d7" providerId="AD" clId="Web-{EA359151-4B23-BCAB-A811-B1310F7F8F49}" dt="2025-06-12T11:33:39.810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Leah Skinner (2438718)" userId="S::2438718@student.uwtsd.ac.uk::2a5c4e65-0d5a-4c9e-955f-94fd4495d1d7" providerId="AD" clId="Web-{EA359151-4B23-BCAB-A811-B1310F7F8F49}" dt="2025-06-12T11:35:34.689" v="21"/>
        <pc:sldMasterMkLst>
          <pc:docMk/>
          <pc:sldMasterMk cId="2638437410" sldId="2147483695"/>
        </pc:sldMasterMkLst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3928800423" sldId="2147483684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1694885135" sldId="2147483685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861090715" sldId="2147483686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2275910487" sldId="2147483687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86637866" sldId="2147483688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990255412" sldId="2147483689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156676526" sldId="2147483690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1110268355" sldId="2147483691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3494881099" sldId="2147483692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1443734051" sldId="2147483693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2638437410" sldId="2147483695"/>
            <pc:sldLayoutMk cId="488440833" sldId="2147483694"/>
          </pc:sldLayoutMkLst>
        </pc:sldLayoutChg>
      </pc:sldMasterChg>
      <pc:sldMasterChg chg="add addSldLayout">
        <pc:chgData name="Leah Skinner (2438718)" userId="S::2438718@student.uwtsd.ac.uk::2a5c4e65-0d5a-4c9e-955f-94fd4495d1d7" providerId="AD" clId="Web-{EA359151-4B23-BCAB-A811-B1310F7F8F49}" dt="2025-06-12T11:35:34.689" v="21"/>
        <pc:sldMasterMkLst>
          <pc:docMk/>
          <pc:sldMasterMk cId="1278624660" sldId="2147483719"/>
        </pc:sldMasterMkLst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443271252" sldId="2147483708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2771686401" sldId="2147483709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2281352170" sldId="2147483710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1188098233" sldId="2147483711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1611034220" sldId="2147483712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32613643" sldId="2147483713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1178363163" sldId="2147483714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2969619240" sldId="2147483715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930275233" sldId="2147483716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1769798822" sldId="2147483717"/>
          </pc:sldLayoutMkLst>
        </pc:sldLayoutChg>
        <pc:sldLayoutChg chg="add">
          <pc:chgData name="Leah Skinner (2438718)" userId="S::2438718@student.uwtsd.ac.uk::2a5c4e65-0d5a-4c9e-955f-94fd4495d1d7" providerId="AD" clId="Web-{EA359151-4B23-BCAB-A811-B1310F7F8F49}" dt="2025-06-12T11:35:34.689" v="21"/>
          <pc:sldLayoutMkLst>
            <pc:docMk/>
            <pc:sldMasterMk cId="1278624660" sldId="2147483719"/>
            <pc:sldLayoutMk cId="2746997622" sldId="2147483718"/>
          </pc:sldLayoutMkLst>
        </pc:sldLayoutChg>
      </pc:sldMasterChg>
      <pc:sldMasterChg chg="add del addSldLayout delSldLayout">
        <pc:chgData name="Leah Skinner (2438718)" userId="S::2438718@student.uwtsd.ac.uk::2a5c4e65-0d5a-4c9e-955f-94fd4495d1d7" providerId="AD" clId="Web-{EA359151-4B23-BCAB-A811-B1310F7F8F49}" dt="2025-06-12T11:35:34.643" v="20"/>
        <pc:sldMasterMkLst>
          <pc:docMk/>
          <pc:sldMasterMk cId="2638437410" sldId="2147483732"/>
        </pc:sldMasterMkLst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3928800423" sldId="2147483721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1694885135" sldId="2147483722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861090715" sldId="2147483723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2275910487" sldId="2147483724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86637866" sldId="2147483725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990255412" sldId="2147483726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156676526" sldId="2147483727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1110268355" sldId="2147483728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3494881099" sldId="2147483729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1443734051" sldId="2147483730"/>
          </pc:sldLayoutMkLst>
        </pc:sldLayoutChg>
        <pc:sldLayoutChg chg="add del">
          <pc:chgData name="Leah Skinner (2438718)" userId="S::2438718@student.uwtsd.ac.uk::2a5c4e65-0d5a-4c9e-955f-94fd4495d1d7" providerId="AD" clId="Web-{EA359151-4B23-BCAB-A811-B1310F7F8F49}" dt="2025-06-12T11:35:34.643" v="20"/>
          <pc:sldLayoutMkLst>
            <pc:docMk/>
            <pc:sldMasterMk cId="2638437410" sldId="2147483732"/>
            <pc:sldLayoutMk cId="488440833" sldId="214748373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63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619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275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798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997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034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271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686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352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098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3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624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2" r:id="rId6"/>
    <p:sldLayoutId id="2147483708" r:id="rId7"/>
    <p:sldLayoutId id="2147483709" r:id="rId8"/>
    <p:sldLayoutId id="2147483710" r:id="rId9"/>
    <p:sldLayoutId id="2147483711" r:id="rId10"/>
    <p:sldLayoutId id="214748371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urglass and a calendar">
            <a:extLst>
              <a:ext uri="{FF2B5EF4-FFF2-40B4-BE49-F238E27FC236}">
                <a16:creationId xmlns:a16="http://schemas.microsoft.com/office/drawing/2014/main" id="{2C173B18-AD9E-9E8F-C37F-FE3C8BE446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045"/>
          <a:stretch>
            <a:fillRect/>
          </a:stretch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Time Management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12865" y="1447799"/>
            <a:ext cx="2368905" cy="407669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Leah Skinner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B6FE7-26D8-A031-5709-E2EB1A940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common causes of poor 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F8E5F-968F-C724-071D-E59B460F9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Distractions including social media , social life, television </a:t>
            </a:r>
            <a:endParaRPr lang="en-US" dirty="0"/>
          </a:p>
          <a:p>
            <a:r>
              <a:rPr lang="en-GB" dirty="0"/>
              <a:t> Procrastination </a:t>
            </a:r>
          </a:p>
          <a:p>
            <a:r>
              <a:rPr lang="en-GB" dirty="0"/>
              <a:t> Lack of planning 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491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652C-73F6-3F31-0423-A4B446E30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effects of poor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6DCA4-0194-0626-40DA-A17BF9188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Increased stress levels </a:t>
            </a:r>
          </a:p>
          <a:p>
            <a:r>
              <a:rPr lang="en-GB" dirty="0"/>
              <a:t> Missing deadlines</a:t>
            </a:r>
          </a:p>
          <a:p>
            <a:r>
              <a:rPr lang="en-GB" dirty="0"/>
              <a:t> Low grades </a:t>
            </a:r>
          </a:p>
          <a:p>
            <a:r>
              <a:rPr lang="en-GB" dirty="0"/>
              <a:t> Poor focus and motivation </a:t>
            </a:r>
          </a:p>
          <a:p>
            <a:r>
              <a:rPr lang="en-GB" dirty="0"/>
              <a:t> Feeling overwhelmed </a:t>
            </a:r>
          </a:p>
          <a:p>
            <a:r>
              <a:rPr lang="en-GB" dirty="0"/>
              <a:t> Poor sleep and poor health </a:t>
            </a:r>
          </a:p>
        </p:txBody>
      </p:sp>
    </p:spTree>
    <p:extLst>
      <p:ext uri="{BB962C8B-B14F-4D97-AF65-F5344CB8AC3E}">
        <p14:creationId xmlns:p14="http://schemas.microsoft.com/office/powerpoint/2010/main" val="882997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81120-CE9B-05AA-AE98-4F87C763C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benefits of having good time management and being organized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3E1A2-503E-0645-075F-BC2587898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Good grades and good understanding of work </a:t>
            </a:r>
          </a:p>
          <a:p>
            <a:r>
              <a:rPr lang="en-GB" dirty="0"/>
              <a:t> Better mental health and general health </a:t>
            </a:r>
          </a:p>
          <a:p>
            <a:r>
              <a:rPr lang="en-GB" dirty="0"/>
              <a:t> More free time </a:t>
            </a:r>
          </a:p>
          <a:p>
            <a:r>
              <a:rPr lang="en-GB" dirty="0"/>
              <a:t> Feeling less stressed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342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17D65-E88C-7840-0F94-DA2148974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and </a:t>
            </a:r>
            <a:r>
              <a:rPr lang="en-GB" dirty="0" err="1"/>
              <a:t>stratergies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B92D7-036B-ED7D-A266-A4AE1AC55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Make time for breaks </a:t>
            </a:r>
          </a:p>
          <a:p>
            <a:r>
              <a:rPr lang="en-GB" dirty="0"/>
              <a:t> Set realistic goals </a:t>
            </a:r>
          </a:p>
          <a:p>
            <a:r>
              <a:rPr lang="en-GB" dirty="0"/>
              <a:t> Limit distractions </a:t>
            </a:r>
          </a:p>
          <a:p>
            <a:r>
              <a:rPr lang="en-GB" dirty="0"/>
              <a:t> Use a priority organizer </a:t>
            </a:r>
          </a:p>
          <a:p>
            <a:r>
              <a:rPr lang="en-GB" dirty="0"/>
              <a:t> Make checklists </a:t>
            </a:r>
          </a:p>
          <a:p>
            <a:r>
              <a:rPr lang="en-GB" dirty="0"/>
              <a:t> Use time circles to decide how much time you want to give to each activity </a:t>
            </a:r>
          </a:p>
          <a:p>
            <a:r>
              <a:rPr lang="en-GB" dirty="0"/>
              <a:t> Use the pomodoro technique </a:t>
            </a:r>
          </a:p>
        </p:txBody>
      </p:sp>
    </p:spTree>
    <p:extLst>
      <p:ext uri="{BB962C8B-B14F-4D97-AF65-F5344CB8AC3E}">
        <p14:creationId xmlns:p14="http://schemas.microsoft.com/office/powerpoint/2010/main" val="168386845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ChronicleVTI</vt:lpstr>
      <vt:lpstr>Time Management </vt:lpstr>
      <vt:lpstr>The common causes of poor  time management</vt:lpstr>
      <vt:lpstr>The effects of poor time management </vt:lpstr>
      <vt:lpstr>The benefits of having good time management and being organized </vt:lpstr>
      <vt:lpstr>Solutions and stratergies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118</cp:revision>
  <dcterms:created xsi:type="dcterms:W3CDTF">2025-06-12T11:28:53Z</dcterms:created>
  <dcterms:modified xsi:type="dcterms:W3CDTF">2025-06-12T18:06:13Z</dcterms:modified>
</cp:coreProperties>
</file>