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5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70" r:id="rId8"/>
    <p:sldId id="262" r:id="rId9"/>
    <p:sldId id="263" r:id="rId10"/>
    <p:sldId id="264" r:id="rId11"/>
    <p:sldId id="265" r:id="rId12"/>
    <p:sldId id="271" r:id="rId13"/>
    <p:sldId id="272" r:id="rId14"/>
    <p:sldId id="266" r:id="rId15"/>
    <p:sldId id="267" r:id="rId16"/>
    <p:sldId id="268" r:id="rId17"/>
    <p:sldId id="26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63FFCF8-3C70-3736-F370-B218F1C8E7A3}" v="467" dt="2026-03-22T23:46:28.1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5/10/relationships/revisionInfo" Target="revisionInfo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Beza Tilaye Bekele (2219568)" userId="S::2219568@student.uwtsd.ac.uk::7c514b57-2a2f-452b-a934-9bfcf697001b" providerId="AD" clId="Web-{263FFCF8-3C70-3736-F370-B218F1C8E7A3}"/>
    <pc:docChg chg="addSld modSld">
      <pc:chgData name="Beza Tilaye Bekele (2219568)" userId="S::2219568@student.uwtsd.ac.uk::7c514b57-2a2f-452b-a934-9bfcf697001b" providerId="AD" clId="Web-{263FFCF8-3C70-3736-F370-B218F1C8E7A3}" dt="2026-03-22T23:46:28.186" v="466" actId="20577"/>
      <pc:docMkLst>
        <pc:docMk/>
      </pc:docMkLst>
      <pc:sldChg chg="addSp delSp modSp">
        <pc:chgData name="Beza Tilaye Bekele (2219568)" userId="S::2219568@student.uwtsd.ac.uk::7c514b57-2a2f-452b-a934-9bfcf697001b" providerId="AD" clId="Web-{263FFCF8-3C70-3736-F370-B218F1C8E7A3}" dt="2026-03-22T23:39:56.700" v="429" actId="20577"/>
        <pc:sldMkLst>
          <pc:docMk/>
          <pc:sldMk cId="109857222" sldId="256"/>
        </pc:sldMkLst>
        <pc:spChg chg="mod">
          <ac:chgData name="Beza Tilaye Bekele (2219568)" userId="S::2219568@student.uwtsd.ac.uk::7c514b57-2a2f-452b-a934-9bfcf697001b" providerId="AD" clId="Web-{263FFCF8-3C70-3736-F370-B218F1C8E7A3}" dt="2026-03-22T23:39:56.700" v="429" actId="20577"/>
          <ac:spMkLst>
            <pc:docMk/>
            <pc:sldMk cId="109857222" sldId="256"/>
            <ac:spMk id="4" creationId="{EA6322C5-54B4-5719-DF3E-62610C7B2F1A}"/>
          </ac:spMkLst>
        </pc:spChg>
        <pc:spChg chg="del">
          <ac:chgData name="Beza Tilaye Bekele (2219568)" userId="S::2219568@student.uwtsd.ac.uk::7c514b57-2a2f-452b-a934-9bfcf697001b" providerId="AD" clId="Web-{263FFCF8-3C70-3736-F370-B218F1C8E7A3}" dt="2026-03-22T21:28:40.569" v="3"/>
          <ac:spMkLst>
            <pc:docMk/>
            <pc:sldMk cId="109857222" sldId="256"/>
            <ac:spMk id="5" creationId="{D75D057B-C8FE-F16A-123C-1A68E14986F5}"/>
          </ac:spMkLst>
        </pc:spChg>
        <pc:picChg chg="add mod">
          <ac:chgData name="Beza Tilaye Bekele (2219568)" userId="S::2219568@student.uwtsd.ac.uk::7c514b57-2a2f-452b-a934-9bfcf697001b" providerId="AD" clId="Web-{263FFCF8-3C70-3736-F370-B218F1C8E7A3}" dt="2026-03-22T21:28:52.680" v="5" actId="14100"/>
          <ac:picMkLst>
            <pc:docMk/>
            <pc:sldMk cId="109857222" sldId="256"/>
            <ac:picMk id="2" creationId="{B4D6D51E-62AF-32FA-AB84-47B26326D9F0}"/>
          </ac:picMkLst>
        </pc:picChg>
      </pc:sldChg>
      <pc:sldChg chg="addSp modSp mod setBg">
        <pc:chgData name="Beza Tilaye Bekele (2219568)" userId="S::2219568@student.uwtsd.ac.uk::7c514b57-2a2f-452b-a934-9bfcf697001b" providerId="AD" clId="Web-{263FFCF8-3C70-3736-F370-B218F1C8E7A3}" dt="2026-03-22T23:40:34.278" v="430"/>
        <pc:sldMkLst>
          <pc:docMk/>
          <pc:sldMk cId="2529014922" sldId="257"/>
        </pc:sldMkLst>
        <pc:spChg chg="mod">
          <ac:chgData name="Beza Tilaye Bekele (2219568)" userId="S::2219568@student.uwtsd.ac.uk::7c514b57-2a2f-452b-a934-9bfcf697001b" providerId="AD" clId="Web-{263FFCF8-3C70-3736-F370-B218F1C8E7A3}" dt="2026-03-22T23:40:34.278" v="430"/>
          <ac:spMkLst>
            <pc:docMk/>
            <pc:sldMk cId="2529014922" sldId="257"/>
            <ac:spMk id="2" creationId="{76D58E85-0B47-80DA-0BAC-E974BA92843C}"/>
          </ac:spMkLst>
        </pc:spChg>
        <pc:spChg chg="mod">
          <ac:chgData name="Beza Tilaye Bekele (2219568)" userId="S::2219568@student.uwtsd.ac.uk::7c514b57-2a2f-452b-a934-9bfcf697001b" providerId="AD" clId="Web-{263FFCF8-3C70-3736-F370-B218F1C8E7A3}" dt="2026-03-22T23:40:34.278" v="430"/>
          <ac:spMkLst>
            <pc:docMk/>
            <pc:sldMk cId="2529014922" sldId="257"/>
            <ac:spMk id="3" creationId="{42F3B8F6-AD26-3768-255C-41017B1E300A}"/>
          </ac:spMkLst>
        </pc:spChg>
        <pc:spChg chg="add">
          <ac:chgData name="Beza Tilaye Bekele (2219568)" userId="S::2219568@student.uwtsd.ac.uk::7c514b57-2a2f-452b-a934-9bfcf697001b" providerId="AD" clId="Web-{263FFCF8-3C70-3736-F370-B218F1C8E7A3}" dt="2026-03-22T23:40:34.278" v="430"/>
          <ac:spMkLst>
            <pc:docMk/>
            <pc:sldMk cId="2529014922" sldId="257"/>
            <ac:spMk id="8" creationId="{EC8C6078-B9FC-62D3-82A6-AED0C1C0C03A}"/>
          </ac:spMkLst>
        </pc:spChg>
        <pc:spChg chg="add">
          <ac:chgData name="Beza Tilaye Bekele (2219568)" userId="S::2219568@student.uwtsd.ac.uk::7c514b57-2a2f-452b-a934-9bfcf697001b" providerId="AD" clId="Web-{263FFCF8-3C70-3736-F370-B218F1C8E7A3}" dt="2026-03-22T23:40:34.278" v="430"/>
          <ac:spMkLst>
            <pc:docMk/>
            <pc:sldMk cId="2529014922" sldId="257"/>
            <ac:spMk id="10" creationId="{8323CF07-AAA9-DC0B-9E00-84313AE4538F}"/>
          </ac:spMkLst>
        </pc:spChg>
      </pc:sldChg>
      <pc:sldChg chg="addSp modSp mod setBg">
        <pc:chgData name="Beza Tilaye Bekele (2219568)" userId="S::2219568@student.uwtsd.ac.uk::7c514b57-2a2f-452b-a934-9bfcf697001b" providerId="AD" clId="Web-{263FFCF8-3C70-3736-F370-B218F1C8E7A3}" dt="2026-03-22T23:41:03.591" v="431"/>
        <pc:sldMkLst>
          <pc:docMk/>
          <pc:sldMk cId="670086898" sldId="258"/>
        </pc:sldMkLst>
        <pc:spChg chg="mod">
          <ac:chgData name="Beza Tilaye Bekele (2219568)" userId="S::2219568@student.uwtsd.ac.uk::7c514b57-2a2f-452b-a934-9bfcf697001b" providerId="AD" clId="Web-{263FFCF8-3C70-3736-F370-B218F1C8E7A3}" dt="2026-03-22T23:41:03.591" v="431"/>
          <ac:spMkLst>
            <pc:docMk/>
            <pc:sldMk cId="670086898" sldId="258"/>
            <ac:spMk id="2" creationId="{E6B0BDA1-527A-BB66-A290-C3DDC04F86D0}"/>
          </ac:spMkLst>
        </pc:spChg>
        <pc:spChg chg="mod">
          <ac:chgData name="Beza Tilaye Bekele (2219568)" userId="S::2219568@student.uwtsd.ac.uk::7c514b57-2a2f-452b-a934-9bfcf697001b" providerId="AD" clId="Web-{263FFCF8-3C70-3736-F370-B218F1C8E7A3}" dt="2026-03-22T23:41:03.591" v="431"/>
          <ac:spMkLst>
            <pc:docMk/>
            <pc:sldMk cId="670086898" sldId="258"/>
            <ac:spMk id="3" creationId="{93305680-CCF8-82B4-32F8-DE820330B3BA}"/>
          </ac:spMkLst>
        </pc:spChg>
        <pc:spChg chg="add">
          <ac:chgData name="Beza Tilaye Bekele (2219568)" userId="S::2219568@student.uwtsd.ac.uk::7c514b57-2a2f-452b-a934-9bfcf697001b" providerId="AD" clId="Web-{263FFCF8-3C70-3736-F370-B218F1C8E7A3}" dt="2026-03-22T23:41:03.591" v="431"/>
          <ac:spMkLst>
            <pc:docMk/>
            <pc:sldMk cId="670086898" sldId="258"/>
            <ac:spMk id="8" creationId="{604B8143-3907-5396-F19C-4EDBFE8DED3F}"/>
          </ac:spMkLst>
        </pc:spChg>
      </pc:sldChg>
      <pc:sldChg chg="addSp modSp mod setBg">
        <pc:chgData name="Beza Tilaye Bekele (2219568)" userId="S::2219568@student.uwtsd.ac.uk::7c514b57-2a2f-452b-a934-9bfcf697001b" providerId="AD" clId="Web-{263FFCF8-3C70-3736-F370-B218F1C8E7A3}" dt="2026-03-22T23:41:16.967" v="432"/>
        <pc:sldMkLst>
          <pc:docMk/>
          <pc:sldMk cId="2117022433" sldId="259"/>
        </pc:sldMkLst>
        <pc:spChg chg="mod">
          <ac:chgData name="Beza Tilaye Bekele (2219568)" userId="S::2219568@student.uwtsd.ac.uk::7c514b57-2a2f-452b-a934-9bfcf697001b" providerId="AD" clId="Web-{263FFCF8-3C70-3736-F370-B218F1C8E7A3}" dt="2026-03-22T23:41:16.967" v="432"/>
          <ac:spMkLst>
            <pc:docMk/>
            <pc:sldMk cId="2117022433" sldId="259"/>
            <ac:spMk id="2" creationId="{AF710884-CED1-6FF1-CF8D-DC25C36E8F3F}"/>
          </ac:spMkLst>
        </pc:spChg>
        <pc:spChg chg="mod">
          <ac:chgData name="Beza Tilaye Bekele (2219568)" userId="S::2219568@student.uwtsd.ac.uk::7c514b57-2a2f-452b-a934-9bfcf697001b" providerId="AD" clId="Web-{263FFCF8-3C70-3736-F370-B218F1C8E7A3}" dt="2026-03-22T23:41:16.967" v="432"/>
          <ac:spMkLst>
            <pc:docMk/>
            <pc:sldMk cId="2117022433" sldId="259"/>
            <ac:spMk id="3" creationId="{EAC38A48-4F11-1AC5-325D-530AD8FE17B9}"/>
          </ac:spMkLst>
        </pc:spChg>
        <pc:spChg chg="add">
          <ac:chgData name="Beza Tilaye Bekele (2219568)" userId="S::2219568@student.uwtsd.ac.uk::7c514b57-2a2f-452b-a934-9bfcf697001b" providerId="AD" clId="Web-{263FFCF8-3C70-3736-F370-B218F1C8E7A3}" dt="2026-03-22T23:41:16.967" v="432"/>
          <ac:spMkLst>
            <pc:docMk/>
            <pc:sldMk cId="2117022433" sldId="259"/>
            <ac:spMk id="8" creationId="{604B8143-3907-5396-F19C-4EDBFE8DED3F}"/>
          </ac:spMkLst>
        </pc:spChg>
      </pc:sldChg>
      <pc:sldChg chg="addSp modSp mod setBg">
        <pc:chgData name="Beza Tilaye Bekele (2219568)" userId="S::2219568@student.uwtsd.ac.uk::7c514b57-2a2f-452b-a934-9bfcf697001b" providerId="AD" clId="Web-{263FFCF8-3C70-3736-F370-B218F1C8E7A3}" dt="2026-03-22T23:46:28.186" v="466" actId="20577"/>
        <pc:sldMkLst>
          <pc:docMk/>
          <pc:sldMk cId="2976901115" sldId="260"/>
        </pc:sldMkLst>
        <pc:spChg chg="mod">
          <ac:chgData name="Beza Tilaye Bekele (2219568)" userId="S::2219568@student.uwtsd.ac.uk::7c514b57-2a2f-452b-a934-9bfcf697001b" providerId="AD" clId="Web-{263FFCF8-3C70-3736-F370-B218F1C8E7A3}" dt="2026-03-22T23:46:28.186" v="466" actId="20577"/>
          <ac:spMkLst>
            <pc:docMk/>
            <pc:sldMk cId="2976901115" sldId="260"/>
            <ac:spMk id="2" creationId="{F1031EAD-ABEA-9F95-5C87-58D47503751C}"/>
          </ac:spMkLst>
        </pc:spChg>
        <pc:spChg chg="mod">
          <ac:chgData name="Beza Tilaye Bekele (2219568)" userId="S::2219568@student.uwtsd.ac.uk::7c514b57-2a2f-452b-a934-9bfcf697001b" providerId="AD" clId="Web-{263FFCF8-3C70-3736-F370-B218F1C8E7A3}" dt="2026-03-22T23:41:32.936" v="433"/>
          <ac:spMkLst>
            <pc:docMk/>
            <pc:sldMk cId="2976901115" sldId="260"/>
            <ac:spMk id="3" creationId="{C9D696BE-9E0E-73BC-BA6E-D4EEF218AC3D}"/>
          </ac:spMkLst>
        </pc:spChg>
        <pc:spChg chg="add">
          <ac:chgData name="Beza Tilaye Bekele (2219568)" userId="S::2219568@student.uwtsd.ac.uk::7c514b57-2a2f-452b-a934-9bfcf697001b" providerId="AD" clId="Web-{263FFCF8-3C70-3736-F370-B218F1C8E7A3}" dt="2026-03-22T23:41:32.936" v="433"/>
          <ac:spMkLst>
            <pc:docMk/>
            <pc:sldMk cId="2976901115" sldId="260"/>
            <ac:spMk id="8" creationId="{EC8C6078-B9FC-62D3-82A6-AED0C1C0C03A}"/>
          </ac:spMkLst>
        </pc:spChg>
        <pc:spChg chg="add">
          <ac:chgData name="Beza Tilaye Bekele (2219568)" userId="S::2219568@student.uwtsd.ac.uk::7c514b57-2a2f-452b-a934-9bfcf697001b" providerId="AD" clId="Web-{263FFCF8-3C70-3736-F370-B218F1C8E7A3}" dt="2026-03-22T23:41:32.936" v="433"/>
          <ac:spMkLst>
            <pc:docMk/>
            <pc:sldMk cId="2976901115" sldId="260"/>
            <ac:spMk id="10" creationId="{8323CF07-AAA9-DC0B-9E00-84313AE4538F}"/>
          </ac:spMkLst>
        </pc:spChg>
      </pc:sldChg>
      <pc:sldChg chg="addSp delSp modSp mod setBg">
        <pc:chgData name="Beza Tilaye Bekele (2219568)" userId="S::2219568@student.uwtsd.ac.uk::7c514b57-2a2f-452b-a934-9bfcf697001b" providerId="AD" clId="Web-{263FFCF8-3C70-3736-F370-B218F1C8E7A3}" dt="2026-03-22T23:41:50.889" v="438"/>
        <pc:sldMkLst>
          <pc:docMk/>
          <pc:sldMk cId="1230296875" sldId="261"/>
        </pc:sldMkLst>
        <pc:spChg chg="mod">
          <ac:chgData name="Beza Tilaye Bekele (2219568)" userId="S::2219568@student.uwtsd.ac.uk::7c514b57-2a2f-452b-a934-9bfcf697001b" providerId="AD" clId="Web-{263FFCF8-3C70-3736-F370-B218F1C8E7A3}" dt="2026-03-22T23:41:50.889" v="438"/>
          <ac:spMkLst>
            <pc:docMk/>
            <pc:sldMk cId="1230296875" sldId="261"/>
            <ac:spMk id="2" creationId="{F9EB9ECF-0D93-54AD-3DAB-FDFAE9F6B357}"/>
          </ac:spMkLst>
        </pc:spChg>
        <pc:spChg chg="mod">
          <ac:chgData name="Beza Tilaye Bekele (2219568)" userId="S::2219568@student.uwtsd.ac.uk::7c514b57-2a2f-452b-a934-9bfcf697001b" providerId="AD" clId="Web-{263FFCF8-3C70-3736-F370-B218F1C8E7A3}" dt="2026-03-22T23:41:50.889" v="438"/>
          <ac:spMkLst>
            <pc:docMk/>
            <pc:sldMk cId="1230296875" sldId="261"/>
            <ac:spMk id="3" creationId="{555C70A2-1C8A-1883-2C69-196D5092F88A}"/>
          </ac:spMkLst>
        </pc:spChg>
        <pc:spChg chg="add del">
          <ac:chgData name="Beza Tilaye Bekele (2219568)" userId="S::2219568@student.uwtsd.ac.uk::7c514b57-2a2f-452b-a934-9bfcf697001b" providerId="AD" clId="Web-{263FFCF8-3C70-3736-F370-B218F1C8E7A3}" dt="2026-03-22T23:41:48.655" v="435"/>
          <ac:spMkLst>
            <pc:docMk/>
            <pc:sldMk cId="1230296875" sldId="261"/>
            <ac:spMk id="8" creationId="{EC8C6078-B9FC-62D3-82A6-AED0C1C0C03A}"/>
          </ac:spMkLst>
        </pc:spChg>
        <pc:spChg chg="add del">
          <ac:chgData name="Beza Tilaye Bekele (2219568)" userId="S::2219568@student.uwtsd.ac.uk::7c514b57-2a2f-452b-a934-9bfcf697001b" providerId="AD" clId="Web-{263FFCF8-3C70-3736-F370-B218F1C8E7A3}" dt="2026-03-22T23:41:48.655" v="435"/>
          <ac:spMkLst>
            <pc:docMk/>
            <pc:sldMk cId="1230296875" sldId="261"/>
            <ac:spMk id="10" creationId="{8323CF07-AAA9-DC0B-9E00-84313AE4538F}"/>
          </ac:spMkLst>
        </pc:spChg>
        <pc:spChg chg="add del">
          <ac:chgData name="Beza Tilaye Bekele (2219568)" userId="S::2219568@student.uwtsd.ac.uk::7c514b57-2a2f-452b-a934-9bfcf697001b" providerId="AD" clId="Web-{263FFCF8-3C70-3736-F370-B218F1C8E7A3}" dt="2026-03-22T23:41:50.889" v="437"/>
          <ac:spMkLst>
            <pc:docMk/>
            <pc:sldMk cId="1230296875" sldId="261"/>
            <ac:spMk id="12" creationId="{604B8143-3907-5396-F19C-4EDBFE8DED3F}"/>
          </ac:spMkLst>
        </pc:spChg>
        <pc:spChg chg="add">
          <ac:chgData name="Beza Tilaye Bekele (2219568)" userId="S::2219568@student.uwtsd.ac.uk::7c514b57-2a2f-452b-a934-9bfcf697001b" providerId="AD" clId="Web-{263FFCF8-3C70-3736-F370-B218F1C8E7A3}" dt="2026-03-22T23:41:50.889" v="438"/>
          <ac:spMkLst>
            <pc:docMk/>
            <pc:sldMk cId="1230296875" sldId="261"/>
            <ac:spMk id="14" creationId="{EC8C6078-B9FC-62D3-82A6-AED0C1C0C03A}"/>
          </ac:spMkLst>
        </pc:spChg>
        <pc:spChg chg="add">
          <ac:chgData name="Beza Tilaye Bekele (2219568)" userId="S::2219568@student.uwtsd.ac.uk::7c514b57-2a2f-452b-a934-9bfcf697001b" providerId="AD" clId="Web-{263FFCF8-3C70-3736-F370-B218F1C8E7A3}" dt="2026-03-22T23:41:50.889" v="438"/>
          <ac:spMkLst>
            <pc:docMk/>
            <pc:sldMk cId="1230296875" sldId="261"/>
            <ac:spMk id="15" creationId="{8323CF07-AAA9-DC0B-9E00-84313AE4538F}"/>
          </ac:spMkLst>
        </pc:spChg>
      </pc:sldChg>
      <pc:sldChg chg="addSp modSp mod setBg">
        <pc:chgData name="Beza Tilaye Bekele (2219568)" userId="S::2219568@student.uwtsd.ac.uk::7c514b57-2a2f-452b-a934-9bfcf697001b" providerId="AD" clId="Web-{263FFCF8-3C70-3736-F370-B218F1C8E7A3}" dt="2026-03-22T23:42:16.389" v="440"/>
        <pc:sldMkLst>
          <pc:docMk/>
          <pc:sldMk cId="1836628543" sldId="262"/>
        </pc:sldMkLst>
        <pc:spChg chg="mod">
          <ac:chgData name="Beza Tilaye Bekele (2219568)" userId="S::2219568@student.uwtsd.ac.uk::7c514b57-2a2f-452b-a934-9bfcf697001b" providerId="AD" clId="Web-{263FFCF8-3C70-3736-F370-B218F1C8E7A3}" dt="2026-03-22T23:42:16.389" v="440"/>
          <ac:spMkLst>
            <pc:docMk/>
            <pc:sldMk cId="1836628543" sldId="262"/>
            <ac:spMk id="2" creationId="{ECD73169-5E94-BBF4-82DF-6CCFC3674B58}"/>
          </ac:spMkLst>
        </pc:spChg>
        <pc:spChg chg="mod">
          <ac:chgData name="Beza Tilaye Bekele (2219568)" userId="S::2219568@student.uwtsd.ac.uk::7c514b57-2a2f-452b-a934-9bfcf697001b" providerId="AD" clId="Web-{263FFCF8-3C70-3736-F370-B218F1C8E7A3}" dt="2026-03-22T23:42:16.389" v="440"/>
          <ac:spMkLst>
            <pc:docMk/>
            <pc:sldMk cId="1836628543" sldId="262"/>
            <ac:spMk id="3" creationId="{483886D2-A733-D247-BF7D-B3C4140ECE89}"/>
          </ac:spMkLst>
        </pc:spChg>
        <pc:spChg chg="add">
          <ac:chgData name="Beza Tilaye Bekele (2219568)" userId="S::2219568@student.uwtsd.ac.uk::7c514b57-2a2f-452b-a934-9bfcf697001b" providerId="AD" clId="Web-{263FFCF8-3C70-3736-F370-B218F1C8E7A3}" dt="2026-03-22T23:42:16.389" v="440"/>
          <ac:spMkLst>
            <pc:docMk/>
            <pc:sldMk cId="1836628543" sldId="262"/>
            <ac:spMk id="8" creationId="{604B8143-3907-5396-F19C-4EDBFE8DED3F}"/>
          </ac:spMkLst>
        </pc:spChg>
      </pc:sldChg>
      <pc:sldChg chg="addSp modSp mod setBg">
        <pc:chgData name="Beza Tilaye Bekele (2219568)" userId="S::2219568@student.uwtsd.ac.uk::7c514b57-2a2f-452b-a934-9bfcf697001b" providerId="AD" clId="Web-{263FFCF8-3C70-3736-F370-B218F1C8E7A3}" dt="2026-03-22T23:42:30.999" v="441"/>
        <pc:sldMkLst>
          <pc:docMk/>
          <pc:sldMk cId="1988268026" sldId="263"/>
        </pc:sldMkLst>
        <pc:spChg chg="mod">
          <ac:chgData name="Beza Tilaye Bekele (2219568)" userId="S::2219568@student.uwtsd.ac.uk::7c514b57-2a2f-452b-a934-9bfcf697001b" providerId="AD" clId="Web-{263FFCF8-3C70-3736-F370-B218F1C8E7A3}" dt="2026-03-22T23:42:30.999" v="441"/>
          <ac:spMkLst>
            <pc:docMk/>
            <pc:sldMk cId="1988268026" sldId="263"/>
            <ac:spMk id="2" creationId="{1BA43E82-647E-AF44-1E85-9853FB8DE546}"/>
          </ac:spMkLst>
        </pc:spChg>
        <pc:spChg chg="mod">
          <ac:chgData name="Beza Tilaye Bekele (2219568)" userId="S::2219568@student.uwtsd.ac.uk::7c514b57-2a2f-452b-a934-9bfcf697001b" providerId="AD" clId="Web-{263FFCF8-3C70-3736-F370-B218F1C8E7A3}" dt="2026-03-22T23:42:30.999" v="441"/>
          <ac:spMkLst>
            <pc:docMk/>
            <pc:sldMk cId="1988268026" sldId="263"/>
            <ac:spMk id="3" creationId="{AC4D497F-C0C4-250C-6044-DACF8243C0E6}"/>
          </ac:spMkLst>
        </pc:spChg>
        <pc:spChg chg="add">
          <ac:chgData name="Beza Tilaye Bekele (2219568)" userId="S::2219568@student.uwtsd.ac.uk::7c514b57-2a2f-452b-a934-9bfcf697001b" providerId="AD" clId="Web-{263FFCF8-3C70-3736-F370-B218F1C8E7A3}" dt="2026-03-22T23:42:30.999" v="441"/>
          <ac:spMkLst>
            <pc:docMk/>
            <pc:sldMk cId="1988268026" sldId="263"/>
            <ac:spMk id="8" creationId="{DDD1D22E-5996-E45B-92B2-659F701A4A3B}"/>
          </ac:spMkLst>
        </pc:spChg>
      </pc:sldChg>
      <pc:sldChg chg="addSp delSp modSp mod setBg">
        <pc:chgData name="Beza Tilaye Bekele (2219568)" userId="S::2219568@student.uwtsd.ac.uk::7c514b57-2a2f-452b-a934-9bfcf697001b" providerId="AD" clId="Web-{263FFCF8-3C70-3736-F370-B218F1C8E7A3}" dt="2026-03-22T23:43:12.406" v="448"/>
        <pc:sldMkLst>
          <pc:docMk/>
          <pc:sldMk cId="2889570359" sldId="264"/>
        </pc:sldMkLst>
        <pc:spChg chg="mod">
          <ac:chgData name="Beza Tilaye Bekele (2219568)" userId="S::2219568@student.uwtsd.ac.uk::7c514b57-2a2f-452b-a934-9bfcf697001b" providerId="AD" clId="Web-{263FFCF8-3C70-3736-F370-B218F1C8E7A3}" dt="2026-03-22T23:43:12.406" v="448"/>
          <ac:spMkLst>
            <pc:docMk/>
            <pc:sldMk cId="2889570359" sldId="264"/>
            <ac:spMk id="2" creationId="{5E4FCC62-AD02-3384-8728-2CC4F43961AC}"/>
          </ac:spMkLst>
        </pc:spChg>
        <pc:spChg chg="mod">
          <ac:chgData name="Beza Tilaye Bekele (2219568)" userId="S::2219568@student.uwtsd.ac.uk::7c514b57-2a2f-452b-a934-9bfcf697001b" providerId="AD" clId="Web-{263FFCF8-3C70-3736-F370-B218F1C8E7A3}" dt="2026-03-22T23:43:12.406" v="448"/>
          <ac:spMkLst>
            <pc:docMk/>
            <pc:sldMk cId="2889570359" sldId="264"/>
            <ac:spMk id="3" creationId="{A0D691EF-8313-1547-DBA6-11F693AC3570}"/>
          </ac:spMkLst>
        </pc:spChg>
        <pc:spChg chg="add del">
          <ac:chgData name="Beza Tilaye Bekele (2219568)" userId="S::2219568@student.uwtsd.ac.uk::7c514b57-2a2f-452b-a934-9bfcf697001b" providerId="AD" clId="Web-{263FFCF8-3C70-3736-F370-B218F1C8E7A3}" dt="2026-03-22T23:42:56.109" v="443"/>
          <ac:spMkLst>
            <pc:docMk/>
            <pc:sldMk cId="2889570359" sldId="264"/>
            <ac:spMk id="8" creationId="{EC8C6078-B9FC-62D3-82A6-AED0C1C0C03A}"/>
          </ac:spMkLst>
        </pc:spChg>
        <pc:spChg chg="add del">
          <ac:chgData name="Beza Tilaye Bekele (2219568)" userId="S::2219568@student.uwtsd.ac.uk::7c514b57-2a2f-452b-a934-9bfcf697001b" providerId="AD" clId="Web-{263FFCF8-3C70-3736-F370-B218F1C8E7A3}" dt="2026-03-22T23:42:56.109" v="443"/>
          <ac:spMkLst>
            <pc:docMk/>
            <pc:sldMk cId="2889570359" sldId="264"/>
            <ac:spMk id="10" creationId="{8323CF07-AAA9-DC0B-9E00-84313AE4538F}"/>
          </ac:spMkLst>
        </pc:spChg>
        <pc:spChg chg="add del">
          <ac:chgData name="Beza Tilaye Bekele (2219568)" userId="S::2219568@student.uwtsd.ac.uk::7c514b57-2a2f-452b-a934-9bfcf697001b" providerId="AD" clId="Web-{263FFCF8-3C70-3736-F370-B218F1C8E7A3}" dt="2026-03-22T23:43:07" v="445"/>
          <ac:spMkLst>
            <pc:docMk/>
            <pc:sldMk cId="2889570359" sldId="264"/>
            <ac:spMk id="12" creationId="{604B8143-3907-5396-F19C-4EDBFE8DED3F}"/>
          </ac:spMkLst>
        </pc:spChg>
        <pc:spChg chg="add del">
          <ac:chgData name="Beza Tilaye Bekele (2219568)" userId="S::2219568@student.uwtsd.ac.uk::7c514b57-2a2f-452b-a934-9bfcf697001b" providerId="AD" clId="Web-{263FFCF8-3C70-3736-F370-B218F1C8E7A3}" dt="2026-03-22T23:43:12.406" v="447"/>
          <ac:spMkLst>
            <pc:docMk/>
            <pc:sldMk cId="2889570359" sldId="264"/>
            <ac:spMk id="14" creationId="{F6F74C59-445A-9824-B537-A392A6ECEC3D}"/>
          </ac:spMkLst>
        </pc:spChg>
        <pc:spChg chg="add">
          <ac:chgData name="Beza Tilaye Bekele (2219568)" userId="S::2219568@student.uwtsd.ac.uk::7c514b57-2a2f-452b-a934-9bfcf697001b" providerId="AD" clId="Web-{263FFCF8-3C70-3736-F370-B218F1C8E7A3}" dt="2026-03-22T23:43:12.406" v="448"/>
          <ac:spMkLst>
            <pc:docMk/>
            <pc:sldMk cId="2889570359" sldId="264"/>
            <ac:spMk id="16" creationId="{604B8143-3907-5396-F19C-4EDBFE8DED3F}"/>
          </ac:spMkLst>
        </pc:spChg>
      </pc:sldChg>
      <pc:sldChg chg="addSp modSp mod setBg">
        <pc:chgData name="Beza Tilaye Bekele (2219568)" userId="S::2219568@student.uwtsd.ac.uk::7c514b57-2a2f-452b-a934-9bfcf697001b" providerId="AD" clId="Web-{263FFCF8-3C70-3736-F370-B218F1C8E7A3}" dt="2026-03-22T23:43:35.047" v="449"/>
        <pc:sldMkLst>
          <pc:docMk/>
          <pc:sldMk cId="3162583926" sldId="265"/>
        </pc:sldMkLst>
        <pc:spChg chg="mod">
          <ac:chgData name="Beza Tilaye Bekele (2219568)" userId="S::2219568@student.uwtsd.ac.uk::7c514b57-2a2f-452b-a934-9bfcf697001b" providerId="AD" clId="Web-{263FFCF8-3C70-3736-F370-B218F1C8E7A3}" dt="2026-03-22T23:43:35.047" v="449"/>
          <ac:spMkLst>
            <pc:docMk/>
            <pc:sldMk cId="3162583926" sldId="265"/>
            <ac:spMk id="2" creationId="{620A3EB2-5F0C-69DC-21D5-C6C07022B0C8}"/>
          </ac:spMkLst>
        </pc:spChg>
        <pc:spChg chg="mod">
          <ac:chgData name="Beza Tilaye Bekele (2219568)" userId="S::2219568@student.uwtsd.ac.uk::7c514b57-2a2f-452b-a934-9bfcf697001b" providerId="AD" clId="Web-{263FFCF8-3C70-3736-F370-B218F1C8E7A3}" dt="2026-03-22T23:43:35.047" v="449"/>
          <ac:spMkLst>
            <pc:docMk/>
            <pc:sldMk cId="3162583926" sldId="265"/>
            <ac:spMk id="3" creationId="{2EB28DE2-3096-6473-99AD-263AE7FBB944}"/>
          </ac:spMkLst>
        </pc:spChg>
        <pc:spChg chg="add">
          <ac:chgData name="Beza Tilaye Bekele (2219568)" userId="S::2219568@student.uwtsd.ac.uk::7c514b57-2a2f-452b-a934-9bfcf697001b" providerId="AD" clId="Web-{263FFCF8-3C70-3736-F370-B218F1C8E7A3}" dt="2026-03-22T23:43:35.047" v="449"/>
          <ac:spMkLst>
            <pc:docMk/>
            <pc:sldMk cId="3162583926" sldId="265"/>
            <ac:spMk id="8" creationId="{EC8C6078-B9FC-62D3-82A6-AED0C1C0C03A}"/>
          </ac:spMkLst>
        </pc:spChg>
        <pc:spChg chg="add">
          <ac:chgData name="Beza Tilaye Bekele (2219568)" userId="S::2219568@student.uwtsd.ac.uk::7c514b57-2a2f-452b-a934-9bfcf697001b" providerId="AD" clId="Web-{263FFCF8-3C70-3736-F370-B218F1C8E7A3}" dt="2026-03-22T23:43:35.047" v="449"/>
          <ac:spMkLst>
            <pc:docMk/>
            <pc:sldMk cId="3162583926" sldId="265"/>
            <ac:spMk id="10" creationId="{8323CF07-AAA9-DC0B-9E00-84313AE4538F}"/>
          </ac:spMkLst>
        </pc:spChg>
      </pc:sldChg>
      <pc:sldChg chg="addSp modSp mod setBg">
        <pc:chgData name="Beza Tilaye Bekele (2219568)" userId="S::2219568@student.uwtsd.ac.uk::7c514b57-2a2f-452b-a934-9bfcf697001b" providerId="AD" clId="Web-{263FFCF8-3C70-3736-F370-B218F1C8E7A3}" dt="2026-03-22T23:44:23.956" v="456"/>
        <pc:sldMkLst>
          <pc:docMk/>
          <pc:sldMk cId="904055907" sldId="266"/>
        </pc:sldMkLst>
        <pc:spChg chg="mod">
          <ac:chgData name="Beza Tilaye Bekele (2219568)" userId="S::2219568@student.uwtsd.ac.uk::7c514b57-2a2f-452b-a934-9bfcf697001b" providerId="AD" clId="Web-{263FFCF8-3C70-3736-F370-B218F1C8E7A3}" dt="2026-03-22T23:44:23.956" v="456"/>
          <ac:spMkLst>
            <pc:docMk/>
            <pc:sldMk cId="904055907" sldId="266"/>
            <ac:spMk id="2" creationId="{AB4FC3C6-4CAA-7DD5-C36F-44C89AB7103E}"/>
          </ac:spMkLst>
        </pc:spChg>
        <pc:spChg chg="mod">
          <ac:chgData name="Beza Tilaye Bekele (2219568)" userId="S::2219568@student.uwtsd.ac.uk::7c514b57-2a2f-452b-a934-9bfcf697001b" providerId="AD" clId="Web-{263FFCF8-3C70-3736-F370-B218F1C8E7A3}" dt="2026-03-22T23:44:23.956" v="456"/>
          <ac:spMkLst>
            <pc:docMk/>
            <pc:sldMk cId="904055907" sldId="266"/>
            <ac:spMk id="3" creationId="{9447B9E4-EADC-DB42-19ED-2CFE5A5B8D54}"/>
          </ac:spMkLst>
        </pc:spChg>
        <pc:spChg chg="add">
          <ac:chgData name="Beza Tilaye Bekele (2219568)" userId="S::2219568@student.uwtsd.ac.uk::7c514b57-2a2f-452b-a934-9bfcf697001b" providerId="AD" clId="Web-{263FFCF8-3C70-3736-F370-B218F1C8E7A3}" dt="2026-03-22T23:44:23.956" v="456"/>
          <ac:spMkLst>
            <pc:docMk/>
            <pc:sldMk cId="904055907" sldId="266"/>
            <ac:spMk id="8" creationId="{604B8143-3907-5396-F19C-4EDBFE8DED3F}"/>
          </ac:spMkLst>
        </pc:spChg>
      </pc:sldChg>
      <pc:sldChg chg="addSp delSp modSp mod setBg">
        <pc:chgData name="Beza Tilaye Bekele (2219568)" userId="S::2219568@student.uwtsd.ac.uk::7c514b57-2a2f-452b-a934-9bfcf697001b" providerId="AD" clId="Web-{263FFCF8-3C70-3736-F370-B218F1C8E7A3}" dt="2026-03-22T23:45:36.448" v="465"/>
        <pc:sldMkLst>
          <pc:docMk/>
          <pc:sldMk cId="4229823244" sldId="267"/>
        </pc:sldMkLst>
        <pc:spChg chg="mod">
          <ac:chgData name="Beza Tilaye Bekele (2219568)" userId="S::2219568@student.uwtsd.ac.uk::7c514b57-2a2f-452b-a934-9bfcf697001b" providerId="AD" clId="Web-{263FFCF8-3C70-3736-F370-B218F1C8E7A3}" dt="2026-03-22T23:45:36.448" v="465"/>
          <ac:spMkLst>
            <pc:docMk/>
            <pc:sldMk cId="4229823244" sldId="267"/>
            <ac:spMk id="2" creationId="{8EDD2725-87D0-9E58-0946-97DF73E53711}"/>
          </ac:spMkLst>
        </pc:spChg>
        <pc:spChg chg="mod">
          <ac:chgData name="Beza Tilaye Bekele (2219568)" userId="S::2219568@student.uwtsd.ac.uk::7c514b57-2a2f-452b-a934-9bfcf697001b" providerId="AD" clId="Web-{263FFCF8-3C70-3736-F370-B218F1C8E7A3}" dt="2026-03-22T23:45:36.448" v="465"/>
          <ac:spMkLst>
            <pc:docMk/>
            <pc:sldMk cId="4229823244" sldId="267"/>
            <ac:spMk id="3" creationId="{96B6CDC1-F31C-F740-9D77-3744226BFFCE}"/>
          </ac:spMkLst>
        </pc:spChg>
        <pc:spChg chg="add del">
          <ac:chgData name="Beza Tilaye Bekele (2219568)" userId="S::2219568@student.uwtsd.ac.uk::7c514b57-2a2f-452b-a934-9bfcf697001b" providerId="AD" clId="Web-{263FFCF8-3C70-3736-F370-B218F1C8E7A3}" dt="2026-03-22T23:44:44.083" v="458"/>
          <ac:spMkLst>
            <pc:docMk/>
            <pc:sldMk cId="4229823244" sldId="267"/>
            <ac:spMk id="8" creationId="{604B8143-3907-5396-F19C-4EDBFE8DED3F}"/>
          </ac:spMkLst>
        </pc:spChg>
        <pc:spChg chg="add del">
          <ac:chgData name="Beza Tilaye Bekele (2219568)" userId="S::2219568@student.uwtsd.ac.uk::7c514b57-2a2f-452b-a934-9bfcf697001b" providerId="AD" clId="Web-{263FFCF8-3C70-3736-F370-B218F1C8E7A3}" dt="2026-03-22T23:45:12.305" v="460"/>
          <ac:spMkLst>
            <pc:docMk/>
            <pc:sldMk cId="4229823244" sldId="267"/>
            <ac:spMk id="10" creationId="{1A75348D-3376-10BB-E89D-A72720D88A92}"/>
          </ac:spMkLst>
        </pc:spChg>
        <pc:spChg chg="add del">
          <ac:chgData name="Beza Tilaye Bekele (2219568)" userId="S::2219568@student.uwtsd.ac.uk::7c514b57-2a2f-452b-a934-9bfcf697001b" providerId="AD" clId="Web-{263FFCF8-3C70-3736-F370-B218F1C8E7A3}" dt="2026-03-22T23:45:12.305" v="460"/>
          <ac:spMkLst>
            <pc:docMk/>
            <pc:sldMk cId="4229823244" sldId="267"/>
            <ac:spMk id="11" creationId="{20E7A827-4DD7-8A5A-4519-32BDA5CDBA31}"/>
          </ac:spMkLst>
        </pc:spChg>
        <pc:spChg chg="add del">
          <ac:chgData name="Beza Tilaye Bekele (2219568)" userId="S::2219568@student.uwtsd.ac.uk::7c514b57-2a2f-452b-a934-9bfcf697001b" providerId="AD" clId="Web-{263FFCF8-3C70-3736-F370-B218F1C8E7A3}" dt="2026-03-22T23:45:22.009" v="462"/>
          <ac:spMkLst>
            <pc:docMk/>
            <pc:sldMk cId="4229823244" sldId="267"/>
            <ac:spMk id="13" creationId="{EC8C6078-B9FC-62D3-82A6-AED0C1C0C03A}"/>
          </ac:spMkLst>
        </pc:spChg>
        <pc:spChg chg="add del">
          <ac:chgData name="Beza Tilaye Bekele (2219568)" userId="S::2219568@student.uwtsd.ac.uk::7c514b57-2a2f-452b-a934-9bfcf697001b" providerId="AD" clId="Web-{263FFCF8-3C70-3736-F370-B218F1C8E7A3}" dt="2026-03-22T23:45:22.009" v="462"/>
          <ac:spMkLst>
            <pc:docMk/>
            <pc:sldMk cId="4229823244" sldId="267"/>
            <ac:spMk id="14" creationId="{8323CF07-AAA9-DC0B-9E00-84313AE4538F}"/>
          </ac:spMkLst>
        </pc:spChg>
        <pc:spChg chg="add del">
          <ac:chgData name="Beza Tilaye Bekele (2219568)" userId="S::2219568@student.uwtsd.ac.uk::7c514b57-2a2f-452b-a934-9bfcf697001b" providerId="AD" clId="Web-{263FFCF8-3C70-3736-F370-B218F1C8E7A3}" dt="2026-03-22T23:45:36.448" v="464"/>
          <ac:spMkLst>
            <pc:docMk/>
            <pc:sldMk cId="4229823244" sldId="267"/>
            <ac:spMk id="16" creationId="{20E7A827-4DD7-8A5A-4519-32BDA5CDBA31}"/>
          </ac:spMkLst>
        </pc:spChg>
        <pc:spChg chg="add del">
          <ac:chgData name="Beza Tilaye Bekele (2219568)" userId="S::2219568@student.uwtsd.ac.uk::7c514b57-2a2f-452b-a934-9bfcf697001b" providerId="AD" clId="Web-{263FFCF8-3C70-3736-F370-B218F1C8E7A3}" dt="2026-03-22T23:45:36.448" v="464"/>
          <ac:spMkLst>
            <pc:docMk/>
            <pc:sldMk cId="4229823244" sldId="267"/>
            <ac:spMk id="17" creationId="{1A75348D-3376-10BB-E89D-A72720D88A92}"/>
          </ac:spMkLst>
        </pc:spChg>
        <pc:spChg chg="add">
          <ac:chgData name="Beza Tilaye Bekele (2219568)" userId="S::2219568@student.uwtsd.ac.uk::7c514b57-2a2f-452b-a934-9bfcf697001b" providerId="AD" clId="Web-{263FFCF8-3C70-3736-F370-B218F1C8E7A3}" dt="2026-03-22T23:45:36.448" v="465"/>
          <ac:spMkLst>
            <pc:docMk/>
            <pc:sldMk cId="4229823244" sldId="267"/>
            <ac:spMk id="19" creationId="{604B8143-3907-5396-F19C-4EDBFE8DED3F}"/>
          </ac:spMkLst>
        </pc:spChg>
      </pc:sldChg>
      <pc:sldChg chg="modSp">
        <pc:chgData name="Beza Tilaye Bekele (2219568)" userId="S::2219568@student.uwtsd.ac.uk::7c514b57-2a2f-452b-a934-9bfcf697001b" providerId="AD" clId="Web-{263FFCF8-3C70-3736-F370-B218F1C8E7A3}" dt="2026-03-22T22:50:05.256" v="238" actId="20577"/>
        <pc:sldMkLst>
          <pc:docMk/>
          <pc:sldMk cId="3109416482" sldId="268"/>
        </pc:sldMkLst>
        <pc:spChg chg="mod">
          <ac:chgData name="Beza Tilaye Bekele (2219568)" userId="S::2219568@student.uwtsd.ac.uk::7c514b57-2a2f-452b-a934-9bfcf697001b" providerId="AD" clId="Web-{263FFCF8-3C70-3736-F370-B218F1C8E7A3}" dt="2026-03-22T22:29:42.307" v="180" actId="20577"/>
          <ac:spMkLst>
            <pc:docMk/>
            <pc:sldMk cId="3109416482" sldId="268"/>
            <ac:spMk id="2" creationId="{CC46F201-EACA-D23D-C43F-1C1526A18FD2}"/>
          </ac:spMkLst>
        </pc:spChg>
        <pc:spChg chg="mod">
          <ac:chgData name="Beza Tilaye Bekele (2219568)" userId="S::2219568@student.uwtsd.ac.uk::7c514b57-2a2f-452b-a934-9bfcf697001b" providerId="AD" clId="Web-{263FFCF8-3C70-3736-F370-B218F1C8E7A3}" dt="2026-03-22T22:50:05.256" v="238" actId="20577"/>
          <ac:spMkLst>
            <pc:docMk/>
            <pc:sldMk cId="3109416482" sldId="268"/>
            <ac:spMk id="3" creationId="{9256FD7C-73EE-BDDE-6D72-12BBFDA7F429}"/>
          </ac:spMkLst>
        </pc:spChg>
      </pc:sldChg>
      <pc:sldChg chg="delSp modSp new">
        <pc:chgData name="Beza Tilaye Bekele (2219568)" userId="S::2219568@student.uwtsd.ac.uk::7c514b57-2a2f-452b-a934-9bfcf697001b" providerId="AD" clId="Web-{263FFCF8-3C70-3736-F370-B218F1C8E7A3}" dt="2026-03-22T22:42:23.417" v="234" actId="20577"/>
        <pc:sldMkLst>
          <pc:docMk/>
          <pc:sldMk cId="3964357448" sldId="269"/>
        </pc:sldMkLst>
        <pc:spChg chg="del">
          <ac:chgData name="Beza Tilaye Bekele (2219568)" userId="S::2219568@student.uwtsd.ac.uk::7c514b57-2a2f-452b-a934-9bfcf697001b" providerId="AD" clId="Web-{263FFCF8-3C70-3736-F370-B218F1C8E7A3}" dt="2026-03-22T22:39:28.738" v="195"/>
          <ac:spMkLst>
            <pc:docMk/>
            <pc:sldMk cId="3964357448" sldId="269"/>
            <ac:spMk id="2" creationId="{8657A0EE-4411-2DE9-72A7-E1975DC6D2D9}"/>
          </ac:spMkLst>
        </pc:spChg>
        <pc:spChg chg="mod">
          <ac:chgData name="Beza Tilaye Bekele (2219568)" userId="S::2219568@student.uwtsd.ac.uk::7c514b57-2a2f-452b-a934-9bfcf697001b" providerId="AD" clId="Web-{263FFCF8-3C70-3736-F370-B218F1C8E7A3}" dt="2026-03-22T22:42:23.417" v="234" actId="20577"/>
          <ac:spMkLst>
            <pc:docMk/>
            <pc:sldMk cId="3964357448" sldId="269"/>
            <ac:spMk id="3" creationId="{092CFD74-14FF-0B51-47F4-6E2D2F053050}"/>
          </ac:spMkLst>
        </pc:spChg>
      </pc:sldChg>
      <pc:sldChg chg="addSp modSp new mod setBg">
        <pc:chgData name="Beza Tilaye Bekele (2219568)" userId="S::2219568@student.uwtsd.ac.uk::7c514b57-2a2f-452b-a934-9bfcf697001b" providerId="AD" clId="Web-{263FFCF8-3C70-3736-F370-B218F1C8E7A3}" dt="2026-03-22T23:42:02.999" v="439"/>
        <pc:sldMkLst>
          <pc:docMk/>
          <pc:sldMk cId="2925696614" sldId="270"/>
        </pc:sldMkLst>
        <pc:spChg chg="mod">
          <ac:chgData name="Beza Tilaye Bekele (2219568)" userId="S::2219568@student.uwtsd.ac.uk::7c514b57-2a2f-452b-a934-9bfcf697001b" providerId="AD" clId="Web-{263FFCF8-3C70-3736-F370-B218F1C8E7A3}" dt="2026-03-22T23:42:02.999" v="439"/>
          <ac:spMkLst>
            <pc:docMk/>
            <pc:sldMk cId="2925696614" sldId="270"/>
            <ac:spMk id="2" creationId="{460B8BCC-4BD6-F555-AAE9-D92A87ED04D4}"/>
          </ac:spMkLst>
        </pc:spChg>
        <pc:spChg chg="mod">
          <ac:chgData name="Beza Tilaye Bekele (2219568)" userId="S::2219568@student.uwtsd.ac.uk::7c514b57-2a2f-452b-a934-9bfcf697001b" providerId="AD" clId="Web-{263FFCF8-3C70-3736-F370-B218F1C8E7A3}" dt="2026-03-22T23:42:02.999" v="439"/>
          <ac:spMkLst>
            <pc:docMk/>
            <pc:sldMk cId="2925696614" sldId="270"/>
            <ac:spMk id="3" creationId="{CDDFC58E-A6E9-A549-F8CF-DA6E19DC1550}"/>
          </ac:spMkLst>
        </pc:spChg>
        <pc:spChg chg="add">
          <ac:chgData name="Beza Tilaye Bekele (2219568)" userId="S::2219568@student.uwtsd.ac.uk::7c514b57-2a2f-452b-a934-9bfcf697001b" providerId="AD" clId="Web-{263FFCF8-3C70-3736-F370-B218F1C8E7A3}" dt="2026-03-22T23:42:02.999" v="439"/>
          <ac:spMkLst>
            <pc:docMk/>
            <pc:sldMk cId="2925696614" sldId="270"/>
            <ac:spMk id="8" creationId="{604B8143-3907-5396-F19C-4EDBFE8DED3F}"/>
          </ac:spMkLst>
        </pc:spChg>
      </pc:sldChg>
      <pc:sldChg chg="addSp delSp modSp new mod setBg">
        <pc:chgData name="Beza Tilaye Bekele (2219568)" userId="S::2219568@student.uwtsd.ac.uk::7c514b57-2a2f-452b-a934-9bfcf697001b" providerId="AD" clId="Web-{263FFCF8-3C70-3736-F370-B218F1C8E7A3}" dt="2026-03-22T23:43:58.953" v="452"/>
        <pc:sldMkLst>
          <pc:docMk/>
          <pc:sldMk cId="2202225903" sldId="271"/>
        </pc:sldMkLst>
        <pc:spChg chg="mod">
          <ac:chgData name="Beza Tilaye Bekele (2219568)" userId="S::2219568@student.uwtsd.ac.uk::7c514b57-2a2f-452b-a934-9bfcf697001b" providerId="AD" clId="Web-{263FFCF8-3C70-3736-F370-B218F1C8E7A3}" dt="2026-03-22T23:43:58.953" v="452"/>
          <ac:spMkLst>
            <pc:docMk/>
            <pc:sldMk cId="2202225903" sldId="271"/>
            <ac:spMk id="2" creationId="{A50475FE-EE2D-EE8A-DEA6-ECDC5621CE2C}"/>
          </ac:spMkLst>
        </pc:spChg>
        <pc:spChg chg="mod">
          <ac:chgData name="Beza Tilaye Bekele (2219568)" userId="S::2219568@student.uwtsd.ac.uk::7c514b57-2a2f-452b-a934-9bfcf697001b" providerId="AD" clId="Web-{263FFCF8-3C70-3736-F370-B218F1C8E7A3}" dt="2026-03-22T23:43:58.953" v="452"/>
          <ac:spMkLst>
            <pc:docMk/>
            <pc:sldMk cId="2202225903" sldId="271"/>
            <ac:spMk id="3" creationId="{33E103C1-A3EB-291F-5E25-25AE106021CA}"/>
          </ac:spMkLst>
        </pc:spChg>
        <pc:spChg chg="add del">
          <ac:chgData name="Beza Tilaye Bekele (2219568)" userId="S::2219568@student.uwtsd.ac.uk::7c514b57-2a2f-452b-a934-9bfcf697001b" providerId="AD" clId="Web-{263FFCF8-3C70-3736-F370-B218F1C8E7A3}" dt="2026-03-22T23:43:58.953" v="451"/>
          <ac:spMkLst>
            <pc:docMk/>
            <pc:sldMk cId="2202225903" sldId="271"/>
            <ac:spMk id="8" creationId="{604B8143-3907-5396-F19C-4EDBFE8DED3F}"/>
          </ac:spMkLst>
        </pc:spChg>
        <pc:spChg chg="add">
          <ac:chgData name="Beza Tilaye Bekele (2219568)" userId="S::2219568@student.uwtsd.ac.uk::7c514b57-2a2f-452b-a934-9bfcf697001b" providerId="AD" clId="Web-{263FFCF8-3C70-3736-F370-B218F1C8E7A3}" dt="2026-03-22T23:43:58.953" v="452"/>
          <ac:spMkLst>
            <pc:docMk/>
            <pc:sldMk cId="2202225903" sldId="271"/>
            <ac:spMk id="10" creationId="{8323CF07-AAA9-DC0B-9E00-84313AE4538F}"/>
          </ac:spMkLst>
        </pc:spChg>
        <pc:spChg chg="add">
          <ac:chgData name="Beza Tilaye Bekele (2219568)" userId="S::2219568@student.uwtsd.ac.uk::7c514b57-2a2f-452b-a934-9bfcf697001b" providerId="AD" clId="Web-{263FFCF8-3C70-3736-F370-B218F1C8E7A3}" dt="2026-03-22T23:43:58.953" v="452"/>
          <ac:spMkLst>
            <pc:docMk/>
            <pc:sldMk cId="2202225903" sldId="271"/>
            <ac:spMk id="11" creationId="{EC8C6078-B9FC-62D3-82A6-AED0C1C0C03A}"/>
          </ac:spMkLst>
        </pc:spChg>
      </pc:sldChg>
      <pc:sldChg chg="addSp delSp modSp new mod setBg">
        <pc:chgData name="Beza Tilaye Bekele (2219568)" userId="S::2219568@student.uwtsd.ac.uk::7c514b57-2a2f-452b-a934-9bfcf697001b" providerId="AD" clId="Web-{263FFCF8-3C70-3736-F370-B218F1C8E7A3}" dt="2026-03-22T23:44:16.596" v="455"/>
        <pc:sldMkLst>
          <pc:docMk/>
          <pc:sldMk cId="2658147705" sldId="272"/>
        </pc:sldMkLst>
        <pc:spChg chg="mod">
          <ac:chgData name="Beza Tilaye Bekele (2219568)" userId="S::2219568@student.uwtsd.ac.uk::7c514b57-2a2f-452b-a934-9bfcf697001b" providerId="AD" clId="Web-{263FFCF8-3C70-3736-F370-B218F1C8E7A3}" dt="2026-03-22T23:44:16.596" v="455"/>
          <ac:spMkLst>
            <pc:docMk/>
            <pc:sldMk cId="2658147705" sldId="272"/>
            <ac:spMk id="2" creationId="{EC080777-6C72-AEA8-AF3E-F7B188E6ADCA}"/>
          </ac:spMkLst>
        </pc:spChg>
        <pc:spChg chg="mod">
          <ac:chgData name="Beza Tilaye Bekele (2219568)" userId="S::2219568@student.uwtsd.ac.uk::7c514b57-2a2f-452b-a934-9bfcf697001b" providerId="AD" clId="Web-{263FFCF8-3C70-3736-F370-B218F1C8E7A3}" dt="2026-03-22T23:44:16.596" v="455"/>
          <ac:spMkLst>
            <pc:docMk/>
            <pc:sldMk cId="2658147705" sldId="272"/>
            <ac:spMk id="3" creationId="{121E43E9-AD2E-9506-A194-E54D007046C8}"/>
          </ac:spMkLst>
        </pc:spChg>
        <pc:spChg chg="add del">
          <ac:chgData name="Beza Tilaye Bekele (2219568)" userId="S::2219568@student.uwtsd.ac.uk::7c514b57-2a2f-452b-a934-9bfcf697001b" providerId="AD" clId="Web-{263FFCF8-3C70-3736-F370-B218F1C8E7A3}" dt="2026-03-22T23:44:16.580" v="454"/>
          <ac:spMkLst>
            <pc:docMk/>
            <pc:sldMk cId="2658147705" sldId="272"/>
            <ac:spMk id="8" creationId="{604B8143-3907-5396-F19C-4EDBFE8DED3F}"/>
          </ac:spMkLst>
        </pc:spChg>
        <pc:spChg chg="add">
          <ac:chgData name="Beza Tilaye Bekele (2219568)" userId="S::2219568@student.uwtsd.ac.uk::7c514b57-2a2f-452b-a934-9bfcf697001b" providerId="AD" clId="Web-{263FFCF8-3C70-3736-F370-B218F1C8E7A3}" dt="2026-03-22T23:44:16.596" v="455"/>
          <ac:spMkLst>
            <pc:docMk/>
            <pc:sldMk cId="2658147705" sldId="272"/>
            <ac:spMk id="10" creationId="{8323CF07-AAA9-DC0B-9E00-84313AE4538F}"/>
          </ac:spMkLst>
        </pc:spChg>
        <pc:spChg chg="add">
          <ac:chgData name="Beza Tilaye Bekele (2219568)" userId="S::2219568@student.uwtsd.ac.uk::7c514b57-2a2f-452b-a934-9bfcf697001b" providerId="AD" clId="Web-{263FFCF8-3C70-3736-F370-B218F1C8E7A3}" dt="2026-03-22T23:44:16.596" v="455"/>
          <ac:spMkLst>
            <pc:docMk/>
            <pc:sldMk cId="2658147705" sldId="272"/>
            <ac:spMk id="11" creationId="{EC8C6078-B9FC-62D3-82A6-AED0C1C0C03A}"/>
          </ac:spMkLst>
        </pc:spChg>
      </pc:sldChg>
    </pc:docChg>
  </pc:docChgLst>
  <pc:docChgLst>
    <pc:chgData name="Beza Tilaye Bekele (2219568)" userId="S::2219568@student.uwtsd.ac.uk::7c514b57-2a2f-452b-a934-9bfcf697001b" providerId="AD" clId="Web-{E67A1FAD-8E72-B1C4-08EB-581A270D2119}"/>
    <pc:docChg chg="addSld modSld addMainMaster delMainMaster">
      <pc:chgData name="Beza Tilaye Bekele (2219568)" userId="S::2219568@student.uwtsd.ac.uk::7c514b57-2a2f-452b-a934-9bfcf697001b" providerId="AD" clId="Web-{E67A1FAD-8E72-B1C4-08EB-581A270D2119}" dt="2026-03-18T11:56:51.870" v="225" actId="20577"/>
      <pc:docMkLst>
        <pc:docMk/>
      </pc:docMkLst>
      <pc:sldChg chg="addSp delSp modSp mod setBg modClrScheme delDesignElem chgLayout">
        <pc:chgData name="Beza Tilaye Bekele (2219568)" userId="S::2219568@student.uwtsd.ac.uk::7c514b57-2a2f-452b-a934-9bfcf697001b" providerId="AD" clId="Web-{E67A1FAD-8E72-B1C4-08EB-581A270D2119}" dt="2026-03-18T10:17:14.783" v="17" actId="20577"/>
        <pc:sldMkLst>
          <pc:docMk/>
          <pc:sldMk cId="109857222" sldId="256"/>
        </pc:sldMkLst>
        <pc:spChg chg="add mod">
          <ac:chgData name="Beza Tilaye Bekele (2219568)" userId="S::2219568@student.uwtsd.ac.uk::7c514b57-2a2f-452b-a934-9bfcf697001b" providerId="AD" clId="Web-{E67A1FAD-8E72-B1C4-08EB-581A270D2119}" dt="2026-03-18T10:16:52.673" v="14" actId="14100"/>
          <ac:spMkLst>
            <pc:docMk/>
            <pc:sldMk cId="109857222" sldId="256"/>
            <ac:spMk id="4" creationId="{EA6322C5-54B4-5719-DF3E-62610C7B2F1A}"/>
          </ac:spMkLst>
        </pc:spChg>
        <pc:spChg chg="add mod ord">
          <ac:chgData name="Beza Tilaye Bekele (2219568)" userId="S::2219568@student.uwtsd.ac.uk::7c514b57-2a2f-452b-a934-9bfcf697001b" providerId="AD" clId="Web-{E67A1FAD-8E72-B1C4-08EB-581A270D2119}" dt="2026-03-18T10:17:14.783" v="17" actId="20577"/>
          <ac:spMkLst>
            <pc:docMk/>
            <pc:sldMk cId="109857222" sldId="256"/>
            <ac:spMk id="6" creationId="{1AB47B3D-ECD6-1A26-A369-F3A02E42E4E8}"/>
          </ac:spMkLst>
        </pc:spChg>
      </pc:sldChg>
      <pc:sldChg chg="modSp new">
        <pc:chgData name="Beza Tilaye Bekele (2219568)" userId="S::2219568@student.uwtsd.ac.uk::7c514b57-2a2f-452b-a934-9bfcf697001b" providerId="AD" clId="Web-{E67A1FAD-8E72-B1C4-08EB-581A270D2119}" dt="2026-03-18T10:46:38.020" v="41" actId="20577"/>
        <pc:sldMkLst>
          <pc:docMk/>
          <pc:sldMk cId="2529014922" sldId="257"/>
        </pc:sldMkLst>
        <pc:spChg chg="mod">
          <ac:chgData name="Beza Tilaye Bekele (2219568)" userId="S::2219568@student.uwtsd.ac.uk::7c514b57-2a2f-452b-a934-9bfcf697001b" providerId="AD" clId="Web-{E67A1FAD-8E72-B1C4-08EB-581A270D2119}" dt="2026-03-18T10:18:00.520" v="19" actId="20577"/>
          <ac:spMkLst>
            <pc:docMk/>
            <pc:sldMk cId="2529014922" sldId="257"/>
            <ac:spMk id="2" creationId="{76D58E85-0B47-80DA-0BAC-E974BA92843C}"/>
          </ac:spMkLst>
        </pc:spChg>
        <pc:spChg chg="mod">
          <ac:chgData name="Beza Tilaye Bekele (2219568)" userId="S::2219568@student.uwtsd.ac.uk::7c514b57-2a2f-452b-a934-9bfcf697001b" providerId="AD" clId="Web-{E67A1FAD-8E72-B1C4-08EB-581A270D2119}" dt="2026-03-18T10:46:38.020" v="41" actId="20577"/>
          <ac:spMkLst>
            <pc:docMk/>
            <pc:sldMk cId="2529014922" sldId="257"/>
            <ac:spMk id="3" creationId="{42F3B8F6-AD26-3768-255C-41017B1E300A}"/>
          </ac:spMkLst>
        </pc:spChg>
      </pc:sldChg>
      <pc:sldChg chg="modSp new">
        <pc:chgData name="Beza Tilaye Bekele (2219568)" userId="S::2219568@student.uwtsd.ac.uk::7c514b57-2a2f-452b-a934-9bfcf697001b" providerId="AD" clId="Web-{E67A1FAD-8E72-B1C4-08EB-581A270D2119}" dt="2026-03-18T10:53:07.801" v="67" actId="20577"/>
        <pc:sldMkLst>
          <pc:docMk/>
          <pc:sldMk cId="670086898" sldId="258"/>
        </pc:sldMkLst>
        <pc:spChg chg="mod">
          <ac:chgData name="Beza Tilaye Bekele (2219568)" userId="S::2219568@student.uwtsd.ac.uk::7c514b57-2a2f-452b-a934-9bfcf697001b" providerId="AD" clId="Web-{E67A1FAD-8E72-B1C4-08EB-581A270D2119}" dt="2026-03-18T10:47:04.616" v="43" actId="20577"/>
          <ac:spMkLst>
            <pc:docMk/>
            <pc:sldMk cId="670086898" sldId="258"/>
            <ac:spMk id="2" creationId="{E6B0BDA1-527A-BB66-A290-C3DDC04F86D0}"/>
          </ac:spMkLst>
        </pc:spChg>
        <pc:spChg chg="mod">
          <ac:chgData name="Beza Tilaye Bekele (2219568)" userId="S::2219568@student.uwtsd.ac.uk::7c514b57-2a2f-452b-a934-9bfcf697001b" providerId="AD" clId="Web-{E67A1FAD-8E72-B1C4-08EB-581A270D2119}" dt="2026-03-18T10:53:07.801" v="67" actId="20577"/>
          <ac:spMkLst>
            <pc:docMk/>
            <pc:sldMk cId="670086898" sldId="258"/>
            <ac:spMk id="3" creationId="{93305680-CCF8-82B4-32F8-DE820330B3BA}"/>
          </ac:spMkLst>
        </pc:spChg>
      </pc:sldChg>
      <pc:sldChg chg="modSp new">
        <pc:chgData name="Beza Tilaye Bekele (2219568)" userId="S::2219568@student.uwtsd.ac.uk::7c514b57-2a2f-452b-a934-9bfcf697001b" providerId="AD" clId="Web-{E67A1FAD-8E72-B1C4-08EB-581A270D2119}" dt="2026-03-18T11:18:02.500" v="77" actId="20577"/>
        <pc:sldMkLst>
          <pc:docMk/>
          <pc:sldMk cId="2117022433" sldId="259"/>
        </pc:sldMkLst>
        <pc:spChg chg="mod">
          <ac:chgData name="Beza Tilaye Bekele (2219568)" userId="S::2219568@student.uwtsd.ac.uk::7c514b57-2a2f-452b-a934-9bfcf697001b" providerId="AD" clId="Web-{E67A1FAD-8E72-B1C4-08EB-581A270D2119}" dt="2026-03-18T11:14:39.313" v="69" actId="20577"/>
          <ac:spMkLst>
            <pc:docMk/>
            <pc:sldMk cId="2117022433" sldId="259"/>
            <ac:spMk id="2" creationId="{AF710884-CED1-6FF1-CF8D-DC25C36E8F3F}"/>
          </ac:spMkLst>
        </pc:spChg>
        <pc:spChg chg="mod">
          <ac:chgData name="Beza Tilaye Bekele (2219568)" userId="S::2219568@student.uwtsd.ac.uk::7c514b57-2a2f-452b-a934-9bfcf697001b" providerId="AD" clId="Web-{E67A1FAD-8E72-B1C4-08EB-581A270D2119}" dt="2026-03-18T11:18:02.500" v="77" actId="20577"/>
          <ac:spMkLst>
            <pc:docMk/>
            <pc:sldMk cId="2117022433" sldId="259"/>
            <ac:spMk id="3" creationId="{EAC38A48-4F11-1AC5-325D-530AD8FE17B9}"/>
          </ac:spMkLst>
        </pc:spChg>
      </pc:sldChg>
      <pc:sldChg chg="modSp new">
        <pc:chgData name="Beza Tilaye Bekele (2219568)" userId="S::2219568@student.uwtsd.ac.uk::7c514b57-2a2f-452b-a934-9bfcf697001b" providerId="AD" clId="Web-{E67A1FAD-8E72-B1C4-08EB-581A270D2119}" dt="2026-03-18T11:24:03.692" v="94" actId="20577"/>
        <pc:sldMkLst>
          <pc:docMk/>
          <pc:sldMk cId="2976901115" sldId="260"/>
        </pc:sldMkLst>
        <pc:spChg chg="mod">
          <ac:chgData name="Beza Tilaye Bekele (2219568)" userId="S::2219568@student.uwtsd.ac.uk::7c514b57-2a2f-452b-a934-9bfcf697001b" providerId="AD" clId="Web-{E67A1FAD-8E72-B1C4-08EB-581A270D2119}" dt="2026-03-18T11:19:00.395" v="79" actId="20577"/>
          <ac:spMkLst>
            <pc:docMk/>
            <pc:sldMk cId="2976901115" sldId="260"/>
            <ac:spMk id="2" creationId="{F1031EAD-ABEA-9F95-5C87-58D47503751C}"/>
          </ac:spMkLst>
        </pc:spChg>
        <pc:spChg chg="mod">
          <ac:chgData name="Beza Tilaye Bekele (2219568)" userId="S::2219568@student.uwtsd.ac.uk::7c514b57-2a2f-452b-a934-9bfcf697001b" providerId="AD" clId="Web-{E67A1FAD-8E72-B1C4-08EB-581A270D2119}" dt="2026-03-18T11:24:03.692" v="94" actId="20577"/>
          <ac:spMkLst>
            <pc:docMk/>
            <pc:sldMk cId="2976901115" sldId="260"/>
            <ac:spMk id="3" creationId="{C9D696BE-9E0E-73BC-BA6E-D4EEF218AC3D}"/>
          </ac:spMkLst>
        </pc:spChg>
      </pc:sldChg>
      <pc:sldChg chg="modSp new">
        <pc:chgData name="Beza Tilaye Bekele (2219568)" userId="S::2219568@student.uwtsd.ac.uk::7c514b57-2a2f-452b-a934-9bfcf697001b" providerId="AD" clId="Web-{E67A1FAD-8E72-B1C4-08EB-581A270D2119}" dt="2026-03-18T11:28:34.729" v="106"/>
        <pc:sldMkLst>
          <pc:docMk/>
          <pc:sldMk cId="1230296875" sldId="261"/>
        </pc:sldMkLst>
        <pc:spChg chg="mod">
          <ac:chgData name="Beza Tilaye Bekele (2219568)" userId="S::2219568@student.uwtsd.ac.uk::7c514b57-2a2f-452b-a934-9bfcf697001b" providerId="AD" clId="Web-{E67A1FAD-8E72-B1C4-08EB-581A270D2119}" dt="2026-03-18T11:28:34.729" v="106"/>
          <ac:spMkLst>
            <pc:docMk/>
            <pc:sldMk cId="1230296875" sldId="261"/>
            <ac:spMk id="2" creationId="{F9EB9ECF-0D93-54AD-3DAB-FDFAE9F6B357}"/>
          </ac:spMkLst>
        </pc:spChg>
        <pc:spChg chg="mod">
          <ac:chgData name="Beza Tilaye Bekele (2219568)" userId="S::2219568@student.uwtsd.ac.uk::7c514b57-2a2f-452b-a934-9bfcf697001b" providerId="AD" clId="Web-{E67A1FAD-8E72-B1C4-08EB-581A270D2119}" dt="2026-03-18T11:28:15.479" v="101" actId="20577"/>
          <ac:spMkLst>
            <pc:docMk/>
            <pc:sldMk cId="1230296875" sldId="261"/>
            <ac:spMk id="3" creationId="{555C70A2-1C8A-1883-2C69-196D5092F88A}"/>
          </ac:spMkLst>
        </pc:spChg>
      </pc:sldChg>
      <pc:sldChg chg="modSp new">
        <pc:chgData name="Beza Tilaye Bekele (2219568)" userId="S::2219568@student.uwtsd.ac.uk::7c514b57-2a2f-452b-a934-9bfcf697001b" providerId="AD" clId="Web-{E67A1FAD-8E72-B1C4-08EB-581A270D2119}" dt="2026-03-18T11:35:40.390" v="124" actId="20577"/>
        <pc:sldMkLst>
          <pc:docMk/>
          <pc:sldMk cId="1836628543" sldId="262"/>
        </pc:sldMkLst>
        <pc:spChg chg="mod">
          <ac:chgData name="Beza Tilaye Bekele (2219568)" userId="S::2219568@student.uwtsd.ac.uk::7c514b57-2a2f-452b-a934-9bfcf697001b" providerId="AD" clId="Web-{E67A1FAD-8E72-B1C4-08EB-581A270D2119}" dt="2026-03-18T11:29:51.465" v="108" actId="20577"/>
          <ac:spMkLst>
            <pc:docMk/>
            <pc:sldMk cId="1836628543" sldId="262"/>
            <ac:spMk id="2" creationId="{ECD73169-5E94-BBF4-82DF-6CCFC3674B58}"/>
          </ac:spMkLst>
        </pc:spChg>
        <pc:spChg chg="mod">
          <ac:chgData name="Beza Tilaye Bekele (2219568)" userId="S::2219568@student.uwtsd.ac.uk::7c514b57-2a2f-452b-a934-9bfcf697001b" providerId="AD" clId="Web-{E67A1FAD-8E72-B1C4-08EB-581A270D2119}" dt="2026-03-18T11:35:40.390" v="124" actId="20577"/>
          <ac:spMkLst>
            <pc:docMk/>
            <pc:sldMk cId="1836628543" sldId="262"/>
            <ac:spMk id="3" creationId="{483886D2-A733-D247-BF7D-B3C4140ECE89}"/>
          </ac:spMkLst>
        </pc:spChg>
      </pc:sldChg>
      <pc:sldChg chg="modSp new">
        <pc:chgData name="Beza Tilaye Bekele (2219568)" userId="S::2219568@student.uwtsd.ac.uk::7c514b57-2a2f-452b-a934-9bfcf697001b" providerId="AD" clId="Web-{E67A1FAD-8E72-B1C4-08EB-581A270D2119}" dt="2026-03-18T11:41:02.923" v="162" actId="20577"/>
        <pc:sldMkLst>
          <pc:docMk/>
          <pc:sldMk cId="1988268026" sldId="263"/>
        </pc:sldMkLst>
        <pc:spChg chg="mod">
          <ac:chgData name="Beza Tilaye Bekele (2219568)" userId="S::2219568@student.uwtsd.ac.uk::7c514b57-2a2f-452b-a934-9bfcf697001b" providerId="AD" clId="Web-{E67A1FAD-8E72-B1C4-08EB-581A270D2119}" dt="2026-03-18T11:36:30.253" v="126" actId="20577"/>
          <ac:spMkLst>
            <pc:docMk/>
            <pc:sldMk cId="1988268026" sldId="263"/>
            <ac:spMk id="2" creationId="{1BA43E82-647E-AF44-1E85-9853FB8DE546}"/>
          </ac:spMkLst>
        </pc:spChg>
        <pc:spChg chg="mod">
          <ac:chgData name="Beza Tilaye Bekele (2219568)" userId="S::2219568@student.uwtsd.ac.uk::7c514b57-2a2f-452b-a934-9bfcf697001b" providerId="AD" clId="Web-{E67A1FAD-8E72-B1C4-08EB-581A270D2119}" dt="2026-03-18T11:41:02.923" v="162" actId="20577"/>
          <ac:spMkLst>
            <pc:docMk/>
            <pc:sldMk cId="1988268026" sldId="263"/>
            <ac:spMk id="3" creationId="{AC4D497F-C0C4-250C-6044-DACF8243C0E6}"/>
          </ac:spMkLst>
        </pc:spChg>
      </pc:sldChg>
      <pc:sldChg chg="modSp new">
        <pc:chgData name="Beza Tilaye Bekele (2219568)" userId="S::2219568@student.uwtsd.ac.uk::7c514b57-2a2f-452b-a934-9bfcf697001b" providerId="AD" clId="Web-{E67A1FAD-8E72-B1C4-08EB-581A270D2119}" dt="2026-03-18T11:44:57.428" v="169" actId="20577"/>
        <pc:sldMkLst>
          <pc:docMk/>
          <pc:sldMk cId="2889570359" sldId="264"/>
        </pc:sldMkLst>
        <pc:spChg chg="mod">
          <ac:chgData name="Beza Tilaye Bekele (2219568)" userId="S::2219568@student.uwtsd.ac.uk::7c514b57-2a2f-452b-a934-9bfcf697001b" providerId="AD" clId="Web-{E67A1FAD-8E72-B1C4-08EB-581A270D2119}" dt="2026-03-18T11:41:28.361" v="164" actId="20577"/>
          <ac:spMkLst>
            <pc:docMk/>
            <pc:sldMk cId="2889570359" sldId="264"/>
            <ac:spMk id="2" creationId="{5E4FCC62-AD02-3384-8728-2CC4F43961AC}"/>
          </ac:spMkLst>
        </pc:spChg>
        <pc:spChg chg="mod">
          <ac:chgData name="Beza Tilaye Bekele (2219568)" userId="S::2219568@student.uwtsd.ac.uk::7c514b57-2a2f-452b-a934-9bfcf697001b" providerId="AD" clId="Web-{E67A1FAD-8E72-B1C4-08EB-581A270D2119}" dt="2026-03-18T11:44:57.428" v="169" actId="20577"/>
          <ac:spMkLst>
            <pc:docMk/>
            <pc:sldMk cId="2889570359" sldId="264"/>
            <ac:spMk id="3" creationId="{A0D691EF-8313-1547-DBA6-11F693AC3570}"/>
          </ac:spMkLst>
        </pc:spChg>
      </pc:sldChg>
      <pc:sldChg chg="modSp new">
        <pc:chgData name="Beza Tilaye Bekele (2219568)" userId="S::2219568@student.uwtsd.ac.uk::7c514b57-2a2f-452b-a934-9bfcf697001b" providerId="AD" clId="Web-{E67A1FAD-8E72-B1C4-08EB-581A270D2119}" dt="2026-03-18T11:49:38.651" v="180" actId="20577"/>
        <pc:sldMkLst>
          <pc:docMk/>
          <pc:sldMk cId="3162583926" sldId="265"/>
        </pc:sldMkLst>
        <pc:spChg chg="mod">
          <ac:chgData name="Beza Tilaye Bekele (2219568)" userId="S::2219568@student.uwtsd.ac.uk::7c514b57-2a2f-452b-a934-9bfcf697001b" providerId="AD" clId="Web-{E67A1FAD-8E72-B1C4-08EB-581A270D2119}" dt="2026-03-18T11:45:20.320" v="171" actId="20577"/>
          <ac:spMkLst>
            <pc:docMk/>
            <pc:sldMk cId="3162583926" sldId="265"/>
            <ac:spMk id="2" creationId="{620A3EB2-5F0C-69DC-21D5-C6C07022B0C8}"/>
          </ac:spMkLst>
        </pc:spChg>
        <pc:spChg chg="mod">
          <ac:chgData name="Beza Tilaye Bekele (2219568)" userId="S::2219568@student.uwtsd.ac.uk::7c514b57-2a2f-452b-a934-9bfcf697001b" providerId="AD" clId="Web-{E67A1FAD-8E72-B1C4-08EB-581A270D2119}" dt="2026-03-18T11:49:38.651" v="180" actId="20577"/>
          <ac:spMkLst>
            <pc:docMk/>
            <pc:sldMk cId="3162583926" sldId="265"/>
            <ac:spMk id="3" creationId="{2EB28DE2-3096-6473-99AD-263AE7FBB944}"/>
          </ac:spMkLst>
        </pc:spChg>
      </pc:sldChg>
      <pc:sldChg chg="modSp new">
        <pc:chgData name="Beza Tilaye Bekele (2219568)" userId="S::2219568@student.uwtsd.ac.uk::7c514b57-2a2f-452b-a934-9bfcf697001b" providerId="AD" clId="Web-{E67A1FAD-8E72-B1C4-08EB-581A270D2119}" dt="2026-03-18T11:51:25.786" v="187" actId="20577"/>
        <pc:sldMkLst>
          <pc:docMk/>
          <pc:sldMk cId="904055907" sldId="266"/>
        </pc:sldMkLst>
        <pc:spChg chg="mod">
          <ac:chgData name="Beza Tilaye Bekele (2219568)" userId="S::2219568@student.uwtsd.ac.uk::7c514b57-2a2f-452b-a934-9bfcf697001b" providerId="AD" clId="Web-{E67A1FAD-8E72-B1C4-08EB-581A270D2119}" dt="2026-03-18T11:50:31.264" v="184" actId="20577"/>
          <ac:spMkLst>
            <pc:docMk/>
            <pc:sldMk cId="904055907" sldId="266"/>
            <ac:spMk id="2" creationId="{AB4FC3C6-4CAA-7DD5-C36F-44C89AB7103E}"/>
          </ac:spMkLst>
        </pc:spChg>
        <pc:spChg chg="mod">
          <ac:chgData name="Beza Tilaye Bekele (2219568)" userId="S::2219568@student.uwtsd.ac.uk::7c514b57-2a2f-452b-a934-9bfcf697001b" providerId="AD" clId="Web-{E67A1FAD-8E72-B1C4-08EB-581A270D2119}" dt="2026-03-18T11:51:25.786" v="187" actId="20577"/>
          <ac:spMkLst>
            <pc:docMk/>
            <pc:sldMk cId="904055907" sldId="266"/>
            <ac:spMk id="3" creationId="{9447B9E4-EADC-DB42-19ED-2CFE5A5B8D54}"/>
          </ac:spMkLst>
        </pc:spChg>
      </pc:sldChg>
      <pc:sldChg chg="modSp new">
        <pc:chgData name="Beza Tilaye Bekele (2219568)" userId="S::2219568@student.uwtsd.ac.uk::7c514b57-2a2f-452b-a934-9bfcf697001b" providerId="AD" clId="Web-{E67A1FAD-8E72-B1C4-08EB-581A270D2119}" dt="2026-03-18T11:55:28.585" v="220" actId="20577"/>
        <pc:sldMkLst>
          <pc:docMk/>
          <pc:sldMk cId="4229823244" sldId="267"/>
        </pc:sldMkLst>
        <pc:spChg chg="mod">
          <ac:chgData name="Beza Tilaye Bekele (2219568)" userId="S::2219568@student.uwtsd.ac.uk::7c514b57-2a2f-452b-a934-9bfcf697001b" providerId="AD" clId="Web-{E67A1FAD-8E72-B1C4-08EB-581A270D2119}" dt="2026-03-18T11:51:28.927" v="189" actId="20577"/>
          <ac:spMkLst>
            <pc:docMk/>
            <pc:sldMk cId="4229823244" sldId="267"/>
            <ac:spMk id="2" creationId="{8EDD2725-87D0-9E58-0946-97DF73E53711}"/>
          </ac:spMkLst>
        </pc:spChg>
        <pc:spChg chg="mod">
          <ac:chgData name="Beza Tilaye Bekele (2219568)" userId="S::2219568@student.uwtsd.ac.uk::7c514b57-2a2f-452b-a934-9bfcf697001b" providerId="AD" clId="Web-{E67A1FAD-8E72-B1C4-08EB-581A270D2119}" dt="2026-03-18T11:55:28.585" v="220" actId="20577"/>
          <ac:spMkLst>
            <pc:docMk/>
            <pc:sldMk cId="4229823244" sldId="267"/>
            <ac:spMk id="3" creationId="{96B6CDC1-F31C-F740-9D77-3744226BFFCE}"/>
          </ac:spMkLst>
        </pc:spChg>
      </pc:sldChg>
      <pc:sldChg chg="modSp new">
        <pc:chgData name="Beza Tilaye Bekele (2219568)" userId="S::2219568@student.uwtsd.ac.uk::7c514b57-2a2f-452b-a934-9bfcf697001b" providerId="AD" clId="Web-{E67A1FAD-8E72-B1C4-08EB-581A270D2119}" dt="2026-03-18T11:56:51.870" v="225" actId="20577"/>
        <pc:sldMkLst>
          <pc:docMk/>
          <pc:sldMk cId="3109416482" sldId="268"/>
        </pc:sldMkLst>
        <pc:spChg chg="mod">
          <ac:chgData name="Beza Tilaye Bekele (2219568)" userId="S::2219568@student.uwtsd.ac.uk::7c514b57-2a2f-452b-a934-9bfcf697001b" providerId="AD" clId="Web-{E67A1FAD-8E72-B1C4-08EB-581A270D2119}" dt="2026-03-18T11:56:28.901" v="222" actId="20577"/>
          <ac:spMkLst>
            <pc:docMk/>
            <pc:sldMk cId="3109416482" sldId="268"/>
            <ac:spMk id="2" creationId="{CC46F201-EACA-D23D-C43F-1C1526A18FD2}"/>
          </ac:spMkLst>
        </pc:spChg>
        <pc:spChg chg="mod">
          <ac:chgData name="Beza Tilaye Bekele (2219568)" userId="S::2219568@student.uwtsd.ac.uk::7c514b57-2a2f-452b-a934-9bfcf697001b" providerId="AD" clId="Web-{E67A1FAD-8E72-B1C4-08EB-581A270D2119}" dt="2026-03-18T11:56:51.870" v="225" actId="20577"/>
          <ac:spMkLst>
            <pc:docMk/>
            <pc:sldMk cId="3109416482" sldId="268"/>
            <ac:spMk id="3" creationId="{9256FD7C-73EE-BDDE-6D72-12BBFDA7F429}"/>
          </ac:spMkLst>
        </pc:spChg>
      </pc:sldChg>
      <pc:sldMasterChg chg="add addSldLayout">
        <pc:chgData name="Beza Tilaye Bekele (2219568)" userId="S::2219568@student.uwtsd.ac.uk::7c514b57-2a2f-452b-a934-9bfcf697001b" providerId="AD" clId="Web-{E67A1FAD-8E72-B1C4-08EB-581A270D2119}" dt="2026-03-18T10:14:50.353" v="0"/>
        <pc:sldMasterMkLst>
          <pc:docMk/>
          <pc:sldMasterMk cId="402617741" sldId="2147483695"/>
        </pc:sldMasterMkLst>
        <pc:sldLayoutChg chg="add">
          <pc:chgData name="Beza Tilaye Bekele (2219568)" userId="S::2219568@student.uwtsd.ac.uk::7c514b57-2a2f-452b-a934-9bfcf697001b" providerId="AD" clId="Web-{E67A1FAD-8E72-B1C4-08EB-581A270D2119}" dt="2026-03-18T10:14:50.353" v="0"/>
          <pc:sldLayoutMkLst>
            <pc:docMk/>
            <pc:sldMasterMk cId="402617741" sldId="2147483695"/>
            <pc:sldLayoutMk cId="550204377" sldId="2147483684"/>
          </pc:sldLayoutMkLst>
        </pc:sldLayoutChg>
        <pc:sldLayoutChg chg="add">
          <pc:chgData name="Beza Tilaye Bekele (2219568)" userId="S::2219568@student.uwtsd.ac.uk::7c514b57-2a2f-452b-a934-9bfcf697001b" providerId="AD" clId="Web-{E67A1FAD-8E72-B1C4-08EB-581A270D2119}" dt="2026-03-18T10:14:50.353" v="0"/>
          <pc:sldLayoutMkLst>
            <pc:docMk/>
            <pc:sldMasterMk cId="402617741" sldId="2147483695"/>
            <pc:sldLayoutMk cId="1424815501" sldId="2147483685"/>
          </pc:sldLayoutMkLst>
        </pc:sldLayoutChg>
        <pc:sldLayoutChg chg="add">
          <pc:chgData name="Beza Tilaye Bekele (2219568)" userId="S::2219568@student.uwtsd.ac.uk::7c514b57-2a2f-452b-a934-9bfcf697001b" providerId="AD" clId="Web-{E67A1FAD-8E72-B1C4-08EB-581A270D2119}" dt="2026-03-18T10:14:50.353" v="0"/>
          <pc:sldLayoutMkLst>
            <pc:docMk/>
            <pc:sldMasterMk cId="402617741" sldId="2147483695"/>
            <pc:sldLayoutMk cId="3408527490" sldId="2147483686"/>
          </pc:sldLayoutMkLst>
        </pc:sldLayoutChg>
        <pc:sldLayoutChg chg="add">
          <pc:chgData name="Beza Tilaye Bekele (2219568)" userId="S::2219568@student.uwtsd.ac.uk::7c514b57-2a2f-452b-a934-9bfcf697001b" providerId="AD" clId="Web-{E67A1FAD-8E72-B1C4-08EB-581A270D2119}" dt="2026-03-18T10:14:50.353" v="0"/>
          <pc:sldLayoutMkLst>
            <pc:docMk/>
            <pc:sldMasterMk cId="402617741" sldId="2147483695"/>
            <pc:sldLayoutMk cId="2125781603" sldId="2147483687"/>
          </pc:sldLayoutMkLst>
        </pc:sldLayoutChg>
        <pc:sldLayoutChg chg="add">
          <pc:chgData name="Beza Tilaye Bekele (2219568)" userId="S::2219568@student.uwtsd.ac.uk::7c514b57-2a2f-452b-a934-9bfcf697001b" providerId="AD" clId="Web-{E67A1FAD-8E72-B1C4-08EB-581A270D2119}" dt="2026-03-18T10:14:50.353" v="0"/>
          <pc:sldLayoutMkLst>
            <pc:docMk/>
            <pc:sldMasterMk cId="402617741" sldId="2147483695"/>
            <pc:sldLayoutMk cId="939630557" sldId="2147483688"/>
          </pc:sldLayoutMkLst>
        </pc:sldLayoutChg>
        <pc:sldLayoutChg chg="add">
          <pc:chgData name="Beza Tilaye Bekele (2219568)" userId="S::2219568@student.uwtsd.ac.uk::7c514b57-2a2f-452b-a934-9bfcf697001b" providerId="AD" clId="Web-{E67A1FAD-8E72-B1C4-08EB-581A270D2119}" dt="2026-03-18T10:14:50.353" v="0"/>
          <pc:sldLayoutMkLst>
            <pc:docMk/>
            <pc:sldMasterMk cId="402617741" sldId="2147483695"/>
            <pc:sldLayoutMk cId="1674231416" sldId="2147483689"/>
          </pc:sldLayoutMkLst>
        </pc:sldLayoutChg>
        <pc:sldLayoutChg chg="add">
          <pc:chgData name="Beza Tilaye Bekele (2219568)" userId="S::2219568@student.uwtsd.ac.uk::7c514b57-2a2f-452b-a934-9bfcf697001b" providerId="AD" clId="Web-{E67A1FAD-8E72-B1C4-08EB-581A270D2119}" dt="2026-03-18T10:14:50.353" v="0"/>
          <pc:sldLayoutMkLst>
            <pc:docMk/>
            <pc:sldMasterMk cId="402617741" sldId="2147483695"/>
            <pc:sldLayoutMk cId="3560080341" sldId="2147483690"/>
          </pc:sldLayoutMkLst>
        </pc:sldLayoutChg>
        <pc:sldLayoutChg chg="add">
          <pc:chgData name="Beza Tilaye Bekele (2219568)" userId="S::2219568@student.uwtsd.ac.uk::7c514b57-2a2f-452b-a934-9bfcf697001b" providerId="AD" clId="Web-{E67A1FAD-8E72-B1C4-08EB-581A270D2119}" dt="2026-03-18T10:14:50.353" v="0"/>
          <pc:sldLayoutMkLst>
            <pc:docMk/>
            <pc:sldMasterMk cId="402617741" sldId="2147483695"/>
            <pc:sldLayoutMk cId="3697389836" sldId="2147483691"/>
          </pc:sldLayoutMkLst>
        </pc:sldLayoutChg>
        <pc:sldLayoutChg chg="add">
          <pc:chgData name="Beza Tilaye Bekele (2219568)" userId="S::2219568@student.uwtsd.ac.uk::7c514b57-2a2f-452b-a934-9bfcf697001b" providerId="AD" clId="Web-{E67A1FAD-8E72-B1C4-08EB-581A270D2119}" dt="2026-03-18T10:14:50.353" v="0"/>
          <pc:sldLayoutMkLst>
            <pc:docMk/>
            <pc:sldMasterMk cId="402617741" sldId="2147483695"/>
            <pc:sldLayoutMk cId="63024052" sldId="2147483692"/>
          </pc:sldLayoutMkLst>
        </pc:sldLayoutChg>
        <pc:sldLayoutChg chg="add">
          <pc:chgData name="Beza Tilaye Bekele (2219568)" userId="S::2219568@student.uwtsd.ac.uk::7c514b57-2a2f-452b-a934-9bfcf697001b" providerId="AD" clId="Web-{E67A1FAD-8E72-B1C4-08EB-581A270D2119}" dt="2026-03-18T10:14:50.353" v="0"/>
          <pc:sldLayoutMkLst>
            <pc:docMk/>
            <pc:sldMasterMk cId="402617741" sldId="2147483695"/>
            <pc:sldLayoutMk cId="2468508179" sldId="2147483693"/>
          </pc:sldLayoutMkLst>
        </pc:sldLayoutChg>
        <pc:sldLayoutChg chg="add">
          <pc:chgData name="Beza Tilaye Bekele (2219568)" userId="S::2219568@student.uwtsd.ac.uk::7c514b57-2a2f-452b-a934-9bfcf697001b" providerId="AD" clId="Web-{E67A1FAD-8E72-B1C4-08EB-581A270D2119}" dt="2026-03-18T10:14:50.353" v="0"/>
          <pc:sldLayoutMkLst>
            <pc:docMk/>
            <pc:sldMasterMk cId="402617741" sldId="2147483695"/>
            <pc:sldLayoutMk cId="393905609" sldId="2147483694"/>
          </pc:sldLayoutMkLst>
        </pc:sldLayoutChg>
      </pc:sldMaster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336E9A-8E96-CD8C-7598-F87632CD81C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301923" y="1122363"/>
            <a:ext cx="7588155" cy="2621154"/>
          </a:xfrm>
        </p:spPr>
        <p:txBody>
          <a:bodyPr anchor="b">
            <a:normAutofit/>
          </a:bodyPr>
          <a:lstStyle>
            <a:lvl1pPr algn="ctr">
              <a:defRPr sz="4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BDC76B8-60F6-62D3-9F73-E816622030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2301923" y="3843708"/>
            <a:ext cx="7588155" cy="1414091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AE2DAFA-435E-AAF9-8B67-495E5AFDCD9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28FA71-3A18-48C0-980F-4B68F7F63042}" type="datetime1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407A58-3351-E479-1A0C-2FF49FA4270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1789E10-2433-2ECB-9C92-571B583A4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6008034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C7433D9-FD02-59E2-0F81-A0B7201D2D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2DD052-3E45-E789-01F8-33250024ECB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B9485D1-E172-8F0A-A425-3097B3ABCFB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1C1210E-201E-4473-82AC-2466F5386C38}" type="datetime1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17E6B5E-6174-FD5C-41E8-FFC44C650D7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F72154-F85B-E301-DA57-E314D731591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9738983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D06AF-EF87-8489-2C82-DEB90B7EFE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3381" y="553616"/>
            <a:ext cx="8273140" cy="4008859"/>
          </a:xfrm>
        </p:spPr>
        <p:txBody>
          <a:bodyPr anchor="t">
            <a:normAutofit/>
          </a:bodyPr>
          <a:lstStyle>
            <a:lvl1pPr>
              <a:defRPr sz="540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8E5678-CA38-1318-9EA2-5E0A4F9A59B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3380" y="4589463"/>
            <a:ext cx="8273140" cy="1384617"/>
          </a:xfrm>
        </p:spPr>
        <p:txBody>
          <a:bodyPr anchor="b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E99186-7E5A-60AF-DE69-5C7DA71611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01EA198-6CAB-4B8F-B93F-1F9C8C4B6CE7}" type="datetime1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2FA13D1-1FBA-E820-323B-77B41F1A665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B39BE85-85F6-4636-C651-D87CC969A4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30240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F3BB49-A328-F121-7F27-DEB7C3CC2B0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741152" cy="1132258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2E861E-DFBA-B4AA-9356-CDE3D3F57C04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12648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451D7538-EC5A-3EE7-176F-A58920C5079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897D0B7E-1A60-DA52-6965-92412B1C2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A06041F-4525-44D5-AA4F-332294BF1F56}" type="datetime1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2BDD5A2-CE3E-3215-6DAA-F75C0D1229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1B822F1-284A-1786-FAF2-72129E2FE6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685081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FEE969-634D-6E32-D227-18E9282C6F9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09600" y="547396"/>
            <a:ext cx="10745788" cy="1143292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1CD26D4-290A-F0ED-7D62-41EDA6FEC2B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09600" y="1685735"/>
            <a:ext cx="5157787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4DA52B0-7419-A946-4523-6D34BCAD26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09600" y="2386894"/>
            <a:ext cx="5157787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06536620-C4F3-EEC3-DBF1-05196B1CBB5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5735"/>
            <a:ext cx="5183188" cy="559834"/>
          </a:xfrm>
        </p:spPr>
        <p:txBody>
          <a:bodyPr anchor="b">
            <a:normAutofit/>
          </a:bodyPr>
          <a:lstStyle>
            <a:lvl1pPr marL="0" indent="0">
              <a:lnSpc>
                <a:spcPct val="90000"/>
              </a:lnSpc>
              <a:buNone/>
              <a:defRPr sz="20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3BAE980-E611-98B5-04E9-DE4584B0E33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199" y="2386894"/>
            <a:ext cx="5183189" cy="376508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4E3B3581-658A-8487-F9CB-E79F2BFF27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557091-BBDF-4EB9-BA6B-2BB67AC4FC0F}" type="datetime1">
              <a:rPr lang="en-US" smtClean="0"/>
              <a:t>3/22/2026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49D76D8-9033-26CF-BF4C-AECCC685C17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E02A06B8-CC1D-542F-D8EB-7625046B91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390560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6A9F42-7FF7-F803-C075-BC4968D35E3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E89E8268-7232-2944-F1BD-399F9419B56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D6B226B-77A6-410C-9796-083F278E0125}" type="datetime1">
              <a:rPr lang="en-US" smtClean="0"/>
              <a:t>3/22/2026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B968DDD-323F-89A1-84E3-DDBA626D93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8FBDC76-671D-1671-DCE2-D5658BD40E2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396305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49BC4D82-0182-501C-9231-46767680476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23A578B-D289-4C40-8593-3D356C49DA58}" type="datetime1">
              <a:rPr lang="en-US" smtClean="0"/>
              <a:t>3/22/2026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0EAA6C9-A7F3-19F1-D17C-A1D83FAF55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34EBB816-1B94-116F-92D4-6043AE9E0C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5020437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50C37F-77BE-E128-4248-D001C39E79C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7160" y="553616"/>
            <a:ext cx="3595634" cy="1757505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3B20A8-A604-C977-02C0-083BA866348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34708" y="553616"/>
            <a:ext cx="6279741" cy="5486400"/>
          </a:xfrm>
        </p:spPr>
        <p:txBody>
          <a:bodyPr>
            <a:normAutofit/>
          </a:bodyPr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C0EEBFB-2026-6A35-33ED-F008376B67A0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597160" y="2311121"/>
            <a:ext cx="3595634" cy="3728895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3F05638-7A56-469A-825A-1DFA600254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3DFAE3-14DB-48A7-A80F-80DDB072CE3D}" type="datetime1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C85A215-184B-2105-0279-ED02F644583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2C7CA46-892B-253A-3A28-7414E17B83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248155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FB06A09-98CF-FAC2-3708-AECC4360C6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557784"/>
            <a:ext cx="3595634" cy="2212313"/>
          </a:xfrm>
        </p:spPr>
        <p:txBody>
          <a:bodyPr anchor="t">
            <a:normAutofit/>
          </a:bodyPr>
          <a:lstStyle>
            <a:lvl1pPr>
              <a:defRPr sz="2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71C769-CEC8-962A-01E6-15B0E056791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063319" y="657103"/>
            <a:ext cx="6483687" cy="5555904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F32C4A61-EF2A-C5A5-B150-4448600B39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09601" y="2826137"/>
            <a:ext cx="3585586" cy="3434638"/>
          </a:xfrm>
        </p:spPr>
        <p:txBody>
          <a:bodyPr anchor="b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20B235E-39C7-4C78-20EF-DB48ECD9CB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2C5EAEF-6478-4102-8F5D-A5FE9FC97ACB}" type="datetime1">
              <a:rPr lang="en-US" smtClean="0"/>
              <a:t>3/22/2026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DC75DA-9A78-9AB9-7171-95A08CC51C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EFE1A03-DCCB-53C7-DBFE-2AD55C90591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085274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4E956D-CB73-C986-F100-46487310D1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515600" cy="1132258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E423E6A-A07C-BF0D-EA30-9A8A854E48F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12648" y="1680898"/>
            <a:ext cx="10515600" cy="44960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EDC9908-8F95-8DFC-72CC-158552B567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04EDB3-C0E8-45F8-9E1D-1B6C8D1880C0}" type="datetime1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C26C9BE-9060-50CB-2BB7-07307FF89A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84A835B-97D3-BC22-F0B8-4986D46362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578160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485B0252-346C-F6F4-3642-19F571550D4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9634888" y="578497"/>
            <a:ext cx="2047037" cy="5598466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798DA36-7351-9D6A-518B-678AB8A507D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578497"/>
            <a:ext cx="8796688" cy="559846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46BDFF-D746-836C-04B8-CA89AD5D14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F0EC4B-54ED-4041-B552-9BA760FA3DBA}" type="datetime1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19AA929-A9E6-FF9C-0C59-177F892D6A6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16D893-7E81-90DC-4139-7687B39C3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7423141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75BFB69-9245-EC58-F1DE-FEB625BD336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548640"/>
            <a:ext cx="10653578" cy="1132258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516AFD5-5144-C460-0CA4-644BC4A93C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12647" y="1715532"/>
            <a:ext cx="10653579" cy="459382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995753E-AF8A-7E04-8A1A-205B755A02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137160" y="6453002"/>
            <a:ext cx="349431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fld id="{67F45AC6-C491-4585-A584-9CE2AF7D5500}" type="datetime1">
              <a:rPr lang="en-US" smtClean="0"/>
              <a:t>3/22/2026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4E1B7C8-DA74-800B-EE14-A39E9DB32DE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8876521" y="6453002"/>
            <a:ext cx="280540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AC1647D-0DF0-CA1B-F723-EF7B8F508DB7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11632162" y="6453002"/>
            <a:ext cx="42920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fld id="{CC057153-B650-4DEB-B370-79DDCFDCE934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26177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1" r:id="rId2"/>
    <p:sldLayoutId id="2147483692" r:id="rId3"/>
    <p:sldLayoutId id="2147483693" r:id="rId4"/>
    <p:sldLayoutId id="2147483694" r:id="rId5"/>
    <p:sldLayoutId id="2147483688" r:id="rId6"/>
    <p:sldLayoutId id="2147483684" r:id="rId7"/>
    <p:sldLayoutId id="2147483685" r:id="rId8"/>
    <p:sldLayoutId id="2147483686" r:id="rId9"/>
    <p:sldLayoutId id="2147483687" r:id="rId10"/>
    <p:sldLayoutId id="2147483689" r:id="rId11"/>
  </p:sldLayoutIdLst>
  <p:hf sldNum="0" hdr="0" ft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20000"/>
        </a:lnSpc>
        <a:spcBef>
          <a:spcPts val="500"/>
        </a:spcBef>
        <a:buFont typeface="Arial" panose="020B0604020202020204" pitchFamily="34" charset="0"/>
        <a:buChar char="•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p.com/" TargetMode="External"/><Relationship Id="rId7" Type="http://schemas.openxmlformats.org/officeDocument/2006/relationships/hyperlink" Target="https://investinginethnicity.org/" TargetMode="External"/><Relationship Id="rId2" Type="http://schemas.openxmlformats.org/officeDocument/2006/relationships/hyperlink" Target="https://quarterdeck.co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institutelm.com/" TargetMode="External"/><Relationship Id="rId5" Type="http://schemas.openxmlformats.org/officeDocument/2006/relationships/hyperlink" Target="https://www.about.hsbc.co.uk/" TargetMode="External"/><Relationship Id="rId4" Type="http://schemas.openxmlformats.org/officeDocument/2006/relationships/hyperlink" Target="https://globaldiversitypractice.com/" TargetMode="Externa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tescoplc.com/" TargetMode="External"/><Relationship Id="rId2" Type="http://schemas.openxmlformats.org/officeDocument/2006/relationships/hyperlink" Target="https://www.johnlewispartnership.co.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coca-colacompany.com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EA6322C5-54B4-5719-DF3E-62610C7B2F1A}"/>
              </a:ext>
            </a:extLst>
          </p:cNvPr>
          <p:cNvSpPr txBox="1"/>
          <p:nvPr/>
        </p:nvSpPr>
        <p:spPr>
          <a:xfrm>
            <a:off x="2150301" y="2552178"/>
            <a:ext cx="7160710" cy="281615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b="1"/>
              <a:t>Emotional and Cultural Intelligence in Leadership</a:t>
            </a:r>
            <a:endParaRPr lang="en-US" dirty="0"/>
          </a:p>
          <a:p>
            <a:endParaRPr lang="en-US" b="1" dirty="0">
              <a:latin typeface="Neue Haas Grotesk Text Pro"/>
              <a:cs typeface="Times New Roman"/>
            </a:endParaRPr>
          </a:p>
          <a:p>
            <a:pPr lvl="3">
              <a:lnSpc>
                <a:spcPct val="150000"/>
              </a:lnSpc>
            </a:pP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Name: Beza Bekele</a:t>
            </a:r>
            <a:endParaRPr lang="en-GB" sz="1400" dirty="0">
              <a:highlight>
                <a:srgbClr val="FFFFFF"/>
              </a:highlight>
              <a:latin typeface="Times New Roman"/>
              <a:cs typeface="Times New Roman"/>
            </a:endParaRPr>
          </a:p>
          <a:p>
            <a:pPr lvl="3">
              <a:lnSpc>
                <a:spcPct val="150000"/>
              </a:lnSpc>
            </a:pP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Id number:2219568</a:t>
            </a:r>
            <a:endParaRPr lang="en-US" sz="14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lvl="3">
              <a:lnSpc>
                <a:spcPct val="150000"/>
              </a:lnSpc>
            </a:pP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Module:</a:t>
            </a:r>
            <a:r>
              <a:rPr lang="en-GB" sz="1400" dirty="0">
                <a:highlight>
                  <a:srgbClr val="FFFFFF"/>
                </a:highlight>
                <a:latin typeface="Aptos"/>
              </a:rPr>
              <a:t> Leadership and </a:t>
            </a:r>
            <a:r>
              <a:rPr lang="en-GB" sz="1400">
                <a:highlight>
                  <a:srgbClr val="FFFFFF"/>
                </a:highlight>
                <a:latin typeface="Aptos"/>
              </a:rPr>
              <a:t>Management</a:t>
            </a:r>
            <a:r>
              <a:rPr lang="en-GB" sz="1400" dirty="0">
                <a:highlight>
                  <a:srgbClr val="FFFFFF"/>
                </a:highlight>
                <a:latin typeface="Aptos"/>
              </a:rPr>
              <a:t> Theory and Practice</a:t>
            </a:r>
            <a:endParaRPr lang="en-US" sz="1400" dirty="0">
              <a:highlight>
                <a:srgbClr val="C6C6C6"/>
              </a:highlight>
              <a:latin typeface="Aptos"/>
            </a:endParaRPr>
          </a:p>
          <a:p>
            <a:pPr lvl="3">
              <a:lnSpc>
                <a:spcPct val="150000"/>
              </a:lnSpc>
            </a:pPr>
            <a:r>
              <a:rPr lang="en-GB" sz="1400">
                <a:highlight>
                  <a:srgbClr val="FFFFFF"/>
                </a:highlight>
                <a:latin typeface="Times New Roman"/>
                <a:cs typeface="Times New Roman"/>
              </a:rPr>
              <a:t>Module no: LCBB6022</a:t>
            </a:r>
            <a:endParaRPr lang="en-US" sz="1400">
              <a:highlight>
                <a:srgbClr val="C6C6C6"/>
              </a:highlight>
              <a:latin typeface="Times New Roman"/>
              <a:cs typeface="Times New Roman"/>
            </a:endParaRPr>
          </a:p>
          <a:p>
            <a:pPr lvl="3">
              <a:lnSpc>
                <a:spcPct val="150000"/>
              </a:lnSpc>
            </a:pP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Lecturer: Dr </a:t>
            </a:r>
            <a:r>
              <a:rPr lang="en-GB" sz="1400" dirty="0" err="1">
                <a:highlight>
                  <a:srgbClr val="FFFFFF"/>
                </a:highlight>
                <a:latin typeface="Times New Roman"/>
                <a:cs typeface="Times New Roman"/>
              </a:rPr>
              <a:t>Faizu</a:t>
            </a:r>
            <a:r>
              <a:rPr lang="en-GB" sz="1400" dirty="0">
                <a:highlight>
                  <a:srgbClr val="FFFFFF"/>
                </a:highlight>
                <a:latin typeface="Times New Roman"/>
                <a:cs typeface="Times New Roman"/>
              </a:rPr>
              <a:t> Edu</a:t>
            </a:r>
          </a:p>
          <a:p>
            <a:endParaRPr lang="en-US" dirty="0"/>
          </a:p>
          <a:p>
            <a:pPr algn="ctr"/>
            <a:endParaRPr lang="en-US"/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B47B3D-ECD6-1A26-A369-F3A02E42E4E8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US"/>
          </a:p>
          <a:p>
            <a:endParaRPr lang="en-US" dirty="0"/>
          </a:p>
          <a:p>
            <a:endParaRPr lang="en-US" dirty="0"/>
          </a:p>
        </p:txBody>
      </p:sp>
      <p:pic>
        <p:nvPicPr>
          <p:cNvPr id="2" name="Picture 1" descr="Picture">
            <a:extLst>
              <a:ext uri="{FF2B5EF4-FFF2-40B4-BE49-F238E27FC236}">
                <a16:creationId xmlns:a16="http://schemas.microsoft.com/office/drawing/2014/main" id="{B4D6D51E-62AF-32FA-AB84-47B26326D9F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93623" y="551145"/>
            <a:ext cx="7948808" cy="15803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C8C6078-B9FC-62D3-82A6-AED0C1C0C0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23CF07-AAA9-DC0B-9E00-84313AE453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6D58E85-0B47-80DA-0BAC-E974BA9284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2481" y="800783"/>
            <a:ext cx="8278891" cy="1323867"/>
          </a:xfrm>
        </p:spPr>
        <p:txBody>
          <a:bodyPr anchor="b">
            <a:normAutofit/>
          </a:bodyPr>
          <a:lstStyle/>
          <a:p>
            <a:r>
              <a:rPr lang="en-US">
                <a:ea typeface="+mj-lt"/>
                <a:cs typeface="+mj-lt"/>
              </a:rPr>
              <a:t>Introduction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F3B8F6-AD26-3768-255C-41017B1E300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2481" y="2495774"/>
            <a:ext cx="8278892" cy="327342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500">
                <a:highlight>
                  <a:srgbClr val="FFFFFF"/>
                </a:highlight>
                <a:ea typeface="+mn-lt"/>
                <a:cs typeface="+mn-lt"/>
              </a:rPr>
              <a:t>Effective leaders need strong interpersonal and communication skills, alongside their professional knowledge and position (Armstrong, 2016).</a:t>
            </a:r>
            <a:endParaRPr lang="en-US" sz="1500"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r>
              <a:rPr lang="en-US" sz="1500">
                <a:highlight>
                  <a:srgbClr val="FFFFFF"/>
                </a:highlight>
                <a:ea typeface="+mn-lt"/>
                <a:cs typeface="+mn-lt"/>
              </a:rPr>
              <a:t>Due to globalisation and diversity in the workplace, today's leaders need to handle emotional ties and understand cultural variances within their staff (Robbins and Judge, 2017).</a:t>
            </a:r>
            <a:endParaRPr lang="en-US" sz="1500"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r>
              <a:rPr lang="en-US" sz="1500">
                <a:highlight>
                  <a:srgbClr val="FFFFFF"/>
                </a:highlight>
                <a:ea typeface="+mn-lt"/>
                <a:cs typeface="+mn-lt"/>
              </a:rPr>
              <a:t>Emotional intelligence involves understanding the emotions of both yourself and the people around you.</a:t>
            </a:r>
            <a:endParaRPr lang="en-US" sz="1500"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r>
              <a:rPr lang="en-US" sz="1500">
                <a:highlight>
                  <a:srgbClr val="FFFFFF"/>
                </a:highlight>
                <a:ea typeface="+mn-lt"/>
                <a:cs typeface="+mn-lt"/>
              </a:rPr>
              <a:t>Cultural intelligence is the ability to relate and work with people from different cultures.</a:t>
            </a:r>
            <a:endParaRPr lang="en-US" sz="1500"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r>
              <a:rPr lang="en-US" sz="1500">
                <a:highlight>
                  <a:srgbClr val="DBEAFE"/>
                </a:highlight>
                <a:ea typeface="+mn-lt"/>
                <a:cs typeface="+mn-lt"/>
              </a:rPr>
              <a:t>In this presentation, I will discuss these two skills critically with theory and examples.</a:t>
            </a:r>
          </a:p>
          <a:p>
            <a:pPr>
              <a:lnSpc>
                <a:spcPct val="110000"/>
              </a:lnSpc>
            </a:pPr>
            <a:endParaRPr lang="en-US" sz="1500">
              <a:highlight>
                <a:srgbClr val="FFFFFF"/>
              </a:highlight>
            </a:endParaRPr>
          </a:p>
          <a:p>
            <a:pPr>
              <a:lnSpc>
                <a:spcPct val="110000"/>
              </a:lnSpc>
            </a:pPr>
            <a:endParaRPr lang="en-US" sz="1500"/>
          </a:p>
        </p:txBody>
      </p:sp>
    </p:spTree>
    <p:extLst>
      <p:ext uri="{BB962C8B-B14F-4D97-AF65-F5344CB8AC3E}">
        <p14:creationId xmlns:p14="http://schemas.microsoft.com/office/powerpoint/2010/main" val="25290149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04B8143-3907-5396-F19C-4EDBFE8DE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6B0BDA1-527A-BB66-A290-C3DDC04F86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11019513" cy="1527048"/>
          </a:xfrm>
        </p:spPr>
        <p:txBody>
          <a:bodyPr anchor="b">
            <a:normAutofit/>
          </a:bodyPr>
          <a:lstStyle/>
          <a:p>
            <a:r>
              <a:rPr lang="en-US">
                <a:ea typeface="+mj-lt"/>
                <a:cs typeface="+mj-lt"/>
              </a:rPr>
              <a:t>Emotional Intelligence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3305680-CCF8-82B4-32F8-DE820330B3B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11019514" cy="409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ea typeface="+mn-lt"/>
                <a:cs typeface="+mn-lt"/>
              </a:rPr>
              <a:t>Emotional intelligence is the ability to understand, manage and respond appropriately to emotions in the workplace.</a:t>
            </a:r>
            <a:endParaRPr lang="en-US"/>
          </a:p>
          <a:p>
            <a:r>
              <a:rPr lang="en-US" dirty="0">
                <a:ea typeface="+mn-lt"/>
                <a:cs typeface="+mn-lt"/>
              </a:rPr>
              <a:t>According to McKee, Achor, and Goleman (2018), emotional intelligence </a:t>
            </a:r>
            <a:r>
              <a:rPr lang="en-US" dirty="0" err="1">
                <a:ea typeface="+mn-lt"/>
                <a:cs typeface="+mn-lt"/>
              </a:rPr>
              <a:t>practised</a:t>
            </a:r>
            <a:r>
              <a:rPr lang="en-US" dirty="0">
                <a:ea typeface="+mn-lt"/>
                <a:cs typeface="+mn-lt"/>
              </a:rPr>
              <a:t> by both employees and management helps build positive work environments and relationships</a:t>
            </a:r>
          </a:p>
          <a:p>
            <a:r>
              <a:rPr lang="en-US">
                <a:ea typeface="+mn-lt"/>
                <a:cs typeface="+mn-lt"/>
              </a:rPr>
              <a:t>Emotional awareness allows leaders to motivate employees and manage workplace conflict more effectively.</a:t>
            </a:r>
            <a:endParaRPr lang="en-US"/>
          </a:p>
          <a:p>
            <a:r>
              <a:rPr lang="en-US" dirty="0">
                <a:highlight>
                  <a:srgbClr val="FFFFFF"/>
                </a:highlight>
                <a:ea typeface="+mn-lt"/>
                <a:cs typeface="+mn-lt"/>
              </a:rPr>
              <a:t>Leading with emotional intelligence has been linked to boosts in trust, employee </a:t>
            </a:r>
            <a:r>
              <a:rPr lang="en-US">
                <a:highlight>
                  <a:srgbClr val="FFFFFF"/>
                </a:highlight>
                <a:ea typeface="+mn-lt"/>
                <a:cs typeface="+mn-lt"/>
              </a:rPr>
              <a:t>involvement, and team communication.</a:t>
            </a:r>
            <a:r>
              <a:rPr lang="en-US" dirty="0">
                <a:highlight>
                  <a:srgbClr val="FFFFFF"/>
                </a:highlight>
                <a:ea typeface="+mn-lt"/>
                <a:cs typeface="+mn-lt"/>
              </a:rPr>
              <a:t> (Robbins and Judge, 2017).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700868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04B8143-3907-5396-F19C-4EDBFE8DE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F710884-CED1-6FF1-CF8D-DC25C36E8F3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11019513" cy="1527048"/>
          </a:xfrm>
        </p:spPr>
        <p:txBody>
          <a:bodyPr anchor="b">
            <a:normAutofit/>
          </a:bodyPr>
          <a:lstStyle/>
          <a:p>
            <a:r>
              <a:rPr lang="en-US">
                <a:ea typeface="+mj-lt"/>
                <a:cs typeface="+mj-lt"/>
              </a:rPr>
              <a:t>Goleman’s Emotional Intelligence Model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C38A48-4F11-1AC5-325D-530AD8FE17B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11019514" cy="409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>
                <a:highlight>
                  <a:srgbClr val="FFFFFF"/>
                </a:highlight>
                <a:ea typeface="+mn-lt"/>
                <a:cs typeface="+mn-lt"/>
              </a:rPr>
              <a:t>Goleman’s model has five key elements that support effective leadership.</a:t>
            </a:r>
            <a:endParaRPr lang="en-US" dirty="0">
              <a:ea typeface="+mn-lt"/>
              <a:cs typeface="+mn-lt"/>
            </a:endParaRPr>
          </a:p>
          <a:p>
            <a:r>
              <a:rPr lang="en-US">
                <a:highlight>
                  <a:srgbClr val="FFFFFF"/>
                </a:highlight>
                <a:ea typeface="+mn-lt"/>
                <a:cs typeface="+mn-lt"/>
              </a:rPr>
              <a:t>Emotional self-awareness – being aware of your emotions and how you behave.</a:t>
            </a:r>
            <a:endParaRPr lang="en-US">
              <a:ea typeface="+mn-lt"/>
              <a:cs typeface="+mn-lt"/>
            </a:endParaRPr>
          </a:p>
          <a:p>
            <a:r>
              <a:rPr lang="en-US">
                <a:highlight>
                  <a:srgbClr val="FFFFFF"/>
                </a:highlight>
                <a:ea typeface="+mn-lt"/>
                <a:cs typeface="+mn-lt"/>
              </a:rPr>
              <a:t>Self-regulation – keeping calm and avoiding impulsive actions.</a:t>
            </a:r>
            <a:endParaRPr lang="en-US">
              <a:ea typeface="+mn-lt"/>
              <a:cs typeface="+mn-lt"/>
            </a:endParaRPr>
          </a:p>
          <a:p>
            <a:r>
              <a:rPr lang="en-US" dirty="0">
                <a:highlight>
                  <a:srgbClr val="FFFFFF"/>
                </a:highlight>
                <a:ea typeface="+mn-lt"/>
                <a:cs typeface="+mn-lt"/>
              </a:rPr>
              <a:t>Motivation – helping drive the </a:t>
            </a:r>
            <a:r>
              <a:rPr lang="en-US" dirty="0" err="1">
                <a:highlight>
                  <a:srgbClr val="FFFFFF"/>
                </a:highlight>
                <a:ea typeface="+mn-lt"/>
                <a:cs typeface="+mn-lt"/>
              </a:rPr>
              <a:t>organisation</a:t>
            </a:r>
            <a:r>
              <a:rPr lang="en-US" dirty="0">
                <a:highlight>
                  <a:srgbClr val="FFFFFF"/>
                </a:highlight>
                <a:ea typeface="+mn-lt"/>
                <a:cs typeface="+mn-lt"/>
              </a:rPr>
              <a:t> forward.</a:t>
            </a:r>
            <a:endParaRPr lang="en-US" dirty="0">
              <a:ea typeface="+mn-lt"/>
              <a:cs typeface="+mn-lt"/>
            </a:endParaRPr>
          </a:p>
          <a:p>
            <a:r>
              <a:rPr lang="en-US">
                <a:highlight>
                  <a:srgbClr val="FFFFFF"/>
                </a:highlight>
                <a:ea typeface="+mn-lt"/>
                <a:cs typeface="+mn-lt"/>
              </a:rPr>
              <a:t>Empathy – understanding how other people feel.</a:t>
            </a:r>
            <a:endParaRPr lang="en-US">
              <a:ea typeface="+mn-lt"/>
              <a:cs typeface="+mn-lt"/>
            </a:endParaRPr>
          </a:p>
          <a:p>
            <a:r>
              <a:rPr lang="en-US">
                <a:highlight>
                  <a:srgbClr val="FFFFFF"/>
                </a:highlight>
                <a:ea typeface="+mn-lt"/>
                <a:cs typeface="+mn-lt"/>
              </a:rPr>
              <a:t>Social skills – encouraging others to work together (Goleman in McKee, Achor and </a:t>
            </a:r>
            <a:r>
              <a:rPr lang="en-US" dirty="0">
                <a:highlight>
                  <a:srgbClr val="FFFFFF"/>
                </a:highlight>
                <a:ea typeface="+mn-lt"/>
                <a:cs typeface="+mn-lt"/>
              </a:rPr>
              <a:t>Goleman, 2018).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170224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C8C6078-B9FC-62D3-82A6-AED0C1C0C0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23CF07-AAA9-DC0B-9E00-84313AE453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031EAD-ABEA-9F95-5C87-58D47503751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2481" y="800783"/>
            <a:ext cx="8278891" cy="1323867"/>
          </a:xfrm>
        </p:spPr>
        <p:txBody>
          <a:bodyPr anchor="b">
            <a:normAutofit/>
          </a:bodyPr>
          <a:lstStyle/>
          <a:p>
            <a:r>
              <a:rPr lang="en-US">
                <a:ea typeface="+mj-lt"/>
                <a:cs typeface="+mj-lt"/>
              </a:rPr>
              <a:t>Example: Coca-Cola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9D696BE-9E0E-73BC-BA6E-D4EEF218AC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2481" y="2495774"/>
            <a:ext cx="8278892" cy="327342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500">
                <a:ea typeface="+mn-lt"/>
                <a:cs typeface="+mn-lt"/>
              </a:rPr>
              <a:t>The Coca-Cola Company implemented an inclusive leadership programme to train over 400 leaders across multiple countries. </a:t>
            </a:r>
            <a:endParaRPr lang="en-US" sz="1500"/>
          </a:p>
          <a:p>
            <a:pPr>
              <a:lnSpc>
                <a:spcPct val="110000"/>
              </a:lnSpc>
            </a:pPr>
            <a:r>
              <a:rPr lang="en-US" sz="1500">
                <a:ea typeface="+mn-lt"/>
                <a:cs typeface="+mn-lt"/>
              </a:rPr>
              <a:t>The programme focused on empathy, unconscious bias awareness and inclusive behaviour, helping leaders manage diverse teams effectively .</a:t>
            </a:r>
          </a:p>
          <a:p>
            <a:pPr>
              <a:lnSpc>
                <a:spcPct val="110000"/>
              </a:lnSpc>
            </a:pPr>
            <a:r>
              <a:rPr lang="en-US" sz="1500">
                <a:ea typeface="+mn-lt"/>
                <a:cs typeface="+mn-lt"/>
              </a:rPr>
              <a:t>Leaders were trained to understand differences and adapt communication styles, improving collaboration and engagement (Global Diversity Practice, 2020). </a:t>
            </a:r>
            <a:endParaRPr lang="en-US" sz="1500"/>
          </a:p>
          <a:p>
            <a:pPr>
              <a:lnSpc>
                <a:spcPct val="110000"/>
              </a:lnSpc>
            </a:pPr>
            <a:r>
              <a:rPr lang="en-US" sz="1500">
                <a:highlight>
                  <a:srgbClr val="FFFFFF"/>
                </a:highlight>
                <a:ea typeface="+mn-lt"/>
                <a:cs typeface="+mn-lt"/>
              </a:rPr>
              <a:t>These leadership qualities help to create a feeling of inclusion while also facilitating innovation across a variety of teams (The Coca-Cola Company, 2024).</a:t>
            </a:r>
            <a:endParaRPr lang="en-US" sz="1500"/>
          </a:p>
          <a:p>
            <a:pPr>
              <a:lnSpc>
                <a:spcPct val="110000"/>
              </a:lnSpc>
            </a:pPr>
            <a:r>
              <a:rPr lang="en-US" sz="1500">
                <a:ea typeface="+mn-lt"/>
                <a:cs typeface="+mn-lt"/>
              </a:rPr>
              <a:t>This example shows how emotional intelligence contributes to organisational performance in global companies.</a:t>
            </a:r>
            <a:endParaRPr lang="en-US" sz="1500"/>
          </a:p>
        </p:txBody>
      </p:sp>
    </p:spTree>
    <p:extLst>
      <p:ext uri="{BB962C8B-B14F-4D97-AF65-F5344CB8AC3E}">
        <p14:creationId xmlns:p14="http://schemas.microsoft.com/office/powerpoint/2010/main" val="297690111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ectangle 13">
            <a:extLst>
              <a:ext uri="{FF2B5EF4-FFF2-40B4-BE49-F238E27FC236}">
                <a16:creationId xmlns:a16="http://schemas.microsoft.com/office/drawing/2014/main" id="{EC8C6078-B9FC-62D3-82A6-AED0C1C0C0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8323CF07-AAA9-DC0B-9E00-84313AE453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9EB9ECF-0D93-54AD-3DAB-FDFAE9F6B35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2481" y="800783"/>
            <a:ext cx="8278891" cy="1323867"/>
          </a:xfrm>
        </p:spPr>
        <p:txBody>
          <a:bodyPr anchor="b">
            <a:normAutofit/>
          </a:bodyPr>
          <a:lstStyle/>
          <a:p>
            <a:r>
              <a:rPr lang="en-US">
                <a:ea typeface="+mj-lt"/>
                <a:cs typeface="+mj-lt"/>
              </a:rPr>
              <a:t>Emotional Intelligence in Tesco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5C70A2-1C8A-1883-2C69-196D5092F8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2481" y="2495774"/>
            <a:ext cx="8278892" cy="327342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800">
                <a:highlight>
                  <a:srgbClr val="FFFFFF"/>
                </a:highlight>
                <a:ea typeface="+mn-lt"/>
                <a:cs typeface="+mn-lt"/>
              </a:rPr>
              <a:t>Tesco promotes a culture where “everyone is welcome”, focusing on employee wellbeing and inclusion. </a:t>
            </a:r>
            <a:endParaRPr lang="en-US" sz="1800"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r>
              <a:rPr lang="en-US" sz="1800">
                <a:highlight>
                  <a:srgbClr val="FFFFFF"/>
                </a:highlight>
                <a:ea typeface="+mn-lt"/>
                <a:cs typeface="+mn-lt"/>
              </a:rPr>
              <a:t>The company works with organisations such as Stonewall and disability networks to support diverse employees (Tesco PLC, 2025). </a:t>
            </a:r>
            <a:endParaRPr lang="en-US" sz="1800"/>
          </a:p>
          <a:p>
            <a:pPr>
              <a:lnSpc>
                <a:spcPct val="110000"/>
              </a:lnSpc>
            </a:pPr>
            <a:r>
              <a:rPr lang="en-US" sz="1800">
                <a:highlight>
                  <a:srgbClr val="FFFFFF"/>
                </a:highlight>
                <a:ea typeface="+mn-lt"/>
                <a:cs typeface="+mn-lt"/>
              </a:rPr>
              <a:t>Leadership focuses on listening to employees and encouraging development, which increases motivation and engagement (Investing in Ethnicity, 2025). </a:t>
            </a:r>
            <a:endParaRPr lang="en-US" sz="1800"/>
          </a:p>
          <a:p>
            <a:pPr>
              <a:lnSpc>
                <a:spcPct val="110000"/>
              </a:lnSpc>
            </a:pPr>
            <a:r>
              <a:rPr lang="en-US" sz="1800">
                <a:highlight>
                  <a:srgbClr val="FFFFFF"/>
                </a:highlight>
                <a:ea typeface="+mn-lt"/>
                <a:cs typeface="+mn-lt"/>
              </a:rPr>
              <a:t>This approach helps Tesco attract talent and improve customer service, as employees feel valued and supported (Robbins and Coulter, 2021).</a:t>
            </a:r>
            <a:endParaRPr lang="en-US" sz="1800"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endParaRPr lang="en-US" sz="1800">
              <a:highlight>
                <a:srgbClr val="FFFFFF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12302968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04B8143-3907-5396-F19C-4EDBFE8DE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60B8BCC-4BD6-F555-AAE9-D92A87ED04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11019513" cy="1527048"/>
          </a:xfrm>
        </p:spPr>
        <p:txBody>
          <a:bodyPr anchor="b">
            <a:normAutofit/>
          </a:bodyPr>
          <a:lstStyle/>
          <a:p>
            <a:r>
              <a:rPr lang="en-US"/>
              <a:t>Emotional Intelligence in John Lewis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DFC58E-A6E9-A549-F8CF-DA6E19DC155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11019514" cy="409651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Arial"/>
              <a:buChar char="•"/>
            </a:pPr>
            <a:r>
              <a:rPr lang="en-US">
                <a:highlight>
                  <a:srgbClr val="FFFFFF"/>
                </a:highlight>
                <a:ea typeface="+mn-lt"/>
                <a:cs typeface="+mn-lt"/>
              </a:rPr>
              <a:t>John Lewis Partnership creates a culture of belonging and inclusion, where employees feel respected and valued (John Lewis Partnership, 2025). </a:t>
            </a:r>
            <a:endParaRPr lang="en-US"/>
          </a:p>
          <a:p>
            <a:pPr>
              <a:buFont typeface="Arial"/>
              <a:buChar char="•"/>
            </a:pPr>
            <a:r>
              <a:rPr lang="en-US">
                <a:highlight>
                  <a:srgbClr val="FFFFFF"/>
                </a:highlight>
                <a:ea typeface="+mn-lt"/>
                <a:cs typeface="+mn-lt"/>
              </a:rPr>
              <a:t>Leaders encourage employee voice and participation, supporting democratic decision-making (</a:t>
            </a:r>
            <a:r>
              <a:rPr lang="en-US" err="1">
                <a:highlight>
                  <a:srgbClr val="FFFFFF"/>
                </a:highlight>
                <a:ea typeface="+mn-lt"/>
                <a:cs typeface="+mn-lt"/>
              </a:rPr>
              <a:t>Storey</a:t>
            </a:r>
            <a:r>
              <a:rPr lang="en-US">
                <a:highlight>
                  <a:srgbClr val="FFFFFF"/>
                </a:highlight>
                <a:ea typeface="+mn-lt"/>
                <a:cs typeface="+mn-lt"/>
              </a:rPr>
              <a:t> and Salaman, 2017). </a:t>
            </a:r>
            <a:endParaRPr lang="en-US" dirty="0"/>
          </a:p>
          <a:p>
            <a:pPr>
              <a:buFont typeface="Arial"/>
              <a:buChar char="•"/>
            </a:pPr>
            <a:r>
              <a:rPr lang="en-US">
                <a:highlight>
                  <a:srgbClr val="FFFFFF"/>
                </a:highlight>
                <a:ea typeface="+mn-lt"/>
                <a:cs typeface="+mn-lt"/>
              </a:rPr>
              <a:t>This approach increases engagement, creativity and long-term commitment from employees (Armstrong, 2016). </a:t>
            </a:r>
            <a:endParaRPr lang="en-US" dirty="0"/>
          </a:p>
          <a:p>
            <a:pPr>
              <a:buFont typeface="Arial"/>
              <a:buChar char="•"/>
            </a:pPr>
            <a:r>
              <a:rPr lang="en-US">
                <a:highlight>
                  <a:srgbClr val="FFFFFF"/>
                </a:highlight>
                <a:ea typeface="+mn-lt"/>
                <a:cs typeface="+mn-lt"/>
              </a:rPr>
              <a:t>An inclusive culture helps improve innovation and overall </a:t>
            </a:r>
            <a:r>
              <a:rPr lang="en-US" err="1">
                <a:highlight>
                  <a:srgbClr val="FFFFFF"/>
                </a:highlight>
                <a:ea typeface="+mn-lt"/>
                <a:cs typeface="+mn-lt"/>
              </a:rPr>
              <a:t>organisational</a:t>
            </a:r>
            <a:r>
              <a:rPr lang="en-US">
                <a:highlight>
                  <a:srgbClr val="FFFFFF"/>
                </a:highlight>
                <a:ea typeface="+mn-lt"/>
                <a:cs typeface="+mn-lt"/>
              </a:rPr>
              <a:t> performance.</a:t>
            </a:r>
            <a:endParaRPr lang="en-US">
              <a:highlight>
                <a:srgbClr val="FFFFFF"/>
              </a:highlight>
            </a:endParaRPr>
          </a:p>
        </p:txBody>
      </p:sp>
    </p:spTree>
    <p:extLst>
      <p:ext uri="{BB962C8B-B14F-4D97-AF65-F5344CB8AC3E}">
        <p14:creationId xmlns:p14="http://schemas.microsoft.com/office/powerpoint/2010/main" val="292569661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04B8143-3907-5396-F19C-4EDBFE8DE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D73169-5E94-BBF4-82DF-6CCFC3674B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11019513" cy="1527048"/>
          </a:xfrm>
        </p:spPr>
        <p:txBody>
          <a:bodyPr anchor="b">
            <a:normAutofit/>
          </a:bodyPr>
          <a:lstStyle/>
          <a:p>
            <a:r>
              <a:rPr lang="en-US">
                <a:ea typeface="+mj-lt"/>
                <a:cs typeface="+mj-lt"/>
              </a:rPr>
              <a:t>Limitations of Emotional Intelligence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83886D2-A733-D247-BF7D-B3C4140ECE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11019514" cy="4096512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Emotional intelligence models have been </a:t>
            </a:r>
            <a:r>
              <a:rPr lang="en-US" dirty="0" err="1">
                <a:ea typeface="+mn-lt"/>
                <a:cs typeface="+mn-lt"/>
              </a:rPr>
              <a:t>criticised</a:t>
            </a:r>
            <a:r>
              <a:rPr lang="en-US" dirty="0">
                <a:ea typeface="+mn-lt"/>
                <a:cs typeface="+mn-lt"/>
              </a:rPr>
              <a:t> for focusing heavily on individual leadership traits.</a:t>
            </a:r>
            <a:endParaRPr lang="en-US"/>
          </a:p>
          <a:p>
            <a:r>
              <a:rPr lang="en-US" dirty="0">
                <a:highlight>
                  <a:srgbClr val="FFFFFF"/>
                </a:highlight>
                <a:ea typeface="+mn-lt"/>
                <a:cs typeface="+mn-lt"/>
              </a:rPr>
              <a:t>Leadership has also been argued to be affected by </a:t>
            </a:r>
            <a:r>
              <a:rPr lang="en-US" dirty="0" err="1">
                <a:highlight>
                  <a:srgbClr val="FFFFFF"/>
                </a:highlight>
                <a:ea typeface="+mn-lt"/>
                <a:cs typeface="+mn-lt"/>
              </a:rPr>
              <a:t>organisational</a:t>
            </a:r>
            <a:r>
              <a:rPr lang="en-US" dirty="0">
                <a:highlight>
                  <a:srgbClr val="FFFFFF"/>
                </a:highlight>
                <a:ea typeface="+mn-lt"/>
                <a:cs typeface="+mn-lt"/>
              </a:rPr>
              <a:t> processes and outside factors (Western, 2008).</a:t>
            </a:r>
            <a:endParaRPr lang="en-US" dirty="0">
              <a:ea typeface="+mn-lt"/>
              <a:cs typeface="+mn-lt"/>
            </a:endParaRPr>
          </a:p>
          <a:p>
            <a:r>
              <a:rPr lang="en-US" dirty="0">
                <a:highlight>
                  <a:srgbClr val="FFFFFF"/>
                </a:highlight>
                <a:ea typeface="+mn-lt"/>
                <a:cs typeface="+mn-lt"/>
              </a:rPr>
              <a:t>The way people show their feelings differs depending on their culture. It's possible that solely using EI won't be enough to accurately assess leadership in worldwide companies.</a:t>
            </a:r>
            <a:endParaRPr lang="en-US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83662854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DD1D22E-5996-E45B-92B2-659F701A4A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Neue Haas Grotesk Text Pr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BA43E82-647E-AF44-1E85-9853FB8DE54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4679" y="548639"/>
            <a:ext cx="3977640" cy="5719640"/>
          </a:xfrm>
        </p:spPr>
        <p:txBody>
          <a:bodyPr anchor="t">
            <a:normAutofit/>
          </a:bodyPr>
          <a:lstStyle/>
          <a:p>
            <a:r>
              <a:rPr lang="en-US">
                <a:ea typeface="+mj-lt"/>
                <a:cs typeface="+mj-lt"/>
              </a:rPr>
              <a:t>Cultural Intelligence in Leadership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C4D497F-C0C4-250C-6044-DACF8243C0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87542" y="548639"/>
            <a:ext cx="6189780" cy="5861304"/>
          </a:xfr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>
                <a:ea typeface="+mn-lt"/>
                <a:cs typeface="+mn-lt"/>
              </a:rPr>
              <a:t>Cultural intelligence refers to the ability to work effectively with people from different cultural backgrounds (</a:t>
            </a:r>
            <a:r>
              <a:rPr lang="en-US" dirty="0" err="1">
                <a:ea typeface="+mn-lt"/>
                <a:cs typeface="+mn-lt"/>
              </a:rPr>
              <a:t>Alvinius</a:t>
            </a:r>
            <a:r>
              <a:rPr lang="en-US" dirty="0">
                <a:ea typeface="+mn-lt"/>
                <a:cs typeface="+mn-lt"/>
              </a:rPr>
              <a:t>, 2017).</a:t>
            </a:r>
            <a:endParaRPr lang="en-US" dirty="0"/>
          </a:p>
          <a:p>
            <a:r>
              <a:rPr lang="en-US">
                <a:highlight>
                  <a:srgbClr val="FFFFFF"/>
                </a:highlight>
                <a:ea typeface="+mn-lt"/>
                <a:cs typeface="+mn-lt"/>
              </a:rPr>
              <a:t>For those leading global operations, understanding and accepting different communication approaches and value systems is crucial.</a:t>
            </a:r>
            <a:endParaRPr lang="en-US">
              <a:ea typeface="+mn-lt"/>
              <a:cs typeface="+mn-lt"/>
            </a:endParaRPr>
          </a:p>
          <a:p>
            <a:r>
              <a:rPr lang="en-US">
                <a:highlight>
                  <a:srgbClr val="FFFFFF"/>
                </a:highlight>
                <a:ea typeface="+mn-lt"/>
                <a:cs typeface="+mn-lt"/>
              </a:rPr>
              <a:t>Cultural intelligence allows leaders to be more flexible in their actions towards international team members and partners.</a:t>
            </a:r>
            <a:endParaRPr lang="en-US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19882680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604B8143-3907-5396-F19C-4EDBFE8DE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E4FCC62-AD02-3384-8728-2CC4F43961A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11019513" cy="1527048"/>
          </a:xfrm>
        </p:spPr>
        <p:txBody>
          <a:bodyPr anchor="b">
            <a:normAutofit/>
          </a:bodyPr>
          <a:lstStyle/>
          <a:p>
            <a:r>
              <a:rPr lang="en-US"/>
              <a:t>Earley and Ang’s Cultural Intelligence Model</a:t>
            </a:r>
          </a:p>
          <a:p>
            <a:endParaRPr lang="en-US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D691EF-8313-1547-DBA6-11F693AC357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11019514" cy="4096512"/>
          </a:xfrm>
        </p:spPr>
        <p:txBody>
          <a:bodyPr vert="horz" lIns="91440" tIns="45720" rIns="91440" bIns="45720" rtlCol="0">
            <a:normAutofit/>
          </a:bodyPr>
          <a:lstStyle/>
          <a:p>
            <a:pPr marL="0" indent="0">
              <a:buNone/>
            </a:pPr>
            <a:r>
              <a:rPr lang="en-US" dirty="0">
                <a:ea typeface="+mn-lt"/>
                <a:cs typeface="+mn-lt"/>
              </a:rPr>
              <a:t>The cultural intelligence framework identifies four important capabilities.</a:t>
            </a:r>
          </a:p>
          <a:p>
            <a:pPr marL="0" indent="0">
              <a:buNone/>
            </a:pPr>
            <a:r>
              <a:rPr lang="en-US" dirty="0">
                <a:highlight>
                  <a:srgbClr val="FFFFFF"/>
                </a:highlight>
                <a:ea typeface="+mn-lt"/>
                <a:cs typeface="+mn-lt"/>
              </a:rPr>
              <a:t>Metacognitive CQ – thinking about cultural assumptions.</a:t>
            </a:r>
            <a:br>
              <a:rPr lang="en-US" dirty="0">
                <a:highlight>
                  <a:srgbClr val="FFFFFF"/>
                </a:highlight>
                <a:ea typeface="+mn-lt"/>
                <a:cs typeface="+mn-lt"/>
              </a:rPr>
            </a:br>
            <a:br>
              <a:rPr lang="en-US" dirty="0">
                <a:highlight>
                  <a:srgbClr val="FFFFFF"/>
                </a:highlight>
                <a:ea typeface="+mn-lt"/>
                <a:cs typeface="+mn-lt"/>
              </a:rPr>
            </a:br>
            <a:r>
              <a:rPr lang="en-US" dirty="0">
                <a:highlight>
                  <a:srgbClr val="FFFFFF"/>
                </a:highlight>
                <a:ea typeface="+mn-lt"/>
                <a:cs typeface="+mn-lt"/>
              </a:rPr>
              <a:t>Cognitive CQ – knowledge about cultural norms and social practices.</a:t>
            </a:r>
            <a:br>
              <a:rPr lang="en-US" dirty="0">
                <a:highlight>
                  <a:srgbClr val="FFFFFF"/>
                </a:highlight>
                <a:ea typeface="+mn-lt"/>
                <a:cs typeface="+mn-lt"/>
              </a:rPr>
            </a:br>
            <a:br>
              <a:rPr lang="en-US" dirty="0">
                <a:highlight>
                  <a:srgbClr val="FFFFFF"/>
                </a:highlight>
                <a:ea typeface="+mn-lt"/>
                <a:cs typeface="+mn-lt"/>
              </a:rPr>
            </a:br>
            <a:r>
              <a:rPr lang="en-US" dirty="0">
                <a:highlight>
                  <a:srgbClr val="FFFFFF"/>
                </a:highlight>
                <a:ea typeface="+mn-lt"/>
                <a:cs typeface="+mn-lt"/>
              </a:rPr>
              <a:t>Motivational CQ – the drive leaders have to adapt to different cultures.</a:t>
            </a:r>
            <a:br>
              <a:rPr lang="en-US" dirty="0">
                <a:highlight>
                  <a:srgbClr val="FFFFFF"/>
                </a:highlight>
                <a:ea typeface="+mn-lt"/>
                <a:cs typeface="+mn-lt"/>
              </a:rPr>
            </a:br>
            <a:br>
              <a:rPr lang="en-US" dirty="0">
                <a:highlight>
                  <a:srgbClr val="FFFFFF"/>
                </a:highlight>
                <a:ea typeface="+mn-lt"/>
                <a:cs typeface="+mn-lt"/>
              </a:rPr>
            </a:br>
            <a:r>
              <a:rPr lang="en-US" dirty="0" err="1">
                <a:highlight>
                  <a:srgbClr val="FFFFFF"/>
                </a:highlight>
                <a:ea typeface="+mn-lt"/>
                <a:cs typeface="+mn-lt"/>
              </a:rPr>
              <a:t>Behavioural</a:t>
            </a:r>
            <a:r>
              <a:rPr lang="en-US" dirty="0">
                <a:highlight>
                  <a:srgbClr val="FFFFFF"/>
                </a:highlight>
                <a:ea typeface="+mn-lt"/>
                <a:cs typeface="+mn-lt"/>
              </a:rPr>
              <a:t> CQ – changing </a:t>
            </a:r>
            <a:r>
              <a:rPr lang="en-US" dirty="0" err="1">
                <a:highlight>
                  <a:srgbClr val="FFFFFF"/>
                </a:highlight>
                <a:ea typeface="+mn-lt"/>
                <a:cs typeface="+mn-lt"/>
              </a:rPr>
              <a:t>behaviour</a:t>
            </a:r>
            <a:r>
              <a:rPr lang="en-US" dirty="0">
                <a:highlight>
                  <a:srgbClr val="FFFFFF"/>
                </a:highlight>
                <a:ea typeface="+mn-lt"/>
                <a:cs typeface="+mn-lt"/>
              </a:rPr>
              <a:t> to suit different cultures (Earley and Ang in Robbins and Judge, 2017).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895703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EC8C6078-B9FC-62D3-82A6-AED0C1C0C0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23CF07-AAA9-DC0B-9E00-84313AE453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20A3EB2-5F0C-69DC-21D5-C6C07022B0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2481" y="800783"/>
            <a:ext cx="8278891" cy="1323867"/>
          </a:xfrm>
        </p:spPr>
        <p:txBody>
          <a:bodyPr anchor="b">
            <a:normAutofit/>
          </a:bodyPr>
          <a:lstStyle/>
          <a:p>
            <a:r>
              <a:rPr lang="en-US">
                <a:ea typeface="+mj-lt"/>
                <a:cs typeface="+mj-lt"/>
              </a:rPr>
              <a:t>Examples: HSBC 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EB28DE2-3096-6473-99AD-263AE7FBB94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2481" y="2495774"/>
            <a:ext cx="8278892" cy="3273426"/>
          </a:xfr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z="1800">
                <a:ea typeface="+mn-lt"/>
                <a:cs typeface="+mn-lt"/>
              </a:rPr>
              <a:t>HSBC uses a data-driven approach to diversity and inclusion to support leadership decisions (HSBC, 2025). 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The company collects data on employee backgrounds to identify barriers and improve equality. 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Leaders are held accountable through targets, reporting systems and inclusion programmes. </a:t>
            </a:r>
            <a:endParaRPr lang="en-US" sz="1800"/>
          </a:p>
          <a:p>
            <a:r>
              <a:rPr lang="en-US" sz="1800">
                <a:ea typeface="+mn-lt"/>
                <a:cs typeface="+mn-lt"/>
              </a:rPr>
              <a:t>Over 1,000 employees from minority backgrounds have been supported through career development initiatives (Investing in Ethnicity, 2025).</a:t>
            </a:r>
          </a:p>
          <a:p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31625839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C8C6078-B9FC-62D3-82A6-AED0C1C0C0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23CF07-AAA9-DC0B-9E00-84313AE453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0475FE-EE2D-EE8A-DEA6-ECDC5621CE2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2481" y="800783"/>
            <a:ext cx="8278891" cy="1323867"/>
          </a:xfrm>
        </p:spPr>
        <p:txBody>
          <a:bodyPr anchor="b">
            <a:normAutofit/>
          </a:bodyPr>
          <a:lstStyle/>
          <a:p>
            <a:r>
              <a:rPr lang="en-US"/>
              <a:t>Examples: BP</a:t>
            </a:r>
            <a:endParaRPr lang="en-US" b="0"/>
          </a:p>
          <a:p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E103C1-A3EB-291F-5E25-25AE106021C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2481" y="2495774"/>
            <a:ext cx="8278892" cy="327342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Arial"/>
              <a:buChar char="•"/>
            </a:pPr>
            <a:r>
              <a:rPr lang="en-US" sz="1800">
                <a:ea typeface="+mn-lt"/>
                <a:cs typeface="+mn-lt"/>
              </a:rPr>
              <a:t>BP operates in multiple countries, requiring leaders to manage different cultural, legal and operational environments (BP, 2024). </a:t>
            </a:r>
            <a:endParaRPr lang="en-US" sz="1800"/>
          </a:p>
          <a:p>
            <a:pPr>
              <a:buFont typeface="Arial"/>
              <a:buChar char="•"/>
            </a:pPr>
            <a:r>
              <a:rPr lang="en-US" sz="1800">
                <a:ea typeface="+mn-lt"/>
                <a:cs typeface="+mn-lt"/>
              </a:rPr>
              <a:t>Leadership focuses on collaboration, inclusion and adapting to local cultures to support global operations . </a:t>
            </a:r>
            <a:endParaRPr lang="en-US" sz="1800"/>
          </a:p>
          <a:p>
            <a:pPr>
              <a:buFont typeface="Arial"/>
              <a:buChar char="•"/>
            </a:pPr>
            <a:r>
              <a:rPr lang="en-US" sz="1800">
                <a:ea typeface="+mn-lt"/>
                <a:cs typeface="+mn-lt"/>
              </a:rPr>
              <a:t>This approach reflects culturally intelligent leadership, where behaviour is adjusted to suit  different cultural contexts. </a:t>
            </a:r>
            <a:endParaRPr lang="en-US" sz="1800"/>
          </a:p>
          <a:p>
            <a:pPr>
              <a:buFont typeface="Arial"/>
              <a:buChar char="•"/>
            </a:pPr>
            <a:r>
              <a:rPr lang="en-US" sz="1800">
                <a:ea typeface="+mn-lt"/>
                <a:cs typeface="+mn-lt"/>
              </a:rPr>
              <a:t>As a result, it improves team coordination, safety and overall organisational performance across international teams (BP, 2024).</a:t>
            </a:r>
          </a:p>
          <a:p>
            <a:pPr>
              <a:buFont typeface="Arial"/>
              <a:buChar char="•"/>
            </a:pPr>
            <a:endParaRPr lang="en-US" sz="1800"/>
          </a:p>
          <a:p>
            <a:pPr marL="0" indent="0">
              <a:buNone/>
            </a:pP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220222590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>
            <a:extLst>
              <a:ext uri="{FF2B5EF4-FFF2-40B4-BE49-F238E27FC236}">
                <a16:creationId xmlns:a16="http://schemas.microsoft.com/office/drawing/2014/main" id="{EC8C6078-B9FC-62D3-82A6-AED0C1C0C0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8323CF07-AAA9-DC0B-9E00-84313AE453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C080777-6C72-AEA8-AF3E-F7B188E6AD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52481" y="800783"/>
            <a:ext cx="8278891" cy="1323867"/>
          </a:xfrm>
        </p:spPr>
        <p:txBody>
          <a:bodyPr anchor="b">
            <a:normAutofit/>
          </a:bodyPr>
          <a:lstStyle/>
          <a:p>
            <a:r>
              <a:rPr lang="en-US">
                <a:ea typeface="+mj-lt"/>
                <a:cs typeface="+mj-lt"/>
              </a:rPr>
              <a:t>Limitations of Cultural Intelligence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1E43E9-AD2E-9506-A194-E54D007046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952481" y="2495774"/>
            <a:ext cx="8278892" cy="3273426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800">
                <a:ea typeface="+mn-lt"/>
                <a:cs typeface="+mn-lt"/>
              </a:rPr>
              <a:t>Cultural intelligence may lead to stereotyping if leaders rely too much on general cultural knowledge (Robbins and Judge, 2021). </a:t>
            </a:r>
            <a:endParaRPr lang="en-US" sz="1800"/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800">
                <a:ea typeface="+mn-lt"/>
                <a:cs typeface="+mn-lt"/>
              </a:rPr>
              <a:t>It assumes culture is the main influence on behaviour, but personality and organisational context also affect how people act . </a:t>
            </a:r>
            <a:endParaRPr lang="en-US" sz="1800"/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800">
                <a:ea typeface="+mn-lt"/>
                <a:cs typeface="+mn-lt"/>
              </a:rPr>
              <a:t>Developing cultural intelligence requires time, training and experience, which may not always be available in organisations. </a:t>
            </a:r>
            <a:endParaRPr lang="en-US" sz="1800"/>
          </a:p>
          <a:p>
            <a:pPr>
              <a:lnSpc>
                <a:spcPct val="110000"/>
              </a:lnSpc>
              <a:buFont typeface="Arial"/>
              <a:buChar char="•"/>
            </a:pPr>
            <a:r>
              <a:rPr lang="en-US" sz="1800">
                <a:ea typeface="+mn-lt"/>
                <a:cs typeface="+mn-lt"/>
              </a:rPr>
              <a:t>Cultural awareness alone is not enough, as leaders also need emotional intelligence to build trust and manage relationships effectively (Armstrong, 2016).</a:t>
            </a:r>
            <a:endParaRPr lang="en-US" sz="1800"/>
          </a:p>
          <a:p>
            <a:pPr marL="0" indent="0">
              <a:lnSpc>
                <a:spcPct val="110000"/>
              </a:lnSpc>
              <a:buNone/>
            </a:pPr>
            <a:endParaRPr lang="en-US" sz="1800"/>
          </a:p>
        </p:txBody>
      </p:sp>
    </p:spTree>
    <p:extLst>
      <p:ext uri="{BB962C8B-B14F-4D97-AF65-F5344CB8AC3E}">
        <p14:creationId xmlns:p14="http://schemas.microsoft.com/office/powerpoint/2010/main" val="26581477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604B8143-3907-5396-F19C-4EDBFE8DE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B4FC3C6-4CAA-7DD5-C36F-44C89AB710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11019513" cy="1527048"/>
          </a:xfrm>
        </p:spPr>
        <p:txBody>
          <a:bodyPr anchor="b">
            <a:normAutofit/>
          </a:bodyPr>
          <a:lstStyle/>
          <a:p>
            <a:r>
              <a:rPr lang="en-US">
                <a:ea typeface="+mj-lt"/>
                <a:cs typeface="+mj-lt"/>
              </a:rPr>
              <a:t>Comparison of EI and CI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47B9E4-EADC-DB42-19ED-2CFE5A5B8D5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11019514" cy="409651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Emotional intelligence focuses on understanding emotions and building strong interpersonal relationships.</a:t>
            </a:r>
            <a:endParaRPr lang="en-US"/>
          </a:p>
          <a:p>
            <a:pPr>
              <a:buFont typeface="Arial"/>
              <a:buChar char="•"/>
            </a:pPr>
            <a:r>
              <a:rPr lang="en-US" dirty="0">
                <a:ea typeface="+mn-lt"/>
                <a:cs typeface="+mn-lt"/>
              </a:rPr>
              <a:t>Cultural intelligence focuses on understanding cultural differences and adapting </a:t>
            </a:r>
            <a:r>
              <a:rPr lang="en-US" dirty="0" err="1">
                <a:ea typeface="+mn-lt"/>
                <a:cs typeface="+mn-lt"/>
              </a:rPr>
              <a:t>behaviour</a:t>
            </a:r>
            <a:r>
              <a:rPr lang="en-US" dirty="0">
                <a:ea typeface="+mn-lt"/>
                <a:cs typeface="+mn-lt"/>
              </a:rPr>
              <a:t> in global environments.</a:t>
            </a:r>
            <a:endParaRPr lang="en-US" dirty="0"/>
          </a:p>
          <a:p>
            <a:pPr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Emotional intelligence improves trust and engagement within teams.</a:t>
            </a:r>
            <a:endParaRPr lang="en-US"/>
          </a:p>
          <a:p>
            <a:pPr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Cultural intelligence improves communication and cooperation between cultures.</a:t>
            </a:r>
            <a:endParaRPr lang="en-US"/>
          </a:p>
          <a:p>
            <a:pPr>
              <a:buFont typeface="Arial"/>
              <a:buChar char="•"/>
            </a:pPr>
            <a:r>
              <a:rPr lang="en-US">
                <a:ea typeface="+mn-lt"/>
                <a:cs typeface="+mn-lt"/>
              </a:rPr>
              <a:t>Effective leaders combine both competencies to manage multicultural teams successfully (Armstrong, 2016).</a:t>
            </a:r>
            <a:endParaRPr lang="en-US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04055907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9" name="Rectangle 18">
            <a:extLst>
              <a:ext uri="{FF2B5EF4-FFF2-40B4-BE49-F238E27FC236}">
                <a16:creationId xmlns:a16="http://schemas.microsoft.com/office/drawing/2014/main" id="{604B8143-3907-5396-F19C-4EDBFE8DED3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15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EDD2725-87D0-9E58-0946-97DF73E5371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2648" y="603504"/>
            <a:ext cx="11019513" cy="1527048"/>
          </a:xfrm>
        </p:spPr>
        <p:txBody>
          <a:bodyPr anchor="b">
            <a:normAutofit/>
          </a:bodyPr>
          <a:lstStyle/>
          <a:p>
            <a:r>
              <a:rPr lang="en-US">
                <a:ea typeface="+mj-lt"/>
                <a:cs typeface="+mj-lt"/>
              </a:rPr>
              <a:t>Conclusion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6B6CDC1-F31C-F740-9D77-3744226BFFC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2648" y="2212848"/>
            <a:ext cx="11019514" cy="4096512"/>
          </a:xfrm>
        </p:spPr>
        <p:txBody>
          <a:bodyPr vert="horz" lIns="91440" tIns="45720" rIns="91440" bIns="45720" rtlCol="0">
            <a:normAutofit/>
          </a:bodyPr>
          <a:lstStyle/>
          <a:p>
            <a:pPr>
              <a:lnSpc>
                <a:spcPct val="110000"/>
              </a:lnSpc>
            </a:pPr>
            <a:r>
              <a:rPr lang="en-US" sz="1600">
                <a:ea typeface="+mn-lt"/>
                <a:cs typeface="+mn-lt"/>
              </a:rPr>
              <a:t>Emotional intelligence and cultural intelligence are both essential for effective leadership in modern </a:t>
            </a:r>
            <a:r>
              <a:rPr lang="en-US" sz="1600" err="1">
                <a:ea typeface="+mn-lt"/>
                <a:cs typeface="+mn-lt"/>
              </a:rPr>
              <a:t>organisations</a:t>
            </a:r>
            <a:r>
              <a:rPr lang="en-US" sz="1600">
                <a:ea typeface="+mn-lt"/>
                <a:cs typeface="+mn-lt"/>
              </a:rPr>
              <a:t>. </a:t>
            </a:r>
          </a:p>
          <a:p>
            <a:pPr>
              <a:lnSpc>
                <a:spcPct val="110000"/>
              </a:lnSpc>
            </a:pPr>
            <a:r>
              <a:rPr lang="en-US" sz="1600">
                <a:ea typeface="+mn-lt"/>
                <a:cs typeface="+mn-lt"/>
              </a:rPr>
              <a:t>Emotional intelligence enables leaders to build trust, manage relationships and motivate employees through empathy and communication. </a:t>
            </a:r>
            <a:endParaRPr lang="en-US" sz="1600"/>
          </a:p>
          <a:p>
            <a:pPr>
              <a:lnSpc>
                <a:spcPct val="110000"/>
              </a:lnSpc>
            </a:pPr>
            <a:r>
              <a:rPr lang="en-US" sz="1600">
                <a:ea typeface="+mn-lt"/>
                <a:cs typeface="+mn-lt"/>
              </a:rPr>
              <a:t>Cultural intelligence enables leaders to adapt to different cultural environments and work effectively within diverse global teams (Robbins and Judge, 2021). </a:t>
            </a:r>
            <a:endParaRPr lang="en-US" sz="1600"/>
          </a:p>
          <a:p>
            <a:pPr>
              <a:lnSpc>
                <a:spcPct val="110000"/>
              </a:lnSpc>
            </a:pPr>
            <a:r>
              <a:rPr lang="en-US" sz="1600">
                <a:ea typeface="+mn-lt"/>
                <a:cs typeface="+mn-lt"/>
              </a:rPr>
              <a:t>Evidence from </a:t>
            </a:r>
            <a:r>
              <a:rPr lang="en-US" sz="1600" err="1">
                <a:ea typeface="+mn-lt"/>
                <a:cs typeface="+mn-lt"/>
              </a:rPr>
              <a:t>organisations</a:t>
            </a:r>
            <a:r>
              <a:rPr lang="en-US" sz="1600">
                <a:ea typeface="+mn-lt"/>
                <a:cs typeface="+mn-lt"/>
              </a:rPr>
              <a:t> such as Coca-Cola, Tesco, John Lewis, HSBC and BP shows that these competencies improve collaboration, inclusion and </a:t>
            </a:r>
            <a:r>
              <a:rPr lang="en-US" sz="1600" err="1">
                <a:ea typeface="+mn-lt"/>
                <a:cs typeface="+mn-lt"/>
              </a:rPr>
              <a:t>organisational</a:t>
            </a:r>
            <a:r>
              <a:rPr lang="en-US" sz="1600">
                <a:ea typeface="+mn-lt"/>
                <a:cs typeface="+mn-lt"/>
              </a:rPr>
              <a:t> performance. </a:t>
            </a:r>
          </a:p>
          <a:p>
            <a:pPr>
              <a:lnSpc>
                <a:spcPct val="110000"/>
              </a:lnSpc>
            </a:pPr>
            <a:r>
              <a:rPr lang="en-US" sz="1600">
                <a:ea typeface="+mn-lt"/>
                <a:cs typeface="+mn-lt"/>
              </a:rPr>
              <a:t>However, emotional intelligence alone may not address cultural differences, while cultural intelligence alone may overlook emotional dynamics. </a:t>
            </a:r>
            <a:endParaRPr lang="en-US" sz="1600"/>
          </a:p>
          <a:p>
            <a:pPr>
              <a:lnSpc>
                <a:spcPct val="110000"/>
              </a:lnSpc>
            </a:pPr>
            <a:r>
              <a:rPr lang="en-US" sz="1600">
                <a:ea typeface="+mn-lt"/>
                <a:cs typeface="+mn-lt"/>
              </a:rPr>
              <a:t>Therefore, effective leadership requires the integration of both emotional and cultural intelligence to manage complexity and achieve sustainable success in diverse </a:t>
            </a:r>
            <a:r>
              <a:rPr lang="en-US" sz="1600" err="1">
                <a:ea typeface="+mn-lt"/>
                <a:cs typeface="+mn-lt"/>
              </a:rPr>
              <a:t>organisations</a:t>
            </a:r>
            <a:r>
              <a:rPr lang="en-US" sz="1600">
                <a:ea typeface="+mn-lt"/>
                <a:cs typeface="+mn-lt"/>
              </a:rPr>
              <a:t>.</a:t>
            </a:r>
            <a:endParaRPr lang="en-US" sz="1600"/>
          </a:p>
          <a:p>
            <a:pPr>
              <a:lnSpc>
                <a:spcPct val="110000"/>
              </a:lnSpc>
            </a:pPr>
            <a:endParaRPr lang="en-US" sz="1600">
              <a:ea typeface="+mn-lt"/>
              <a:cs typeface="+mn-lt"/>
            </a:endParaRPr>
          </a:p>
          <a:p>
            <a:pPr>
              <a:lnSpc>
                <a:spcPct val="110000"/>
              </a:lnSpc>
            </a:pPr>
            <a:endParaRPr lang="en-US" sz="1600"/>
          </a:p>
        </p:txBody>
      </p:sp>
    </p:spTree>
    <p:extLst>
      <p:ext uri="{BB962C8B-B14F-4D97-AF65-F5344CB8AC3E}">
        <p14:creationId xmlns:p14="http://schemas.microsoft.com/office/powerpoint/2010/main" val="42298232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C46F201-EACA-D23D-C43F-1C1526A18FD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>
                <a:ea typeface="+mj-lt"/>
                <a:cs typeface="+mj-lt"/>
              </a:rPr>
              <a:t>References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256FD7C-73EE-BDDE-6D72-12BBFDA7F42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Autofit/>
          </a:bodyPr>
          <a:lstStyle/>
          <a:p>
            <a:r>
              <a:rPr lang="en-US" sz="1100" dirty="0" err="1">
                <a:ea typeface="+mn-lt"/>
                <a:cs typeface="+mn-lt"/>
              </a:rPr>
              <a:t>Alvinius</a:t>
            </a:r>
            <a:r>
              <a:rPr lang="en-US" sz="1100" dirty="0">
                <a:ea typeface="+mn-lt"/>
                <a:cs typeface="+mn-lt"/>
              </a:rPr>
              <a:t>, A. (2017) </a:t>
            </a:r>
            <a:r>
              <a:rPr lang="en-US" sz="1100" i="1" dirty="0">
                <a:ea typeface="+mn-lt"/>
                <a:cs typeface="+mn-lt"/>
              </a:rPr>
              <a:t>Organizational Behavior</a:t>
            </a:r>
            <a:r>
              <a:rPr lang="en-US" sz="1100" dirty="0">
                <a:ea typeface="+mn-lt"/>
                <a:cs typeface="+mn-lt"/>
              </a:rPr>
              <a:t>. </a:t>
            </a:r>
            <a:r>
              <a:rPr lang="en-US" sz="1100" dirty="0" err="1">
                <a:ea typeface="+mn-lt"/>
                <a:cs typeface="+mn-lt"/>
              </a:rPr>
              <a:t>IntechOpen</a:t>
            </a:r>
            <a:r>
              <a:rPr lang="en-US" sz="1100" dirty="0">
                <a:ea typeface="+mn-lt"/>
                <a:cs typeface="+mn-lt"/>
              </a:rPr>
              <a:t>.</a:t>
            </a:r>
          </a:p>
          <a:p>
            <a:r>
              <a:rPr lang="en-US" sz="1100">
                <a:ea typeface="+mn-lt"/>
                <a:cs typeface="+mn-lt"/>
              </a:rPr>
              <a:t>Armstrong, M. (2016) </a:t>
            </a:r>
            <a:r>
              <a:rPr lang="en-US" sz="1100" i="1">
                <a:ea typeface="+mn-lt"/>
                <a:cs typeface="+mn-lt"/>
              </a:rPr>
              <a:t>Armstrong’s Handbook of Management and Leadership for HR</a:t>
            </a:r>
            <a:r>
              <a:rPr lang="en-US" sz="1100">
                <a:ea typeface="+mn-lt"/>
                <a:cs typeface="+mn-lt"/>
              </a:rPr>
              <a:t>. London: Kogan Page.</a:t>
            </a:r>
            <a:endParaRPr lang="en-US" sz="1100" dirty="0">
              <a:ea typeface="+mn-lt"/>
              <a:cs typeface="+mn-lt"/>
            </a:endParaRPr>
          </a:p>
          <a:p>
            <a:r>
              <a:rPr lang="en-US" sz="1100" dirty="0" err="1">
                <a:ea typeface="+mn-lt"/>
                <a:cs typeface="+mn-lt"/>
              </a:rPr>
              <a:t>Bouttell</a:t>
            </a:r>
            <a:r>
              <a:rPr lang="en-US" sz="1100" dirty="0">
                <a:ea typeface="+mn-lt"/>
                <a:cs typeface="+mn-lt"/>
              </a:rPr>
              <a:t>, L. (2025) </a:t>
            </a:r>
            <a:r>
              <a:rPr lang="en-US" sz="1100" i="1" dirty="0">
                <a:ea typeface="+mn-lt"/>
                <a:cs typeface="+mn-lt"/>
              </a:rPr>
              <a:t>What leadership style does Tesco use: Complete analysis</a:t>
            </a:r>
            <a:r>
              <a:rPr lang="en-US" sz="1100" dirty="0">
                <a:ea typeface="+mn-lt"/>
                <a:cs typeface="+mn-lt"/>
              </a:rPr>
              <a:t>. Available at: </a:t>
            </a:r>
            <a:r>
              <a:rPr lang="en-US" sz="1100" dirty="0">
                <a:ea typeface="+mn-lt"/>
                <a:cs typeface="+mn-lt"/>
                <a:hlinkClick r:id="rId2"/>
              </a:rPr>
              <a:t>https://quarterdeck.co.uk</a:t>
            </a:r>
            <a:r>
              <a:rPr lang="en-US" sz="1100" dirty="0">
                <a:ea typeface="+mn-lt"/>
                <a:cs typeface="+mn-lt"/>
              </a:rPr>
              <a:t> (Accessed: 18 March 2026).</a:t>
            </a:r>
            <a:endParaRPr lang="en-US" sz="1100" dirty="0"/>
          </a:p>
          <a:p>
            <a:r>
              <a:rPr lang="en-US" sz="1100">
                <a:ea typeface="+mn-lt"/>
                <a:cs typeface="+mn-lt"/>
              </a:rPr>
              <a:t>BP (2024) </a:t>
            </a:r>
            <a:r>
              <a:rPr lang="en-US" sz="1100" i="1">
                <a:ea typeface="+mn-lt"/>
                <a:cs typeface="+mn-lt"/>
              </a:rPr>
              <a:t>Sustainability and people strategy</a:t>
            </a:r>
            <a:r>
              <a:rPr lang="en-US" sz="1100">
                <a:ea typeface="+mn-lt"/>
                <a:cs typeface="+mn-lt"/>
              </a:rPr>
              <a:t>. Available at: </a:t>
            </a:r>
            <a:r>
              <a:rPr lang="en-US" sz="1100" dirty="0">
                <a:ea typeface="+mn-lt"/>
                <a:cs typeface="+mn-lt"/>
                <a:hlinkClick r:id="rId3"/>
              </a:rPr>
              <a:t>https://www.bp.com</a:t>
            </a:r>
            <a:r>
              <a:rPr lang="en-US" sz="1100">
                <a:ea typeface="+mn-lt"/>
                <a:cs typeface="+mn-lt"/>
              </a:rPr>
              <a:t> (Accessed: 18 March 2026).</a:t>
            </a:r>
          </a:p>
          <a:p>
            <a:r>
              <a:rPr lang="en-US" sz="1100">
                <a:ea typeface="+mn-lt"/>
                <a:cs typeface="+mn-lt"/>
              </a:rPr>
              <a:t>Global Diversity Practice (2020) </a:t>
            </a:r>
            <a:r>
              <a:rPr lang="en-US" sz="1100" i="1">
                <a:ea typeface="+mn-lt"/>
                <a:cs typeface="+mn-lt"/>
              </a:rPr>
              <a:t>Coca-Cola: Developing inclusive leaders</a:t>
            </a:r>
            <a:r>
              <a:rPr lang="en-US" sz="1100">
                <a:ea typeface="+mn-lt"/>
                <a:cs typeface="+mn-lt"/>
              </a:rPr>
              <a:t>. Available at: </a:t>
            </a:r>
            <a:r>
              <a:rPr lang="en-US" sz="1100" dirty="0">
                <a:ea typeface="+mn-lt"/>
                <a:cs typeface="+mn-lt"/>
                <a:hlinkClick r:id="rId4"/>
              </a:rPr>
              <a:t>https://globaldiversitypractice.com</a:t>
            </a:r>
            <a:r>
              <a:rPr lang="en-US" sz="1100">
                <a:ea typeface="+mn-lt"/>
                <a:cs typeface="+mn-lt"/>
              </a:rPr>
              <a:t> (Accessed: 20 March 2026).</a:t>
            </a:r>
            <a:endParaRPr lang="en-US" sz="1100" dirty="0">
              <a:ea typeface="+mn-lt"/>
              <a:cs typeface="+mn-lt"/>
            </a:endParaRPr>
          </a:p>
          <a:p>
            <a:r>
              <a:rPr lang="en-US" sz="1100">
                <a:ea typeface="+mn-lt"/>
                <a:cs typeface="+mn-lt"/>
              </a:rPr>
              <a:t>HSBC (2025) </a:t>
            </a:r>
            <a:r>
              <a:rPr lang="en-US" sz="1100" i="1">
                <a:ea typeface="+mn-lt"/>
                <a:cs typeface="+mn-lt"/>
              </a:rPr>
              <a:t>Inclusion strategy</a:t>
            </a:r>
            <a:r>
              <a:rPr lang="en-US" sz="1100">
                <a:ea typeface="+mn-lt"/>
                <a:cs typeface="+mn-lt"/>
              </a:rPr>
              <a:t>. Available at: </a:t>
            </a:r>
            <a:r>
              <a:rPr lang="en-US" sz="1100" dirty="0">
                <a:ea typeface="+mn-lt"/>
                <a:cs typeface="+mn-lt"/>
                <a:hlinkClick r:id="rId5"/>
              </a:rPr>
              <a:t>https://www.about.hsbc.co.uk</a:t>
            </a:r>
            <a:r>
              <a:rPr lang="en-US" sz="1100">
                <a:ea typeface="+mn-lt"/>
                <a:cs typeface="+mn-lt"/>
              </a:rPr>
              <a:t> (Accessed: 18 March 2026).</a:t>
            </a:r>
          </a:p>
          <a:p>
            <a:r>
              <a:rPr lang="en-US" sz="1100">
                <a:ea typeface="+mn-lt"/>
                <a:cs typeface="+mn-lt"/>
              </a:rPr>
              <a:t>Institute of Leadership and Management (2021) </a:t>
            </a:r>
            <a:r>
              <a:rPr lang="en-US" sz="1100" i="1">
                <a:ea typeface="+mn-lt"/>
                <a:cs typeface="+mn-lt"/>
              </a:rPr>
              <a:t>Leadership and management resources</a:t>
            </a:r>
            <a:r>
              <a:rPr lang="en-US" sz="1100">
                <a:ea typeface="+mn-lt"/>
                <a:cs typeface="+mn-lt"/>
              </a:rPr>
              <a:t>. Available at: </a:t>
            </a:r>
            <a:r>
              <a:rPr lang="en-US" sz="1100" dirty="0">
                <a:ea typeface="+mn-lt"/>
                <a:cs typeface="+mn-lt"/>
                <a:hlinkClick r:id="rId6"/>
              </a:rPr>
              <a:t>https://www.institutelm.com</a:t>
            </a:r>
            <a:r>
              <a:rPr lang="en-US" sz="1100">
                <a:ea typeface="+mn-lt"/>
                <a:cs typeface="+mn-lt"/>
              </a:rPr>
              <a:t> (Accessed: 18 March 2026).</a:t>
            </a:r>
          </a:p>
          <a:p>
            <a:r>
              <a:rPr lang="en-US" sz="1100" dirty="0" err="1">
                <a:ea typeface="+mn-lt"/>
                <a:cs typeface="+mn-lt"/>
              </a:rPr>
              <a:t>IntechOpen</a:t>
            </a:r>
            <a:r>
              <a:rPr lang="en-US" sz="1100" dirty="0">
                <a:ea typeface="+mn-lt"/>
                <a:cs typeface="+mn-lt"/>
              </a:rPr>
              <a:t> (2018) </a:t>
            </a:r>
            <a:r>
              <a:rPr lang="en-US" sz="1100" i="1" dirty="0">
                <a:ea typeface="+mn-lt"/>
                <a:cs typeface="+mn-lt"/>
              </a:rPr>
              <a:t>Leadership: A Critical Text</a:t>
            </a:r>
            <a:r>
              <a:rPr lang="en-US" sz="1100" dirty="0">
                <a:ea typeface="+mn-lt"/>
                <a:cs typeface="+mn-lt"/>
              </a:rPr>
              <a:t>.</a:t>
            </a:r>
            <a:endParaRPr lang="en-US" sz="1100" dirty="0"/>
          </a:p>
          <a:p>
            <a:r>
              <a:rPr lang="en-US" sz="1100">
                <a:ea typeface="+mn-lt"/>
                <a:cs typeface="+mn-lt"/>
              </a:rPr>
              <a:t>Investing in Ethnicity (2025) </a:t>
            </a:r>
            <a:r>
              <a:rPr lang="en-US" sz="1100" i="1">
                <a:ea typeface="+mn-lt"/>
                <a:cs typeface="+mn-lt"/>
              </a:rPr>
              <a:t>How Tesco’s Race &amp; Ethnicity Network drives inclusion and engagement</a:t>
            </a:r>
            <a:r>
              <a:rPr lang="en-US" sz="1100">
                <a:ea typeface="+mn-lt"/>
                <a:cs typeface="+mn-lt"/>
              </a:rPr>
              <a:t>. Available at: </a:t>
            </a:r>
            <a:r>
              <a:rPr lang="en-US" sz="1100" dirty="0">
                <a:ea typeface="+mn-lt"/>
                <a:cs typeface="+mn-lt"/>
                <a:hlinkClick r:id="rId7"/>
              </a:rPr>
              <a:t>https://investinginethnicity.org</a:t>
            </a:r>
            <a:r>
              <a:rPr lang="en-US" sz="1100" dirty="0">
                <a:ea typeface="+mn-lt"/>
                <a:cs typeface="+mn-lt"/>
              </a:rPr>
              <a:t> </a:t>
            </a:r>
            <a:r>
              <a:rPr lang="en-US" sz="1100">
                <a:ea typeface="+mn-lt"/>
                <a:cs typeface="+mn-lt"/>
              </a:rPr>
              <a:t>(Accessed: 18 March 2026).</a:t>
            </a:r>
          </a:p>
          <a:p>
            <a:pPr marL="0" indent="0">
              <a:buNone/>
            </a:pPr>
            <a:endParaRPr lang="en-US" sz="1100" dirty="0"/>
          </a:p>
          <a:p>
            <a:endParaRPr lang="en-US" sz="1100" dirty="0">
              <a:ea typeface="+mn-lt"/>
              <a:cs typeface="+mn-lt"/>
            </a:endParaRPr>
          </a:p>
          <a:p>
            <a:endParaRPr lang="en-US" sz="1100" dirty="0">
              <a:ea typeface="+mn-lt"/>
              <a:cs typeface="+mn-lt"/>
            </a:endParaRPr>
          </a:p>
          <a:p>
            <a:endParaRPr lang="en-US" sz="1100" dirty="0">
              <a:ea typeface="+mn-lt"/>
              <a:cs typeface="+mn-lt"/>
            </a:endParaRPr>
          </a:p>
          <a:p>
            <a:endParaRPr lang="en-US" sz="1100" dirty="0">
              <a:ea typeface="+mn-lt"/>
              <a:cs typeface="+mn-lt"/>
            </a:endParaRPr>
          </a:p>
          <a:p>
            <a:endParaRPr lang="en-US" sz="1100" dirty="0">
              <a:ea typeface="+mn-lt"/>
              <a:cs typeface="+mn-lt"/>
            </a:endParaRPr>
          </a:p>
          <a:p>
            <a:endParaRPr lang="en-US" sz="1100" dirty="0">
              <a:ea typeface="+mn-lt"/>
              <a:cs typeface="+mn-lt"/>
            </a:endParaRPr>
          </a:p>
          <a:p>
            <a:endParaRPr lang="en-US" sz="1100" dirty="0">
              <a:ea typeface="+mn-lt"/>
              <a:cs typeface="+mn-lt"/>
            </a:endParaRPr>
          </a:p>
        </p:txBody>
      </p:sp>
    </p:spTree>
    <p:extLst>
      <p:ext uri="{BB962C8B-B14F-4D97-AF65-F5344CB8AC3E}">
        <p14:creationId xmlns:p14="http://schemas.microsoft.com/office/powerpoint/2010/main" val="310941648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92CFD74-14FF-0B51-47F4-6E2D2F05305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>
              <a:buFont typeface="Arial"/>
              <a:buChar char="•"/>
            </a:pPr>
            <a:r>
              <a:rPr lang="en-US" sz="1100"/>
              <a:t>John Lewis Partnership (2025) </a:t>
            </a:r>
            <a:r>
              <a:rPr lang="en-US" sz="1100" i="1"/>
              <a:t>Our partnership model and governance</a:t>
            </a:r>
            <a:r>
              <a:rPr lang="en-US" sz="1100"/>
              <a:t>. Available at: </a:t>
            </a:r>
            <a:r>
              <a:rPr lang="en-US" sz="1100" dirty="0">
                <a:hlinkClick r:id="rId2"/>
              </a:rPr>
              <a:t>https://www.johnlewispartnership.co.uk</a:t>
            </a:r>
            <a:r>
              <a:rPr lang="en-US" sz="1100"/>
              <a:t>(Accessed: 18 March 2026).</a:t>
            </a:r>
          </a:p>
          <a:p>
            <a:pPr>
              <a:buFont typeface="Arial"/>
              <a:buChar char="•"/>
            </a:pPr>
            <a:r>
              <a:rPr lang="en-US" sz="1100"/>
              <a:t>Keohane, N.O. (2010) </a:t>
            </a:r>
            <a:r>
              <a:rPr lang="en-US" sz="1100" i="1"/>
              <a:t>Thinking about Leadership</a:t>
            </a:r>
            <a:r>
              <a:rPr lang="en-US" sz="1100"/>
              <a:t>. Princeton, NJ: Princeton University Press.</a:t>
            </a:r>
          </a:p>
          <a:p>
            <a:pPr>
              <a:buFont typeface="Arial"/>
              <a:buChar char="•"/>
            </a:pPr>
            <a:r>
              <a:rPr lang="en-US" sz="1100" dirty="0"/>
              <a:t>McKee, A., Achor, S. and Goleman, D. (2018) </a:t>
            </a:r>
            <a:r>
              <a:rPr lang="en-US" sz="1100" i="1" dirty="0"/>
              <a:t>Everyday Emotional Intelligence: Big ideas and practical advice on how to be human at work</a:t>
            </a:r>
            <a:r>
              <a:rPr lang="en-US" sz="1100" dirty="0"/>
              <a:t>. Boston, MA: Harvard Business Review Press.</a:t>
            </a:r>
          </a:p>
          <a:p>
            <a:pPr>
              <a:buFont typeface="Arial"/>
              <a:buChar char="•"/>
            </a:pPr>
            <a:r>
              <a:rPr lang="en-US" sz="1100"/>
              <a:t>Owen, J. (2020) </a:t>
            </a:r>
            <a:r>
              <a:rPr lang="en-US" sz="1100" i="1"/>
              <a:t>The Leadership Skills Handbook</a:t>
            </a:r>
            <a:r>
              <a:rPr lang="en-US" sz="1100"/>
              <a:t>. London: Kogan Page.</a:t>
            </a:r>
          </a:p>
          <a:p>
            <a:pPr>
              <a:buFont typeface="Arial"/>
              <a:buChar char="•"/>
            </a:pPr>
            <a:r>
              <a:rPr lang="en-US" sz="1100" dirty="0"/>
              <a:t>Robbins, S.P. and Coulter, M. (2021) </a:t>
            </a:r>
            <a:r>
              <a:rPr lang="en-US" sz="1100" i="1" dirty="0"/>
              <a:t>Management</a:t>
            </a:r>
            <a:r>
              <a:rPr lang="en-US" sz="1100" dirty="0"/>
              <a:t>. 15th global </a:t>
            </a:r>
            <a:r>
              <a:rPr lang="en-US" sz="1100" dirty="0" err="1"/>
              <a:t>edn</a:t>
            </a:r>
            <a:r>
              <a:rPr lang="en-US" sz="1100" dirty="0"/>
              <a:t>. Harlow: Pearson.</a:t>
            </a:r>
          </a:p>
          <a:p>
            <a:pPr>
              <a:buFont typeface="Arial"/>
              <a:buChar char="•"/>
            </a:pPr>
            <a:r>
              <a:rPr lang="en-US" sz="1100" dirty="0" err="1"/>
              <a:t>Storey</a:t>
            </a:r>
            <a:r>
              <a:rPr lang="en-US" sz="1100" dirty="0"/>
              <a:t>, J. and Salaman, G. (2017) ‘Employee ownership and the drive to do business responsibly: A study of the John Lewis Partnership’, </a:t>
            </a:r>
            <a:r>
              <a:rPr lang="en-US" sz="1100" i="1" dirty="0"/>
              <a:t>Oxford Review of Economic Policy</a:t>
            </a:r>
            <a:r>
              <a:rPr lang="en-US" sz="1100" dirty="0"/>
              <a:t>, 33(2), pp. 339–354.</a:t>
            </a:r>
          </a:p>
          <a:p>
            <a:pPr>
              <a:buFont typeface="Arial"/>
              <a:buChar char="•"/>
            </a:pPr>
            <a:r>
              <a:rPr lang="en-US" sz="1100" dirty="0"/>
              <a:t>Tesco PLC (2025) </a:t>
            </a:r>
            <a:r>
              <a:rPr lang="en-US" sz="1100" i="1" dirty="0"/>
              <a:t>Diversity, Equity and Inclusion</a:t>
            </a:r>
            <a:r>
              <a:rPr lang="en-US" sz="1100" dirty="0"/>
              <a:t>. Available at: </a:t>
            </a:r>
            <a:r>
              <a:rPr lang="en-US" sz="1100" dirty="0">
                <a:hlinkClick r:id="rId3"/>
              </a:rPr>
              <a:t>https://www.tescoplc.com</a:t>
            </a:r>
            <a:r>
              <a:rPr lang="en-US" sz="1100" dirty="0"/>
              <a:t> (Accessed: 18 March 2026).</a:t>
            </a:r>
          </a:p>
          <a:p>
            <a:pPr>
              <a:buFont typeface="Arial"/>
              <a:buChar char="•"/>
            </a:pPr>
            <a:r>
              <a:rPr lang="en-US" sz="1100" dirty="0"/>
              <a:t>The Coca-Cola Company (2024a) </a:t>
            </a:r>
            <a:r>
              <a:rPr lang="en-US" sz="1100" i="1" dirty="0"/>
              <a:t>Diversity, Equity and Inclusion</a:t>
            </a:r>
            <a:r>
              <a:rPr lang="en-US" sz="1100" dirty="0"/>
              <a:t>. Available at: </a:t>
            </a:r>
            <a:r>
              <a:rPr lang="en-US" sz="1100" dirty="0">
                <a:hlinkClick r:id="rId4"/>
              </a:rPr>
              <a:t>https://www.coca-colacompany.com</a:t>
            </a:r>
            <a:r>
              <a:rPr lang="en-US" sz="1100" dirty="0"/>
              <a:t> (Accessed: 18 March 2026).</a:t>
            </a:r>
          </a:p>
          <a:p>
            <a:pPr>
              <a:buFont typeface="Arial"/>
              <a:buChar char="•"/>
            </a:pPr>
            <a:r>
              <a:rPr lang="en-US" sz="1100"/>
              <a:t>Wang, V.C.X. (2017) </a:t>
            </a:r>
            <a:r>
              <a:rPr lang="en-US" sz="1100" i="1"/>
              <a:t>Encyclopedia of Strategic Leadership and Management</a:t>
            </a:r>
            <a:r>
              <a:rPr lang="en-US" sz="1100"/>
              <a:t>. Hershey, PA: Business Science Reference.</a:t>
            </a:r>
          </a:p>
          <a:p>
            <a:pPr>
              <a:buFont typeface="Arial"/>
              <a:buChar char="•"/>
            </a:pPr>
            <a:r>
              <a:rPr lang="en-US" sz="1100"/>
              <a:t>Western, S. (2008) </a:t>
            </a:r>
            <a:r>
              <a:rPr lang="en-US" sz="1100" i="1"/>
              <a:t>Thinking about Leadership</a:t>
            </a:r>
            <a:r>
              <a:rPr lang="en-US" sz="1100"/>
              <a:t>. London: Sage.</a:t>
            </a:r>
          </a:p>
          <a:p>
            <a:pPr>
              <a:buFont typeface="Arial"/>
              <a:buChar char="•"/>
            </a:pPr>
            <a:endParaRPr lang="en-US" sz="1100" dirty="0"/>
          </a:p>
          <a:p>
            <a:pPr marL="0" indent="0">
              <a:buNone/>
            </a:pPr>
            <a:endParaRPr lang="en-US" dirty="0"/>
          </a:p>
          <a:p>
            <a:pPr marL="0" indent="0">
              <a:buNone/>
            </a:pP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64357448"/>
      </p:ext>
    </p:extLst>
  </p:cSld>
  <p:clrMapOvr>
    <a:masterClrMapping/>
  </p:clrMapOvr>
</p:sld>
</file>

<file path=ppt/theme/theme1.xml><?xml version="1.0" encoding="utf-8"?>
<a:theme xmlns:a="http://schemas.openxmlformats.org/drawingml/2006/main" name="VanillaVTI">
  <a:themeElements>
    <a:clrScheme name="Vanilla">
      <a:dk1>
        <a:sysClr val="windowText" lastClr="000000"/>
      </a:dk1>
      <a:lt1>
        <a:sysClr val="window" lastClr="FFFFFF"/>
      </a:lt1>
      <a:dk2>
        <a:srgbClr val="2C3932"/>
      </a:dk2>
      <a:lt2>
        <a:srgbClr val="FDF6EA"/>
      </a:lt2>
      <a:accent1>
        <a:srgbClr val="169C9A"/>
      </a:accent1>
      <a:accent2>
        <a:srgbClr val="FA9A42"/>
      </a:accent2>
      <a:accent3>
        <a:srgbClr val="E15C3D"/>
      </a:accent3>
      <a:accent4>
        <a:srgbClr val="E78A67"/>
      </a:accent4>
      <a:accent5>
        <a:srgbClr val="A74B40"/>
      </a:accent5>
      <a:accent6>
        <a:srgbClr val="3D9072"/>
      </a:accent6>
      <a:hlink>
        <a:srgbClr val="169C9A"/>
      </a:hlink>
      <a:folHlink>
        <a:srgbClr val="E15C3D"/>
      </a:folHlink>
    </a:clrScheme>
    <a:fontScheme name="Neue Haas">
      <a:majorFont>
        <a:latin typeface="Neue Haas Grotesk Text Pro"/>
        <a:ea typeface=""/>
        <a:cs typeface=""/>
      </a:majorFont>
      <a:minorFont>
        <a:latin typeface="Neue Haas Grotesk Text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nillaVTI" id="{54D376C6-1C9B-4C6B-8F3C-483BB307BB05}" vid="{7690D8A9-C071-45EF-BA7A-F7FA9779B11D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17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18" baseType="lpstr">
      <vt:lpstr>VanillaVTI</vt:lpstr>
      <vt:lpstr>PowerPoint Presentation</vt:lpstr>
      <vt:lpstr>Introduction</vt:lpstr>
      <vt:lpstr>Emotional Intelligence</vt:lpstr>
      <vt:lpstr>Goleman’s Emotional Intelligence Model</vt:lpstr>
      <vt:lpstr>Example: Coca-Cola</vt:lpstr>
      <vt:lpstr>Emotional Intelligence in Tesco </vt:lpstr>
      <vt:lpstr>Emotional Intelligence in John Lewis </vt:lpstr>
      <vt:lpstr>Limitations of Emotional Intelligence</vt:lpstr>
      <vt:lpstr>Cultural Intelligence in Leadership</vt:lpstr>
      <vt:lpstr>Earley and Ang’s Cultural Intelligence Model  </vt:lpstr>
      <vt:lpstr>Examples: HSBC </vt:lpstr>
      <vt:lpstr>Examples: BP </vt:lpstr>
      <vt:lpstr>Limitations of Cultural Intelligence</vt:lpstr>
      <vt:lpstr>Comparison of EI and CI</vt:lpstr>
      <vt:lpstr>Conclusion</vt:lpstr>
      <vt:lpstr>References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 </cp:lastModifiedBy>
  <cp:revision>366</cp:revision>
  <dcterms:created xsi:type="dcterms:W3CDTF">2013-07-15T20:26:40Z</dcterms:created>
  <dcterms:modified xsi:type="dcterms:W3CDTF">2026-03-22T23:46:38Z</dcterms:modified>
</cp:coreProperties>
</file>