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4630400" cy="100584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C5BA37-B784-0562-B183-C9149D9EE3F1}" v="1" dt="2026-06-13T11:07:15.551"/>
    <p1510:client id="{8FF264B4-A12A-D0AE-321E-B614C910188D}" v="43" dt="2026-06-13T11:03:21.552"/>
    <p1510:client id="{C68D9FC4-3672-12F0-4E67-D0DD45D37ABF}" v="4" dt="2026-06-15T00:52:07.222"/>
    <p1510:client id="{FF67496E-9639-F618-4348-F12DD09D2C4E}" v="17" dt="2026-06-13T19:01:31.9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ib Akbar (2333845)" userId="S::2333845@student.uwtsd.ac.uk::22c7aed6-de41-4855-a5e2-80c4aa212532" providerId="AD" clId="Web-{39C5BA37-B784-0562-B183-C9149D9EE3F1}"/>
    <pc:docChg chg="modSld">
      <pc:chgData name="Muhib Akbar (2333845)" userId="S::2333845@student.uwtsd.ac.uk::22c7aed6-de41-4855-a5e2-80c4aa212532" providerId="AD" clId="Web-{39C5BA37-B784-0562-B183-C9149D9EE3F1}" dt="2026-06-13T11:07:15.551" v="0" actId="1076"/>
      <pc:docMkLst>
        <pc:docMk/>
      </pc:docMkLst>
    </pc:docChg>
  </pc:docChgLst>
  <pc:docChgLst>
    <pc:chgData name="Muhib Akbar (2333845)" userId="S::2333845@student.uwtsd.ac.uk::22c7aed6-de41-4855-a5e2-80c4aa212532" providerId="AD" clId="Web-{C68D9FC4-3672-12F0-4E67-D0DD45D37ABF}"/>
    <pc:docChg chg="modSld">
      <pc:chgData name="Muhib Akbar (2333845)" userId="S::2333845@student.uwtsd.ac.uk::22c7aed6-de41-4855-a5e2-80c4aa212532" providerId="AD" clId="Web-{C68D9FC4-3672-12F0-4E67-D0DD45D37ABF}" dt="2026-06-15T00:52:07.222" v="3" actId="14100"/>
      <pc:docMkLst>
        <pc:docMk/>
      </pc:docMkLst>
      <pc:sldChg chg="modSp">
        <pc:chgData name="Muhib Akbar (2333845)" userId="S::2333845@student.uwtsd.ac.uk::22c7aed6-de41-4855-a5e2-80c4aa212532" providerId="AD" clId="Web-{C68D9FC4-3672-12F0-4E67-D0DD45D37ABF}" dt="2026-06-15T00:52:07.222" v="3" actId="14100"/>
        <pc:sldMkLst>
          <pc:docMk/>
          <pc:sldMk cId="3494067169" sldId="256"/>
        </pc:sldMkLst>
        <pc:picChg chg="mod">
          <ac:chgData name="Muhib Akbar (2333845)" userId="S::2333845@student.uwtsd.ac.uk::22c7aed6-de41-4855-a5e2-80c4aa212532" providerId="AD" clId="Web-{C68D9FC4-3672-12F0-4E67-D0DD45D37ABF}" dt="2026-06-15T00:52:07.222" v="3" actId="14100"/>
          <ac:picMkLst>
            <pc:docMk/>
            <pc:sldMk cId="3494067169" sldId="256"/>
            <ac:picMk id="6" creationId="{0BDE7281-FB18-283E-5420-F616E60E662B}"/>
          </ac:picMkLst>
        </pc:picChg>
      </pc:sldChg>
    </pc:docChg>
  </pc:docChgLst>
  <pc:docChgLst>
    <pc:chgData name="Muhib Akbar (2333845)" userId="S::2333845@student.uwtsd.ac.uk::22c7aed6-de41-4855-a5e2-80c4aa212532" providerId="AD" clId="Web-{FF67496E-9639-F618-4348-F12DD09D2C4E}"/>
    <pc:docChg chg="mod addSld delSld modSld modMainMaster setSldSz">
      <pc:chgData name="Muhib Akbar (2333845)" userId="S::2333845@student.uwtsd.ac.uk::22c7aed6-de41-4855-a5e2-80c4aa212532" providerId="AD" clId="Web-{FF67496E-9639-F618-4348-F12DD09D2C4E}" dt="2026-06-13T19:01:31.949" v="16" actId="14100"/>
      <pc:docMkLst>
        <pc:docMk/>
      </pc:docMkLst>
      <pc:sldChg chg="addSp delSp modSp new">
        <pc:chgData name="Muhib Akbar (2333845)" userId="S::2333845@student.uwtsd.ac.uk::22c7aed6-de41-4855-a5e2-80c4aa212532" providerId="AD" clId="Web-{FF67496E-9639-F618-4348-F12DD09D2C4E}" dt="2026-06-13T19:01:31.949" v="16" actId="14100"/>
        <pc:sldMkLst>
          <pc:docMk/>
          <pc:sldMk cId="3494067169" sldId="256"/>
        </pc:sldMkLst>
        <pc:picChg chg="add mod">
          <ac:chgData name="Muhib Akbar (2333845)" userId="S::2333845@student.uwtsd.ac.uk::22c7aed6-de41-4855-a5e2-80c4aa212532" providerId="AD" clId="Web-{FF67496E-9639-F618-4348-F12DD09D2C4E}" dt="2026-06-13T19:01:31.949" v="16" actId="14100"/>
          <ac:picMkLst>
            <pc:docMk/>
            <pc:sldMk cId="3494067169" sldId="256"/>
            <ac:picMk id="6" creationId="{0BDE7281-FB18-283E-5420-F616E60E662B}"/>
          </ac:picMkLst>
        </pc:picChg>
      </pc:sldChg>
      <pc:sldMasterChg chg="modSp modSldLayout">
        <pc:chgData name="Muhib Akbar (2333845)" userId="S::2333845@student.uwtsd.ac.uk::22c7aed6-de41-4855-a5e2-80c4aa212532" providerId="AD" clId="Web-{FF67496E-9639-F618-4348-F12DD09D2C4E}" dt="2026-06-13T18:58:54.397" v="5"/>
        <pc:sldMasterMkLst>
          <pc:docMk/>
          <pc:sldMasterMk cId="2460954070" sldId="2147483660"/>
        </pc:sldMasterMkLst>
        <pc:spChg chg="mod">
          <ac:chgData name="Muhib Akbar (2333845)" userId="S::2333845@student.uwtsd.ac.uk::22c7aed6-de41-4855-a5e2-80c4aa212532" providerId="AD" clId="Web-{FF67496E-9639-F618-4348-F12DD09D2C4E}" dt="2026-06-13T18:58:54.397" v="5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Muhib Akbar (2333845)" userId="S::2333845@student.uwtsd.ac.uk::22c7aed6-de41-4855-a5e2-80c4aa212532" providerId="AD" clId="Web-{FF67496E-9639-F618-4348-F12DD09D2C4E}" dt="2026-06-13T18:58:54.397" v="5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Muhib Akbar (2333845)" userId="S::2333845@student.uwtsd.ac.uk::22c7aed6-de41-4855-a5e2-80c4aa212532" providerId="AD" clId="Web-{FF67496E-9639-F618-4348-F12DD09D2C4E}" dt="2026-06-13T18:58:54.397" v="5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Muhib Akbar (2333845)" userId="S::2333845@student.uwtsd.ac.uk::22c7aed6-de41-4855-a5e2-80c4aa212532" providerId="AD" clId="Web-{FF67496E-9639-F618-4348-F12DD09D2C4E}" dt="2026-06-13T18:58:54.397" v="5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Muhib Akbar (2333845)" userId="S::2333845@student.uwtsd.ac.uk::22c7aed6-de41-4855-a5e2-80c4aa212532" providerId="AD" clId="Web-{FF67496E-9639-F618-4348-F12DD09D2C4E}" dt="2026-06-13T18:58:54.397" v="5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Muhib Akbar (2333845)" userId="S::2333845@student.uwtsd.ac.uk::22c7aed6-de41-4855-a5e2-80c4aa212532" providerId="AD" clId="Web-{FF67496E-9639-F618-4348-F12DD09D2C4E}" dt="2026-06-13T18:58:54.397" v="5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Muhib Akbar (2333845)" userId="S::2333845@student.uwtsd.ac.uk::22c7aed6-de41-4855-a5e2-80c4aa212532" providerId="AD" clId="Web-{FF67496E-9639-F618-4348-F12DD09D2C4E}" dt="2026-06-13T18:58:54.397" v="5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clId="Web-{8FF264B4-A12A-D0AE-321E-B614C910188D}"/>
    <pc:docChg chg="modSld">
      <pc:chgData name="" userId="" providerId="" clId="Web-{8FF264B4-A12A-D0AE-321E-B614C910188D}" dt="2026-06-13T10:46:30.713" v="0" actId="14100"/>
      <pc:docMkLst>
        <pc:docMk/>
      </pc:docMkLst>
    </pc:docChg>
  </pc:docChgLst>
  <pc:docChgLst>
    <pc:chgData name="Muhib Akbar (2333845)" userId="S::2333845@student.uwtsd.ac.uk::22c7aed6-de41-4855-a5e2-80c4aa212532" providerId="AD" clId="Web-{8FF264B4-A12A-D0AE-321E-B614C910188D}"/>
    <pc:docChg chg="addSld modSld addMainMaster delMainMaster">
      <pc:chgData name="Muhib Akbar (2333845)" userId="S::2333845@student.uwtsd.ac.uk::22c7aed6-de41-4855-a5e2-80c4aa212532" providerId="AD" clId="Web-{8FF264B4-A12A-D0AE-321E-B614C910188D}" dt="2026-06-13T11:03:21.552" v="51" actId="1076"/>
      <pc:docMkLst>
        <pc:docMk/>
      </pc:docMkLst>
      <pc:sldMasterChg chg="add del addSldLayout delSldLayout">
        <pc:chgData name="Muhib Akbar (2333845)" userId="S::2333845@student.uwtsd.ac.uk::22c7aed6-de41-4855-a5e2-80c4aa212532" providerId="AD" clId="Web-{8FF264B4-A12A-D0AE-321E-B614C910188D}" dt="2026-06-13T10:59:08.836" v="13"/>
        <pc:sldMasterMkLst>
          <pc:docMk/>
          <pc:sldMasterMk cId="2460954070" sldId="2147483660"/>
        </pc:sldMasterMkLst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uhib Akbar (2333845)" userId="S::2333845@student.uwtsd.ac.uk::22c7aed6-de41-4855-a5e2-80c4aa212532" providerId="AD" clId="Web-{8FF264B4-A12A-D0AE-321E-B614C910188D}" dt="2026-06-13T10:59:08.836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1646133"/>
            <a:ext cx="10972800" cy="350181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5282989"/>
            <a:ext cx="10972800" cy="2428451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20" y="2507617"/>
            <a:ext cx="12618720" cy="4184014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8220" y="6731213"/>
            <a:ext cx="12618720" cy="220027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677584"/>
            <a:ext cx="6217920" cy="63819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677584"/>
            <a:ext cx="6217920" cy="63819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35517"/>
            <a:ext cx="12618720" cy="194415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7746" y="2465706"/>
            <a:ext cx="6189344" cy="12084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7746" y="3674110"/>
            <a:ext cx="6189344" cy="5404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06640" y="2465706"/>
            <a:ext cx="6219826" cy="12084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06640" y="3674110"/>
            <a:ext cx="6219826" cy="5404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670560"/>
            <a:ext cx="4718684" cy="234696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826" y="1448224"/>
            <a:ext cx="7406640" cy="714798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3017520"/>
            <a:ext cx="4718684" cy="55903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670560"/>
            <a:ext cx="4718684" cy="234696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19826" y="1448224"/>
            <a:ext cx="7406640" cy="714798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3017520"/>
            <a:ext cx="4718684" cy="55903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535517"/>
            <a:ext cx="3154680" cy="852402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535517"/>
            <a:ext cx="9281160" cy="852402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5840" y="535517"/>
            <a:ext cx="12618720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40" y="2677584"/>
            <a:ext cx="12618720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5840" y="9322647"/>
            <a:ext cx="329184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6320" y="9322647"/>
            <a:ext cx="493776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32720" y="9322647"/>
            <a:ext cx="329184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DE7281-FB18-283E-5420-F616E60E6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5"/>
            <a:ext cx="14634211" cy="1101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067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</cp:revision>
  <dcterms:created xsi:type="dcterms:W3CDTF">2026-06-13T10:46:16Z</dcterms:created>
  <dcterms:modified xsi:type="dcterms:W3CDTF">2026-06-15T00:52:09Z</dcterms:modified>
</cp:coreProperties>
</file>