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theme/theme9.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15.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7" r:id="rId5"/>
    <p:sldMasterId id="2147483669" r:id="rId6"/>
    <p:sldMasterId id="2147483671" r:id="rId7"/>
    <p:sldMasterId id="2147483673" r:id="rId8"/>
    <p:sldMasterId id="2147483675" r:id="rId9"/>
    <p:sldMasterId id="2147483678" r:id="rId10"/>
    <p:sldMasterId id="2147483742" r:id="rId11"/>
    <p:sldMasterId id="2147483744" r:id="rId12"/>
    <p:sldMasterId id="2147483745" r:id="rId13"/>
    <p:sldMasterId id="2147483696" r:id="rId14"/>
    <p:sldMasterId id="2147483701" r:id="rId15"/>
    <p:sldMasterId id="2147483705" r:id="rId16"/>
    <p:sldMasterId id="2147483709" r:id="rId17"/>
    <p:sldMasterId id="2147483721" r:id="rId18"/>
    <p:sldMasterId id="2147483733" r:id="rId19"/>
    <p:sldMasterId id="2147483680" r:id="rId20"/>
  </p:sldMasterIdLst>
  <p:notesMasterIdLst>
    <p:notesMasterId r:id="rId42"/>
  </p:notesMasterIdLst>
  <p:handoutMasterIdLst>
    <p:handoutMasterId r:id="rId43"/>
  </p:handoutMasterIdLst>
  <p:sldIdLst>
    <p:sldId id="256" r:id="rId21"/>
    <p:sldId id="404" r:id="rId22"/>
    <p:sldId id="405" r:id="rId23"/>
    <p:sldId id="423" r:id="rId24"/>
    <p:sldId id="406" r:id="rId25"/>
    <p:sldId id="421" r:id="rId26"/>
    <p:sldId id="422" r:id="rId27"/>
    <p:sldId id="408" r:id="rId28"/>
    <p:sldId id="409" r:id="rId29"/>
    <p:sldId id="410" r:id="rId30"/>
    <p:sldId id="411" r:id="rId31"/>
    <p:sldId id="412" r:id="rId32"/>
    <p:sldId id="413" r:id="rId33"/>
    <p:sldId id="414" r:id="rId34"/>
    <p:sldId id="415" r:id="rId35"/>
    <p:sldId id="416" r:id="rId36"/>
    <p:sldId id="417" r:id="rId37"/>
    <p:sldId id="418" r:id="rId38"/>
    <p:sldId id="419" r:id="rId39"/>
    <p:sldId id="424" r:id="rId40"/>
    <p:sldId id="420"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93153A2-00B1-451D-9469-FC905042BD78}">
          <p14:sldIdLst>
            <p14:sldId id="256"/>
            <p14:sldId id="404"/>
            <p14:sldId id="405"/>
            <p14:sldId id="423"/>
            <p14:sldId id="406"/>
            <p14:sldId id="421"/>
            <p14:sldId id="422"/>
            <p14:sldId id="408"/>
            <p14:sldId id="409"/>
            <p14:sldId id="410"/>
            <p14:sldId id="411"/>
            <p14:sldId id="412"/>
            <p14:sldId id="413"/>
            <p14:sldId id="414"/>
            <p14:sldId id="415"/>
            <p14:sldId id="416"/>
            <p14:sldId id="417"/>
            <p14:sldId id="418"/>
            <p14:sldId id="419"/>
            <p14:sldId id="424"/>
            <p14:sldId id="42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F9A1D8-6D5D-4EFF-A467-1F66328BD9A0}" v="33" dt="2023-10-16T15:08:09.1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600" y="102"/>
      </p:cViewPr>
      <p:guideLst>
        <p:guide orient="horz" pos="2160"/>
        <p:guide pos="2880"/>
      </p:guideLst>
    </p:cSldViewPr>
  </p:slideViewPr>
  <p:notesTextViewPr>
    <p:cViewPr>
      <p:scale>
        <a:sx n="1" d="1"/>
        <a:sy n="1" d="1"/>
      </p:scale>
      <p:origin x="0" y="0"/>
    </p:cViewPr>
  </p:notesTextViewPr>
  <p:sorterViewPr>
    <p:cViewPr>
      <p:scale>
        <a:sx n="100" d="100"/>
        <a:sy n="100" d="100"/>
      </p:scale>
      <p:origin x="0" y="-10204"/>
    </p:cViewPr>
  </p:sorter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1.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Payne" userId="a306c00b-3d38-4e4a-b5a4-fe9dd7f49f82" providerId="ADAL" clId="{3CF9A1D8-6D5D-4EFF-A467-1F66328BD9A0}"/>
    <pc:docChg chg="undo redo custSel addSld delSld modSld delSection modSection">
      <pc:chgData name="Daniel Payne" userId="a306c00b-3d38-4e4a-b5a4-fe9dd7f49f82" providerId="ADAL" clId="{3CF9A1D8-6D5D-4EFF-A467-1F66328BD9A0}" dt="2023-10-16T15:12:19.816" v="1718" actId="113"/>
      <pc:docMkLst>
        <pc:docMk/>
      </pc:docMkLst>
      <pc:sldChg chg="modSp mod">
        <pc:chgData name="Daniel Payne" userId="a306c00b-3d38-4e4a-b5a4-fe9dd7f49f82" providerId="ADAL" clId="{3CF9A1D8-6D5D-4EFF-A467-1F66328BD9A0}" dt="2023-10-11T15:33:55.438" v="1514" actId="20577"/>
        <pc:sldMkLst>
          <pc:docMk/>
          <pc:sldMk cId="3408955283" sldId="256"/>
        </pc:sldMkLst>
        <pc:spChg chg="mod">
          <ac:chgData name="Daniel Payne" userId="a306c00b-3d38-4e4a-b5a4-fe9dd7f49f82" providerId="ADAL" clId="{3CF9A1D8-6D5D-4EFF-A467-1F66328BD9A0}" dt="2023-10-11T15:33:55.438" v="1514" actId="20577"/>
          <ac:spMkLst>
            <pc:docMk/>
            <pc:sldMk cId="3408955283" sldId="256"/>
            <ac:spMk id="2" creationId="{00000000-0000-0000-0000-000000000000}"/>
          </ac:spMkLst>
        </pc:spChg>
      </pc:sldChg>
      <pc:sldChg chg="del">
        <pc:chgData name="Daniel Payne" userId="a306c00b-3d38-4e4a-b5a4-fe9dd7f49f82" providerId="ADAL" clId="{3CF9A1D8-6D5D-4EFF-A467-1F66328BD9A0}" dt="2023-10-11T13:56:18.676" v="3" actId="47"/>
        <pc:sldMkLst>
          <pc:docMk/>
          <pc:sldMk cId="1024431289" sldId="311"/>
        </pc:sldMkLst>
      </pc:sldChg>
      <pc:sldChg chg="del">
        <pc:chgData name="Daniel Payne" userId="a306c00b-3d38-4e4a-b5a4-fe9dd7f49f82" providerId="ADAL" clId="{3CF9A1D8-6D5D-4EFF-A467-1F66328BD9A0}" dt="2023-10-11T13:56:18.676" v="3" actId="47"/>
        <pc:sldMkLst>
          <pc:docMk/>
          <pc:sldMk cId="3212342341" sldId="312"/>
        </pc:sldMkLst>
      </pc:sldChg>
      <pc:sldChg chg="del">
        <pc:chgData name="Daniel Payne" userId="a306c00b-3d38-4e4a-b5a4-fe9dd7f49f82" providerId="ADAL" clId="{3CF9A1D8-6D5D-4EFF-A467-1F66328BD9A0}" dt="2023-10-11T13:56:18.676" v="3" actId="47"/>
        <pc:sldMkLst>
          <pc:docMk/>
          <pc:sldMk cId="3674761870" sldId="315"/>
        </pc:sldMkLst>
      </pc:sldChg>
      <pc:sldChg chg="del">
        <pc:chgData name="Daniel Payne" userId="a306c00b-3d38-4e4a-b5a4-fe9dd7f49f82" providerId="ADAL" clId="{3CF9A1D8-6D5D-4EFF-A467-1F66328BD9A0}" dt="2023-10-11T13:56:18.676" v="3" actId="47"/>
        <pc:sldMkLst>
          <pc:docMk/>
          <pc:sldMk cId="131594434" sldId="319"/>
        </pc:sldMkLst>
      </pc:sldChg>
      <pc:sldChg chg="del">
        <pc:chgData name="Daniel Payne" userId="a306c00b-3d38-4e4a-b5a4-fe9dd7f49f82" providerId="ADAL" clId="{3CF9A1D8-6D5D-4EFF-A467-1F66328BD9A0}" dt="2023-10-11T13:56:18.676" v="3" actId="47"/>
        <pc:sldMkLst>
          <pc:docMk/>
          <pc:sldMk cId="4199666288" sldId="326"/>
        </pc:sldMkLst>
      </pc:sldChg>
      <pc:sldChg chg="del">
        <pc:chgData name="Daniel Payne" userId="a306c00b-3d38-4e4a-b5a4-fe9dd7f49f82" providerId="ADAL" clId="{3CF9A1D8-6D5D-4EFF-A467-1F66328BD9A0}" dt="2023-10-11T13:56:18.676" v="3" actId="47"/>
        <pc:sldMkLst>
          <pc:docMk/>
          <pc:sldMk cId="1759228535" sldId="327"/>
        </pc:sldMkLst>
      </pc:sldChg>
      <pc:sldChg chg="del">
        <pc:chgData name="Daniel Payne" userId="a306c00b-3d38-4e4a-b5a4-fe9dd7f49f82" providerId="ADAL" clId="{3CF9A1D8-6D5D-4EFF-A467-1F66328BD9A0}" dt="2023-10-11T13:56:18.676" v="3" actId="47"/>
        <pc:sldMkLst>
          <pc:docMk/>
          <pc:sldMk cId="3319868707" sldId="357"/>
        </pc:sldMkLst>
      </pc:sldChg>
      <pc:sldChg chg="del">
        <pc:chgData name="Daniel Payne" userId="a306c00b-3d38-4e4a-b5a4-fe9dd7f49f82" providerId="ADAL" clId="{3CF9A1D8-6D5D-4EFF-A467-1F66328BD9A0}" dt="2023-10-11T13:56:18.676" v="3" actId="47"/>
        <pc:sldMkLst>
          <pc:docMk/>
          <pc:sldMk cId="1458617453" sldId="358"/>
        </pc:sldMkLst>
      </pc:sldChg>
      <pc:sldChg chg="del">
        <pc:chgData name="Daniel Payne" userId="a306c00b-3d38-4e4a-b5a4-fe9dd7f49f82" providerId="ADAL" clId="{3CF9A1D8-6D5D-4EFF-A467-1F66328BD9A0}" dt="2023-10-11T13:56:18.676" v="3" actId="47"/>
        <pc:sldMkLst>
          <pc:docMk/>
          <pc:sldMk cId="4211214838" sldId="363"/>
        </pc:sldMkLst>
      </pc:sldChg>
      <pc:sldChg chg="del">
        <pc:chgData name="Daniel Payne" userId="a306c00b-3d38-4e4a-b5a4-fe9dd7f49f82" providerId="ADAL" clId="{3CF9A1D8-6D5D-4EFF-A467-1F66328BD9A0}" dt="2023-10-11T13:56:18.676" v="3" actId="47"/>
        <pc:sldMkLst>
          <pc:docMk/>
          <pc:sldMk cId="1702945484" sldId="385"/>
        </pc:sldMkLst>
      </pc:sldChg>
      <pc:sldChg chg="del">
        <pc:chgData name="Daniel Payne" userId="a306c00b-3d38-4e4a-b5a4-fe9dd7f49f82" providerId="ADAL" clId="{3CF9A1D8-6D5D-4EFF-A467-1F66328BD9A0}" dt="2023-10-11T13:56:18.676" v="3" actId="47"/>
        <pc:sldMkLst>
          <pc:docMk/>
          <pc:sldMk cId="3399008328" sldId="386"/>
        </pc:sldMkLst>
      </pc:sldChg>
      <pc:sldChg chg="del">
        <pc:chgData name="Daniel Payne" userId="a306c00b-3d38-4e4a-b5a4-fe9dd7f49f82" providerId="ADAL" clId="{3CF9A1D8-6D5D-4EFF-A467-1F66328BD9A0}" dt="2023-10-11T13:56:18.676" v="3" actId="47"/>
        <pc:sldMkLst>
          <pc:docMk/>
          <pc:sldMk cId="3873724623" sldId="389"/>
        </pc:sldMkLst>
      </pc:sldChg>
      <pc:sldChg chg="addSp delSp modSp mod">
        <pc:chgData name="Daniel Payne" userId="a306c00b-3d38-4e4a-b5a4-fe9dd7f49f82" providerId="ADAL" clId="{3CF9A1D8-6D5D-4EFF-A467-1F66328BD9A0}" dt="2023-10-11T14:19:34.374" v="164" actId="113"/>
        <pc:sldMkLst>
          <pc:docMk/>
          <pc:sldMk cId="799580513" sldId="404"/>
        </pc:sldMkLst>
        <pc:spChg chg="add del mod">
          <ac:chgData name="Daniel Payne" userId="a306c00b-3d38-4e4a-b5a4-fe9dd7f49f82" providerId="ADAL" clId="{3CF9A1D8-6D5D-4EFF-A467-1F66328BD9A0}" dt="2023-10-11T14:17:16.205" v="140" actId="5793"/>
          <ac:spMkLst>
            <pc:docMk/>
            <pc:sldMk cId="799580513" sldId="404"/>
            <ac:spMk id="3" creationId="{44C8169A-1DBC-1073-7E8E-18989C20FEBA}"/>
          </ac:spMkLst>
        </pc:spChg>
        <pc:spChg chg="mod">
          <ac:chgData name="Daniel Payne" userId="a306c00b-3d38-4e4a-b5a4-fe9dd7f49f82" providerId="ADAL" clId="{3CF9A1D8-6D5D-4EFF-A467-1F66328BD9A0}" dt="2023-10-11T14:19:34.374" v="164" actId="113"/>
          <ac:spMkLst>
            <pc:docMk/>
            <pc:sldMk cId="799580513" sldId="404"/>
            <ac:spMk id="5" creationId="{E522E04F-4410-9F7D-B682-6AA840924C88}"/>
          </ac:spMkLst>
        </pc:spChg>
        <pc:spChg chg="del mod">
          <ac:chgData name="Daniel Payne" userId="a306c00b-3d38-4e4a-b5a4-fe9dd7f49f82" providerId="ADAL" clId="{3CF9A1D8-6D5D-4EFF-A467-1F66328BD9A0}" dt="2023-10-11T14:15:25.257" v="59" actId="478"/>
          <ac:spMkLst>
            <pc:docMk/>
            <pc:sldMk cId="799580513" sldId="404"/>
            <ac:spMk id="6" creationId="{C6D6E1BC-BA39-AFF0-FFF3-226F79C0D176}"/>
          </ac:spMkLst>
        </pc:spChg>
      </pc:sldChg>
      <pc:sldChg chg="addSp delSp modSp new mod">
        <pc:chgData name="Daniel Payne" userId="a306c00b-3d38-4e4a-b5a4-fe9dd7f49f82" providerId="ADAL" clId="{3CF9A1D8-6D5D-4EFF-A467-1F66328BD9A0}" dt="2023-10-11T14:19:30.899" v="163" actId="113"/>
        <pc:sldMkLst>
          <pc:docMk/>
          <pc:sldMk cId="2164081818" sldId="405"/>
        </pc:sldMkLst>
        <pc:spChg chg="mod">
          <ac:chgData name="Daniel Payne" userId="a306c00b-3d38-4e4a-b5a4-fe9dd7f49f82" providerId="ADAL" clId="{3CF9A1D8-6D5D-4EFF-A467-1F66328BD9A0}" dt="2023-10-11T14:19:30.899" v="163" actId="113"/>
          <ac:spMkLst>
            <pc:docMk/>
            <pc:sldMk cId="2164081818" sldId="405"/>
            <ac:spMk id="2" creationId="{A3F69BD9-5A89-FC9E-288D-3F62E6FE158A}"/>
          </ac:spMkLst>
        </pc:spChg>
        <pc:spChg chg="del">
          <ac:chgData name="Daniel Payne" userId="a306c00b-3d38-4e4a-b5a4-fe9dd7f49f82" providerId="ADAL" clId="{3CF9A1D8-6D5D-4EFF-A467-1F66328BD9A0}" dt="2023-10-11T14:18:24.238" v="141" actId="931"/>
          <ac:spMkLst>
            <pc:docMk/>
            <pc:sldMk cId="2164081818" sldId="405"/>
            <ac:spMk id="3" creationId="{EAEF9D6B-47BB-8283-D7A8-6088E1FE42B6}"/>
          </ac:spMkLst>
        </pc:spChg>
        <pc:picChg chg="add mod">
          <ac:chgData name="Daniel Payne" userId="a306c00b-3d38-4e4a-b5a4-fe9dd7f49f82" providerId="ADAL" clId="{3CF9A1D8-6D5D-4EFF-A467-1F66328BD9A0}" dt="2023-10-11T14:18:32.452" v="143" actId="1076"/>
          <ac:picMkLst>
            <pc:docMk/>
            <pc:sldMk cId="2164081818" sldId="405"/>
            <ac:picMk id="5" creationId="{053CD7DA-CE22-C4FC-C8C7-0F198D54E19F}"/>
          </ac:picMkLst>
        </pc:picChg>
      </pc:sldChg>
      <pc:sldChg chg="del">
        <pc:chgData name="Daniel Payne" userId="a306c00b-3d38-4e4a-b5a4-fe9dd7f49f82" providerId="ADAL" clId="{3CF9A1D8-6D5D-4EFF-A467-1F66328BD9A0}" dt="2023-10-11T13:56:18.676" v="3" actId="47"/>
        <pc:sldMkLst>
          <pc:docMk/>
          <pc:sldMk cId="3849530753" sldId="405"/>
        </pc:sldMkLst>
      </pc:sldChg>
      <pc:sldChg chg="addSp delSp modSp new mod">
        <pc:chgData name="Daniel Payne" userId="a306c00b-3d38-4e4a-b5a4-fe9dd7f49f82" providerId="ADAL" clId="{3CF9A1D8-6D5D-4EFF-A467-1F66328BD9A0}" dt="2023-10-11T14:24:15.492" v="324" actId="12"/>
        <pc:sldMkLst>
          <pc:docMk/>
          <pc:sldMk cId="693297984" sldId="406"/>
        </pc:sldMkLst>
        <pc:spChg chg="add del mod">
          <ac:chgData name="Daniel Payne" userId="a306c00b-3d38-4e4a-b5a4-fe9dd7f49f82" providerId="ADAL" clId="{3CF9A1D8-6D5D-4EFF-A467-1F66328BD9A0}" dt="2023-10-11T14:19:26.311" v="162" actId="115"/>
          <ac:spMkLst>
            <pc:docMk/>
            <pc:sldMk cId="693297984" sldId="406"/>
            <ac:spMk id="2" creationId="{0EE580B9-05B3-6791-53F9-3841F6540BB8}"/>
          </ac:spMkLst>
        </pc:spChg>
        <pc:spChg chg="mod">
          <ac:chgData name="Daniel Payne" userId="a306c00b-3d38-4e4a-b5a4-fe9dd7f49f82" providerId="ADAL" clId="{3CF9A1D8-6D5D-4EFF-A467-1F66328BD9A0}" dt="2023-10-11T14:24:15.492" v="324" actId="12"/>
          <ac:spMkLst>
            <pc:docMk/>
            <pc:sldMk cId="693297984" sldId="406"/>
            <ac:spMk id="3" creationId="{7072A492-112E-E2C5-2611-C7DA7CD0D093}"/>
          </ac:spMkLst>
        </pc:spChg>
        <pc:spChg chg="add del mod">
          <ac:chgData name="Daniel Payne" userId="a306c00b-3d38-4e4a-b5a4-fe9dd7f49f82" providerId="ADAL" clId="{3CF9A1D8-6D5D-4EFF-A467-1F66328BD9A0}" dt="2023-10-11T14:18:58.419" v="153" actId="47"/>
          <ac:spMkLst>
            <pc:docMk/>
            <pc:sldMk cId="693297984" sldId="406"/>
            <ac:spMk id="5" creationId="{990A21D5-9802-6426-EC01-28F3492AF3CE}"/>
          </ac:spMkLst>
        </pc:spChg>
      </pc:sldChg>
      <pc:sldChg chg="addSp delSp modSp new del mod">
        <pc:chgData name="Daniel Payne" userId="a306c00b-3d38-4e4a-b5a4-fe9dd7f49f82" providerId="ADAL" clId="{3CF9A1D8-6D5D-4EFF-A467-1F66328BD9A0}" dt="2023-10-13T09:29:47.860" v="1548" actId="2696"/>
        <pc:sldMkLst>
          <pc:docMk/>
          <pc:sldMk cId="1343117959" sldId="407"/>
        </pc:sldMkLst>
        <pc:spChg chg="mod">
          <ac:chgData name="Daniel Payne" userId="a306c00b-3d38-4e4a-b5a4-fe9dd7f49f82" providerId="ADAL" clId="{3CF9A1D8-6D5D-4EFF-A467-1F66328BD9A0}" dt="2023-10-11T14:24:31.402" v="330" actId="122"/>
          <ac:spMkLst>
            <pc:docMk/>
            <pc:sldMk cId="1343117959" sldId="407"/>
            <ac:spMk id="2" creationId="{CE20BC91-92FF-CE75-DACA-95FDB7546CCC}"/>
          </ac:spMkLst>
        </pc:spChg>
        <pc:spChg chg="mod">
          <ac:chgData name="Daniel Payne" userId="a306c00b-3d38-4e4a-b5a4-fe9dd7f49f82" providerId="ADAL" clId="{3CF9A1D8-6D5D-4EFF-A467-1F66328BD9A0}" dt="2023-10-11T14:27:07.375" v="419" actId="20577"/>
          <ac:spMkLst>
            <pc:docMk/>
            <pc:sldMk cId="1343117959" sldId="407"/>
            <ac:spMk id="3" creationId="{7DB4970B-A81F-B824-D5A6-CA7871E8C06A}"/>
          </ac:spMkLst>
        </pc:spChg>
        <pc:spChg chg="add del mod">
          <ac:chgData name="Daniel Payne" userId="a306c00b-3d38-4e4a-b5a4-fe9dd7f49f82" providerId="ADAL" clId="{3CF9A1D8-6D5D-4EFF-A467-1F66328BD9A0}" dt="2023-10-11T14:25:27.957" v="335" actId="478"/>
          <ac:spMkLst>
            <pc:docMk/>
            <pc:sldMk cId="1343117959" sldId="407"/>
            <ac:spMk id="5" creationId="{F826C71D-3B84-36AB-09DC-B3567B9CA7F2}"/>
          </ac:spMkLst>
        </pc:spChg>
        <pc:spChg chg="add del mod">
          <ac:chgData name="Daniel Payne" userId="a306c00b-3d38-4e4a-b5a4-fe9dd7f49f82" providerId="ADAL" clId="{3CF9A1D8-6D5D-4EFF-A467-1F66328BD9A0}" dt="2023-10-11T14:24:43.619" v="334" actId="22"/>
          <ac:spMkLst>
            <pc:docMk/>
            <pc:sldMk cId="1343117959" sldId="407"/>
            <ac:spMk id="7" creationId="{C524C9F6-AEBC-3181-2B6A-A431401EC0AE}"/>
          </ac:spMkLst>
        </pc:spChg>
        <pc:picChg chg="add mod">
          <ac:chgData name="Daniel Payne" userId="a306c00b-3d38-4e4a-b5a4-fe9dd7f49f82" providerId="ADAL" clId="{3CF9A1D8-6D5D-4EFF-A467-1F66328BD9A0}" dt="2023-10-11T14:26:55.906" v="411"/>
          <ac:picMkLst>
            <pc:docMk/>
            <pc:sldMk cId="1343117959" sldId="407"/>
            <ac:picMk id="2050" creationId="{AB9093B6-0D68-235F-FCAF-5BE0388C0D3F}"/>
          </ac:picMkLst>
        </pc:picChg>
      </pc:sldChg>
      <pc:sldChg chg="addSp delSp modSp new mod modAnim">
        <pc:chgData name="Daniel Payne" userId="a306c00b-3d38-4e4a-b5a4-fe9dd7f49f82" providerId="ADAL" clId="{3CF9A1D8-6D5D-4EFF-A467-1F66328BD9A0}" dt="2023-10-16T15:07:26.330" v="1675"/>
        <pc:sldMkLst>
          <pc:docMk/>
          <pc:sldMk cId="754034712" sldId="408"/>
        </pc:sldMkLst>
        <pc:spChg chg="mod">
          <ac:chgData name="Daniel Payne" userId="a306c00b-3d38-4e4a-b5a4-fe9dd7f49f82" providerId="ADAL" clId="{3CF9A1D8-6D5D-4EFF-A467-1F66328BD9A0}" dt="2023-10-11T15:34:55.830" v="1519" actId="1076"/>
          <ac:spMkLst>
            <pc:docMk/>
            <pc:sldMk cId="754034712" sldId="408"/>
            <ac:spMk id="2" creationId="{702B1AA8-B9BB-8C2A-C8CF-AD3C034BA1FA}"/>
          </ac:spMkLst>
        </pc:spChg>
        <pc:spChg chg="mod">
          <ac:chgData name="Daniel Payne" userId="a306c00b-3d38-4e4a-b5a4-fe9dd7f49f82" providerId="ADAL" clId="{3CF9A1D8-6D5D-4EFF-A467-1F66328BD9A0}" dt="2023-10-11T15:34:52.388" v="1518" actId="20577"/>
          <ac:spMkLst>
            <pc:docMk/>
            <pc:sldMk cId="754034712" sldId="408"/>
            <ac:spMk id="3" creationId="{787C1258-54B3-EBAC-ABEF-15749D6802AE}"/>
          </ac:spMkLst>
        </pc:spChg>
        <pc:spChg chg="add del mod">
          <ac:chgData name="Daniel Payne" userId="a306c00b-3d38-4e4a-b5a4-fe9dd7f49f82" providerId="ADAL" clId="{3CF9A1D8-6D5D-4EFF-A467-1F66328BD9A0}" dt="2023-10-11T14:27:56" v="483" actId="478"/>
          <ac:spMkLst>
            <pc:docMk/>
            <pc:sldMk cId="754034712" sldId="408"/>
            <ac:spMk id="5" creationId="{A0B5E9A8-12D4-9D09-4BA5-FEE120382D4E}"/>
          </ac:spMkLst>
        </pc:spChg>
        <pc:picChg chg="add mod">
          <ac:chgData name="Daniel Payne" userId="a306c00b-3d38-4e4a-b5a4-fe9dd7f49f82" providerId="ADAL" clId="{3CF9A1D8-6D5D-4EFF-A467-1F66328BD9A0}" dt="2023-10-11T15:35:36.998" v="1524" actId="1076"/>
          <ac:picMkLst>
            <pc:docMk/>
            <pc:sldMk cId="754034712" sldId="408"/>
            <ac:picMk id="7" creationId="{C2449DDA-B7D6-B217-959B-939F6812F0EE}"/>
          </ac:picMkLst>
        </pc:picChg>
      </pc:sldChg>
      <pc:sldChg chg="addSp delSp modSp new mod">
        <pc:chgData name="Daniel Payne" userId="a306c00b-3d38-4e4a-b5a4-fe9dd7f49f82" providerId="ADAL" clId="{3CF9A1D8-6D5D-4EFF-A467-1F66328BD9A0}" dt="2023-10-11T14:28:49.343" v="488" actId="1076"/>
        <pc:sldMkLst>
          <pc:docMk/>
          <pc:sldMk cId="573627503" sldId="409"/>
        </pc:sldMkLst>
        <pc:spChg chg="mod">
          <ac:chgData name="Daniel Payne" userId="a306c00b-3d38-4e4a-b5a4-fe9dd7f49f82" providerId="ADAL" clId="{3CF9A1D8-6D5D-4EFF-A467-1F66328BD9A0}" dt="2023-10-11T14:13:20.309" v="30" actId="122"/>
          <ac:spMkLst>
            <pc:docMk/>
            <pc:sldMk cId="573627503" sldId="409"/>
            <ac:spMk id="2" creationId="{B65D0FD0-F532-4CC8-0BCA-8648EF4769CD}"/>
          </ac:spMkLst>
        </pc:spChg>
        <pc:spChg chg="del">
          <ac:chgData name="Daniel Payne" userId="a306c00b-3d38-4e4a-b5a4-fe9dd7f49f82" providerId="ADAL" clId="{3CF9A1D8-6D5D-4EFF-A467-1F66328BD9A0}" dt="2023-10-11T14:28:46.278" v="487" actId="931"/>
          <ac:spMkLst>
            <pc:docMk/>
            <pc:sldMk cId="573627503" sldId="409"/>
            <ac:spMk id="3" creationId="{ADF0D05F-1D98-C8AB-E312-16A911A3190D}"/>
          </ac:spMkLst>
        </pc:spChg>
        <pc:picChg chg="add mod">
          <ac:chgData name="Daniel Payne" userId="a306c00b-3d38-4e4a-b5a4-fe9dd7f49f82" providerId="ADAL" clId="{3CF9A1D8-6D5D-4EFF-A467-1F66328BD9A0}" dt="2023-10-11T14:28:49.343" v="488" actId="1076"/>
          <ac:picMkLst>
            <pc:docMk/>
            <pc:sldMk cId="573627503" sldId="409"/>
            <ac:picMk id="5" creationId="{1D70A0ED-5566-508B-9378-A47E51EE2048}"/>
          </ac:picMkLst>
        </pc:picChg>
      </pc:sldChg>
      <pc:sldChg chg="addSp delSp modSp new mod modAnim">
        <pc:chgData name="Daniel Payne" userId="a306c00b-3d38-4e4a-b5a4-fe9dd7f49f82" providerId="ADAL" clId="{3CF9A1D8-6D5D-4EFF-A467-1F66328BD9A0}" dt="2023-10-16T15:07:30.850" v="1676"/>
        <pc:sldMkLst>
          <pc:docMk/>
          <pc:sldMk cId="331556501" sldId="410"/>
        </pc:sldMkLst>
        <pc:spChg chg="mod">
          <ac:chgData name="Daniel Payne" userId="a306c00b-3d38-4e4a-b5a4-fe9dd7f49f82" providerId="ADAL" clId="{3CF9A1D8-6D5D-4EFF-A467-1F66328BD9A0}" dt="2023-10-11T14:29:04.114" v="494" actId="113"/>
          <ac:spMkLst>
            <pc:docMk/>
            <pc:sldMk cId="331556501" sldId="410"/>
            <ac:spMk id="2" creationId="{CC73F212-B268-B1A7-72C4-78809036E816}"/>
          </ac:spMkLst>
        </pc:spChg>
        <pc:spChg chg="mod">
          <ac:chgData name="Daniel Payne" userId="a306c00b-3d38-4e4a-b5a4-fe9dd7f49f82" providerId="ADAL" clId="{3CF9A1D8-6D5D-4EFF-A467-1F66328BD9A0}" dt="2023-10-11T14:29:52.957" v="593" actId="2710"/>
          <ac:spMkLst>
            <pc:docMk/>
            <pc:sldMk cId="331556501" sldId="410"/>
            <ac:spMk id="3" creationId="{5F7CF107-5618-7625-56D7-4C65785C5811}"/>
          </ac:spMkLst>
        </pc:spChg>
        <pc:spChg chg="add del">
          <ac:chgData name="Daniel Payne" userId="a306c00b-3d38-4e4a-b5a4-fe9dd7f49f82" providerId="ADAL" clId="{3CF9A1D8-6D5D-4EFF-A467-1F66328BD9A0}" dt="2023-10-11T14:29:41.104" v="584" actId="478"/>
          <ac:spMkLst>
            <pc:docMk/>
            <pc:sldMk cId="331556501" sldId="410"/>
            <ac:spMk id="5" creationId="{874A5001-ACC3-090E-E130-CC814050BE88}"/>
          </ac:spMkLst>
        </pc:spChg>
      </pc:sldChg>
      <pc:sldChg chg="addSp delSp modSp new mod modAnim">
        <pc:chgData name="Daniel Payne" userId="a306c00b-3d38-4e4a-b5a4-fe9dd7f49f82" providerId="ADAL" clId="{3CF9A1D8-6D5D-4EFF-A467-1F66328BD9A0}" dt="2023-10-13T09:21:44.416" v="1546"/>
        <pc:sldMkLst>
          <pc:docMk/>
          <pc:sldMk cId="1779509782" sldId="411"/>
        </pc:sldMkLst>
        <pc:spChg chg="mod">
          <ac:chgData name="Daniel Payne" userId="a306c00b-3d38-4e4a-b5a4-fe9dd7f49f82" providerId="ADAL" clId="{3CF9A1D8-6D5D-4EFF-A467-1F66328BD9A0}" dt="2023-10-11T14:30:04.754" v="599" actId="113"/>
          <ac:spMkLst>
            <pc:docMk/>
            <pc:sldMk cId="1779509782" sldId="411"/>
            <ac:spMk id="2" creationId="{CCA997ED-C92C-FAE0-10B9-71BB09B185E0}"/>
          </ac:spMkLst>
        </pc:spChg>
        <pc:spChg chg="mod">
          <ac:chgData name="Daniel Payne" userId="a306c00b-3d38-4e4a-b5a4-fe9dd7f49f82" providerId="ADAL" clId="{3CF9A1D8-6D5D-4EFF-A467-1F66328BD9A0}" dt="2023-10-11T14:31:29.261" v="744" actId="20577"/>
          <ac:spMkLst>
            <pc:docMk/>
            <pc:sldMk cId="1779509782" sldId="411"/>
            <ac:spMk id="3" creationId="{623F4685-8C7F-FC12-8E0D-E12F76BB7C95}"/>
          </ac:spMkLst>
        </pc:spChg>
        <pc:spChg chg="add del mod">
          <ac:chgData name="Daniel Payne" userId="a306c00b-3d38-4e4a-b5a4-fe9dd7f49f82" providerId="ADAL" clId="{3CF9A1D8-6D5D-4EFF-A467-1F66328BD9A0}" dt="2023-10-11T14:31:24.339" v="741" actId="478"/>
          <ac:spMkLst>
            <pc:docMk/>
            <pc:sldMk cId="1779509782" sldId="411"/>
            <ac:spMk id="5" creationId="{F955571C-3AE9-D630-04EA-959DFA4E74CE}"/>
          </ac:spMkLst>
        </pc:spChg>
      </pc:sldChg>
      <pc:sldChg chg="del">
        <pc:chgData name="Daniel Payne" userId="a306c00b-3d38-4e4a-b5a4-fe9dd7f49f82" providerId="ADAL" clId="{3CF9A1D8-6D5D-4EFF-A467-1F66328BD9A0}" dt="2023-10-11T13:56:18.676" v="3" actId="47"/>
        <pc:sldMkLst>
          <pc:docMk/>
          <pc:sldMk cId="2460991131" sldId="412"/>
        </pc:sldMkLst>
      </pc:sldChg>
      <pc:sldChg chg="addSp delSp modSp new mod modAnim">
        <pc:chgData name="Daniel Payne" userId="a306c00b-3d38-4e4a-b5a4-fe9dd7f49f82" providerId="ADAL" clId="{3CF9A1D8-6D5D-4EFF-A467-1F66328BD9A0}" dt="2023-10-16T15:07:53.393" v="1677"/>
        <pc:sldMkLst>
          <pc:docMk/>
          <pc:sldMk cId="2832420270" sldId="412"/>
        </pc:sldMkLst>
        <pc:spChg chg="mod">
          <ac:chgData name="Daniel Payne" userId="a306c00b-3d38-4e4a-b5a4-fe9dd7f49f82" providerId="ADAL" clId="{3CF9A1D8-6D5D-4EFF-A467-1F66328BD9A0}" dt="2023-10-11T14:31:51.335" v="749" actId="113"/>
          <ac:spMkLst>
            <pc:docMk/>
            <pc:sldMk cId="2832420270" sldId="412"/>
            <ac:spMk id="2" creationId="{D55F9280-6833-6B37-842B-60C7DD134593}"/>
          </ac:spMkLst>
        </pc:spChg>
        <pc:spChg chg="mod">
          <ac:chgData name="Daniel Payne" userId="a306c00b-3d38-4e4a-b5a4-fe9dd7f49f82" providerId="ADAL" clId="{3CF9A1D8-6D5D-4EFF-A467-1F66328BD9A0}" dt="2023-10-11T14:33:19.142" v="938" actId="2710"/>
          <ac:spMkLst>
            <pc:docMk/>
            <pc:sldMk cId="2832420270" sldId="412"/>
            <ac:spMk id="3" creationId="{65F307D2-B5D3-066E-FEB4-41C63D9A069C}"/>
          </ac:spMkLst>
        </pc:spChg>
        <pc:spChg chg="add del mod">
          <ac:chgData name="Daniel Payne" userId="a306c00b-3d38-4e4a-b5a4-fe9dd7f49f82" providerId="ADAL" clId="{3CF9A1D8-6D5D-4EFF-A467-1F66328BD9A0}" dt="2023-10-11T14:33:09.315" v="931" actId="478"/>
          <ac:spMkLst>
            <pc:docMk/>
            <pc:sldMk cId="2832420270" sldId="412"/>
            <ac:spMk id="5" creationId="{9ECA042C-EA8F-5213-74F0-D9545FD8E1F2}"/>
          </ac:spMkLst>
        </pc:spChg>
      </pc:sldChg>
      <pc:sldChg chg="addSp delSp modSp new mod">
        <pc:chgData name="Daniel Payne" userId="a306c00b-3d38-4e4a-b5a4-fe9dd7f49f82" providerId="ADAL" clId="{3CF9A1D8-6D5D-4EFF-A467-1F66328BD9A0}" dt="2023-10-11T15:36:24.405" v="1526" actId="1076"/>
        <pc:sldMkLst>
          <pc:docMk/>
          <pc:sldMk cId="4264821999" sldId="413"/>
        </pc:sldMkLst>
        <pc:spChg chg="mod">
          <ac:chgData name="Daniel Payne" userId="a306c00b-3d38-4e4a-b5a4-fe9dd7f49f82" providerId="ADAL" clId="{3CF9A1D8-6D5D-4EFF-A467-1F66328BD9A0}" dt="2023-10-11T14:13:57.305" v="41" actId="122"/>
          <ac:spMkLst>
            <pc:docMk/>
            <pc:sldMk cId="4264821999" sldId="413"/>
            <ac:spMk id="2" creationId="{2DC9486E-E065-CBBF-7172-575AB0947563}"/>
          </ac:spMkLst>
        </pc:spChg>
        <pc:spChg chg="del">
          <ac:chgData name="Daniel Payne" userId="a306c00b-3d38-4e4a-b5a4-fe9dd7f49f82" providerId="ADAL" clId="{3CF9A1D8-6D5D-4EFF-A467-1F66328BD9A0}" dt="2023-10-11T14:34:08.882" v="939" actId="931"/>
          <ac:spMkLst>
            <pc:docMk/>
            <pc:sldMk cId="4264821999" sldId="413"/>
            <ac:spMk id="3" creationId="{6C37F505-89F0-468F-E8B9-147C100589C0}"/>
          </ac:spMkLst>
        </pc:spChg>
        <pc:picChg chg="add mod">
          <ac:chgData name="Daniel Payne" userId="a306c00b-3d38-4e4a-b5a4-fe9dd7f49f82" providerId="ADAL" clId="{3CF9A1D8-6D5D-4EFF-A467-1F66328BD9A0}" dt="2023-10-11T15:36:24.405" v="1526" actId="1076"/>
          <ac:picMkLst>
            <pc:docMk/>
            <pc:sldMk cId="4264821999" sldId="413"/>
            <ac:picMk id="5" creationId="{7F43714D-6BBF-337B-DF60-B1749AE6F6C8}"/>
          </ac:picMkLst>
        </pc:picChg>
      </pc:sldChg>
      <pc:sldChg chg="addSp delSp modSp new mod">
        <pc:chgData name="Daniel Payne" userId="a306c00b-3d38-4e4a-b5a4-fe9dd7f49f82" providerId="ADAL" clId="{3CF9A1D8-6D5D-4EFF-A467-1F66328BD9A0}" dt="2023-10-11T14:35:09.820" v="1018" actId="2710"/>
        <pc:sldMkLst>
          <pc:docMk/>
          <pc:sldMk cId="3496905413" sldId="414"/>
        </pc:sldMkLst>
        <pc:spChg chg="mod">
          <ac:chgData name="Daniel Payne" userId="a306c00b-3d38-4e4a-b5a4-fe9dd7f49f82" providerId="ADAL" clId="{3CF9A1D8-6D5D-4EFF-A467-1F66328BD9A0}" dt="2023-10-11T14:34:24.413" v="945" actId="122"/>
          <ac:spMkLst>
            <pc:docMk/>
            <pc:sldMk cId="3496905413" sldId="414"/>
            <ac:spMk id="2" creationId="{477ED4B7-0777-B599-7D51-7F75AE67E73F}"/>
          </ac:spMkLst>
        </pc:spChg>
        <pc:spChg chg="mod">
          <ac:chgData name="Daniel Payne" userId="a306c00b-3d38-4e4a-b5a4-fe9dd7f49f82" providerId="ADAL" clId="{3CF9A1D8-6D5D-4EFF-A467-1F66328BD9A0}" dt="2023-10-11T14:35:09.820" v="1018" actId="2710"/>
          <ac:spMkLst>
            <pc:docMk/>
            <pc:sldMk cId="3496905413" sldId="414"/>
            <ac:spMk id="3" creationId="{04B5ED47-0605-9F34-45E0-4B5996C33355}"/>
          </ac:spMkLst>
        </pc:spChg>
        <pc:spChg chg="add del">
          <ac:chgData name="Daniel Payne" userId="a306c00b-3d38-4e4a-b5a4-fe9dd7f49f82" providerId="ADAL" clId="{3CF9A1D8-6D5D-4EFF-A467-1F66328BD9A0}" dt="2023-10-11T14:35:04.805" v="1017" actId="478"/>
          <ac:spMkLst>
            <pc:docMk/>
            <pc:sldMk cId="3496905413" sldId="414"/>
            <ac:spMk id="5" creationId="{B1A5ED7E-D79D-E50A-914A-08E76415A954}"/>
          </ac:spMkLst>
        </pc:spChg>
      </pc:sldChg>
      <pc:sldChg chg="del">
        <pc:chgData name="Daniel Payne" userId="a306c00b-3d38-4e4a-b5a4-fe9dd7f49f82" providerId="ADAL" clId="{3CF9A1D8-6D5D-4EFF-A467-1F66328BD9A0}" dt="2023-10-11T13:56:18.676" v="3" actId="47"/>
        <pc:sldMkLst>
          <pc:docMk/>
          <pc:sldMk cId="4008813872" sldId="414"/>
        </pc:sldMkLst>
      </pc:sldChg>
      <pc:sldChg chg="addSp delSp modSp new mod modAnim">
        <pc:chgData name="Daniel Payne" userId="a306c00b-3d38-4e4a-b5a4-fe9dd7f49f82" providerId="ADAL" clId="{3CF9A1D8-6D5D-4EFF-A467-1F66328BD9A0}" dt="2023-10-16T15:06:48.041" v="1674"/>
        <pc:sldMkLst>
          <pc:docMk/>
          <pc:sldMk cId="167176516" sldId="415"/>
        </pc:sldMkLst>
        <pc:spChg chg="mod">
          <ac:chgData name="Daniel Payne" userId="a306c00b-3d38-4e4a-b5a4-fe9dd7f49f82" providerId="ADAL" clId="{3CF9A1D8-6D5D-4EFF-A467-1F66328BD9A0}" dt="2023-10-11T14:35:22.674" v="1023" actId="2711"/>
          <ac:spMkLst>
            <pc:docMk/>
            <pc:sldMk cId="167176516" sldId="415"/>
            <ac:spMk id="2" creationId="{8DE62EF9-8C81-C513-9868-82C2C00498CA}"/>
          </ac:spMkLst>
        </pc:spChg>
        <pc:spChg chg="mod">
          <ac:chgData name="Daniel Payne" userId="a306c00b-3d38-4e4a-b5a4-fe9dd7f49f82" providerId="ADAL" clId="{3CF9A1D8-6D5D-4EFF-A467-1F66328BD9A0}" dt="2023-10-11T14:36:14.813" v="1100" actId="2710"/>
          <ac:spMkLst>
            <pc:docMk/>
            <pc:sldMk cId="167176516" sldId="415"/>
            <ac:spMk id="3" creationId="{87491C9A-9534-B3A6-F7CD-A18AAA957D49}"/>
          </ac:spMkLst>
        </pc:spChg>
        <pc:spChg chg="add del">
          <ac:chgData name="Daniel Payne" userId="a306c00b-3d38-4e4a-b5a4-fe9dd7f49f82" providerId="ADAL" clId="{3CF9A1D8-6D5D-4EFF-A467-1F66328BD9A0}" dt="2023-10-11T14:36:10.358" v="1099" actId="478"/>
          <ac:spMkLst>
            <pc:docMk/>
            <pc:sldMk cId="167176516" sldId="415"/>
            <ac:spMk id="5" creationId="{C7E43561-92DE-5891-C100-9E1AF11BB208}"/>
          </ac:spMkLst>
        </pc:spChg>
      </pc:sldChg>
      <pc:sldChg chg="addSp delSp modSp new mod modAnim">
        <pc:chgData name="Daniel Payne" userId="a306c00b-3d38-4e4a-b5a4-fe9dd7f49f82" providerId="ADAL" clId="{3CF9A1D8-6D5D-4EFF-A467-1F66328BD9A0}" dt="2023-10-16T15:06:27.259" v="1672"/>
        <pc:sldMkLst>
          <pc:docMk/>
          <pc:sldMk cId="2229520989" sldId="416"/>
        </pc:sldMkLst>
        <pc:spChg chg="mod">
          <ac:chgData name="Daniel Payne" userId="a306c00b-3d38-4e4a-b5a4-fe9dd7f49f82" providerId="ADAL" clId="{3CF9A1D8-6D5D-4EFF-A467-1F66328BD9A0}" dt="2023-10-11T14:36:31.501" v="1105" actId="2711"/>
          <ac:spMkLst>
            <pc:docMk/>
            <pc:sldMk cId="2229520989" sldId="416"/>
            <ac:spMk id="2" creationId="{2E7AACE6-963D-C90C-974A-B6D91826BB30}"/>
          </ac:spMkLst>
        </pc:spChg>
        <pc:spChg chg="mod">
          <ac:chgData name="Daniel Payne" userId="a306c00b-3d38-4e4a-b5a4-fe9dd7f49f82" providerId="ADAL" clId="{3CF9A1D8-6D5D-4EFF-A467-1F66328BD9A0}" dt="2023-10-11T14:37:29.205" v="1214" actId="5793"/>
          <ac:spMkLst>
            <pc:docMk/>
            <pc:sldMk cId="2229520989" sldId="416"/>
            <ac:spMk id="3" creationId="{F2FEA165-7090-9485-1499-A4AB72C81118}"/>
          </ac:spMkLst>
        </pc:spChg>
        <pc:spChg chg="add del">
          <ac:chgData name="Daniel Payne" userId="a306c00b-3d38-4e4a-b5a4-fe9dd7f49f82" providerId="ADAL" clId="{3CF9A1D8-6D5D-4EFF-A467-1F66328BD9A0}" dt="2023-10-11T14:37:11.133" v="1192" actId="478"/>
          <ac:spMkLst>
            <pc:docMk/>
            <pc:sldMk cId="2229520989" sldId="416"/>
            <ac:spMk id="5" creationId="{1E04AF5C-354D-F3A8-4138-D24DF34D0C48}"/>
          </ac:spMkLst>
        </pc:spChg>
      </pc:sldChg>
      <pc:sldChg chg="del">
        <pc:chgData name="Daniel Payne" userId="a306c00b-3d38-4e4a-b5a4-fe9dd7f49f82" providerId="ADAL" clId="{3CF9A1D8-6D5D-4EFF-A467-1F66328BD9A0}" dt="2023-10-11T13:56:18.676" v="3" actId="47"/>
        <pc:sldMkLst>
          <pc:docMk/>
          <pc:sldMk cId="183502517" sldId="417"/>
        </pc:sldMkLst>
      </pc:sldChg>
      <pc:sldChg chg="addSp delSp modSp new mod">
        <pc:chgData name="Daniel Payne" userId="a306c00b-3d38-4e4a-b5a4-fe9dd7f49f82" providerId="ADAL" clId="{3CF9A1D8-6D5D-4EFF-A467-1F66328BD9A0}" dt="2023-10-11T15:24:05.697" v="1289" actId="1440"/>
        <pc:sldMkLst>
          <pc:docMk/>
          <pc:sldMk cId="920742493" sldId="417"/>
        </pc:sldMkLst>
        <pc:spChg chg="mod">
          <ac:chgData name="Daniel Payne" userId="a306c00b-3d38-4e4a-b5a4-fe9dd7f49f82" providerId="ADAL" clId="{3CF9A1D8-6D5D-4EFF-A467-1F66328BD9A0}" dt="2023-10-11T15:23:56.757" v="1288" actId="1076"/>
          <ac:spMkLst>
            <pc:docMk/>
            <pc:sldMk cId="920742493" sldId="417"/>
            <ac:spMk id="2" creationId="{1C631146-F714-9A54-7C54-6ECE50A01670}"/>
          </ac:spMkLst>
        </pc:spChg>
        <pc:spChg chg="del">
          <ac:chgData name="Daniel Payne" userId="a306c00b-3d38-4e4a-b5a4-fe9dd7f49f82" providerId="ADAL" clId="{3CF9A1D8-6D5D-4EFF-A467-1F66328BD9A0}" dt="2023-10-11T15:23:25.099" v="1279" actId="931"/>
          <ac:spMkLst>
            <pc:docMk/>
            <pc:sldMk cId="920742493" sldId="417"/>
            <ac:spMk id="3" creationId="{38D7E77E-3605-4493-1C2D-E5ABEB047F2A}"/>
          </ac:spMkLst>
        </pc:spChg>
        <pc:picChg chg="add mod">
          <ac:chgData name="Daniel Payne" userId="a306c00b-3d38-4e4a-b5a4-fe9dd7f49f82" providerId="ADAL" clId="{3CF9A1D8-6D5D-4EFF-A467-1F66328BD9A0}" dt="2023-10-11T15:24:05.697" v="1289" actId="1440"/>
          <ac:picMkLst>
            <pc:docMk/>
            <pc:sldMk cId="920742493" sldId="417"/>
            <ac:picMk id="5" creationId="{A941EE5A-BB7B-5CE9-6ACB-6810FAA85368}"/>
          </ac:picMkLst>
        </pc:picChg>
      </pc:sldChg>
      <pc:sldChg chg="addSp delSp modSp new mod setBg modAnim">
        <pc:chgData name="Daniel Payne" userId="a306c00b-3d38-4e4a-b5a4-fe9dd7f49f82" providerId="ADAL" clId="{3CF9A1D8-6D5D-4EFF-A467-1F66328BD9A0}" dt="2023-10-16T15:08:09.129" v="1678"/>
        <pc:sldMkLst>
          <pc:docMk/>
          <pc:sldMk cId="2834097114" sldId="418"/>
        </pc:sldMkLst>
        <pc:spChg chg="mod">
          <ac:chgData name="Daniel Payne" userId="a306c00b-3d38-4e4a-b5a4-fe9dd7f49f82" providerId="ADAL" clId="{3CF9A1D8-6D5D-4EFF-A467-1F66328BD9A0}" dt="2023-10-11T15:37:55.200" v="1538" actId="120"/>
          <ac:spMkLst>
            <pc:docMk/>
            <pc:sldMk cId="2834097114" sldId="418"/>
            <ac:spMk id="2" creationId="{3F370AB8-E996-F08D-687B-8C72DEF593CC}"/>
          </ac:spMkLst>
        </pc:spChg>
        <pc:spChg chg="mod ord">
          <ac:chgData name="Daniel Payne" userId="a306c00b-3d38-4e4a-b5a4-fe9dd7f49f82" providerId="ADAL" clId="{3CF9A1D8-6D5D-4EFF-A467-1F66328BD9A0}" dt="2023-10-11T15:37:13.452" v="1531" actId="26606"/>
          <ac:spMkLst>
            <pc:docMk/>
            <pc:sldMk cId="2834097114" sldId="418"/>
            <ac:spMk id="3" creationId="{9F9AE030-5BB1-7931-C0E7-93F64EBE4741}"/>
          </ac:spMkLst>
        </pc:spChg>
        <pc:spChg chg="add del">
          <ac:chgData name="Daniel Payne" userId="a306c00b-3d38-4e4a-b5a4-fe9dd7f49f82" providerId="ADAL" clId="{3CF9A1D8-6D5D-4EFF-A467-1F66328BD9A0}" dt="2023-10-11T15:24:45.273" v="1360" actId="478"/>
          <ac:spMkLst>
            <pc:docMk/>
            <pc:sldMk cId="2834097114" sldId="418"/>
            <ac:spMk id="5" creationId="{7F1F2352-CF47-D32F-A465-8841C6C630A0}"/>
          </ac:spMkLst>
        </pc:spChg>
        <pc:spChg chg="add del">
          <ac:chgData name="Daniel Payne" userId="a306c00b-3d38-4e4a-b5a4-fe9dd7f49f82" providerId="ADAL" clId="{3CF9A1D8-6D5D-4EFF-A467-1F66328BD9A0}" dt="2023-10-11T15:37:13.452" v="1531" actId="26606"/>
          <ac:spMkLst>
            <pc:docMk/>
            <pc:sldMk cId="2834097114" sldId="418"/>
            <ac:spMk id="12" creationId="{79BB35BC-D5C2-4C8B-A22A-A71E6191913B}"/>
          </ac:spMkLst>
        </pc:spChg>
        <pc:picChg chg="add del mod">
          <ac:chgData name="Daniel Payne" userId="a306c00b-3d38-4e4a-b5a4-fe9dd7f49f82" providerId="ADAL" clId="{3CF9A1D8-6D5D-4EFF-A467-1F66328BD9A0}" dt="2023-10-11T15:38:12.520" v="1544" actId="1440"/>
          <ac:picMkLst>
            <pc:docMk/>
            <pc:sldMk cId="2834097114" sldId="418"/>
            <ac:picMk id="7" creationId="{035DE256-8791-5C98-44F4-5FB533A6BF49}"/>
          </ac:picMkLst>
        </pc:picChg>
        <pc:picChg chg="add del mod ord">
          <ac:chgData name="Daniel Payne" userId="a306c00b-3d38-4e4a-b5a4-fe9dd7f49f82" providerId="ADAL" clId="{3CF9A1D8-6D5D-4EFF-A467-1F66328BD9A0}" dt="2023-10-11T15:37:56.654" v="1543"/>
          <ac:picMkLst>
            <pc:docMk/>
            <pc:sldMk cId="2834097114" sldId="418"/>
            <ac:picMk id="8" creationId="{75A2B7CA-BAC1-4D64-9F8D-0B79228D95CE}"/>
          </ac:picMkLst>
        </pc:picChg>
      </pc:sldChg>
      <pc:sldChg chg="del">
        <pc:chgData name="Daniel Payne" userId="a306c00b-3d38-4e4a-b5a4-fe9dd7f49f82" providerId="ADAL" clId="{3CF9A1D8-6D5D-4EFF-A467-1F66328BD9A0}" dt="2023-10-11T13:56:18.676" v="3" actId="47"/>
        <pc:sldMkLst>
          <pc:docMk/>
          <pc:sldMk cId="4146087314" sldId="418"/>
        </pc:sldMkLst>
      </pc:sldChg>
      <pc:sldChg chg="addSp delSp modSp new mod">
        <pc:chgData name="Daniel Payne" userId="a306c00b-3d38-4e4a-b5a4-fe9dd7f49f82" providerId="ADAL" clId="{3CF9A1D8-6D5D-4EFF-A467-1F66328BD9A0}" dt="2023-10-11T15:26:08.355" v="1500" actId="313"/>
        <pc:sldMkLst>
          <pc:docMk/>
          <pc:sldMk cId="2871818537" sldId="419"/>
        </pc:sldMkLst>
        <pc:spChg chg="mod">
          <ac:chgData name="Daniel Payne" userId="a306c00b-3d38-4e4a-b5a4-fe9dd7f49f82" providerId="ADAL" clId="{3CF9A1D8-6D5D-4EFF-A467-1F66328BD9A0}" dt="2023-10-11T15:24:57.917" v="1365" actId="115"/>
          <ac:spMkLst>
            <pc:docMk/>
            <pc:sldMk cId="2871818537" sldId="419"/>
            <ac:spMk id="2" creationId="{D1268CAA-A10D-CFA3-EB59-F49D304C0296}"/>
          </ac:spMkLst>
        </pc:spChg>
        <pc:spChg chg="mod">
          <ac:chgData name="Daniel Payne" userId="a306c00b-3d38-4e4a-b5a4-fe9dd7f49f82" providerId="ADAL" clId="{3CF9A1D8-6D5D-4EFF-A467-1F66328BD9A0}" dt="2023-10-11T15:26:08.355" v="1500" actId="313"/>
          <ac:spMkLst>
            <pc:docMk/>
            <pc:sldMk cId="2871818537" sldId="419"/>
            <ac:spMk id="3" creationId="{37A828F2-352F-469A-53B9-42E725EEB1C8}"/>
          </ac:spMkLst>
        </pc:spChg>
        <pc:spChg chg="add del">
          <ac:chgData name="Daniel Payne" userId="a306c00b-3d38-4e4a-b5a4-fe9dd7f49f82" providerId="ADAL" clId="{3CF9A1D8-6D5D-4EFF-A467-1F66328BD9A0}" dt="2023-10-11T15:25:49.991" v="1487" actId="478"/>
          <ac:spMkLst>
            <pc:docMk/>
            <pc:sldMk cId="2871818537" sldId="419"/>
            <ac:spMk id="5" creationId="{D015E9F6-92A1-7566-EF19-8303E9B5242C}"/>
          </ac:spMkLst>
        </pc:spChg>
      </pc:sldChg>
      <pc:sldChg chg="addSp delSp modSp new mod">
        <pc:chgData name="Daniel Payne" userId="a306c00b-3d38-4e4a-b5a4-fe9dd7f49f82" providerId="ADAL" clId="{3CF9A1D8-6D5D-4EFF-A467-1F66328BD9A0}" dt="2023-10-16T15:08:31.636" v="1697" actId="20577"/>
        <pc:sldMkLst>
          <pc:docMk/>
          <pc:sldMk cId="258048219" sldId="420"/>
        </pc:sldMkLst>
        <pc:spChg chg="mod">
          <ac:chgData name="Daniel Payne" userId="a306c00b-3d38-4e4a-b5a4-fe9dd7f49f82" providerId="ADAL" clId="{3CF9A1D8-6D5D-4EFF-A467-1F66328BD9A0}" dt="2023-10-11T15:21:02.711" v="1222" actId="113"/>
          <ac:spMkLst>
            <pc:docMk/>
            <pc:sldMk cId="258048219" sldId="420"/>
            <ac:spMk id="2" creationId="{A3D4F84B-06FE-4331-D9C8-BBF973A6B356}"/>
          </ac:spMkLst>
        </pc:spChg>
        <pc:spChg chg="mod">
          <ac:chgData name="Daniel Payne" userId="a306c00b-3d38-4e4a-b5a4-fe9dd7f49f82" providerId="ADAL" clId="{3CF9A1D8-6D5D-4EFF-A467-1F66328BD9A0}" dt="2023-10-16T15:08:31.636" v="1697" actId="20577"/>
          <ac:spMkLst>
            <pc:docMk/>
            <pc:sldMk cId="258048219" sldId="420"/>
            <ac:spMk id="3" creationId="{1E740C1C-0F7D-6107-484B-45A9D0328402}"/>
          </ac:spMkLst>
        </pc:spChg>
        <pc:spChg chg="add del">
          <ac:chgData name="Daniel Payne" userId="a306c00b-3d38-4e4a-b5a4-fe9dd7f49f82" providerId="ADAL" clId="{3CF9A1D8-6D5D-4EFF-A467-1F66328BD9A0}" dt="2023-10-11T15:21:05.894" v="1223" actId="478"/>
          <ac:spMkLst>
            <pc:docMk/>
            <pc:sldMk cId="258048219" sldId="420"/>
            <ac:spMk id="5" creationId="{4B071F04-135A-8FBA-C791-090C40CED507}"/>
          </ac:spMkLst>
        </pc:spChg>
      </pc:sldChg>
      <pc:sldChg chg="del">
        <pc:chgData name="Daniel Payne" userId="a306c00b-3d38-4e4a-b5a4-fe9dd7f49f82" providerId="ADAL" clId="{3CF9A1D8-6D5D-4EFF-A467-1F66328BD9A0}" dt="2023-10-11T13:56:18.676" v="3" actId="47"/>
        <pc:sldMkLst>
          <pc:docMk/>
          <pc:sldMk cId="2399534206" sldId="420"/>
        </pc:sldMkLst>
      </pc:sldChg>
      <pc:sldChg chg="addSp modSp new mod">
        <pc:chgData name="Daniel Payne" userId="a306c00b-3d38-4e4a-b5a4-fe9dd7f49f82" providerId="ADAL" clId="{3CF9A1D8-6D5D-4EFF-A467-1F66328BD9A0}" dt="2023-10-11T15:34:23.192" v="1515" actId="20577"/>
        <pc:sldMkLst>
          <pc:docMk/>
          <pc:sldMk cId="3260172147" sldId="421"/>
        </pc:sldMkLst>
        <pc:spChg chg="mod">
          <ac:chgData name="Daniel Payne" userId="a306c00b-3d38-4e4a-b5a4-fe9dd7f49f82" providerId="ADAL" clId="{3CF9A1D8-6D5D-4EFF-A467-1F66328BD9A0}" dt="2023-10-11T14:21:04.091" v="305" actId="113"/>
          <ac:spMkLst>
            <pc:docMk/>
            <pc:sldMk cId="3260172147" sldId="421"/>
            <ac:spMk id="2" creationId="{BCECFC88-8148-BB08-7365-7FE19885AB83}"/>
          </ac:spMkLst>
        </pc:spChg>
        <pc:spChg chg="mod">
          <ac:chgData name="Daniel Payne" userId="a306c00b-3d38-4e4a-b5a4-fe9dd7f49f82" providerId="ADAL" clId="{3CF9A1D8-6D5D-4EFF-A467-1F66328BD9A0}" dt="2023-10-11T15:34:23.192" v="1515" actId="20577"/>
          <ac:spMkLst>
            <pc:docMk/>
            <pc:sldMk cId="3260172147" sldId="421"/>
            <ac:spMk id="3" creationId="{52A428AF-4A74-2EFA-F1D6-B855F10B77AD}"/>
          </ac:spMkLst>
        </pc:spChg>
        <pc:spChg chg="add mod">
          <ac:chgData name="Daniel Payne" userId="a306c00b-3d38-4e4a-b5a4-fe9dd7f49f82" providerId="ADAL" clId="{3CF9A1D8-6D5D-4EFF-A467-1F66328BD9A0}" dt="2023-10-11T14:23:59.827" v="320" actId="1076"/>
          <ac:spMkLst>
            <pc:docMk/>
            <pc:sldMk cId="3260172147" sldId="421"/>
            <ac:spMk id="6" creationId="{21AA13A7-7898-0275-913E-A7601615372F}"/>
          </ac:spMkLst>
        </pc:spChg>
        <pc:picChg chg="add mod">
          <ac:chgData name="Daniel Payne" userId="a306c00b-3d38-4e4a-b5a4-fe9dd7f49f82" providerId="ADAL" clId="{3CF9A1D8-6D5D-4EFF-A467-1F66328BD9A0}" dt="2023-10-11T14:22:05.253" v="308" actId="1076"/>
          <ac:picMkLst>
            <pc:docMk/>
            <pc:sldMk cId="3260172147" sldId="421"/>
            <ac:picMk id="4" creationId="{A630A52C-6A87-65B7-93F5-D42F5C297539}"/>
          </ac:picMkLst>
        </pc:picChg>
      </pc:sldChg>
      <pc:sldChg chg="del">
        <pc:chgData name="Daniel Payne" userId="a306c00b-3d38-4e4a-b5a4-fe9dd7f49f82" providerId="ADAL" clId="{3CF9A1D8-6D5D-4EFF-A467-1F66328BD9A0}" dt="2023-10-11T13:56:18.676" v="3" actId="47"/>
        <pc:sldMkLst>
          <pc:docMk/>
          <pc:sldMk cId="4005651800" sldId="421"/>
        </pc:sldMkLst>
      </pc:sldChg>
      <pc:sldChg chg="addSp modSp new mod">
        <pc:chgData name="Daniel Payne" userId="a306c00b-3d38-4e4a-b5a4-fe9dd7f49f82" providerId="ADAL" clId="{3CF9A1D8-6D5D-4EFF-A467-1F66328BD9A0}" dt="2023-10-11T14:23:21.987" v="316" actId="1076"/>
        <pc:sldMkLst>
          <pc:docMk/>
          <pc:sldMk cId="3871161078" sldId="422"/>
        </pc:sldMkLst>
        <pc:spChg chg="add mod">
          <ac:chgData name="Daniel Payne" userId="a306c00b-3d38-4e4a-b5a4-fe9dd7f49f82" providerId="ADAL" clId="{3CF9A1D8-6D5D-4EFF-A467-1F66328BD9A0}" dt="2023-10-11T14:23:21.987" v="316" actId="1076"/>
          <ac:spMkLst>
            <pc:docMk/>
            <pc:sldMk cId="3871161078" sldId="422"/>
            <ac:spMk id="4" creationId="{0C12A032-C73F-B23F-DC5F-2F947C3179B1}"/>
          </ac:spMkLst>
        </pc:spChg>
        <pc:picChg chg="add mod">
          <ac:chgData name="Daniel Payne" userId="a306c00b-3d38-4e4a-b5a4-fe9dd7f49f82" providerId="ADAL" clId="{3CF9A1D8-6D5D-4EFF-A467-1F66328BD9A0}" dt="2023-10-11T14:22:53.311" v="312" actId="1076"/>
          <ac:picMkLst>
            <pc:docMk/>
            <pc:sldMk cId="3871161078" sldId="422"/>
            <ac:picMk id="1026" creationId="{AF712C49-2AE4-7A2E-3417-7B85DC1CD0AA}"/>
          </ac:picMkLst>
        </pc:picChg>
      </pc:sldChg>
      <pc:sldChg chg="del">
        <pc:chgData name="Daniel Payne" userId="a306c00b-3d38-4e4a-b5a4-fe9dd7f49f82" providerId="ADAL" clId="{3CF9A1D8-6D5D-4EFF-A467-1F66328BD9A0}" dt="2023-10-11T13:56:18.676" v="3" actId="47"/>
        <pc:sldMkLst>
          <pc:docMk/>
          <pc:sldMk cId="4219477861" sldId="422"/>
        </pc:sldMkLst>
      </pc:sldChg>
      <pc:sldChg chg="modSp new del mod">
        <pc:chgData name="Daniel Payne" userId="a306c00b-3d38-4e4a-b5a4-fe9dd7f49f82" providerId="ADAL" clId="{3CF9A1D8-6D5D-4EFF-A467-1F66328BD9A0}" dt="2023-10-13T09:25:09.655" v="1547" actId="2696"/>
        <pc:sldMkLst>
          <pc:docMk/>
          <pc:sldMk cId="1113985280" sldId="423"/>
        </pc:sldMkLst>
        <pc:spChg chg="mod">
          <ac:chgData name="Daniel Payne" userId="a306c00b-3d38-4e4a-b5a4-fe9dd7f49f82" providerId="ADAL" clId="{3CF9A1D8-6D5D-4EFF-A467-1F66328BD9A0}" dt="2023-10-11T15:26:23.216" v="1513" actId="113"/>
          <ac:spMkLst>
            <pc:docMk/>
            <pc:sldMk cId="1113985280" sldId="423"/>
            <ac:spMk id="2" creationId="{3E6A94B4-7FFF-D2CB-E362-61B587C832CC}"/>
          </ac:spMkLst>
        </pc:spChg>
      </pc:sldChg>
      <pc:sldChg chg="addSp delSp modSp new mod">
        <pc:chgData name="Daniel Payne" userId="a306c00b-3d38-4e4a-b5a4-fe9dd7f49f82" providerId="ADAL" clId="{3CF9A1D8-6D5D-4EFF-A467-1F66328BD9A0}" dt="2023-10-13T09:32:32.779" v="1670" actId="20577"/>
        <pc:sldMkLst>
          <pc:docMk/>
          <pc:sldMk cId="3318972436" sldId="423"/>
        </pc:sldMkLst>
        <pc:spChg chg="add del mod">
          <ac:chgData name="Daniel Payne" userId="a306c00b-3d38-4e4a-b5a4-fe9dd7f49f82" providerId="ADAL" clId="{3CF9A1D8-6D5D-4EFF-A467-1F66328BD9A0}" dt="2023-10-13T09:32:32.779" v="1670" actId="20577"/>
          <ac:spMkLst>
            <pc:docMk/>
            <pc:sldMk cId="3318972436" sldId="423"/>
            <ac:spMk id="2" creationId="{2D595CE3-8FCD-4F2E-093A-02A94BC8068C}"/>
          </ac:spMkLst>
        </pc:spChg>
        <pc:spChg chg="del mod">
          <ac:chgData name="Daniel Payne" userId="a306c00b-3d38-4e4a-b5a4-fe9dd7f49f82" providerId="ADAL" clId="{3CF9A1D8-6D5D-4EFF-A467-1F66328BD9A0}" dt="2023-10-13T09:32:30.943" v="1669" actId="478"/>
          <ac:spMkLst>
            <pc:docMk/>
            <pc:sldMk cId="3318972436" sldId="423"/>
            <ac:spMk id="3" creationId="{ED4D0085-5F35-F2BF-3E12-0CA41934C883}"/>
          </ac:spMkLst>
        </pc:spChg>
        <pc:spChg chg="add del mod">
          <ac:chgData name="Daniel Payne" userId="a306c00b-3d38-4e4a-b5a4-fe9dd7f49f82" providerId="ADAL" clId="{3CF9A1D8-6D5D-4EFF-A467-1F66328BD9A0}" dt="2023-10-13T09:32:28.521" v="1667" actId="478"/>
          <ac:spMkLst>
            <pc:docMk/>
            <pc:sldMk cId="3318972436" sldId="423"/>
            <ac:spMk id="5" creationId="{2A53853B-01DE-7FB9-7D0E-EEB9FF75A9D6}"/>
          </ac:spMkLst>
        </pc:spChg>
      </pc:sldChg>
      <pc:sldChg chg="del">
        <pc:chgData name="Daniel Payne" userId="a306c00b-3d38-4e4a-b5a4-fe9dd7f49f82" providerId="ADAL" clId="{3CF9A1D8-6D5D-4EFF-A467-1F66328BD9A0}" dt="2023-10-11T13:56:18.676" v="3" actId="47"/>
        <pc:sldMkLst>
          <pc:docMk/>
          <pc:sldMk cId="4051484852" sldId="423"/>
        </pc:sldMkLst>
      </pc:sldChg>
      <pc:sldChg chg="del">
        <pc:chgData name="Daniel Payne" userId="a306c00b-3d38-4e4a-b5a4-fe9dd7f49f82" providerId="ADAL" clId="{3CF9A1D8-6D5D-4EFF-A467-1F66328BD9A0}" dt="2023-10-11T13:56:18.676" v="3" actId="47"/>
        <pc:sldMkLst>
          <pc:docMk/>
          <pc:sldMk cId="767335432" sldId="424"/>
        </pc:sldMkLst>
      </pc:sldChg>
      <pc:sldChg chg="delSp modSp new mod">
        <pc:chgData name="Daniel Payne" userId="a306c00b-3d38-4e4a-b5a4-fe9dd7f49f82" providerId="ADAL" clId="{3CF9A1D8-6D5D-4EFF-A467-1F66328BD9A0}" dt="2023-10-16T15:12:19.816" v="1718" actId="113"/>
        <pc:sldMkLst>
          <pc:docMk/>
          <pc:sldMk cId="4285144475" sldId="424"/>
        </pc:sldMkLst>
        <pc:spChg chg="mod">
          <ac:chgData name="Daniel Payne" userId="a306c00b-3d38-4e4a-b5a4-fe9dd7f49f82" providerId="ADAL" clId="{3CF9A1D8-6D5D-4EFF-A467-1F66328BD9A0}" dt="2023-10-16T15:12:19.816" v="1718" actId="113"/>
          <ac:spMkLst>
            <pc:docMk/>
            <pc:sldMk cId="4285144475" sldId="424"/>
            <ac:spMk id="2" creationId="{8185B276-C380-D6FF-98A8-6D818B2C832F}"/>
          </ac:spMkLst>
        </pc:spChg>
        <pc:spChg chg="del">
          <ac:chgData name="Daniel Payne" userId="a306c00b-3d38-4e4a-b5a4-fe9dd7f49f82" providerId="ADAL" clId="{3CF9A1D8-6D5D-4EFF-A467-1F66328BD9A0}" dt="2023-10-16T15:12:05.750" v="1703" actId="478"/>
          <ac:spMkLst>
            <pc:docMk/>
            <pc:sldMk cId="4285144475" sldId="424"/>
            <ac:spMk id="3" creationId="{59A2E1F7-47CE-4ECA-53C8-56A995E06E5B}"/>
          </ac:spMkLst>
        </pc:spChg>
      </pc:sldChg>
      <pc:sldChg chg="del">
        <pc:chgData name="Daniel Payne" userId="a306c00b-3d38-4e4a-b5a4-fe9dd7f49f82" providerId="ADAL" clId="{3CF9A1D8-6D5D-4EFF-A467-1F66328BD9A0}" dt="2023-10-11T13:56:18.676" v="3" actId="47"/>
        <pc:sldMkLst>
          <pc:docMk/>
          <pc:sldMk cId="1249490054" sldId="425"/>
        </pc:sldMkLst>
      </pc:sldChg>
      <pc:sldChg chg="del">
        <pc:chgData name="Daniel Payne" userId="a306c00b-3d38-4e4a-b5a4-fe9dd7f49f82" providerId="ADAL" clId="{3CF9A1D8-6D5D-4EFF-A467-1F66328BD9A0}" dt="2023-10-11T13:56:18.676" v="3" actId="47"/>
        <pc:sldMkLst>
          <pc:docMk/>
          <pc:sldMk cId="2471827767" sldId="426"/>
        </pc:sldMkLst>
      </pc:sldChg>
      <pc:sldChg chg="del">
        <pc:chgData name="Daniel Payne" userId="a306c00b-3d38-4e4a-b5a4-fe9dd7f49f82" providerId="ADAL" clId="{3CF9A1D8-6D5D-4EFF-A467-1F66328BD9A0}" dt="2023-10-11T13:56:18.676" v="3" actId="47"/>
        <pc:sldMkLst>
          <pc:docMk/>
          <pc:sldMk cId="3826160980" sldId="427"/>
        </pc:sldMkLst>
      </pc:sldChg>
      <pc:sldChg chg="del">
        <pc:chgData name="Daniel Payne" userId="a306c00b-3d38-4e4a-b5a4-fe9dd7f49f82" providerId="ADAL" clId="{3CF9A1D8-6D5D-4EFF-A467-1F66328BD9A0}" dt="2023-10-11T13:56:18.676" v="3" actId="47"/>
        <pc:sldMkLst>
          <pc:docMk/>
          <pc:sldMk cId="2227906680" sldId="428"/>
        </pc:sldMkLst>
      </pc:sldChg>
      <pc:sldChg chg="del">
        <pc:chgData name="Daniel Payne" userId="a306c00b-3d38-4e4a-b5a4-fe9dd7f49f82" providerId="ADAL" clId="{3CF9A1D8-6D5D-4EFF-A467-1F66328BD9A0}" dt="2023-10-11T13:56:18.676" v="3" actId="47"/>
        <pc:sldMkLst>
          <pc:docMk/>
          <pc:sldMk cId="1482193775" sldId="429"/>
        </pc:sldMkLst>
      </pc:sldChg>
      <pc:sldChg chg="del">
        <pc:chgData name="Daniel Payne" userId="a306c00b-3d38-4e4a-b5a4-fe9dd7f49f82" providerId="ADAL" clId="{3CF9A1D8-6D5D-4EFF-A467-1F66328BD9A0}" dt="2023-10-11T13:56:18.676" v="3" actId="47"/>
        <pc:sldMkLst>
          <pc:docMk/>
          <pc:sldMk cId="3184379367" sldId="430"/>
        </pc:sldMkLst>
      </pc:sldChg>
      <pc:sldChg chg="del">
        <pc:chgData name="Daniel Payne" userId="a306c00b-3d38-4e4a-b5a4-fe9dd7f49f82" providerId="ADAL" clId="{3CF9A1D8-6D5D-4EFF-A467-1F66328BD9A0}" dt="2023-10-11T13:56:18.676" v="3" actId="47"/>
        <pc:sldMkLst>
          <pc:docMk/>
          <pc:sldMk cId="303968301" sldId="431"/>
        </pc:sldMkLst>
      </pc:sldChg>
      <pc:sldChg chg="del">
        <pc:chgData name="Daniel Payne" userId="a306c00b-3d38-4e4a-b5a4-fe9dd7f49f82" providerId="ADAL" clId="{3CF9A1D8-6D5D-4EFF-A467-1F66328BD9A0}" dt="2023-10-11T13:56:18.676" v="3" actId="47"/>
        <pc:sldMkLst>
          <pc:docMk/>
          <pc:sldMk cId="3149655993" sldId="432"/>
        </pc:sldMkLst>
      </pc:sldChg>
      <pc:sldChg chg="del">
        <pc:chgData name="Daniel Payne" userId="a306c00b-3d38-4e4a-b5a4-fe9dd7f49f82" providerId="ADAL" clId="{3CF9A1D8-6D5D-4EFF-A467-1F66328BD9A0}" dt="2023-10-11T13:56:18.676" v="3" actId="47"/>
        <pc:sldMkLst>
          <pc:docMk/>
          <pc:sldMk cId="3874188101" sldId="433"/>
        </pc:sldMkLst>
      </pc:sldChg>
      <pc:sldChg chg="del">
        <pc:chgData name="Daniel Payne" userId="a306c00b-3d38-4e4a-b5a4-fe9dd7f49f82" providerId="ADAL" clId="{3CF9A1D8-6D5D-4EFF-A467-1F66328BD9A0}" dt="2023-10-11T13:56:18.676" v="3" actId="47"/>
        <pc:sldMkLst>
          <pc:docMk/>
          <pc:sldMk cId="3144516200" sldId="434"/>
        </pc:sldMkLst>
      </pc:sldChg>
      <pc:sldChg chg="del">
        <pc:chgData name="Daniel Payne" userId="a306c00b-3d38-4e4a-b5a4-fe9dd7f49f82" providerId="ADAL" clId="{3CF9A1D8-6D5D-4EFF-A467-1F66328BD9A0}" dt="2023-10-11T13:56:18.676" v="3" actId="47"/>
        <pc:sldMkLst>
          <pc:docMk/>
          <pc:sldMk cId="1688157650" sldId="435"/>
        </pc:sldMkLst>
      </pc:sldChg>
      <pc:sldChg chg="del">
        <pc:chgData name="Daniel Payne" userId="a306c00b-3d38-4e4a-b5a4-fe9dd7f49f82" providerId="ADAL" clId="{3CF9A1D8-6D5D-4EFF-A467-1F66328BD9A0}" dt="2023-10-11T13:56:18.676" v="3" actId="47"/>
        <pc:sldMkLst>
          <pc:docMk/>
          <pc:sldMk cId="1075360908" sldId="436"/>
        </pc:sldMkLst>
      </pc:sldChg>
      <pc:sldChg chg="del">
        <pc:chgData name="Daniel Payne" userId="a306c00b-3d38-4e4a-b5a4-fe9dd7f49f82" providerId="ADAL" clId="{3CF9A1D8-6D5D-4EFF-A467-1F66328BD9A0}" dt="2023-10-11T13:56:18.676" v="3" actId="47"/>
        <pc:sldMkLst>
          <pc:docMk/>
          <pc:sldMk cId="2555360594" sldId="437"/>
        </pc:sldMkLst>
      </pc:sldChg>
      <pc:sldChg chg="del">
        <pc:chgData name="Daniel Payne" userId="a306c00b-3d38-4e4a-b5a4-fe9dd7f49f82" providerId="ADAL" clId="{3CF9A1D8-6D5D-4EFF-A467-1F66328BD9A0}" dt="2023-10-11T13:56:18.676" v="3" actId="47"/>
        <pc:sldMkLst>
          <pc:docMk/>
          <pc:sldMk cId="3862459025" sldId="438"/>
        </pc:sldMkLst>
      </pc:sldChg>
      <pc:sldChg chg="del">
        <pc:chgData name="Daniel Payne" userId="a306c00b-3d38-4e4a-b5a4-fe9dd7f49f82" providerId="ADAL" clId="{3CF9A1D8-6D5D-4EFF-A467-1F66328BD9A0}" dt="2023-10-11T13:56:18.676" v="3" actId="47"/>
        <pc:sldMkLst>
          <pc:docMk/>
          <pc:sldMk cId="3804080349" sldId="440"/>
        </pc:sldMkLst>
      </pc:sldChg>
      <pc:sldChg chg="del">
        <pc:chgData name="Daniel Payne" userId="a306c00b-3d38-4e4a-b5a4-fe9dd7f49f82" providerId="ADAL" clId="{3CF9A1D8-6D5D-4EFF-A467-1F66328BD9A0}" dt="2023-10-11T13:56:18.676" v="3" actId="47"/>
        <pc:sldMkLst>
          <pc:docMk/>
          <pc:sldMk cId="1812512557" sldId="441"/>
        </pc:sldMkLst>
      </pc:sldChg>
      <pc:sldChg chg="del">
        <pc:chgData name="Daniel Payne" userId="a306c00b-3d38-4e4a-b5a4-fe9dd7f49f82" providerId="ADAL" clId="{3CF9A1D8-6D5D-4EFF-A467-1F66328BD9A0}" dt="2023-10-11T13:56:18.676" v="3" actId="47"/>
        <pc:sldMkLst>
          <pc:docMk/>
          <pc:sldMk cId="673027059" sldId="732"/>
        </pc:sldMkLst>
      </pc:sldChg>
      <pc:sldChg chg="del">
        <pc:chgData name="Daniel Payne" userId="a306c00b-3d38-4e4a-b5a4-fe9dd7f49f82" providerId="ADAL" clId="{3CF9A1D8-6D5D-4EFF-A467-1F66328BD9A0}" dt="2023-10-11T13:56:18.676" v="3" actId="47"/>
        <pc:sldMkLst>
          <pc:docMk/>
          <pc:sldMk cId="2337053101" sldId="733"/>
        </pc:sldMkLst>
      </pc:sldChg>
      <pc:sldChg chg="del">
        <pc:chgData name="Daniel Payne" userId="a306c00b-3d38-4e4a-b5a4-fe9dd7f49f82" providerId="ADAL" clId="{3CF9A1D8-6D5D-4EFF-A467-1F66328BD9A0}" dt="2023-10-11T13:56:18.676" v="3" actId="47"/>
        <pc:sldMkLst>
          <pc:docMk/>
          <pc:sldMk cId="2625340335" sldId="73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39E632-9AD0-4BD7-9973-A80BEE177E30}" type="datetimeFigureOut">
              <a:rPr lang="en-GB" smtClean="0"/>
              <a:t>16/10/2023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6D0F62-C7B9-499D-8D5F-F4ECCF7C5343}" type="slidenum">
              <a:rPr lang="en-GB" smtClean="0"/>
              <a:t>‹#›</a:t>
            </a:fld>
            <a:endParaRPr lang="en-GB"/>
          </a:p>
        </p:txBody>
      </p:sp>
    </p:spTree>
    <p:extLst>
      <p:ext uri="{BB962C8B-B14F-4D97-AF65-F5344CB8AC3E}">
        <p14:creationId xmlns:p14="http://schemas.microsoft.com/office/powerpoint/2010/main" val="13838277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6118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9500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11738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93594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84340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58799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78551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969449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021023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056776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96556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2935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748481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824618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580794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43503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641315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878354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101936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199785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552979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629520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303611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649927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588789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290235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124794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2243127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15453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778565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683072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2702653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146230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05007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2132888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949972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38609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363112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7345478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096440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5612300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4541309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8285026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4730534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5738901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6245601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778046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943607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1817883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8123395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1135387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0835459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825840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1558312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1381922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7593151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7412200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8194012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3567898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0373225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1428317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67824411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6343505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674740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5460721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7399258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5.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11.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10.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image" Target="../media/image15.png"/><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14.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image" Target="../media/image16.png"/><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15.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5" Type="http://schemas.openxmlformats.org/officeDocument/2006/relationships/slideLayout" Target="../slideLayouts/slideLayout63.xml"/><Relationship Id="rId4" Type="http://schemas.openxmlformats.org/officeDocument/2006/relationships/slideLayout" Target="../slideLayouts/slideLayout62.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slideLayout" Target="../slideLayouts/slideLayout69.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image" Target="../media/image11.png"/><Relationship Id="rId5" Type="http://schemas.openxmlformats.org/officeDocument/2006/relationships/theme" Target="../theme/theme17.xml"/><Relationship Id="rId4" Type="http://schemas.openxmlformats.org/officeDocument/2006/relationships/slideLayout" Target="../slideLayouts/slideLayout7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7369526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51805999"/>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47276879"/>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38668845"/>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26869570"/>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693367298"/>
      </p:ext>
    </p:extLst>
  </p:cSld>
  <p:clrMap bg1="lt1" tx1="dk1" bg2="lt2" tx2="dk2" accent1="accent1" accent2="accent2" accent3="accent3" accent4="accent4" accent5="accent5" accent6="accent6" hlink="hlink" folHlink="folHlink"/>
  <p:sldLayoutIdLst>
    <p:sldLayoutId id="2147483676" r:id="rId1"/>
    <p:sldLayoutId id="21474836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0001720"/>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111419494"/>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11983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047146390"/>
      </p:ext>
    </p:extLst>
  </p:cSld>
  <p:clrMap bg1="lt1" tx1="dk1" bg2="lt2" tx2="dk2" accent1="accent1" accent2="accent2" accent3="accent3" accent4="accent4" accent5="accent5" accent6="accent6" hlink="hlink" folHlink="folHlink"/>
  <p:sldLayoutIdLst>
    <p:sldLayoutId id="2147483685" r:id="rId1"/>
    <p:sldLayoutId id="2147483746" r:id="rId2"/>
    <p:sldLayoutId id="2147483743"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22556288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341569800"/>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30565286"/>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396253898"/>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099294702"/>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3785918"/>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6" r:id="rId1"/>
    <p:sldLayoutId id="2147483684" r:id="rId2"/>
    <p:sldLayoutId id="2147483682" r:id="rId3"/>
    <p:sldLayoutId id="214748368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6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9.xml"/></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9.xml"/></Relationships>
</file>

<file path=ppt/slides/_rels/slide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9.xml"/></Relationships>
</file>

<file path=ppt/slides/_rels/slide9.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6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13.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6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1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69.xml"/></Relationships>
</file>

<file path=ppt/slides/_rels/slide18.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6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57" y="1216205"/>
            <a:ext cx="3851074" cy="5381543"/>
          </a:xfrm>
        </p:spPr>
        <p:txBody>
          <a:bodyPr>
            <a:normAutofit/>
          </a:bodyPr>
          <a:lstStyle/>
          <a:p>
            <a:br>
              <a:rPr lang="en-GB" sz="3600" b="1" dirty="0">
                <a:latin typeface="+mj-lt"/>
              </a:rPr>
            </a:br>
            <a:r>
              <a:rPr lang="en-GB" sz="2800" b="1" dirty="0">
                <a:latin typeface="+mn-lt"/>
              </a:rPr>
              <a:t>Business Skills:</a:t>
            </a:r>
            <a:br>
              <a:rPr lang="en-GB" sz="2800" dirty="0">
                <a:latin typeface="+mn-lt"/>
              </a:rPr>
            </a:br>
            <a:br>
              <a:rPr lang="en-GB" sz="2800" dirty="0">
                <a:latin typeface="+mn-lt"/>
              </a:rPr>
            </a:br>
            <a:br>
              <a:rPr lang="en-GB" sz="2800" dirty="0">
                <a:latin typeface="+mn-lt"/>
              </a:rPr>
            </a:br>
            <a:r>
              <a:rPr lang="en-GB" sz="2400" dirty="0"/>
              <a:t>Legal Issues and </a:t>
            </a:r>
            <a:br>
              <a:rPr lang="en-GB" sz="2400" dirty="0"/>
            </a:br>
            <a:r>
              <a:rPr lang="en-GB" sz="2400" dirty="0"/>
              <a:t>Group learning</a:t>
            </a:r>
            <a:br>
              <a:rPr lang="en-GB" sz="3600" dirty="0">
                <a:latin typeface="+mn-lt"/>
              </a:rPr>
            </a:br>
            <a:br>
              <a:rPr lang="en-GB" i="1"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522E04F-4410-9F7D-B682-6AA840924C88}"/>
              </a:ext>
            </a:extLst>
          </p:cNvPr>
          <p:cNvSpPr>
            <a:spLocks noGrp="1"/>
          </p:cNvSpPr>
          <p:nvPr>
            <p:ph type="title"/>
          </p:nvPr>
        </p:nvSpPr>
        <p:spPr/>
        <p:txBody>
          <a:bodyPr/>
          <a:lstStyle/>
          <a:p>
            <a:pPr algn="ctr">
              <a:lnSpc>
                <a:spcPct val="107000"/>
              </a:lnSpc>
              <a:spcAft>
                <a:spcPts val="800"/>
              </a:spcAft>
            </a:pPr>
            <a:r>
              <a:rPr lang="en-GB" b="1" dirty="0"/>
              <a:t>Understanding Health and Safety Regulations</a:t>
            </a:r>
            <a:br>
              <a:rPr lang="en-GB" sz="1800" kern="100" dirty="0">
                <a:effectLst/>
                <a:latin typeface="Calibri Light" panose="020F0302020204030204" pitchFamily="34" charset="0"/>
                <a:ea typeface="Calibri Light" panose="020F0302020204030204" pitchFamily="34" charset="0"/>
                <a:cs typeface="Calibri Light" panose="020F0302020204030204" pitchFamily="34" charset="0"/>
              </a:rPr>
            </a:br>
            <a:r>
              <a:rPr lang="en-GB" sz="1800" kern="100" dirty="0">
                <a:effectLst/>
                <a:latin typeface="Calibri Light" panose="020F0302020204030204" pitchFamily="34" charset="0"/>
                <a:ea typeface="Calibri Light" panose="020F0302020204030204" pitchFamily="34" charset="0"/>
                <a:cs typeface="Calibri Light" panose="020F0302020204030204" pitchFamily="34" charset="0"/>
              </a:rPr>
              <a:t> </a:t>
            </a:r>
            <a:br>
              <a:rPr lang="en-GB" sz="1800" kern="100" dirty="0">
                <a:effectLst/>
                <a:latin typeface="Calibri Light" panose="020F0302020204030204" pitchFamily="34" charset="0"/>
                <a:ea typeface="Calibri Light" panose="020F0302020204030204" pitchFamily="34" charset="0"/>
                <a:cs typeface="Calibri Light" panose="020F0302020204030204" pitchFamily="34" charset="0"/>
              </a:rPr>
            </a:br>
            <a:endParaRPr lang="en-GB" sz="4000" b="1"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44C8169A-1DBC-1073-7E8E-18989C20FEBA}"/>
              </a:ext>
            </a:extLst>
          </p:cNvPr>
          <p:cNvSpPr>
            <a:spLocks noGrp="1"/>
          </p:cNvSpPr>
          <p:nvPr>
            <p:ph idx="1"/>
          </p:nvPr>
        </p:nvSpPr>
        <p:spPr/>
        <p:txBody>
          <a:bodyPr/>
          <a:lstStyle/>
          <a:p>
            <a:pPr marL="0" indent="0">
              <a:buNone/>
            </a:pPr>
            <a:r>
              <a:rPr lang="en-GB" sz="2000" u="sng" kern="100" dirty="0">
                <a:effectLst/>
                <a:latin typeface="Calibri" panose="020F0502020204030204" pitchFamily="34" charset="0"/>
                <a:ea typeface="DengXian" panose="02010600030101010101" pitchFamily="2" charset="-122"/>
                <a:cs typeface="Calibri" panose="020F0502020204030204" pitchFamily="34" charset="0"/>
              </a:rPr>
              <a:t>Legal Framework</a:t>
            </a:r>
          </a:p>
          <a:p>
            <a:pPr marL="0" indent="0">
              <a:buNone/>
            </a:pPr>
            <a:br>
              <a:rPr lang="en-GB" sz="2000" kern="100" dirty="0">
                <a:effectLst/>
                <a:latin typeface="Calibri" panose="020F0502020204030204" pitchFamily="34" charset="0"/>
                <a:ea typeface="DengXian" panose="02010600030101010101" pitchFamily="2" charset="-122"/>
                <a:cs typeface="Arial" panose="020B0604020202020204" pitchFamily="34" charset="0"/>
              </a:rPr>
            </a:br>
            <a:r>
              <a:rPr lang="en-GB" sz="2000" kern="100" dirty="0">
                <a:effectLst/>
                <a:latin typeface="Calibri" panose="020F0502020204030204" pitchFamily="34" charset="0"/>
                <a:ea typeface="DengXian" panose="02010600030101010101" pitchFamily="2" charset="-122"/>
                <a:cs typeface="Calibri" panose="020F0502020204030204" pitchFamily="34" charset="0"/>
              </a:rPr>
              <a:t>Explore the UK's health and safety laws applicable to the hotel industry.</a:t>
            </a:r>
            <a:br>
              <a:rPr lang="en-GB" sz="2000" kern="100" dirty="0">
                <a:effectLst/>
                <a:latin typeface="Calibri" panose="020F0502020204030204" pitchFamily="34" charset="0"/>
                <a:ea typeface="DengXian" panose="02010600030101010101" pitchFamily="2" charset="-122"/>
                <a:cs typeface="Arial" panose="020B0604020202020204" pitchFamily="34" charset="0"/>
              </a:rPr>
            </a:br>
            <a:r>
              <a:rPr lang="en-GB" sz="2000" kern="100" dirty="0">
                <a:effectLst/>
                <a:latin typeface="Calibri" panose="020F0502020204030204" pitchFamily="34" charset="0"/>
                <a:ea typeface="DengXian" panose="02010600030101010101" pitchFamily="2" charset="-122"/>
                <a:cs typeface="Calibri" panose="020F0502020204030204" pitchFamily="34" charset="0"/>
              </a:rPr>
              <a:t>Understand the role of regulatory bodies, such as the Health and Safety Executive (HSE).</a:t>
            </a:r>
            <a:br>
              <a:rPr lang="en-GB" sz="2000" kern="100" dirty="0">
                <a:effectLst/>
                <a:latin typeface="Calibri" panose="020F0502020204030204" pitchFamily="34" charset="0"/>
                <a:ea typeface="DengXian" panose="02010600030101010101" pitchFamily="2" charset="-122"/>
                <a:cs typeface="Arial" panose="020B0604020202020204" pitchFamily="34" charset="0"/>
              </a:rPr>
            </a:br>
            <a:r>
              <a:rPr lang="en-GB" sz="2000" kern="100" dirty="0">
                <a:effectLst/>
                <a:latin typeface="Calibri" panose="020F0502020204030204" pitchFamily="34" charset="0"/>
                <a:ea typeface="DengXian" panose="02010600030101010101" pitchFamily="2" charset="-122"/>
                <a:cs typeface="Calibri" panose="020F0502020204030204" pitchFamily="34" charset="0"/>
              </a:rPr>
              <a:t> </a:t>
            </a:r>
            <a:br>
              <a:rPr lang="en-GB" sz="2000" kern="100" dirty="0">
                <a:effectLst/>
                <a:latin typeface="Calibri" panose="020F0502020204030204" pitchFamily="34" charset="0"/>
                <a:ea typeface="DengXian" panose="02010600030101010101" pitchFamily="2" charset="-122"/>
                <a:cs typeface="Arial" panose="020B0604020202020204" pitchFamily="34" charset="0"/>
              </a:rPr>
            </a:br>
            <a:r>
              <a:rPr lang="en-GB" sz="2000" u="sng" kern="100" dirty="0">
                <a:effectLst/>
                <a:latin typeface="Calibri" panose="020F0502020204030204" pitchFamily="34" charset="0"/>
                <a:ea typeface="DengXian" panose="02010600030101010101" pitchFamily="2" charset="-122"/>
                <a:cs typeface="Calibri" panose="020F0502020204030204" pitchFamily="34" charset="0"/>
              </a:rPr>
              <a:t>Responsibilities</a:t>
            </a:r>
          </a:p>
          <a:p>
            <a:pPr marL="0" indent="0">
              <a:buNone/>
            </a:pPr>
            <a:br>
              <a:rPr lang="en-GB" sz="2000" kern="100" dirty="0">
                <a:effectLst/>
                <a:latin typeface="Calibri" panose="020F0502020204030204" pitchFamily="34" charset="0"/>
                <a:ea typeface="DengXian" panose="02010600030101010101" pitchFamily="2" charset="-122"/>
                <a:cs typeface="Arial" panose="020B0604020202020204" pitchFamily="34" charset="0"/>
              </a:rPr>
            </a:br>
            <a:r>
              <a:rPr lang="en-GB" sz="2000" kern="100" dirty="0">
                <a:effectLst/>
                <a:latin typeface="Calibri" panose="020F0502020204030204" pitchFamily="34" charset="0"/>
                <a:ea typeface="DengXian" panose="02010600030101010101" pitchFamily="2" charset="-122"/>
                <a:cs typeface="Calibri" panose="020F0502020204030204" pitchFamily="34" charset="0"/>
              </a:rPr>
              <a:t>Learn about the responsibilities of hotel management and employees in ensuring safety.</a:t>
            </a:r>
            <a:br>
              <a:rPr lang="en-GB" sz="2000" kern="100" dirty="0">
                <a:effectLst/>
                <a:latin typeface="Calibri" panose="020F0502020204030204" pitchFamily="34" charset="0"/>
                <a:ea typeface="DengXian" panose="02010600030101010101" pitchFamily="2" charset="-122"/>
                <a:cs typeface="Arial" panose="020B0604020202020204" pitchFamily="34" charset="0"/>
              </a:rPr>
            </a:br>
            <a:r>
              <a:rPr lang="en-GB" sz="2000" kern="100" dirty="0">
                <a:effectLst/>
                <a:latin typeface="Calibri" panose="020F0502020204030204" pitchFamily="34" charset="0"/>
                <a:ea typeface="DengXian" panose="02010600030101010101" pitchFamily="2" charset="-122"/>
                <a:cs typeface="Calibri" panose="020F0502020204030204" pitchFamily="34" charset="0"/>
              </a:rPr>
              <a:t>Understand the consequences of non-compliance with health and safety regulations.</a:t>
            </a:r>
            <a:br>
              <a:rPr lang="en-GB" sz="2800" kern="1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Tree>
    <p:extLst>
      <p:ext uri="{BB962C8B-B14F-4D97-AF65-F5344CB8AC3E}">
        <p14:creationId xmlns:p14="http://schemas.microsoft.com/office/powerpoint/2010/main" val="799580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69BD9-5A89-FC9E-288D-3F62E6FE158A}"/>
              </a:ext>
            </a:extLst>
          </p:cNvPr>
          <p:cNvSpPr>
            <a:spLocks noGrp="1"/>
          </p:cNvSpPr>
          <p:nvPr>
            <p:ph type="title"/>
          </p:nvPr>
        </p:nvSpPr>
        <p:spPr/>
        <p:txBody>
          <a:bodyPr/>
          <a:lstStyle/>
          <a:p>
            <a:pPr algn="ctr"/>
            <a:r>
              <a:rPr lang="en-GB" b="1" dirty="0"/>
              <a:t>Safety in Hotel Facilities</a:t>
            </a:r>
          </a:p>
        </p:txBody>
      </p:sp>
      <p:pic>
        <p:nvPicPr>
          <p:cNvPr id="5" name="Content Placeholder 4" descr="Receptionist at front desk">
            <a:extLst>
              <a:ext uri="{FF2B5EF4-FFF2-40B4-BE49-F238E27FC236}">
                <a16:creationId xmlns:a16="http://schemas.microsoft.com/office/drawing/2014/main" id="{053CD7DA-CE22-C4FC-C8C7-0F198D54E19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35796" y="1690688"/>
            <a:ext cx="5672407" cy="3781605"/>
          </a:xfrm>
        </p:spPr>
      </p:pic>
    </p:spTree>
    <p:extLst>
      <p:ext uri="{BB962C8B-B14F-4D97-AF65-F5344CB8AC3E}">
        <p14:creationId xmlns:p14="http://schemas.microsoft.com/office/powerpoint/2010/main" val="21640818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95CE3-8FCD-4F2E-093A-02A94BC8068C}"/>
              </a:ext>
            </a:extLst>
          </p:cNvPr>
          <p:cNvSpPr>
            <a:spLocks noGrp="1"/>
          </p:cNvSpPr>
          <p:nvPr>
            <p:ph type="title"/>
          </p:nvPr>
        </p:nvSpPr>
        <p:spPr>
          <a:xfrm>
            <a:off x="628650" y="335628"/>
            <a:ext cx="7886700" cy="1325563"/>
          </a:xfrm>
        </p:spPr>
        <p:txBody>
          <a:bodyPr/>
          <a:lstStyle/>
          <a:p>
            <a:pPr algn="ctr"/>
            <a:br>
              <a:rPr lang="en-GB" sz="5400" dirty="0"/>
            </a:br>
            <a:r>
              <a:rPr lang="en-GB" sz="5400" dirty="0"/>
              <a:t>What do you think you would need to know as a GM regarding Health and safety within your hotel?</a:t>
            </a:r>
          </a:p>
        </p:txBody>
      </p:sp>
    </p:spTree>
    <p:extLst>
      <p:ext uri="{BB962C8B-B14F-4D97-AF65-F5344CB8AC3E}">
        <p14:creationId xmlns:p14="http://schemas.microsoft.com/office/powerpoint/2010/main" val="3318972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580B9-05B3-6791-53F9-3841F6540BB8}"/>
              </a:ext>
            </a:extLst>
          </p:cNvPr>
          <p:cNvSpPr>
            <a:spLocks noGrp="1"/>
          </p:cNvSpPr>
          <p:nvPr>
            <p:ph type="title"/>
          </p:nvPr>
        </p:nvSpPr>
        <p:spPr/>
        <p:txBody>
          <a:bodyPr/>
          <a:lstStyle/>
          <a:p>
            <a:pPr algn="ctr"/>
            <a:r>
              <a:rPr lang="en-GB" sz="4400" b="1" kern="100" dirty="0">
                <a:effectLst/>
                <a:latin typeface="Calibri Light" panose="020F0302020204030204" pitchFamily="34" charset="0"/>
                <a:ea typeface="Calibri Light" panose="020F0302020204030204" pitchFamily="34" charset="0"/>
                <a:cs typeface="Calibri Light" panose="020F0302020204030204" pitchFamily="34" charset="0"/>
              </a:rPr>
              <a:t>Fire Safety</a:t>
            </a:r>
            <a:br>
              <a:rPr lang="en-GB" sz="4400" kern="1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072A492-112E-E2C5-2611-C7DA7CD0D093}"/>
              </a:ext>
            </a:extLst>
          </p:cNvPr>
          <p:cNvSpPr>
            <a:spLocks noGrp="1"/>
          </p:cNvSpPr>
          <p:nvPr>
            <p:ph idx="1"/>
          </p:nvPr>
        </p:nvSpPr>
        <p:spPr>
          <a:xfrm>
            <a:off x="628650" y="1825625"/>
            <a:ext cx="7886700" cy="2333420"/>
          </a:xfrm>
        </p:spPr>
        <p:txBody>
          <a:bodyPr/>
          <a:lstStyle/>
          <a:p>
            <a:pPr>
              <a:lnSpc>
                <a:spcPct val="107000"/>
              </a:lnSpc>
              <a:spcAft>
                <a:spcPts val="800"/>
              </a:spcAft>
            </a:pPr>
            <a:r>
              <a:rPr lang="en-GB" sz="2800" kern="100" dirty="0">
                <a:effectLst/>
                <a:latin typeface="Calibri" panose="020F0502020204030204" pitchFamily="34" charset="0"/>
                <a:ea typeface="DengXian" panose="02010600030101010101" pitchFamily="2" charset="-122"/>
                <a:cs typeface="Calibri" panose="020F0502020204030204" pitchFamily="34" charset="0"/>
              </a:rPr>
              <a:t>Why is Fire Safety important?</a:t>
            </a:r>
          </a:p>
          <a:p>
            <a:pPr>
              <a:lnSpc>
                <a:spcPct val="107000"/>
              </a:lnSpc>
              <a:spcAft>
                <a:spcPts val="800"/>
              </a:spcAft>
            </a:pPr>
            <a:endParaRPr lang="en-GB" sz="2800" kern="100" dirty="0">
              <a:effectLst/>
              <a:latin typeface="Calibri" panose="020F0502020204030204" pitchFamily="34" charset="0"/>
              <a:ea typeface="DengXian" panose="02010600030101010101" pitchFamily="2" charset="-122"/>
              <a:cs typeface="Calibri" panose="020F0502020204030204" pitchFamily="34" charset="0"/>
            </a:endParaRPr>
          </a:p>
          <a:p>
            <a:pPr>
              <a:lnSpc>
                <a:spcPct val="107000"/>
              </a:lnSpc>
              <a:spcAft>
                <a:spcPts val="800"/>
              </a:spcAft>
            </a:pPr>
            <a:r>
              <a:rPr lang="en-GB" sz="2800" kern="100" dirty="0">
                <a:effectLst/>
                <a:latin typeface="Calibri" panose="020F0502020204030204" pitchFamily="34" charset="0"/>
                <a:ea typeface="DengXian" panose="02010600030101010101" pitchFamily="2" charset="-122"/>
                <a:cs typeface="Calibri" panose="020F0502020204030204" pitchFamily="34" charset="0"/>
              </a:rPr>
              <a:t>What things can you think of that link to fire safety?</a:t>
            </a:r>
            <a:endParaRPr lang="en-GB" sz="28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990A21D5-9802-6426-EC01-28F3492AF3CE}"/>
              </a:ext>
            </a:extLst>
          </p:cNvPr>
          <p:cNvSpPr txBox="1"/>
          <p:nvPr/>
        </p:nvSpPr>
        <p:spPr>
          <a:xfrm>
            <a:off x="2286000" y="2400182"/>
            <a:ext cx="4572000" cy="375552"/>
          </a:xfrm>
          <a:prstGeom prst="rect">
            <a:avLst/>
          </a:prstGeom>
          <a:noFill/>
        </p:spPr>
        <p:txBody>
          <a:bodyPr wrap="square">
            <a:spAutoFit/>
          </a:bodyPr>
          <a:lstStyle/>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693297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CFC88-8148-BB08-7365-7FE19885AB83}"/>
              </a:ext>
            </a:extLst>
          </p:cNvPr>
          <p:cNvSpPr>
            <a:spLocks noGrp="1"/>
          </p:cNvSpPr>
          <p:nvPr>
            <p:ph type="title"/>
          </p:nvPr>
        </p:nvSpPr>
        <p:spPr/>
        <p:txBody>
          <a:bodyPr/>
          <a:lstStyle/>
          <a:p>
            <a:pPr algn="ctr"/>
            <a:r>
              <a:rPr lang="en-GB" b="1" dirty="0"/>
              <a:t>Types of Fire Extinguishers </a:t>
            </a:r>
          </a:p>
        </p:txBody>
      </p:sp>
      <p:sp>
        <p:nvSpPr>
          <p:cNvPr id="3" name="Content Placeholder 2">
            <a:extLst>
              <a:ext uri="{FF2B5EF4-FFF2-40B4-BE49-F238E27FC236}">
                <a16:creationId xmlns:a16="http://schemas.microsoft.com/office/drawing/2014/main" id="{52A428AF-4A74-2EFA-F1D6-B855F10B77AD}"/>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A630A52C-6A87-65B7-93F5-D42F5C297539}"/>
              </a:ext>
            </a:extLst>
          </p:cNvPr>
          <p:cNvPicPr>
            <a:picLocks noChangeAspect="1"/>
          </p:cNvPicPr>
          <p:nvPr/>
        </p:nvPicPr>
        <p:blipFill>
          <a:blip r:embed="rId2"/>
          <a:stretch>
            <a:fillRect/>
          </a:stretch>
        </p:blipFill>
        <p:spPr>
          <a:xfrm>
            <a:off x="1309687" y="1690688"/>
            <a:ext cx="6524625" cy="2809875"/>
          </a:xfrm>
          <a:prstGeom prst="rect">
            <a:avLst/>
          </a:prstGeom>
        </p:spPr>
      </p:pic>
      <p:sp>
        <p:nvSpPr>
          <p:cNvPr id="6" name="TextBox 5">
            <a:extLst>
              <a:ext uri="{FF2B5EF4-FFF2-40B4-BE49-F238E27FC236}">
                <a16:creationId xmlns:a16="http://schemas.microsoft.com/office/drawing/2014/main" id="{21AA13A7-7898-0275-913E-A7601615372F}"/>
              </a:ext>
            </a:extLst>
          </p:cNvPr>
          <p:cNvSpPr txBox="1"/>
          <p:nvPr/>
        </p:nvSpPr>
        <p:spPr>
          <a:xfrm>
            <a:off x="628649" y="5251571"/>
            <a:ext cx="7886699" cy="369332"/>
          </a:xfrm>
          <a:prstGeom prst="rect">
            <a:avLst/>
          </a:prstGeom>
          <a:noFill/>
        </p:spPr>
        <p:txBody>
          <a:bodyPr wrap="square">
            <a:spAutoFit/>
          </a:bodyPr>
          <a:lstStyle/>
          <a:p>
            <a:r>
              <a:rPr lang="en-GB" dirty="0"/>
              <a:t>https://www.highspeedtraining.co.uk/hub/different-types-of-fire-extinguishers/</a:t>
            </a:r>
          </a:p>
        </p:txBody>
      </p:sp>
    </p:spTree>
    <p:extLst>
      <p:ext uri="{BB962C8B-B14F-4D97-AF65-F5344CB8AC3E}">
        <p14:creationId xmlns:p14="http://schemas.microsoft.com/office/powerpoint/2010/main" val="3260172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9426E-B9E5-97B0-CD12-44E8D0FEF38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C3DCD3-85EE-7E43-5585-325283D74A06}"/>
              </a:ext>
            </a:extLst>
          </p:cNvPr>
          <p:cNvSpPr>
            <a:spLocks noGrp="1"/>
          </p:cNvSpPr>
          <p:nvPr>
            <p:ph idx="1"/>
          </p:nvPr>
        </p:nvSpPr>
        <p:spPr/>
        <p:txBody>
          <a:bodyPr/>
          <a:lstStyle/>
          <a:p>
            <a:endParaRPr lang="en-GB" dirty="0"/>
          </a:p>
        </p:txBody>
      </p:sp>
      <p:pic>
        <p:nvPicPr>
          <p:cNvPr id="1026" name="Picture 2" descr="Fire Extinguisher Type Chart">
            <a:extLst>
              <a:ext uri="{FF2B5EF4-FFF2-40B4-BE49-F238E27FC236}">
                <a16:creationId xmlns:a16="http://schemas.microsoft.com/office/drawing/2014/main" id="{AF712C49-2AE4-7A2E-3417-7B85DC1CD0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1109" y="365125"/>
            <a:ext cx="8101781" cy="48582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C12A032-C73F-B23F-DC5F-2F947C3179B1}"/>
              </a:ext>
            </a:extLst>
          </p:cNvPr>
          <p:cNvSpPr txBox="1"/>
          <p:nvPr/>
        </p:nvSpPr>
        <p:spPr>
          <a:xfrm>
            <a:off x="727586" y="5604387"/>
            <a:ext cx="7688826" cy="369332"/>
          </a:xfrm>
          <a:prstGeom prst="rect">
            <a:avLst/>
          </a:prstGeom>
          <a:noFill/>
        </p:spPr>
        <p:txBody>
          <a:bodyPr wrap="square" rtlCol="0">
            <a:spAutoFit/>
          </a:bodyPr>
          <a:lstStyle/>
          <a:p>
            <a:r>
              <a:rPr lang="en-GB" dirty="0"/>
              <a:t>https://www.businesswatchgroup.co.uk/fire-services/fire-extinguishers/types/</a:t>
            </a:r>
          </a:p>
        </p:txBody>
      </p:sp>
    </p:spTree>
    <p:extLst>
      <p:ext uri="{BB962C8B-B14F-4D97-AF65-F5344CB8AC3E}">
        <p14:creationId xmlns:p14="http://schemas.microsoft.com/office/powerpoint/2010/main" val="3871161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B1AA8-B9BB-8C2A-C8CF-AD3C034BA1FA}"/>
              </a:ext>
            </a:extLst>
          </p:cNvPr>
          <p:cNvSpPr>
            <a:spLocks noGrp="1"/>
          </p:cNvSpPr>
          <p:nvPr>
            <p:ph type="title"/>
          </p:nvPr>
        </p:nvSpPr>
        <p:spPr>
          <a:xfrm>
            <a:off x="628650" y="591267"/>
            <a:ext cx="7886700" cy="1325563"/>
          </a:xfrm>
        </p:spPr>
        <p:txBody>
          <a:bodyPr/>
          <a:lstStyle/>
          <a:p>
            <a:pPr algn="ctr"/>
            <a:r>
              <a:rPr lang="en-GB" sz="4400" b="1" kern="100" dirty="0">
                <a:effectLst/>
                <a:latin typeface="Calibri Light" panose="020F0302020204030204" pitchFamily="34" charset="0"/>
                <a:ea typeface="Calibri Light" panose="020F0302020204030204" pitchFamily="34" charset="0"/>
                <a:cs typeface="Calibri Light" panose="020F0302020204030204" pitchFamily="34" charset="0"/>
              </a:rPr>
              <a:t>Swimming Pools and Spas</a:t>
            </a:r>
            <a:br>
              <a:rPr lang="en-GB" sz="4400" kern="1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87C1258-54B3-EBAC-ABEF-15749D6802AE}"/>
              </a:ext>
            </a:extLst>
          </p:cNvPr>
          <p:cNvSpPr>
            <a:spLocks noGrp="1"/>
          </p:cNvSpPr>
          <p:nvPr>
            <p:ph idx="1"/>
          </p:nvPr>
        </p:nvSpPr>
        <p:spPr/>
        <p:txBody>
          <a:bodyPr/>
          <a:lstStyle/>
          <a:p>
            <a:pPr>
              <a:lnSpc>
                <a:spcPct val="150000"/>
              </a:lnSpc>
            </a:pPr>
            <a:endParaRPr lang="en-GB" dirty="0"/>
          </a:p>
          <a:p>
            <a:pPr>
              <a:lnSpc>
                <a:spcPct val="150000"/>
              </a:lnSpc>
            </a:pPr>
            <a:r>
              <a:rPr lang="en-GB" dirty="0"/>
              <a:t>Water Quality Maintenance</a:t>
            </a:r>
          </a:p>
          <a:p>
            <a:pPr>
              <a:lnSpc>
                <a:spcPct val="150000"/>
              </a:lnSpc>
            </a:pPr>
            <a:r>
              <a:rPr lang="en-GB" dirty="0"/>
              <a:t>Lifeguard Duties</a:t>
            </a:r>
          </a:p>
        </p:txBody>
      </p:sp>
      <p:pic>
        <p:nvPicPr>
          <p:cNvPr id="7" name="Picture 6" descr="Feet touching the pool">
            <a:extLst>
              <a:ext uri="{FF2B5EF4-FFF2-40B4-BE49-F238E27FC236}">
                <a16:creationId xmlns:a16="http://schemas.microsoft.com/office/drawing/2014/main" id="{C2449DDA-B7D6-B217-959B-939F6812F0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19863" y="2984039"/>
            <a:ext cx="4096318" cy="2730613"/>
          </a:xfrm>
          <a:prstGeom prst="ellipse">
            <a:avLst/>
          </a:prstGeom>
          <a:ln>
            <a:noFill/>
          </a:ln>
          <a:effectLst>
            <a:softEdge rad="112500"/>
          </a:effectLst>
        </p:spPr>
      </p:pic>
    </p:spTree>
    <p:extLst>
      <p:ext uri="{BB962C8B-B14F-4D97-AF65-F5344CB8AC3E}">
        <p14:creationId xmlns:p14="http://schemas.microsoft.com/office/powerpoint/2010/main" val="754034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D0FD0-F532-4CC8-0BCA-8648EF4769CD}"/>
              </a:ext>
            </a:extLst>
          </p:cNvPr>
          <p:cNvSpPr>
            <a:spLocks noGrp="1"/>
          </p:cNvSpPr>
          <p:nvPr>
            <p:ph type="title"/>
          </p:nvPr>
        </p:nvSpPr>
        <p:spPr/>
        <p:txBody>
          <a:bodyPr/>
          <a:lstStyle/>
          <a:p>
            <a:pPr algn="ctr"/>
            <a:r>
              <a:rPr lang="en-GB" dirty="0"/>
              <a:t>Guest Safety</a:t>
            </a:r>
          </a:p>
        </p:txBody>
      </p:sp>
      <p:pic>
        <p:nvPicPr>
          <p:cNvPr id="5" name="Content Placeholder 4" descr="Person rolling luggage">
            <a:extLst>
              <a:ext uri="{FF2B5EF4-FFF2-40B4-BE49-F238E27FC236}">
                <a16:creationId xmlns:a16="http://schemas.microsoft.com/office/drawing/2014/main" id="{1D70A0ED-5566-508B-9378-A47E51EE20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07700" y="1461832"/>
            <a:ext cx="6528600" cy="4351338"/>
          </a:xfrm>
        </p:spPr>
      </p:pic>
    </p:spTree>
    <p:extLst>
      <p:ext uri="{BB962C8B-B14F-4D97-AF65-F5344CB8AC3E}">
        <p14:creationId xmlns:p14="http://schemas.microsoft.com/office/powerpoint/2010/main" val="5736275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3F212-B268-B1A7-72C4-78809036E816}"/>
              </a:ext>
            </a:extLst>
          </p:cNvPr>
          <p:cNvSpPr>
            <a:spLocks noGrp="1"/>
          </p:cNvSpPr>
          <p:nvPr>
            <p:ph type="title"/>
          </p:nvPr>
        </p:nvSpPr>
        <p:spPr/>
        <p:txBody>
          <a:bodyPr/>
          <a:lstStyle/>
          <a:p>
            <a:pPr algn="ctr"/>
            <a:r>
              <a:rPr lang="en-GB" sz="4400" b="1" kern="100" dirty="0">
                <a:effectLst/>
                <a:latin typeface="Calibri Light" panose="020F0302020204030204" pitchFamily="34" charset="0"/>
                <a:ea typeface="Calibri Light" panose="020F0302020204030204" pitchFamily="34" charset="0"/>
                <a:cs typeface="Calibri Light" panose="020F0302020204030204" pitchFamily="34" charset="0"/>
              </a:rPr>
              <a:t>Reception and Check-In</a:t>
            </a:r>
            <a:br>
              <a:rPr lang="en-GB" sz="4400" kern="1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5F7CF107-5618-7625-56D7-4C65785C5811}"/>
              </a:ext>
            </a:extLst>
          </p:cNvPr>
          <p:cNvSpPr>
            <a:spLocks noGrp="1"/>
          </p:cNvSpPr>
          <p:nvPr>
            <p:ph idx="1"/>
          </p:nvPr>
        </p:nvSpPr>
        <p:spPr/>
        <p:txBody>
          <a:bodyPr/>
          <a:lstStyle/>
          <a:p>
            <a:pPr>
              <a:lnSpc>
                <a:spcPct val="150000"/>
              </a:lnSpc>
            </a:pPr>
            <a:r>
              <a:rPr lang="en-GB" dirty="0"/>
              <a:t>Guest Verification</a:t>
            </a:r>
          </a:p>
          <a:p>
            <a:pPr>
              <a:lnSpc>
                <a:spcPct val="150000"/>
              </a:lnSpc>
            </a:pPr>
            <a:r>
              <a:rPr lang="en-GB" dirty="0"/>
              <a:t>Handling Guest Information</a:t>
            </a:r>
          </a:p>
          <a:p>
            <a:pPr>
              <a:lnSpc>
                <a:spcPct val="150000"/>
              </a:lnSpc>
            </a:pPr>
            <a:r>
              <a:rPr lang="en-GB" dirty="0"/>
              <a:t>Handling key cards securely</a:t>
            </a:r>
          </a:p>
        </p:txBody>
      </p:sp>
    </p:spTree>
    <p:extLst>
      <p:ext uri="{BB962C8B-B14F-4D97-AF65-F5344CB8AC3E}">
        <p14:creationId xmlns:p14="http://schemas.microsoft.com/office/powerpoint/2010/main" val="331556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997ED-C92C-FAE0-10B9-71BB09B185E0}"/>
              </a:ext>
            </a:extLst>
          </p:cNvPr>
          <p:cNvSpPr>
            <a:spLocks noGrp="1"/>
          </p:cNvSpPr>
          <p:nvPr>
            <p:ph type="title"/>
          </p:nvPr>
        </p:nvSpPr>
        <p:spPr/>
        <p:txBody>
          <a:bodyPr/>
          <a:lstStyle/>
          <a:p>
            <a:pPr algn="ctr"/>
            <a:r>
              <a:rPr lang="en-GB" sz="4400" b="1" kern="100" dirty="0">
                <a:effectLst/>
                <a:latin typeface="Calibri Light" panose="020F0302020204030204" pitchFamily="34" charset="0"/>
                <a:ea typeface="Calibri Light" panose="020F0302020204030204" pitchFamily="34" charset="0"/>
                <a:cs typeface="Calibri Light" panose="020F0302020204030204" pitchFamily="34" charset="0"/>
              </a:rPr>
              <a:t>Room Safety</a:t>
            </a:r>
            <a:br>
              <a:rPr lang="en-GB" sz="4400" kern="1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23F4685-8C7F-FC12-8E0D-E12F76BB7C95}"/>
              </a:ext>
            </a:extLst>
          </p:cNvPr>
          <p:cNvSpPr>
            <a:spLocks noGrp="1"/>
          </p:cNvSpPr>
          <p:nvPr>
            <p:ph idx="1"/>
          </p:nvPr>
        </p:nvSpPr>
        <p:spPr/>
        <p:txBody>
          <a:bodyPr/>
          <a:lstStyle/>
          <a:p>
            <a:r>
              <a:rPr lang="en-GB" dirty="0"/>
              <a:t>What do you think of when I say room safety?</a:t>
            </a:r>
          </a:p>
          <a:p>
            <a:pPr>
              <a:lnSpc>
                <a:spcPct val="150000"/>
              </a:lnSpc>
            </a:pPr>
            <a:r>
              <a:rPr lang="en-GB" dirty="0"/>
              <a:t>Locks</a:t>
            </a:r>
          </a:p>
          <a:p>
            <a:pPr>
              <a:lnSpc>
                <a:spcPct val="150000"/>
              </a:lnSpc>
            </a:pPr>
            <a:r>
              <a:rPr lang="en-GB" dirty="0"/>
              <a:t>Safe</a:t>
            </a:r>
          </a:p>
          <a:p>
            <a:pPr>
              <a:lnSpc>
                <a:spcPct val="150000"/>
              </a:lnSpc>
            </a:pPr>
            <a:r>
              <a:rPr lang="en-GB" dirty="0"/>
              <a:t>Emergency Exits</a:t>
            </a:r>
          </a:p>
          <a:p>
            <a:pPr>
              <a:lnSpc>
                <a:spcPct val="150000"/>
              </a:lnSpc>
            </a:pPr>
            <a:r>
              <a:rPr lang="en-GB" dirty="0"/>
              <a:t>PAT testing</a:t>
            </a:r>
          </a:p>
          <a:p>
            <a:endParaRPr lang="en-GB" dirty="0"/>
          </a:p>
        </p:txBody>
      </p:sp>
    </p:spTree>
    <p:extLst>
      <p:ext uri="{BB962C8B-B14F-4D97-AF65-F5344CB8AC3E}">
        <p14:creationId xmlns:p14="http://schemas.microsoft.com/office/powerpoint/2010/main" val="1779509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F9280-6833-6B37-842B-60C7DD134593}"/>
              </a:ext>
            </a:extLst>
          </p:cNvPr>
          <p:cNvSpPr>
            <a:spLocks noGrp="1"/>
          </p:cNvSpPr>
          <p:nvPr>
            <p:ph type="title"/>
          </p:nvPr>
        </p:nvSpPr>
        <p:spPr/>
        <p:txBody>
          <a:bodyPr/>
          <a:lstStyle/>
          <a:p>
            <a:pPr algn="ctr"/>
            <a:r>
              <a:rPr lang="en-GB" sz="4400" b="1" kern="100" dirty="0">
                <a:effectLst/>
                <a:latin typeface="Calibri Light" panose="020F0302020204030204" pitchFamily="34" charset="0"/>
                <a:ea typeface="Calibri Light" panose="020F0302020204030204" pitchFamily="34" charset="0"/>
                <a:cs typeface="Calibri Light" panose="020F0302020204030204" pitchFamily="34" charset="0"/>
              </a:rPr>
              <a:t>Health and Hygiene</a:t>
            </a:r>
            <a:br>
              <a:rPr lang="en-GB" sz="4400" kern="1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5F307D2-B5D3-066E-FEB4-41C63D9A069C}"/>
              </a:ext>
            </a:extLst>
          </p:cNvPr>
          <p:cNvSpPr>
            <a:spLocks noGrp="1"/>
          </p:cNvSpPr>
          <p:nvPr>
            <p:ph idx="1"/>
          </p:nvPr>
        </p:nvSpPr>
        <p:spPr>
          <a:xfrm>
            <a:off x="628650" y="1825625"/>
            <a:ext cx="8220382" cy="4351338"/>
          </a:xfrm>
        </p:spPr>
        <p:txBody>
          <a:bodyPr/>
          <a:lstStyle/>
          <a:p>
            <a:pPr>
              <a:lnSpc>
                <a:spcPct val="150000"/>
              </a:lnSpc>
            </a:pPr>
            <a:r>
              <a:rPr lang="en-GB" dirty="0"/>
              <a:t>Laundry – External and In house</a:t>
            </a:r>
          </a:p>
          <a:p>
            <a:pPr>
              <a:lnSpc>
                <a:spcPct val="150000"/>
              </a:lnSpc>
            </a:pPr>
            <a:r>
              <a:rPr lang="en-GB" dirty="0"/>
              <a:t>Cleaning Products and how to store them</a:t>
            </a:r>
          </a:p>
          <a:p>
            <a:pPr>
              <a:lnSpc>
                <a:spcPct val="150000"/>
              </a:lnSpc>
            </a:pPr>
            <a:r>
              <a:rPr lang="en-GB" dirty="0"/>
              <a:t>Waste disposal</a:t>
            </a:r>
          </a:p>
          <a:p>
            <a:pPr>
              <a:lnSpc>
                <a:spcPct val="150000"/>
              </a:lnSpc>
            </a:pPr>
            <a:r>
              <a:rPr lang="en-GB" dirty="0"/>
              <a:t>Cleanliness of the facilities – Rooms and public areas</a:t>
            </a:r>
          </a:p>
        </p:txBody>
      </p:sp>
    </p:spTree>
    <p:extLst>
      <p:ext uri="{BB962C8B-B14F-4D97-AF65-F5344CB8AC3E}">
        <p14:creationId xmlns:p14="http://schemas.microsoft.com/office/powerpoint/2010/main" val="2832420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9486E-E065-CBBF-7172-575AB0947563}"/>
              </a:ext>
            </a:extLst>
          </p:cNvPr>
          <p:cNvSpPr>
            <a:spLocks noGrp="1"/>
          </p:cNvSpPr>
          <p:nvPr>
            <p:ph type="title"/>
          </p:nvPr>
        </p:nvSpPr>
        <p:spPr/>
        <p:txBody>
          <a:bodyPr/>
          <a:lstStyle/>
          <a:p>
            <a:pPr algn="ctr"/>
            <a:r>
              <a:rPr lang="en-GB" dirty="0"/>
              <a:t>Employee Health and Safety</a:t>
            </a:r>
          </a:p>
        </p:txBody>
      </p:sp>
      <p:pic>
        <p:nvPicPr>
          <p:cNvPr id="5" name="Content Placeholder 4" descr="Male workers walking in factory">
            <a:extLst>
              <a:ext uri="{FF2B5EF4-FFF2-40B4-BE49-F238E27FC236}">
                <a16:creationId xmlns:a16="http://schemas.microsoft.com/office/drawing/2014/main" id="{7F43714D-6BBF-337B-DF60-B1749AE6F6C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27127" y="1766632"/>
            <a:ext cx="5289745" cy="3525636"/>
          </a:xfrm>
        </p:spPr>
      </p:pic>
    </p:spTree>
    <p:extLst>
      <p:ext uri="{BB962C8B-B14F-4D97-AF65-F5344CB8AC3E}">
        <p14:creationId xmlns:p14="http://schemas.microsoft.com/office/powerpoint/2010/main" val="4264821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ED4B7-0777-B599-7D51-7F75AE67E73F}"/>
              </a:ext>
            </a:extLst>
          </p:cNvPr>
          <p:cNvSpPr>
            <a:spLocks noGrp="1"/>
          </p:cNvSpPr>
          <p:nvPr>
            <p:ph type="title"/>
          </p:nvPr>
        </p:nvSpPr>
        <p:spPr/>
        <p:txBody>
          <a:bodyPr/>
          <a:lstStyle/>
          <a:p>
            <a:pPr algn="ctr"/>
            <a:r>
              <a:rPr lang="en-GB" sz="4400" b="1" kern="100" dirty="0">
                <a:effectLst/>
                <a:latin typeface="Calibri Light" panose="020F0302020204030204" pitchFamily="34" charset="0"/>
                <a:ea typeface="Calibri Light" panose="020F0302020204030204" pitchFamily="34" charset="0"/>
                <a:cs typeface="Calibri Light" panose="020F0302020204030204" pitchFamily="34" charset="0"/>
              </a:rPr>
              <a:t>Staff Training</a:t>
            </a:r>
            <a:br>
              <a:rPr lang="en-GB" sz="4400" kern="1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4B5ED47-0605-9F34-45E0-4B5996C33355}"/>
              </a:ext>
            </a:extLst>
          </p:cNvPr>
          <p:cNvSpPr>
            <a:spLocks noGrp="1"/>
          </p:cNvSpPr>
          <p:nvPr>
            <p:ph idx="1"/>
          </p:nvPr>
        </p:nvSpPr>
        <p:spPr/>
        <p:txBody>
          <a:bodyPr/>
          <a:lstStyle/>
          <a:p>
            <a:pPr>
              <a:lnSpc>
                <a:spcPct val="150000"/>
              </a:lnSpc>
            </a:pPr>
            <a:r>
              <a:rPr lang="en-GB" dirty="0"/>
              <a:t>Induction</a:t>
            </a:r>
          </a:p>
          <a:p>
            <a:pPr>
              <a:lnSpc>
                <a:spcPct val="150000"/>
              </a:lnSpc>
            </a:pPr>
            <a:r>
              <a:rPr lang="en-GB" dirty="0"/>
              <a:t>Ongoing training programs</a:t>
            </a:r>
          </a:p>
          <a:p>
            <a:pPr>
              <a:lnSpc>
                <a:spcPct val="150000"/>
              </a:lnSpc>
            </a:pPr>
            <a:r>
              <a:rPr lang="en-GB" dirty="0"/>
              <a:t>Specialist Roles – Fire warden</a:t>
            </a:r>
          </a:p>
        </p:txBody>
      </p:sp>
    </p:spTree>
    <p:extLst>
      <p:ext uri="{BB962C8B-B14F-4D97-AF65-F5344CB8AC3E}">
        <p14:creationId xmlns:p14="http://schemas.microsoft.com/office/powerpoint/2010/main" val="3496905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62EF9-8C81-C513-9868-82C2C00498CA}"/>
              </a:ext>
            </a:extLst>
          </p:cNvPr>
          <p:cNvSpPr>
            <a:spLocks noGrp="1"/>
          </p:cNvSpPr>
          <p:nvPr>
            <p:ph type="title"/>
          </p:nvPr>
        </p:nvSpPr>
        <p:spPr/>
        <p:txBody>
          <a:bodyPr/>
          <a:lstStyle/>
          <a:p>
            <a:pPr algn="ctr"/>
            <a:r>
              <a:rPr lang="en-GB" sz="4400" b="1" kern="100" dirty="0">
                <a:effectLst/>
                <a:latin typeface="Calibri Light" panose="020F0302020204030204" pitchFamily="34" charset="0"/>
                <a:ea typeface="Calibri Light" panose="020F0302020204030204" pitchFamily="34" charset="0"/>
                <a:cs typeface="Calibri Light" panose="020F0302020204030204" pitchFamily="34" charset="0"/>
              </a:rPr>
              <a:t>Ergonomics</a:t>
            </a:r>
            <a:br>
              <a:rPr lang="en-GB" sz="4400" kern="1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87491C9A-9534-B3A6-F7CD-A18AAA957D49}"/>
              </a:ext>
            </a:extLst>
          </p:cNvPr>
          <p:cNvSpPr>
            <a:spLocks noGrp="1"/>
          </p:cNvSpPr>
          <p:nvPr>
            <p:ph idx="1"/>
          </p:nvPr>
        </p:nvSpPr>
        <p:spPr/>
        <p:txBody>
          <a:bodyPr/>
          <a:lstStyle/>
          <a:p>
            <a:r>
              <a:rPr lang="en-GB" dirty="0"/>
              <a:t>What are Ergonomics? </a:t>
            </a:r>
          </a:p>
          <a:p>
            <a:endParaRPr lang="en-GB" dirty="0"/>
          </a:p>
          <a:p>
            <a:pPr>
              <a:lnSpc>
                <a:spcPct val="150000"/>
              </a:lnSpc>
            </a:pPr>
            <a:r>
              <a:rPr lang="en-GB" dirty="0"/>
              <a:t>Prevent workplace injuries</a:t>
            </a:r>
          </a:p>
          <a:p>
            <a:pPr>
              <a:lnSpc>
                <a:spcPct val="150000"/>
              </a:lnSpc>
            </a:pPr>
            <a:r>
              <a:rPr lang="en-GB" dirty="0"/>
              <a:t>Desk assessment</a:t>
            </a:r>
          </a:p>
          <a:p>
            <a:endParaRPr lang="en-GB" dirty="0"/>
          </a:p>
          <a:p>
            <a:endParaRPr lang="en-GB" dirty="0"/>
          </a:p>
        </p:txBody>
      </p:sp>
    </p:spTree>
    <p:extLst>
      <p:ext uri="{BB962C8B-B14F-4D97-AF65-F5344CB8AC3E}">
        <p14:creationId xmlns:p14="http://schemas.microsoft.com/office/powerpoint/2010/main" val="167176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AACE6-963D-C90C-974A-B6D91826BB30}"/>
              </a:ext>
            </a:extLst>
          </p:cNvPr>
          <p:cNvSpPr>
            <a:spLocks noGrp="1"/>
          </p:cNvSpPr>
          <p:nvPr>
            <p:ph type="title"/>
          </p:nvPr>
        </p:nvSpPr>
        <p:spPr/>
        <p:txBody>
          <a:bodyPr/>
          <a:lstStyle/>
          <a:p>
            <a:pPr algn="ctr"/>
            <a:r>
              <a:rPr lang="en-GB" sz="4400" b="1" kern="100" dirty="0">
                <a:effectLst/>
                <a:latin typeface="Calibri Light" panose="020F0302020204030204" pitchFamily="34" charset="0"/>
                <a:ea typeface="Calibri Light" panose="020F0302020204030204" pitchFamily="34" charset="0"/>
                <a:cs typeface="Calibri Light" panose="020F0302020204030204" pitchFamily="34" charset="0"/>
              </a:rPr>
              <a:t>Reporting Incidents</a:t>
            </a:r>
            <a:br>
              <a:rPr lang="en-GB" sz="4400" kern="1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2FEA165-7090-9485-1499-A4AB72C81118}"/>
              </a:ext>
            </a:extLst>
          </p:cNvPr>
          <p:cNvSpPr>
            <a:spLocks noGrp="1"/>
          </p:cNvSpPr>
          <p:nvPr>
            <p:ph idx="1"/>
          </p:nvPr>
        </p:nvSpPr>
        <p:spPr/>
        <p:txBody>
          <a:bodyPr/>
          <a:lstStyle/>
          <a:p>
            <a:pPr marL="0" indent="0">
              <a:buNone/>
            </a:pPr>
            <a:r>
              <a:rPr lang="en-GB" dirty="0"/>
              <a:t>Why is it important to report incidents?</a:t>
            </a:r>
          </a:p>
          <a:p>
            <a:endParaRPr lang="en-GB" dirty="0"/>
          </a:p>
          <a:p>
            <a:pPr>
              <a:lnSpc>
                <a:spcPct val="150000"/>
              </a:lnSpc>
            </a:pPr>
            <a:r>
              <a:rPr lang="en-GB" dirty="0"/>
              <a:t>Incident book</a:t>
            </a:r>
          </a:p>
          <a:p>
            <a:pPr>
              <a:lnSpc>
                <a:spcPct val="150000"/>
              </a:lnSpc>
            </a:pPr>
            <a:r>
              <a:rPr lang="en-GB" dirty="0"/>
              <a:t>Becoming accountable in the workplace </a:t>
            </a:r>
          </a:p>
        </p:txBody>
      </p:sp>
    </p:spTree>
    <p:extLst>
      <p:ext uri="{BB962C8B-B14F-4D97-AF65-F5344CB8AC3E}">
        <p14:creationId xmlns:p14="http://schemas.microsoft.com/office/powerpoint/2010/main" val="2229520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31146-F714-9A54-7C54-6ECE50A01670}"/>
              </a:ext>
            </a:extLst>
          </p:cNvPr>
          <p:cNvSpPr>
            <a:spLocks noGrp="1"/>
          </p:cNvSpPr>
          <p:nvPr>
            <p:ph type="title"/>
          </p:nvPr>
        </p:nvSpPr>
        <p:spPr>
          <a:xfrm>
            <a:off x="628650" y="542106"/>
            <a:ext cx="7886700" cy="1325563"/>
          </a:xfrm>
        </p:spPr>
        <p:txBody>
          <a:bodyPr/>
          <a:lstStyle/>
          <a:p>
            <a:pPr algn="ctr"/>
            <a:r>
              <a:rPr lang="en-GB" b="1" dirty="0"/>
              <a:t>Crisis Management</a:t>
            </a:r>
          </a:p>
        </p:txBody>
      </p:sp>
      <p:pic>
        <p:nvPicPr>
          <p:cNvPr id="5" name="Content Placeholder 4" descr="Top view of person leading large crowd">
            <a:extLst>
              <a:ext uri="{FF2B5EF4-FFF2-40B4-BE49-F238E27FC236}">
                <a16:creationId xmlns:a16="http://schemas.microsoft.com/office/drawing/2014/main" id="{A941EE5A-BB7B-5CE9-6ACB-6810FAA853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37252" y="1690688"/>
            <a:ext cx="5069496" cy="40555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920742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70AB8-E996-F08D-687B-8C72DEF593CC}"/>
              </a:ext>
            </a:extLst>
          </p:cNvPr>
          <p:cNvSpPr>
            <a:spLocks noGrp="1"/>
          </p:cNvSpPr>
          <p:nvPr>
            <p:ph type="title"/>
          </p:nvPr>
        </p:nvSpPr>
        <p:spPr/>
        <p:txBody>
          <a:bodyPr/>
          <a:lstStyle/>
          <a:p>
            <a:pPr algn="ctr"/>
            <a:r>
              <a:rPr lang="en-GB" sz="4400" b="1" kern="100" dirty="0">
                <a:effectLst/>
                <a:latin typeface="Calibri Light" panose="020F0302020204030204" pitchFamily="34" charset="0"/>
                <a:ea typeface="Calibri Light" panose="020F0302020204030204" pitchFamily="34" charset="0"/>
                <a:cs typeface="Calibri Light" panose="020F0302020204030204" pitchFamily="34" charset="0"/>
              </a:rPr>
              <a:t>Security</a:t>
            </a:r>
            <a:br>
              <a:rPr lang="en-GB" sz="4400" kern="1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F9AE030-5BB1-7931-C0E7-93F64EBE4741}"/>
              </a:ext>
            </a:extLst>
          </p:cNvPr>
          <p:cNvSpPr>
            <a:spLocks noGrp="1"/>
          </p:cNvSpPr>
          <p:nvPr>
            <p:ph idx="1"/>
          </p:nvPr>
        </p:nvSpPr>
        <p:spPr/>
        <p:txBody>
          <a:bodyPr/>
          <a:lstStyle/>
          <a:p>
            <a:pPr>
              <a:lnSpc>
                <a:spcPct val="150000"/>
              </a:lnSpc>
            </a:pPr>
            <a:r>
              <a:rPr lang="en-GB" dirty="0"/>
              <a:t>Guest Security</a:t>
            </a:r>
          </a:p>
          <a:p>
            <a:pPr>
              <a:lnSpc>
                <a:spcPct val="150000"/>
              </a:lnSpc>
            </a:pPr>
            <a:r>
              <a:rPr lang="en-GB" dirty="0"/>
              <a:t>Handling Security Incidents</a:t>
            </a:r>
          </a:p>
          <a:p>
            <a:pPr>
              <a:lnSpc>
                <a:spcPct val="150000"/>
              </a:lnSpc>
            </a:pPr>
            <a:r>
              <a:rPr lang="en-GB" dirty="0"/>
              <a:t>Law Enforcement</a:t>
            </a:r>
          </a:p>
        </p:txBody>
      </p:sp>
      <p:pic>
        <p:nvPicPr>
          <p:cNvPr id="7" name="Picture 6" descr="Padlock on computer motherboard">
            <a:extLst>
              <a:ext uri="{FF2B5EF4-FFF2-40B4-BE49-F238E27FC236}">
                <a16:creationId xmlns:a16="http://schemas.microsoft.com/office/drawing/2014/main" id="{035DE256-8791-5C98-44F4-5FB533A6BF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71295" y="3234812"/>
            <a:ext cx="3817066" cy="254781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834097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68CAA-A10D-CFA3-EB59-F49D304C0296}"/>
              </a:ext>
            </a:extLst>
          </p:cNvPr>
          <p:cNvSpPr>
            <a:spLocks noGrp="1"/>
          </p:cNvSpPr>
          <p:nvPr>
            <p:ph type="title"/>
          </p:nvPr>
        </p:nvSpPr>
        <p:spPr/>
        <p:txBody>
          <a:bodyPr/>
          <a:lstStyle/>
          <a:p>
            <a:pPr algn="ctr"/>
            <a:r>
              <a:rPr lang="en-GB" sz="4400" b="1" kern="100" dirty="0">
                <a:effectLst/>
                <a:latin typeface="Calibri" panose="020F0502020204030204" pitchFamily="34" charset="0"/>
                <a:ea typeface="DengXian" panose="02010600030101010101" pitchFamily="2" charset="-122"/>
                <a:cs typeface="Arial" panose="020B0604020202020204" pitchFamily="34" charset="0"/>
              </a:rPr>
              <a:t>Pandemic Preparedness</a:t>
            </a:r>
            <a:br>
              <a:rPr lang="en-GB" sz="4400" kern="1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37A828F2-352F-469A-53B9-42E725EEB1C8}"/>
              </a:ext>
            </a:extLst>
          </p:cNvPr>
          <p:cNvSpPr>
            <a:spLocks noGrp="1"/>
          </p:cNvSpPr>
          <p:nvPr>
            <p:ph idx="1"/>
          </p:nvPr>
        </p:nvSpPr>
        <p:spPr/>
        <p:txBody>
          <a:bodyPr/>
          <a:lstStyle/>
          <a:p>
            <a:r>
              <a:rPr lang="en-GB" dirty="0"/>
              <a:t>Preparation is the key</a:t>
            </a:r>
          </a:p>
          <a:p>
            <a:endParaRPr lang="en-GB" dirty="0"/>
          </a:p>
          <a:p>
            <a:pPr marL="0" indent="0">
              <a:buNone/>
            </a:pPr>
            <a:r>
              <a:rPr lang="en-GB" u="sng" dirty="0"/>
              <a:t>Covid-19</a:t>
            </a:r>
          </a:p>
          <a:p>
            <a:r>
              <a:rPr lang="en-GB" dirty="0"/>
              <a:t>Multiple areas to consider </a:t>
            </a:r>
          </a:p>
          <a:p>
            <a:pPr lvl="1"/>
            <a:r>
              <a:rPr lang="en-GB" dirty="0"/>
              <a:t>Hygiene</a:t>
            </a:r>
          </a:p>
          <a:p>
            <a:pPr lvl="1"/>
            <a:r>
              <a:rPr lang="en-GB" dirty="0"/>
              <a:t>Social Distancing</a:t>
            </a:r>
          </a:p>
          <a:p>
            <a:pPr lvl="1"/>
            <a:r>
              <a:rPr lang="en-GB" dirty="0"/>
              <a:t>Communicating Effectively </a:t>
            </a:r>
          </a:p>
        </p:txBody>
      </p:sp>
    </p:spTree>
    <p:extLst>
      <p:ext uri="{BB962C8B-B14F-4D97-AF65-F5344CB8AC3E}">
        <p14:creationId xmlns:p14="http://schemas.microsoft.com/office/powerpoint/2010/main" val="28718185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5B276-C380-D6FF-98A8-6D818B2C832F}"/>
              </a:ext>
            </a:extLst>
          </p:cNvPr>
          <p:cNvSpPr>
            <a:spLocks noGrp="1"/>
          </p:cNvSpPr>
          <p:nvPr>
            <p:ph type="title"/>
          </p:nvPr>
        </p:nvSpPr>
        <p:spPr>
          <a:xfrm>
            <a:off x="628650" y="1508125"/>
            <a:ext cx="7886700" cy="1325563"/>
          </a:xfrm>
        </p:spPr>
        <p:txBody>
          <a:bodyPr/>
          <a:lstStyle/>
          <a:p>
            <a:pPr algn="ctr"/>
            <a:r>
              <a:rPr lang="en-GB" b="1" dirty="0"/>
              <a:t>Health and Safety</a:t>
            </a:r>
            <a:br>
              <a:rPr lang="en-GB" b="1" dirty="0"/>
            </a:br>
            <a:r>
              <a:rPr lang="en-GB" b="1" dirty="0"/>
              <a:t>Role-Play</a:t>
            </a:r>
          </a:p>
        </p:txBody>
      </p:sp>
    </p:spTree>
    <p:extLst>
      <p:ext uri="{BB962C8B-B14F-4D97-AF65-F5344CB8AC3E}">
        <p14:creationId xmlns:p14="http://schemas.microsoft.com/office/powerpoint/2010/main" val="42851444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4F84B-06FE-4331-D9C8-BBF973A6B356}"/>
              </a:ext>
            </a:extLst>
          </p:cNvPr>
          <p:cNvSpPr>
            <a:spLocks noGrp="1"/>
          </p:cNvSpPr>
          <p:nvPr>
            <p:ph type="title"/>
          </p:nvPr>
        </p:nvSpPr>
        <p:spPr/>
        <p:txBody>
          <a:bodyPr/>
          <a:lstStyle/>
          <a:p>
            <a:pPr algn="ctr"/>
            <a:r>
              <a:rPr lang="en-GB" sz="4400" b="1" kern="100" dirty="0">
                <a:effectLst/>
                <a:latin typeface="Calibri Light" panose="020F0302020204030204" pitchFamily="34" charset="0"/>
                <a:ea typeface="Calibri Light" panose="020F0302020204030204" pitchFamily="34" charset="0"/>
                <a:cs typeface="Calibri Light" panose="020F0302020204030204" pitchFamily="34" charset="0"/>
              </a:rPr>
              <a:t>Conclusion</a:t>
            </a:r>
            <a:br>
              <a:rPr lang="en-GB" sz="4400" kern="1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1E740C1C-0F7D-6107-484B-45A9D0328402}"/>
              </a:ext>
            </a:extLst>
          </p:cNvPr>
          <p:cNvSpPr>
            <a:spLocks noGrp="1"/>
          </p:cNvSpPr>
          <p:nvPr>
            <p:ph idx="1"/>
          </p:nvPr>
        </p:nvSpPr>
        <p:spPr>
          <a:xfrm>
            <a:off x="628650" y="1494042"/>
            <a:ext cx="7886700" cy="4351338"/>
          </a:xfrm>
        </p:spPr>
        <p:txBody>
          <a:bodyPr/>
          <a:lstStyle/>
          <a:p>
            <a:pPr marL="0" indent="0">
              <a:lnSpc>
                <a:spcPct val="150000"/>
              </a:lnSpc>
              <a:buNone/>
            </a:pPr>
            <a:r>
              <a:rPr lang="en-GB" sz="2000" kern="100" dirty="0">
                <a:effectLst/>
                <a:latin typeface="Calibri" panose="020F0502020204030204" pitchFamily="34" charset="0"/>
                <a:ea typeface="DengXian" panose="02010600030101010101" pitchFamily="2" charset="-122"/>
                <a:cs typeface="Arial" panose="020B0604020202020204" pitchFamily="34" charset="0"/>
              </a:rPr>
              <a:t>Health and safety in the UK hotel industry is a crucial aspect of the business. By mastering the regulations and best practices outlined in today’s session, you will be better equipped to ensure the safety and well-being of guests and employees.</a:t>
            </a:r>
          </a:p>
          <a:p>
            <a:pPr marL="0" indent="0">
              <a:lnSpc>
                <a:spcPct val="150000"/>
              </a:lnSpc>
              <a:buNone/>
            </a:pPr>
            <a:r>
              <a:rPr lang="en-GB" sz="2000" kern="100" dirty="0">
                <a:effectLst/>
                <a:latin typeface="Calibri" panose="020F0502020204030204" pitchFamily="34" charset="0"/>
                <a:ea typeface="DengXian" panose="02010600030101010101" pitchFamily="2" charset="-122"/>
                <a:cs typeface="Arial" panose="020B0604020202020204" pitchFamily="34" charset="0"/>
              </a:rPr>
              <a:t> As you embark on your journey in the hotel industry, remember that prioritising health and safety not only complies with the law but also enhances the reputation and success of your hotel. </a:t>
            </a:r>
          </a:p>
          <a:p>
            <a:pPr marL="0" indent="0">
              <a:lnSpc>
                <a:spcPct val="150000"/>
              </a:lnSpc>
              <a:buNone/>
            </a:pPr>
            <a:r>
              <a:rPr lang="en-GB" sz="2000" kern="100" dirty="0">
                <a:effectLst/>
                <a:latin typeface="Calibri" panose="020F0502020204030204" pitchFamily="34" charset="0"/>
                <a:ea typeface="DengXian" panose="02010600030101010101" pitchFamily="2" charset="-122"/>
                <a:cs typeface="Arial" panose="020B0604020202020204" pitchFamily="34" charset="0"/>
              </a:rPr>
              <a:t>Good luck and stay safe!</a:t>
            </a:r>
          </a:p>
          <a:p>
            <a:endParaRPr lang="en-GB" dirty="0"/>
          </a:p>
        </p:txBody>
      </p:sp>
    </p:spTree>
    <p:extLst>
      <p:ext uri="{BB962C8B-B14F-4D97-AF65-F5344CB8AC3E}">
        <p14:creationId xmlns:p14="http://schemas.microsoft.com/office/powerpoint/2010/main" val="258048219"/>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6BE85CC-A63A-4EF8-9D7B-181DFEE081E2}" vid="{8073D62D-11B1-4066-9D9E-06B33118E2B5}"/>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4" ma:contentTypeDescription="Create a new document." ma:contentTypeScope="" ma:versionID="45e7513a6a6730f82110e07bdc9d8451">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d6d298152381d167ba0e9d5adf454c9f"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7928cb23-5615-40cd-b4dc-3e154f2c5758}" ma:internalName="TaxCatchAll" ma:showField="CatchAllData" ma:web="6e64d6fd-104f-4775-b027-3bb9d422765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6e64d6fd-104f-4775-b027-3bb9d4227659" xsi:nil="true"/>
    <lcf76f155ced4ddcb4097134ff3c332f xmlns="3e7a15d4-c698-4f99-9f68-49b1414f384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B1740EB-F72E-46B6-A9DA-394D9F6060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7a15d4-c698-4f99-9f68-49b1414f3841"/>
    <ds:schemaRef ds:uri="6e64d6fd-104f-4775-b027-3bb9d4227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openxmlformats.org/package/2006/metadata/core-properties"/>
    <ds:schemaRef ds:uri="http://schemas.microsoft.com/office/2006/documentManagement/types"/>
    <ds:schemaRef ds:uri="http://schemas.microsoft.com/office/2006/metadata/properties"/>
    <ds:schemaRef ds:uri="http://www.w3.org/XML/1998/namespace"/>
    <ds:schemaRef ds:uri="3e7a15d4-c698-4f99-9f68-49b1414f3841"/>
    <ds:schemaRef ds:uri="http://purl.org/dc/elements/1.1/"/>
    <ds:schemaRef ds:uri="http://schemas.microsoft.com/office/infopath/2007/PartnerControls"/>
    <ds:schemaRef ds:uri="6e64d6fd-104f-4775-b027-3bb9d4227659"/>
    <ds:schemaRef ds:uri="http://purl.org/dc/terms/"/>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406</Words>
  <Application>Microsoft Office PowerPoint</Application>
  <PresentationFormat>On-screen Show (4:3)</PresentationFormat>
  <Paragraphs>67</Paragraphs>
  <Slides>21</Slides>
  <Notes>0</Notes>
  <HiddenSlides>0</HiddenSlides>
  <MMClips>0</MMClips>
  <ScaleCrop>false</ScaleCrop>
  <HeadingPairs>
    <vt:vector size="6" baseType="variant">
      <vt:variant>
        <vt:lpstr>Fonts Used</vt:lpstr>
      </vt:variant>
      <vt:variant>
        <vt:i4>3</vt:i4>
      </vt:variant>
      <vt:variant>
        <vt:lpstr>Theme</vt:lpstr>
      </vt:variant>
      <vt:variant>
        <vt:i4>17</vt:i4>
      </vt:variant>
      <vt:variant>
        <vt:lpstr>Slide Titles</vt:lpstr>
      </vt:variant>
      <vt:variant>
        <vt:i4>21</vt:i4>
      </vt:variant>
    </vt:vector>
  </HeadingPairs>
  <TitlesOfParts>
    <vt:vector size="41" baseType="lpstr">
      <vt:lpstr>Arial</vt:lpstr>
      <vt:lpstr>Calibri</vt:lpstr>
      <vt:lpstr>Calibri Light</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Text 1</vt:lpstr>
      <vt:lpstr> Business Skills:   Legal Issues and  Group learning  </vt:lpstr>
      <vt:lpstr>Understanding Health and Safety Regulations   </vt:lpstr>
      <vt:lpstr>Safety in Hotel Facilities</vt:lpstr>
      <vt:lpstr> What do you think you would need to know as a GM regarding Health and safety within your hotel?</vt:lpstr>
      <vt:lpstr>Fire Safety </vt:lpstr>
      <vt:lpstr>Types of Fire Extinguishers </vt:lpstr>
      <vt:lpstr>PowerPoint Presentation</vt:lpstr>
      <vt:lpstr>Swimming Pools and Spas </vt:lpstr>
      <vt:lpstr>Guest Safety</vt:lpstr>
      <vt:lpstr>Reception and Check-In </vt:lpstr>
      <vt:lpstr>Room Safety </vt:lpstr>
      <vt:lpstr>Health and Hygiene </vt:lpstr>
      <vt:lpstr>Employee Health and Safety</vt:lpstr>
      <vt:lpstr>Staff Training </vt:lpstr>
      <vt:lpstr>Ergonomics </vt:lpstr>
      <vt:lpstr>Reporting Incidents </vt:lpstr>
      <vt:lpstr>Crisis Management</vt:lpstr>
      <vt:lpstr>Security </vt:lpstr>
      <vt:lpstr>Pandemic Preparedness </vt:lpstr>
      <vt:lpstr>Health and Safety Role-Play</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 Week 3 Paraphrasing Plagiarism and Referencin</dc:title>
  <dc:creator>Deborah Lloyd;Julia Ault</dc:creator>
  <cp:lastModifiedBy>Daniel Payne</cp:lastModifiedBy>
  <cp:revision>123</cp:revision>
  <cp:lastPrinted>2020-09-16T11:34:26Z</cp:lastPrinted>
  <dcterms:created xsi:type="dcterms:W3CDTF">2015-04-14T15:21:28Z</dcterms:created>
  <dcterms:modified xsi:type="dcterms:W3CDTF">2023-10-16T15:12:21Z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y fmtid="{D5CDD505-2E9C-101B-9397-08002B2CF9AE}" pid="3" name="MediaServiceImageTags">
    <vt:lpwstr/>
  </property>
</Properties>
</file>