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F4364E8-34EA-43C3-8B72-7968D75AB296}" v="233" dt="2022-03-12T15:10:00.9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nka Hristova" userId="e536f6d1ad363712" providerId="LiveId" clId="{EF4364E8-34EA-43C3-8B72-7968D75AB296}"/>
    <pc:docChg chg="undo redo custSel addSld modSld">
      <pc:chgData name="Penka Hristova" userId="e536f6d1ad363712" providerId="LiveId" clId="{EF4364E8-34EA-43C3-8B72-7968D75AB296}" dt="2022-03-12T15:12:53.997" v="1959" actId="14100"/>
      <pc:docMkLst>
        <pc:docMk/>
      </pc:docMkLst>
      <pc:sldChg chg="addSp delSp modSp mod modAnim">
        <pc:chgData name="Penka Hristova" userId="e536f6d1ad363712" providerId="LiveId" clId="{EF4364E8-34EA-43C3-8B72-7968D75AB296}" dt="2022-03-12T15:12:53.997" v="1959" actId="14100"/>
        <pc:sldMkLst>
          <pc:docMk/>
          <pc:sldMk cId="2362085840" sldId="256"/>
        </pc:sldMkLst>
        <pc:spChg chg="mod">
          <ac:chgData name="Penka Hristova" userId="e536f6d1ad363712" providerId="LiveId" clId="{EF4364E8-34EA-43C3-8B72-7968D75AB296}" dt="2022-03-12T15:12:53.997" v="1959" actId="14100"/>
          <ac:spMkLst>
            <pc:docMk/>
            <pc:sldMk cId="2362085840" sldId="256"/>
            <ac:spMk id="2" creationId="{34C0E84F-5ACA-4E2B-9519-B49934E0678F}"/>
          </ac:spMkLst>
        </pc:spChg>
        <pc:spChg chg="mod ord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3" creationId="{7B1AF3BD-802A-4FDC-A847-DEB59F8CAA9C}"/>
          </ac:spMkLst>
        </pc:spChg>
        <pc:spChg chg="add del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18" creationId="{0149A9F6-B857-488C-AC3A-007B78165715}"/>
          </ac:spMkLst>
        </pc:spChg>
        <pc:spChg chg="add del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20" creationId="{249EFD05-C377-44BE-91F0-1D17C1D9BF60}"/>
          </ac:spMkLst>
        </pc:spChg>
        <pc:spChg chg="add del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35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37" creationId="{5ED9E2D9-EE69-4775-8CE5-9EAC35AD2F2E}"/>
          </ac:spMkLst>
        </pc:spChg>
        <pc:spChg chg="add del">
          <ac:chgData name="Penka Hristova" userId="e536f6d1ad363712" providerId="LiveId" clId="{EF4364E8-34EA-43C3-8B72-7968D75AB296}" dt="2022-03-12T15:10:29.204" v="1957" actId="26606"/>
          <ac:spMkLst>
            <pc:docMk/>
            <pc:sldMk cId="2362085840" sldId="256"/>
            <ac:spMk id="39" creationId="{3D75B673-1FA7-415E-8B2E-7A0550C8BDDF}"/>
          </ac:spMkLst>
        </pc:spChg>
        <pc:grpChg chg="add del">
          <ac:chgData name="Penka Hristova" userId="e536f6d1ad363712" providerId="LiveId" clId="{EF4364E8-34EA-43C3-8B72-7968D75AB296}" dt="2022-03-12T15:10:29.204" v="1957" actId="26606"/>
          <ac:grpSpMkLst>
            <pc:docMk/>
            <pc:sldMk cId="2362085840" sldId="256"/>
            <ac:grpSpMk id="22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2T15:10:29.204" v="1957" actId="26606"/>
          <ac:grpSpMkLst>
            <pc:docMk/>
            <pc:sldMk cId="2362085840" sldId="256"/>
            <ac:grpSpMk id="27" creationId="{3C9AA14C-80A4-427C-A911-28CD20C56E5E}"/>
          </ac:grpSpMkLst>
        </pc:grpChg>
        <pc:picChg chg="mod">
          <ac:chgData name="Penka Hristova" userId="e536f6d1ad363712" providerId="LiveId" clId="{EF4364E8-34EA-43C3-8B72-7968D75AB296}" dt="2022-03-12T15:10:29.204" v="1957" actId="26606"/>
          <ac:picMkLst>
            <pc:docMk/>
            <pc:sldMk cId="2362085840" sldId="256"/>
            <ac:picMk id="4" creationId="{C5238F49-CCDE-45D1-AAAF-63C943968DAF}"/>
          </ac:picMkLst>
        </pc:picChg>
      </pc:sldChg>
      <pc:sldChg chg="addSp delSp modSp mod">
        <pc:chgData name="Penka Hristova" userId="e536f6d1ad363712" providerId="LiveId" clId="{EF4364E8-34EA-43C3-8B72-7968D75AB296}" dt="2022-03-12T14:25:41.814" v="1552" actId="20577"/>
        <pc:sldMkLst>
          <pc:docMk/>
          <pc:sldMk cId="53874437" sldId="257"/>
        </pc:sldMkLst>
        <pc:spChg chg="mod">
          <ac:chgData name="Penka Hristova" userId="e536f6d1ad363712" providerId="LiveId" clId="{EF4364E8-34EA-43C3-8B72-7968D75AB296}" dt="2022-03-12T14:18:12.849" v="1454" actId="1076"/>
          <ac:spMkLst>
            <pc:docMk/>
            <pc:sldMk cId="53874437" sldId="257"/>
            <ac:spMk id="2" creationId="{7D6FFB66-0AC8-41CE-B674-AC180BEEDCA2}"/>
          </ac:spMkLst>
        </pc:spChg>
        <pc:spChg chg="add del mod">
          <ac:chgData name="Penka Hristova" userId="e536f6d1ad363712" providerId="LiveId" clId="{EF4364E8-34EA-43C3-8B72-7968D75AB296}" dt="2022-03-12T14:19:29.647" v="1457"/>
          <ac:spMkLst>
            <pc:docMk/>
            <pc:sldMk cId="53874437" sldId="257"/>
            <ac:spMk id="3" creationId="{C0074CFC-D808-461B-91AE-4BC0E8FD57A0}"/>
          </ac:spMkLst>
        </pc:spChg>
        <pc:spChg chg="add mod">
          <ac:chgData name="Penka Hristova" userId="e536f6d1ad363712" providerId="LiveId" clId="{EF4364E8-34EA-43C3-8B72-7968D75AB296}" dt="2022-03-12T14:25:41.814" v="1552" actId="20577"/>
          <ac:spMkLst>
            <pc:docMk/>
            <pc:sldMk cId="53874437" sldId="257"/>
            <ac:spMk id="4" creationId="{D3AA2CF4-418E-4D93-AC87-E3F016AB43DB}"/>
          </ac:spMkLst>
        </pc:spChg>
        <pc:spChg chg="del">
          <ac:chgData name="Penka Hristova" userId="e536f6d1ad363712" providerId="LiveId" clId="{EF4364E8-34EA-43C3-8B72-7968D75AB296}" dt="2022-03-10T12:59:53.649" v="953" actId="26606"/>
          <ac:spMkLst>
            <pc:docMk/>
            <pc:sldMk cId="53874437" sldId="257"/>
            <ac:spMk id="9" creationId="{2BFB0E95-9CAE-4968-A118-2B9F7C8BBBEC}"/>
          </ac:spMkLst>
        </pc:spChg>
        <pc:spChg chg="del">
          <ac:chgData name="Penka Hristova" userId="e536f6d1ad363712" providerId="LiveId" clId="{EF4364E8-34EA-43C3-8B72-7968D75AB296}" dt="2022-03-10T12:59:53.649" v="953" actId="26606"/>
          <ac:spMkLst>
            <pc:docMk/>
            <pc:sldMk cId="53874437" sldId="257"/>
            <ac:spMk id="11" creationId="{90BBC371-361C-45F7-9235-C3252E336B5B}"/>
          </ac:spMkLst>
        </pc:spChg>
        <pc:spChg chg="del">
          <ac:chgData name="Penka Hristova" userId="e536f6d1ad363712" providerId="LiveId" clId="{EF4364E8-34EA-43C3-8B72-7968D75AB296}" dt="2022-03-10T12:59:53.649" v="953" actId="26606"/>
          <ac:spMkLst>
            <pc:docMk/>
            <pc:sldMk cId="53874437" sldId="257"/>
            <ac:spMk id="13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0T13:23:18.515" v="1001" actId="26606"/>
          <ac:spMkLst>
            <pc:docMk/>
            <pc:sldMk cId="53874437" sldId="257"/>
            <ac:spMk id="18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0T13:23:18.515" v="1001" actId="26606"/>
          <ac:spMkLst>
            <pc:docMk/>
            <pc:sldMk cId="53874437" sldId="257"/>
            <ac:spMk id="20" creationId="{90BBC371-361C-45F7-9235-C3252E336B5B}"/>
          </ac:spMkLst>
        </pc:spChg>
        <pc:spChg chg="add del">
          <ac:chgData name="Penka Hristova" userId="e536f6d1ad363712" providerId="LiveId" clId="{EF4364E8-34EA-43C3-8B72-7968D75AB296}" dt="2022-03-10T13:23:18.515" v="1001" actId="26606"/>
          <ac:spMkLst>
            <pc:docMk/>
            <pc:sldMk cId="53874437" sldId="257"/>
            <ac:spMk id="22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0T13:22:49.313" v="996" actId="26606"/>
          <ac:spMkLst>
            <pc:docMk/>
            <pc:sldMk cId="53874437" sldId="257"/>
            <ac:spMk id="27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0T13:22:49.313" v="996" actId="26606"/>
          <ac:spMkLst>
            <pc:docMk/>
            <pc:sldMk cId="53874437" sldId="257"/>
            <ac:spMk id="29" creationId="{72133437-BFEB-412D-978C-59379BF575EC}"/>
          </ac:spMkLst>
        </pc:spChg>
        <pc:spChg chg="add del">
          <ac:chgData name="Penka Hristova" userId="e536f6d1ad363712" providerId="LiveId" clId="{EF4364E8-34EA-43C3-8B72-7968D75AB296}" dt="2022-03-10T13:22:49.313" v="996" actId="26606"/>
          <ac:spMkLst>
            <pc:docMk/>
            <pc:sldMk cId="53874437" sldId="257"/>
            <ac:spMk id="41" creationId="{D277D65C-DA10-481D-B5A1-7DB78CF638DD}"/>
          </ac:spMkLst>
        </pc:spChg>
        <pc:spChg chg="add del">
          <ac:chgData name="Penka Hristova" userId="e536f6d1ad363712" providerId="LiveId" clId="{EF4364E8-34EA-43C3-8B72-7968D75AB296}" dt="2022-03-10T13:23:02.414" v="998" actId="26606"/>
          <ac:spMkLst>
            <pc:docMk/>
            <pc:sldMk cId="53874437" sldId="257"/>
            <ac:spMk id="43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0T13:23:02.414" v="998" actId="26606"/>
          <ac:spMkLst>
            <pc:docMk/>
            <pc:sldMk cId="53874437" sldId="257"/>
            <ac:spMk id="44" creationId="{90BBC371-361C-45F7-9235-C3252E336B5B}"/>
          </ac:spMkLst>
        </pc:spChg>
        <pc:spChg chg="add del">
          <ac:chgData name="Penka Hristova" userId="e536f6d1ad363712" providerId="LiveId" clId="{EF4364E8-34EA-43C3-8B72-7968D75AB296}" dt="2022-03-10T13:23:02.414" v="998" actId="26606"/>
          <ac:spMkLst>
            <pc:docMk/>
            <pc:sldMk cId="53874437" sldId="257"/>
            <ac:spMk id="45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0T13:23:18.462" v="1000" actId="26606"/>
          <ac:spMkLst>
            <pc:docMk/>
            <pc:sldMk cId="53874437" sldId="257"/>
            <ac:spMk id="47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0T13:23:18.462" v="1000" actId="26606"/>
          <ac:spMkLst>
            <pc:docMk/>
            <pc:sldMk cId="53874437" sldId="257"/>
            <ac:spMk id="48" creationId="{72133437-BFEB-412D-978C-59379BF575EC}"/>
          </ac:spMkLst>
        </pc:spChg>
        <pc:spChg chg="add del">
          <ac:chgData name="Penka Hristova" userId="e536f6d1ad363712" providerId="LiveId" clId="{EF4364E8-34EA-43C3-8B72-7968D75AB296}" dt="2022-03-10T13:23:18.462" v="1000" actId="26606"/>
          <ac:spMkLst>
            <pc:docMk/>
            <pc:sldMk cId="53874437" sldId="257"/>
            <ac:spMk id="51" creationId="{D277D65C-DA10-481D-B5A1-7DB78CF638DD}"/>
          </ac:spMkLst>
        </pc:spChg>
        <pc:spChg chg="add del">
          <ac:chgData name="Penka Hristova" userId="e536f6d1ad363712" providerId="LiveId" clId="{EF4364E8-34EA-43C3-8B72-7968D75AB296}" dt="2022-03-10T13:28:40.329" v="1062" actId="26606"/>
          <ac:spMkLst>
            <pc:docMk/>
            <pc:sldMk cId="53874437" sldId="257"/>
            <ac:spMk id="53" creationId="{63A683F5-4E61-4C6A-8AB3-38B2A5CA1557}"/>
          </ac:spMkLst>
        </pc:spChg>
        <pc:spChg chg="add del">
          <ac:chgData name="Penka Hristova" userId="e536f6d1ad363712" providerId="LiveId" clId="{EF4364E8-34EA-43C3-8B72-7968D75AB296}" dt="2022-03-10T13:29:12.577" v="1065" actId="26606"/>
          <ac:spMkLst>
            <pc:docMk/>
            <pc:sldMk cId="53874437" sldId="257"/>
            <ac:spMk id="58" creationId="{63A683F5-4E61-4C6A-8AB3-38B2A5CA1557}"/>
          </ac:spMkLst>
        </pc:spChg>
        <pc:spChg chg="add">
          <ac:chgData name="Penka Hristova" userId="e536f6d1ad363712" providerId="LiveId" clId="{EF4364E8-34EA-43C3-8B72-7968D75AB296}" dt="2022-03-10T13:29:12.577" v="1065" actId="26606"/>
          <ac:spMkLst>
            <pc:docMk/>
            <pc:sldMk cId="53874437" sldId="257"/>
            <ac:spMk id="63" creationId="{2BFB0E95-9CAE-4968-A118-2B9F7C8BBBEC}"/>
          </ac:spMkLst>
        </pc:spChg>
        <pc:spChg chg="add">
          <ac:chgData name="Penka Hristova" userId="e536f6d1ad363712" providerId="LiveId" clId="{EF4364E8-34EA-43C3-8B72-7968D75AB296}" dt="2022-03-10T13:29:12.577" v="1065" actId="26606"/>
          <ac:spMkLst>
            <pc:docMk/>
            <pc:sldMk cId="53874437" sldId="257"/>
            <ac:spMk id="65" creationId="{72133437-BFEB-412D-978C-59379BF575EC}"/>
          </ac:spMkLst>
        </pc:spChg>
        <pc:spChg chg="add">
          <ac:chgData name="Penka Hristova" userId="e536f6d1ad363712" providerId="LiveId" clId="{EF4364E8-34EA-43C3-8B72-7968D75AB296}" dt="2022-03-10T13:29:12.577" v="1065" actId="26606"/>
          <ac:spMkLst>
            <pc:docMk/>
            <pc:sldMk cId="53874437" sldId="257"/>
            <ac:spMk id="77" creationId="{D277D65C-DA10-481D-B5A1-7DB78CF638DD}"/>
          </ac:spMkLst>
        </pc:spChg>
        <pc:grpChg chg="add del">
          <ac:chgData name="Penka Hristova" userId="e536f6d1ad363712" providerId="LiveId" clId="{EF4364E8-34EA-43C3-8B72-7968D75AB296}" dt="2022-03-10T13:22:49.313" v="996" actId="26606"/>
          <ac:grpSpMkLst>
            <pc:docMk/>
            <pc:sldMk cId="53874437" sldId="257"/>
            <ac:grpSpMk id="31" creationId="{898907C4-FC8B-4436-8D59-610E3736136D}"/>
          </ac:grpSpMkLst>
        </pc:grpChg>
        <pc:grpChg chg="add del">
          <ac:chgData name="Penka Hristova" userId="e536f6d1ad363712" providerId="LiveId" clId="{EF4364E8-34EA-43C3-8B72-7968D75AB296}" dt="2022-03-10T13:22:49.313" v="996" actId="26606"/>
          <ac:grpSpMkLst>
            <pc:docMk/>
            <pc:sldMk cId="53874437" sldId="257"/>
            <ac:grpSpMk id="36" creationId="{9F9D18AC-8DBF-44B9-B251-652985A640D9}"/>
          </ac:grpSpMkLst>
        </pc:grpChg>
        <pc:grpChg chg="add del">
          <ac:chgData name="Penka Hristova" userId="e536f6d1ad363712" providerId="LiveId" clId="{EF4364E8-34EA-43C3-8B72-7968D75AB296}" dt="2022-03-10T13:23:18.462" v="1000" actId="26606"/>
          <ac:grpSpMkLst>
            <pc:docMk/>
            <pc:sldMk cId="53874437" sldId="257"/>
            <ac:grpSpMk id="49" creationId="{898907C4-FC8B-4436-8D59-610E3736136D}"/>
          </ac:grpSpMkLst>
        </pc:grpChg>
        <pc:grpChg chg="add del">
          <ac:chgData name="Penka Hristova" userId="e536f6d1ad363712" providerId="LiveId" clId="{EF4364E8-34EA-43C3-8B72-7968D75AB296}" dt="2022-03-10T13:23:18.462" v="1000" actId="26606"/>
          <ac:grpSpMkLst>
            <pc:docMk/>
            <pc:sldMk cId="53874437" sldId="257"/>
            <ac:grpSpMk id="50" creationId="{9F9D18AC-8DBF-44B9-B251-652985A640D9}"/>
          </ac:grpSpMkLst>
        </pc:grpChg>
        <pc:grpChg chg="add">
          <ac:chgData name="Penka Hristova" userId="e536f6d1ad363712" providerId="LiveId" clId="{EF4364E8-34EA-43C3-8B72-7968D75AB296}" dt="2022-03-10T13:29:12.577" v="1065" actId="26606"/>
          <ac:grpSpMkLst>
            <pc:docMk/>
            <pc:sldMk cId="53874437" sldId="257"/>
            <ac:grpSpMk id="67" creationId="{898907C4-FC8B-4436-8D59-610E3736136D}"/>
          </ac:grpSpMkLst>
        </pc:grpChg>
        <pc:grpChg chg="add">
          <ac:chgData name="Penka Hristova" userId="e536f6d1ad363712" providerId="LiveId" clId="{EF4364E8-34EA-43C3-8B72-7968D75AB296}" dt="2022-03-10T13:29:12.577" v="1065" actId="26606"/>
          <ac:grpSpMkLst>
            <pc:docMk/>
            <pc:sldMk cId="53874437" sldId="257"/>
            <ac:grpSpMk id="72" creationId="{9F9D18AC-8DBF-44B9-B251-652985A640D9}"/>
          </ac:grpSpMkLst>
        </pc:grpChg>
        <pc:graphicFrameChg chg="mod modGraphic">
          <ac:chgData name="Penka Hristova" userId="e536f6d1ad363712" providerId="LiveId" clId="{EF4364E8-34EA-43C3-8B72-7968D75AB296}" dt="2022-03-12T14:23:41.876" v="1527" actId="14100"/>
          <ac:graphicFrameMkLst>
            <pc:docMk/>
            <pc:sldMk cId="53874437" sldId="257"/>
            <ac:graphicFrameMk id="5" creationId="{EAEF9C56-CCDE-4610-BB38-98C0D50B9241}"/>
          </ac:graphicFrameMkLst>
        </pc:graphicFrameChg>
      </pc:sldChg>
      <pc:sldChg chg="addSp delSp modSp mod">
        <pc:chgData name="Penka Hristova" userId="e536f6d1ad363712" providerId="LiveId" clId="{EF4364E8-34EA-43C3-8B72-7968D75AB296}" dt="2022-03-12T14:12:24.415" v="1453" actId="255"/>
        <pc:sldMkLst>
          <pc:docMk/>
          <pc:sldMk cId="1748290413" sldId="258"/>
        </pc:sldMkLst>
        <pc:spChg chg="mod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" creationId="{E765C72E-82CF-4D3D-933A-505D598DA8BC}"/>
          </ac:spMkLst>
        </pc:spChg>
        <pc:spChg chg="add del mod">
          <ac:chgData name="Penka Hristova" userId="e536f6d1ad363712" providerId="LiveId" clId="{EF4364E8-34EA-43C3-8B72-7968D75AB296}" dt="2022-03-12T14:05:12.082" v="1378" actId="21"/>
          <ac:spMkLst>
            <pc:docMk/>
            <pc:sldMk cId="1748290413" sldId="258"/>
            <ac:spMk id="3" creationId="{D9A6246A-B1EA-41EA-BFD1-4907A520ACC7}"/>
          </ac:spMkLst>
        </pc:spChg>
        <pc:spChg chg="add del mod">
          <ac:chgData name="Penka Hristova" userId="e536f6d1ad363712" providerId="LiveId" clId="{EF4364E8-34EA-43C3-8B72-7968D75AB296}" dt="2022-03-12T14:07:21.332" v="1396"/>
          <ac:spMkLst>
            <pc:docMk/>
            <pc:sldMk cId="1748290413" sldId="258"/>
            <ac:spMk id="5" creationId="{24D81F32-5072-42E8-8346-CF860E245326}"/>
          </ac:spMkLst>
        </pc:spChg>
        <pc:spChg chg="del">
          <ac:chgData name="Penka Hristova" userId="e536f6d1ad363712" providerId="LiveId" clId="{EF4364E8-34EA-43C3-8B72-7968D75AB296}" dt="2022-03-10T13:45:01.381" v="1127" actId="26606"/>
          <ac:spMkLst>
            <pc:docMk/>
            <pc:sldMk cId="1748290413" sldId="258"/>
            <ac:spMk id="15" creationId="{2BFB0E95-9CAE-4968-A118-2B9F7C8BBBEC}"/>
          </ac:spMkLst>
        </pc:spChg>
        <pc:spChg chg="del">
          <ac:chgData name="Penka Hristova" userId="e536f6d1ad363712" providerId="LiveId" clId="{EF4364E8-34EA-43C3-8B72-7968D75AB296}" dt="2022-03-10T13:45:01.381" v="1127" actId="26606"/>
          <ac:spMkLst>
            <pc:docMk/>
            <pc:sldMk cId="1748290413" sldId="258"/>
            <ac:spMk id="16" creationId="{90BBC371-361C-45F7-9235-C3252E336B5B}"/>
          </ac:spMkLst>
        </pc:spChg>
        <pc:spChg chg="del">
          <ac:chgData name="Penka Hristova" userId="e536f6d1ad363712" providerId="LiveId" clId="{EF4364E8-34EA-43C3-8B72-7968D75AB296}" dt="2022-03-10T13:45:01.381" v="1127" actId="26606"/>
          <ac:spMkLst>
            <pc:docMk/>
            <pc:sldMk cId="1748290413" sldId="258"/>
            <ac:spMk id="17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2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4" creationId="{90BBC371-361C-45F7-9235-C3252E336B5B}"/>
          </ac:spMkLst>
        </pc:spChg>
        <pc:spChg chg="add del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6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8" creationId="{B6B86B9B-F31C-40A2-88D0-BA66A3F02591}"/>
          </ac:spMkLst>
        </pc:spChg>
        <pc:spChg chg="add del">
          <ac:chgData name="Penka Hristova" userId="e536f6d1ad363712" providerId="LiveId" clId="{EF4364E8-34EA-43C3-8B72-7968D75AB296}" dt="2022-03-12T14:07:40.159" v="1398" actId="26606"/>
          <ac:spMkLst>
            <pc:docMk/>
            <pc:sldMk cId="1748290413" sldId="258"/>
            <ac:spMk id="29" creationId="{3577AC07-64BE-4EDD-AA45-2F7D928D9BE0}"/>
          </ac:spMkLst>
        </pc:spChg>
        <pc:spChg chg="add del">
          <ac:chgData name="Penka Hristova" userId="e536f6d1ad363712" providerId="LiveId" clId="{EF4364E8-34EA-43C3-8B72-7968D75AB296}" dt="2022-03-12T13:57:03.763" v="1330" actId="26606"/>
          <ac:spMkLst>
            <pc:docMk/>
            <pc:sldMk cId="1748290413" sldId="258"/>
            <ac:spMk id="31" creationId="{2BFB0E95-9CAE-4968-A118-2B9F7C8BBBEC}"/>
          </ac:spMkLst>
        </pc:spChg>
        <pc:spChg chg="add del">
          <ac:chgData name="Penka Hristova" userId="e536f6d1ad363712" providerId="LiveId" clId="{EF4364E8-34EA-43C3-8B72-7968D75AB296}" dt="2022-03-12T13:57:03.763" v="1330" actId="26606"/>
          <ac:spMkLst>
            <pc:docMk/>
            <pc:sldMk cId="1748290413" sldId="258"/>
            <ac:spMk id="33" creationId="{72133437-BFEB-412D-978C-59379BF575EC}"/>
          </ac:spMkLst>
        </pc:spChg>
        <pc:spChg chg="add del">
          <ac:chgData name="Penka Hristova" userId="e536f6d1ad363712" providerId="LiveId" clId="{EF4364E8-34EA-43C3-8B72-7968D75AB296}" dt="2022-03-12T13:57:03.763" v="1330" actId="26606"/>
          <ac:spMkLst>
            <pc:docMk/>
            <pc:sldMk cId="1748290413" sldId="258"/>
            <ac:spMk id="45" creationId="{D277D65C-DA10-481D-B5A1-7DB78CF638DD}"/>
          </ac:spMkLst>
        </pc:spChg>
        <pc:grpChg chg="add del">
          <ac:chgData name="Penka Hristova" userId="e536f6d1ad363712" providerId="LiveId" clId="{EF4364E8-34EA-43C3-8B72-7968D75AB296}" dt="2022-03-12T13:57:03.763" v="1330" actId="26606"/>
          <ac:grpSpMkLst>
            <pc:docMk/>
            <pc:sldMk cId="1748290413" sldId="258"/>
            <ac:grpSpMk id="35" creationId="{898907C4-FC8B-4436-8D59-610E3736136D}"/>
          </ac:grpSpMkLst>
        </pc:grpChg>
        <pc:grpChg chg="add del">
          <ac:chgData name="Penka Hristova" userId="e536f6d1ad363712" providerId="LiveId" clId="{EF4364E8-34EA-43C3-8B72-7968D75AB296}" dt="2022-03-12T13:57:03.763" v="1330" actId="26606"/>
          <ac:grpSpMkLst>
            <pc:docMk/>
            <pc:sldMk cId="1748290413" sldId="258"/>
            <ac:grpSpMk id="40" creationId="{9F9D18AC-8DBF-44B9-B251-652985A640D9}"/>
          </ac:grpSpMkLst>
        </pc:grpChg>
        <pc:graphicFrameChg chg="mod ord modGraphic">
          <ac:chgData name="Penka Hristova" userId="e536f6d1ad363712" providerId="LiveId" clId="{EF4364E8-34EA-43C3-8B72-7968D75AB296}" dt="2022-03-12T14:12:24.415" v="1453" actId="255"/>
          <ac:graphicFrameMkLst>
            <pc:docMk/>
            <pc:sldMk cId="1748290413" sldId="258"/>
            <ac:graphicFrameMk id="4" creationId="{22B4C9F1-F115-4C38-A236-C5E98F561D35}"/>
          </ac:graphicFrameMkLst>
        </pc:graphicFrameChg>
        <pc:picChg chg="add mod">
          <ac:chgData name="Penka Hristova" userId="e536f6d1ad363712" providerId="LiveId" clId="{EF4364E8-34EA-43C3-8B72-7968D75AB296}" dt="2022-03-12T14:07:40.159" v="1398" actId="26606"/>
          <ac:picMkLst>
            <pc:docMk/>
            <pc:sldMk cId="1748290413" sldId="258"/>
            <ac:picMk id="7" creationId="{5AE7ED6B-B945-4D40-B82B-EC17C3D5B4CD}"/>
          </ac:picMkLst>
        </pc:picChg>
      </pc:sldChg>
      <pc:sldChg chg="addSp delSp modSp new mod setBg">
        <pc:chgData name="Penka Hristova" userId="e536f6d1ad363712" providerId="LiveId" clId="{EF4364E8-34EA-43C3-8B72-7968D75AB296}" dt="2022-03-10T12:31:01.735" v="87" actId="26606"/>
        <pc:sldMkLst>
          <pc:docMk/>
          <pc:sldMk cId="2519775625" sldId="259"/>
        </pc:sldMkLst>
        <pc:spChg chg="mod">
          <ac:chgData name="Penka Hristova" userId="e536f6d1ad363712" providerId="LiveId" clId="{EF4364E8-34EA-43C3-8B72-7968D75AB296}" dt="2022-03-10T12:31:01.735" v="87" actId="26606"/>
          <ac:spMkLst>
            <pc:docMk/>
            <pc:sldMk cId="2519775625" sldId="259"/>
            <ac:spMk id="2" creationId="{4D6D7CF6-BC69-48B6-9DC9-C82C51F241F2}"/>
          </ac:spMkLst>
        </pc:spChg>
        <pc:spChg chg="del">
          <ac:chgData name="Penka Hristova" userId="e536f6d1ad363712" providerId="LiveId" clId="{EF4364E8-34EA-43C3-8B72-7968D75AB296}" dt="2022-03-10T12:31:01.735" v="87" actId="26606"/>
          <ac:spMkLst>
            <pc:docMk/>
            <pc:sldMk cId="2519775625" sldId="259"/>
            <ac:spMk id="3" creationId="{76EF72CB-C0E4-42D9-8426-E5990BB219E5}"/>
          </ac:spMkLst>
        </pc:spChg>
        <pc:spChg chg="add">
          <ac:chgData name="Penka Hristova" userId="e536f6d1ad363712" providerId="LiveId" clId="{EF4364E8-34EA-43C3-8B72-7968D75AB296}" dt="2022-03-10T12:31:01.735" v="87" actId="26606"/>
          <ac:spMkLst>
            <pc:docMk/>
            <pc:sldMk cId="2519775625" sldId="259"/>
            <ac:spMk id="9" creationId="{09646535-AEF6-4883-A4F9-EEC1F8B4319E}"/>
          </ac:spMkLst>
        </pc:spChg>
        <pc:spChg chg="add">
          <ac:chgData name="Penka Hristova" userId="e536f6d1ad363712" providerId="LiveId" clId="{EF4364E8-34EA-43C3-8B72-7968D75AB296}" dt="2022-03-10T12:31:01.735" v="87" actId="26606"/>
          <ac:spMkLst>
            <pc:docMk/>
            <pc:sldMk cId="2519775625" sldId="259"/>
            <ac:spMk id="11" creationId="{C56AE383-06A1-42D3-B1AF-CE22194F54B7}"/>
          </ac:spMkLst>
        </pc:spChg>
        <pc:spChg chg="add">
          <ac:chgData name="Penka Hristova" userId="e536f6d1ad363712" providerId="LiveId" clId="{EF4364E8-34EA-43C3-8B72-7968D75AB296}" dt="2022-03-10T12:31:01.735" v="87" actId="26606"/>
          <ac:spMkLst>
            <pc:docMk/>
            <pc:sldMk cId="2519775625" sldId="259"/>
            <ac:spMk id="13" creationId="{3D70B90B-BED1-4715-9BFE-9622C47A2B2F}"/>
          </ac:spMkLst>
        </pc:spChg>
        <pc:picChg chg="add">
          <ac:chgData name="Penka Hristova" userId="e536f6d1ad363712" providerId="LiveId" clId="{EF4364E8-34EA-43C3-8B72-7968D75AB296}" dt="2022-03-10T12:31:01.735" v="87" actId="26606"/>
          <ac:picMkLst>
            <pc:docMk/>
            <pc:sldMk cId="2519775625" sldId="259"/>
            <ac:picMk id="5" creationId="{CEFBD3B1-4E39-4731-B59F-6DA60A0559F0}"/>
          </ac:picMkLst>
        </pc:picChg>
      </pc:sldChg>
      <pc:sldChg chg="addSp delSp modSp new mod setBg modClrScheme chgLayout">
        <pc:chgData name="Penka Hristova" userId="e536f6d1ad363712" providerId="LiveId" clId="{EF4364E8-34EA-43C3-8B72-7968D75AB296}" dt="2022-03-10T22:00:57.784" v="1283" actId="20577"/>
        <pc:sldMkLst>
          <pc:docMk/>
          <pc:sldMk cId="3234002" sldId="260"/>
        </pc:sldMkLst>
        <pc:spChg chg="mod ord">
          <ac:chgData name="Penka Hristova" userId="e536f6d1ad363712" providerId="LiveId" clId="{EF4364E8-34EA-43C3-8B72-7968D75AB296}" dt="2022-03-10T13:20:40.203" v="970" actId="255"/>
          <ac:spMkLst>
            <pc:docMk/>
            <pc:sldMk cId="3234002" sldId="260"/>
            <ac:spMk id="2" creationId="{BA4EA122-3147-4F0F-95DD-3A8C8CEA092B}"/>
          </ac:spMkLst>
        </pc:spChg>
        <pc:spChg chg="add del mod ord">
          <ac:chgData name="Penka Hristova" userId="e536f6d1ad363712" providerId="LiveId" clId="{EF4364E8-34EA-43C3-8B72-7968D75AB296}" dt="2022-03-10T22:00:57.784" v="1283" actId="20577"/>
          <ac:spMkLst>
            <pc:docMk/>
            <pc:sldMk cId="3234002" sldId="260"/>
            <ac:spMk id="3" creationId="{92E28AF2-E0AD-4146-93FE-B39BCFD5E55F}"/>
          </ac:spMkLst>
        </pc:spChg>
        <pc:spChg chg="add del mod ord">
          <ac:chgData name="Penka Hristova" userId="e536f6d1ad363712" providerId="LiveId" clId="{EF4364E8-34EA-43C3-8B72-7968D75AB296}" dt="2022-03-10T12:55:14.549" v="818" actId="21"/>
          <ac:spMkLst>
            <pc:docMk/>
            <pc:sldMk cId="3234002" sldId="260"/>
            <ac:spMk id="4" creationId="{8ECD547A-8D8B-4550-9EA1-D5E6FBA319CB}"/>
          </ac:spMkLst>
        </pc:spChg>
        <pc:spChg chg="add del mod ord">
          <ac:chgData name="Penka Hristova" userId="e536f6d1ad363712" providerId="LiveId" clId="{EF4364E8-34EA-43C3-8B72-7968D75AB296}" dt="2022-03-10T12:55:09.048" v="816" actId="21"/>
          <ac:spMkLst>
            <pc:docMk/>
            <pc:sldMk cId="3234002" sldId="260"/>
            <ac:spMk id="5" creationId="{F9105EC1-D38E-479C-BF6A-A7B8FE8B176C}"/>
          </ac:spMkLst>
        </pc:spChg>
        <pc:spChg chg="add del mod ord">
          <ac:chgData name="Penka Hristova" userId="e536f6d1ad363712" providerId="LiveId" clId="{EF4364E8-34EA-43C3-8B72-7968D75AB296}" dt="2022-03-10T12:42:53.732" v="361" actId="21"/>
          <ac:spMkLst>
            <pc:docMk/>
            <pc:sldMk cId="3234002" sldId="260"/>
            <ac:spMk id="6" creationId="{4CFBA1DF-E595-4875-975A-854D1BA51EF1}"/>
          </ac:spMkLst>
        </pc:spChg>
        <pc:spChg chg="add del">
          <ac:chgData name="Penka Hristova" userId="e536f6d1ad363712" providerId="LiveId" clId="{EF4364E8-34EA-43C3-8B72-7968D75AB296}" dt="2022-03-10T12:57:53.198" v="948" actId="26606"/>
          <ac:spMkLst>
            <pc:docMk/>
            <pc:sldMk cId="3234002" sldId="260"/>
            <ac:spMk id="9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12:57:53.198" v="948" actId="26606"/>
          <ac:spMkLst>
            <pc:docMk/>
            <pc:sldMk cId="3234002" sldId="260"/>
            <ac:spMk id="11" creationId="{308119F7-B84E-4EBF-919F-A9B0F6D92473}"/>
          </ac:spMkLst>
        </pc:spChg>
        <pc:spChg chg="add del">
          <ac:chgData name="Penka Hristova" userId="e536f6d1ad363712" providerId="LiveId" clId="{EF4364E8-34EA-43C3-8B72-7968D75AB296}" dt="2022-03-10T12:57:53.198" v="948" actId="26606"/>
          <ac:spMkLst>
            <pc:docMk/>
            <pc:sldMk cId="3234002" sldId="260"/>
            <ac:spMk id="13" creationId="{DAA17479-17CB-402A-8689-750C6F38584C}"/>
          </ac:spMkLst>
        </pc:spChg>
        <pc:spChg chg="add del">
          <ac:chgData name="Penka Hristova" userId="e536f6d1ad363712" providerId="LiveId" clId="{EF4364E8-34EA-43C3-8B72-7968D75AB296}" dt="2022-03-10T12:57:53.198" v="948" actId="26606"/>
          <ac:spMkLst>
            <pc:docMk/>
            <pc:sldMk cId="3234002" sldId="260"/>
            <ac:spMk id="15" creationId="{F534AA72-89BF-4BB0-B339-DEB9FC7F1BF2}"/>
          </ac:spMkLst>
        </pc:spChg>
        <pc:graphicFrameChg chg="add del">
          <ac:chgData name="Penka Hristova" userId="e536f6d1ad363712" providerId="LiveId" clId="{EF4364E8-34EA-43C3-8B72-7968D75AB296}" dt="2022-03-10T12:57:53.198" v="948" actId="26606"/>
          <ac:graphicFrameMkLst>
            <pc:docMk/>
            <pc:sldMk cId="3234002" sldId="260"/>
            <ac:graphicFrameMk id="7" creationId="{4FF4A636-40D3-4D92-9AE4-6BFBE8126667}"/>
          </ac:graphicFrameMkLst>
        </pc:graphicFrameChg>
      </pc:sldChg>
      <pc:sldChg chg="addSp delSp modSp new mod">
        <pc:chgData name="Penka Hristova" userId="e536f6d1ad363712" providerId="LiveId" clId="{EF4364E8-34EA-43C3-8B72-7968D75AB296}" dt="2022-03-10T20:47:04.311" v="1156"/>
        <pc:sldMkLst>
          <pc:docMk/>
          <pc:sldMk cId="2428258038" sldId="261"/>
        </pc:sldMkLst>
        <pc:spChg chg="del">
          <ac:chgData name="Penka Hristova" userId="e536f6d1ad363712" providerId="LiveId" clId="{EF4364E8-34EA-43C3-8B72-7968D75AB296}" dt="2022-03-10T13:50:41.819" v="1137" actId="21"/>
          <ac:spMkLst>
            <pc:docMk/>
            <pc:sldMk cId="2428258038" sldId="261"/>
            <ac:spMk id="2" creationId="{F6D8525A-67B6-4E41-B9A0-3B18C998467F}"/>
          </ac:spMkLst>
        </pc:spChg>
        <pc:spChg chg="del">
          <ac:chgData name="Penka Hristova" userId="e536f6d1ad363712" providerId="LiveId" clId="{EF4364E8-34EA-43C3-8B72-7968D75AB296}" dt="2022-03-10T13:50:46.108" v="1138" actId="21"/>
          <ac:spMkLst>
            <pc:docMk/>
            <pc:sldMk cId="2428258038" sldId="261"/>
            <ac:spMk id="3" creationId="{C7BEC00E-0280-4123-9454-1070941B7600}"/>
          </ac:spMkLst>
        </pc:spChg>
        <pc:spChg chg="del">
          <ac:chgData name="Penka Hristova" userId="e536f6d1ad363712" providerId="LiveId" clId="{EF4364E8-34EA-43C3-8B72-7968D75AB296}" dt="2022-03-10T13:50:53.113" v="1139" actId="21"/>
          <ac:spMkLst>
            <pc:docMk/>
            <pc:sldMk cId="2428258038" sldId="261"/>
            <ac:spMk id="4" creationId="{A7F8A5AC-361C-4413-B8EB-FC5A19503EB2}"/>
          </ac:spMkLst>
        </pc:spChg>
        <pc:spChg chg="del">
          <ac:chgData name="Penka Hristova" userId="e536f6d1ad363712" providerId="LiveId" clId="{EF4364E8-34EA-43C3-8B72-7968D75AB296}" dt="2022-03-10T13:50:37.585" v="1136" actId="21"/>
          <ac:spMkLst>
            <pc:docMk/>
            <pc:sldMk cId="2428258038" sldId="261"/>
            <ac:spMk id="5" creationId="{067974A6-D630-4B7F-8CF0-008D097BF21A}"/>
          </ac:spMkLst>
        </pc:spChg>
        <pc:spChg chg="del">
          <ac:chgData name="Penka Hristova" userId="e536f6d1ad363712" providerId="LiveId" clId="{EF4364E8-34EA-43C3-8B72-7968D75AB296}" dt="2022-03-10T13:50:32.996" v="1135" actId="21"/>
          <ac:spMkLst>
            <pc:docMk/>
            <pc:sldMk cId="2428258038" sldId="261"/>
            <ac:spMk id="6" creationId="{6171E88E-92FF-4C78-A129-AD0D3C50089D}"/>
          </ac:spMkLst>
        </pc:spChg>
        <pc:picChg chg="add del">
          <ac:chgData name="Penka Hristova" userId="e536f6d1ad363712" providerId="LiveId" clId="{EF4364E8-34EA-43C3-8B72-7968D75AB296}" dt="2022-03-10T13:50:25.043" v="1134" actId="21"/>
          <ac:picMkLst>
            <pc:docMk/>
            <pc:sldMk cId="2428258038" sldId="261"/>
            <ac:picMk id="7" creationId="{2C11BBB3-D5A2-4269-8554-9950DE7B9E1C}"/>
          </ac:picMkLst>
        </pc:picChg>
        <pc:picChg chg="add del mod">
          <ac:chgData name="Penka Hristova" userId="e536f6d1ad363712" providerId="LiveId" clId="{EF4364E8-34EA-43C3-8B72-7968D75AB296}" dt="2022-03-10T13:51:03.571" v="1142" actId="21"/>
          <ac:picMkLst>
            <pc:docMk/>
            <pc:sldMk cId="2428258038" sldId="261"/>
            <ac:picMk id="8" creationId="{F9F6BB6C-083F-4A2F-95FE-A7DE42EE9952}"/>
          </ac:picMkLst>
        </pc:picChg>
        <pc:picChg chg="add del">
          <ac:chgData name="Penka Hristova" userId="e536f6d1ad363712" providerId="LiveId" clId="{EF4364E8-34EA-43C3-8B72-7968D75AB296}" dt="2022-03-10T13:51:36.337" v="1144" actId="21"/>
          <ac:picMkLst>
            <pc:docMk/>
            <pc:sldMk cId="2428258038" sldId="261"/>
            <ac:picMk id="9" creationId="{BA2A9B9E-9318-4375-BFE0-09AA7CAD2F64}"/>
          </ac:picMkLst>
        </pc:picChg>
        <pc:picChg chg="add del mod">
          <ac:chgData name="Penka Hristova" userId="e536f6d1ad363712" providerId="LiveId" clId="{EF4364E8-34EA-43C3-8B72-7968D75AB296}" dt="2022-03-10T13:54:33.212" v="1147" actId="21"/>
          <ac:picMkLst>
            <pc:docMk/>
            <pc:sldMk cId="2428258038" sldId="261"/>
            <ac:picMk id="10" creationId="{C15068F7-B215-4C20-9167-E2D8937D305F}"/>
          </ac:picMkLst>
        </pc:picChg>
        <pc:picChg chg="add del">
          <ac:chgData name="Penka Hristova" userId="e536f6d1ad363712" providerId="LiveId" clId="{EF4364E8-34EA-43C3-8B72-7968D75AB296}" dt="2022-03-10T14:00:44.871" v="1149" actId="21"/>
          <ac:picMkLst>
            <pc:docMk/>
            <pc:sldMk cId="2428258038" sldId="261"/>
            <ac:picMk id="11" creationId="{79D247EA-584F-4651-BD49-03C248905FFD}"/>
          </ac:picMkLst>
        </pc:picChg>
        <pc:picChg chg="add del mod">
          <ac:chgData name="Penka Hristova" userId="e536f6d1ad363712" providerId="LiveId" clId="{EF4364E8-34EA-43C3-8B72-7968D75AB296}" dt="2022-03-10T20:46:58.886" v="1155" actId="21"/>
          <ac:picMkLst>
            <pc:docMk/>
            <pc:sldMk cId="2428258038" sldId="261"/>
            <ac:picMk id="12" creationId="{E19FCBE5-A1AC-4D8D-8A5C-1184621DF43A}"/>
          </ac:picMkLst>
        </pc:picChg>
        <pc:picChg chg="add">
          <ac:chgData name="Penka Hristova" userId="e536f6d1ad363712" providerId="LiveId" clId="{EF4364E8-34EA-43C3-8B72-7968D75AB296}" dt="2022-03-10T20:47:04.311" v="1156"/>
          <ac:picMkLst>
            <pc:docMk/>
            <pc:sldMk cId="2428258038" sldId="261"/>
            <ac:picMk id="13" creationId="{247E72FA-99D2-409C-9F5D-90884A0FE601}"/>
          </ac:picMkLst>
        </pc:picChg>
      </pc:sldChg>
      <pc:sldChg chg="addSp delSp modSp new mod setBg modClrScheme delDesignElem chgLayout">
        <pc:chgData name="Penka Hristova" userId="e536f6d1ad363712" providerId="LiveId" clId="{EF4364E8-34EA-43C3-8B72-7968D75AB296}" dt="2022-03-12T14:57:08.317" v="1589" actId="26606"/>
        <pc:sldMkLst>
          <pc:docMk/>
          <pc:sldMk cId="1658533066" sldId="262"/>
        </pc:sldMkLst>
        <pc:spChg chg="del">
          <ac:chgData name="Penka Hristova" userId="e536f6d1ad363712" providerId="LiveId" clId="{EF4364E8-34EA-43C3-8B72-7968D75AB296}" dt="2022-03-10T21:32:26.690" v="1157" actId="21"/>
          <ac:spMkLst>
            <pc:docMk/>
            <pc:sldMk cId="1658533066" sldId="262"/>
            <ac:spMk id="2" creationId="{0B43D4BF-CDA0-4387-BF21-F64ED6FE2A56}"/>
          </ac:spMkLst>
        </pc:spChg>
        <pc:spChg chg="del">
          <ac:chgData name="Penka Hristova" userId="e536f6d1ad363712" providerId="LiveId" clId="{EF4364E8-34EA-43C3-8B72-7968D75AB296}" dt="2022-03-10T21:32:33.419" v="1158" actId="21"/>
          <ac:spMkLst>
            <pc:docMk/>
            <pc:sldMk cId="1658533066" sldId="262"/>
            <ac:spMk id="3" creationId="{0B560F07-9028-4419-9942-42FAE3C2B824}"/>
          </ac:spMkLst>
        </pc:spChg>
        <pc:spChg chg="del">
          <ac:chgData name="Penka Hristova" userId="e536f6d1ad363712" providerId="LiveId" clId="{EF4364E8-34EA-43C3-8B72-7968D75AB296}" dt="2022-03-10T21:32:37.927" v="1159" actId="21"/>
          <ac:spMkLst>
            <pc:docMk/>
            <pc:sldMk cId="1658533066" sldId="262"/>
            <ac:spMk id="4" creationId="{FAA277FE-3BBC-4EA5-B986-E79C6B2167DA}"/>
          </ac:spMkLst>
        </pc:spChg>
        <pc:spChg chg="del">
          <ac:chgData name="Penka Hristova" userId="e536f6d1ad363712" providerId="LiveId" clId="{EF4364E8-34EA-43C3-8B72-7968D75AB296}" dt="2022-03-10T21:32:44.502" v="1160" actId="21"/>
          <ac:spMkLst>
            <pc:docMk/>
            <pc:sldMk cId="1658533066" sldId="262"/>
            <ac:spMk id="5" creationId="{FA74CC0F-85D7-40E9-9E5B-448D3D70985C}"/>
          </ac:spMkLst>
        </pc:spChg>
        <pc:spChg chg="del">
          <ac:chgData name="Penka Hristova" userId="e536f6d1ad363712" providerId="LiveId" clId="{EF4364E8-34EA-43C3-8B72-7968D75AB296}" dt="2022-03-10T21:32:49.791" v="1161" actId="21"/>
          <ac:spMkLst>
            <pc:docMk/>
            <pc:sldMk cId="1658533066" sldId="262"/>
            <ac:spMk id="6" creationId="{0E761419-DB14-4705-B069-18D9B2E682C2}"/>
          </ac:spMkLst>
        </pc:spChg>
        <pc:spChg chg="add del mod">
          <ac:chgData name="Penka Hristova" userId="e536f6d1ad363712" providerId="LiveId" clId="{EF4364E8-34EA-43C3-8B72-7968D75AB296}" dt="2022-03-10T21:49:03.012" v="1212" actId="21"/>
          <ac:spMkLst>
            <pc:docMk/>
            <pc:sldMk cId="1658533066" sldId="262"/>
            <ac:spMk id="13" creationId="{5A0433DA-39BA-426B-B859-7BD4E8E038BD}"/>
          </ac:spMkLst>
        </pc:spChg>
        <pc:spChg chg="add del mod ord">
          <ac:chgData name="Penka Hristova" userId="e536f6d1ad363712" providerId="LiveId" clId="{EF4364E8-34EA-43C3-8B72-7968D75AB296}" dt="2022-03-12T14:57:08.317" v="1589" actId="26606"/>
          <ac:spMkLst>
            <pc:docMk/>
            <pc:sldMk cId="1658533066" sldId="262"/>
            <ac:spMk id="14" creationId="{3CF4EE33-C9C8-4B6B-B608-FB397ED865A4}"/>
          </ac:spMkLst>
        </pc:spChg>
        <pc:spChg chg="add del">
          <ac:chgData name="Penka Hristova" userId="e536f6d1ad363712" providerId="LiveId" clId="{EF4364E8-34EA-43C3-8B72-7968D75AB296}" dt="2022-03-10T21:42:49.828" v="1177" actId="26606"/>
          <ac:spMkLst>
            <pc:docMk/>
            <pc:sldMk cId="1658533066" sldId="262"/>
            <ac:spMk id="15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50:07.690" v="1215" actId="26606"/>
          <ac:spMkLst>
            <pc:docMk/>
            <pc:sldMk cId="1658533066" sldId="262"/>
            <ac:spMk id="16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42:49.828" v="1177" actId="26606"/>
          <ac:spMkLst>
            <pc:docMk/>
            <pc:sldMk cId="1658533066" sldId="262"/>
            <ac:spMk id="17" creationId="{37D7CF97-C693-42F5-AFF2-9C4EBFE0E69A}"/>
          </ac:spMkLst>
        </pc:spChg>
        <pc:spChg chg="add del">
          <ac:chgData name="Penka Hristova" userId="e536f6d1ad363712" providerId="LiveId" clId="{EF4364E8-34EA-43C3-8B72-7968D75AB296}" dt="2022-03-10T21:51:09.576" v="1267" actId="26606"/>
          <ac:spMkLst>
            <pc:docMk/>
            <pc:sldMk cId="1658533066" sldId="262"/>
            <ac:spMk id="18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42:49.828" v="1177" actId="26606"/>
          <ac:spMkLst>
            <pc:docMk/>
            <pc:sldMk cId="1658533066" sldId="262"/>
            <ac:spMk id="19" creationId="{477461D8-A691-44CC-94F5-FE4FCE899AE0}"/>
          </ac:spMkLst>
        </pc:spChg>
        <pc:spChg chg="add del">
          <ac:chgData name="Penka Hristova" userId="e536f6d1ad363712" providerId="LiveId" clId="{EF4364E8-34EA-43C3-8B72-7968D75AB296}" dt="2022-03-10T21:51:09.576" v="1267" actId="26606"/>
          <ac:spMkLst>
            <pc:docMk/>
            <pc:sldMk cId="1658533066" sldId="262"/>
            <ac:spMk id="20" creationId="{335243F2-87BD-4C47-8358-ACFE608D3DB3}"/>
          </ac:spMkLst>
        </pc:spChg>
        <pc:spChg chg="add del">
          <ac:chgData name="Penka Hristova" userId="e536f6d1ad363712" providerId="LiveId" clId="{EF4364E8-34EA-43C3-8B72-7968D75AB296}" dt="2022-03-10T21:50:07.690" v="1215" actId="26606"/>
          <ac:spMkLst>
            <pc:docMk/>
            <pc:sldMk cId="1658533066" sldId="262"/>
            <ac:spMk id="21" creationId="{74E3E963-7ADC-4469-A079-F78B0BC6F60C}"/>
          </ac:spMkLst>
        </pc:spChg>
        <pc:spChg chg="add del">
          <ac:chgData name="Penka Hristova" userId="e536f6d1ad363712" providerId="LiveId" clId="{EF4364E8-34EA-43C3-8B72-7968D75AB296}" dt="2022-03-10T21:50:07.690" v="1215" actId="26606"/>
          <ac:spMkLst>
            <pc:docMk/>
            <pc:sldMk cId="1658533066" sldId="262"/>
            <ac:spMk id="23" creationId="{C864DEA4-D6B8-4DEF-B1D0-6D5672FA8D22}"/>
          </ac:spMkLst>
        </pc:spChg>
        <pc:spChg chg="add del">
          <ac:chgData name="Penka Hristova" userId="e536f6d1ad363712" providerId="LiveId" clId="{EF4364E8-34EA-43C3-8B72-7968D75AB296}" dt="2022-03-10T21:42:49.813" v="1176" actId="26606"/>
          <ac:spMkLst>
            <pc:docMk/>
            <pc:sldMk cId="1658533066" sldId="262"/>
            <ac:spMk id="24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42:49.813" v="1176" actId="26606"/>
          <ac:spMkLst>
            <pc:docMk/>
            <pc:sldMk cId="1658533066" sldId="262"/>
            <ac:spMk id="26" creationId="{A174BE4E-3B60-4589-BBBA-5B2B34C48953}"/>
          </ac:spMkLst>
        </pc:spChg>
        <pc:spChg chg="add del">
          <ac:chgData name="Penka Hristova" userId="e536f6d1ad363712" providerId="LiveId" clId="{EF4364E8-34EA-43C3-8B72-7968D75AB296}" dt="2022-03-12T14:53:45.608" v="1559" actId="26606"/>
          <ac:spMkLst>
            <pc:docMk/>
            <pc:sldMk cId="1658533066" sldId="262"/>
            <ac:spMk id="27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42:49.813" v="1176" actId="26606"/>
          <ac:spMkLst>
            <pc:docMk/>
            <pc:sldMk cId="1658533066" sldId="262"/>
            <ac:spMk id="28" creationId="{9344AA4C-E5F8-4DE4-B905-19F01CB1FA2C}"/>
          </ac:spMkLst>
        </pc:spChg>
        <pc:spChg chg="add del">
          <ac:chgData name="Penka Hristova" userId="e536f6d1ad363712" providerId="LiveId" clId="{EF4364E8-34EA-43C3-8B72-7968D75AB296}" dt="2022-03-10T21:51:09.576" v="1267" actId="26606"/>
          <ac:spMkLst>
            <pc:docMk/>
            <pc:sldMk cId="1658533066" sldId="262"/>
            <ac:spMk id="29" creationId="{65B33439-EC96-4835-9DF2-CFA3336E0E41}"/>
          </ac:spMkLst>
        </pc:spChg>
        <pc:spChg chg="add del">
          <ac:chgData name="Penka Hristova" userId="e536f6d1ad363712" providerId="LiveId" clId="{EF4364E8-34EA-43C3-8B72-7968D75AB296}" dt="2022-03-10T21:42:49.813" v="1176" actId="26606"/>
          <ac:spMkLst>
            <pc:docMk/>
            <pc:sldMk cId="1658533066" sldId="262"/>
            <ac:spMk id="30" creationId="{7C463928-4CC0-4927-BAC3-3FF719ABB167}"/>
          </ac:spMkLst>
        </pc:spChg>
        <pc:spChg chg="add del">
          <ac:chgData name="Penka Hristova" userId="e536f6d1ad363712" providerId="LiveId" clId="{EF4364E8-34EA-43C3-8B72-7968D75AB296}" dt="2022-03-12T14:53:45.608" v="1559" actId="26606"/>
          <ac:spMkLst>
            <pc:docMk/>
            <pc:sldMk cId="1658533066" sldId="262"/>
            <ac:spMk id="31" creationId="{AC5689C5-C365-4756-8748-420A638FDB70}"/>
          </ac:spMkLst>
        </pc:spChg>
        <pc:spChg chg="add del">
          <ac:chgData name="Penka Hristova" userId="e536f6d1ad363712" providerId="LiveId" clId="{EF4364E8-34EA-43C3-8B72-7968D75AB296}" dt="2022-03-10T21:50:14.681" v="1219" actId="700"/>
          <ac:spMkLst>
            <pc:docMk/>
            <pc:sldMk cId="1658533066" sldId="262"/>
            <ac:spMk id="32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50:14.681" v="1219" actId="700"/>
          <ac:spMkLst>
            <pc:docMk/>
            <pc:sldMk cId="1658533066" sldId="262"/>
            <ac:spMk id="33" creationId="{37D7CF97-C693-42F5-AFF2-9C4EBFE0E69A}"/>
          </ac:spMkLst>
        </pc:spChg>
        <pc:spChg chg="add del">
          <ac:chgData name="Penka Hristova" userId="e536f6d1ad363712" providerId="LiveId" clId="{EF4364E8-34EA-43C3-8B72-7968D75AB296}" dt="2022-03-10T21:50:12.228" v="1217" actId="26606"/>
          <ac:spMkLst>
            <pc:docMk/>
            <pc:sldMk cId="1658533066" sldId="262"/>
            <ac:spMk id="35" creationId="{61DBDC3E-EFBF-429B-957B-6C76FFB44963}"/>
          </ac:spMkLst>
        </pc:spChg>
        <pc:spChg chg="add del">
          <ac:chgData name="Penka Hristova" userId="e536f6d1ad363712" providerId="LiveId" clId="{EF4364E8-34EA-43C3-8B72-7968D75AB296}" dt="2022-03-10T21:50:12.228" v="1217" actId="26606"/>
          <ac:spMkLst>
            <pc:docMk/>
            <pc:sldMk cId="1658533066" sldId="262"/>
            <ac:spMk id="36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0T21:50:12.228" v="1217" actId="26606"/>
          <ac:spMkLst>
            <pc:docMk/>
            <pc:sldMk cId="1658533066" sldId="262"/>
            <ac:spMk id="37" creationId="{A20E4EF1-6AA9-4634-A88F-49303780651A}"/>
          </ac:spMkLst>
        </pc:spChg>
        <pc:spChg chg="add del">
          <ac:chgData name="Penka Hristova" userId="e536f6d1ad363712" providerId="LiveId" clId="{EF4364E8-34EA-43C3-8B72-7968D75AB296}" dt="2022-03-10T21:50:12.228" v="1217" actId="26606"/>
          <ac:spMkLst>
            <pc:docMk/>
            <pc:sldMk cId="1658533066" sldId="262"/>
            <ac:spMk id="38" creationId="{DD0558E7-61D4-43D8-ADB8-96DE97118653}"/>
          </ac:spMkLst>
        </pc:spChg>
        <pc:spChg chg="add del">
          <ac:chgData name="Penka Hristova" userId="e536f6d1ad363712" providerId="LiveId" clId="{EF4364E8-34EA-43C3-8B72-7968D75AB296}" dt="2022-03-12T14:53:45.608" v="1559" actId="26606"/>
          <ac:spMkLst>
            <pc:docMk/>
            <pc:sldMk cId="1658533066" sldId="262"/>
            <ac:spMk id="40" creationId="{D069FC84-C6C5-489C-A3A5-2AF7A7FA3FD9}"/>
          </ac:spMkLst>
        </pc:spChg>
        <pc:spChg chg="add del">
          <ac:chgData name="Penka Hristova" userId="e536f6d1ad363712" providerId="LiveId" clId="{EF4364E8-34EA-43C3-8B72-7968D75AB296}" dt="2022-03-12T14:53:45.608" v="1559" actId="26606"/>
          <ac:spMkLst>
            <pc:docMk/>
            <pc:sldMk cId="1658533066" sldId="262"/>
            <ac:spMk id="41" creationId="{4172FA92-6FD3-495F-95A0-4FD85861D89C}"/>
          </ac:spMkLst>
        </pc:spChg>
        <pc:spChg chg="add del">
          <ac:chgData name="Penka Hristova" userId="e536f6d1ad363712" providerId="LiveId" clId="{EF4364E8-34EA-43C3-8B72-7968D75AB296}" dt="2022-03-12T14:54:21.812" v="1561" actId="26606"/>
          <ac:spMkLst>
            <pc:docMk/>
            <pc:sldMk cId="1658533066" sldId="262"/>
            <ac:spMk id="44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21.812" v="1561" actId="26606"/>
          <ac:spMkLst>
            <pc:docMk/>
            <pc:sldMk cId="1658533066" sldId="262"/>
            <ac:spMk id="45" creationId="{7E6B6978-5103-448F-B101-093A527D3AA1}"/>
          </ac:spMkLst>
        </pc:spChg>
        <pc:spChg chg="add del">
          <ac:chgData name="Penka Hristova" userId="e536f6d1ad363712" providerId="LiveId" clId="{EF4364E8-34EA-43C3-8B72-7968D75AB296}" dt="2022-03-12T14:54:21.812" v="1561" actId="26606"/>
          <ac:spMkLst>
            <pc:docMk/>
            <pc:sldMk cId="1658533066" sldId="262"/>
            <ac:spMk id="46" creationId="{12EB5692-CE38-42AB-ABE5-E5A1A74F2CC5}"/>
          </ac:spMkLst>
        </pc:spChg>
        <pc:spChg chg="add del">
          <ac:chgData name="Penka Hristova" userId="e536f6d1ad363712" providerId="LiveId" clId="{EF4364E8-34EA-43C3-8B72-7968D75AB296}" dt="2022-03-12T14:54:21.812" v="1561" actId="26606"/>
          <ac:spMkLst>
            <pc:docMk/>
            <pc:sldMk cId="1658533066" sldId="262"/>
            <ac:spMk id="48" creationId="{6BE942D0-8C50-4D78-A3D0-4D82F3963ECD}"/>
          </ac:spMkLst>
        </pc:spChg>
        <pc:spChg chg="add del">
          <ac:chgData name="Penka Hristova" userId="e536f6d1ad363712" providerId="LiveId" clId="{EF4364E8-34EA-43C3-8B72-7968D75AB296}" dt="2022-03-12T14:54:24.309" v="1563" actId="26606"/>
          <ac:spMkLst>
            <pc:docMk/>
            <pc:sldMk cId="1658533066" sldId="262"/>
            <ac:spMk id="50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24.309" v="1563" actId="26606"/>
          <ac:spMkLst>
            <pc:docMk/>
            <pc:sldMk cId="1658533066" sldId="262"/>
            <ac:spMk id="51" creationId="{A20E4EF1-6AA9-4634-A88F-49303780651A}"/>
          </ac:spMkLst>
        </pc:spChg>
        <pc:spChg chg="add del">
          <ac:chgData name="Penka Hristova" userId="e536f6d1ad363712" providerId="LiveId" clId="{EF4364E8-34EA-43C3-8B72-7968D75AB296}" dt="2022-03-12T14:54:24.309" v="1563" actId="26606"/>
          <ac:spMkLst>
            <pc:docMk/>
            <pc:sldMk cId="1658533066" sldId="262"/>
            <ac:spMk id="52" creationId="{DD0558E7-61D4-43D8-ADB8-96DE97118653}"/>
          </ac:spMkLst>
        </pc:spChg>
        <pc:spChg chg="add del">
          <ac:chgData name="Penka Hristova" userId="e536f6d1ad363712" providerId="LiveId" clId="{EF4364E8-34EA-43C3-8B72-7968D75AB296}" dt="2022-03-12T14:54:24.309" v="1563" actId="26606"/>
          <ac:spMkLst>
            <pc:docMk/>
            <pc:sldMk cId="1658533066" sldId="262"/>
            <ac:spMk id="61" creationId="{61DBDC3E-EFBF-429B-957B-6C76FFB44963}"/>
          </ac:spMkLst>
        </pc:spChg>
        <pc:spChg chg="add del">
          <ac:chgData name="Penka Hristova" userId="e536f6d1ad363712" providerId="LiveId" clId="{EF4364E8-34EA-43C3-8B72-7968D75AB296}" dt="2022-03-12T14:54:30.519" v="1565" actId="26606"/>
          <ac:spMkLst>
            <pc:docMk/>
            <pc:sldMk cId="1658533066" sldId="262"/>
            <ac:spMk id="63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30.519" v="1565" actId="26606"/>
          <ac:spMkLst>
            <pc:docMk/>
            <pc:sldMk cId="1658533066" sldId="262"/>
            <ac:spMk id="64" creationId="{74E3E963-7ADC-4469-A079-F78B0BC6F60C}"/>
          </ac:spMkLst>
        </pc:spChg>
        <pc:spChg chg="add del">
          <ac:chgData name="Penka Hristova" userId="e536f6d1ad363712" providerId="LiveId" clId="{EF4364E8-34EA-43C3-8B72-7968D75AB296}" dt="2022-03-12T14:54:30.519" v="1565" actId="26606"/>
          <ac:spMkLst>
            <pc:docMk/>
            <pc:sldMk cId="1658533066" sldId="262"/>
            <ac:spMk id="65" creationId="{C864DEA4-D6B8-4DEF-B1D0-6D5672FA8D22}"/>
          </ac:spMkLst>
        </pc:spChg>
        <pc:spChg chg="add del">
          <ac:chgData name="Penka Hristova" userId="e536f6d1ad363712" providerId="LiveId" clId="{EF4364E8-34EA-43C3-8B72-7968D75AB296}" dt="2022-03-12T14:57:02.740" v="1587" actId="26606"/>
          <ac:spMkLst>
            <pc:docMk/>
            <pc:sldMk cId="1658533066" sldId="262"/>
            <ac:spMk id="67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7:02.740" v="1587" actId="26606"/>
          <ac:spMkLst>
            <pc:docMk/>
            <pc:sldMk cId="1658533066" sldId="262"/>
            <ac:spMk id="69" creationId="{C16D802C-99C5-4947-BA82-6C1F93609F31}"/>
          </ac:spMkLst>
        </pc:spChg>
        <pc:spChg chg="add del">
          <ac:chgData name="Penka Hristova" userId="e536f6d1ad363712" providerId="LiveId" clId="{EF4364E8-34EA-43C3-8B72-7968D75AB296}" dt="2022-03-12T14:57:02.740" v="1587" actId="26606"/>
          <ac:spMkLst>
            <pc:docMk/>
            <pc:sldMk cId="1658533066" sldId="262"/>
            <ac:spMk id="71" creationId="{C09E8100-7BD2-41FE-85AE-2E64F0E78012}"/>
          </ac:spMkLst>
        </pc:spChg>
        <pc:spChg chg="add del">
          <ac:chgData name="Penka Hristova" userId="e536f6d1ad363712" providerId="LiveId" clId="{EF4364E8-34EA-43C3-8B72-7968D75AB296}" dt="2022-03-12T14:57:02.740" v="1587" actId="26606"/>
          <ac:spMkLst>
            <pc:docMk/>
            <pc:sldMk cId="1658533066" sldId="262"/>
            <ac:spMk id="73" creationId="{D2349747-EAEE-477A-B019-58D3CA521A45}"/>
          </ac:spMkLst>
        </pc:spChg>
        <pc:spChg chg="add del">
          <ac:chgData name="Penka Hristova" userId="e536f6d1ad363712" providerId="LiveId" clId="{EF4364E8-34EA-43C3-8B72-7968D75AB296}" dt="2022-03-12T14:54:39.033" v="1567" actId="26606"/>
          <ac:spMkLst>
            <pc:docMk/>
            <pc:sldMk cId="1658533066" sldId="262"/>
            <ac:spMk id="75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39.033" v="1567" actId="26606"/>
          <ac:spMkLst>
            <pc:docMk/>
            <pc:sldMk cId="1658533066" sldId="262"/>
            <ac:spMk id="76" creationId="{335243F2-87BD-4C47-8358-ACFE608D3DB3}"/>
          </ac:spMkLst>
        </pc:spChg>
        <pc:spChg chg="add del">
          <ac:chgData name="Penka Hristova" userId="e536f6d1ad363712" providerId="LiveId" clId="{EF4364E8-34EA-43C3-8B72-7968D75AB296}" dt="2022-03-12T14:54:39.033" v="1567" actId="26606"/>
          <ac:spMkLst>
            <pc:docMk/>
            <pc:sldMk cId="1658533066" sldId="262"/>
            <ac:spMk id="77" creationId="{65B33439-EC96-4835-9DF2-CFA3336E0E41}"/>
          </ac:spMkLst>
        </pc:spChg>
        <pc:spChg chg="add del">
          <ac:chgData name="Penka Hristova" userId="e536f6d1ad363712" providerId="LiveId" clId="{EF4364E8-34EA-43C3-8B72-7968D75AB296}" dt="2022-03-12T14:57:08.317" v="1589" actId="26606"/>
          <ac:spMkLst>
            <pc:docMk/>
            <pc:sldMk cId="1658533066" sldId="262"/>
            <ac:spMk id="83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7:08.317" v="1589" actId="26606"/>
          <ac:spMkLst>
            <pc:docMk/>
            <pc:sldMk cId="1658533066" sldId="262"/>
            <ac:spMk id="84" creationId="{335243F2-87BD-4C47-8358-ACFE608D3DB3}"/>
          </ac:spMkLst>
        </pc:spChg>
        <pc:spChg chg="add del">
          <ac:chgData name="Penka Hristova" userId="e536f6d1ad363712" providerId="LiveId" clId="{EF4364E8-34EA-43C3-8B72-7968D75AB296}" dt="2022-03-12T14:57:08.317" v="1589" actId="26606"/>
          <ac:spMkLst>
            <pc:docMk/>
            <pc:sldMk cId="1658533066" sldId="262"/>
            <ac:spMk id="85" creationId="{65B33439-EC96-4835-9DF2-CFA3336E0E41}"/>
          </ac:spMkLst>
        </pc:spChg>
        <pc:spChg chg="add del">
          <ac:chgData name="Penka Hristova" userId="e536f6d1ad363712" providerId="LiveId" clId="{EF4364E8-34EA-43C3-8B72-7968D75AB296}" dt="2022-03-12T14:54:43.686" v="1569" actId="26606"/>
          <ac:spMkLst>
            <pc:docMk/>
            <pc:sldMk cId="1658533066" sldId="262"/>
            <ac:spMk id="87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43.686" v="1569" actId="26606"/>
          <ac:spMkLst>
            <pc:docMk/>
            <pc:sldMk cId="1658533066" sldId="262"/>
            <ac:spMk id="88" creationId="{960066AE-516A-442D-AD0E-FB9A19E72DBB}"/>
          </ac:spMkLst>
        </pc:spChg>
        <pc:spChg chg="add del">
          <ac:chgData name="Penka Hristova" userId="e536f6d1ad363712" providerId="LiveId" clId="{EF4364E8-34EA-43C3-8B72-7968D75AB296}" dt="2022-03-12T14:54:43.686" v="1569" actId="26606"/>
          <ac:spMkLst>
            <pc:docMk/>
            <pc:sldMk cId="1658533066" sldId="262"/>
            <ac:spMk id="89" creationId="{0D43C154-1D94-40CC-93ED-E075731B1F4B}"/>
          </ac:spMkLst>
        </pc:spChg>
        <pc:spChg chg="add del">
          <ac:chgData name="Penka Hristova" userId="e536f6d1ad363712" providerId="LiveId" clId="{EF4364E8-34EA-43C3-8B72-7968D75AB296}" dt="2022-03-12T14:54:43.686" v="1569" actId="26606"/>
          <ac:spMkLst>
            <pc:docMk/>
            <pc:sldMk cId="1658533066" sldId="262"/>
            <ac:spMk id="90" creationId="{D72FA90D-8CAF-4C39-88C1-00DD80AF93E4}"/>
          </ac:spMkLst>
        </pc:spChg>
        <pc:spChg chg="add del">
          <ac:chgData name="Penka Hristova" userId="e536f6d1ad363712" providerId="LiveId" clId="{EF4364E8-34EA-43C3-8B72-7968D75AB296}" dt="2022-03-12T14:54:51.816" v="1571" actId="26606"/>
          <ac:spMkLst>
            <pc:docMk/>
            <pc:sldMk cId="1658533066" sldId="262"/>
            <ac:spMk id="92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4:54:51.816" v="1571" actId="26606"/>
          <ac:spMkLst>
            <pc:docMk/>
            <pc:sldMk cId="1658533066" sldId="262"/>
            <ac:spMk id="93" creationId="{C16D802C-99C5-4947-BA82-6C1F93609F31}"/>
          </ac:spMkLst>
        </pc:spChg>
        <pc:spChg chg="add del">
          <ac:chgData name="Penka Hristova" userId="e536f6d1ad363712" providerId="LiveId" clId="{EF4364E8-34EA-43C3-8B72-7968D75AB296}" dt="2022-03-12T14:54:51.816" v="1571" actId="26606"/>
          <ac:spMkLst>
            <pc:docMk/>
            <pc:sldMk cId="1658533066" sldId="262"/>
            <ac:spMk id="94" creationId="{C09E8100-7BD2-41FE-85AE-2E64F0E78012}"/>
          </ac:spMkLst>
        </pc:spChg>
        <pc:spChg chg="add del">
          <ac:chgData name="Penka Hristova" userId="e536f6d1ad363712" providerId="LiveId" clId="{EF4364E8-34EA-43C3-8B72-7968D75AB296}" dt="2022-03-12T14:54:51.816" v="1571" actId="26606"/>
          <ac:spMkLst>
            <pc:docMk/>
            <pc:sldMk cId="1658533066" sldId="262"/>
            <ac:spMk id="95" creationId="{D2349747-EAEE-477A-B019-58D3CA521A45}"/>
          </ac:spMkLst>
        </pc:spChg>
        <pc:grpChg chg="add del">
          <ac:chgData name="Penka Hristova" userId="e536f6d1ad363712" providerId="LiveId" clId="{EF4364E8-34EA-43C3-8B72-7968D75AB296}" dt="2022-03-10T21:50:07.690" v="1215" actId="26606"/>
          <ac:grpSpMkLst>
            <pc:docMk/>
            <pc:sldMk cId="1658533066" sldId="262"/>
            <ac:grpSpMk id="22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0T21:50:07.690" v="1215" actId="26606"/>
          <ac:grpSpMkLst>
            <pc:docMk/>
            <pc:sldMk cId="1658533066" sldId="262"/>
            <ac:grpSpMk id="25" creationId="{3C9AA14C-80A4-427C-A911-28CD20C56E5E}"/>
          </ac:grpSpMkLst>
        </pc:grpChg>
        <pc:grpChg chg="add del">
          <ac:chgData name="Penka Hristova" userId="e536f6d1ad363712" providerId="LiveId" clId="{EF4364E8-34EA-43C3-8B72-7968D75AB296}" dt="2022-03-10T21:51:09.576" v="1267" actId="26606"/>
          <ac:grpSpMkLst>
            <pc:docMk/>
            <pc:sldMk cId="1658533066" sldId="262"/>
            <ac:grpSpMk id="34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0T21:50:12.228" v="1217" actId="26606"/>
          <ac:grpSpMkLst>
            <pc:docMk/>
            <pc:sldMk cId="1658533066" sldId="262"/>
            <ac:grpSpMk id="39" creationId="{C8F3AECA-1E28-4DB0-901D-747B827596E9}"/>
          </ac:grpSpMkLst>
        </pc:grpChg>
        <pc:grpChg chg="add del">
          <ac:chgData name="Penka Hristova" userId="e536f6d1ad363712" providerId="LiveId" clId="{EF4364E8-34EA-43C3-8B72-7968D75AB296}" dt="2022-03-10T21:51:09.576" v="1267" actId="26606"/>
          <ac:grpSpMkLst>
            <pc:docMk/>
            <pc:sldMk cId="1658533066" sldId="262"/>
            <ac:grpSpMk id="42" creationId="{3C9AA14C-80A4-427C-A911-28CD20C56E5E}"/>
          </ac:grpSpMkLst>
        </pc:grpChg>
        <pc:grpChg chg="add del">
          <ac:chgData name="Penka Hristova" userId="e536f6d1ad363712" providerId="LiveId" clId="{EF4364E8-34EA-43C3-8B72-7968D75AB296}" dt="2022-03-10T21:50:12.228" v="1217" actId="26606"/>
          <ac:grpSpMkLst>
            <pc:docMk/>
            <pc:sldMk cId="1658533066" sldId="262"/>
            <ac:grpSpMk id="43" creationId="{3214C51D-3B74-4CCB-82B8-A184460FCAA2}"/>
          </ac:grpSpMkLst>
        </pc:grpChg>
        <pc:grpChg chg="add del">
          <ac:chgData name="Penka Hristova" userId="e536f6d1ad363712" providerId="LiveId" clId="{EF4364E8-34EA-43C3-8B72-7968D75AB296}" dt="2022-03-12T14:54:24.309" v="1563" actId="26606"/>
          <ac:grpSpMkLst>
            <pc:docMk/>
            <pc:sldMk cId="1658533066" sldId="262"/>
            <ac:grpSpMk id="53" creationId="{C8F3AECA-1E28-4DB0-901D-747B827596E9}"/>
          </ac:grpSpMkLst>
        </pc:grpChg>
        <pc:grpChg chg="add del">
          <ac:chgData name="Penka Hristova" userId="e536f6d1ad363712" providerId="LiveId" clId="{EF4364E8-34EA-43C3-8B72-7968D75AB296}" dt="2022-03-12T14:54:24.309" v="1563" actId="26606"/>
          <ac:grpSpMkLst>
            <pc:docMk/>
            <pc:sldMk cId="1658533066" sldId="262"/>
            <ac:grpSpMk id="57" creationId="{3214C51D-3B74-4CCB-82B8-A184460FCAA2}"/>
          </ac:grpSpMkLst>
        </pc:grpChg>
        <pc:grpChg chg="add del">
          <ac:chgData name="Penka Hristova" userId="e536f6d1ad363712" providerId="LiveId" clId="{EF4364E8-34EA-43C3-8B72-7968D75AB296}" dt="2022-03-12T14:54:30.519" v="1565" actId="26606"/>
          <ac:grpSpMkLst>
            <pc:docMk/>
            <pc:sldMk cId="1658533066" sldId="262"/>
            <ac:grpSpMk id="66" creationId="{3C9AA14C-80A4-427C-A911-28CD20C56E5E}"/>
          </ac:grpSpMkLst>
        </pc:grpChg>
        <pc:grpChg chg="add del">
          <ac:chgData name="Penka Hristova" userId="e536f6d1ad363712" providerId="LiveId" clId="{EF4364E8-34EA-43C3-8B72-7968D75AB296}" dt="2022-03-12T14:54:30.519" v="1565" actId="26606"/>
          <ac:grpSpMkLst>
            <pc:docMk/>
            <pc:sldMk cId="1658533066" sldId="262"/>
            <ac:grpSpMk id="70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2T14:54:39.033" v="1567" actId="26606"/>
          <ac:grpSpMkLst>
            <pc:docMk/>
            <pc:sldMk cId="1658533066" sldId="262"/>
            <ac:grpSpMk id="78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2T14:54:39.033" v="1567" actId="26606"/>
          <ac:grpSpMkLst>
            <pc:docMk/>
            <pc:sldMk cId="1658533066" sldId="262"/>
            <ac:grpSpMk id="82" creationId="{3C9AA14C-80A4-427C-A911-28CD20C56E5E}"/>
          </ac:grpSpMkLst>
        </pc:grpChg>
        <pc:grpChg chg="add del">
          <ac:chgData name="Penka Hristova" userId="e536f6d1ad363712" providerId="LiveId" clId="{EF4364E8-34EA-43C3-8B72-7968D75AB296}" dt="2022-03-12T14:57:08.317" v="1589" actId="26606"/>
          <ac:grpSpMkLst>
            <pc:docMk/>
            <pc:sldMk cId="1658533066" sldId="262"/>
            <ac:grpSpMk id="86" creationId="{F2FD01A0-E6FF-41CD-AEBD-279232B90D43}"/>
          </ac:grpSpMkLst>
        </pc:grpChg>
        <pc:grpChg chg="add del">
          <ac:chgData name="Penka Hristova" userId="e536f6d1ad363712" providerId="LiveId" clId="{EF4364E8-34EA-43C3-8B72-7968D75AB296}" dt="2022-03-12T14:57:08.317" v="1589" actId="26606"/>
          <ac:grpSpMkLst>
            <pc:docMk/>
            <pc:sldMk cId="1658533066" sldId="262"/>
            <ac:grpSpMk id="97" creationId="{3C9AA14C-80A4-427C-A911-28CD20C56E5E}"/>
          </ac:grpSpMkLst>
        </pc:grpChg>
        <pc:graphicFrameChg chg="add del">
          <ac:chgData name="Penka Hristova" userId="e536f6d1ad363712" providerId="LiveId" clId="{EF4364E8-34EA-43C3-8B72-7968D75AB296}" dt="2022-03-10T21:33:30.933" v="1163" actId="21"/>
          <ac:graphicFrameMkLst>
            <pc:docMk/>
            <pc:sldMk cId="1658533066" sldId="262"/>
            <ac:graphicFrameMk id="7" creationId="{F308ECA8-278A-451F-A2FF-D4CD6FC09E6A}"/>
          </ac:graphicFrameMkLst>
        </pc:graphicFrameChg>
        <pc:graphicFrameChg chg="add del mod ord modGraphic">
          <ac:chgData name="Penka Hristova" userId="e536f6d1ad363712" providerId="LiveId" clId="{EF4364E8-34EA-43C3-8B72-7968D75AB296}" dt="2022-03-10T21:54:34.879" v="1268" actId="21"/>
          <ac:graphicFrameMkLst>
            <pc:docMk/>
            <pc:sldMk cId="1658533066" sldId="262"/>
            <ac:graphicFrameMk id="12" creationId="{D7557F5A-2AF7-4C0F-B657-2387602A0B84}"/>
          </ac:graphicFrameMkLst>
        </pc:graphicFrameChg>
        <pc:picChg chg="add del mod">
          <ac:chgData name="Penka Hristova" userId="e536f6d1ad363712" providerId="LiveId" clId="{EF4364E8-34EA-43C3-8B72-7968D75AB296}" dt="2022-03-12T14:55:40.147" v="1575" actId="21"/>
          <ac:picMkLst>
            <pc:docMk/>
            <pc:sldMk cId="1658533066" sldId="262"/>
            <ac:picMk id="2" creationId="{7E6A9B07-FB88-455C-BC8F-EF99475C1808}"/>
          </ac:picMkLst>
        </pc:picChg>
        <pc:picChg chg="add del">
          <ac:chgData name="Penka Hristova" userId="e536f6d1ad363712" providerId="LiveId" clId="{EF4364E8-34EA-43C3-8B72-7968D75AB296}" dt="2022-03-10T21:33:44.813" v="1165" actId="21"/>
          <ac:picMkLst>
            <pc:docMk/>
            <pc:sldMk cId="1658533066" sldId="262"/>
            <ac:picMk id="8" creationId="{8D579C48-3B29-458D-AF4E-76AC68DC570E}"/>
          </ac:picMkLst>
        </pc:picChg>
        <pc:picChg chg="add del mod">
          <ac:chgData name="Penka Hristova" userId="e536f6d1ad363712" providerId="LiveId" clId="{EF4364E8-34EA-43C3-8B72-7968D75AB296}" dt="2022-03-10T21:42:13.043" v="1171" actId="21"/>
          <ac:picMkLst>
            <pc:docMk/>
            <pc:sldMk cId="1658533066" sldId="262"/>
            <ac:picMk id="9" creationId="{8B1CCC17-8DEC-49C7-8D8C-7EEEA4B07DE4}"/>
          </ac:picMkLst>
        </pc:picChg>
        <pc:picChg chg="add del mod">
          <ac:chgData name="Penka Hristova" userId="e536f6d1ad363712" providerId="LiveId" clId="{EF4364E8-34EA-43C3-8B72-7968D75AB296}" dt="2022-03-10T21:45:05.213" v="1183" actId="21"/>
          <ac:picMkLst>
            <pc:docMk/>
            <pc:sldMk cId="1658533066" sldId="262"/>
            <ac:picMk id="10" creationId="{1EE3E9AE-9EA3-45F0-99A4-124B1FA9ECC1}"/>
          </ac:picMkLst>
        </pc:picChg>
        <pc:picChg chg="add del mod">
          <ac:chgData name="Penka Hristova" userId="e536f6d1ad363712" providerId="LiveId" clId="{EF4364E8-34EA-43C3-8B72-7968D75AB296}" dt="2022-03-10T21:45:56.100" v="1188" actId="21"/>
          <ac:picMkLst>
            <pc:docMk/>
            <pc:sldMk cId="1658533066" sldId="262"/>
            <ac:picMk id="11" creationId="{C4FF6C34-1ADF-4D93-B4DC-F7804501A734}"/>
          </ac:picMkLst>
        </pc:picChg>
        <pc:picChg chg="add del mod">
          <ac:chgData name="Penka Hristova" userId="e536f6d1ad363712" providerId="LiveId" clId="{EF4364E8-34EA-43C3-8B72-7968D75AB296}" dt="2022-03-12T14:52:44.588" v="1553" actId="21"/>
          <ac:picMkLst>
            <pc:docMk/>
            <pc:sldMk cId="1658533066" sldId="262"/>
            <ac:picMk id="47" creationId="{F0EFDE8E-762E-4483-BDEB-8D1741F1063F}"/>
          </ac:picMkLst>
        </pc:picChg>
        <pc:picChg chg="add mod">
          <ac:chgData name="Penka Hristova" userId="e536f6d1ad363712" providerId="LiveId" clId="{EF4364E8-34EA-43C3-8B72-7968D75AB296}" dt="2022-03-12T14:57:08.317" v="1589" actId="26606"/>
          <ac:picMkLst>
            <pc:docMk/>
            <pc:sldMk cId="1658533066" sldId="262"/>
            <ac:picMk id="62" creationId="{E004A230-A3A8-4919-89EA-C574875E1E1D}"/>
          </ac:picMkLst>
        </pc:picChg>
      </pc:sldChg>
      <pc:sldChg chg="addSp delSp modSp new mod setBg addAnim delAnim">
        <pc:chgData name="Penka Hristova" userId="e536f6d1ad363712" providerId="LiveId" clId="{EF4364E8-34EA-43C3-8B72-7968D75AB296}" dt="2022-03-12T15:09:06.518" v="1939" actId="26606"/>
        <pc:sldMkLst>
          <pc:docMk/>
          <pc:sldMk cId="214463294" sldId="263"/>
        </pc:sldMkLst>
        <pc:spChg chg="mod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2" creationId="{39B14ED3-480E-45C9-AC2A-F341FD819937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7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9" creationId="{DB7EFF05-A8DA-4B3E-9C21-7A04283D4852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11" creationId="{FE4F2F61-806F-4463-988F-60EF20430E73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13" creationId="{4F790D43-7330-4B5F-8350-59EF34A3DB56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15" creationId="{7A42493C-A197-4A30-8287-4DD519FE21D8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17" creationId="{792E6477-8E59-40F2-8D78-7DE9A9FC1F00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22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23" creationId="{09646535-AEF6-4883-A4F9-EEC1F8B4319E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24" creationId="{DB7EFF05-A8DA-4B3E-9C21-7A04283D4852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25" creationId="{54F3A7E8-6DA9-4C2B-ACC8-475F34DAEA1B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26" creationId="{FE4F2F61-806F-4463-988F-60EF20430E73}"/>
          </ac:spMkLst>
        </pc:spChg>
        <pc:spChg chg="add del">
          <ac:chgData name="Penka Hristova" userId="e536f6d1ad363712" providerId="LiveId" clId="{EF4364E8-34EA-43C3-8B72-7968D75AB296}" dt="2022-03-12T15:09:06.518" v="1939" actId="26606"/>
          <ac:spMkLst>
            <pc:docMk/>
            <pc:sldMk cId="214463294" sldId="263"/>
            <ac:spMk id="27" creationId="{5B21CDF0-4D24-4190-9285-9016C19C164F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28" creationId="{4F790D43-7330-4B5F-8350-59EF34A3DB56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30" creationId="{7A42493C-A197-4A30-8287-4DD519FE21D8}"/>
          </ac:spMkLst>
        </pc:spChg>
        <pc:spChg chg="add del">
          <ac:chgData name="Penka Hristova" userId="e536f6d1ad363712" providerId="LiveId" clId="{EF4364E8-34EA-43C3-8B72-7968D75AB296}" dt="2022-03-12T15:08:24.833" v="1937" actId="26606"/>
          <ac:spMkLst>
            <pc:docMk/>
            <pc:sldMk cId="214463294" sldId="263"/>
            <ac:spMk id="32" creationId="{792E6477-8E59-40F2-8D78-7DE9A9FC1F00}"/>
          </ac:spMkLst>
        </pc:spChg>
        <pc:grpChg chg="add del">
          <ac:chgData name="Penka Hristova" userId="e536f6d1ad363712" providerId="LiveId" clId="{EF4364E8-34EA-43C3-8B72-7968D75AB296}" dt="2022-03-12T15:09:06.518" v="1939" actId="26606"/>
          <ac:grpSpMkLst>
            <pc:docMk/>
            <pc:sldMk cId="214463294" sldId="263"/>
            <ac:grpSpMk id="29" creationId="{3C9AA14C-80A4-427C-A911-28CD20C56E5E}"/>
          </ac:grpSpMkLst>
        </pc:grpChg>
        <pc:grpChg chg="add del">
          <ac:chgData name="Penka Hristova" userId="e536f6d1ad363712" providerId="LiveId" clId="{EF4364E8-34EA-43C3-8B72-7968D75AB296}" dt="2022-03-12T15:09:06.518" v="1939" actId="26606"/>
          <ac:grpSpMkLst>
            <pc:docMk/>
            <pc:sldMk cId="214463294" sldId="263"/>
            <ac:grpSpMk id="34" creationId="{F2FD01A0-E6FF-41CD-AEBD-279232B90D43}"/>
          </ac:grpSpMkLst>
        </pc:grpChg>
        <pc:picChg chg="add del">
          <ac:chgData name="Penka Hristova" userId="e536f6d1ad363712" providerId="LiveId" clId="{EF4364E8-34EA-43C3-8B72-7968D75AB296}" dt="2022-03-12T15:09:06.518" v="1939" actId="26606"/>
          <ac:picMkLst>
            <pc:docMk/>
            <pc:sldMk cId="214463294" sldId="263"/>
            <ac:picMk id="19" creationId="{766E1412-91B5-E054-B704-F818C169E7D3}"/>
          </ac:picMkLst>
        </pc:pic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0311F2E-8493-413C-B9B8-A31251C3954E}" type="doc">
      <dgm:prSet loTypeId="urn:microsoft.com/office/officeart/2005/8/layout/bProcess2" loCatId="process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8BD8F31-A946-48C8-A1B3-34EAC154DEDA}">
      <dgm:prSet/>
      <dgm:spPr/>
      <dgm:t>
        <a:bodyPr/>
        <a:lstStyle/>
        <a:p>
          <a:r>
            <a:rPr lang="en-GB" dirty="0"/>
            <a:t>PROBLEM –STAFF ABSENTEEISM </a:t>
          </a:r>
          <a:endParaRPr lang="en-US" dirty="0"/>
        </a:p>
      </dgm:t>
    </dgm:pt>
    <dgm:pt modelId="{F48B1581-502C-4270-8CF6-B56047E854C9}" type="parTrans" cxnId="{527B1E32-E9EC-4FEC-83AB-201A774D1B81}">
      <dgm:prSet/>
      <dgm:spPr/>
      <dgm:t>
        <a:bodyPr/>
        <a:lstStyle/>
        <a:p>
          <a:endParaRPr lang="en-US"/>
        </a:p>
      </dgm:t>
    </dgm:pt>
    <dgm:pt modelId="{BC58E941-1916-4F7C-9096-EE92B43F11A5}" type="sibTrans" cxnId="{527B1E32-E9EC-4FEC-83AB-201A774D1B81}">
      <dgm:prSet/>
      <dgm:spPr/>
      <dgm:t>
        <a:bodyPr/>
        <a:lstStyle/>
        <a:p>
          <a:endParaRPr lang="en-US"/>
        </a:p>
      </dgm:t>
    </dgm:pt>
    <dgm:pt modelId="{4E504A60-22D0-44A7-B349-BE88BBABBAA3}">
      <dgm:prSet/>
      <dgm:spPr/>
      <dgm:t>
        <a:bodyPr/>
        <a:lstStyle/>
        <a:p>
          <a:r>
            <a:rPr lang="en-GB"/>
            <a:t>Identify as a complex problem  with internal and external factors </a:t>
          </a:r>
          <a:endParaRPr lang="en-US"/>
        </a:p>
      </dgm:t>
    </dgm:pt>
    <dgm:pt modelId="{4A9DBA82-7A44-4C37-B450-3F03C0D52C07}" type="parTrans" cxnId="{AFE4C6C5-071E-4091-B329-D73CAF0FB157}">
      <dgm:prSet/>
      <dgm:spPr/>
      <dgm:t>
        <a:bodyPr/>
        <a:lstStyle/>
        <a:p>
          <a:endParaRPr lang="en-US"/>
        </a:p>
      </dgm:t>
    </dgm:pt>
    <dgm:pt modelId="{51C11B76-19EB-44FB-92A4-AAA9EBEFC5E8}" type="sibTrans" cxnId="{AFE4C6C5-071E-4091-B329-D73CAF0FB157}">
      <dgm:prSet/>
      <dgm:spPr/>
      <dgm:t>
        <a:bodyPr/>
        <a:lstStyle/>
        <a:p>
          <a:endParaRPr lang="en-US"/>
        </a:p>
      </dgm:t>
    </dgm:pt>
    <dgm:pt modelId="{7F2DFAA1-0377-4FB4-A5DD-F993E48410D3}" type="pres">
      <dgm:prSet presAssocID="{00311F2E-8493-413C-B9B8-A31251C3954E}" presName="diagram" presStyleCnt="0">
        <dgm:presLayoutVars>
          <dgm:dir/>
          <dgm:resizeHandles/>
        </dgm:presLayoutVars>
      </dgm:prSet>
      <dgm:spPr/>
    </dgm:pt>
    <dgm:pt modelId="{2CD68EC9-A992-4266-BFD7-8E2C2D356510}" type="pres">
      <dgm:prSet presAssocID="{B8BD8F31-A946-48C8-A1B3-34EAC154DEDA}" presName="firstNode" presStyleLbl="node1" presStyleIdx="0" presStyleCnt="2">
        <dgm:presLayoutVars>
          <dgm:bulletEnabled val="1"/>
        </dgm:presLayoutVars>
      </dgm:prSet>
      <dgm:spPr/>
    </dgm:pt>
    <dgm:pt modelId="{A15B9AEE-AF98-40D7-A365-E0282B23AE4A}" type="pres">
      <dgm:prSet presAssocID="{BC58E941-1916-4F7C-9096-EE92B43F11A5}" presName="sibTrans" presStyleLbl="sibTrans2D1" presStyleIdx="0" presStyleCnt="1"/>
      <dgm:spPr/>
    </dgm:pt>
    <dgm:pt modelId="{32A59A81-7B72-4C4C-A1EE-CD3CD3F5D602}" type="pres">
      <dgm:prSet presAssocID="{4E504A60-22D0-44A7-B349-BE88BBABBAA3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527B1E32-E9EC-4FEC-83AB-201A774D1B81}" srcId="{00311F2E-8493-413C-B9B8-A31251C3954E}" destId="{B8BD8F31-A946-48C8-A1B3-34EAC154DEDA}" srcOrd="0" destOrd="0" parTransId="{F48B1581-502C-4270-8CF6-B56047E854C9}" sibTransId="{BC58E941-1916-4F7C-9096-EE92B43F11A5}"/>
    <dgm:cxn modelId="{AEFEA791-AC16-46F4-AD16-40DCE611E303}" type="presOf" srcId="{B8BD8F31-A946-48C8-A1B3-34EAC154DEDA}" destId="{2CD68EC9-A992-4266-BFD7-8E2C2D356510}" srcOrd="0" destOrd="0" presId="urn:microsoft.com/office/officeart/2005/8/layout/bProcess2"/>
    <dgm:cxn modelId="{1715E9B7-650B-47B3-A81A-CF0CE0323F1F}" type="presOf" srcId="{BC58E941-1916-4F7C-9096-EE92B43F11A5}" destId="{A15B9AEE-AF98-40D7-A365-E0282B23AE4A}" srcOrd="0" destOrd="0" presId="urn:microsoft.com/office/officeart/2005/8/layout/bProcess2"/>
    <dgm:cxn modelId="{AFE4C6C5-071E-4091-B329-D73CAF0FB157}" srcId="{00311F2E-8493-413C-B9B8-A31251C3954E}" destId="{4E504A60-22D0-44A7-B349-BE88BBABBAA3}" srcOrd="1" destOrd="0" parTransId="{4A9DBA82-7A44-4C37-B450-3F03C0D52C07}" sibTransId="{51C11B76-19EB-44FB-92A4-AAA9EBEFC5E8}"/>
    <dgm:cxn modelId="{B905C9CA-E32A-4043-B7B0-F3D5A47C9AA2}" type="presOf" srcId="{00311F2E-8493-413C-B9B8-A31251C3954E}" destId="{7F2DFAA1-0377-4FB4-A5DD-F993E48410D3}" srcOrd="0" destOrd="0" presId="urn:microsoft.com/office/officeart/2005/8/layout/bProcess2"/>
    <dgm:cxn modelId="{B2AB85FB-7EFC-4F4A-8BB3-9FAF8DC12724}" type="presOf" srcId="{4E504A60-22D0-44A7-B349-BE88BBABBAA3}" destId="{32A59A81-7B72-4C4C-A1EE-CD3CD3F5D602}" srcOrd="0" destOrd="0" presId="urn:microsoft.com/office/officeart/2005/8/layout/bProcess2"/>
    <dgm:cxn modelId="{81C4B9DA-3FDF-46CB-914F-7948A6B97A1D}" type="presParOf" srcId="{7F2DFAA1-0377-4FB4-A5DD-F993E48410D3}" destId="{2CD68EC9-A992-4266-BFD7-8E2C2D356510}" srcOrd="0" destOrd="0" presId="urn:microsoft.com/office/officeart/2005/8/layout/bProcess2"/>
    <dgm:cxn modelId="{70612D31-B452-4518-96FC-E2ABE3FEF868}" type="presParOf" srcId="{7F2DFAA1-0377-4FB4-A5DD-F993E48410D3}" destId="{A15B9AEE-AF98-40D7-A365-E0282B23AE4A}" srcOrd="1" destOrd="0" presId="urn:microsoft.com/office/officeart/2005/8/layout/bProcess2"/>
    <dgm:cxn modelId="{67271224-8B61-48D2-BFEB-70543181C100}" type="presParOf" srcId="{7F2DFAA1-0377-4FB4-A5DD-F993E48410D3}" destId="{32A59A81-7B72-4C4C-A1EE-CD3CD3F5D602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7D5F20-A697-4393-B546-132D2BD1961C}" type="doc">
      <dgm:prSet loTypeId="urn:microsoft.com/office/officeart/2018/5/layout/IconCircleLabelList" loCatId="icon" qsTypeId="urn:microsoft.com/office/officeart/2005/8/quickstyle/3d4" qsCatId="3D" csTypeId="urn:microsoft.com/office/officeart/2018/5/colors/Iconchunking_neutralicon_colorful1" csCatId="colorful" phldr="1"/>
      <dgm:spPr/>
      <dgm:t>
        <a:bodyPr/>
        <a:lstStyle/>
        <a:p>
          <a:endParaRPr lang="en-GB"/>
        </a:p>
      </dgm:t>
    </dgm:pt>
    <dgm:pt modelId="{743BA4CE-8EB3-4A8C-AB44-6B1B1A01195D}">
      <dgm:prSet phldrT="[Text]"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2400" dirty="0"/>
            <a:t>SCOPE -INCREASING</a:t>
          </a:r>
        </a:p>
      </dgm:t>
    </dgm:pt>
    <dgm:pt modelId="{9E371D4C-7031-4C8C-AFC2-F072D1E4BA0D}" type="parTrans" cxnId="{B596E70C-4063-4DD1-9C82-F708AF985DB1}">
      <dgm:prSet/>
      <dgm:spPr/>
      <dgm:t>
        <a:bodyPr/>
        <a:lstStyle/>
        <a:p>
          <a:endParaRPr lang="en-GB"/>
        </a:p>
      </dgm:t>
    </dgm:pt>
    <dgm:pt modelId="{407E0E1D-633E-4CC8-966F-3841C4A51026}" type="sibTrans" cxnId="{B596E70C-4063-4DD1-9C82-F708AF985DB1}">
      <dgm:prSet/>
      <dgm:spPr/>
      <dgm:t>
        <a:bodyPr/>
        <a:lstStyle/>
        <a:p>
          <a:endParaRPr lang="en-GB"/>
        </a:p>
      </dgm:t>
    </dgm:pt>
    <dgm:pt modelId="{8CD18FA6-969B-4FF6-B3DA-4FC5E59CFBB7}">
      <dgm:prSet phldrT="[Text]" phldr="1"/>
      <dgm:spPr/>
      <dgm:t>
        <a:bodyPr/>
        <a:lstStyle/>
        <a:p>
          <a:endParaRPr lang="en-GB"/>
        </a:p>
      </dgm:t>
    </dgm:pt>
    <dgm:pt modelId="{DF1A5424-0F94-4ED9-AD77-BF14C23B46F6}" type="parTrans" cxnId="{FD818F0B-A376-4712-AC57-3AF406B6253B}">
      <dgm:prSet/>
      <dgm:spPr/>
      <dgm:t>
        <a:bodyPr/>
        <a:lstStyle/>
        <a:p>
          <a:endParaRPr lang="en-GB"/>
        </a:p>
      </dgm:t>
    </dgm:pt>
    <dgm:pt modelId="{C36E16F0-D575-4AA4-AD9A-8BA47B286C92}" type="sibTrans" cxnId="{FD818F0B-A376-4712-AC57-3AF406B6253B}">
      <dgm:prSet/>
      <dgm:spPr/>
      <dgm:t>
        <a:bodyPr/>
        <a:lstStyle/>
        <a:p>
          <a:endParaRPr lang="en-GB"/>
        </a:p>
      </dgm:t>
    </dgm:pt>
    <dgm:pt modelId="{DD113D20-B02F-4719-B9A5-4C8ACC7CE8A5}">
      <dgm:prSet phldrT="[Text]"/>
      <dgm:spPr/>
      <dgm:t>
        <a:bodyPr/>
        <a:lstStyle/>
        <a:p>
          <a:endParaRPr lang="en-US"/>
        </a:p>
      </dgm:t>
    </dgm:pt>
    <dgm:pt modelId="{656342A4-8F99-4F90-9DDB-55E1124170CB}" type="parTrans" cxnId="{31E75494-AE53-4C43-BCFA-AB50881B0ED0}">
      <dgm:prSet/>
      <dgm:spPr/>
      <dgm:t>
        <a:bodyPr/>
        <a:lstStyle/>
        <a:p>
          <a:endParaRPr lang="en-GB"/>
        </a:p>
      </dgm:t>
    </dgm:pt>
    <dgm:pt modelId="{A0260803-3C6B-4E07-BDE8-7F622C279161}" type="sibTrans" cxnId="{31E75494-AE53-4C43-BCFA-AB50881B0ED0}">
      <dgm:prSet/>
      <dgm:spPr/>
      <dgm:t>
        <a:bodyPr/>
        <a:lstStyle/>
        <a:p>
          <a:endParaRPr lang="en-GB"/>
        </a:p>
      </dgm:t>
    </dgm:pt>
    <dgm:pt modelId="{0E0FED91-2659-403A-8700-827A04C75DE2}">
      <dgm:prSet phldrT="[Text]"/>
      <dgm:spPr/>
      <dgm:t>
        <a:bodyPr/>
        <a:lstStyle/>
        <a:p>
          <a:endParaRPr lang="en-US"/>
        </a:p>
      </dgm:t>
    </dgm:pt>
    <dgm:pt modelId="{D3BFF3B5-91D7-4AC5-A49A-65F9D0218C20}" type="parTrans" cxnId="{75B45416-A52C-4F07-A433-6D1F259423C3}">
      <dgm:prSet/>
      <dgm:spPr/>
      <dgm:t>
        <a:bodyPr/>
        <a:lstStyle/>
        <a:p>
          <a:endParaRPr lang="en-GB"/>
        </a:p>
      </dgm:t>
    </dgm:pt>
    <dgm:pt modelId="{176CCDB5-2472-46C3-9182-AF96E7E3F688}" type="sibTrans" cxnId="{75B45416-A52C-4F07-A433-6D1F259423C3}">
      <dgm:prSet/>
      <dgm:spPr/>
      <dgm:t>
        <a:bodyPr/>
        <a:lstStyle/>
        <a:p>
          <a:endParaRPr lang="en-GB"/>
        </a:p>
      </dgm:t>
    </dgm:pt>
    <dgm:pt modelId="{CB79F5F4-DE2B-4FA8-9C20-C77F72493161}">
      <dgm:prSet phldrT="[Text]"/>
      <dgm:spPr/>
      <dgm:t>
        <a:bodyPr/>
        <a:lstStyle/>
        <a:p>
          <a:endParaRPr lang="en-US"/>
        </a:p>
      </dgm:t>
    </dgm:pt>
    <dgm:pt modelId="{70F333DC-3AA3-4618-A99B-D44EA7DF7C48}" type="parTrans" cxnId="{AF818586-7F91-4906-9332-44C96322ADCB}">
      <dgm:prSet/>
      <dgm:spPr/>
      <dgm:t>
        <a:bodyPr/>
        <a:lstStyle/>
        <a:p>
          <a:endParaRPr lang="en-GB"/>
        </a:p>
      </dgm:t>
    </dgm:pt>
    <dgm:pt modelId="{DE301AF8-17D6-46E5-B1D0-BF2FAB444B8C}" type="sibTrans" cxnId="{AF818586-7F91-4906-9332-44C96322ADCB}">
      <dgm:prSet/>
      <dgm:spPr/>
      <dgm:t>
        <a:bodyPr/>
        <a:lstStyle/>
        <a:p>
          <a:endParaRPr lang="en-GB"/>
        </a:p>
      </dgm:t>
    </dgm:pt>
    <dgm:pt modelId="{9B85AC26-87AC-47CC-8777-F99551805F70}">
      <dgm:prSet phldrT="[Text]"/>
      <dgm:spPr/>
      <dgm:t>
        <a:bodyPr/>
        <a:lstStyle/>
        <a:p>
          <a:endParaRPr lang="en-GB" dirty="0"/>
        </a:p>
      </dgm:t>
    </dgm:pt>
    <dgm:pt modelId="{ECC8D1A6-12E8-44A7-8F2B-1DD325A4285A}" type="parTrans" cxnId="{FC199C39-B2E9-4A6E-87A0-9285A46F0B93}">
      <dgm:prSet/>
      <dgm:spPr/>
      <dgm:t>
        <a:bodyPr/>
        <a:lstStyle/>
        <a:p>
          <a:endParaRPr lang="en-GB"/>
        </a:p>
      </dgm:t>
    </dgm:pt>
    <dgm:pt modelId="{29294BB0-72BD-4400-B720-ED5E5B621E1C}" type="sibTrans" cxnId="{FC199C39-B2E9-4A6E-87A0-9285A46F0B93}">
      <dgm:prSet/>
      <dgm:spPr/>
      <dgm:t>
        <a:bodyPr/>
        <a:lstStyle/>
        <a:p>
          <a:endParaRPr lang="en-GB"/>
        </a:p>
      </dgm:t>
    </dgm:pt>
    <dgm:pt modelId="{E189484A-B171-4E10-860F-234386F388C4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WORKERS</a:t>
          </a:r>
          <a:endParaRPr lang="en-GB" dirty="0"/>
        </a:p>
      </dgm:t>
    </dgm:pt>
    <dgm:pt modelId="{440548DB-2813-4B91-B6DC-B584BB5468C0}" type="parTrans" cxnId="{51CBC164-36AA-4726-96F0-EB71CCB29807}">
      <dgm:prSet/>
      <dgm:spPr/>
      <dgm:t>
        <a:bodyPr/>
        <a:lstStyle/>
        <a:p>
          <a:endParaRPr lang="en-GB"/>
        </a:p>
      </dgm:t>
    </dgm:pt>
    <dgm:pt modelId="{48319C75-061F-4348-A4CF-CC356BB7818D}" type="sibTrans" cxnId="{51CBC164-36AA-4726-96F0-EB71CCB29807}">
      <dgm:prSet/>
      <dgm:spPr/>
      <dgm:t>
        <a:bodyPr/>
        <a:lstStyle/>
        <a:p>
          <a:endParaRPr lang="en-GB"/>
        </a:p>
      </dgm:t>
    </dgm:pt>
    <dgm:pt modelId="{8D3E9B0E-954B-4B32-9F45-5BE2B480B438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CUSTUMERS</a:t>
          </a:r>
          <a:endParaRPr lang="en-GB" dirty="0"/>
        </a:p>
      </dgm:t>
    </dgm:pt>
    <dgm:pt modelId="{14030F77-A75F-49DD-93E7-848966B2E62F}" type="parTrans" cxnId="{A1EDAEB3-1191-4062-BCE3-59AA2A50A608}">
      <dgm:prSet/>
      <dgm:spPr/>
      <dgm:t>
        <a:bodyPr/>
        <a:lstStyle/>
        <a:p>
          <a:endParaRPr lang="en-GB"/>
        </a:p>
      </dgm:t>
    </dgm:pt>
    <dgm:pt modelId="{56DE5880-4753-4A23-B584-AA110FF4E085}" type="sibTrans" cxnId="{A1EDAEB3-1191-4062-BCE3-59AA2A50A608}">
      <dgm:prSet/>
      <dgm:spPr/>
      <dgm:t>
        <a:bodyPr/>
        <a:lstStyle/>
        <a:p>
          <a:endParaRPr lang="en-GB"/>
        </a:p>
      </dgm:t>
    </dgm:pt>
    <dgm:pt modelId="{4FC21A1F-2491-4166-A159-3BA9FF4922B3}">
      <dgm:prSet phldrT="[Text]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Mid Cheshire Hospitals NHS Foundation Trust (MCHT)</a:t>
          </a:r>
          <a:endParaRPr lang="en-GB" dirty="0"/>
        </a:p>
      </dgm:t>
    </dgm:pt>
    <dgm:pt modelId="{7667D745-C7A3-4992-8969-251A5132D427}" type="parTrans" cxnId="{A8F45E88-1D5A-4573-A9D1-1630D6019A4C}">
      <dgm:prSet/>
      <dgm:spPr/>
      <dgm:t>
        <a:bodyPr/>
        <a:lstStyle/>
        <a:p>
          <a:endParaRPr lang="en-GB"/>
        </a:p>
      </dgm:t>
    </dgm:pt>
    <dgm:pt modelId="{3F91E6E6-E0B3-4425-8AD9-23FFBB82B6A5}" type="sibTrans" cxnId="{A8F45E88-1D5A-4573-A9D1-1630D6019A4C}">
      <dgm:prSet/>
      <dgm:spPr/>
      <dgm:t>
        <a:bodyPr/>
        <a:lstStyle/>
        <a:p>
          <a:endParaRPr lang="en-GB"/>
        </a:p>
      </dgm:t>
    </dgm:pt>
    <dgm:pt modelId="{89581C1A-D127-4C13-AFC9-2F4E68044304}">
      <dgm:prSet phldrT="[Text]" custT="1"/>
      <dgm:spPr/>
      <dgm:t>
        <a:bodyPr/>
        <a:lstStyle/>
        <a:p>
          <a:pPr>
            <a:lnSpc>
              <a:spcPct val="100000"/>
            </a:lnSpc>
            <a:defRPr cap="all"/>
          </a:pPr>
          <a:endParaRPr lang="en-GB" sz="2000" dirty="0"/>
        </a:p>
        <a:p>
          <a:pPr>
            <a:defRPr cap="all"/>
          </a:pPr>
          <a:endParaRPr lang="en-GB" sz="1100" dirty="0"/>
        </a:p>
      </dgm:t>
    </dgm:pt>
    <dgm:pt modelId="{6C0FCF01-B101-4003-8460-DE4FD7B9F69F}" type="sibTrans" cxnId="{7F8977AC-D03B-4330-9F14-D7BB2E639DDF}">
      <dgm:prSet/>
      <dgm:spPr/>
      <dgm:t>
        <a:bodyPr/>
        <a:lstStyle/>
        <a:p>
          <a:endParaRPr lang="en-GB"/>
        </a:p>
      </dgm:t>
    </dgm:pt>
    <dgm:pt modelId="{92462C71-E5C8-4157-8D5A-85561C8A7E67}" type="parTrans" cxnId="{7F8977AC-D03B-4330-9F14-D7BB2E639DDF}">
      <dgm:prSet/>
      <dgm:spPr/>
      <dgm:t>
        <a:bodyPr/>
        <a:lstStyle/>
        <a:p>
          <a:endParaRPr lang="en-GB"/>
        </a:p>
      </dgm:t>
    </dgm:pt>
    <dgm:pt modelId="{55B6822B-0878-4BE5-91D8-3F0A8A8C8EAE}" type="pres">
      <dgm:prSet presAssocID="{867D5F20-A697-4393-B546-132D2BD1961C}" presName="root" presStyleCnt="0">
        <dgm:presLayoutVars>
          <dgm:dir/>
          <dgm:resizeHandles val="exact"/>
        </dgm:presLayoutVars>
      </dgm:prSet>
      <dgm:spPr/>
    </dgm:pt>
    <dgm:pt modelId="{BE816DBD-7E4D-4192-AD1C-841B2F5B5885}" type="pres">
      <dgm:prSet presAssocID="{743BA4CE-8EB3-4A8C-AB44-6B1B1A01195D}" presName="compNode" presStyleCnt="0"/>
      <dgm:spPr/>
    </dgm:pt>
    <dgm:pt modelId="{3BB3AB51-9715-4AEB-8F43-2D583FBF44A4}" type="pres">
      <dgm:prSet presAssocID="{743BA4CE-8EB3-4A8C-AB44-6B1B1A01195D}" presName="iconBgRect" presStyleLbl="bgShp" presStyleIdx="0" presStyleCnt="5" custScaleX="245802" custScaleY="129460" custLinFactX="44440" custLinFactNeighborX="100000" custLinFactNeighborY="-6619"/>
      <dgm:spPr/>
    </dgm:pt>
    <dgm:pt modelId="{6D61B473-BDCF-4422-8D42-24F938E960EC}" type="pres">
      <dgm:prSet presAssocID="{743BA4CE-8EB3-4A8C-AB44-6B1B1A01195D}" presName="iconRect" presStyleLbl="node1" presStyleIdx="0" presStyleCnt="5" custLinFactX="100000" custLinFactNeighborX="161455" custLinFactNeighborY="-1153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12AD155-0D91-4D09-9675-4E76E61D3E8C}" type="pres">
      <dgm:prSet presAssocID="{743BA4CE-8EB3-4A8C-AB44-6B1B1A01195D}" presName="spaceRect" presStyleCnt="0"/>
      <dgm:spPr/>
    </dgm:pt>
    <dgm:pt modelId="{A49C47FB-0FEC-4F64-9E57-003C5E31B56F}" type="pres">
      <dgm:prSet presAssocID="{743BA4CE-8EB3-4A8C-AB44-6B1B1A01195D}" presName="textRect" presStyleLbl="revTx" presStyleIdx="0" presStyleCnt="5" custScaleX="149939" custScaleY="160333">
        <dgm:presLayoutVars>
          <dgm:chMax val="1"/>
          <dgm:chPref val="1"/>
        </dgm:presLayoutVars>
      </dgm:prSet>
      <dgm:spPr/>
    </dgm:pt>
    <dgm:pt modelId="{9FC4506A-32C2-415D-A7B0-2AAD1C895E85}" type="pres">
      <dgm:prSet presAssocID="{407E0E1D-633E-4CC8-966F-3841C4A51026}" presName="sibTrans" presStyleCnt="0"/>
      <dgm:spPr/>
    </dgm:pt>
    <dgm:pt modelId="{8A18C81F-79E9-4D5B-8471-9B554247C320}" type="pres">
      <dgm:prSet presAssocID="{89581C1A-D127-4C13-AFC9-2F4E68044304}" presName="compNode" presStyleCnt="0"/>
      <dgm:spPr/>
    </dgm:pt>
    <dgm:pt modelId="{E2DB26FB-A59D-4342-92F0-A99158AEA53C}" type="pres">
      <dgm:prSet presAssocID="{89581C1A-D127-4C13-AFC9-2F4E68044304}" presName="iconBgRect" presStyleLbl="bgShp" presStyleIdx="1" presStyleCnt="5" custScaleX="342976" custScaleY="110520" custLinFactX="200000" custLinFactNeighborX="241102" custLinFactNeighborY="-64509"/>
      <dgm:spPr/>
    </dgm:pt>
    <dgm:pt modelId="{E53043A8-502C-4AE5-AA24-FC5135248783}" type="pres">
      <dgm:prSet presAssocID="{89581C1A-D127-4C13-AFC9-2F4E68044304}" presName="iconRect" presStyleLbl="node1" presStyleIdx="1" presStyleCnt="5" custLinFactX="359994" custLinFactY="-7322" custLinFactNeighborX="400000" custLinFactNeighborY="-100000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1B10E93B-7D05-443B-AADC-EB1E28725513}" type="pres">
      <dgm:prSet presAssocID="{89581C1A-D127-4C13-AFC9-2F4E68044304}" presName="spaceRect" presStyleCnt="0"/>
      <dgm:spPr/>
    </dgm:pt>
    <dgm:pt modelId="{64641D77-2A0F-4ED1-9B06-1C827134C309}" type="pres">
      <dgm:prSet presAssocID="{89581C1A-D127-4C13-AFC9-2F4E68044304}" presName="textRect" presStyleLbl="revTx" presStyleIdx="1" presStyleCnt="5" custFlipVert="1" custFlipHor="0" custScaleX="2896" custScaleY="98598" custLinFactNeighborX="-4198" custLinFactNeighborY="-506">
        <dgm:presLayoutVars>
          <dgm:chMax val="1"/>
          <dgm:chPref val="1"/>
        </dgm:presLayoutVars>
      </dgm:prSet>
      <dgm:spPr/>
    </dgm:pt>
    <dgm:pt modelId="{C1137108-1B33-49DD-A03D-36C452659B46}" type="pres">
      <dgm:prSet presAssocID="{6C0FCF01-B101-4003-8460-DE4FD7B9F69F}" presName="sibTrans" presStyleCnt="0"/>
      <dgm:spPr/>
    </dgm:pt>
    <dgm:pt modelId="{5D20AFF9-B93D-461E-9AB7-82043AC83070}" type="pres">
      <dgm:prSet presAssocID="{E189484A-B171-4E10-860F-234386F388C4}" presName="compNode" presStyleCnt="0"/>
      <dgm:spPr/>
    </dgm:pt>
    <dgm:pt modelId="{E928FE32-CD6E-4120-AB51-D558C1798DDC}" type="pres">
      <dgm:prSet presAssocID="{E189484A-B171-4E10-860F-234386F388C4}" presName="iconBgRect" presStyleLbl="bgShp" presStyleIdx="2" presStyleCnt="5" custLinFactNeighborX="-2453" custLinFactNeighborY="95348"/>
      <dgm:spPr/>
    </dgm:pt>
    <dgm:pt modelId="{78F4865F-AAAF-4ADC-B447-995BA98AF52D}" type="pres">
      <dgm:prSet presAssocID="{E189484A-B171-4E10-860F-234386F388C4}" presName="iconRect" presStyleLbl="node1" presStyleIdx="2" presStyleCnt="5" custFlipVert="0" custFlipHor="1" custScaleX="14079" custScaleY="125355"/>
      <dgm:spPr/>
    </dgm:pt>
    <dgm:pt modelId="{81E080FD-B5AE-4BBC-96D4-3B8E5BF45706}" type="pres">
      <dgm:prSet presAssocID="{E189484A-B171-4E10-860F-234386F388C4}" presName="spaceRect" presStyleCnt="0"/>
      <dgm:spPr/>
    </dgm:pt>
    <dgm:pt modelId="{46E7BD04-660D-4D9F-82AE-7C8DA8A3B3AF}" type="pres">
      <dgm:prSet presAssocID="{E189484A-B171-4E10-860F-234386F388C4}" presName="textRect" presStyleLbl="revTx" presStyleIdx="2" presStyleCnt="5">
        <dgm:presLayoutVars>
          <dgm:chMax val="1"/>
          <dgm:chPref val="1"/>
        </dgm:presLayoutVars>
      </dgm:prSet>
      <dgm:spPr/>
    </dgm:pt>
    <dgm:pt modelId="{A45D8256-A745-4F5A-B49B-49AD507242A7}" type="pres">
      <dgm:prSet presAssocID="{48319C75-061F-4348-A4CF-CC356BB7818D}" presName="sibTrans" presStyleCnt="0"/>
      <dgm:spPr/>
    </dgm:pt>
    <dgm:pt modelId="{5E373B42-6F9C-4448-B912-082546D5328F}" type="pres">
      <dgm:prSet presAssocID="{8D3E9B0E-954B-4B32-9F45-5BE2B480B438}" presName="compNode" presStyleCnt="0"/>
      <dgm:spPr/>
    </dgm:pt>
    <dgm:pt modelId="{63E68AD6-2F5E-49CC-AA78-709D49D6AD25}" type="pres">
      <dgm:prSet presAssocID="{8D3E9B0E-954B-4B32-9F45-5BE2B480B438}" presName="iconBgRect" presStyleLbl="bgShp" presStyleIdx="3" presStyleCnt="5" custAng="20709930" custScaleY="114861" custLinFactNeighborX="2421" custLinFactNeighborY="98972"/>
      <dgm:spPr/>
    </dgm:pt>
    <dgm:pt modelId="{D346D836-F66B-49E6-A527-98F120DB4E9B}" type="pres">
      <dgm:prSet presAssocID="{8D3E9B0E-954B-4B32-9F45-5BE2B480B438}" presName="iconRect" presStyleLbl="node1" presStyleIdx="3" presStyleCnt="5" custAng="10800000" custFlipVert="1" custFlipHor="0" custScaleX="15182" custScaleY="8275" custLinFactNeighborX="-2103" custLinFactNeighborY="79934"/>
      <dgm:spPr/>
    </dgm:pt>
    <dgm:pt modelId="{77A0E516-CB83-4B0C-94EF-908C56A2868C}" type="pres">
      <dgm:prSet presAssocID="{8D3E9B0E-954B-4B32-9F45-5BE2B480B438}" presName="spaceRect" presStyleCnt="0"/>
      <dgm:spPr/>
    </dgm:pt>
    <dgm:pt modelId="{35AACC66-3479-48C3-9058-CFD5C7AC19DA}" type="pres">
      <dgm:prSet presAssocID="{8D3E9B0E-954B-4B32-9F45-5BE2B480B438}" presName="textRect" presStyleLbl="revTx" presStyleIdx="3" presStyleCnt="5">
        <dgm:presLayoutVars>
          <dgm:chMax val="1"/>
          <dgm:chPref val="1"/>
        </dgm:presLayoutVars>
      </dgm:prSet>
      <dgm:spPr/>
    </dgm:pt>
    <dgm:pt modelId="{B2D8408B-ED9B-404E-AEBD-D7F789274173}" type="pres">
      <dgm:prSet presAssocID="{56DE5880-4753-4A23-B584-AA110FF4E085}" presName="sibTrans" presStyleCnt="0"/>
      <dgm:spPr/>
    </dgm:pt>
    <dgm:pt modelId="{CF4FC60C-262E-4309-BC49-D6AF9AA3E5F9}" type="pres">
      <dgm:prSet presAssocID="{4FC21A1F-2491-4166-A159-3BA9FF4922B3}" presName="compNode" presStyleCnt="0"/>
      <dgm:spPr/>
    </dgm:pt>
    <dgm:pt modelId="{9C3F499B-E15D-4F63-8C05-ED69A0DFCDA6}" type="pres">
      <dgm:prSet presAssocID="{4FC21A1F-2491-4166-A159-3BA9FF4922B3}" presName="iconBgRect" presStyleLbl="bgShp" presStyleIdx="4" presStyleCnt="5" custLinFactY="4474" custLinFactNeighborX="13277" custLinFactNeighborY="100000"/>
      <dgm:spPr/>
    </dgm:pt>
    <dgm:pt modelId="{49D0B2ED-58B1-41C5-A1D4-9832A4E8B0DD}" type="pres">
      <dgm:prSet presAssocID="{4FC21A1F-2491-4166-A159-3BA9FF4922B3}" presName="iconRect" presStyleLbl="node1" presStyleIdx="4" presStyleCnt="5" custFlipVert="1" custFlipHor="1" custScaleX="8275" custScaleY="93981"/>
      <dgm:spPr/>
    </dgm:pt>
    <dgm:pt modelId="{A185D0C0-761C-48D7-978C-BA7330F3191F}" type="pres">
      <dgm:prSet presAssocID="{4FC21A1F-2491-4166-A159-3BA9FF4922B3}" presName="spaceRect" presStyleCnt="0"/>
      <dgm:spPr/>
    </dgm:pt>
    <dgm:pt modelId="{D61669E2-47FA-44BC-B823-CCCA9C99567E}" type="pres">
      <dgm:prSet presAssocID="{4FC21A1F-2491-4166-A159-3BA9FF4922B3}" presName="textRect" presStyleLbl="revTx" presStyleIdx="4" presStyleCnt="5" custScaleY="134839">
        <dgm:presLayoutVars>
          <dgm:chMax val="1"/>
          <dgm:chPref val="1"/>
        </dgm:presLayoutVars>
      </dgm:prSet>
      <dgm:spPr/>
    </dgm:pt>
  </dgm:ptLst>
  <dgm:cxnLst>
    <dgm:cxn modelId="{0B2D010A-C236-448A-94E9-61CB8A87EB39}" type="presOf" srcId="{867D5F20-A697-4393-B546-132D2BD1961C}" destId="{55B6822B-0878-4BE5-91D8-3F0A8A8C8EAE}" srcOrd="0" destOrd="0" presId="urn:microsoft.com/office/officeart/2018/5/layout/IconCircleLabelList"/>
    <dgm:cxn modelId="{FD818F0B-A376-4712-AC57-3AF406B6253B}" srcId="{743BA4CE-8EB3-4A8C-AB44-6B1B1A01195D}" destId="{8CD18FA6-969B-4FF6-B3DA-4FC5E59CFBB7}" srcOrd="0" destOrd="0" parTransId="{DF1A5424-0F94-4ED9-AD77-BF14C23B46F6}" sibTransId="{C36E16F0-D575-4AA4-AD9A-8BA47B286C92}"/>
    <dgm:cxn modelId="{B596E70C-4063-4DD1-9C82-F708AF985DB1}" srcId="{867D5F20-A697-4393-B546-132D2BD1961C}" destId="{743BA4CE-8EB3-4A8C-AB44-6B1B1A01195D}" srcOrd="0" destOrd="0" parTransId="{9E371D4C-7031-4C8C-AFC2-F072D1E4BA0D}" sibTransId="{407E0E1D-633E-4CC8-966F-3841C4A51026}"/>
    <dgm:cxn modelId="{75B45416-A52C-4F07-A433-6D1F259423C3}" srcId="{89581C1A-D127-4C13-AFC9-2F4E68044304}" destId="{0E0FED91-2659-403A-8700-827A04C75DE2}" srcOrd="1" destOrd="0" parTransId="{D3BFF3B5-91D7-4AC5-A49A-65F9D0218C20}" sibTransId="{176CCDB5-2472-46C3-9182-AF96E7E3F688}"/>
    <dgm:cxn modelId="{395B1528-58ED-45FD-A9C5-AD3A48A19A74}" type="presOf" srcId="{4FC21A1F-2491-4166-A159-3BA9FF4922B3}" destId="{D61669E2-47FA-44BC-B823-CCCA9C99567E}" srcOrd="0" destOrd="0" presId="urn:microsoft.com/office/officeart/2018/5/layout/IconCircleLabelList"/>
    <dgm:cxn modelId="{FC199C39-B2E9-4A6E-87A0-9285A46F0B93}" srcId="{89581C1A-D127-4C13-AFC9-2F4E68044304}" destId="{9B85AC26-87AC-47CC-8777-F99551805F70}" srcOrd="3" destOrd="0" parTransId="{ECC8D1A6-12E8-44A7-8F2B-1DD325A4285A}" sibTransId="{29294BB0-72BD-4400-B720-ED5E5B621E1C}"/>
    <dgm:cxn modelId="{51CBC164-36AA-4726-96F0-EB71CCB29807}" srcId="{867D5F20-A697-4393-B546-132D2BD1961C}" destId="{E189484A-B171-4E10-860F-234386F388C4}" srcOrd="2" destOrd="0" parTransId="{440548DB-2813-4B91-B6DC-B584BB5468C0}" sibTransId="{48319C75-061F-4348-A4CF-CC356BB7818D}"/>
    <dgm:cxn modelId="{6FF9786E-BC68-4527-B504-65C5F9557B22}" type="presOf" srcId="{E189484A-B171-4E10-860F-234386F388C4}" destId="{46E7BD04-660D-4D9F-82AE-7C8DA8A3B3AF}" srcOrd="0" destOrd="0" presId="urn:microsoft.com/office/officeart/2018/5/layout/IconCircleLabelList"/>
    <dgm:cxn modelId="{A2087773-E6C0-4B43-BCDC-EA89571A3287}" type="presOf" srcId="{89581C1A-D127-4C13-AFC9-2F4E68044304}" destId="{64641D77-2A0F-4ED1-9B06-1C827134C309}" srcOrd="0" destOrd="0" presId="urn:microsoft.com/office/officeart/2018/5/layout/IconCircleLabelList"/>
    <dgm:cxn modelId="{AF818586-7F91-4906-9332-44C96322ADCB}" srcId="{89581C1A-D127-4C13-AFC9-2F4E68044304}" destId="{CB79F5F4-DE2B-4FA8-9C20-C77F72493161}" srcOrd="2" destOrd="0" parTransId="{70F333DC-3AA3-4618-A99B-D44EA7DF7C48}" sibTransId="{DE301AF8-17D6-46E5-B1D0-BF2FAB444B8C}"/>
    <dgm:cxn modelId="{A8F45E88-1D5A-4573-A9D1-1630D6019A4C}" srcId="{867D5F20-A697-4393-B546-132D2BD1961C}" destId="{4FC21A1F-2491-4166-A159-3BA9FF4922B3}" srcOrd="4" destOrd="0" parTransId="{7667D745-C7A3-4992-8969-251A5132D427}" sibTransId="{3F91E6E6-E0B3-4425-8AD9-23FFBB82B6A5}"/>
    <dgm:cxn modelId="{5D1DA293-4DED-49DF-9381-9862FEBE4137}" type="presOf" srcId="{743BA4CE-8EB3-4A8C-AB44-6B1B1A01195D}" destId="{A49C47FB-0FEC-4F64-9E57-003C5E31B56F}" srcOrd="0" destOrd="0" presId="urn:microsoft.com/office/officeart/2018/5/layout/IconCircleLabelList"/>
    <dgm:cxn modelId="{31E75494-AE53-4C43-BCFA-AB50881B0ED0}" srcId="{89581C1A-D127-4C13-AFC9-2F4E68044304}" destId="{DD113D20-B02F-4719-B9A5-4C8ACC7CE8A5}" srcOrd="0" destOrd="0" parTransId="{656342A4-8F99-4F90-9DDB-55E1124170CB}" sibTransId="{A0260803-3C6B-4E07-BDE8-7F622C279161}"/>
    <dgm:cxn modelId="{7F8977AC-D03B-4330-9F14-D7BB2E639DDF}" srcId="{867D5F20-A697-4393-B546-132D2BD1961C}" destId="{89581C1A-D127-4C13-AFC9-2F4E68044304}" srcOrd="1" destOrd="0" parTransId="{92462C71-E5C8-4157-8D5A-85561C8A7E67}" sibTransId="{6C0FCF01-B101-4003-8460-DE4FD7B9F69F}"/>
    <dgm:cxn modelId="{A1EDAEB3-1191-4062-BCE3-59AA2A50A608}" srcId="{867D5F20-A697-4393-B546-132D2BD1961C}" destId="{8D3E9B0E-954B-4B32-9F45-5BE2B480B438}" srcOrd="3" destOrd="0" parTransId="{14030F77-A75F-49DD-93E7-848966B2E62F}" sibTransId="{56DE5880-4753-4A23-B584-AA110FF4E085}"/>
    <dgm:cxn modelId="{5920E0FE-ED69-498C-A54A-08D6C23DC37D}" type="presOf" srcId="{8D3E9B0E-954B-4B32-9F45-5BE2B480B438}" destId="{35AACC66-3479-48C3-9058-CFD5C7AC19DA}" srcOrd="0" destOrd="0" presId="urn:microsoft.com/office/officeart/2018/5/layout/IconCircleLabelList"/>
    <dgm:cxn modelId="{EBAE108F-C4E2-4B08-85E2-AF38EA815DF7}" type="presParOf" srcId="{55B6822B-0878-4BE5-91D8-3F0A8A8C8EAE}" destId="{BE816DBD-7E4D-4192-AD1C-841B2F5B5885}" srcOrd="0" destOrd="0" presId="urn:microsoft.com/office/officeart/2018/5/layout/IconCircleLabelList"/>
    <dgm:cxn modelId="{B03961E6-9484-416E-8123-00F9D8E521AA}" type="presParOf" srcId="{BE816DBD-7E4D-4192-AD1C-841B2F5B5885}" destId="{3BB3AB51-9715-4AEB-8F43-2D583FBF44A4}" srcOrd="0" destOrd="0" presId="urn:microsoft.com/office/officeart/2018/5/layout/IconCircleLabelList"/>
    <dgm:cxn modelId="{F0687CB3-E8CE-42A1-ABA6-0BC95F1A20AE}" type="presParOf" srcId="{BE816DBD-7E4D-4192-AD1C-841B2F5B5885}" destId="{6D61B473-BDCF-4422-8D42-24F938E960EC}" srcOrd="1" destOrd="0" presId="urn:microsoft.com/office/officeart/2018/5/layout/IconCircleLabelList"/>
    <dgm:cxn modelId="{2BC25937-A0E6-453E-AA7A-3ADCC072FEB6}" type="presParOf" srcId="{BE816DBD-7E4D-4192-AD1C-841B2F5B5885}" destId="{712AD155-0D91-4D09-9675-4E76E61D3E8C}" srcOrd="2" destOrd="0" presId="urn:microsoft.com/office/officeart/2018/5/layout/IconCircleLabelList"/>
    <dgm:cxn modelId="{58D28A25-75D5-47C6-9FE1-1CB9130F3850}" type="presParOf" srcId="{BE816DBD-7E4D-4192-AD1C-841B2F5B5885}" destId="{A49C47FB-0FEC-4F64-9E57-003C5E31B56F}" srcOrd="3" destOrd="0" presId="urn:microsoft.com/office/officeart/2018/5/layout/IconCircleLabelList"/>
    <dgm:cxn modelId="{D830B1A7-4DB4-48EB-B1C8-6457ACB5D901}" type="presParOf" srcId="{55B6822B-0878-4BE5-91D8-3F0A8A8C8EAE}" destId="{9FC4506A-32C2-415D-A7B0-2AAD1C895E85}" srcOrd="1" destOrd="0" presId="urn:microsoft.com/office/officeart/2018/5/layout/IconCircleLabelList"/>
    <dgm:cxn modelId="{87FD8EC4-F263-44F9-9C70-6332E8E02B22}" type="presParOf" srcId="{55B6822B-0878-4BE5-91D8-3F0A8A8C8EAE}" destId="{8A18C81F-79E9-4D5B-8471-9B554247C320}" srcOrd="2" destOrd="0" presId="urn:microsoft.com/office/officeart/2018/5/layout/IconCircleLabelList"/>
    <dgm:cxn modelId="{6690B13A-B333-494E-972E-C5091D151B80}" type="presParOf" srcId="{8A18C81F-79E9-4D5B-8471-9B554247C320}" destId="{E2DB26FB-A59D-4342-92F0-A99158AEA53C}" srcOrd="0" destOrd="0" presId="urn:microsoft.com/office/officeart/2018/5/layout/IconCircleLabelList"/>
    <dgm:cxn modelId="{39283416-2FC0-47B6-A440-7B4691B05187}" type="presParOf" srcId="{8A18C81F-79E9-4D5B-8471-9B554247C320}" destId="{E53043A8-502C-4AE5-AA24-FC5135248783}" srcOrd="1" destOrd="0" presId="urn:microsoft.com/office/officeart/2018/5/layout/IconCircleLabelList"/>
    <dgm:cxn modelId="{5610FD70-4483-4F76-A516-EC861C59AD8A}" type="presParOf" srcId="{8A18C81F-79E9-4D5B-8471-9B554247C320}" destId="{1B10E93B-7D05-443B-AADC-EB1E28725513}" srcOrd="2" destOrd="0" presId="urn:microsoft.com/office/officeart/2018/5/layout/IconCircleLabelList"/>
    <dgm:cxn modelId="{2B199400-1E90-4718-A2A4-E7901250F2E4}" type="presParOf" srcId="{8A18C81F-79E9-4D5B-8471-9B554247C320}" destId="{64641D77-2A0F-4ED1-9B06-1C827134C309}" srcOrd="3" destOrd="0" presId="urn:microsoft.com/office/officeart/2018/5/layout/IconCircleLabelList"/>
    <dgm:cxn modelId="{62A97141-3245-40AB-BF84-C4157E2178D9}" type="presParOf" srcId="{55B6822B-0878-4BE5-91D8-3F0A8A8C8EAE}" destId="{C1137108-1B33-49DD-A03D-36C452659B46}" srcOrd="3" destOrd="0" presId="urn:microsoft.com/office/officeart/2018/5/layout/IconCircleLabelList"/>
    <dgm:cxn modelId="{F4EE5DEE-5134-42CA-B38E-6720DB48D284}" type="presParOf" srcId="{55B6822B-0878-4BE5-91D8-3F0A8A8C8EAE}" destId="{5D20AFF9-B93D-461E-9AB7-82043AC83070}" srcOrd="4" destOrd="0" presId="urn:microsoft.com/office/officeart/2018/5/layout/IconCircleLabelList"/>
    <dgm:cxn modelId="{853F10D7-ADA0-4D0F-AD57-3A62A5A67593}" type="presParOf" srcId="{5D20AFF9-B93D-461E-9AB7-82043AC83070}" destId="{E928FE32-CD6E-4120-AB51-D558C1798DDC}" srcOrd="0" destOrd="0" presId="urn:microsoft.com/office/officeart/2018/5/layout/IconCircleLabelList"/>
    <dgm:cxn modelId="{A55FFB95-CD56-4427-862E-C88DBB9407E4}" type="presParOf" srcId="{5D20AFF9-B93D-461E-9AB7-82043AC83070}" destId="{78F4865F-AAAF-4ADC-B447-995BA98AF52D}" srcOrd="1" destOrd="0" presId="urn:microsoft.com/office/officeart/2018/5/layout/IconCircleLabelList"/>
    <dgm:cxn modelId="{B4F0019E-C8B5-4F4B-B708-ACB00546CB5C}" type="presParOf" srcId="{5D20AFF9-B93D-461E-9AB7-82043AC83070}" destId="{81E080FD-B5AE-4BBC-96D4-3B8E5BF45706}" srcOrd="2" destOrd="0" presId="urn:microsoft.com/office/officeart/2018/5/layout/IconCircleLabelList"/>
    <dgm:cxn modelId="{E6A675D5-FB71-4F3F-A9CF-67D6D7F6FB38}" type="presParOf" srcId="{5D20AFF9-B93D-461E-9AB7-82043AC83070}" destId="{46E7BD04-660D-4D9F-82AE-7C8DA8A3B3AF}" srcOrd="3" destOrd="0" presId="urn:microsoft.com/office/officeart/2018/5/layout/IconCircleLabelList"/>
    <dgm:cxn modelId="{0445E328-4149-429A-B461-12E53E012748}" type="presParOf" srcId="{55B6822B-0878-4BE5-91D8-3F0A8A8C8EAE}" destId="{A45D8256-A745-4F5A-B49B-49AD507242A7}" srcOrd="5" destOrd="0" presId="urn:microsoft.com/office/officeart/2018/5/layout/IconCircleLabelList"/>
    <dgm:cxn modelId="{858264A0-1AC8-43D6-BB27-7FE9841063F7}" type="presParOf" srcId="{55B6822B-0878-4BE5-91D8-3F0A8A8C8EAE}" destId="{5E373B42-6F9C-4448-B912-082546D5328F}" srcOrd="6" destOrd="0" presId="urn:microsoft.com/office/officeart/2018/5/layout/IconCircleLabelList"/>
    <dgm:cxn modelId="{DA6B64BD-B5F6-45C9-BF1E-15A526C9615A}" type="presParOf" srcId="{5E373B42-6F9C-4448-B912-082546D5328F}" destId="{63E68AD6-2F5E-49CC-AA78-709D49D6AD25}" srcOrd="0" destOrd="0" presId="urn:microsoft.com/office/officeart/2018/5/layout/IconCircleLabelList"/>
    <dgm:cxn modelId="{EF72B791-F411-4F42-A6C2-D1BD05D525D5}" type="presParOf" srcId="{5E373B42-6F9C-4448-B912-082546D5328F}" destId="{D346D836-F66B-49E6-A527-98F120DB4E9B}" srcOrd="1" destOrd="0" presId="urn:microsoft.com/office/officeart/2018/5/layout/IconCircleLabelList"/>
    <dgm:cxn modelId="{EAE679F8-3305-4430-B41D-1DF99C3AAF07}" type="presParOf" srcId="{5E373B42-6F9C-4448-B912-082546D5328F}" destId="{77A0E516-CB83-4B0C-94EF-908C56A2868C}" srcOrd="2" destOrd="0" presId="urn:microsoft.com/office/officeart/2018/5/layout/IconCircleLabelList"/>
    <dgm:cxn modelId="{5BCC59A5-217C-4CA9-A00C-07594A9F59F8}" type="presParOf" srcId="{5E373B42-6F9C-4448-B912-082546D5328F}" destId="{35AACC66-3479-48C3-9058-CFD5C7AC19DA}" srcOrd="3" destOrd="0" presId="urn:microsoft.com/office/officeart/2018/5/layout/IconCircleLabelList"/>
    <dgm:cxn modelId="{5FF1D73E-9850-431E-9A85-550B03DED0DD}" type="presParOf" srcId="{55B6822B-0878-4BE5-91D8-3F0A8A8C8EAE}" destId="{B2D8408B-ED9B-404E-AEBD-D7F789274173}" srcOrd="7" destOrd="0" presId="urn:microsoft.com/office/officeart/2018/5/layout/IconCircleLabelList"/>
    <dgm:cxn modelId="{A325E173-4C01-4221-9940-D27BD0D1A52C}" type="presParOf" srcId="{55B6822B-0878-4BE5-91D8-3F0A8A8C8EAE}" destId="{CF4FC60C-262E-4309-BC49-D6AF9AA3E5F9}" srcOrd="8" destOrd="0" presId="urn:microsoft.com/office/officeart/2018/5/layout/IconCircleLabelList"/>
    <dgm:cxn modelId="{E4238A9D-A1EC-4DB0-872B-77BD7BAD258D}" type="presParOf" srcId="{CF4FC60C-262E-4309-BC49-D6AF9AA3E5F9}" destId="{9C3F499B-E15D-4F63-8C05-ED69A0DFCDA6}" srcOrd="0" destOrd="0" presId="urn:microsoft.com/office/officeart/2018/5/layout/IconCircleLabelList"/>
    <dgm:cxn modelId="{C0CBE7B6-E5BA-44F9-A0E3-D9AEC87487C0}" type="presParOf" srcId="{CF4FC60C-262E-4309-BC49-D6AF9AA3E5F9}" destId="{49D0B2ED-58B1-41C5-A1D4-9832A4E8B0DD}" srcOrd="1" destOrd="0" presId="urn:microsoft.com/office/officeart/2018/5/layout/IconCircleLabelList"/>
    <dgm:cxn modelId="{0B57F6BB-7ABD-4EAB-B5DD-E7650777B52E}" type="presParOf" srcId="{CF4FC60C-262E-4309-BC49-D6AF9AA3E5F9}" destId="{A185D0C0-761C-48D7-978C-BA7330F3191F}" srcOrd="2" destOrd="0" presId="urn:microsoft.com/office/officeart/2018/5/layout/IconCircleLabelList"/>
    <dgm:cxn modelId="{04D8BAE5-D766-4EC0-B2F3-1F575E1C1D6B}" type="presParOf" srcId="{CF4FC60C-262E-4309-BC49-D6AF9AA3E5F9}" destId="{D61669E2-47FA-44BC-B823-CCCA9C99567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68EC9-A992-4266-BFD7-8E2C2D356510}">
      <dsp:nvSpPr>
        <dsp:cNvPr id="0" name=""/>
        <dsp:cNvSpPr/>
      </dsp:nvSpPr>
      <dsp:spPr>
        <a:xfrm>
          <a:off x="1736542" y="617"/>
          <a:ext cx="2902095" cy="2902095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PROBLEM –STAFF ABSENTEEISM </a:t>
          </a:r>
          <a:endParaRPr lang="en-US" sz="2100" kern="1200" dirty="0"/>
        </a:p>
      </dsp:txBody>
      <dsp:txXfrm>
        <a:off x="2161544" y="425619"/>
        <a:ext cx="2052091" cy="2052091"/>
      </dsp:txXfrm>
    </dsp:sp>
    <dsp:sp modelId="{A15B9AEE-AF98-40D7-A365-E0282B23AE4A}">
      <dsp:nvSpPr>
        <dsp:cNvPr id="0" name=""/>
        <dsp:cNvSpPr/>
      </dsp:nvSpPr>
      <dsp:spPr>
        <a:xfrm rot="5400000">
          <a:off x="4878061" y="1067137"/>
          <a:ext cx="1015733" cy="769055"/>
        </a:xfrm>
        <a:prstGeom prst="triangl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32A59A81-7B72-4C4C-A1EE-CD3CD3F5D602}">
      <dsp:nvSpPr>
        <dsp:cNvPr id="0" name=""/>
        <dsp:cNvSpPr/>
      </dsp:nvSpPr>
      <dsp:spPr>
        <a:xfrm>
          <a:off x="6089686" y="617"/>
          <a:ext cx="2902095" cy="2902095"/>
        </a:xfrm>
        <a:prstGeom prst="ellipse">
          <a:avLst/>
        </a:prstGeom>
        <a:gradFill rotWithShape="0">
          <a:gsLst>
            <a:gs pos="0">
              <a:schemeClr val="accent2">
                <a:hueOff val="6794280"/>
                <a:satOff val="-29426"/>
                <a:lumOff val="2451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6794280"/>
                <a:satOff val="-29426"/>
                <a:lumOff val="2451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6794280"/>
                <a:satOff val="-29426"/>
                <a:lumOff val="2451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Identify as a complex problem  with internal and external factors </a:t>
          </a:r>
          <a:endParaRPr lang="en-US" sz="2100" kern="1200"/>
        </a:p>
      </dsp:txBody>
      <dsp:txXfrm>
        <a:off x="6514688" y="425619"/>
        <a:ext cx="2052091" cy="205209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B3AB51-9715-4AEB-8F43-2D583FBF44A4}">
      <dsp:nvSpPr>
        <dsp:cNvPr id="0" name=""/>
        <dsp:cNvSpPr/>
      </dsp:nvSpPr>
      <dsp:spPr>
        <a:xfrm>
          <a:off x="1296505" y="934938"/>
          <a:ext cx="2206039" cy="11618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61B473-BDCF-4422-8D42-24F938E960EC}">
      <dsp:nvSpPr>
        <dsp:cNvPr id="0" name=""/>
        <dsp:cNvSpPr/>
      </dsp:nvSpPr>
      <dsp:spPr>
        <a:xfrm>
          <a:off x="2192086" y="1258400"/>
          <a:ext cx="514951" cy="5149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9C47FB-0FEC-4F64-9E57-003C5E31B56F}">
      <dsp:nvSpPr>
        <dsp:cNvPr id="0" name=""/>
        <dsp:cNvSpPr/>
      </dsp:nvSpPr>
      <dsp:spPr>
        <a:xfrm>
          <a:off x="178" y="2123057"/>
          <a:ext cx="2206036" cy="9594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400" kern="1200" dirty="0"/>
            <a:t>SCOPE -INCREASING</a:t>
          </a:r>
        </a:p>
      </dsp:txBody>
      <dsp:txXfrm>
        <a:off x="178" y="2123057"/>
        <a:ext cx="2206036" cy="959429"/>
      </dsp:txXfrm>
    </dsp:sp>
    <dsp:sp modelId="{E2DB26FB-A59D-4342-92F0-A99158AEA53C}">
      <dsp:nvSpPr>
        <dsp:cNvPr id="0" name=""/>
        <dsp:cNvSpPr/>
      </dsp:nvSpPr>
      <dsp:spPr>
        <a:xfrm>
          <a:off x="6422521" y="550234"/>
          <a:ext cx="3078162" cy="991901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3043A8-502C-4AE5-AA24-FC5135248783}">
      <dsp:nvSpPr>
        <dsp:cNvPr id="0" name=""/>
        <dsp:cNvSpPr/>
      </dsp:nvSpPr>
      <dsp:spPr>
        <a:xfrm>
          <a:off x="7658895" y="815013"/>
          <a:ext cx="514951" cy="5149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41D77-2A0F-4ED1-9B06-1C827134C309}">
      <dsp:nvSpPr>
        <dsp:cNvPr id="0" name=""/>
        <dsp:cNvSpPr/>
      </dsp:nvSpPr>
      <dsp:spPr>
        <a:xfrm flipV="1">
          <a:off x="3205363" y="2354599"/>
          <a:ext cx="42608" cy="59000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2000" kern="1200" dirty="0"/>
        </a:p>
        <a:p>
          <a:pPr marL="0" lvl="0" indent="0" algn="ctr" defTabSz="889000">
            <a:spcBef>
              <a:spcPct val="0"/>
            </a:spcBef>
            <a:spcAft>
              <a:spcPct val="35000"/>
            </a:spcAft>
            <a:buNone/>
            <a:defRPr cap="all"/>
          </a:pPr>
          <a:endParaRPr lang="en-GB" sz="1100" kern="1200" dirty="0"/>
        </a:p>
      </dsp:txBody>
      <dsp:txXfrm rot="10800000">
        <a:off x="3205363" y="2354599"/>
        <a:ext cx="42608" cy="590008"/>
      </dsp:txXfrm>
    </dsp:sp>
    <dsp:sp modelId="{E928FE32-CD6E-4120-AB51-D558C1798DDC}">
      <dsp:nvSpPr>
        <dsp:cNvPr id="0" name=""/>
        <dsp:cNvSpPr/>
      </dsp:nvSpPr>
      <dsp:spPr>
        <a:xfrm>
          <a:off x="6064215" y="2006435"/>
          <a:ext cx="897486" cy="89748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F4865F-AAAF-4ADC-B447-995BA98AF52D}">
      <dsp:nvSpPr>
        <dsp:cNvPr id="0" name=""/>
        <dsp:cNvSpPr/>
      </dsp:nvSpPr>
      <dsp:spPr>
        <a:xfrm flipH="1">
          <a:off x="6529870" y="1276685"/>
          <a:ext cx="10207" cy="645517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E7BD04-660D-4D9F-82AE-7C8DA8A3B3AF}">
      <dsp:nvSpPr>
        <dsp:cNvPr id="0" name=""/>
        <dsp:cNvSpPr/>
      </dsp:nvSpPr>
      <dsp:spPr>
        <a:xfrm>
          <a:off x="5799329" y="2327731"/>
          <a:ext cx="1471289" cy="598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WORKERS</a:t>
          </a:r>
          <a:endParaRPr lang="en-GB" sz="1200" kern="1200" dirty="0"/>
        </a:p>
      </dsp:txBody>
      <dsp:txXfrm>
        <a:off x="5799329" y="2327731"/>
        <a:ext cx="1471289" cy="598397"/>
      </dsp:txXfrm>
    </dsp:sp>
    <dsp:sp modelId="{63E68AD6-2F5E-49CC-AA78-709D49D6AD25}">
      <dsp:nvSpPr>
        <dsp:cNvPr id="0" name=""/>
        <dsp:cNvSpPr/>
      </dsp:nvSpPr>
      <dsp:spPr>
        <a:xfrm rot="20709930">
          <a:off x="7836724" y="2005616"/>
          <a:ext cx="897486" cy="103086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46D836-F66B-49E6-A527-98F120DB4E9B}">
      <dsp:nvSpPr>
        <dsp:cNvPr id="0" name=""/>
        <dsp:cNvSpPr/>
      </dsp:nvSpPr>
      <dsp:spPr>
        <a:xfrm rot="10800000" flipV="1">
          <a:off x="8256160" y="1665086"/>
          <a:ext cx="11869" cy="352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AACC66-3479-48C3-9058-CFD5C7AC19DA}">
      <dsp:nvSpPr>
        <dsp:cNvPr id="0" name=""/>
        <dsp:cNvSpPr/>
      </dsp:nvSpPr>
      <dsp:spPr>
        <a:xfrm>
          <a:off x="7528094" y="2361075"/>
          <a:ext cx="1471289" cy="5983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CUSTUMERS</a:t>
          </a:r>
          <a:endParaRPr lang="en-GB" sz="1200" kern="1200" dirty="0"/>
        </a:p>
      </dsp:txBody>
      <dsp:txXfrm>
        <a:off x="7528094" y="2361075"/>
        <a:ext cx="1471289" cy="598397"/>
      </dsp:txXfrm>
    </dsp:sp>
    <dsp:sp modelId="{9C3F499B-E15D-4F63-8C05-ED69A0DFCDA6}">
      <dsp:nvSpPr>
        <dsp:cNvPr id="0" name=""/>
        <dsp:cNvSpPr/>
      </dsp:nvSpPr>
      <dsp:spPr>
        <a:xfrm>
          <a:off x="9662919" y="2036221"/>
          <a:ext cx="897486" cy="89748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12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D0B2ED-58B1-41C5-A1D4-9832A4E8B0DD}">
      <dsp:nvSpPr>
        <dsp:cNvPr id="0" name=""/>
        <dsp:cNvSpPr/>
      </dsp:nvSpPr>
      <dsp:spPr>
        <a:xfrm flipH="1" flipV="1">
          <a:off x="9971197" y="1305346"/>
          <a:ext cx="42612" cy="48395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1669E2-47FA-44BC-B823-CCCA9C99567E}">
      <dsp:nvSpPr>
        <dsp:cNvPr id="0" name=""/>
        <dsp:cNvSpPr/>
      </dsp:nvSpPr>
      <dsp:spPr>
        <a:xfrm>
          <a:off x="9256859" y="2171374"/>
          <a:ext cx="1471289" cy="8068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Mid Cheshire Hospitals NHS Foundation Trust (MCHT)</a:t>
          </a:r>
          <a:endParaRPr lang="en-GB" sz="1200" kern="1200" dirty="0"/>
        </a:p>
      </dsp:txBody>
      <dsp:txXfrm>
        <a:off x="9256859" y="2171374"/>
        <a:ext cx="1471289" cy="8068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cap="all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Saturday, March 12,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267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Saturday, March 12,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755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6708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12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78796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20566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547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935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391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7833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Saturday, March 12, 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4195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Saturday, March 12, 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9969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</p:sldLayoutIdLst>
  <p:hf sldNum="0" hdr="0" ftr="0" dt="0"/>
  <p:txStyles>
    <p:titleStyle>
      <a:lvl1pPr algn="l" defTabSz="914400" rtl="0" eaLnBrk="1" latinLnBrk="0" hangingPunct="1">
        <a:lnSpc>
          <a:spcPct val="88000"/>
        </a:lnSpc>
        <a:spcBef>
          <a:spcPct val="0"/>
        </a:spcBef>
        <a:buNone/>
        <a:defRPr sz="4400" kern="1200" cap="none" spc="4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C0E84F-5ACA-4E2B-9519-B49934E067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0000" y="1058535"/>
            <a:ext cx="5015638" cy="1767263"/>
          </a:xfrm>
        </p:spPr>
        <p:txBody>
          <a:bodyPr>
            <a:normAutofit/>
          </a:bodyPr>
          <a:lstStyle/>
          <a:p>
            <a:r>
              <a:rPr lang="en-GB" sz="5200" b="1" dirty="0"/>
              <a:t>Problem Solving and Decision Making-BMSW 4004</a:t>
            </a:r>
            <a:endParaRPr lang="en-GB" sz="52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1AF3BD-802A-4FDC-A847-DEB59F8CAA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0000" y="3830398"/>
            <a:ext cx="5015638" cy="2023002"/>
          </a:xfrm>
        </p:spPr>
        <p:txBody>
          <a:bodyPr>
            <a:normAutofit/>
          </a:bodyPr>
          <a:lstStyle/>
          <a:p>
            <a:r>
              <a:rPr lang="en-GB"/>
              <a:t>PENKA HRISTOVA-2108956</a:t>
            </a:r>
          </a:p>
          <a:p>
            <a:r>
              <a:rPr lang="en-GB"/>
              <a:t>LECTURE NAME –</a:t>
            </a:r>
          </a:p>
          <a:p>
            <a:r>
              <a:rPr lang="en-GB"/>
              <a:t>CHIJIOKI UBA</a:t>
            </a:r>
          </a:p>
          <a:p>
            <a:endParaRPr lang="en-GB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23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4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5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28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9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0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C5238F49-CCDE-45D1-AAAF-63C943968DA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656" r="2982" b="2"/>
          <a:stretch/>
        </p:blipFill>
        <p:spPr>
          <a:xfrm>
            <a:off x="6313088" y="602657"/>
            <a:ext cx="5326462" cy="5250743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62085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3" name="Rectangle 62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Rectangle 64">
            <a:extLst>
              <a:ext uri="{FF2B5EF4-FFF2-40B4-BE49-F238E27FC236}">
                <a16:creationId xmlns:a16="http://schemas.microsoft.com/office/drawing/2014/main" id="{72133437-BFEB-412D-978C-59379BF57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6FFB66-0AC8-41CE-B674-AC180BEED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0006" y="367509"/>
            <a:ext cx="8831988" cy="1758240"/>
          </a:xfrm>
        </p:spPr>
        <p:txBody>
          <a:bodyPr wrap="square">
            <a:normAutofit/>
          </a:bodyPr>
          <a:lstStyle/>
          <a:p>
            <a:pPr algn="ctr"/>
            <a:r>
              <a:rPr lang="en-GB" sz="5400" b="1" dirty="0"/>
              <a:t>                                        </a:t>
            </a:r>
            <a:r>
              <a:rPr lang="en-GB" sz="5400" b="1" i="1" dirty="0"/>
              <a:t> </a:t>
            </a:r>
            <a:br>
              <a:rPr lang="en-GB" sz="5400" b="1" i="1" dirty="0"/>
            </a:br>
            <a:r>
              <a:rPr lang="en-GB" sz="5400" b="1" i="1" dirty="0"/>
              <a:t>IDENTIFY THE PROBLEM   </a:t>
            </a:r>
          </a:p>
        </p:txBody>
      </p:sp>
      <p:grpSp>
        <p:nvGrpSpPr>
          <p:cNvPr id="67" name="Group 66">
            <a:extLst>
              <a:ext uri="{FF2B5EF4-FFF2-40B4-BE49-F238E27FC236}">
                <a16:creationId xmlns:a16="http://schemas.microsoft.com/office/drawing/2014/main" id="{898907C4-FC8B-4436-8D59-610E37361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89400" y="406270"/>
            <a:ext cx="684878" cy="1449344"/>
            <a:chOff x="643527" y="1187494"/>
            <a:chExt cx="1434178" cy="3035022"/>
          </a:xfrm>
        </p:grpSpPr>
        <p:sp>
          <p:nvSpPr>
            <p:cNvPr id="68" name="Freeform 78">
              <a:extLst>
                <a:ext uri="{FF2B5EF4-FFF2-40B4-BE49-F238E27FC236}">
                  <a16:creationId xmlns:a16="http://schemas.microsoft.com/office/drawing/2014/main" id="{F2DAC1FA-67FB-485E-99AD-1D35808FA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083914" y="3331230"/>
              <a:ext cx="879143" cy="903430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9" name="Freeform 79">
              <a:extLst>
                <a:ext uri="{FF2B5EF4-FFF2-40B4-BE49-F238E27FC236}">
                  <a16:creationId xmlns:a16="http://schemas.microsoft.com/office/drawing/2014/main" id="{80135264-D47B-4DA1-B607-272AC7552A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869193" y="1989904"/>
              <a:ext cx="743890" cy="1195221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70" name="Freeform 85">
              <a:extLst>
                <a:ext uri="{FF2B5EF4-FFF2-40B4-BE49-F238E27FC236}">
                  <a16:creationId xmlns:a16="http://schemas.microsoft.com/office/drawing/2014/main" id="{7E6A5C45-96C1-4BE7-BEF8-CD041B512D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6800114">
              <a:off x="1316205" y="967005"/>
              <a:ext cx="541011" cy="981989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72" name="Group 71">
            <a:extLst>
              <a:ext uri="{FF2B5EF4-FFF2-40B4-BE49-F238E27FC236}">
                <a16:creationId xmlns:a16="http://schemas.microsoft.com/office/drawing/2014/main" id="{9F9D18AC-8DBF-44B9-B251-652985A6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25208" y="268792"/>
            <a:ext cx="632305" cy="1606552"/>
            <a:chOff x="10224385" y="954724"/>
            <a:chExt cx="1324087" cy="3364228"/>
          </a:xfrm>
        </p:grpSpPr>
        <p:sp>
          <p:nvSpPr>
            <p:cNvPr id="73" name="Freeform 80">
              <a:extLst>
                <a:ext uri="{FF2B5EF4-FFF2-40B4-BE49-F238E27FC236}">
                  <a16:creationId xmlns:a16="http://schemas.microsoft.com/office/drawing/2014/main" id="{4B04572D-211A-45E4-9FCC-BDF9788427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562739" y="2385730"/>
              <a:ext cx="985733" cy="504616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74" name="Freeform 84">
              <a:extLst>
                <a:ext uri="{FF2B5EF4-FFF2-40B4-BE49-F238E27FC236}">
                  <a16:creationId xmlns:a16="http://schemas.microsoft.com/office/drawing/2014/main" id="{03D89CFC-3412-4CF0-BCB9-14BA1B201D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874527">
              <a:off x="10288245" y="954724"/>
              <a:ext cx="852074" cy="892781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75" name="Freeform 87">
              <a:extLst>
                <a:ext uri="{FF2B5EF4-FFF2-40B4-BE49-F238E27FC236}">
                  <a16:creationId xmlns:a16="http://schemas.microsoft.com/office/drawing/2014/main" id="{27B2BC09-FADA-48B1-ABBF-D28310E5A0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20630858">
              <a:off x="10224385" y="3437261"/>
              <a:ext cx="824227" cy="881691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sp useBgFill="1">
        <p:nvSpPr>
          <p:cNvPr id="77" name="Freeform: Shape 76">
            <a:extLst>
              <a:ext uri="{FF2B5EF4-FFF2-40B4-BE49-F238E27FC236}">
                <a16:creationId xmlns:a16="http://schemas.microsoft.com/office/drawing/2014/main" id="{D277D65C-DA10-481D-B5A1-7DB78CF63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2589984"/>
            <a:ext cx="12180637" cy="4268018"/>
          </a:xfrm>
          <a:custGeom>
            <a:avLst/>
            <a:gdLst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270760 w 12180637"/>
              <a:gd name="connsiteY9" fmla="*/ 160955 h 4483555"/>
              <a:gd name="connsiteX10" fmla="*/ 2474433 w 12180637"/>
              <a:gd name="connsiteY10" fmla="*/ 136660 h 4483555"/>
              <a:gd name="connsiteX11" fmla="*/ 3226727 w 12180637"/>
              <a:gd name="connsiteY11" fmla="*/ 121475 h 4483555"/>
              <a:gd name="connsiteX12" fmla="*/ 3979023 w 12180637"/>
              <a:gd name="connsiteY12" fmla="*/ 106291 h 4483555"/>
              <a:gd name="connsiteX13" fmla="*/ 9245089 w 12180637"/>
              <a:gd name="connsiteY13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2474433 w 12180637"/>
              <a:gd name="connsiteY9" fmla="*/ 136660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3979023 w 12180637"/>
              <a:gd name="connsiteY11" fmla="*/ 106291 h 4483555"/>
              <a:gd name="connsiteX12" fmla="*/ 9245089 w 12180637"/>
              <a:gd name="connsiteY12" fmla="*/ 0 h 4483555"/>
              <a:gd name="connsiteX0" fmla="*/ 9245089 w 12180637"/>
              <a:gd name="connsiteY0" fmla="*/ 0 h 4483555"/>
              <a:gd name="connsiteX1" fmla="*/ 10751325 w 12180637"/>
              <a:gd name="connsiteY1" fmla="*/ 78622 h 4483555"/>
              <a:gd name="connsiteX2" fmla="*/ 11353161 w 12180637"/>
              <a:gd name="connsiteY2" fmla="*/ 66474 h 4483555"/>
              <a:gd name="connsiteX3" fmla="*/ 12085768 w 12180637"/>
              <a:gd name="connsiteY3" fmla="*/ 51687 h 4483555"/>
              <a:gd name="connsiteX4" fmla="*/ 12180637 w 12180637"/>
              <a:gd name="connsiteY4" fmla="*/ 49772 h 4483555"/>
              <a:gd name="connsiteX5" fmla="*/ 12180637 w 12180637"/>
              <a:gd name="connsiteY5" fmla="*/ 4483555 h 4483555"/>
              <a:gd name="connsiteX6" fmla="*/ 0 w 12180637"/>
              <a:gd name="connsiteY6" fmla="*/ 4483555 h 4483555"/>
              <a:gd name="connsiteX7" fmla="*/ 0 w 12180637"/>
              <a:gd name="connsiteY7" fmla="*/ 109941 h 4483555"/>
              <a:gd name="connsiteX8" fmla="*/ 60108 w 12180637"/>
              <a:gd name="connsiteY8" fmla="*/ 112355 h 4483555"/>
              <a:gd name="connsiteX9" fmla="*/ 1944662 w 12180637"/>
              <a:gd name="connsiteY9" fmla="*/ 98823 h 4483555"/>
              <a:gd name="connsiteX10" fmla="*/ 3226727 w 12180637"/>
              <a:gd name="connsiteY10" fmla="*/ 121475 h 4483555"/>
              <a:gd name="connsiteX11" fmla="*/ 5089365 w 12180637"/>
              <a:gd name="connsiteY11" fmla="*/ 38184 h 4483555"/>
              <a:gd name="connsiteX12" fmla="*/ 9245089 w 12180637"/>
              <a:gd name="connsiteY12" fmla="*/ 0 h 4483555"/>
              <a:gd name="connsiteX0" fmla="*/ 9245089 w 12180637"/>
              <a:gd name="connsiteY0" fmla="*/ 8084 h 4491639"/>
              <a:gd name="connsiteX1" fmla="*/ 10751325 w 12180637"/>
              <a:gd name="connsiteY1" fmla="*/ 86706 h 4491639"/>
              <a:gd name="connsiteX2" fmla="*/ 11353161 w 12180637"/>
              <a:gd name="connsiteY2" fmla="*/ 74558 h 4491639"/>
              <a:gd name="connsiteX3" fmla="*/ 12085768 w 12180637"/>
              <a:gd name="connsiteY3" fmla="*/ 59771 h 4491639"/>
              <a:gd name="connsiteX4" fmla="*/ 12180637 w 12180637"/>
              <a:gd name="connsiteY4" fmla="*/ 57856 h 4491639"/>
              <a:gd name="connsiteX5" fmla="*/ 12180637 w 12180637"/>
              <a:gd name="connsiteY5" fmla="*/ 4491639 h 4491639"/>
              <a:gd name="connsiteX6" fmla="*/ 0 w 12180637"/>
              <a:gd name="connsiteY6" fmla="*/ 4491639 h 4491639"/>
              <a:gd name="connsiteX7" fmla="*/ 0 w 12180637"/>
              <a:gd name="connsiteY7" fmla="*/ 118025 h 4491639"/>
              <a:gd name="connsiteX8" fmla="*/ 60108 w 12180637"/>
              <a:gd name="connsiteY8" fmla="*/ 120439 h 4491639"/>
              <a:gd name="connsiteX9" fmla="*/ 1944662 w 12180637"/>
              <a:gd name="connsiteY9" fmla="*/ 106907 h 4491639"/>
              <a:gd name="connsiteX10" fmla="*/ 3226727 w 12180637"/>
              <a:gd name="connsiteY10" fmla="*/ 129559 h 4491639"/>
              <a:gd name="connsiteX11" fmla="*/ 5089365 w 12180637"/>
              <a:gd name="connsiteY11" fmla="*/ 46268 h 4491639"/>
              <a:gd name="connsiteX12" fmla="*/ 9245089 w 12180637"/>
              <a:gd name="connsiteY12" fmla="*/ 8084 h 4491639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1353161 w 12180637"/>
              <a:gd name="connsiteY2" fmla="*/ 35855 h 4452936"/>
              <a:gd name="connsiteX3" fmla="*/ 12085768 w 12180637"/>
              <a:gd name="connsiteY3" fmla="*/ 21068 h 4452936"/>
              <a:gd name="connsiteX4" fmla="*/ 12180637 w 12180637"/>
              <a:gd name="connsiteY4" fmla="*/ 19153 h 4452936"/>
              <a:gd name="connsiteX5" fmla="*/ 12180637 w 12180637"/>
              <a:gd name="connsiteY5" fmla="*/ 4452936 h 4452936"/>
              <a:gd name="connsiteX6" fmla="*/ 0 w 12180637"/>
              <a:gd name="connsiteY6" fmla="*/ 4452936 h 4452936"/>
              <a:gd name="connsiteX7" fmla="*/ 0 w 12180637"/>
              <a:gd name="connsiteY7" fmla="*/ 79322 h 4452936"/>
              <a:gd name="connsiteX8" fmla="*/ 60108 w 12180637"/>
              <a:gd name="connsiteY8" fmla="*/ 81736 h 4452936"/>
              <a:gd name="connsiteX9" fmla="*/ 1944662 w 12180637"/>
              <a:gd name="connsiteY9" fmla="*/ 68204 h 4452936"/>
              <a:gd name="connsiteX10" fmla="*/ 3226727 w 12180637"/>
              <a:gd name="connsiteY10" fmla="*/ 90856 h 4452936"/>
              <a:gd name="connsiteX11" fmla="*/ 5089365 w 12180637"/>
              <a:gd name="connsiteY11" fmla="*/ 7565 h 4452936"/>
              <a:gd name="connsiteX12" fmla="*/ 9027375 w 12180637"/>
              <a:gd name="connsiteY12" fmla="*/ 37489 h 4452936"/>
              <a:gd name="connsiteX0" fmla="*/ 9027375 w 12180637"/>
              <a:gd name="connsiteY0" fmla="*/ 67310 h 4482757"/>
              <a:gd name="connsiteX1" fmla="*/ 10751325 w 12180637"/>
              <a:gd name="connsiteY1" fmla="*/ 77824 h 4482757"/>
              <a:gd name="connsiteX2" fmla="*/ 11353161 w 12180637"/>
              <a:gd name="connsiteY2" fmla="*/ 65676 h 4482757"/>
              <a:gd name="connsiteX3" fmla="*/ 11360054 w 12180637"/>
              <a:gd name="connsiteY3" fmla="*/ 1004384 h 4482757"/>
              <a:gd name="connsiteX4" fmla="*/ 12180637 w 12180637"/>
              <a:gd name="connsiteY4" fmla="*/ 48974 h 4482757"/>
              <a:gd name="connsiteX5" fmla="*/ 12180637 w 12180637"/>
              <a:gd name="connsiteY5" fmla="*/ 4482757 h 4482757"/>
              <a:gd name="connsiteX6" fmla="*/ 0 w 12180637"/>
              <a:gd name="connsiteY6" fmla="*/ 4482757 h 4482757"/>
              <a:gd name="connsiteX7" fmla="*/ 0 w 12180637"/>
              <a:gd name="connsiteY7" fmla="*/ 109143 h 4482757"/>
              <a:gd name="connsiteX8" fmla="*/ 60108 w 12180637"/>
              <a:gd name="connsiteY8" fmla="*/ 111557 h 4482757"/>
              <a:gd name="connsiteX9" fmla="*/ 1944662 w 12180637"/>
              <a:gd name="connsiteY9" fmla="*/ 98025 h 4482757"/>
              <a:gd name="connsiteX10" fmla="*/ 3226727 w 12180637"/>
              <a:gd name="connsiteY10" fmla="*/ 120677 h 4482757"/>
              <a:gd name="connsiteX11" fmla="*/ 5089365 w 12180637"/>
              <a:gd name="connsiteY11" fmla="*/ 37386 h 4482757"/>
              <a:gd name="connsiteX12" fmla="*/ 9027375 w 12180637"/>
              <a:gd name="connsiteY12" fmla="*/ 67310 h 4482757"/>
              <a:gd name="connsiteX0" fmla="*/ 9027375 w 12180637"/>
              <a:gd name="connsiteY0" fmla="*/ 342299 h 4757746"/>
              <a:gd name="connsiteX1" fmla="*/ 10751325 w 12180637"/>
              <a:gd name="connsiteY1" fmla="*/ 352813 h 4757746"/>
              <a:gd name="connsiteX2" fmla="*/ 11353161 w 12180637"/>
              <a:gd name="connsiteY2" fmla="*/ 340665 h 4757746"/>
              <a:gd name="connsiteX3" fmla="*/ 12180637 w 12180637"/>
              <a:gd name="connsiteY3" fmla="*/ 323963 h 4757746"/>
              <a:gd name="connsiteX4" fmla="*/ 12180637 w 12180637"/>
              <a:gd name="connsiteY4" fmla="*/ 4757746 h 4757746"/>
              <a:gd name="connsiteX5" fmla="*/ 0 w 12180637"/>
              <a:gd name="connsiteY5" fmla="*/ 4757746 h 4757746"/>
              <a:gd name="connsiteX6" fmla="*/ 0 w 12180637"/>
              <a:gd name="connsiteY6" fmla="*/ 384132 h 4757746"/>
              <a:gd name="connsiteX7" fmla="*/ 60108 w 12180637"/>
              <a:gd name="connsiteY7" fmla="*/ 386546 h 4757746"/>
              <a:gd name="connsiteX8" fmla="*/ 1944662 w 12180637"/>
              <a:gd name="connsiteY8" fmla="*/ 373014 h 4757746"/>
              <a:gd name="connsiteX9" fmla="*/ 3226727 w 12180637"/>
              <a:gd name="connsiteY9" fmla="*/ 395666 h 4757746"/>
              <a:gd name="connsiteX10" fmla="*/ 5089365 w 12180637"/>
              <a:gd name="connsiteY10" fmla="*/ 312375 h 4757746"/>
              <a:gd name="connsiteX11" fmla="*/ 9027375 w 12180637"/>
              <a:gd name="connsiteY11" fmla="*/ 342299 h 4757746"/>
              <a:gd name="connsiteX0" fmla="*/ 9027375 w 12180637"/>
              <a:gd name="connsiteY0" fmla="*/ 337966 h 4753413"/>
              <a:gd name="connsiteX1" fmla="*/ 10751325 w 12180637"/>
              <a:gd name="connsiteY1" fmla="*/ 348480 h 4753413"/>
              <a:gd name="connsiteX2" fmla="*/ 12180637 w 12180637"/>
              <a:gd name="connsiteY2" fmla="*/ 319630 h 4753413"/>
              <a:gd name="connsiteX3" fmla="*/ 12180637 w 12180637"/>
              <a:gd name="connsiteY3" fmla="*/ 4753413 h 4753413"/>
              <a:gd name="connsiteX4" fmla="*/ 0 w 12180637"/>
              <a:gd name="connsiteY4" fmla="*/ 4753413 h 4753413"/>
              <a:gd name="connsiteX5" fmla="*/ 0 w 12180637"/>
              <a:gd name="connsiteY5" fmla="*/ 379799 h 4753413"/>
              <a:gd name="connsiteX6" fmla="*/ 60108 w 12180637"/>
              <a:gd name="connsiteY6" fmla="*/ 382213 h 4753413"/>
              <a:gd name="connsiteX7" fmla="*/ 1944662 w 12180637"/>
              <a:gd name="connsiteY7" fmla="*/ 368681 h 4753413"/>
              <a:gd name="connsiteX8" fmla="*/ 3226727 w 12180637"/>
              <a:gd name="connsiteY8" fmla="*/ 391333 h 4753413"/>
              <a:gd name="connsiteX9" fmla="*/ 5089365 w 12180637"/>
              <a:gd name="connsiteY9" fmla="*/ 308042 h 4753413"/>
              <a:gd name="connsiteX10" fmla="*/ 9027375 w 12180637"/>
              <a:gd name="connsiteY10" fmla="*/ 337966 h 4753413"/>
              <a:gd name="connsiteX0" fmla="*/ 9027375 w 12180637"/>
              <a:gd name="connsiteY0" fmla="*/ 37489 h 4452936"/>
              <a:gd name="connsiteX1" fmla="*/ 10751325 w 12180637"/>
              <a:gd name="connsiteY1" fmla="*/ 48003 h 4452936"/>
              <a:gd name="connsiteX2" fmla="*/ 12180637 w 12180637"/>
              <a:gd name="connsiteY2" fmla="*/ 19153 h 4452936"/>
              <a:gd name="connsiteX3" fmla="*/ 12180637 w 12180637"/>
              <a:gd name="connsiteY3" fmla="*/ 4452936 h 4452936"/>
              <a:gd name="connsiteX4" fmla="*/ 0 w 12180637"/>
              <a:gd name="connsiteY4" fmla="*/ 4452936 h 4452936"/>
              <a:gd name="connsiteX5" fmla="*/ 0 w 12180637"/>
              <a:gd name="connsiteY5" fmla="*/ 79322 h 4452936"/>
              <a:gd name="connsiteX6" fmla="*/ 60108 w 12180637"/>
              <a:gd name="connsiteY6" fmla="*/ 81736 h 4452936"/>
              <a:gd name="connsiteX7" fmla="*/ 1944662 w 12180637"/>
              <a:gd name="connsiteY7" fmla="*/ 68204 h 4452936"/>
              <a:gd name="connsiteX8" fmla="*/ 3226727 w 12180637"/>
              <a:gd name="connsiteY8" fmla="*/ 90856 h 4452936"/>
              <a:gd name="connsiteX9" fmla="*/ 5089365 w 12180637"/>
              <a:gd name="connsiteY9" fmla="*/ 7565 h 4452936"/>
              <a:gd name="connsiteX10" fmla="*/ 9027375 w 12180637"/>
              <a:gd name="connsiteY10" fmla="*/ 37489 h 4452936"/>
              <a:gd name="connsiteX0" fmla="*/ 9027375 w 12180637"/>
              <a:gd name="connsiteY0" fmla="*/ 35052 h 4450499"/>
              <a:gd name="connsiteX1" fmla="*/ 10540868 w 12180637"/>
              <a:gd name="connsiteY1" fmla="*/ 30432 h 4450499"/>
              <a:gd name="connsiteX2" fmla="*/ 12180637 w 12180637"/>
              <a:gd name="connsiteY2" fmla="*/ 16716 h 4450499"/>
              <a:gd name="connsiteX3" fmla="*/ 12180637 w 12180637"/>
              <a:gd name="connsiteY3" fmla="*/ 4450499 h 4450499"/>
              <a:gd name="connsiteX4" fmla="*/ 0 w 12180637"/>
              <a:gd name="connsiteY4" fmla="*/ 4450499 h 4450499"/>
              <a:gd name="connsiteX5" fmla="*/ 0 w 12180637"/>
              <a:gd name="connsiteY5" fmla="*/ 76885 h 4450499"/>
              <a:gd name="connsiteX6" fmla="*/ 60108 w 12180637"/>
              <a:gd name="connsiteY6" fmla="*/ 79299 h 4450499"/>
              <a:gd name="connsiteX7" fmla="*/ 1944662 w 12180637"/>
              <a:gd name="connsiteY7" fmla="*/ 65767 h 4450499"/>
              <a:gd name="connsiteX8" fmla="*/ 3226727 w 12180637"/>
              <a:gd name="connsiteY8" fmla="*/ 88419 h 4450499"/>
              <a:gd name="connsiteX9" fmla="*/ 5089365 w 12180637"/>
              <a:gd name="connsiteY9" fmla="*/ 5128 h 4450499"/>
              <a:gd name="connsiteX10" fmla="*/ 9027375 w 12180637"/>
              <a:gd name="connsiteY10" fmla="*/ 35052 h 44504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80637" h="4450499">
                <a:moveTo>
                  <a:pt x="9027375" y="35052"/>
                </a:moveTo>
                <a:lnTo>
                  <a:pt x="10540868" y="30432"/>
                </a:lnTo>
                <a:cubicBezTo>
                  <a:pt x="11066412" y="27376"/>
                  <a:pt x="11405389" y="-13668"/>
                  <a:pt x="12180637" y="16716"/>
                </a:cubicBezTo>
                <a:lnTo>
                  <a:pt x="12180637" y="4450499"/>
                </a:lnTo>
                <a:lnTo>
                  <a:pt x="0" y="4450499"/>
                </a:lnTo>
                <a:lnTo>
                  <a:pt x="0" y="76885"/>
                </a:lnTo>
                <a:lnTo>
                  <a:pt x="60108" y="79299"/>
                </a:lnTo>
                <a:lnTo>
                  <a:pt x="1944662" y="65767"/>
                </a:lnTo>
                <a:cubicBezTo>
                  <a:pt x="2472432" y="67287"/>
                  <a:pt x="2975962" y="93481"/>
                  <a:pt x="3226727" y="88419"/>
                </a:cubicBezTo>
                <a:lnTo>
                  <a:pt x="5089365" y="5128"/>
                </a:lnTo>
                <a:cubicBezTo>
                  <a:pt x="6092425" y="-15118"/>
                  <a:pt x="8118791" y="30835"/>
                  <a:pt x="9027375" y="35052"/>
                </a:cubicBez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EF9C56-CCDE-4610-BB38-98C0D50B92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7061849"/>
              </p:ext>
            </p:extLst>
          </p:nvPr>
        </p:nvGraphicFramePr>
        <p:xfrm>
          <a:off x="720725" y="2823878"/>
          <a:ext cx="10728325" cy="2903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D3AA2CF4-418E-4D93-AC87-E3F016AB43DB}"/>
              </a:ext>
            </a:extLst>
          </p:cNvPr>
          <p:cNvSpPr txBox="1"/>
          <p:nvPr/>
        </p:nvSpPr>
        <p:spPr>
          <a:xfrm flipH="1">
            <a:off x="1680005" y="5727210"/>
            <a:ext cx="9644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To solve this problem, we must first identify the causes </a:t>
            </a:r>
          </a:p>
        </p:txBody>
      </p:sp>
    </p:spTree>
    <p:extLst>
      <p:ext uri="{BB962C8B-B14F-4D97-AF65-F5344CB8AC3E}">
        <p14:creationId xmlns:p14="http://schemas.microsoft.com/office/powerpoint/2010/main" val="53874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2BFB0E95-9CAE-4968-A118-2B9F7C8BB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0BBC371-361C-45F7-9235-C3252E336B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65C72E-82CF-4D3D-933A-505D598DA8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681586"/>
          </a:xfrm>
        </p:spPr>
        <p:txBody>
          <a:bodyPr wrap="square">
            <a:normAutofit fontScale="90000"/>
          </a:bodyPr>
          <a:lstStyle/>
          <a:p>
            <a:r>
              <a:rPr lang="en-GB" sz="4800" dirty="0"/>
              <a:t>                              NATURE AND IMPACT OF THE PROBLEM          </a:t>
            </a:r>
            <a:br>
              <a:rPr lang="en-GB" sz="2500" dirty="0"/>
            </a:br>
            <a:r>
              <a:rPr lang="en-GB" sz="2500" dirty="0"/>
              <a:t>                                     </a:t>
            </a:r>
          </a:p>
        </p:txBody>
      </p:sp>
      <p:sp useBgFill="1">
        <p:nvSpPr>
          <p:cNvPr id="26" name="Freeform: Shape 25">
            <a:extLst>
              <a:ext uri="{FF2B5EF4-FFF2-40B4-BE49-F238E27FC236}">
                <a16:creationId xmlns:a16="http://schemas.microsoft.com/office/drawing/2014/main" id="{4172FA92-6FD3-495F-95A0-4FD85861D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" y="1734458"/>
            <a:ext cx="12191501" cy="5123544"/>
          </a:xfrm>
          <a:custGeom>
            <a:avLst/>
            <a:gdLst>
              <a:gd name="connsiteX0" fmla="*/ 9255953 w 12191501"/>
              <a:gd name="connsiteY0" fmla="*/ 0 h 4430825"/>
              <a:gd name="connsiteX1" fmla="*/ 10762189 w 12191501"/>
              <a:gd name="connsiteY1" fmla="*/ 67992 h 4430825"/>
              <a:gd name="connsiteX2" fmla="*/ 11364025 w 12191501"/>
              <a:gd name="connsiteY2" fmla="*/ 57486 h 4430825"/>
              <a:gd name="connsiteX3" fmla="*/ 12096632 w 12191501"/>
              <a:gd name="connsiteY3" fmla="*/ 44699 h 4430825"/>
              <a:gd name="connsiteX4" fmla="*/ 12191501 w 12191501"/>
              <a:gd name="connsiteY4" fmla="*/ 43042 h 4430825"/>
              <a:gd name="connsiteX5" fmla="*/ 12191501 w 12191501"/>
              <a:gd name="connsiteY5" fmla="*/ 4430825 h 4430825"/>
              <a:gd name="connsiteX6" fmla="*/ 0 w 12191501"/>
              <a:gd name="connsiteY6" fmla="*/ 4430825 h 4430825"/>
              <a:gd name="connsiteX7" fmla="*/ 10182 w 12191501"/>
              <a:gd name="connsiteY7" fmla="*/ 95053 h 4430825"/>
              <a:gd name="connsiteX8" fmla="*/ 70972 w 12191501"/>
              <a:gd name="connsiteY8" fmla="*/ 97164 h 4430825"/>
              <a:gd name="connsiteX9" fmla="*/ 1281624 w 12191501"/>
              <a:gd name="connsiteY9" fmla="*/ 139193 h 4430825"/>
              <a:gd name="connsiteX10" fmla="*/ 2485297 w 12191501"/>
              <a:gd name="connsiteY10" fmla="*/ 118183 h 4430825"/>
              <a:gd name="connsiteX11" fmla="*/ 3237591 w 12191501"/>
              <a:gd name="connsiteY11" fmla="*/ 105051 h 4430825"/>
              <a:gd name="connsiteX12" fmla="*/ 3989887 w 12191501"/>
              <a:gd name="connsiteY12" fmla="*/ 91920 h 4430825"/>
              <a:gd name="connsiteX13" fmla="*/ 9255953 w 12191501"/>
              <a:gd name="connsiteY13" fmla="*/ 0 h 4430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1501" h="4430825">
                <a:moveTo>
                  <a:pt x="9255953" y="0"/>
                </a:moveTo>
                <a:cubicBezTo>
                  <a:pt x="10762189" y="67992"/>
                  <a:pt x="10762189" y="67992"/>
                  <a:pt x="10762189" y="67992"/>
                </a:cubicBezTo>
                <a:cubicBezTo>
                  <a:pt x="11364025" y="57486"/>
                  <a:pt x="11364025" y="57486"/>
                  <a:pt x="11364025" y="57486"/>
                </a:cubicBezTo>
                <a:cubicBezTo>
                  <a:pt x="11589714" y="53547"/>
                  <a:pt x="11836561" y="49238"/>
                  <a:pt x="12096632" y="44699"/>
                </a:cubicBezTo>
                <a:lnTo>
                  <a:pt x="12191501" y="43042"/>
                </a:lnTo>
                <a:lnTo>
                  <a:pt x="12191501" y="4430825"/>
                </a:lnTo>
                <a:lnTo>
                  <a:pt x="0" y="4430825"/>
                </a:lnTo>
                <a:lnTo>
                  <a:pt x="10182" y="95053"/>
                </a:lnTo>
                <a:lnTo>
                  <a:pt x="70972" y="97164"/>
                </a:lnTo>
                <a:cubicBezTo>
                  <a:pt x="1281624" y="139193"/>
                  <a:pt x="1281624" y="139193"/>
                  <a:pt x="1281624" y="139193"/>
                </a:cubicBezTo>
                <a:cubicBezTo>
                  <a:pt x="2485297" y="118183"/>
                  <a:pt x="2485297" y="118183"/>
                  <a:pt x="2485297" y="118183"/>
                </a:cubicBezTo>
                <a:cubicBezTo>
                  <a:pt x="2786215" y="112930"/>
                  <a:pt x="2936672" y="110304"/>
                  <a:pt x="3237591" y="105051"/>
                </a:cubicBezTo>
                <a:cubicBezTo>
                  <a:pt x="3538508" y="99800"/>
                  <a:pt x="3839426" y="94546"/>
                  <a:pt x="3989887" y="91920"/>
                </a:cubicBezTo>
                <a:cubicBezTo>
                  <a:pt x="9255953" y="0"/>
                  <a:pt x="9255953" y="0"/>
                  <a:pt x="9255953" y="0"/>
                </a:cubicBezTo>
                <a:close/>
              </a:path>
            </a:pathLst>
          </a:cu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2B4C9F1-F115-4C38-A236-C5E98F561D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5981142"/>
              </p:ext>
            </p:extLst>
          </p:nvPr>
        </p:nvGraphicFramePr>
        <p:xfrm>
          <a:off x="719997" y="1919984"/>
          <a:ext cx="10728325" cy="4076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5AE7ED6B-B945-4D40-B82B-EC17C3D5B4C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76354" y="1919984"/>
            <a:ext cx="2982351" cy="84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290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6AE383-06A1-42D3-B1AF-CE22194F54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D70B90B-BED1-4715-9BFE-9622C47A2B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6D7CF6-BC69-48B6-9DC9-C82C51F24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728663"/>
            <a:ext cx="5015638" cy="2795738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800" spc="-100"/>
              <a:t>          IDENTIFY CAUSES OF THE PROBLEM USING PESTEL ANALYSIS AND FISHBONE DIAGRAM </a:t>
            </a:r>
          </a:p>
        </p:txBody>
      </p:sp>
      <p:pic>
        <p:nvPicPr>
          <p:cNvPr id="5" name="Picture 4" descr="Hand with red strings">
            <a:extLst>
              <a:ext uri="{FF2B5EF4-FFF2-40B4-BE49-F238E27FC236}">
                <a16:creationId xmlns:a16="http://schemas.microsoft.com/office/drawing/2014/main" id="{CEFBD3B1-4E39-4731-B59F-6DA60A0559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262" r="19275" b="-1"/>
          <a:stretch/>
        </p:blipFill>
        <p:spPr>
          <a:xfrm>
            <a:off x="6288276" y="10"/>
            <a:ext cx="5903725" cy="6857990"/>
          </a:xfrm>
          <a:custGeom>
            <a:avLst/>
            <a:gdLst/>
            <a:ahLst/>
            <a:cxnLst/>
            <a:rect l="l" t="t" r="r" b="b"/>
            <a:pathLst>
              <a:path w="5903725" h="6858000">
                <a:moveTo>
                  <a:pt x="17547" y="0"/>
                </a:moveTo>
                <a:lnTo>
                  <a:pt x="5903725" y="0"/>
                </a:lnTo>
                <a:lnTo>
                  <a:pt x="5903725" y="6858000"/>
                </a:lnTo>
                <a:lnTo>
                  <a:pt x="57217" y="6858000"/>
                </a:lnTo>
                <a:lnTo>
                  <a:pt x="57185" y="6699667"/>
                </a:lnTo>
                <a:cubicBezTo>
                  <a:pt x="57923" y="6526851"/>
                  <a:pt x="61039" y="6384211"/>
                  <a:pt x="67005" y="6279216"/>
                </a:cubicBezTo>
                <a:cubicBezTo>
                  <a:pt x="108514" y="5194623"/>
                  <a:pt x="-44577" y="788432"/>
                  <a:pt x="13203" y="4200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197756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EA122-3147-4F0F-95DD-3A8C8CEA09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                                 </a:t>
            </a:r>
            <a:r>
              <a:rPr lang="en-GB" sz="7300" dirty="0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28AF2-E0AD-4146-93FE-B39BCFD5E5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9271" y="2464903"/>
            <a:ext cx="11860694" cy="3311271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/>
              <a:t>  </a:t>
            </a:r>
            <a:r>
              <a:rPr lang="en-GB" sz="3600" b="1" dirty="0">
                <a:solidFill>
                  <a:schemeClr val="bg1">
                    <a:alpha val="58000"/>
                  </a:schemeClr>
                </a:solidFill>
              </a:rPr>
              <a:t>POLITICAL</a:t>
            </a:r>
            <a:r>
              <a:rPr lang="en-GB" sz="3600" b="1" dirty="0"/>
              <a:t>             </a:t>
            </a:r>
            <a:r>
              <a:rPr lang="en-GB" sz="3600" b="1" dirty="0">
                <a:solidFill>
                  <a:schemeClr val="bg1">
                    <a:alpha val="58000"/>
                  </a:schemeClr>
                </a:solidFill>
              </a:rPr>
              <a:t>ECONOMIC</a:t>
            </a:r>
            <a:r>
              <a:rPr lang="en-GB" sz="3600" b="1" dirty="0"/>
              <a:t>                     </a:t>
            </a:r>
            <a:r>
              <a:rPr lang="en-GB" sz="3600" b="1" dirty="0">
                <a:solidFill>
                  <a:schemeClr val="bg1">
                    <a:alpha val="58000"/>
                  </a:schemeClr>
                </a:solidFill>
              </a:rPr>
              <a:t>SOCIAL</a:t>
            </a:r>
            <a:r>
              <a:rPr lang="en-GB" sz="3600" b="1" dirty="0"/>
              <a:t>                  </a:t>
            </a:r>
            <a:r>
              <a:rPr lang="en-GB" sz="3600" b="1" dirty="0">
                <a:solidFill>
                  <a:schemeClr val="bg1">
                    <a:alpha val="58000"/>
                  </a:schemeClr>
                </a:solidFill>
              </a:rPr>
              <a:t>                                         </a:t>
            </a:r>
            <a:r>
              <a:rPr lang="en-GB" sz="3600" dirty="0">
                <a:solidFill>
                  <a:schemeClr val="bg1">
                    <a:alpha val="58000"/>
                  </a:schemeClr>
                </a:solidFill>
              </a:rPr>
              <a:t>                               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    Government policy                                  Local economy                                         Traditional believes</a:t>
            </a:r>
          </a:p>
          <a:p>
            <a:pPr marL="0" indent="0">
              <a:buNone/>
            </a:pPr>
            <a:r>
              <a:rPr lang="en-GB" dirty="0"/>
              <a:t>    International legislation                       Economic trends                                      Ethnic, Religion   </a:t>
            </a:r>
          </a:p>
          <a:p>
            <a:pPr marL="0" indent="0">
              <a:buNone/>
            </a:pPr>
            <a:r>
              <a:rPr lang="en-GB" dirty="0"/>
              <a:t>         Funding, grants                                              Inflation                                                       Educational level  </a:t>
            </a:r>
          </a:p>
        </p:txBody>
      </p:sp>
    </p:spTree>
    <p:extLst>
      <p:ext uri="{BB962C8B-B14F-4D97-AF65-F5344CB8AC3E}">
        <p14:creationId xmlns:p14="http://schemas.microsoft.com/office/powerpoint/2010/main" val="32340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247E72FA-99D2-409C-9F5D-90884A0FE6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3578" y="481328"/>
            <a:ext cx="10284843" cy="589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2580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3CF4EE33-C9C8-4B6B-B608-FB397ED86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288388"/>
            <a:ext cx="10728322" cy="1498209"/>
          </a:xfrm>
        </p:spPr>
        <p:txBody>
          <a:bodyPr>
            <a:normAutofit/>
          </a:bodyPr>
          <a:lstStyle/>
          <a:p>
            <a:r>
              <a:rPr lang="en-GB" sz="4800"/>
              <a:t>                                  DECISION MAKING</a:t>
            </a:r>
            <a:endParaRPr lang="en-GB" sz="4800" dirty="0"/>
          </a:p>
        </p:txBody>
      </p:sp>
      <p:pic>
        <p:nvPicPr>
          <p:cNvPr id="62" name="Picture 61">
            <a:extLst>
              <a:ext uri="{FF2B5EF4-FFF2-40B4-BE49-F238E27FC236}">
                <a16:creationId xmlns:a16="http://schemas.microsoft.com/office/drawing/2014/main" id="{E004A230-A3A8-4919-89EA-C574875E1E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6259" y="1297556"/>
            <a:ext cx="9481624" cy="5272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8533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7EFF05-A8DA-4B3E-9C21-7A04283D4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E4F2F61-806F-4463-988F-60EF20430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F790D43-7330-4B5F-8350-59EF34A3DB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7A42493C-A197-4A30-8287-4DD519FE2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81226" y="0"/>
            <a:ext cx="10010775" cy="6858000"/>
          </a:xfrm>
          <a:custGeom>
            <a:avLst/>
            <a:gdLst>
              <a:gd name="connsiteX0" fmla="*/ 1086484 w 10010775"/>
              <a:gd name="connsiteY0" fmla="*/ 0 h 6858000"/>
              <a:gd name="connsiteX1" fmla="*/ 9427284 w 10010775"/>
              <a:gd name="connsiteY1" fmla="*/ 0 h 6858000"/>
              <a:gd name="connsiteX2" fmla="*/ 9524742 w 10010775"/>
              <a:gd name="connsiteY2" fmla="*/ 155031 h 6858000"/>
              <a:gd name="connsiteX3" fmla="*/ 9692951 w 10010775"/>
              <a:gd name="connsiteY3" fmla="*/ 439607 h 6858000"/>
              <a:gd name="connsiteX4" fmla="*/ 9969516 w 10010775"/>
              <a:gd name="connsiteY4" fmla="*/ 1012639 h 6858000"/>
              <a:gd name="connsiteX5" fmla="*/ 10010775 w 10010775"/>
              <a:gd name="connsiteY5" fmla="*/ 1116553 h 6858000"/>
              <a:gd name="connsiteX6" fmla="*/ 10010775 w 10010775"/>
              <a:gd name="connsiteY6" fmla="*/ 4875757 h 6858000"/>
              <a:gd name="connsiteX7" fmla="*/ 9915896 w 10010775"/>
              <a:gd name="connsiteY7" fmla="*/ 5058176 h 6858000"/>
              <a:gd name="connsiteX8" fmla="*/ 8789881 w 10010775"/>
              <a:gd name="connsiteY8" fmla="*/ 6577015 h 6858000"/>
              <a:gd name="connsiteX9" fmla="*/ 8613089 w 10010775"/>
              <a:gd name="connsiteY9" fmla="*/ 6766106 h 6858000"/>
              <a:gd name="connsiteX10" fmla="*/ 8516595 w 10010775"/>
              <a:gd name="connsiteY10" fmla="*/ 6858000 h 6858000"/>
              <a:gd name="connsiteX11" fmla="*/ 1531475 w 10010775"/>
              <a:gd name="connsiteY11" fmla="*/ 6858000 h 6858000"/>
              <a:gd name="connsiteX12" fmla="*/ 1418242 w 10010775"/>
              <a:gd name="connsiteY12" fmla="*/ 6756998 h 6858000"/>
              <a:gd name="connsiteX13" fmla="*/ 571944 w 10010775"/>
              <a:gd name="connsiteY13" fmla="*/ 5403687 h 6858000"/>
              <a:gd name="connsiteX14" fmla="*/ 0 w 10010775"/>
              <a:gd name="connsiteY14" fmla="*/ 3448140 h 6858000"/>
              <a:gd name="connsiteX15" fmla="*/ 957418 w 10010775"/>
              <a:gd name="connsiteY15" fmla="*/ 1974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0010775" h="6858000">
                <a:moveTo>
                  <a:pt x="1086484" y="0"/>
                </a:moveTo>
                <a:lnTo>
                  <a:pt x="9427284" y="0"/>
                </a:lnTo>
                <a:lnTo>
                  <a:pt x="9524742" y="155031"/>
                </a:lnTo>
                <a:cubicBezTo>
                  <a:pt x="9580538" y="246873"/>
                  <a:pt x="9636509" y="341830"/>
                  <a:pt x="9692951" y="439607"/>
                </a:cubicBezTo>
                <a:cubicBezTo>
                  <a:pt x="9798309" y="635162"/>
                  <a:pt x="9890498" y="826956"/>
                  <a:pt x="9969516" y="1012639"/>
                </a:cubicBezTo>
                <a:lnTo>
                  <a:pt x="10010775" y="1116553"/>
                </a:lnTo>
                <a:lnTo>
                  <a:pt x="10010775" y="4875757"/>
                </a:lnTo>
                <a:lnTo>
                  <a:pt x="9915896" y="5058176"/>
                </a:lnTo>
                <a:cubicBezTo>
                  <a:pt x="9557491" y="5691378"/>
                  <a:pt x="9105956" y="6193427"/>
                  <a:pt x="8789881" y="6577015"/>
                </a:cubicBezTo>
                <a:cubicBezTo>
                  <a:pt x="8733439" y="6640947"/>
                  <a:pt x="8674645" y="6703938"/>
                  <a:pt x="8613089" y="6766106"/>
                </a:cubicBezTo>
                <a:lnTo>
                  <a:pt x="8516595" y="6858000"/>
                </a:lnTo>
                <a:lnTo>
                  <a:pt x="1531475" y="6858000"/>
                </a:lnTo>
                <a:lnTo>
                  <a:pt x="1418242" y="6756998"/>
                </a:lnTo>
                <a:cubicBezTo>
                  <a:pt x="1020657" y="6382048"/>
                  <a:pt x="758203" y="5945223"/>
                  <a:pt x="571944" y="5403687"/>
                </a:cubicBezTo>
                <a:cubicBezTo>
                  <a:pt x="391331" y="4801980"/>
                  <a:pt x="0" y="3899420"/>
                  <a:pt x="0" y="3448140"/>
                </a:cubicBezTo>
                <a:cubicBezTo>
                  <a:pt x="0" y="2319941"/>
                  <a:pt x="211657" y="1376836"/>
                  <a:pt x="957418" y="197404"/>
                </a:cubicBezTo>
                <a:close/>
              </a:path>
            </a:pathLst>
          </a:custGeom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B14ED3-480E-45C9-AC2A-F341FD819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6349" y="728663"/>
            <a:ext cx="6112893" cy="4996888"/>
          </a:xfrm>
        </p:spPr>
        <p:txBody>
          <a:bodyPr vert="horz" wrap="square" lIns="0" tIns="0" rIns="0" bIns="0" rtlCol="0" anchor="b" anchorCtr="0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4800" spc="-100"/>
              <a:t>                 Identifying the solutions of the problem</a:t>
            </a:r>
            <a:br>
              <a:rPr lang="en-US" sz="2200" spc="-100"/>
            </a:br>
            <a:br>
              <a:rPr lang="en-US" sz="2200" spc="-100"/>
            </a:br>
            <a:br>
              <a:rPr lang="en-US" sz="2200" spc="-100"/>
            </a:br>
            <a:br>
              <a:rPr lang="en-US" sz="2200" spc="-100"/>
            </a:br>
            <a:r>
              <a:rPr lang="en-US" sz="3200" spc="-100"/>
              <a:t>       The following solutions target the main causes from PESTEL analysis and Fishbone diagram</a:t>
            </a:r>
            <a:br>
              <a:rPr lang="en-US" sz="3200" spc="-100"/>
            </a:br>
            <a:br>
              <a:rPr lang="en-US" sz="2200" spc="-100"/>
            </a:br>
            <a:r>
              <a:rPr lang="en-US" sz="2200" spc="-100"/>
              <a:t>    </a:t>
            </a:r>
            <a:r>
              <a:rPr lang="en-US" spc="-100"/>
              <a:t>ADAPTABLE WORK SCHEDULE</a:t>
            </a:r>
            <a:br>
              <a:rPr lang="en-US" spc="-100"/>
            </a:br>
            <a:r>
              <a:rPr lang="en-US" spc="-100"/>
              <a:t>MONTHLY PENALTY</a:t>
            </a:r>
            <a:br>
              <a:rPr lang="en-US" spc="-100"/>
            </a:br>
            <a:r>
              <a:rPr lang="en-US" spc="-100"/>
              <a:t>REWARD GOOD ATTENDANCE</a:t>
            </a:r>
            <a:endParaRPr lang="en-US" spc="-100" dirty="0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792E6477-8E59-40F2-8D78-7DE9A9FC1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6300000">
            <a:off x="543278" y="430633"/>
            <a:ext cx="3631501" cy="3399129"/>
          </a:xfrm>
          <a:custGeom>
            <a:avLst/>
            <a:gdLst>
              <a:gd name="T0" fmla="*/ 43 w 250"/>
              <a:gd name="T1" fmla="*/ 167 h 234"/>
              <a:gd name="T2" fmla="*/ 70 w 250"/>
              <a:gd name="T3" fmla="*/ 133 h 234"/>
              <a:gd name="T4" fmla="*/ 48 w 250"/>
              <a:gd name="T5" fmla="*/ 134 h 234"/>
              <a:gd name="T6" fmla="*/ 19 w 250"/>
              <a:gd name="T7" fmla="*/ 130 h 234"/>
              <a:gd name="T8" fmla="*/ 6 w 250"/>
              <a:gd name="T9" fmla="*/ 123 h 234"/>
              <a:gd name="T10" fmla="*/ 1 w 250"/>
              <a:gd name="T11" fmla="*/ 103 h 234"/>
              <a:gd name="T12" fmla="*/ 11 w 250"/>
              <a:gd name="T13" fmla="*/ 81 h 234"/>
              <a:gd name="T14" fmla="*/ 23 w 250"/>
              <a:gd name="T15" fmla="*/ 76 h 234"/>
              <a:gd name="T16" fmla="*/ 81 w 250"/>
              <a:gd name="T17" fmla="*/ 78 h 234"/>
              <a:gd name="T18" fmla="*/ 65 w 250"/>
              <a:gd name="T19" fmla="*/ 49 h 234"/>
              <a:gd name="T20" fmla="*/ 57 w 250"/>
              <a:gd name="T21" fmla="*/ 27 h 234"/>
              <a:gd name="T22" fmla="*/ 67 w 250"/>
              <a:gd name="T23" fmla="*/ 12 h 234"/>
              <a:gd name="T24" fmla="*/ 85 w 250"/>
              <a:gd name="T25" fmla="*/ 1 h 234"/>
              <a:gd name="T26" fmla="*/ 101 w 250"/>
              <a:gd name="T27" fmla="*/ 8 h 234"/>
              <a:gd name="T28" fmla="*/ 107 w 250"/>
              <a:gd name="T29" fmla="*/ 15 h 234"/>
              <a:gd name="T30" fmla="*/ 120 w 250"/>
              <a:gd name="T31" fmla="*/ 37 h 234"/>
              <a:gd name="T32" fmla="*/ 131 w 250"/>
              <a:gd name="T33" fmla="*/ 60 h 234"/>
              <a:gd name="T34" fmla="*/ 164 w 250"/>
              <a:gd name="T35" fmla="*/ 25 h 234"/>
              <a:gd name="T36" fmla="*/ 187 w 250"/>
              <a:gd name="T37" fmla="*/ 11 h 234"/>
              <a:gd name="T38" fmla="*/ 205 w 250"/>
              <a:gd name="T39" fmla="*/ 19 h 234"/>
              <a:gd name="T40" fmla="*/ 214 w 250"/>
              <a:gd name="T41" fmla="*/ 34 h 234"/>
              <a:gd name="T42" fmla="*/ 203 w 250"/>
              <a:gd name="T43" fmla="*/ 57 h 234"/>
              <a:gd name="T44" fmla="*/ 166 w 250"/>
              <a:gd name="T45" fmla="*/ 100 h 234"/>
              <a:gd name="T46" fmla="*/ 217 w 250"/>
              <a:gd name="T47" fmla="*/ 98 h 234"/>
              <a:gd name="T48" fmla="*/ 244 w 250"/>
              <a:gd name="T49" fmla="*/ 104 h 234"/>
              <a:gd name="T50" fmla="*/ 249 w 250"/>
              <a:gd name="T51" fmla="*/ 115 h 234"/>
              <a:gd name="T52" fmla="*/ 247 w 250"/>
              <a:gd name="T53" fmla="*/ 129 h 234"/>
              <a:gd name="T54" fmla="*/ 245 w 250"/>
              <a:gd name="T55" fmla="*/ 134 h 234"/>
              <a:gd name="T56" fmla="*/ 241 w 250"/>
              <a:gd name="T57" fmla="*/ 141 h 234"/>
              <a:gd name="T58" fmla="*/ 227 w 250"/>
              <a:gd name="T59" fmla="*/ 147 h 234"/>
              <a:gd name="T60" fmla="*/ 187 w 250"/>
              <a:gd name="T61" fmla="*/ 151 h 234"/>
              <a:gd name="T62" fmla="*/ 160 w 250"/>
              <a:gd name="T63" fmla="*/ 148 h 234"/>
              <a:gd name="T64" fmla="*/ 168 w 250"/>
              <a:gd name="T65" fmla="*/ 168 h 234"/>
              <a:gd name="T66" fmla="*/ 176 w 250"/>
              <a:gd name="T67" fmla="*/ 194 h 234"/>
              <a:gd name="T68" fmla="*/ 176 w 250"/>
              <a:gd name="T69" fmla="*/ 211 h 234"/>
              <a:gd name="T70" fmla="*/ 170 w 250"/>
              <a:gd name="T71" fmla="*/ 221 h 234"/>
              <a:gd name="T72" fmla="*/ 156 w 250"/>
              <a:gd name="T73" fmla="*/ 230 h 234"/>
              <a:gd name="T74" fmla="*/ 130 w 250"/>
              <a:gd name="T75" fmla="*/ 226 h 234"/>
              <a:gd name="T76" fmla="*/ 122 w 250"/>
              <a:gd name="T77" fmla="*/ 213 h 234"/>
              <a:gd name="T78" fmla="*/ 110 w 250"/>
              <a:gd name="T79" fmla="*/ 169 h 234"/>
              <a:gd name="T80" fmla="*/ 92 w 250"/>
              <a:gd name="T81" fmla="*/ 192 h 234"/>
              <a:gd name="T82" fmla="*/ 87 w 250"/>
              <a:gd name="T83" fmla="*/ 197 h 234"/>
              <a:gd name="T84" fmla="*/ 84 w 250"/>
              <a:gd name="T85" fmla="*/ 201 h 234"/>
              <a:gd name="T86" fmla="*/ 65 w 250"/>
              <a:gd name="T87" fmla="*/ 212 h 234"/>
              <a:gd name="T88" fmla="*/ 50 w 250"/>
              <a:gd name="T89" fmla="*/ 204 h 234"/>
              <a:gd name="T90" fmla="*/ 44 w 250"/>
              <a:gd name="T91" fmla="*/ 198 h 234"/>
              <a:gd name="T92" fmla="*/ 38 w 250"/>
              <a:gd name="T93" fmla="*/ 185 h 234"/>
              <a:gd name="T94" fmla="*/ 43 w 250"/>
              <a:gd name="T95" fmla="*/ 167 h 23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</a:cxnLst>
            <a:rect l="0" t="0" r="r" b="b"/>
            <a:pathLst>
              <a:path w="250" h="234">
                <a:moveTo>
                  <a:pt x="43" y="167"/>
                </a:moveTo>
                <a:cubicBezTo>
                  <a:pt x="70" y="133"/>
                  <a:pt x="70" y="133"/>
                  <a:pt x="70" y="133"/>
                </a:cubicBezTo>
                <a:cubicBezTo>
                  <a:pt x="60" y="134"/>
                  <a:pt x="61" y="134"/>
                  <a:pt x="48" y="134"/>
                </a:cubicBezTo>
                <a:cubicBezTo>
                  <a:pt x="34" y="133"/>
                  <a:pt x="24" y="132"/>
                  <a:pt x="19" y="130"/>
                </a:cubicBezTo>
                <a:cubicBezTo>
                  <a:pt x="13" y="128"/>
                  <a:pt x="9" y="126"/>
                  <a:pt x="6" y="123"/>
                </a:cubicBezTo>
                <a:cubicBezTo>
                  <a:pt x="1" y="119"/>
                  <a:pt x="0" y="112"/>
                  <a:pt x="1" y="103"/>
                </a:cubicBezTo>
                <a:cubicBezTo>
                  <a:pt x="2" y="93"/>
                  <a:pt x="6" y="86"/>
                  <a:pt x="11" y="81"/>
                </a:cubicBezTo>
                <a:cubicBezTo>
                  <a:pt x="15" y="77"/>
                  <a:pt x="18" y="76"/>
                  <a:pt x="23" y="76"/>
                </a:cubicBezTo>
                <a:cubicBezTo>
                  <a:pt x="81" y="78"/>
                  <a:pt x="81" y="78"/>
                  <a:pt x="81" y="78"/>
                </a:cubicBezTo>
                <a:cubicBezTo>
                  <a:pt x="65" y="49"/>
                  <a:pt x="65" y="49"/>
                  <a:pt x="65" y="49"/>
                </a:cubicBezTo>
                <a:cubicBezTo>
                  <a:pt x="58" y="40"/>
                  <a:pt x="56" y="33"/>
                  <a:pt x="57" y="27"/>
                </a:cubicBezTo>
                <a:cubicBezTo>
                  <a:pt x="58" y="21"/>
                  <a:pt x="62" y="16"/>
                  <a:pt x="67" y="12"/>
                </a:cubicBezTo>
                <a:cubicBezTo>
                  <a:pt x="74" y="6"/>
                  <a:pt x="80" y="2"/>
                  <a:pt x="85" y="1"/>
                </a:cubicBezTo>
                <a:cubicBezTo>
                  <a:pt x="90" y="0"/>
                  <a:pt x="95" y="2"/>
                  <a:pt x="101" y="8"/>
                </a:cubicBezTo>
                <a:cubicBezTo>
                  <a:pt x="104" y="11"/>
                  <a:pt x="106" y="13"/>
                  <a:pt x="107" y="15"/>
                </a:cubicBezTo>
                <a:cubicBezTo>
                  <a:pt x="110" y="19"/>
                  <a:pt x="112" y="20"/>
                  <a:pt x="120" y="37"/>
                </a:cubicBezTo>
                <a:cubicBezTo>
                  <a:pt x="129" y="55"/>
                  <a:pt x="128" y="51"/>
                  <a:pt x="131" y="60"/>
                </a:cubicBezTo>
                <a:cubicBezTo>
                  <a:pt x="164" y="25"/>
                  <a:pt x="164" y="25"/>
                  <a:pt x="164" y="25"/>
                </a:cubicBezTo>
                <a:cubicBezTo>
                  <a:pt x="173" y="16"/>
                  <a:pt x="180" y="11"/>
                  <a:pt x="187" y="11"/>
                </a:cubicBezTo>
                <a:cubicBezTo>
                  <a:pt x="193" y="10"/>
                  <a:pt x="200" y="13"/>
                  <a:pt x="205" y="19"/>
                </a:cubicBezTo>
                <a:cubicBezTo>
                  <a:pt x="210" y="24"/>
                  <a:pt x="213" y="29"/>
                  <a:pt x="214" y="34"/>
                </a:cubicBezTo>
                <a:cubicBezTo>
                  <a:pt x="214" y="39"/>
                  <a:pt x="211" y="47"/>
                  <a:pt x="203" y="57"/>
                </a:cubicBezTo>
                <a:cubicBezTo>
                  <a:pt x="166" y="100"/>
                  <a:pt x="166" y="100"/>
                  <a:pt x="166" y="100"/>
                </a:cubicBezTo>
                <a:cubicBezTo>
                  <a:pt x="217" y="98"/>
                  <a:pt x="217" y="98"/>
                  <a:pt x="217" y="98"/>
                </a:cubicBezTo>
                <a:cubicBezTo>
                  <a:pt x="229" y="96"/>
                  <a:pt x="238" y="98"/>
                  <a:pt x="244" y="104"/>
                </a:cubicBezTo>
                <a:cubicBezTo>
                  <a:pt x="247" y="107"/>
                  <a:pt x="249" y="111"/>
                  <a:pt x="249" y="115"/>
                </a:cubicBezTo>
                <a:cubicBezTo>
                  <a:pt x="250" y="120"/>
                  <a:pt x="249" y="124"/>
                  <a:pt x="247" y="129"/>
                </a:cubicBezTo>
                <a:cubicBezTo>
                  <a:pt x="247" y="130"/>
                  <a:pt x="246" y="132"/>
                  <a:pt x="245" y="134"/>
                </a:cubicBezTo>
                <a:cubicBezTo>
                  <a:pt x="244" y="137"/>
                  <a:pt x="243" y="140"/>
                  <a:pt x="241" y="141"/>
                </a:cubicBezTo>
                <a:cubicBezTo>
                  <a:pt x="239" y="144"/>
                  <a:pt x="234" y="146"/>
                  <a:pt x="227" y="147"/>
                </a:cubicBezTo>
                <a:cubicBezTo>
                  <a:pt x="221" y="149"/>
                  <a:pt x="207" y="150"/>
                  <a:pt x="187" y="151"/>
                </a:cubicBezTo>
                <a:cubicBezTo>
                  <a:pt x="175" y="152"/>
                  <a:pt x="161" y="148"/>
                  <a:pt x="160" y="148"/>
                </a:cubicBezTo>
                <a:cubicBezTo>
                  <a:pt x="161" y="151"/>
                  <a:pt x="165" y="161"/>
                  <a:pt x="168" y="168"/>
                </a:cubicBezTo>
                <a:cubicBezTo>
                  <a:pt x="168" y="171"/>
                  <a:pt x="173" y="181"/>
                  <a:pt x="176" y="194"/>
                </a:cubicBezTo>
                <a:cubicBezTo>
                  <a:pt x="179" y="206"/>
                  <a:pt x="176" y="203"/>
                  <a:pt x="176" y="211"/>
                </a:cubicBezTo>
                <a:cubicBezTo>
                  <a:pt x="176" y="214"/>
                  <a:pt x="174" y="217"/>
                  <a:pt x="170" y="221"/>
                </a:cubicBezTo>
                <a:cubicBezTo>
                  <a:pt x="166" y="226"/>
                  <a:pt x="161" y="228"/>
                  <a:pt x="156" y="230"/>
                </a:cubicBezTo>
                <a:cubicBezTo>
                  <a:pt x="147" y="234"/>
                  <a:pt x="137" y="233"/>
                  <a:pt x="130" y="226"/>
                </a:cubicBezTo>
                <a:cubicBezTo>
                  <a:pt x="127" y="223"/>
                  <a:pt x="125" y="219"/>
                  <a:pt x="122" y="213"/>
                </a:cubicBezTo>
                <a:cubicBezTo>
                  <a:pt x="118" y="188"/>
                  <a:pt x="117" y="189"/>
                  <a:pt x="110" y="169"/>
                </a:cubicBezTo>
                <a:cubicBezTo>
                  <a:pt x="92" y="192"/>
                  <a:pt x="92" y="192"/>
                  <a:pt x="92" y="192"/>
                </a:cubicBezTo>
                <a:cubicBezTo>
                  <a:pt x="90" y="193"/>
                  <a:pt x="88" y="195"/>
                  <a:pt x="87" y="197"/>
                </a:cubicBezTo>
                <a:cubicBezTo>
                  <a:pt x="86" y="198"/>
                  <a:pt x="85" y="200"/>
                  <a:pt x="84" y="201"/>
                </a:cubicBezTo>
                <a:cubicBezTo>
                  <a:pt x="76" y="209"/>
                  <a:pt x="70" y="212"/>
                  <a:pt x="65" y="212"/>
                </a:cubicBezTo>
                <a:cubicBezTo>
                  <a:pt x="60" y="211"/>
                  <a:pt x="55" y="209"/>
                  <a:pt x="50" y="204"/>
                </a:cubicBezTo>
                <a:cubicBezTo>
                  <a:pt x="50" y="203"/>
                  <a:pt x="48" y="202"/>
                  <a:pt x="44" y="198"/>
                </a:cubicBezTo>
                <a:cubicBezTo>
                  <a:pt x="41" y="195"/>
                  <a:pt x="39" y="191"/>
                  <a:pt x="38" y="185"/>
                </a:cubicBezTo>
                <a:cubicBezTo>
                  <a:pt x="37" y="179"/>
                  <a:pt x="39" y="173"/>
                  <a:pt x="43" y="16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63294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The Hand Extrablack"/>
        <a:ea typeface=""/>
        <a:cs typeface=""/>
      </a:majorFont>
      <a:minorFont>
        <a:latin typeface="Sagona Book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2bb4b1f779bdc5a9dd2f9da2fd34f9e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c4b2392afd07f92a15f55120e67c04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BF99A9E-2013-4155-A267-571A86B1822D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http://purl.org/dc/dcmitype/"/>
    <ds:schemaRef ds:uri="http://schemas.microsoft.com/office/infopath/2007/PartnerControls"/>
    <ds:schemaRef ds:uri="90b58af8-24e5-4252-ab67-b2f2985aee88"/>
    <ds:schemaRef ds:uri="http://schemas.openxmlformats.org/package/2006/metadata/core-properties"/>
    <ds:schemaRef ds:uri="be49ff73-cec0-4379-9da8-63ff3cc411bb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8282A70-3679-4091-8B2A-4D75FB74362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77872BB7-CB27-400D-A1CA-F9A4707D7A8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</Words>
  <Application>Microsoft Office PowerPoint</Application>
  <PresentationFormat>Widescreen</PresentationFormat>
  <Paragraphs>21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Sagona Book</vt:lpstr>
      <vt:lpstr>The Hand Extrablack</vt:lpstr>
      <vt:lpstr>BlobVTI</vt:lpstr>
      <vt:lpstr>Problem Solving and Decision Making-BMSW 4004</vt:lpstr>
      <vt:lpstr>                                          IDENTIFY THE PROBLEM   </vt:lpstr>
      <vt:lpstr>                              NATURE AND IMPACT OF THE PROBLEM                                                </vt:lpstr>
      <vt:lpstr>          IDENTIFY CAUSES OF THE PROBLEM USING PESTEL ANALYSIS AND FISHBONE DIAGRAM </vt:lpstr>
      <vt:lpstr>                                  PESTEL ANALYSIS</vt:lpstr>
      <vt:lpstr>PowerPoint Presentation</vt:lpstr>
      <vt:lpstr>                                  DECISION MAKING</vt:lpstr>
      <vt:lpstr>                 Identifying the solutions of the problem           The following solutions target the main causes from PESTEL analysis and Fishbone diagram      ADAPTABLE WORK SCHEDULE MONTHLY PENALTY REWARD GOOD ATTENDANCE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 and Decision Making-BMSW 4004</dc:title>
  <dc:creator>Penka Hristova (2108956)</dc:creator>
  <cp:lastModifiedBy>Penka Hristova (2108956)</cp:lastModifiedBy>
  <cp:revision>1</cp:revision>
  <dcterms:created xsi:type="dcterms:W3CDTF">2022-03-10T11:25:08Z</dcterms:created>
  <dcterms:modified xsi:type="dcterms:W3CDTF">2022-03-12T15:12:59Z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