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5" r:id="rId8"/>
    <p:sldId id="261" r:id="rId9"/>
    <p:sldId id="267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0B4D90-AA41-63CD-62FC-F45C34C969ED}" v="108" dt="2022-04-20T21:37:33.500"/>
    <p1510:client id="{C10E39AB-C18E-B302-3D97-516471369C5F}" v="2" dt="2022-04-20T21:15:19.647"/>
    <p1510:client id="{CBC718E3-98F3-D115-2E3A-1F5D308E2A6E}" v="189" dt="2022-04-20T20:59:24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4/20/2022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419" y="2827502"/>
            <a:ext cx="7851648" cy="295023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Assignment 2: Group Presentation </a:t>
            </a:r>
            <a:br>
              <a:rPr lang="en-US" dirty="0">
                <a:ea typeface="Calibri"/>
                <a:cs typeface="Calibri"/>
              </a:rPr>
            </a:br>
            <a:br>
              <a:rPr lang="en-US" dirty="0"/>
            </a:br>
            <a:r>
              <a:rPr lang="en-US" dirty="0"/>
              <a:t>JOINT VENTURES:</a:t>
            </a:r>
            <a:br>
              <a:rPr lang="en-US" dirty="0"/>
            </a:br>
            <a:r>
              <a:rPr lang="en-US" dirty="0"/>
              <a:t>British and Chinese Companies</a:t>
            </a:r>
          </a:p>
        </p:txBody>
      </p:sp>
    </p:spTree>
    <p:extLst>
      <p:ext uri="{BB962C8B-B14F-4D97-AF65-F5344CB8AC3E}">
        <p14:creationId xmlns:p14="http://schemas.microsoft.com/office/powerpoint/2010/main" val="1028773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642AF-0500-2443-8524-16D01C8BD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9482"/>
            <a:ext cx="8229600" cy="1143000"/>
          </a:xfrm>
        </p:spPr>
        <p:txBody>
          <a:bodyPr vert="horz" lIns="0" tIns="45720" rIns="0" bIns="0" anchor="b">
            <a:normAutofit/>
          </a:bodyPr>
          <a:lstStyle/>
          <a:p>
            <a:r>
              <a:rPr lang="en-US" dirty="0">
                <a:cs typeface="Calibri"/>
              </a:rPr>
              <a:t>BABM L6 T2 G2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1CF03-11C9-58DA-56EB-2802E8003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9295"/>
            <a:ext cx="8229600" cy="4389120"/>
          </a:xfrm>
        </p:spPr>
        <p:txBody>
          <a:bodyPr vert="horz" lIns="91440" tIns="45720" rIns="91440" bIns="4572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Module Title:</a:t>
            </a:r>
            <a:r>
              <a:rPr lang="en-US" dirty="0"/>
              <a:t> International Business Communication</a:t>
            </a:r>
            <a:r>
              <a:rPr lang="en-US" b="1" dirty="0"/>
              <a:t> </a:t>
            </a:r>
          </a:p>
          <a:p>
            <a:pPr marL="0" indent="0">
              <a:buNone/>
            </a:pPr>
            <a:r>
              <a:rPr lang="en-US" b="1" dirty="0"/>
              <a:t>Module Code: </a:t>
            </a:r>
            <a:r>
              <a:rPr lang="en-US" dirty="0"/>
              <a:t>LCBB6001</a:t>
            </a:r>
          </a:p>
          <a:p>
            <a:pPr marL="0" indent="0">
              <a:buNone/>
            </a:pPr>
            <a:r>
              <a:rPr lang="en-US" b="1" dirty="0"/>
              <a:t>Lecturer</a:t>
            </a:r>
            <a:r>
              <a:rPr lang="en-US" dirty="0"/>
              <a:t>: Rexon </a:t>
            </a:r>
            <a:r>
              <a:rPr lang="en-US" dirty="0" err="1"/>
              <a:t>Nting</a:t>
            </a:r>
            <a:endParaRPr lang="en-US"/>
          </a:p>
          <a:p>
            <a:pPr marL="0" indent="0">
              <a:buNone/>
            </a:pPr>
            <a:r>
              <a:rPr lang="en-US" b="1" dirty="0"/>
              <a:t>Student names:</a:t>
            </a:r>
          </a:p>
          <a:p>
            <a:pPr marL="0" indent="0">
              <a:buNone/>
            </a:pPr>
            <a:r>
              <a:rPr lang="en-US" dirty="0"/>
              <a:t>Florentina Mariana Petre – student id: 1909658</a:t>
            </a:r>
          </a:p>
          <a:p>
            <a:pPr marL="0" indent="0">
              <a:buNone/>
            </a:pPr>
            <a:r>
              <a:rPr lang="en-US" dirty="0"/>
              <a:t>Alina Georgiana Donegan –student id: 1908763</a:t>
            </a:r>
          </a:p>
          <a:p>
            <a:pPr marL="0" indent="0">
              <a:buNone/>
            </a:pPr>
            <a:r>
              <a:rPr lang="en-US" dirty="0"/>
              <a:t>Irina Dorina </a:t>
            </a:r>
            <a:r>
              <a:rPr lang="en-US" dirty="0" err="1"/>
              <a:t>Precupet</a:t>
            </a:r>
            <a:r>
              <a:rPr lang="en-US" dirty="0"/>
              <a:t> -student id: 1905216</a:t>
            </a:r>
          </a:p>
          <a:p>
            <a:pPr marL="0" indent="0">
              <a:buNone/>
            </a:pPr>
            <a:r>
              <a:rPr lang="en-US" dirty="0"/>
              <a:t>Ana Maria </a:t>
            </a:r>
            <a:r>
              <a:rPr lang="en-US" dirty="0" err="1"/>
              <a:t>Moaca</a:t>
            </a:r>
            <a:r>
              <a:rPr lang="en-US" dirty="0"/>
              <a:t> – student id: 1908539</a:t>
            </a:r>
          </a:p>
        </p:txBody>
      </p:sp>
    </p:spTree>
    <p:extLst>
      <p:ext uri="{BB962C8B-B14F-4D97-AF65-F5344CB8AC3E}">
        <p14:creationId xmlns:p14="http://schemas.microsoft.com/office/powerpoint/2010/main" val="1248909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Global companies have become increasingly aware of the need to understand the needs of the local market (He,  &amp; Harris, 2020).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Cultural differences can greatly impact business operations and international relationships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Cultural challenges are likely to be experienced in the joint venture.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They are cautious about whether the venture will be successful or not. </a:t>
            </a:r>
          </a:p>
        </p:txBody>
      </p:sp>
    </p:spTree>
    <p:extLst>
      <p:ext uri="{BB962C8B-B14F-4D97-AF65-F5344CB8AC3E}">
        <p14:creationId xmlns:p14="http://schemas.microsoft.com/office/powerpoint/2010/main" val="3879540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Challenges of Joint Ventures in 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Cultural challenges are likely to be experienced in the joint venture(</a:t>
            </a:r>
            <a:r>
              <a:rPr lang="en-US" dirty="0" err="1"/>
              <a:t>Piaskowska</a:t>
            </a:r>
            <a:r>
              <a:rPr lang="en-US" dirty="0"/>
              <a:t> et al., 2019).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They like to stick to their own routine and find change as a challenge.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Business negotiations will be slow and careful as the Chinese don't like losing face.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British company is likely to be experienced difficulty in getting people to speak openly. </a:t>
            </a:r>
          </a:p>
        </p:txBody>
      </p:sp>
    </p:spTree>
    <p:extLst>
      <p:ext uri="{BB962C8B-B14F-4D97-AF65-F5344CB8AC3E}">
        <p14:creationId xmlns:p14="http://schemas.microsoft.com/office/powerpoint/2010/main" val="2928170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Challenges of Joint Ventures in 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dirty="0"/>
              <a:t>The British company is likely to be frustrated by the Chinese culture.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In the British culture, people do not hesitate to express their enthusiasm, enthusiasm and disagreement with others.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British culture is more direct, straight forward and forceful.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British company is likely to experience difficulty in understanding the Chinese culture.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854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Challenges of Joint Ventures in 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Chinese culture emphasizes the values of individualism, harmony and group loyalty(</a:t>
            </a:r>
            <a:r>
              <a:rPr lang="en-US" dirty="0" err="1"/>
              <a:t>Treviño</a:t>
            </a:r>
            <a:r>
              <a:rPr lang="en-US" dirty="0"/>
              <a:t> et al., 2020).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Hierarchy in China is strictly ordered - with one person viewed as superior to another automatically given his or her position in a particular company.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Because of these values, it is crucial that business dealings are done on a more intimate basis and involve shared interests</a:t>
            </a:r>
          </a:p>
        </p:txBody>
      </p:sp>
    </p:spTree>
    <p:extLst>
      <p:ext uri="{BB962C8B-B14F-4D97-AF65-F5344CB8AC3E}">
        <p14:creationId xmlns:p14="http://schemas.microsoft.com/office/powerpoint/2010/main" val="2754800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500" b="1" dirty="0">
                <a:solidFill>
                  <a:srgbClr val="04617B"/>
                </a:solidFill>
              </a:rPr>
              <a:t>Challenges of Joint Ventures in China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Understanding and dealing with cultural hindrances is a major challenge when doing business in China.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There are several cultural factors that affect business transactions between China and the West.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Chinese business culture is largely influenced by the Confucianism.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Thus, primarily, the Confucian concept of </a:t>
            </a:r>
            <a:r>
              <a:rPr lang="en-US" dirty="0" err="1"/>
              <a:t>Guanxi</a:t>
            </a:r>
            <a:r>
              <a:rPr lang="en-US" dirty="0"/>
              <a:t> implies that a relationship network is crucial and based on the often mentioned concepts of solidarity, loyalty, modesty and courtesy.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100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Solutions to the Cultural and communication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Difficulty in communication and understanding culture are some of the barriers that may exist in China.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It is not surprising since each country has its own unique culture and language.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failure of a partnership in China may be contributed by this challenge.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To enable the partnership to succeed, the communication and cultural issues must be addressed.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I would like to advice the CEO of British Company to visit China personally and gain first hand knowledge of the environment, the culture, their competitors and the locals.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In this way he would come to understand the challenges of the business in China and would be able to make plans accordingly.</a:t>
            </a:r>
          </a:p>
        </p:txBody>
      </p:sp>
    </p:spTree>
    <p:extLst>
      <p:ext uri="{BB962C8B-B14F-4D97-AF65-F5344CB8AC3E}">
        <p14:creationId xmlns:p14="http://schemas.microsoft.com/office/powerpoint/2010/main" val="3811479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Solutions to the Cultural and communication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The best business communication solution is to have face-to-face meetings with the Chinese company.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This will help in building a personal relationship between the two of you, which is very important in Chinese culture.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You shouldn't be surprised to see a Chinese manager take care of you in a very personal manner.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A Chinese manager will offer to take you out for an expensive meal, extend a lavish hospitality and give you presents.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It would be rude for you to refuse his invitation, so it is best to reciprocate</a:t>
            </a:r>
          </a:p>
        </p:txBody>
      </p:sp>
    </p:spTree>
    <p:extLst>
      <p:ext uri="{BB962C8B-B14F-4D97-AF65-F5344CB8AC3E}">
        <p14:creationId xmlns:p14="http://schemas.microsoft.com/office/powerpoint/2010/main" val="2456925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Solutions to the Cultural and communication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To begin with, I will advise the CEO to find a representative office in either Hong Kong or a major city of China.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representative office would act as contacts for the company to make business easier.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Since I understand that the company is new to China, and the CEO has no prior knowledge of the Chinese Market,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the first step is to use the services of a company who is knowledgeable and would act as the agent to promote their products.</a:t>
            </a:r>
          </a:p>
        </p:txBody>
      </p:sp>
    </p:spTree>
    <p:extLst>
      <p:ext uri="{BB962C8B-B14F-4D97-AF65-F5344CB8AC3E}">
        <p14:creationId xmlns:p14="http://schemas.microsoft.com/office/powerpoint/2010/main" val="5834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It is key that the British company keeps an open mind when interacting with their Chinese counterparts.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While the Chinese culture is different, the company must be careful not to view the culture as inferior to their own.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British company must also make sure that they do their research on the Chinese company they are conducting business with, as cultural differences could be a source of conflict.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company must carefully navigate the cultural differences, as the Chinese market can be a lucrative one for expanding their business.</a:t>
            </a:r>
          </a:p>
        </p:txBody>
      </p:sp>
    </p:spTree>
    <p:extLst>
      <p:ext uri="{BB962C8B-B14F-4D97-AF65-F5344CB8AC3E}">
        <p14:creationId xmlns:p14="http://schemas.microsoft.com/office/powerpoint/2010/main" val="29330766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He, H., &amp; Harris, L. (2020). The impact of Covid-19 pandemic on corporate social responsibility and marketing philosophy. Journal of business research, 116, 176-182.</a:t>
            </a:r>
          </a:p>
          <a:p>
            <a:pPr>
              <a:buFont typeface="Wingdings" pitchFamily="2" charset="2"/>
              <a:buChar char="v"/>
            </a:pPr>
            <a:r>
              <a:rPr lang="en-US" dirty="0" err="1"/>
              <a:t>Piaskowska</a:t>
            </a:r>
            <a:r>
              <a:rPr lang="en-US" dirty="0"/>
              <a:t>, D., </a:t>
            </a:r>
            <a:r>
              <a:rPr lang="en-US" dirty="0" err="1"/>
              <a:t>Nadolska</a:t>
            </a:r>
            <a:r>
              <a:rPr lang="en-US" dirty="0"/>
              <a:t>, A., &amp; </a:t>
            </a:r>
            <a:r>
              <a:rPr lang="en-US" dirty="0" err="1"/>
              <a:t>Barkema</a:t>
            </a:r>
            <a:r>
              <a:rPr lang="en-US" dirty="0"/>
              <a:t>, H. G. (2019). Embracing complexity: Learning from minority, 50-50, and majority joint venture experience. Long Range Planning, 52(1), 134-153.</a:t>
            </a:r>
          </a:p>
          <a:p>
            <a:pPr>
              <a:buFont typeface="Wingdings" pitchFamily="2" charset="2"/>
              <a:buChar char="v"/>
            </a:pPr>
            <a:r>
              <a:rPr lang="en-US" dirty="0" err="1"/>
              <a:t>Treviño</a:t>
            </a:r>
            <a:r>
              <a:rPr lang="en-US" dirty="0"/>
              <a:t>, L. J., </a:t>
            </a:r>
            <a:r>
              <a:rPr lang="en-US" dirty="0" err="1"/>
              <a:t>Egri</a:t>
            </a:r>
            <a:r>
              <a:rPr lang="en-US" dirty="0"/>
              <a:t>, C. P., Ralston, D. A., </a:t>
            </a:r>
            <a:r>
              <a:rPr lang="en-US" dirty="0" err="1"/>
              <a:t>Naoumova</a:t>
            </a:r>
            <a:r>
              <a:rPr lang="en-US" dirty="0"/>
              <a:t>, I., Li, Y., </a:t>
            </a:r>
            <a:r>
              <a:rPr lang="en-US" dirty="0" err="1"/>
              <a:t>Darder</a:t>
            </a:r>
            <a:r>
              <a:rPr lang="en-US" dirty="0"/>
              <a:t>, F. L., ... &amp; </a:t>
            </a:r>
            <a:r>
              <a:rPr lang="en-US" dirty="0" err="1"/>
              <a:t>Furrer</a:t>
            </a:r>
            <a:r>
              <a:rPr lang="en-US" dirty="0"/>
              <a:t>, O. (2020). A cross-cultural examination of person-organization fit: is PO fit congruent with or contingent on societal values?. Management International Review, 60(2), 287-314.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6117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127</TotalTime>
  <Words>1015</Words>
  <Application>Microsoft Office PowerPoint</Application>
  <PresentationFormat>On-screen Show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Flow</vt:lpstr>
      <vt:lpstr>Assignment 2: Group Presentation   JOINT VENTURES: British and Chinese Companies</vt:lpstr>
      <vt:lpstr>BABM L6 T2 G2 </vt:lpstr>
      <vt:lpstr>Introduction</vt:lpstr>
      <vt:lpstr>Challenges of Joint Ventures in China</vt:lpstr>
      <vt:lpstr>Challenges of Joint Ventures in China</vt:lpstr>
      <vt:lpstr>Challenges of Joint Ventures in China</vt:lpstr>
      <vt:lpstr>Challenges of Joint Ventures in China</vt:lpstr>
      <vt:lpstr>Solutions to the Cultural and communication Challenges</vt:lpstr>
      <vt:lpstr>Solutions to the Cultural and communication Challenges</vt:lpstr>
      <vt:lpstr>Solutions to the Cultural and communication Challenges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JOINT VENTURES</dc:title>
  <dc:creator>LIIMS</dc:creator>
  <cp:lastModifiedBy>LIIMS</cp:lastModifiedBy>
  <cp:revision>116</cp:revision>
  <dcterms:created xsi:type="dcterms:W3CDTF">2006-08-16T00:00:00Z</dcterms:created>
  <dcterms:modified xsi:type="dcterms:W3CDTF">2022-04-20T21:37:39Z</dcterms:modified>
</cp:coreProperties>
</file>