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44" r:id="rId1"/>
  </p:sldMasterIdLst>
  <p:sldIdLst>
    <p:sldId id="257" r:id="rId2"/>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2" d="100"/>
          <a:sy n="82" d="100"/>
        </p:scale>
        <p:origin x="490" y="-43"/>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9" name="Group 18"/>
          <p:cNvGrpSpPr/>
          <p:nvPr/>
        </p:nvGrpSpPr>
        <p:grpSpPr>
          <a:xfrm>
            <a:off x="546100" y="-4763"/>
            <a:ext cx="5014912" cy="6862763"/>
            <a:chOff x="2928938" y="-4763"/>
            <a:chExt cx="5014912" cy="6862763"/>
          </a:xfrm>
        </p:grpSpPr>
        <p:sp>
          <p:nvSpPr>
            <p:cNvPr id="22" name="Freeform 6"/>
            <p:cNvSpPr/>
            <p:nvPr/>
          </p:nvSpPr>
          <p:spPr bwMode="auto">
            <a:xfrm>
              <a:off x="3367088" y="-4763"/>
              <a:ext cx="1063625" cy="2782888"/>
            </a:xfrm>
            <a:custGeom>
              <a:avLst/>
              <a:gdLst/>
              <a:ahLst/>
              <a:cxnLst/>
              <a:rect l="0" t="0" r="r" b="b"/>
              <a:pathLst>
                <a:path w="670" h="1753">
                  <a:moveTo>
                    <a:pt x="0" y="1696"/>
                  </a:moveTo>
                  <a:lnTo>
                    <a:pt x="225" y="1753"/>
                  </a:lnTo>
                  <a:lnTo>
                    <a:pt x="670" y="0"/>
                  </a:lnTo>
                  <a:lnTo>
                    <a:pt x="430" y="0"/>
                  </a:lnTo>
                  <a:lnTo>
                    <a:pt x="0" y="1696"/>
                  </a:lnTo>
                  <a:close/>
                </a:path>
              </a:pathLst>
            </a:custGeom>
            <a:solidFill>
              <a:schemeClr val="accent1"/>
            </a:solidFill>
            <a:ln>
              <a:noFill/>
            </a:ln>
          </p:spPr>
        </p:sp>
        <p:sp>
          <p:nvSpPr>
            <p:cNvPr id="23" name="Freeform 7"/>
            <p:cNvSpPr/>
            <p:nvPr/>
          </p:nvSpPr>
          <p:spPr bwMode="auto">
            <a:xfrm>
              <a:off x="2928938" y="-4763"/>
              <a:ext cx="1035050" cy="2673350"/>
            </a:xfrm>
            <a:custGeom>
              <a:avLst/>
              <a:gdLst/>
              <a:ahLst/>
              <a:cxnLst/>
              <a:rect l="0" t="0" r="r" b="b"/>
              <a:pathLst>
                <a:path w="652" h="1684">
                  <a:moveTo>
                    <a:pt x="225" y="1684"/>
                  </a:moveTo>
                  <a:lnTo>
                    <a:pt x="652" y="0"/>
                  </a:lnTo>
                  <a:lnTo>
                    <a:pt x="411" y="0"/>
                  </a:lnTo>
                  <a:lnTo>
                    <a:pt x="0" y="1627"/>
                  </a:lnTo>
                  <a:lnTo>
                    <a:pt x="219" y="1681"/>
                  </a:lnTo>
                  <a:lnTo>
                    <a:pt x="225" y="1684"/>
                  </a:lnTo>
                  <a:close/>
                </a:path>
              </a:pathLst>
            </a:custGeom>
            <a:solidFill>
              <a:schemeClr val="tx1">
                <a:lumMod val="65000"/>
                <a:lumOff val="35000"/>
              </a:schemeClr>
            </a:solidFill>
            <a:ln>
              <a:noFill/>
            </a:ln>
          </p:spPr>
        </p:sp>
        <p:sp>
          <p:nvSpPr>
            <p:cNvPr id="24" name="Freeform 9"/>
            <p:cNvSpPr/>
            <p:nvPr/>
          </p:nvSpPr>
          <p:spPr bwMode="auto">
            <a:xfrm>
              <a:off x="2928938" y="2582862"/>
              <a:ext cx="2693987" cy="4275138"/>
            </a:xfrm>
            <a:custGeom>
              <a:avLst/>
              <a:gdLst/>
              <a:ahLst/>
              <a:cxnLst/>
              <a:rect l="0" t="0" r="r" b="b"/>
              <a:pathLst>
                <a:path w="1697" h="2693">
                  <a:moveTo>
                    <a:pt x="0" y="0"/>
                  </a:moveTo>
                  <a:lnTo>
                    <a:pt x="1622" y="2693"/>
                  </a:lnTo>
                  <a:lnTo>
                    <a:pt x="1697" y="2693"/>
                  </a:lnTo>
                  <a:lnTo>
                    <a:pt x="0" y="0"/>
                  </a:lnTo>
                  <a:close/>
                </a:path>
              </a:pathLst>
            </a:custGeom>
            <a:solidFill>
              <a:schemeClr val="tx1">
                <a:lumMod val="85000"/>
                <a:lumOff val="15000"/>
              </a:schemeClr>
            </a:solidFill>
            <a:ln>
              <a:noFill/>
            </a:ln>
          </p:spPr>
        </p:sp>
        <p:sp>
          <p:nvSpPr>
            <p:cNvPr id="25" name="Freeform 10"/>
            <p:cNvSpPr/>
            <p:nvPr/>
          </p:nvSpPr>
          <p:spPr bwMode="auto">
            <a:xfrm>
              <a:off x="3371850" y="2692400"/>
              <a:ext cx="3332162" cy="4165600"/>
            </a:xfrm>
            <a:custGeom>
              <a:avLst/>
              <a:gdLst/>
              <a:ahLst/>
              <a:cxnLst/>
              <a:rect l="0" t="0" r="r" b="b"/>
              <a:pathLst>
                <a:path w="2099" h="2624">
                  <a:moveTo>
                    <a:pt x="2099" y="2624"/>
                  </a:moveTo>
                  <a:lnTo>
                    <a:pt x="0" y="0"/>
                  </a:lnTo>
                  <a:lnTo>
                    <a:pt x="2021" y="2624"/>
                  </a:lnTo>
                  <a:lnTo>
                    <a:pt x="2099" y="2624"/>
                  </a:lnTo>
                  <a:close/>
                </a:path>
              </a:pathLst>
            </a:custGeom>
            <a:solidFill>
              <a:schemeClr val="accent1">
                <a:lumMod val="50000"/>
              </a:schemeClr>
            </a:solidFill>
            <a:ln>
              <a:noFill/>
            </a:ln>
          </p:spPr>
        </p:sp>
        <p:sp>
          <p:nvSpPr>
            <p:cNvPr id="26" name="Freeform 11"/>
            <p:cNvSpPr/>
            <p:nvPr/>
          </p:nvSpPr>
          <p:spPr bwMode="auto">
            <a:xfrm>
              <a:off x="3367088" y="2687637"/>
              <a:ext cx="4576762" cy="4170363"/>
            </a:xfrm>
            <a:custGeom>
              <a:avLst/>
              <a:gdLst/>
              <a:ahLst/>
              <a:cxnLst/>
              <a:rect l="0" t="0" r="r" b="b"/>
              <a:pathLst>
                <a:path w="2883" h="2627">
                  <a:moveTo>
                    <a:pt x="0" y="0"/>
                  </a:moveTo>
                  <a:lnTo>
                    <a:pt x="3" y="3"/>
                  </a:lnTo>
                  <a:lnTo>
                    <a:pt x="2102" y="2627"/>
                  </a:lnTo>
                  <a:lnTo>
                    <a:pt x="2883" y="2627"/>
                  </a:lnTo>
                  <a:lnTo>
                    <a:pt x="225" y="57"/>
                  </a:lnTo>
                  <a:lnTo>
                    <a:pt x="0" y="0"/>
                  </a:lnTo>
                  <a:close/>
                </a:path>
              </a:pathLst>
            </a:custGeom>
            <a:solidFill>
              <a:schemeClr val="accent1">
                <a:lumMod val="75000"/>
              </a:schemeClr>
            </a:solidFill>
            <a:ln>
              <a:noFill/>
            </a:ln>
          </p:spPr>
        </p:sp>
        <p:sp>
          <p:nvSpPr>
            <p:cNvPr id="27" name="Freeform 12"/>
            <p:cNvSpPr/>
            <p:nvPr/>
          </p:nvSpPr>
          <p:spPr bwMode="auto">
            <a:xfrm>
              <a:off x="2928938" y="2578100"/>
              <a:ext cx="3584575" cy="4279900"/>
            </a:xfrm>
            <a:custGeom>
              <a:avLst/>
              <a:gdLst/>
              <a:ahLst/>
              <a:cxnLst/>
              <a:rect l="0" t="0" r="r" b="b"/>
              <a:pathLst>
                <a:path w="2258" h="2696">
                  <a:moveTo>
                    <a:pt x="2258" y="2696"/>
                  </a:moveTo>
                  <a:lnTo>
                    <a:pt x="264" y="111"/>
                  </a:lnTo>
                  <a:lnTo>
                    <a:pt x="228" y="60"/>
                  </a:lnTo>
                  <a:lnTo>
                    <a:pt x="225" y="57"/>
                  </a:lnTo>
                  <a:lnTo>
                    <a:pt x="0" y="0"/>
                  </a:lnTo>
                  <a:lnTo>
                    <a:pt x="0" y="3"/>
                  </a:lnTo>
                  <a:lnTo>
                    <a:pt x="1697" y="2696"/>
                  </a:lnTo>
                  <a:lnTo>
                    <a:pt x="2258" y="2696"/>
                  </a:lnTo>
                  <a:close/>
                </a:path>
              </a:pathLst>
            </a:custGeom>
            <a:solidFill>
              <a:schemeClr val="tx1">
                <a:lumMod val="75000"/>
                <a:lumOff val="25000"/>
              </a:schemeClr>
            </a:solidFill>
            <a:ln>
              <a:noFill/>
            </a:ln>
          </p:spPr>
        </p:sp>
      </p:grpSp>
      <p:sp>
        <p:nvSpPr>
          <p:cNvPr id="2" name="Title 1"/>
          <p:cNvSpPr>
            <a:spLocks noGrp="1"/>
          </p:cNvSpPr>
          <p:nvPr>
            <p:ph type="ctrTitle"/>
          </p:nvPr>
        </p:nvSpPr>
        <p:spPr>
          <a:xfrm>
            <a:off x="2928401" y="1380068"/>
            <a:ext cx="8574622" cy="2616199"/>
          </a:xfrm>
        </p:spPr>
        <p:txBody>
          <a:bodyPr anchor="b">
            <a:normAutofit/>
          </a:bodyPr>
          <a:lstStyle>
            <a:lvl1pPr algn="r">
              <a:defRPr sz="6000">
                <a:effectLst/>
              </a:defRPr>
            </a:lvl1pPr>
          </a:lstStyle>
          <a:p>
            <a:r>
              <a:rPr lang="en-US" dirty="0"/>
              <a:t>Click to edit Master title style</a:t>
            </a:r>
          </a:p>
        </p:txBody>
      </p:sp>
      <p:sp>
        <p:nvSpPr>
          <p:cNvPr id="3" name="Subtitle 2"/>
          <p:cNvSpPr>
            <a:spLocks noGrp="1"/>
          </p:cNvSpPr>
          <p:nvPr>
            <p:ph type="subTitle" idx="1"/>
          </p:nvPr>
        </p:nvSpPr>
        <p:spPr>
          <a:xfrm>
            <a:off x="4515377" y="3996267"/>
            <a:ext cx="6987645" cy="1388534"/>
          </a:xfrm>
        </p:spPr>
        <p:txBody>
          <a:bodyPr anchor="t">
            <a:normAutofit/>
          </a:bodyPr>
          <a:lstStyle>
            <a:lvl1pPr marL="0" indent="0" algn="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edit Master subtitle style</a:t>
            </a:r>
          </a:p>
        </p:txBody>
      </p:sp>
      <p:sp>
        <p:nvSpPr>
          <p:cNvPr id="4" name="Date Placeholder 3"/>
          <p:cNvSpPr>
            <a:spLocks noGrp="1"/>
          </p:cNvSpPr>
          <p:nvPr>
            <p:ph type="dt" sz="half" idx="10"/>
          </p:nvPr>
        </p:nvSpPr>
        <p:spPr/>
        <p:txBody>
          <a:bodyPr/>
          <a:lstStyle/>
          <a:p>
            <a:fld id="{B61BEF0D-F0BB-DE4B-95CE-6DB70DBA9567}" type="datetimeFigureOut">
              <a:rPr lang="en-US" dirty="0"/>
              <a:pPr/>
              <a:t>7/5/2025</a:t>
            </a:fld>
            <a:endParaRPr lang="en-US" dirty="0"/>
          </a:p>
        </p:txBody>
      </p:sp>
      <p:sp>
        <p:nvSpPr>
          <p:cNvPr id="5" name="Footer Placeholder 4"/>
          <p:cNvSpPr>
            <a:spLocks noGrp="1"/>
          </p:cNvSpPr>
          <p:nvPr>
            <p:ph type="ftr" sz="quarter" idx="11"/>
          </p:nvPr>
        </p:nvSpPr>
        <p:spPr>
          <a:xfrm>
            <a:off x="5332412" y="5883275"/>
            <a:ext cx="4324044" cy="365125"/>
          </a:xfrm>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4062114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p:txBody>
          <a:bodyPr anchor="ct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B61BEF0D-F0BB-DE4B-95CE-6DB70DBA9567}" type="datetimeFigureOut">
              <a:rPr lang="en-US" dirty="0"/>
              <a:pPr/>
              <a:t>7/5/2025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10951856" y="5867131"/>
            <a:ext cx="551167" cy="365125"/>
          </a:xfrm>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2734444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72279" y="2666999"/>
            <a:ext cx="8930747" cy="2110382"/>
          </a:xfrm>
        </p:spPr>
        <p:txBody>
          <a:bodyPr anchor="b"/>
          <a:lstStyle>
            <a:lvl1pPr algn="r">
              <a:defRPr sz="4000" b="0" cap="none"/>
            </a:lvl1pPr>
          </a:lstStyle>
          <a:p>
            <a:r>
              <a:rPr lang="en-US" dirty="0"/>
              <a:t>Click to edit Master title style</a:t>
            </a:r>
          </a:p>
        </p:txBody>
      </p:sp>
      <p:sp>
        <p:nvSpPr>
          <p:cNvPr id="3" name="Text Placeholder 2"/>
          <p:cNvSpPr>
            <a:spLocks noGrp="1"/>
          </p:cNvSpPr>
          <p:nvPr>
            <p:ph type="body" idx="1"/>
          </p:nvPr>
        </p:nvSpPr>
        <p:spPr>
          <a:xfrm>
            <a:off x="2572278" y="4777381"/>
            <a:ext cx="8930748"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7/5/2025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401384416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84311" y="685800"/>
            <a:ext cx="10018713" cy="1752599"/>
          </a:xfrm>
        </p:spPr>
        <p:txBody>
          <a:bodyPr/>
          <a:lstStyle/>
          <a:p>
            <a:r>
              <a:rPr lang="en-US" dirty="0"/>
              <a:t>Click to edit Master title style</a:t>
            </a:r>
          </a:p>
        </p:txBody>
      </p:sp>
      <p:sp>
        <p:nvSpPr>
          <p:cNvPr id="3" name="Content Placeholder 2"/>
          <p:cNvSpPr>
            <a:spLocks noGrp="1"/>
          </p:cNvSpPr>
          <p:nvPr>
            <p:ph sz="half" idx="1"/>
          </p:nvPr>
        </p:nvSpPr>
        <p:spPr>
          <a:xfrm>
            <a:off x="1484312" y="2666999"/>
            <a:ext cx="4895055" cy="3124201"/>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6607967" y="2667000"/>
            <a:ext cx="4895056" cy="3124200"/>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p:cNvSpPr>
            <a:spLocks noGrp="1"/>
          </p:cNvSpPr>
          <p:nvPr>
            <p:ph type="dt" sz="half" idx="10"/>
          </p:nvPr>
        </p:nvSpPr>
        <p:spPr/>
        <p:txBody>
          <a:bodyPr/>
          <a:lstStyle/>
          <a:p>
            <a:fld id="{B61BEF0D-F0BB-DE4B-95CE-6DB70DBA9567}" type="datetimeFigureOut">
              <a:rPr lang="en-US" dirty="0"/>
              <a:pPr/>
              <a:t>7/5/2025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7863348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dirty="0"/>
              <a:t>Click to edit Master title style</a:t>
            </a:r>
          </a:p>
        </p:txBody>
      </p:sp>
      <p:sp>
        <p:nvSpPr>
          <p:cNvPr id="3" name="Text Placeholder 2"/>
          <p:cNvSpPr>
            <a:spLocks noGrp="1"/>
          </p:cNvSpPr>
          <p:nvPr>
            <p:ph type="body" idx="1"/>
          </p:nvPr>
        </p:nvSpPr>
        <p:spPr>
          <a:xfrm>
            <a:off x="1772179" y="2658533"/>
            <a:ext cx="4607188"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1484311" y="3335337"/>
            <a:ext cx="4895056" cy="2455862"/>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6880487" y="2667000"/>
            <a:ext cx="4622537"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6607967" y="3335337"/>
            <a:ext cx="4895056" cy="2455862"/>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p>
            <a:fld id="{B61BEF0D-F0BB-DE4B-95CE-6DB70DBA9567}" type="datetimeFigureOut">
              <a:rPr lang="en-US" dirty="0"/>
              <a:pPr/>
              <a:t>7/5/2025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2157834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Date Placeholder 2"/>
          <p:cNvSpPr>
            <a:spLocks noGrp="1"/>
          </p:cNvSpPr>
          <p:nvPr>
            <p:ph type="dt" sz="half" idx="10"/>
          </p:nvPr>
        </p:nvSpPr>
        <p:spPr/>
        <p:txBody>
          <a:bodyPr/>
          <a:lstStyle/>
          <a:p>
            <a:fld id="{B61BEF0D-F0BB-DE4B-95CE-6DB70DBA9567}" type="datetimeFigureOut">
              <a:rPr lang="en-US" dirty="0"/>
              <a:pPr/>
              <a:t>7/5/2025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6699063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7/5/2025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276353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2" y="1600200"/>
            <a:ext cx="3549121" cy="1371600"/>
          </a:xfrm>
        </p:spPr>
        <p:txBody>
          <a:bodyPr anchor="b">
            <a:normAutofit/>
          </a:bodyPr>
          <a:lstStyle>
            <a:lvl1pPr algn="ctr">
              <a:defRPr sz="2400" b="0"/>
            </a:lvl1pPr>
          </a:lstStyle>
          <a:p>
            <a:r>
              <a:rPr lang="en-US" dirty="0"/>
              <a:t>Click to edit Master title style</a:t>
            </a:r>
          </a:p>
        </p:txBody>
      </p:sp>
      <p:sp>
        <p:nvSpPr>
          <p:cNvPr id="3" name="Content Placeholder 2"/>
          <p:cNvSpPr>
            <a:spLocks noGrp="1"/>
          </p:cNvSpPr>
          <p:nvPr>
            <p:ph idx="1"/>
          </p:nvPr>
        </p:nvSpPr>
        <p:spPr>
          <a:xfrm>
            <a:off x="5262033" y="685799"/>
            <a:ext cx="6240990" cy="5105401"/>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p:cNvSpPr>
            <a:spLocks noGrp="1"/>
          </p:cNvSpPr>
          <p:nvPr>
            <p:ph type="body" sz="half" idx="2"/>
          </p:nvPr>
        </p:nvSpPr>
        <p:spPr>
          <a:xfrm>
            <a:off x="1484312" y="2971800"/>
            <a:ext cx="3549121" cy="18288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7/5/2025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3423482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2724" y="1752599"/>
            <a:ext cx="5426158" cy="1371600"/>
          </a:xfrm>
        </p:spPr>
        <p:txBody>
          <a:bodyPr anchor="b">
            <a:normAutofit/>
          </a:bodyPr>
          <a:lstStyle>
            <a:lvl1pPr algn="ctr">
              <a:defRPr sz="2800" b="0"/>
            </a:lvl1pPr>
          </a:lstStyle>
          <a:p>
            <a:r>
              <a:rPr lang="en-US" dirty="0"/>
              <a:t>Click to edit Master title style</a:t>
            </a:r>
          </a:p>
        </p:txBody>
      </p:sp>
      <p:sp>
        <p:nvSpPr>
          <p:cNvPr id="14" name="Picture Placeholder 2"/>
          <p:cNvSpPr>
            <a:spLocks noGrp="1" noChangeAspect="1"/>
          </p:cNvSpPr>
          <p:nvPr>
            <p:ph type="pic" idx="1"/>
          </p:nvPr>
        </p:nvSpPr>
        <p:spPr>
          <a:xfrm>
            <a:off x="7594682" y="914400"/>
            <a:ext cx="3280974" cy="4572000"/>
          </a:xfrm>
          <a:prstGeom prst="roundRect">
            <a:avLst>
              <a:gd name="adj" fmla="val 42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dirty="0"/>
          </a:p>
        </p:txBody>
      </p:sp>
      <p:sp>
        <p:nvSpPr>
          <p:cNvPr id="4" name="Text Placeholder 3"/>
          <p:cNvSpPr>
            <a:spLocks noGrp="1"/>
          </p:cNvSpPr>
          <p:nvPr>
            <p:ph type="body" sz="half" idx="2"/>
          </p:nvPr>
        </p:nvSpPr>
        <p:spPr>
          <a:xfrm>
            <a:off x="1482724" y="3124199"/>
            <a:ext cx="5426158" cy="1828800"/>
          </a:xfrm>
        </p:spPr>
        <p:txBody>
          <a:bodyPr>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7/5/2025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119547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1" y="4732865"/>
            <a:ext cx="10018711" cy="566738"/>
          </a:xfrm>
        </p:spPr>
        <p:txBody>
          <a:bodyPr anchor="b">
            <a:normAutofit/>
          </a:bodyPr>
          <a:lstStyle>
            <a:lvl1pPr algn="ctr">
              <a:defRPr sz="2400" b="0"/>
            </a:lvl1pPr>
          </a:lstStyle>
          <a:p>
            <a:r>
              <a:rPr lang="en-US" dirty="0"/>
              <a:t>Click to edit Master title style</a:t>
            </a:r>
          </a:p>
        </p:txBody>
      </p:sp>
      <p:sp>
        <p:nvSpPr>
          <p:cNvPr id="3" name="Picture Placeholder 2"/>
          <p:cNvSpPr>
            <a:spLocks noGrp="1" noChangeAspect="1"/>
          </p:cNvSpPr>
          <p:nvPr>
            <p:ph type="pic" idx="1"/>
          </p:nvPr>
        </p:nvSpPr>
        <p:spPr>
          <a:xfrm>
            <a:off x="2386012" y="932112"/>
            <a:ext cx="8225944" cy="3164976"/>
          </a:xfrm>
          <a:prstGeom prst="roundRect">
            <a:avLst>
              <a:gd name="adj" fmla="val 43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dirty="0"/>
          </a:p>
        </p:txBody>
      </p:sp>
      <p:sp>
        <p:nvSpPr>
          <p:cNvPr id="4" name="Text Placeholder 3"/>
          <p:cNvSpPr>
            <a:spLocks noGrp="1"/>
          </p:cNvSpPr>
          <p:nvPr>
            <p:ph type="body" sz="half" idx="2"/>
          </p:nvPr>
        </p:nvSpPr>
        <p:spPr>
          <a:xfrm>
            <a:off x="1484311" y="5299603"/>
            <a:ext cx="10018711"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7/5/2025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85546209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2" y="685800"/>
            <a:ext cx="10018711" cy="3048000"/>
          </a:xfrm>
        </p:spPr>
        <p:txBody>
          <a:bodyPr anchor="ctr">
            <a:normAutofit/>
          </a:bodyPr>
          <a:lstStyle>
            <a:lvl1pPr algn="ctr">
              <a:defRPr sz="3200" b="0" cap="none"/>
            </a:lvl1pPr>
          </a:lstStyle>
          <a:p>
            <a:r>
              <a:rPr lang="en-US" dirty="0"/>
              <a:t>Click to edit Master title style</a:t>
            </a:r>
          </a:p>
        </p:txBody>
      </p:sp>
      <p:sp>
        <p:nvSpPr>
          <p:cNvPr id="3" name="Text Placeholder 2"/>
          <p:cNvSpPr>
            <a:spLocks noGrp="1"/>
          </p:cNvSpPr>
          <p:nvPr>
            <p:ph type="body" idx="1"/>
          </p:nvPr>
        </p:nvSpPr>
        <p:spPr>
          <a:xfrm>
            <a:off x="1484312" y="4343400"/>
            <a:ext cx="10018713"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7/5/2025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4746465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en-US" dirty="0"/>
              <a:t>Click to edit Master title style</a:t>
            </a:r>
          </a:p>
        </p:txBody>
      </p:sp>
      <p:sp>
        <p:nvSpPr>
          <p:cNvPr id="10" name="Text Placeholder 9"/>
          <p:cNvSpPr>
            <a:spLocks noGrp="1"/>
          </p:cNvSpPr>
          <p:nvPr>
            <p:ph type="body" sz="quarter" idx="13"/>
          </p:nvPr>
        </p:nvSpPr>
        <p:spPr>
          <a:xfrm>
            <a:off x="2436811" y="3428999"/>
            <a:ext cx="8532815" cy="381000"/>
          </a:xfrm>
        </p:spPr>
        <p:txBody>
          <a:bodyPr anchor="ctr">
            <a:normAutofit/>
          </a:bodyPr>
          <a:lstStyle>
            <a:lvl1pPr marL="0" indent="0">
              <a:buFontTx/>
              <a:buNone/>
              <a:defRPr sz="18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dirty="0"/>
              <a:t>Click to edit Master text styles</a:t>
            </a:r>
          </a:p>
        </p:txBody>
      </p:sp>
      <p:sp>
        <p:nvSpPr>
          <p:cNvPr id="3" name="Text Placeholder 2"/>
          <p:cNvSpPr>
            <a:spLocks noGrp="1"/>
          </p:cNvSpPr>
          <p:nvPr>
            <p:ph type="body" idx="1"/>
          </p:nvPr>
        </p:nvSpPr>
        <p:spPr>
          <a:xfrm>
            <a:off x="1484311" y="4343400"/>
            <a:ext cx="10018711"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7/5/2025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12706574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484313" y="3308581"/>
            <a:ext cx="10018709" cy="1468800"/>
          </a:xfrm>
        </p:spPr>
        <p:txBody>
          <a:bodyPr anchor="b">
            <a:normAutofit/>
          </a:bodyPr>
          <a:lstStyle>
            <a:lvl1pPr algn="r">
              <a:defRPr sz="3200" b="0" cap="none"/>
            </a:lvl1pPr>
          </a:lstStyle>
          <a:p>
            <a:r>
              <a:rPr lang="en-US" dirty="0"/>
              <a:t>Click to edit Master title style</a:t>
            </a:r>
          </a:p>
        </p:txBody>
      </p:sp>
      <p:sp>
        <p:nvSpPr>
          <p:cNvPr id="3" name="Text Placeholder 2"/>
          <p:cNvSpPr>
            <a:spLocks noGrp="1"/>
          </p:cNvSpPr>
          <p:nvPr>
            <p:ph type="body" idx="1"/>
          </p:nvPr>
        </p:nvSpPr>
        <p:spPr>
          <a:xfrm>
            <a:off x="1484312" y="4777381"/>
            <a:ext cx="10018710"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7/5/2025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51830700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en-US" dirty="0"/>
              <a:t>Click to edit Master title style</a:t>
            </a:r>
          </a:p>
        </p:txBody>
      </p:sp>
      <p:sp>
        <p:nvSpPr>
          <p:cNvPr id="10" name="Text Placeholder 9"/>
          <p:cNvSpPr>
            <a:spLocks noGrp="1"/>
          </p:cNvSpPr>
          <p:nvPr>
            <p:ph type="body" sz="quarter" idx="13"/>
          </p:nvPr>
        </p:nvSpPr>
        <p:spPr>
          <a:xfrm>
            <a:off x="1484313" y="3886200"/>
            <a:ext cx="10018710" cy="889000"/>
          </a:xfrm>
        </p:spPr>
        <p:txBody>
          <a:bodyPr vert="horz" lIns="91440" tIns="45720" rIns="91440" bIns="45720" rtlCol="0" anchor="b">
            <a:normAutofit/>
          </a:bodyPr>
          <a:lstStyle>
            <a:lvl1pPr algn="r">
              <a:buNone/>
              <a:defRPr lang="en-US" sz="2400" b="0" cap="none" dirty="0">
                <a:ln w="3175" cmpd="sng">
                  <a:noFill/>
                </a:ln>
                <a:solidFill>
                  <a:schemeClr val="tx1"/>
                </a:solidFill>
                <a:effectLst/>
              </a:defRPr>
            </a:lvl1pPr>
          </a:lstStyle>
          <a:p>
            <a:pPr marL="0" lvl="0">
              <a:spcBef>
                <a:spcPct val="0"/>
              </a:spcBef>
              <a:buNone/>
            </a:pPr>
            <a:r>
              <a:rPr lang="en-US" dirty="0"/>
              <a:t>Click to edit Master text styles</a:t>
            </a:r>
          </a:p>
        </p:txBody>
      </p:sp>
      <p:sp>
        <p:nvSpPr>
          <p:cNvPr id="3" name="Text Placeholder 2"/>
          <p:cNvSpPr>
            <a:spLocks noGrp="1"/>
          </p:cNvSpPr>
          <p:nvPr>
            <p:ph type="body" idx="1"/>
          </p:nvPr>
        </p:nvSpPr>
        <p:spPr>
          <a:xfrm>
            <a:off x="1484312" y="4775200"/>
            <a:ext cx="10018710" cy="1016000"/>
          </a:xfrm>
        </p:spPr>
        <p:txBody>
          <a:bodyPr anchor="t">
            <a:norm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7/5/2025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09989665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484313" y="685800"/>
            <a:ext cx="10018712" cy="2727325"/>
          </a:xfrm>
        </p:spPr>
        <p:txBody>
          <a:bodyPr vert="horz" lIns="91440" tIns="45720" rIns="91440" bIns="45720" rtlCol="0" anchor="ctr">
            <a:normAutofit/>
          </a:bodyPr>
          <a:lstStyle>
            <a:lvl1pPr>
              <a:defRPr lang="en-US" b="0" dirty="0"/>
            </a:lvl1pPr>
          </a:lstStyle>
          <a:p>
            <a:pPr marL="0" lvl="0"/>
            <a:r>
              <a:rPr lang="en-US" dirty="0"/>
              <a:t>Click to edit Master title style</a:t>
            </a:r>
          </a:p>
        </p:txBody>
      </p:sp>
      <p:sp>
        <p:nvSpPr>
          <p:cNvPr id="10" name="Text Placeholder 9"/>
          <p:cNvSpPr>
            <a:spLocks noGrp="1"/>
          </p:cNvSpPr>
          <p:nvPr>
            <p:ph type="body" sz="quarter" idx="13"/>
          </p:nvPr>
        </p:nvSpPr>
        <p:spPr>
          <a:xfrm>
            <a:off x="1484312" y="3505200"/>
            <a:ext cx="10018713"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dirty="0"/>
              <a:t>Click to edit Master text styles</a:t>
            </a:r>
          </a:p>
        </p:txBody>
      </p:sp>
      <p:sp>
        <p:nvSpPr>
          <p:cNvPr id="3" name="Text Placeholder 2"/>
          <p:cNvSpPr>
            <a:spLocks noGrp="1"/>
          </p:cNvSpPr>
          <p:nvPr>
            <p:ph type="body" idx="1"/>
          </p:nvPr>
        </p:nvSpPr>
        <p:spPr>
          <a:xfrm>
            <a:off x="1484311" y="4343400"/>
            <a:ext cx="10018713"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7/5/2025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08422213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dirty="0"/>
              <a:t>Click to edit Master title style</a:t>
            </a:r>
          </a:p>
        </p:txBody>
      </p:sp>
      <p:sp>
        <p:nvSpPr>
          <p:cNvPr id="3" name="Vertical Text Placeholder 2"/>
          <p:cNvSpPr>
            <a:spLocks noGrp="1"/>
          </p:cNvSpPr>
          <p:nvPr>
            <p:ph type="body" orient="vert" idx="1"/>
          </p:nvPr>
        </p:nvSpPr>
        <p:spPr/>
        <p:txBody>
          <a:bodyPr vert="eaVert" ancho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B61BEF0D-F0BB-DE4B-95CE-6DB70DBA9567}" type="datetimeFigureOut">
              <a:rPr lang="en-US" dirty="0"/>
              <a:pPr/>
              <a:t>7/5/2025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2689520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732655" y="685800"/>
            <a:ext cx="1770369" cy="5105400"/>
          </a:xfrm>
        </p:spPr>
        <p:txBody>
          <a:bodyPr vert="eaVert"/>
          <a:lstStyle/>
          <a:p>
            <a:r>
              <a:rPr lang="en-US" dirty="0"/>
              <a:t>Click to edit Master title style</a:t>
            </a:r>
          </a:p>
        </p:txBody>
      </p:sp>
      <p:sp>
        <p:nvSpPr>
          <p:cNvPr id="3" name="Vertical Text Placeholder 2"/>
          <p:cNvSpPr>
            <a:spLocks noGrp="1"/>
          </p:cNvSpPr>
          <p:nvPr>
            <p:ph type="body" orient="vert" idx="1"/>
          </p:nvPr>
        </p:nvSpPr>
        <p:spPr>
          <a:xfrm>
            <a:off x="1484312" y="685800"/>
            <a:ext cx="8019742" cy="5105400"/>
          </a:xfrm>
        </p:spPr>
        <p:txBody>
          <a:bodyPr vert="eaVert" ancho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B61BEF0D-F0BB-DE4B-95CE-6DB70DBA9567}" type="datetimeFigureOut">
              <a:rPr lang="en-US" dirty="0"/>
              <a:pPr/>
              <a:t>7/5/2025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2014251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7" name="Group 6"/>
          <p:cNvGrpSpPr/>
          <p:nvPr/>
        </p:nvGrpSpPr>
        <p:grpSpPr>
          <a:xfrm>
            <a:off x="150812" y="0"/>
            <a:ext cx="2436813" cy="6858001"/>
            <a:chOff x="1320800" y="0"/>
            <a:chExt cx="2436813" cy="6858001"/>
          </a:xfrm>
        </p:grpSpPr>
        <p:sp>
          <p:nvSpPr>
            <p:cNvPr id="8" name="Freeform 6"/>
            <p:cNvSpPr/>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sp>
        <p:sp>
          <p:nvSpPr>
            <p:cNvPr id="9" name="Freeform 7"/>
            <p:cNvSpPr/>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chemeClr val="tx1">
                <a:lumMod val="65000"/>
                <a:lumOff val="35000"/>
              </a:schemeClr>
            </a:solidFill>
            <a:ln>
              <a:noFill/>
            </a:ln>
          </p:spPr>
        </p:sp>
        <p:sp>
          <p:nvSpPr>
            <p:cNvPr id="10" name="Freeform 8"/>
            <p:cNvSpPr/>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chemeClr val="tx1">
                <a:lumMod val="85000"/>
                <a:lumOff val="15000"/>
              </a:schemeClr>
            </a:solidFill>
            <a:ln>
              <a:noFill/>
            </a:ln>
          </p:spPr>
        </p:sp>
        <p:sp>
          <p:nvSpPr>
            <p:cNvPr id="11" name="Freeform 9"/>
            <p:cNvSpPr/>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sp>
        <p:sp>
          <p:nvSpPr>
            <p:cNvPr id="12" name="Freeform 10"/>
            <p:cNvSpPr/>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sp>
        <p:sp>
          <p:nvSpPr>
            <p:cNvPr id="13" name="Freeform 11"/>
            <p:cNvSpPr/>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chemeClr val="tx1">
                <a:lumMod val="75000"/>
                <a:lumOff val="25000"/>
              </a:schemeClr>
            </a:solidFill>
            <a:ln>
              <a:noFill/>
            </a:ln>
          </p:spPr>
        </p:sp>
      </p:grpSp>
      <p:sp>
        <p:nvSpPr>
          <p:cNvPr id="2" name="Title Placeholder 1"/>
          <p:cNvSpPr>
            <a:spLocks noGrp="1"/>
          </p:cNvSpPr>
          <p:nvPr>
            <p:ph type="title"/>
          </p:nvPr>
        </p:nvSpPr>
        <p:spPr>
          <a:xfrm>
            <a:off x="1484311" y="685800"/>
            <a:ext cx="10018713" cy="1752599"/>
          </a:xfrm>
          <a:prstGeom prst="rect">
            <a:avLst/>
          </a:prstGeom>
          <a:effectLst/>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1484310" y="2666999"/>
            <a:ext cx="10018713" cy="3124201"/>
          </a:xfrm>
          <a:prstGeom prst="rect">
            <a:avLst/>
          </a:prstGeom>
        </p:spPr>
        <p:txBody>
          <a:bodyPr vert="horz" lIns="91440" tIns="45720" rIns="91440" bIns="45720" rtlCol="0" anchor="ctr">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9732656" y="5883275"/>
            <a:ext cx="1143000"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B61BEF0D-F0BB-DE4B-95CE-6DB70DBA9567}" type="datetimeFigureOut">
              <a:rPr lang="en-US" dirty="0"/>
              <a:pPr/>
              <a:t>7/5/2025</a:t>
            </a:fld>
            <a:endParaRPr lang="en-US" dirty="0"/>
          </a:p>
        </p:txBody>
      </p:sp>
      <p:sp>
        <p:nvSpPr>
          <p:cNvPr id="5" name="Footer Placeholder 4"/>
          <p:cNvSpPr>
            <a:spLocks noGrp="1"/>
          </p:cNvSpPr>
          <p:nvPr>
            <p:ph type="ftr" sz="quarter" idx="3"/>
          </p:nvPr>
        </p:nvSpPr>
        <p:spPr>
          <a:xfrm>
            <a:off x="2572279" y="5883275"/>
            <a:ext cx="7084177" cy="3651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dirty="0"/>
          </a:p>
        </p:txBody>
      </p:sp>
      <p:sp>
        <p:nvSpPr>
          <p:cNvPr id="6" name="Slide Number Placeholder 5"/>
          <p:cNvSpPr>
            <a:spLocks noGrp="1"/>
          </p:cNvSpPr>
          <p:nvPr>
            <p:ph type="sldNum" sz="quarter" idx="4"/>
          </p:nvPr>
        </p:nvSpPr>
        <p:spPr>
          <a:xfrm>
            <a:off x="10951856" y="5883275"/>
            <a:ext cx="551167"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D57F1E4F-1CFF-5643-939E-217C01CDF565}" type="slidenum">
              <a:rPr lang="en-US" dirty="0"/>
              <a:pPr/>
              <a:t>‹#›</a:t>
            </a:fld>
            <a:endParaRPr lang="en-US" dirty="0"/>
          </a:p>
        </p:txBody>
      </p:sp>
    </p:spTree>
    <p:extLst>
      <p:ext uri="{BB962C8B-B14F-4D97-AF65-F5344CB8AC3E}">
        <p14:creationId xmlns:p14="http://schemas.microsoft.com/office/powerpoint/2010/main" val="2750557047"/>
      </p:ext>
    </p:extLst>
  </p:cSld>
  <p:clrMap bg1="lt1" tx1="dk1" bg2="lt2" tx2="dk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 id="2147483756" r:id="rId12"/>
    <p:sldLayoutId id="2147483757" r:id="rId13"/>
    <p:sldLayoutId id="2147483758" r:id="rId14"/>
    <p:sldLayoutId id="2147483759" r:id="rId15"/>
    <p:sldLayoutId id="2147483760" r:id="rId16"/>
    <p:sldLayoutId id="2147483761" r:id="rId17"/>
  </p:sldLayoutIdLst>
  <p:txStyles>
    <p:title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hyperlink" Target="https://openlibrary-repo.ecampusontario.ca/jspui/bitstream/123456789/507/6/Introduction-to-Professional-Communications-1539289585.html" TargetMode="External"/><Relationship Id="rId3" Type="http://schemas.openxmlformats.org/officeDocument/2006/relationships/image" Target="../media/image2.png"/><Relationship Id="rId7" Type="http://schemas.openxmlformats.org/officeDocument/2006/relationships/image" Target="../media/image4.gif"/><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hyperlink" Target="https://courses.lumenlearning.com/clinton-introbusinesswmopen/chapter/reading-advantages-and-disadvantages-of-business-ownership/" TargetMode="External"/><Relationship Id="rId11" Type="http://schemas.openxmlformats.org/officeDocument/2006/relationships/image" Target="../media/image6.jpeg"/><Relationship Id="rId5" Type="http://schemas.openxmlformats.org/officeDocument/2006/relationships/image" Target="../media/image3.jpeg"/><Relationship Id="rId10" Type="http://schemas.openxmlformats.org/officeDocument/2006/relationships/hyperlink" Target="https://www.macinstruct.com/tutorials/how-to-show-the-word-count-in-microsoft-word-for-mac/" TargetMode="External"/><Relationship Id="rId4" Type="http://schemas.openxmlformats.org/officeDocument/2006/relationships/hyperlink" Target="http://www.tylervigen.com/spurious/correlation/21571" TargetMode="External"/><Relationship Id="rId9"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76000"/>
                <a:satMod val="180000"/>
              </a:schemeClr>
              <a:schemeClr val="bg2">
                <a:tint val="80000"/>
                <a:satMod val="120000"/>
                <a:lumMod val="180000"/>
              </a:schemeClr>
            </a:duotone>
          </a:blip>
          <a:stretch/>
        </a:blipFill>
        <a:effectLst/>
      </p:bgPr>
    </p:bg>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A4792313-E7CB-69DE-E7B4-40E7618E16C3}"/>
              </a:ext>
            </a:extLst>
          </p:cNvPr>
          <p:cNvSpPr>
            <a:spLocks noGrp="1"/>
          </p:cNvSpPr>
          <p:nvPr>
            <p:ph type="title"/>
          </p:nvPr>
        </p:nvSpPr>
        <p:spPr>
          <a:xfrm>
            <a:off x="1484312" y="-989045"/>
            <a:ext cx="2812386" cy="3744945"/>
          </a:xfrm>
        </p:spPr>
        <p:txBody>
          <a:bodyPr>
            <a:normAutofit/>
          </a:bodyPr>
          <a:lstStyle/>
          <a:p>
            <a:r>
              <a:rPr lang="en-GB" sz="2400" b="1" dirty="0">
                <a:latin typeface="Constantia"/>
              </a:rPr>
              <a:t>How to Create Chart in Word Document</a:t>
            </a:r>
          </a:p>
        </p:txBody>
      </p:sp>
      <p:sp>
        <p:nvSpPr>
          <p:cNvPr id="67" name="Content Placeholder 5">
            <a:extLst>
              <a:ext uri="{FF2B5EF4-FFF2-40B4-BE49-F238E27FC236}">
                <a16:creationId xmlns:a16="http://schemas.microsoft.com/office/drawing/2014/main" id="{802CE3B9-6B38-C9D5-0C39-5F0103B5ADC9}"/>
              </a:ext>
            </a:extLst>
          </p:cNvPr>
          <p:cNvSpPr>
            <a:spLocks noGrp="1"/>
          </p:cNvSpPr>
          <p:nvPr>
            <p:ph idx="1"/>
          </p:nvPr>
        </p:nvSpPr>
        <p:spPr>
          <a:xfrm>
            <a:off x="1194318" y="662473"/>
            <a:ext cx="3769568" cy="6917428"/>
          </a:xfrm>
        </p:spPr>
        <p:txBody>
          <a:bodyPr vert="horz" lIns="91440" tIns="45720" rIns="91440" bIns="45720" rtlCol="0">
            <a:normAutofit/>
          </a:bodyPr>
          <a:lstStyle/>
          <a:p>
            <a:pPr marL="0" indent="0">
              <a:lnSpc>
                <a:spcPct val="90000"/>
              </a:lnSpc>
              <a:buNone/>
            </a:pPr>
            <a:endParaRPr lang="en-GB" sz="900" b="1" dirty="0">
              <a:latin typeface="Constantia"/>
              <a:cs typeface="Segoe UI"/>
            </a:endParaRPr>
          </a:p>
          <a:p>
            <a:pPr marL="0" indent="0">
              <a:lnSpc>
                <a:spcPct val="90000"/>
              </a:lnSpc>
              <a:buNone/>
            </a:pPr>
            <a:r>
              <a:rPr lang="en-GB" sz="1200" b="1" dirty="0">
                <a:latin typeface="Constantia"/>
                <a:cs typeface="Segoe UI"/>
              </a:rPr>
              <a:t>Charts help you visualize the data and is a great way to reflect the information if it changes on a regular basis. You can find charts in Insert tap and add the chart into Word document.</a:t>
            </a:r>
          </a:p>
          <a:p>
            <a:pPr>
              <a:lnSpc>
                <a:spcPct val="90000"/>
              </a:lnSpc>
            </a:pPr>
            <a:r>
              <a:rPr lang="en-GB" sz="1200" b="1" dirty="0">
                <a:latin typeface="Constantia"/>
                <a:cs typeface="Segoe UI"/>
              </a:rPr>
              <a:t>Select Insert &gt; Chart.</a:t>
            </a:r>
            <a:endParaRPr lang="en-GB" sz="1200" b="1" dirty="0">
              <a:latin typeface="Constantia"/>
            </a:endParaRPr>
          </a:p>
          <a:p>
            <a:pPr>
              <a:lnSpc>
                <a:spcPct val="90000"/>
              </a:lnSpc>
            </a:pPr>
            <a:r>
              <a:rPr lang="en-GB" sz="1200" b="1" dirty="0">
                <a:latin typeface="Constantia"/>
                <a:cs typeface="Segoe UI"/>
              </a:rPr>
              <a:t>Select the chart type and then double-click the chart you want.</a:t>
            </a:r>
            <a:endParaRPr lang="en-GB" sz="1200" b="1" dirty="0">
              <a:latin typeface="Constantia"/>
            </a:endParaRPr>
          </a:p>
          <a:p>
            <a:pPr>
              <a:lnSpc>
                <a:spcPct val="90000"/>
              </a:lnSpc>
              <a:buClr>
                <a:srgbClr val="1287C3"/>
              </a:buClr>
            </a:pPr>
            <a:r>
              <a:rPr lang="en-GB" sz="1200" b="1" dirty="0">
                <a:latin typeface="Constantia"/>
                <a:cs typeface="Segoe UI"/>
              </a:rPr>
              <a:t>For help deciding which chart is best for your data.</a:t>
            </a:r>
          </a:p>
          <a:p>
            <a:pPr>
              <a:lnSpc>
                <a:spcPct val="90000"/>
              </a:lnSpc>
            </a:pPr>
            <a:r>
              <a:rPr lang="en-GB" sz="1200" b="1" dirty="0">
                <a:latin typeface="Constantia"/>
                <a:cs typeface="Segoe UI"/>
              </a:rPr>
              <a:t>When you insert a chart, buttons will appear next to its upper corner:</a:t>
            </a:r>
          </a:p>
          <a:p>
            <a:pPr>
              <a:lnSpc>
                <a:spcPct val="90000"/>
              </a:lnSpc>
              <a:buClr>
                <a:srgbClr val="1287C3"/>
              </a:buClr>
            </a:pPr>
            <a:r>
              <a:rPr lang="en-GB" sz="1200" b="1" dirty="0">
                <a:latin typeface="Constantia"/>
                <a:cs typeface="Segoe UI"/>
              </a:rPr>
              <a:t>Use the Chart Elements  button to show, hide, or format things like axis titles or data labels</a:t>
            </a:r>
          </a:p>
          <a:p>
            <a:pPr>
              <a:lnSpc>
                <a:spcPct val="90000"/>
              </a:lnSpc>
              <a:buClr>
                <a:srgbClr val="1287C3"/>
              </a:buClr>
            </a:pPr>
            <a:r>
              <a:rPr lang="en-GB" sz="1200" b="1" dirty="0">
                <a:latin typeface="Constantia"/>
                <a:cs typeface="Segoe UI"/>
              </a:rPr>
              <a:t>Use the Chart Styles button to quickly change the colour or style of the chart</a:t>
            </a:r>
          </a:p>
          <a:p>
            <a:pPr>
              <a:lnSpc>
                <a:spcPct val="90000"/>
              </a:lnSpc>
              <a:buClr>
                <a:srgbClr val="1287C3"/>
              </a:buClr>
            </a:pPr>
            <a:r>
              <a:rPr lang="en-GB" sz="1200" b="1" dirty="0">
                <a:latin typeface="Constantia"/>
                <a:cs typeface="Segoe UI"/>
              </a:rPr>
              <a:t>Use the Chart Filters button for more advanced options that shows or hides data in your chart.</a:t>
            </a:r>
          </a:p>
          <a:p>
            <a:pPr>
              <a:lnSpc>
                <a:spcPct val="90000"/>
              </a:lnSpc>
            </a:pPr>
            <a:r>
              <a:rPr lang="en-GB" sz="1200" b="1" dirty="0">
                <a:latin typeface="Constantia"/>
                <a:cs typeface="Segoe UI"/>
              </a:rPr>
              <a:t>When it is finished, save it and close it.</a:t>
            </a:r>
          </a:p>
          <a:p>
            <a:pPr>
              <a:lnSpc>
                <a:spcPct val="90000"/>
              </a:lnSpc>
            </a:pPr>
            <a:r>
              <a:rPr lang="en-GB" sz="1200" b="1" dirty="0">
                <a:latin typeface="Constantia"/>
                <a:cs typeface="Segoe UI"/>
              </a:rPr>
              <a:t>If you want, use the Layout Options button  to arrange the chart and text in your document.</a:t>
            </a:r>
            <a:endParaRPr lang="en-GB" sz="1200" b="1" dirty="0">
              <a:latin typeface="Constantia"/>
            </a:endParaRPr>
          </a:p>
          <a:p>
            <a:pPr marL="0" indent="0">
              <a:lnSpc>
                <a:spcPct val="90000"/>
              </a:lnSpc>
              <a:buNone/>
            </a:pPr>
            <a:br>
              <a:rPr lang="en-US" sz="1000" dirty="0"/>
            </a:br>
            <a:endParaRPr lang="en-US" sz="1000" b="1" dirty="0">
              <a:latin typeface="Constantia"/>
            </a:endParaRPr>
          </a:p>
        </p:txBody>
      </p:sp>
      <p:pic>
        <p:nvPicPr>
          <p:cNvPr id="7" name="Picture 6" descr="A graph of a number of psychiatrists&#10;&#10;AI-generated content may be incorrect.">
            <a:extLst>
              <a:ext uri="{FF2B5EF4-FFF2-40B4-BE49-F238E27FC236}">
                <a16:creationId xmlns:a16="http://schemas.microsoft.com/office/drawing/2014/main" id="{6F0AD5D8-B0EF-CAF5-B157-B4F28C567DB6}"/>
              </a:ext>
            </a:extLst>
          </p:cNvPr>
          <p:cNvPicPr>
            <a:picLocks noChangeAspect="1"/>
          </p:cNvPicPr>
          <p:nvPr/>
        </p:nvPicPr>
        <p:blipFill>
          <a:blip r:embed="rId3">
            <a:extLst>
              <a:ext uri="{837473B0-CC2E-450A-ABE3-18F120FF3D39}">
                <a1611:picAttrSrcUrl xmlns:a1611="http://schemas.microsoft.com/office/drawing/2016/11/main" r:id="rId4"/>
              </a:ext>
            </a:extLst>
          </a:blip>
          <a:stretch>
            <a:fillRect/>
          </a:stretch>
        </p:blipFill>
        <p:spPr>
          <a:xfrm>
            <a:off x="5077239" y="4595917"/>
            <a:ext cx="3329643" cy="2172550"/>
          </a:xfrm>
          <a:prstGeom prst="roundRect">
            <a:avLst>
              <a:gd name="adj" fmla="val 43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pic>
      <p:pic>
        <p:nvPicPr>
          <p:cNvPr id="10" name="Picture 9" descr="A pie chart with different colors&#10;&#10;AI-generated content may be incorrect.">
            <a:extLst>
              <a:ext uri="{FF2B5EF4-FFF2-40B4-BE49-F238E27FC236}">
                <a16:creationId xmlns:a16="http://schemas.microsoft.com/office/drawing/2014/main" id="{9F71E7A1-CF18-2377-3015-796334F1AA32}"/>
              </a:ext>
            </a:extLst>
          </p:cNvPr>
          <p:cNvPicPr>
            <a:picLocks noChangeAspect="1"/>
          </p:cNvPicPr>
          <p:nvPr/>
        </p:nvPicPr>
        <p:blipFill>
          <a:blip r:embed="rId5">
            <a:extLst>
              <a:ext uri="{837473B0-CC2E-450A-ABE3-18F120FF3D39}">
                <a1611:picAttrSrcUrl xmlns:a1611="http://schemas.microsoft.com/office/drawing/2016/11/main" r:id="rId6"/>
              </a:ext>
            </a:extLst>
          </a:blip>
          <a:stretch>
            <a:fillRect/>
          </a:stretch>
        </p:blipFill>
        <p:spPr>
          <a:xfrm>
            <a:off x="8811144" y="4595917"/>
            <a:ext cx="3329643" cy="2172550"/>
          </a:xfrm>
          <a:prstGeom prst="roundRect">
            <a:avLst>
              <a:gd name="adj" fmla="val 43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pic>
      <p:pic>
        <p:nvPicPr>
          <p:cNvPr id="2" name="Picture 1" descr="A graph of a benchmark test&#10;&#10;AI-generated content may be incorrect.">
            <a:extLst>
              <a:ext uri="{FF2B5EF4-FFF2-40B4-BE49-F238E27FC236}">
                <a16:creationId xmlns:a16="http://schemas.microsoft.com/office/drawing/2014/main" id="{6723E8F8-BA80-521A-6418-D1B557F34CBA}"/>
              </a:ext>
            </a:extLst>
          </p:cNvPr>
          <p:cNvPicPr>
            <a:picLocks noChangeAspect="1"/>
          </p:cNvPicPr>
          <p:nvPr/>
        </p:nvPicPr>
        <p:blipFill>
          <a:blip r:embed="rId7">
            <a:extLst>
              <a:ext uri="{837473B0-CC2E-450A-ABE3-18F120FF3D39}">
                <a1611:picAttrSrcUrl xmlns:a1611="http://schemas.microsoft.com/office/drawing/2016/11/main" r:id="rId8"/>
              </a:ext>
            </a:extLst>
          </a:blip>
          <a:stretch>
            <a:fillRect/>
          </a:stretch>
        </p:blipFill>
        <p:spPr>
          <a:xfrm>
            <a:off x="8811144" y="1679510"/>
            <a:ext cx="3297635" cy="2761861"/>
          </a:xfrm>
          <a:prstGeom prst="roundRect">
            <a:avLst>
              <a:gd name="adj" fmla="val 43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pic>
      <p:pic>
        <p:nvPicPr>
          <p:cNvPr id="66" name="Picture 65" descr="A blue and white logo&#10;&#10;AI-generated content may be incorrect.">
            <a:extLst>
              <a:ext uri="{FF2B5EF4-FFF2-40B4-BE49-F238E27FC236}">
                <a16:creationId xmlns:a16="http://schemas.microsoft.com/office/drawing/2014/main" id="{0A74837B-89C7-3EF0-400F-F3AD2546DA89}"/>
              </a:ext>
            </a:extLst>
          </p:cNvPr>
          <p:cNvPicPr>
            <a:picLocks noChangeAspect="1"/>
          </p:cNvPicPr>
          <p:nvPr/>
        </p:nvPicPr>
        <p:blipFill>
          <a:blip r:embed="rId9">
            <a:extLst>
              <a:ext uri="{837473B0-CC2E-450A-ABE3-18F120FF3D39}">
                <a1611:picAttrSrcUrl xmlns:a1611="http://schemas.microsoft.com/office/drawing/2016/11/main" r:id="rId10"/>
              </a:ext>
            </a:extLst>
          </a:blip>
          <a:stretch>
            <a:fillRect/>
          </a:stretch>
        </p:blipFill>
        <p:spPr>
          <a:xfrm>
            <a:off x="9657184" y="105738"/>
            <a:ext cx="2202024" cy="1419226"/>
          </a:xfrm>
          <a:prstGeom prst="rect">
            <a:avLst/>
          </a:prstGeom>
        </p:spPr>
      </p:pic>
      <p:pic>
        <p:nvPicPr>
          <p:cNvPr id="70" name="Picture 69" descr="Page 2 | website 1080P, 2K, 4K, 5K HD wallpapers free download ...">
            <a:extLst>
              <a:ext uri="{FF2B5EF4-FFF2-40B4-BE49-F238E27FC236}">
                <a16:creationId xmlns:a16="http://schemas.microsoft.com/office/drawing/2014/main" id="{757C13E9-4278-9CF6-051C-81E9057EBFB5}"/>
              </a:ext>
            </a:extLst>
          </p:cNvPr>
          <p:cNvPicPr>
            <a:picLocks noChangeAspect="1"/>
          </p:cNvPicPr>
          <p:nvPr/>
        </p:nvPicPr>
        <p:blipFill>
          <a:blip r:embed="rId11"/>
          <a:stretch>
            <a:fillRect/>
          </a:stretch>
        </p:blipFill>
        <p:spPr>
          <a:xfrm>
            <a:off x="5077239" y="226450"/>
            <a:ext cx="4356010" cy="1180929"/>
          </a:xfrm>
          <a:prstGeom prst="rect">
            <a:avLst/>
          </a:prstGeom>
        </p:spPr>
      </p:pic>
      <p:sp>
        <p:nvSpPr>
          <p:cNvPr id="3" name="Rectangle 2">
            <a:extLst>
              <a:ext uri="{FF2B5EF4-FFF2-40B4-BE49-F238E27FC236}">
                <a16:creationId xmlns:a16="http://schemas.microsoft.com/office/drawing/2014/main" id="{0E2CA783-C9A0-8862-A779-0AC92896AA3A}"/>
              </a:ext>
            </a:extLst>
          </p:cNvPr>
          <p:cNvSpPr/>
          <p:nvPr/>
        </p:nvSpPr>
        <p:spPr>
          <a:xfrm>
            <a:off x="5077239" y="1679510"/>
            <a:ext cx="3329643" cy="2761861"/>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GB" sz="1400" b="1" dirty="0">
                <a:solidFill>
                  <a:srgbClr val="666666"/>
                </a:solidFill>
                <a:latin typeface="Constantia" panose="02030602050306030303" pitchFamily="18" charset="0"/>
              </a:rPr>
              <a:t>Charts help you v</a:t>
            </a:r>
            <a:r>
              <a:rPr lang="en-GB" sz="1400" b="1" i="0" dirty="0">
                <a:solidFill>
                  <a:srgbClr val="666666"/>
                </a:solidFill>
                <a:effectLst/>
                <a:latin typeface="Constantia" panose="02030602050306030303" pitchFamily="18" charset="0"/>
              </a:rPr>
              <a:t>isualizing financial data is a crucial skill for anyone who works with financial modeling, analysis, or reporting. Financial charts can help you to understand complex data, identify trends and patterns, compare different scenarios, and communicate your findings effectively. </a:t>
            </a:r>
            <a:r>
              <a:rPr lang="en-GB" sz="1400" b="1" dirty="0">
                <a:solidFill>
                  <a:srgbClr val="666666"/>
                </a:solidFill>
                <a:latin typeface="Constantia" panose="02030602050306030303" pitchFamily="18" charset="0"/>
              </a:rPr>
              <a:t>It also helps you to work out larger number of data and provide very simple layout of Report and Business statistics.</a:t>
            </a:r>
            <a:endParaRPr lang="en-GB" sz="1400" dirty="0">
              <a:latin typeface="Constantia" panose="02030602050306030303" pitchFamily="18" charset="0"/>
            </a:endParaRPr>
          </a:p>
        </p:txBody>
      </p:sp>
    </p:spTree>
    <p:extLst>
      <p:ext uri="{BB962C8B-B14F-4D97-AF65-F5344CB8AC3E}">
        <p14:creationId xmlns:p14="http://schemas.microsoft.com/office/powerpoint/2010/main" val="91986858"/>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Parallax">
  <a:themeElements>
    <a:clrScheme name="Parallax">
      <a:dk1>
        <a:sysClr val="windowText" lastClr="000000"/>
      </a:dk1>
      <a:lt1>
        <a:sysClr val="window" lastClr="FFFFFF"/>
      </a:lt1>
      <a:dk2>
        <a:srgbClr val="212121"/>
      </a:dk2>
      <a:lt2>
        <a:srgbClr val="CDD0D1"/>
      </a:lt2>
      <a:accent1>
        <a:srgbClr val="30ACEC"/>
      </a:accent1>
      <a:accent2>
        <a:srgbClr val="80C34F"/>
      </a:accent2>
      <a:accent3>
        <a:srgbClr val="E29D3E"/>
      </a:accent3>
      <a:accent4>
        <a:srgbClr val="D64A3B"/>
      </a:accent4>
      <a:accent5>
        <a:srgbClr val="D64787"/>
      </a:accent5>
      <a:accent6>
        <a:srgbClr val="A666E1"/>
      </a:accent6>
      <a:hlink>
        <a:srgbClr val="3085ED"/>
      </a:hlink>
      <a:folHlink>
        <a:srgbClr val="82B6F4"/>
      </a:folHlink>
    </a:clrScheme>
    <a:fontScheme name="Parallax">
      <a:maj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arallax">
      <a:fillStyleLst>
        <a:solidFill>
          <a:schemeClr val="phClr"/>
        </a:solidFill>
        <a:gradFill rotWithShape="1">
          <a:gsLst>
            <a:gs pos="0">
              <a:schemeClr val="phClr">
                <a:tint val="60000"/>
                <a:lumMod val="104000"/>
              </a:schemeClr>
            </a:gs>
            <a:gs pos="100000">
              <a:schemeClr val="phClr">
                <a:tint val="84000"/>
              </a:schemeClr>
            </a:gs>
          </a:gsLst>
          <a:lin ang="5400000" scaled="0"/>
        </a:gradFill>
        <a:gradFill rotWithShape="1">
          <a:gsLst>
            <a:gs pos="0">
              <a:schemeClr val="phClr">
                <a:tint val="96000"/>
                <a:lumMod val="102000"/>
              </a:schemeClr>
            </a:gs>
            <a:gs pos="100000">
              <a:schemeClr val="phClr">
                <a:shade val="88000"/>
                <a:lumMod val="94000"/>
              </a:schemeClr>
            </a:gs>
          </a:gsLst>
          <a:path path="circle">
            <a:fillToRect l="50000" t="100000" r="100000" b="50000"/>
          </a:path>
        </a:gradFill>
      </a:fillStyleLst>
      <a:lnStyleLst>
        <a:ln w="9525" cap="rnd" cmpd="sng" algn="ctr">
          <a:solidFill>
            <a:schemeClr val="phClr">
              <a:tint val="6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reflection blurRad="12700" stA="26000" endPos="32000" dist="12700" dir="5400000" sy="-100000" rotWithShape="0"/>
          </a:effectLst>
        </a:effectStyle>
        <a:effectStyle>
          <a:effectLst>
            <a:outerShdw blurRad="38100" dist="25400" dir="5400000" rotWithShape="0">
              <a:srgbClr val="000000">
                <a:alpha val="64000"/>
              </a:srgbClr>
            </a:outerShdw>
          </a:effectLst>
          <a:scene3d>
            <a:camera prst="orthographicFront">
              <a:rot lat="0" lon="0" rev="0"/>
            </a:camera>
            <a:lightRig rig="threePt" dir="tl">
              <a:rot lat="0" lon="0" rev="1200000"/>
            </a:lightRig>
          </a:scene3d>
          <a:sp3d>
            <a:bevelT w="25400" h="12700"/>
          </a:sp3d>
        </a:effectStyle>
      </a:effectStyleLst>
      <a:bgFillStyleLst>
        <a:solidFill>
          <a:schemeClr val="phClr"/>
        </a:solidFill>
        <a:gradFill rotWithShape="1">
          <a:gsLst>
            <a:gs pos="0">
              <a:schemeClr val="phClr">
                <a:tint val="90000"/>
                <a:lumMod val="110000"/>
              </a:schemeClr>
            </a:gs>
            <a:gs pos="100000">
              <a:schemeClr val="phClr">
                <a:shade val="64000"/>
                <a:lumMod val="98000"/>
              </a:schemeClr>
            </a:gs>
          </a:gsLst>
          <a:lin ang="5400000" scaled="0"/>
        </a:gradFill>
        <a:blipFill rotWithShape="1">
          <a:blip xmlns:r="http://schemas.openxmlformats.org/officeDocument/2006/relationships" r:embed="rId1">
            <a:duotone>
              <a:schemeClr val="phClr">
                <a:shade val="76000"/>
                <a:satMod val="180000"/>
              </a:schemeClr>
              <a:schemeClr val="phClr">
                <a:tint val="80000"/>
                <a:satMod val="120000"/>
                <a:lumMod val="180000"/>
              </a:schemeClr>
            </a:duotone>
          </a:blip>
          <a:stretch/>
        </a:blipFill>
      </a:bgFillStyleLst>
    </a:fmtScheme>
  </a:themeElements>
  <a:objectDefaults/>
  <a:extraClrSchemeLst/>
  <a:extLst>
    <a:ext uri="{05A4C25C-085E-4340-85A3-A5531E510DB2}">
      <thm15:themeFamily xmlns:thm15="http://schemas.microsoft.com/office/thememl/2012/main" name="Parallax" id="{3388167B-A2EB-4685-9635-1831D9AEF8C4}" vid="{4F7A876A-7598-49CA-AFC8-8EDA2551E4A7}"/>
    </a:ext>
  </a:extLst>
</a:theme>
</file>

<file path=docProps/app.xml><?xml version="1.0" encoding="utf-8"?>
<Properties xmlns="http://schemas.openxmlformats.org/officeDocument/2006/extended-properties" xmlns:vt="http://schemas.openxmlformats.org/officeDocument/2006/docPropsVTypes">
  <Template>office theme</Template>
  <TotalTime>17</TotalTime>
  <Words>241</Words>
  <Application>Microsoft Office PowerPoint</Application>
  <PresentationFormat>Widescreen</PresentationFormat>
  <Paragraphs>14</Paragraphs>
  <Slides>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Constantia</vt:lpstr>
      <vt:lpstr>Corbel</vt:lpstr>
      <vt:lpstr>Parallax</vt:lpstr>
      <vt:lpstr>How to Create Chart in Word Document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Mariam Khan</dc:creator>
  <cp:lastModifiedBy>Mariam Khan (STU108078)</cp:lastModifiedBy>
  <cp:revision>223</cp:revision>
  <dcterms:created xsi:type="dcterms:W3CDTF">2025-07-03T21:19:54Z</dcterms:created>
  <dcterms:modified xsi:type="dcterms:W3CDTF">2025-07-05T15:41:24Z</dcterms:modified>
</cp:coreProperties>
</file>