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57" r:id="rId3"/>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ACCFC"/>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D9FC44-E39C-482C-8FE6-8BB8EAA6ADA0}" v="232" dt="2021-12-30T17:36:28.6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52" d="100"/>
          <a:sy n="52" d="100"/>
        </p:scale>
        <p:origin x="1024" y="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harad Keyse" userId="9c3723d804e8d186" providerId="LiveId" clId="{3158FB00-93A5-CB4B-94ED-2D7AE80ECBA4}"/>
    <pc:docChg chg="modSld">
      <pc:chgData name="Angharad Keyse" userId="9c3723d804e8d186" providerId="LiveId" clId="{3158FB00-93A5-CB4B-94ED-2D7AE80ECBA4}" dt="2021-12-21T21:52:17.826" v="2" actId="1076"/>
      <pc:docMkLst>
        <pc:docMk/>
      </pc:docMkLst>
      <pc:sldChg chg="modSp">
        <pc:chgData name="Angharad Keyse" userId="9c3723d804e8d186" providerId="LiveId" clId="{3158FB00-93A5-CB4B-94ED-2D7AE80ECBA4}" dt="2021-12-21T21:52:17.826" v="2" actId="1076"/>
        <pc:sldMkLst>
          <pc:docMk/>
          <pc:sldMk cId="3006544960" sldId="256"/>
        </pc:sldMkLst>
        <pc:spChg chg="mod">
          <ac:chgData name="Angharad Keyse" userId="9c3723d804e8d186" providerId="LiveId" clId="{3158FB00-93A5-CB4B-94ED-2D7AE80ECBA4}" dt="2021-12-21T21:52:17.826" v="2" actId="1076"/>
          <ac:spMkLst>
            <pc:docMk/>
            <pc:sldMk cId="3006544960" sldId="256"/>
            <ac:spMk id="19" creationId="{82A72F85-2D4E-4AFB-876A-E42060B88054}"/>
          </ac:spMkLst>
        </pc:spChg>
      </pc:sldChg>
    </pc:docChg>
  </pc:docChgLst>
  <pc:docChgLst>
    <pc:chgData name="Angharad Keyse" userId="9c3723d804e8d186" providerId="LiveId" clId="{06D9FC44-E39C-482C-8FE6-8BB8EAA6ADA0}"/>
    <pc:docChg chg="undo redo custSel addSld delSld modSld sldOrd addSection delSection modSection">
      <pc:chgData name="Angharad Keyse" userId="9c3723d804e8d186" providerId="LiveId" clId="{06D9FC44-E39C-482C-8FE6-8BB8EAA6ADA0}" dt="2021-12-30T17:38:12.267" v="6663" actId="14100"/>
      <pc:docMkLst>
        <pc:docMk/>
      </pc:docMkLst>
      <pc:sldChg chg="addSp delSp modSp del mod">
        <pc:chgData name="Angharad Keyse" userId="9c3723d804e8d186" providerId="LiveId" clId="{06D9FC44-E39C-482C-8FE6-8BB8EAA6ADA0}" dt="2021-12-29T17:04:25.776" v="5700" actId="47"/>
        <pc:sldMkLst>
          <pc:docMk/>
          <pc:sldMk cId="3006544960" sldId="256"/>
        </pc:sldMkLst>
        <pc:spChg chg="mod">
          <ac:chgData name="Angharad Keyse" userId="9c3723d804e8d186" providerId="LiveId" clId="{06D9FC44-E39C-482C-8FE6-8BB8EAA6ADA0}" dt="2021-12-08T19:52:23.096" v="1395" actId="1035"/>
          <ac:spMkLst>
            <pc:docMk/>
            <pc:sldMk cId="3006544960" sldId="256"/>
            <ac:spMk id="4" creationId="{55B5A4D9-4EFB-471E-A964-F3A3DB11AF83}"/>
          </ac:spMkLst>
        </pc:spChg>
        <pc:spChg chg="mod">
          <ac:chgData name="Angharad Keyse" userId="9c3723d804e8d186" providerId="LiveId" clId="{06D9FC44-E39C-482C-8FE6-8BB8EAA6ADA0}" dt="2021-12-29T15:00:08.647" v="4404" actId="14100"/>
          <ac:spMkLst>
            <pc:docMk/>
            <pc:sldMk cId="3006544960" sldId="256"/>
            <ac:spMk id="5" creationId="{6EFE01E0-0EAD-4EF6-8F35-19A32666E1DF}"/>
          </ac:spMkLst>
        </pc:spChg>
        <pc:spChg chg="add mod">
          <ac:chgData name="Angharad Keyse" userId="9c3723d804e8d186" providerId="LiveId" clId="{06D9FC44-E39C-482C-8FE6-8BB8EAA6ADA0}" dt="2021-12-29T15:30:06.218" v="4622" actId="14100"/>
          <ac:spMkLst>
            <pc:docMk/>
            <pc:sldMk cId="3006544960" sldId="256"/>
            <ac:spMk id="9" creationId="{BFC91082-5B86-4F81-AA21-F330CDC64A0E}"/>
          </ac:spMkLst>
        </pc:spChg>
        <pc:spChg chg="mod">
          <ac:chgData name="Angharad Keyse" userId="9c3723d804e8d186" providerId="LiveId" clId="{06D9FC44-E39C-482C-8FE6-8BB8EAA6ADA0}" dt="2021-12-29T15:34:49.148" v="4636" actId="20577"/>
          <ac:spMkLst>
            <pc:docMk/>
            <pc:sldMk cId="3006544960" sldId="256"/>
            <ac:spMk id="10" creationId="{5495D3C3-8902-4A6F-B2E1-482001D23F1C}"/>
          </ac:spMkLst>
        </pc:spChg>
        <pc:spChg chg="add del">
          <ac:chgData name="Angharad Keyse" userId="9c3723d804e8d186" providerId="LiveId" clId="{06D9FC44-E39C-482C-8FE6-8BB8EAA6ADA0}" dt="2021-12-08T19:51:22.753" v="1356" actId="22"/>
          <ac:spMkLst>
            <pc:docMk/>
            <pc:sldMk cId="3006544960" sldId="256"/>
            <ac:spMk id="11" creationId="{09D80795-B793-4FB7-9F0F-F7FCAFB4133D}"/>
          </ac:spMkLst>
        </pc:spChg>
        <pc:spChg chg="add del">
          <ac:chgData name="Angharad Keyse" userId="9c3723d804e8d186" providerId="LiveId" clId="{06D9FC44-E39C-482C-8FE6-8BB8EAA6ADA0}" dt="2021-12-08T19:51:31.326" v="1358" actId="22"/>
          <ac:spMkLst>
            <pc:docMk/>
            <pc:sldMk cId="3006544960" sldId="256"/>
            <ac:spMk id="13" creationId="{ADC518A8-9F41-4455-87E4-1557618D1D35}"/>
          </ac:spMkLst>
        </pc:spChg>
        <pc:spChg chg="add del mod">
          <ac:chgData name="Angharad Keyse" userId="9c3723d804e8d186" providerId="LiveId" clId="{06D9FC44-E39C-482C-8FE6-8BB8EAA6ADA0}" dt="2021-12-08T19:51:41.080" v="1362" actId="478"/>
          <ac:spMkLst>
            <pc:docMk/>
            <pc:sldMk cId="3006544960" sldId="256"/>
            <ac:spMk id="15" creationId="{0A0077F5-2587-42FC-934F-A4CE12A137C7}"/>
          </ac:spMkLst>
        </pc:spChg>
        <pc:spChg chg="mod">
          <ac:chgData name="Angharad Keyse" userId="9c3723d804e8d186" providerId="LiveId" clId="{06D9FC44-E39C-482C-8FE6-8BB8EAA6ADA0}" dt="2021-12-29T15:15:37.092" v="4451" actId="20577"/>
          <ac:spMkLst>
            <pc:docMk/>
            <pc:sldMk cId="3006544960" sldId="256"/>
            <ac:spMk id="16" creationId="{29D0496A-5BE4-4DBD-A686-4EFF10DAD3E5}"/>
          </ac:spMkLst>
        </pc:spChg>
        <pc:spChg chg="mod">
          <ac:chgData name="Angharad Keyse" userId="9c3723d804e8d186" providerId="LiveId" clId="{06D9FC44-E39C-482C-8FE6-8BB8EAA6ADA0}" dt="2021-12-29T15:26:39.909" v="4583" actId="20577"/>
          <ac:spMkLst>
            <pc:docMk/>
            <pc:sldMk cId="3006544960" sldId="256"/>
            <ac:spMk id="17" creationId="{CBA5ED1D-4B40-4AC1-B2EB-ED1CB3C037D4}"/>
          </ac:spMkLst>
        </pc:spChg>
        <pc:spChg chg="mod">
          <ac:chgData name="Angharad Keyse" userId="9c3723d804e8d186" providerId="LiveId" clId="{06D9FC44-E39C-482C-8FE6-8BB8EAA6ADA0}" dt="2021-12-29T15:33:28.102" v="4629" actId="1076"/>
          <ac:spMkLst>
            <pc:docMk/>
            <pc:sldMk cId="3006544960" sldId="256"/>
            <ac:spMk id="18" creationId="{CB16D7E4-DD0D-415C-9113-89188F9E932E}"/>
          </ac:spMkLst>
        </pc:spChg>
        <pc:spChg chg="mod">
          <ac:chgData name="Angharad Keyse" userId="9c3723d804e8d186" providerId="LiveId" clId="{06D9FC44-E39C-482C-8FE6-8BB8EAA6ADA0}" dt="2021-12-29T15:22:47.629" v="4558" actId="20577"/>
          <ac:spMkLst>
            <pc:docMk/>
            <pc:sldMk cId="3006544960" sldId="256"/>
            <ac:spMk id="19" creationId="{82A72F85-2D4E-4AFB-876A-E42060B88054}"/>
          </ac:spMkLst>
        </pc:spChg>
      </pc:sldChg>
      <pc:sldChg chg="modSp add mod ord">
        <pc:chgData name="Angharad Keyse" userId="9c3723d804e8d186" providerId="LiveId" clId="{06D9FC44-E39C-482C-8FE6-8BB8EAA6ADA0}" dt="2021-12-30T17:38:12.267" v="6663" actId="14100"/>
        <pc:sldMkLst>
          <pc:docMk/>
          <pc:sldMk cId="232678674" sldId="257"/>
        </pc:sldMkLst>
        <pc:spChg chg="mod">
          <ac:chgData name="Angharad Keyse" userId="9c3723d804e8d186" providerId="LiveId" clId="{06D9FC44-E39C-482C-8FE6-8BB8EAA6ADA0}" dt="2021-12-30T17:38:12.267" v="6663" actId="14100"/>
          <ac:spMkLst>
            <pc:docMk/>
            <pc:sldMk cId="232678674" sldId="257"/>
            <ac:spMk id="3" creationId="{59AEF012-2E1A-4D7C-8B57-4F0CED993820}"/>
          </ac:spMkLst>
        </pc:spChg>
      </pc:sldChg>
      <pc:sldChg chg="add del">
        <pc:chgData name="Angharad Keyse" userId="9c3723d804e8d186" providerId="LiveId" clId="{06D9FC44-E39C-482C-8FE6-8BB8EAA6ADA0}" dt="2021-12-30T15:26:54.421" v="5783" actId="47"/>
        <pc:sldMkLst>
          <pc:docMk/>
          <pc:sldMk cId="429488310" sldId="257"/>
        </pc:sldMkLst>
      </pc:sldChg>
      <pc:sldChg chg="delSp modSp new del mod">
        <pc:chgData name="Angharad Keyse" userId="9c3723d804e8d186" providerId="LiveId" clId="{06D9FC44-E39C-482C-8FE6-8BB8EAA6ADA0}" dt="2021-12-29T17:04:34.427" v="5703" actId="47"/>
        <pc:sldMkLst>
          <pc:docMk/>
          <pc:sldMk cId="1153342814" sldId="257"/>
        </pc:sldMkLst>
        <pc:spChg chg="del">
          <ac:chgData name="Angharad Keyse" userId="9c3723d804e8d186" providerId="LiveId" clId="{06D9FC44-E39C-482C-8FE6-8BB8EAA6ADA0}" dt="2021-12-27T12:00:46.887" v="4200" actId="478"/>
          <ac:spMkLst>
            <pc:docMk/>
            <pc:sldMk cId="1153342814" sldId="257"/>
            <ac:spMk id="2" creationId="{F0B10234-E071-40C2-8E90-79103EA1B521}"/>
          </ac:spMkLst>
        </pc:spChg>
        <pc:spChg chg="mod">
          <ac:chgData name="Angharad Keyse" userId="9c3723d804e8d186" providerId="LiveId" clId="{06D9FC44-E39C-482C-8FE6-8BB8EAA6ADA0}" dt="2021-12-29T15:30:44.942" v="4626" actId="20577"/>
          <ac:spMkLst>
            <pc:docMk/>
            <pc:sldMk cId="1153342814" sldId="257"/>
            <ac:spMk id="3" creationId="{59AEF012-2E1A-4D7C-8B57-4F0CED993820}"/>
          </ac:spMkLst>
        </pc:spChg>
      </pc:sldChg>
      <pc:sldChg chg="add del">
        <pc:chgData name="Angharad Keyse" userId="9c3723d804e8d186" providerId="LiveId" clId="{06D9FC44-E39C-482C-8FE6-8BB8EAA6ADA0}" dt="2021-12-30T15:26:51.430" v="5781" actId="47"/>
        <pc:sldMkLst>
          <pc:docMk/>
          <pc:sldMk cId="3364279672" sldId="257"/>
        </pc:sldMkLst>
      </pc:sldChg>
      <pc:sldChg chg="modSp add mod ord setBg">
        <pc:chgData name="Angharad Keyse" userId="9c3723d804e8d186" providerId="LiveId" clId="{06D9FC44-E39C-482C-8FE6-8BB8EAA6ADA0}" dt="2021-12-30T15:26:31.524" v="5780"/>
        <pc:sldMkLst>
          <pc:docMk/>
          <pc:sldMk cId="305873555" sldId="258"/>
        </pc:sldMkLst>
        <pc:spChg chg="mod">
          <ac:chgData name="Angharad Keyse" userId="9c3723d804e8d186" providerId="LiveId" clId="{06D9FC44-E39C-482C-8FE6-8BB8EAA6ADA0}" dt="2021-12-30T15:23:50.243" v="5743"/>
          <ac:spMkLst>
            <pc:docMk/>
            <pc:sldMk cId="305873555" sldId="258"/>
            <ac:spMk id="6" creationId="{12385C0F-0A8D-42CA-8BAE-8FC5EF8E96DA}"/>
          </ac:spMkLst>
        </pc:spChg>
        <pc:spChg chg="mod">
          <ac:chgData name="Angharad Keyse" userId="9c3723d804e8d186" providerId="LiveId" clId="{06D9FC44-E39C-482C-8FE6-8BB8EAA6ADA0}" dt="2021-12-30T15:24:44.650" v="5749"/>
          <ac:spMkLst>
            <pc:docMk/>
            <pc:sldMk cId="305873555" sldId="258"/>
            <ac:spMk id="16" creationId="{C8F61A8A-6003-46F7-951F-48317F37F0CE}"/>
          </ac:spMkLst>
        </pc:spChg>
        <pc:spChg chg="mod">
          <ac:chgData name="Angharad Keyse" userId="9c3723d804e8d186" providerId="LiveId" clId="{06D9FC44-E39C-482C-8FE6-8BB8EAA6ADA0}" dt="2021-12-30T15:24:16.113" v="5746"/>
          <ac:spMkLst>
            <pc:docMk/>
            <pc:sldMk cId="305873555" sldId="258"/>
            <ac:spMk id="30" creationId="{61461AC3-C648-489D-8EF1-FC46C4FC0965}"/>
          </ac:spMkLst>
        </pc:spChg>
        <pc:spChg chg="mod">
          <ac:chgData name="Angharad Keyse" userId="9c3723d804e8d186" providerId="LiveId" clId="{06D9FC44-E39C-482C-8FE6-8BB8EAA6ADA0}" dt="2021-12-30T15:17:48.660" v="5730"/>
          <ac:spMkLst>
            <pc:docMk/>
            <pc:sldMk cId="305873555" sldId="258"/>
            <ac:spMk id="32" creationId="{D09A5C88-FA94-4024-A970-CA43A2CD0551}"/>
          </ac:spMkLst>
        </pc:spChg>
        <pc:spChg chg="mod">
          <ac:chgData name="Angharad Keyse" userId="9c3723d804e8d186" providerId="LiveId" clId="{06D9FC44-E39C-482C-8FE6-8BB8EAA6ADA0}" dt="2021-12-30T15:26:00.780" v="5770"/>
          <ac:spMkLst>
            <pc:docMk/>
            <pc:sldMk cId="305873555" sldId="258"/>
            <ac:spMk id="38" creationId="{92C800AB-A95F-465B-A263-DF63BE362173}"/>
          </ac:spMkLst>
        </pc:spChg>
        <pc:spChg chg="mod">
          <ac:chgData name="Angharad Keyse" userId="9c3723d804e8d186" providerId="LiveId" clId="{06D9FC44-E39C-482C-8FE6-8BB8EAA6ADA0}" dt="2021-12-30T15:25:09.109" v="5755"/>
          <ac:spMkLst>
            <pc:docMk/>
            <pc:sldMk cId="305873555" sldId="258"/>
            <ac:spMk id="39" creationId="{C26C4A93-12A2-40A5-83EB-C7BAA10EA41F}"/>
          </ac:spMkLst>
        </pc:spChg>
        <pc:spChg chg="mod">
          <ac:chgData name="Angharad Keyse" userId="9c3723d804e8d186" providerId="LiveId" clId="{06D9FC44-E39C-482C-8FE6-8BB8EAA6ADA0}" dt="2021-12-30T15:26:31.524" v="5780"/>
          <ac:spMkLst>
            <pc:docMk/>
            <pc:sldMk cId="305873555" sldId="258"/>
            <ac:spMk id="40" creationId="{B67A481E-4CD3-418A-93EB-6A5952DE3B0B}"/>
          </ac:spMkLst>
        </pc:spChg>
      </pc:sldChg>
      <pc:sldChg chg="addSp delSp modSp new del mod setBg">
        <pc:chgData name="Angharad Keyse" userId="9c3723d804e8d186" providerId="LiveId" clId="{06D9FC44-E39C-482C-8FE6-8BB8EAA6ADA0}" dt="2021-12-29T17:03:15.952" v="5696" actId="47"/>
        <pc:sldMkLst>
          <pc:docMk/>
          <pc:sldMk cId="1574103170" sldId="258"/>
        </pc:sldMkLst>
        <pc:spChg chg="del">
          <ac:chgData name="Angharad Keyse" userId="9c3723d804e8d186" providerId="LiveId" clId="{06D9FC44-E39C-482C-8FE6-8BB8EAA6ADA0}" dt="2021-12-29T15:35:34.086" v="4638" actId="478"/>
          <ac:spMkLst>
            <pc:docMk/>
            <pc:sldMk cId="1574103170" sldId="258"/>
            <ac:spMk id="2" creationId="{8B20FB2D-B7CB-427D-AA4D-7F27FB451D05}"/>
          </ac:spMkLst>
        </pc:spChg>
        <pc:spChg chg="del">
          <ac:chgData name="Angharad Keyse" userId="9c3723d804e8d186" providerId="LiveId" clId="{06D9FC44-E39C-482C-8FE6-8BB8EAA6ADA0}" dt="2021-12-29T15:35:34.086" v="4638" actId="478"/>
          <ac:spMkLst>
            <pc:docMk/>
            <pc:sldMk cId="1574103170" sldId="258"/>
            <ac:spMk id="3" creationId="{51CB4B3A-9F86-4235-A3E4-8373D369F53E}"/>
          </ac:spMkLst>
        </pc:spChg>
        <pc:spChg chg="add del mod">
          <ac:chgData name="Angharad Keyse" userId="9c3723d804e8d186" providerId="LiveId" clId="{06D9FC44-E39C-482C-8FE6-8BB8EAA6ADA0}" dt="2021-12-29T15:36:02.819" v="4644" actId="478"/>
          <ac:spMkLst>
            <pc:docMk/>
            <pc:sldMk cId="1574103170" sldId="258"/>
            <ac:spMk id="5" creationId="{701D51AB-1FCE-4D04-8838-4E6325DE63AA}"/>
          </ac:spMkLst>
        </pc:spChg>
        <pc:spChg chg="add mod">
          <ac:chgData name="Angharad Keyse" userId="9c3723d804e8d186" providerId="LiveId" clId="{06D9FC44-E39C-482C-8FE6-8BB8EAA6ADA0}" dt="2021-12-29T16:52:19.129" v="5665" actId="1038"/>
          <ac:spMkLst>
            <pc:docMk/>
            <pc:sldMk cId="1574103170" sldId="258"/>
            <ac:spMk id="6" creationId="{12385C0F-0A8D-42CA-8BAE-8FC5EF8E96DA}"/>
          </ac:spMkLst>
        </pc:spChg>
        <pc:spChg chg="add del">
          <ac:chgData name="Angharad Keyse" userId="9c3723d804e8d186" providerId="LiveId" clId="{06D9FC44-E39C-482C-8FE6-8BB8EAA6ADA0}" dt="2021-12-29T15:39:25.421" v="4662" actId="478"/>
          <ac:spMkLst>
            <pc:docMk/>
            <pc:sldMk cId="1574103170" sldId="258"/>
            <ac:spMk id="8" creationId="{2FA17746-7FEA-45A5-8FC6-145EF408E824}"/>
          </ac:spMkLst>
        </pc:spChg>
        <pc:spChg chg="add mod">
          <ac:chgData name="Angharad Keyse" userId="9c3723d804e8d186" providerId="LiveId" clId="{06D9FC44-E39C-482C-8FE6-8BB8EAA6ADA0}" dt="2021-12-29T16:53:13.950" v="5667" actId="14100"/>
          <ac:spMkLst>
            <pc:docMk/>
            <pc:sldMk cId="1574103170" sldId="258"/>
            <ac:spMk id="9" creationId="{EFEB291E-1361-418A-A1CE-F8F40E65F456}"/>
          </ac:spMkLst>
        </pc:spChg>
        <pc:spChg chg="add del mod">
          <ac:chgData name="Angharad Keyse" userId="9c3723d804e8d186" providerId="LiveId" clId="{06D9FC44-E39C-482C-8FE6-8BB8EAA6ADA0}" dt="2021-12-29T15:42:10.142" v="4683"/>
          <ac:spMkLst>
            <pc:docMk/>
            <pc:sldMk cId="1574103170" sldId="258"/>
            <ac:spMk id="12" creationId="{E1B45112-36F3-4A1E-9D13-A90E95965EC2}"/>
          </ac:spMkLst>
        </pc:spChg>
        <pc:spChg chg="add mod">
          <ac:chgData name="Angharad Keyse" userId="9c3723d804e8d186" providerId="LiveId" clId="{06D9FC44-E39C-482C-8FE6-8BB8EAA6ADA0}" dt="2021-12-29T16:53:11.001" v="5666" actId="14100"/>
          <ac:spMkLst>
            <pc:docMk/>
            <pc:sldMk cId="1574103170" sldId="258"/>
            <ac:spMk id="13" creationId="{474DA7E9-03CA-44B1-B687-6F5C16668090}"/>
          </ac:spMkLst>
        </pc:spChg>
        <pc:spChg chg="add del mod">
          <ac:chgData name="Angharad Keyse" userId="9c3723d804e8d186" providerId="LiveId" clId="{06D9FC44-E39C-482C-8FE6-8BB8EAA6ADA0}" dt="2021-12-29T15:54:12.714" v="4774"/>
          <ac:spMkLst>
            <pc:docMk/>
            <pc:sldMk cId="1574103170" sldId="258"/>
            <ac:spMk id="15" creationId="{2B028EEB-66DC-4F0C-971F-550E001C5486}"/>
          </ac:spMkLst>
        </pc:spChg>
        <pc:spChg chg="add mod">
          <ac:chgData name="Angharad Keyse" userId="9c3723d804e8d186" providerId="LiveId" clId="{06D9FC44-E39C-482C-8FE6-8BB8EAA6ADA0}" dt="2021-12-29T17:01:52.205" v="5695" actId="20577"/>
          <ac:spMkLst>
            <pc:docMk/>
            <pc:sldMk cId="1574103170" sldId="258"/>
            <ac:spMk id="16" creationId="{C8F61A8A-6003-46F7-951F-48317F37F0CE}"/>
          </ac:spMkLst>
        </pc:spChg>
        <pc:spChg chg="add del">
          <ac:chgData name="Angharad Keyse" userId="9c3723d804e8d186" providerId="LiveId" clId="{06D9FC44-E39C-482C-8FE6-8BB8EAA6ADA0}" dt="2021-12-29T15:52:00.362" v="4763" actId="22"/>
          <ac:spMkLst>
            <pc:docMk/>
            <pc:sldMk cId="1574103170" sldId="258"/>
            <ac:spMk id="18" creationId="{E142DCD5-9206-4D6F-9E0E-7D5ED10E75C2}"/>
          </ac:spMkLst>
        </pc:spChg>
        <pc:spChg chg="add del mod">
          <ac:chgData name="Angharad Keyse" userId="9c3723d804e8d186" providerId="LiveId" clId="{06D9FC44-E39C-482C-8FE6-8BB8EAA6ADA0}" dt="2021-12-29T15:52:00.018" v="4762" actId="22"/>
          <ac:spMkLst>
            <pc:docMk/>
            <pc:sldMk cId="1574103170" sldId="258"/>
            <ac:spMk id="20" creationId="{7A11EF80-94E0-48D7-8339-88563ADF5DA3}"/>
          </ac:spMkLst>
        </pc:spChg>
        <pc:spChg chg="add del mod">
          <ac:chgData name="Angharad Keyse" userId="9c3723d804e8d186" providerId="LiveId" clId="{06D9FC44-E39C-482C-8FE6-8BB8EAA6ADA0}" dt="2021-12-29T15:55:36.742" v="4825"/>
          <ac:spMkLst>
            <pc:docMk/>
            <pc:sldMk cId="1574103170" sldId="258"/>
            <ac:spMk id="24" creationId="{2A993F33-DAF3-4D51-95DC-23AC8A22CE87}"/>
          </ac:spMkLst>
        </pc:spChg>
        <pc:spChg chg="add del mod">
          <ac:chgData name="Angharad Keyse" userId="9c3723d804e8d186" providerId="LiveId" clId="{06D9FC44-E39C-482C-8FE6-8BB8EAA6ADA0}" dt="2021-12-29T16:12:59.508" v="5096" actId="478"/>
          <ac:spMkLst>
            <pc:docMk/>
            <pc:sldMk cId="1574103170" sldId="258"/>
            <ac:spMk id="25" creationId="{C44934FB-8642-4F4F-9747-D7686D54B356}"/>
          </ac:spMkLst>
        </pc:spChg>
        <pc:spChg chg="add del mod">
          <ac:chgData name="Angharad Keyse" userId="9c3723d804e8d186" providerId="LiveId" clId="{06D9FC44-E39C-482C-8FE6-8BB8EAA6ADA0}" dt="2021-12-29T16:01:27.714" v="4846" actId="478"/>
          <ac:spMkLst>
            <pc:docMk/>
            <pc:sldMk cId="1574103170" sldId="258"/>
            <ac:spMk id="27" creationId="{12CED20C-E7FD-46B1-8BBA-3AA51FFD3E9D}"/>
          </ac:spMkLst>
        </pc:spChg>
        <pc:spChg chg="add mod">
          <ac:chgData name="Angharad Keyse" userId="9c3723d804e8d186" providerId="LiveId" clId="{06D9FC44-E39C-482C-8FE6-8BB8EAA6ADA0}" dt="2021-12-29T16:59:35.111" v="5685" actId="2711"/>
          <ac:spMkLst>
            <pc:docMk/>
            <pc:sldMk cId="1574103170" sldId="258"/>
            <ac:spMk id="29" creationId="{FA99037E-CF71-4BD5-A4A0-ACC4DC519C94}"/>
          </ac:spMkLst>
        </pc:spChg>
        <pc:spChg chg="add mod">
          <ac:chgData name="Angharad Keyse" userId="9c3723d804e8d186" providerId="LiveId" clId="{06D9FC44-E39C-482C-8FE6-8BB8EAA6ADA0}" dt="2021-12-29T16:52:19.129" v="5665" actId="1038"/>
          <ac:spMkLst>
            <pc:docMk/>
            <pc:sldMk cId="1574103170" sldId="258"/>
            <ac:spMk id="30" creationId="{61461AC3-C648-489D-8EF1-FC46C4FC0965}"/>
          </ac:spMkLst>
        </pc:spChg>
        <pc:spChg chg="add mod">
          <ac:chgData name="Angharad Keyse" userId="9c3723d804e8d186" providerId="LiveId" clId="{06D9FC44-E39C-482C-8FE6-8BB8EAA6ADA0}" dt="2021-12-29T16:53:44.083" v="5674" actId="14100"/>
          <ac:spMkLst>
            <pc:docMk/>
            <pc:sldMk cId="1574103170" sldId="258"/>
            <ac:spMk id="32" creationId="{D09A5C88-FA94-4024-A970-CA43A2CD0551}"/>
          </ac:spMkLst>
        </pc:spChg>
        <pc:spChg chg="add del">
          <ac:chgData name="Angharad Keyse" userId="9c3723d804e8d186" providerId="LiveId" clId="{06D9FC44-E39C-482C-8FE6-8BB8EAA6ADA0}" dt="2021-12-29T16:10:35.819" v="5032" actId="478"/>
          <ac:spMkLst>
            <pc:docMk/>
            <pc:sldMk cId="1574103170" sldId="258"/>
            <ac:spMk id="36" creationId="{D7BAA21A-E52E-4779-926A-85EAC91DC5D7}"/>
          </ac:spMkLst>
        </pc:spChg>
        <pc:spChg chg="add del mod">
          <ac:chgData name="Angharad Keyse" userId="9c3723d804e8d186" providerId="LiveId" clId="{06D9FC44-E39C-482C-8FE6-8BB8EAA6ADA0}" dt="2021-12-29T16:10:22.291" v="5027"/>
          <ac:spMkLst>
            <pc:docMk/>
            <pc:sldMk cId="1574103170" sldId="258"/>
            <ac:spMk id="37" creationId="{7DF9C081-FE46-4973-96F1-8C555FED0971}"/>
          </ac:spMkLst>
        </pc:spChg>
        <pc:spChg chg="add mod">
          <ac:chgData name="Angharad Keyse" userId="9c3723d804e8d186" providerId="LiveId" clId="{06D9FC44-E39C-482C-8FE6-8BB8EAA6ADA0}" dt="2021-12-29T16:52:19.129" v="5665" actId="1038"/>
          <ac:spMkLst>
            <pc:docMk/>
            <pc:sldMk cId="1574103170" sldId="258"/>
            <ac:spMk id="38" creationId="{92C800AB-A95F-465B-A263-DF63BE362173}"/>
          </ac:spMkLst>
        </pc:spChg>
        <pc:spChg chg="add mod">
          <ac:chgData name="Angharad Keyse" userId="9c3723d804e8d186" providerId="LiveId" clId="{06D9FC44-E39C-482C-8FE6-8BB8EAA6ADA0}" dt="2021-12-29T16:52:19.129" v="5665" actId="1038"/>
          <ac:spMkLst>
            <pc:docMk/>
            <pc:sldMk cId="1574103170" sldId="258"/>
            <ac:spMk id="39" creationId="{C26C4A93-12A2-40A5-83EB-C7BAA10EA41F}"/>
          </ac:spMkLst>
        </pc:spChg>
        <pc:spChg chg="add mod">
          <ac:chgData name="Angharad Keyse" userId="9c3723d804e8d186" providerId="LiveId" clId="{06D9FC44-E39C-482C-8FE6-8BB8EAA6ADA0}" dt="2021-12-29T17:00:37.680" v="5689" actId="207"/>
          <ac:spMkLst>
            <pc:docMk/>
            <pc:sldMk cId="1574103170" sldId="258"/>
            <ac:spMk id="40" creationId="{B67A481E-4CD3-418A-93EB-6A5952DE3B0B}"/>
          </ac:spMkLst>
        </pc:spChg>
        <pc:spChg chg="add del mod">
          <ac:chgData name="Angharad Keyse" userId="9c3723d804e8d186" providerId="LiveId" clId="{06D9FC44-E39C-482C-8FE6-8BB8EAA6ADA0}" dt="2021-12-29T16:29:22.887" v="5407" actId="478"/>
          <ac:spMkLst>
            <pc:docMk/>
            <pc:sldMk cId="1574103170" sldId="258"/>
            <ac:spMk id="50" creationId="{CD2C4BDC-436E-4A87-BA4E-A878BE64A6CF}"/>
          </ac:spMkLst>
        </pc:spChg>
        <pc:spChg chg="add mod">
          <ac:chgData name="Angharad Keyse" userId="9c3723d804e8d186" providerId="LiveId" clId="{06D9FC44-E39C-482C-8FE6-8BB8EAA6ADA0}" dt="2021-12-29T16:52:19.129" v="5665" actId="1038"/>
          <ac:spMkLst>
            <pc:docMk/>
            <pc:sldMk cId="1574103170" sldId="258"/>
            <ac:spMk id="51" creationId="{50486BA5-ECA2-44E6-9B69-5F5AF8770ABC}"/>
          </ac:spMkLst>
        </pc:spChg>
        <pc:spChg chg="add mod">
          <ac:chgData name="Angharad Keyse" userId="9c3723d804e8d186" providerId="LiveId" clId="{06D9FC44-E39C-482C-8FE6-8BB8EAA6ADA0}" dt="2021-12-29T16:52:19.129" v="5665" actId="1038"/>
          <ac:spMkLst>
            <pc:docMk/>
            <pc:sldMk cId="1574103170" sldId="258"/>
            <ac:spMk id="52" creationId="{BAEA6F88-F618-4160-8729-CC0A519B22CB}"/>
          </ac:spMkLst>
        </pc:spChg>
        <pc:spChg chg="add del">
          <ac:chgData name="Angharad Keyse" userId="9c3723d804e8d186" providerId="LiveId" clId="{06D9FC44-E39C-482C-8FE6-8BB8EAA6ADA0}" dt="2021-12-29T16:30:03.552" v="5430" actId="22"/>
          <ac:spMkLst>
            <pc:docMk/>
            <pc:sldMk cId="1574103170" sldId="258"/>
            <ac:spMk id="54" creationId="{EA4A23C7-1A64-4A4B-AD66-5B9F10A88B3A}"/>
          </ac:spMkLst>
        </pc:spChg>
        <pc:spChg chg="add del mod">
          <ac:chgData name="Angharad Keyse" userId="9c3723d804e8d186" providerId="LiveId" clId="{06D9FC44-E39C-482C-8FE6-8BB8EAA6ADA0}" dt="2021-12-29T16:35:22.665" v="5533" actId="478"/>
          <ac:spMkLst>
            <pc:docMk/>
            <pc:sldMk cId="1574103170" sldId="258"/>
            <ac:spMk id="55" creationId="{BABC5766-FFC0-43DE-B069-58FD35CB65CC}"/>
          </ac:spMkLst>
        </pc:spChg>
        <pc:spChg chg="add mod">
          <ac:chgData name="Angharad Keyse" userId="9c3723d804e8d186" providerId="LiveId" clId="{06D9FC44-E39C-482C-8FE6-8BB8EAA6ADA0}" dt="2021-12-29T17:01:47.980" v="5693" actId="20577"/>
          <ac:spMkLst>
            <pc:docMk/>
            <pc:sldMk cId="1574103170" sldId="258"/>
            <ac:spMk id="56" creationId="{F7EA7FAC-0F04-4820-8132-8B25DB887B09}"/>
          </ac:spMkLst>
        </pc:spChg>
        <pc:spChg chg="add mod">
          <ac:chgData name="Angharad Keyse" userId="9c3723d804e8d186" providerId="LiveId" clId="{06D9FC44-E39C-482C-8FE6-8BB8EAA6ADA0}" dt="2021-12-29T16:52:19.129" v="5665" actId="1038"/>
          <ac:spMkLst>
            <pc:docMk/>
            <pc:sldMk cId="1574103170" sldId="258"/>
            <ac:spMk id="57" creationId="{56967794-062A-4098-A1D8-6F20FF853B8E}"/>
          </ac:spMkLst>
        </pc:spChg>
        <pc:picChg chg="add del mod modCrop">
          <ac:chgData name="Angharad Keyse" userId="9c3723d804e8d186" providerId="LiveId" clId="{06D9FC44-E39C-482C-8FE6-8BB8EAA6ADA0}" dt="2021-12-29T16:00:52.547" v="4839" actId="478"/>
          <ac:picMkLst>
            <pc:docMk/>
            <pc:sldMk cId="1574103170" sldId="258"/>
            <ac:picMk id="21" creationId="{0B24E8D6-8372-497D-ACA7-1E2C0E11F516}"/>
          </ac:picMkLst>
        </pc:picChg>
        <pc:picChg chg="add del mod">
          <ac:chgData name="Angharad Keyse" userId="9c3723d804e8d186" providerId="LiveId" clId="{06D9FC44-E39C-482C-8FE6-8BB8EAA6ADA0}" dt="2021-12-29T16:00:56.169" v="4840" actId="478"/>
          <ac:picMkLst>
            <pc:docMk/>
            <pc:sldMk cId="1574103170" sldId="258"/>
            <ac:picMk id="28" creationId="{4A458827-8CBB-42BF-8712-5415A4920FE6}"/>
          </ac:picMkLst>
        </pc:picChg>
        <pc:picChg chg="add mod">
          <ac:chgData name="Angharad Keyse" userId="9c3723d804e8d186" providerId="LiveId" clId="{06D9FC44-E39C-482C-8FE6-8BB8EAA6ADA0}" dt="2021-12-29T16:53:53.454" v="5681" actId="1036"/>
          <ac:picMkLst>
            <pc:docMk/>
            <pc:sldMk cId="1574103170" sldId="258"/>
            <ac:picMk id="33" creationId="{F226DCA9-CBA3-4672-83D6-3347DE2B2847}"/>
          </ac:picMkLst>
        </pc:picChg>
        <pc:picChg chg="add mod">
          <ac:chgData name="Angharad Keyse" userId="9c3723d804e8d186" providerId="LiveId" clId="{06D9FC44-E39C-482C-8FE6-8BB8EAA6ADA0}" dt="2021-12-29T16:52:19.129" v="5665" actId="1038"/>
          <ac:picMkLst>
            <pc:docMk/>
            <pc:sldMk cId="1574103170" sldId="258"/>
            <ac:picMk id="35" creationId="{4BD22B4D-AB95-4AE3-B5DB-17D8FE173CE7}"/>
          </ac:picMkLst>
        </pc:picChg>
        <pc:picChg chg="add mod">
          <ac:chgData name="Angharad Keyse" userId="9c3723d804e8d186" providerId="LiveId" clId="{06D9FC44-E39C-482C-8FE6-8BB8EAA6ADA0}" dt="2021-12-29T16:52:19.129" v="5665" actId="1038"/>
          <ac:picMkLst>
            <pc:docMk/>
            <pc:sldMk cId="1574103170" sldId="258"/>
            <ac:picMk id="42" creationId="{3C629CE7-32C6-492A-AD50-13EE6B1D6B3C}"/>
          </ac:picMkLst>
        </pc:picChg>
        <pc:picChg chg="add mod">
          <ac:chgData name="Angharad Keyse" userId="9c3723d804e8d186" providerId="LiveId" clId="{06D9FC44-E39C-482C-8FE6-8BB8EAA6ADA0}" dt="2021-12-29T16:52:19.129" v="5665" actId="1038"/>
          <ac:picMkLst>
            <pc:docMk/>
            <pc:sldMk cId="1574103170" sldId="258"/>
            <ac:picMk id="44" creationId="{C7F08374-AC50-43F8-884E-9D9C40F98482}"/>
          </ac:picMkLst>
        </pc:picChg>
        <pc:picChg chg="add mod">
          <ac:chgData name="Angharad Keyse" userId="9c3723d804e8d186" providerId="LiveId" clId="{06D9FC44-E39C-482C-8FE6-8BB8EAA6ADA0}" dt="2021-12-29T16:52:19.129" v="5665" actId="1038"/>
          <ac:picMkLst>
            <pc:docMk/>
            <pc:sldMk cId="1574103170" sldId="258"/>
            <ac:picMk id="46" creationId="{9BD0F7CC-2C8A-45BE-BADE-2942E736C592}"/>
          </ac:picMkLst>
        </pc:picChg>
        <pc:picChg chg="add del mod">
          <ac:chgData name="Angharad Keyse" userId="9c3723d804e8d186" providerId="LiveId" clId="{06D9FC44-E39C-482C-8FE6-8BB8EAA6ADA0}" dt="2021-12-29T16:36:20.784" v="5544" actId="478"/>
          <ac:picMkLst>
            <pc:docMk/>
            <pc:sldMk cId="1574103170" sldId="258"/>
            <ac:picMk id="1026" creationId="{A3507AA1-9C77-4FD3-BA11-3E494A35AB3C}"/>
          </ac:picMkLst>
        </pc:picChg>
        <pc:picChg chg="add del mod">
          <ac:chgData name="Angharad Keyse" userId="9c3723d804e8d186" providerId="LiveId" clId="{06D9FC44-E39C-482C-8FE6-8BB8EAA6ADA0}" dt="2021-12-29T16:07:13.301" v="4932" actId="478"/>
          <ac:picMkLst>
            <pc:docMk/>
            <pc:sldMk cId="1574103170" sldId="258"/>
            <ac:picMk id="1028" creationId="{D2C6C1F3-4AF9-468F-BCA0-316807CBD3B4}"/>
          </ac:picMkLst>
        </pc:picChg>
        <pc:picChg chg="add mod">
          <ac:chgData name="Angharad Keyse" userId="9c3723d804e8d186" providerId="LiveId" clId="{06D9FC44-E39C-482C-8FE6-8BB8EAA6ADA0}" dt="2021-12-29T16:52:19.129" v="5665" actId="1038"/>
          <ac:picMkLst>
            <pc:docMk/>
            <pc:sldMk cId="1574103170" sldId="258"/>
            <ac:picMk id="1030" creationId="{6ADC7FAE-5C79-4F58-9B4C-525165D4DB29}"/>
          </ac:picMkLst>
        </pc:picChg>
        <pc:picChg chg="add mod">
          <ac:chgData name="Angharad Keyse" userId="9c3723d804e8d186" providerId="LiveId" clId="{06D9FC44-E39C-482C-8FE6-8BB8EAA6ADA0}" dt="2021-12-29T16:52:19.129" v="5665" actId="1038"/>
          <ac:picMkLst>
            <pc:docMk/>
            <pc:sldMk cId="1574103170" sldId="258"/>
            <ac:picMk id="1032" creationId="{8D03C2FF-E339-4EF0-B02B-B4EC336E8E75}"/>
          </ac:picMkLst>
        </pc:picChg>
      </pc:sldChg>
      <pc:sldChg chg="addSp delSp modSp new del mod">
        <pc:chgData name="Angharad Keyse" userId="9c3723d804e8d186" providerId="LiveId" clId="{06D9FC44-E39C-482C-8FE6-8BB8EAA6ADA0}" dt="2021-12-29T15:30:12.664" v="4623" actId="47"/>
        <pc:sldMkLst>
          <pc:docMk/>
          <pc:sldMk cId="1751802924" sldId="258"/>
        </pc:sldMkLst>
        <pc:spChg chg="del">
          <ac:chgData name="Angharad Keyse" userId="9c3723d804e8d186" providerId="LiveId" clId="{06D9FC44-E39C-482C-8FE6-8BB8EAA6ADA0}" dt="2021-12-29T15:28:01.508" v="4585" actId="478"/>
          <ac:spMkLst>
            <pc:docMk/>
            <pc:sldMk cId="1751802924" sldId="258"/>
            <ac:spMk id="2" creationId="{843EE09A-C9C8-4887-BC6C-EAB9B22E3426}"/>
          </ac:spMkLst>
        </pc:spChg>
        <pc:spChg chg="del">
          <ac:chgData name="Angharad Keyse" userId="9c3723d804e8d186" providerId="LiveId" clId="{06D9FC44-E39C-482C-8FE6-8BB8EAA6ADA0}" dt="2021-12-29T15:28:02.934" v="4586" actId="478"/>
          <ac:spMkLst>
            <pc:docMk/>
            <pc:sldMk cId="1751802924" sldId="258"/>
            <ac:spMk id="3" creationId="{12193DDD-46EB-4D7F-8E7F-E627C1D44C9B}"/>
          </ac:spMkLst>
        </pc:spChg>
        <pc:spChg chg="add mod">
          <ac:chgData name="Angharad Keyse" userId="9c3723d804e8d186" providerId="LiveId" clId="{06D9FC44-E39C-482C-8FE6-8BB8EAA6ADA0}" dt="2021-12-29T15:28:57.841" v="4614" actId="20577"/>
          <ac:spMkLst>
            <pc:docMk/>
            <pc:sldMk cId="1751802924" sldId="258"/>
            <ac:spMk id="5" creationId="{A2A4F3E6-2F6F-421B-ADC6-2B7A0F31AFCD}"/>
          </ac:spMkLst>
        </pc:spChg>
      </pc:sldChg>
      <pc:sldChg chg="add del setBg">
        <pc:chgData name="Angharad Keyse" userId="9c3723d804e8d186" providerId="LiveId" clId="{06D9FC44-E39C-482C-8FE6-8BB8EAA6ADA0}" dt="2021-12-29T17:03:19.313" v="5698" actId="47"/>
        <pc:sldMkLst>
          <pc:docMk/>
          <pc:sldMk cId="2503760463" sldId="258"/>
        </pc:sldMkLst>
      </pc:sldChg>
      <pc:sldChg chg="new del">
        <pc:chgData name="Angharad Keyse" userId="9c3723d804e8d186" providerId="LiveId" clId="{06D9FC44-E39C-482C-8FE6-8BB8EAA6ADA0}" dt="2021-12-29T17:04:52.692" v="5706" actId="47"/>
        <pc:sldMkLst>
          <pc:docMk/>
          <pc:sldMk cId="2150487283" sldId="25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5E8BEA-7A1E-4D3A-A5BE-E6B42BCDC4B8}" type="datetimeFigureOut">
              <a:rPr lang="cy-GB" smtClean="0"/>
              <a:t>30/12/2021</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CEBF88D5-C2C6-4297-A832-9B77ADE2FE3C}" type="slidenum">
              <a:rPr lang="cy-GB" smtClean="0"/>
              <a:t>‹#›</a:t>
            </a:fld>
            <a:endParaRPr lang="cy-GB"/>
          </a:p>
        </p:txBody>
      </p:sp>
    </p:spTree>
    <p:extLst>
      <p:ext uri="{BB962C8B-B14F-4D97-AF65-F5344CB8AC3E}">
        <p14:creationId xmlns:p14="http://schemas.microsoft.com/office/powerpoint/2010/main" val="2144002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5E8BEA-7A1E-4D3A-A5BE-E6B42BCDC4B8}" type="datetimeFigureOut">
              <a:rPr lang="cy-GB" smtClean="0"/>
              <a:t>30/12/2021</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CEBF88D5-C2C6-4297-A832-9B77ADE2FE3C}" type="slidenum">
              <a:rPr lang="cy-GB" smtClean="0"/>
              <a:t>‹#›</a:t>
            </a:fld>
            <a:endParaRPr lang="cy-GB"/>
          </a:p>
        </p:txBody>
      </p:sp>
    </p:spTree>
    <p:extLst>
      <p:ext uri="{BB962C8B-B14F-4D97-AF65-F5344CB8AC3E}">
        <p14:creationId xmlns:p14="http://schemas.microsoft.com/office/powerpoint/2010/main" val="3788148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5E8BEA-7A1E-4D3A-A5BE-E6B42BCDC4B8}" type="datetimeFigureOut">
              <a:rPr lang="cy-GB" smtClean="0"/>
              <a:t>30/12/2021</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CEBF88D5-C2C6-4297-A832-9B77ADE2FE3C}" type="slidenum">
              <a:rPr lang="cy-GB" smtClean="0"/>
              <a:t>‹#›</a:t>
            </a:fld>
            <a:endParaRPr lang="cy-GB"/>
          </a:p>
        </p:txBody>
      </p:sp>
    </p:spTree>
    <p:extLst>
      <p:ext uri="{BB962C8B-B14F-4D97-AF65-F5344CB8AC3E}">
        <p14:creationId xmlns:p14="http://schemas.microsoft.com/office/powerpoint/2010/main" val="2479495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5E8BEA-7A1E-4D3A-A5BE-E6B42BCDC4B8}" type="datetimeFigureOut">
              <a:rPr lang="cy-GB" smtClean="0"/>
              <a:t>30/12/2021</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CEBF88D5-C2C6-4297-A832-9B77ADE2FE3C}" type="slidenum">
              <a:rPr lang="cy-GB" smtClean="0"/>
              <a:t>‹#›</a:t>
            </a:fld>
            <a:endParaRPr lang="cy-GB"/>
          </a:p>
        </p:txBody>
      </p:sp>
    </p:spTree>
    <p:extLst>
      <p:ext uri="{BB962C8B-B14F-4D97-AF65-F5344CB8AC3E}">
        <p14:creationId xmlns:p14="http://schemas.microsoft.com/office/powerpoint/2010/main" val="1995657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5E8BEA-7A1E-4D3A-A5BE-E6B42BCDC4B8}" type="datetimeFigureOut">
              <a:rPr lang="cy-GB" smtClean="0"/>
              <a:t>30/12/2021</a:t>
            </a:fld>
            <a:endParaRPr lang="cy-GB"/>
          </a:p>
        </p:txBody>
      </p:sp>
      <p:sp>
        <p:nvSpPr>
          <p:cNvPr id="8" name="Footer Placeholder 7"/>
          <p:cNvSpPr>
            <a:spLocks noGrp="1"/>
          </p:cNvSpPr>
          <p:nvPr>
            <p:ph type="ftr" sz="quarter" idx="11"/>
          </p:nvPr>
        </p:nvSpPr>
        <p:spPr/>
        <p:txBody>
          <a:bodyPr/>
          <a:lstStyle/>
          <a:p>
            <a:endParaRPr lang="cy-GB"/>
          </a:p>
        </p:txBody>
      </p:sp>
      <p:sp>
        <p:nvSpPr>
          <p:cNvPr id="9" name="Slide Number Placeholder 8"/>
          <p:cNvSpPr>
            <a:spLocks noGrp="1"/>
          </p:cNvSpPr>
          <p:nvPr>
            <p:ph type="sldNum" sz="quarter" idx="12"/>
          </p:nvPr>
        </p:nvSpPr>
        <p:spPr/>
        <p:txBody>
          <a:bodyPr/>
          <a:lstStyle/>
          <a:p>
            <a:fld id="{CEBF88D5-C2C6-4297-A832-9B77ADE2FE3C}" type="slidenum">
              <a:rPr lang="cy-GB" smtClean="0"/>
              <a:t>‹#›</a:t>
            </a:fld>
            <a:endParaRPr lang="cy-GB"/>
          </a:p>
        </p:txBody>
      </p:sp>
    </p:spTree>
    <p:extLst>
      <p:ext uri="{BB962C8B-B14F-4D97-AF65-F5344CB8AC3E}">
        <p14:creationId xmlns:p14="http://schemas.microsoft.com/office/powerpoint/2010/main" val="29630251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C5E8BEA-7A1E-4D3A-A5BE-E6B42BCDC4B8}" type="datetimeFigureOut">
              <a:rPr lang="cy-GB" smtClean="0"/>
              <a:t>30/12/2021</a:t>
            </a:fld>
            <a:endParaRPr lang="cy-GB"/>
          </a:p>
        </p:txBody>
      </p:sp>
      <p:sp>
        <p:nvSpPr>
          <p:cNvPr id="4" name="Footer Placeholder 3"/>
          <p:cNvSpPr>
            <a:spLocks noGrp="1"/>
          </p:cNvSpPr>
          <p:nvPr>
            <p:ph type="ftr" sz="quarter" idx="11"/>
          </p:nvPr>
        </p:nvSpPr>
        <p:spPr/>
        <p:txBody>
          <a:bodyPr/>
          <a:lstStyle/>
          <a:p>
            <a:endParaRPr lang="cy-GB"/>
          </a:p>
        </p:txBody>
      </p:sp>
      <p:sp>
        <p:nvSpPr>
          <p:cNvPr id="5" name="Slide Number Placeholder 4"/>
          <p:cNvSpPr>
            <a:spLocks noGrp="1"/>
          </p:cNvSpPr>
          <p:nvPr>
            <p:ph type="sldNum" sz="quarter" idx="12"/>
          </p:nvPr>
        </p:nvSpPr>
        <p:spPr/>
        <p:txBody>
          <a:bodyPr/>
          <a:lstStyle/>
          <a:p>
            <a:fld id="{CEBF88D5-C2C6-4297-A832-9B77ADE2FE3C}" type="slidenum">
              <a:rPr lang="cy-GB" smtClean="0"/>
              <a:t>‹#›</a:t>
            </a:fld>
            <a:endParaRPr lang="cy-GB"/>
          </a:p>
        </p:txBody>
      </p:sp>
    </p:spTree>
    <p:extLst>
      <p:ext uri="{BB962C8B-B14F-4D97-AF65-F5344CB8AC3E}">
        <p14:creationId xmlns:p14="http://schemas.microsoft.com/office/powerpoint/2010/main" val="17092808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5E8BEA-7A1E-4D3A-A5BE-E6B42BCDC4B8}" type="datetimeFigureOut">
              <a:rPr lang="cy-GB" smtClean="0"/>
              <a:t>30/12/2021</a:t>
            </a:fld>
            <a:endParaRPr lang="cy-GB"/>
          </a:p>
        </p:txBody>
      </p:sp>
      <p:sp>
        <p:nvSpPr>
          <p:cNvPr id="3" name="Footer Placeholder 2"/>
          <p:cNvSpPr>
            <a:spLocks noGrp="1"/>
          </p:cNvSpPr>
          <p:nvPr>
            <p:ph type="ftr" sz="quarter" idx="11"/>
          </p:nvPr>
        </p:nvSpPr>
        <p:spPr/>
        <p:txBody>
          <a:bodyPr/>
          <a:lstStyle/>
          <a:p>
            <a:endParaRPr lang="cy-GB"/>
          </a:p>
        </p:txBody>
      </p:sp>
      <p:sp>
        <p:nvSpPr>
          <p:cNvPr id="4" name="Slide Number Placeholder 3"/>
          <p:cNvSpPr>
            <a:spLocks noGrp="1"/>
          </p:cNvSpPr>
          <p:nvPr>
            <p:ph type="sldNum" sz="quarter" idx="12"/>
          </p:nvPr>
        </p:nvSpPr>
        <p:spPr/>
        <p:txBody>
          <a:bodyPr/>
          <a:lstStyle/>
          <a:p>
            <a:fld id="{CEBF88D5-C2C6-4297-A832-9B77ADE2FE3C}" type="slidenum">
              <a:rPr lang="cy-GB" smtClean="0"/>
              <a:t>‹#›</a:t>
            </a:fld>
            <a:endParaRPr lang="cy-GB"/>
          </a:p>
        </p:txBody>
      </p:sp>
    </p:spTree>
    <p:extLst>
      <p:ext uri="{BB962C8B-B14F-4D97-AF65-F5344CB8AC3E}">
        <p14:creationId xmlns:p14="http://schemas.microsoft.com/office/powerpoint/2010/main" val="3143452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CC5E8BEA-7A1E-4D3A-A5BE-E6B42BCDC4B8}" type="datetimeFigureOut">
              <a:rPr lang="cy-GB" smtClean="0"/>
              <a:t>30/12/2021</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CEBF88D5-C2C6-4297-A832-9B77ADE2FE3C}" type="slidenum">
              <a:rPr lang="cy-GB" smtClean="0"/>
              <a:t>‹#›</a:t>
            </a:fld>
            <a:endParaRPr lang="cy-GB"/>
          </a:p>
        </p:txBody>
      </p:sp>
    </p:spTree>
    <p:extLst>
      <p:ext uri="{BB962C8B-B14F-4D97-AF65-F5344CB8AC3E}">
        <p14:creationId xmlns:p14="http://schemas.microsoft.com/office/powerpoint/2010/main" val="31789826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CC5E8BEA-7A1E-4D3A-A5BE-E6B42BCDC4B8}" type="datetimeFigureOut">
              <a:rPr lang="cy-GB" smtClean="0"/>
              <a:t>30/12/2021</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CEBF88D5-C2C6-4297-A832-9B77ADE2FE3C}" type="slidenum">
              <a:rPr lang="cy-GB" smtClean="0"/>
              <a:t>‹#›</a:t>
            </a:fld>
            <a:endParaRPr lang="cy-GB"/>
          </a:p>
        </p:txBody>
      </p:sp>
    </p:spTree>
    <p:extLst>
      <p:ext uri="{BB962C8B-B14F-4D97-AF65-F5344CB8AC3E}">
        <p14:creationId xmlns:p14="http://schemas.microsoft.com/office/powerpoint/2010/main" val="2190167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5E8BEA-7A1E-4D3A-A5BE-E6B42BCDC4B8}" type="datetimeFigureOut">
              <a:rPr lang="cy-GB" smtClean="0"/>
              <a:t>30/12/2021</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CEBF88D5-C2C6-4297-A832-9B77ADE2FE3C}" type="slidenum">
              <a:rPr lang="cy-GB" smtClean="0"/>
              <a:t>‹#›</a:t>
            </a:fld>
            <a:endParaRPr lang="cy-GB"/>
          </a:p>
        </p:txBody>
      </p:sp>
    </p:spTree>
    <p:extLst>
      <p:ext uri="{BB962C8B-B14F-4D97-AF65-F5344CB8AC3E}">
        <p14:creationId xmlns:p14="http://schemas.microsoft.com/office/powerpoint/2010/main" val="2447609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5E8BEA-7A1E-4D3A-A5BE-E6B42BCDC4B8}" type="datetimeFigureOut">
              <a:rPr lang="cy-GB" smtClean="0"/>
              <a:t>30/12/2021</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CEBF88D5-C2C6-4297-A832-9B77ADE2FE3C}" type="slidenum">
              <a:rPr lang="cy-GB" smtClean="0"/>
              <a:t>‹#›</a:t>
            </a:fld>
            <a:endParaRPr lang="cy-GB"/>
          </a:p>
        </p:txBody>
      </p:sp>
    </p:spTree>
    <p:extLst>
      <p:ext uri="{BB962C8B-B14F-4D97-AF65-F5344CB8AC3E}">
        <p14:creationId xmlns:p14="http://schemas.microsoft.com/office/powerpoint/2010/main" val="1896750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CC5E8BEA-7A1E-4D3A-A5BE-E6B42BCDC4B8}" type="datetimeFigureOut">
              <a:rPr lang="cy-GB" smtClean="0"/>
              <a:t>30/12/2021</a:t>
            </a:fld>
            <a:endParaRPr lang="cy-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cy-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CEBF88D5-C2C6-4297-A832-9B77ADE2FE3C}" type="slidenum">
              <a:rPr lang="cy-GB" smtClean="0"/>
              <a:t>‹#›</a:t>
            </a:fld>
            <a:endParaRPr lang="cy-GB"/>
          </a:p>
        </p:txBody>
      </p:sp>
    </p:spTree>
    <p:extLst>
      <p:ext uri="{BB962C8B-B14F-4D97-AF65-F5344CB8AC3E}">
        <p14:creationId xmlns:p14="http://schemas.microsoft.com/office/powerpoint/2010/main" val="40559499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g"/><Relationship Id="rId7"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8" Type="http://schemas.openxmlformats.org/officeDocument/2006/relationships/hyperlink" Target="https://www.valeofglamorgan.gov.uk/cy/living/schools/Eco-Schools.aspx" TargetMode="External"/><Relationship Id="rId3" Type="http://schemas.openxmlformats.org/officeDocument/2006/relationships/hyperlink" Target="https://www.simplypsychology.org/Bronfenbrenner.html#:~:text=Bronfenbrenner%27s%20ecological%20systems%20theory%20views%20child%20development%20as,school%20to%20broad%20cultural%20values%2C%20laws%2C%20and%20customs." TargetMode="External"/><Relationship Id="rId7" Type="http://schemas.openxmlformats.org/officeDocument/2006/relationships/hyperlink" Target="https://www.ygglonlas.co.uk/y-pedwar-diben-the-four-purposes/" TargetMode="External"/><Relationship Id="rId2" Type="http://schemas.openxmlformats.org/officeDocument/2006/relationships/hyperlink" Target="https://llyw.cymru/sites/default/files/statistics-and-research/2019-02/arolwg-cenedlaethol-cymru-2017-18-tlodi-amddifadedd.pdf" TargetMode="External"/><Relationship Id="rId1" Type="http://schemas.openxmlformats.org/officeDocument/2006/relationships/slideLayout" Target="../slideLayouts/slideLayout2.xml"/><Relationship Id="rId6" Type="http://schemas.openxmlformats.org/officeDocument/2006/relationships/hyperlink" Target="https://www.ygglonlas.co.uk/" TargetMode="External"/><Relationship Id="rId5" Type="http://schemas.openxmlformats.org/officeDocument/2006/relationships/hyperlink" Target="https://www.locrating.com/schools-Ysgol-Gymraeg-Lon-Las-0wlsh6702036.aspx" TargetMode="External"/><Relationship Id="rId10" Type="http://schemas.openxmlformats.org/officeDocument/2006/relationships/hyperlink" Target="https://www.psychologynoteshq.com/bronfenbrenner-ecological-theory/" TargetMode="External"/><Relationship Id="rId4" Type="http://schemas.openxmlformats.org/officeDocument/2006/relationships/hyperlink" Target="https://www.thoughtco.com/differential-association-theory-4689191" TargetMode="External"/><Relationship Id="rId9" Type="http://schemas.openxmlformats.org/officeDocument/2006/relationships/hyperlink" Target="https://www.stickerstocker.co.uk/144-da-iawn-welsh-well-done-praise-words-30mm-reward-stickers-for-teachers-par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12385C0F-0A8D-42CA-8BAE-8FC5EF8E96DA}"/>
              </a:ext>
            </a:extLst>
          </p:cNvPr>
          <p:cNvSpPr/>
          <p:nvPr/>
        </p:nvSpPr>
        <p:spPr>
          <a:xfrm>
            <a:off x="157576" y="815919"/>
            <a:ext cx="2226807" cy="1295335"/>
          </a:xfrm>
          <a:prstGeom prst="roundRect">
            <a:avLst/>
          </a:prstGeom>
          <a:solidFill>
            <a:srgbClr val="FFCC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pPr>
            <a:r>
              <a:rPr lang="cy-GB" sz="1050" b="1" u="sng" dirty="0">
                <a:solidFill>
                  <a:srgbClr val="000000"/>
                </a:solidFill>
                <a:latin typeface="Calibri" panose="020F0502020204030204" pitchFamily="34" charset="0"/>
                <a:ea typeface="Calibri" panose="020F0502020204030204" pitchFamily="34" charset="0"/>
              </a:rPr>
              <a:t>Fy Ysgol</a:t>
            </a:r>
            <a:endParaRPr lang="cy-GB" sz="1050" b="1" u="sng" dirty="0">
              <a:solidFill>
                <a:srgbClr val="000000"/>
              </a:solidFill>
              <a:effectLst/>
              <a:latin typeface="Calibri" panose="020F0502020204030204" pitchFamily="34" charset="0"/>
              <a:ea typeface="Calibri" panose="020F0502020204030204" pitchFamily="34" charset="0"/>
            </a:endParaRPr>
          </a:p>
          <a:p>
            <a:pPr>
              <a:lnSpc>
                <a:spcPct val="107000"/>
              </a:lnSpc>
            </a:pPr>
            <a:r>
              <a:rPr lang="cy-GB" sz="1050" b="1" dirty="0">
                <a:solidFill>
                  <a:srgbClr val="000000"/>
                </a:solidFill>
                <a:effectLst/>
                <a:latin typeface="Calibri" panose="020F0502020204030204" pitchFamily="34" charset="0"/>
                <a:ea typeface="Calibri" panose="020F0502020204030204" pitchFamily="34" charset="0"/>
              </a:rPr>
              <a:t>Ysgol Gynradd Gymraeg Lôn Las </a:t>
            </a:r>
          </a:p>
          <a:p>
            <a:pPr marL="171450" indent="-171450">
              <a:lnSpc>
                <a:spcPct val="107000"/>
              </a:lnSpc>
              <a:buFont typeface="Arial" panose="020B0604020202020204" pitchFamily="34" charset="0"/>
              <a:buChar char="•"/>
            </a:pPr>
            <a:r>
              <a:rPr lang="cy-GB" sz="1000" dirty="0">
                <a:solidFill>
                  <a:srgbClr val="000000"/>
                </a:solidFill>
                <a:latin typeface="Calibri" panose="020F0502020204030204" pitchFamily="34" charset="0"/>
                <a:ea typeface="Calibri" panose="020F0502020204030204" pitchFamily="34" charset="0"/>
              </a:rPr>
              <a:t>Y</a:t>
            </a:r>
            <a:r>
              <a:rPr lang="cy-GB" sz="1000" dirty="0">
                <a:solidFill>
                  <a:srgbClr val="000000"/>
                </a:solidFill>
                <a:effectLst/>
                <a:latin typeface="Calibri" panose="020F0502020204030204" pitchFamily="34" charset="0"/>
                <a:ea typeface="Calibri" panose="020F0502020204030204" pitchFamily="34" charset="0"/>
              </a:rPr>
              <a:t>sgol prif ffrwd yn Abertawe </a:t>
            </a:r>
          </a:p>
          <a:p>
            <a:pPr marL="171450" indent="-171450">
              <a:lnSpc>
                <a:spcPct val="107000"/>
              </a:lnSpc>
              <a:buFont typeface="Arial" panose="020B0604020202020204" pitchFamily="34" charset="0"/>
              <a:buChar char="•"/>
            </a:pPr>
            <a:r>
              <a:rPr lang="cy-GB" sz="1000" dirty="0">
                <a:solidFill>
                  <a:srgbClr val="000000"/>
                </a:solidFill>
                <a:latin typeface="Calibri" panose="020F0502020204030204" pitchFamily="34" charset="0"/>
                <a:ea typeface="Calibri" panose="020F0502020204030204" pitchFamily="34" charset="0"/>
              </a:rPr>
              <a:t>D</a:t>
            </a:r>
            <a:r>
              <a:rPr lang="cy-GB" sz="1000" dirty="0">
                <a:solidFill>
                  <a:srgbClr val="000000"/>
                </a:solidFill>
                <a:effectLst/>
                <a:latin typeface="Calibri" panose="020F0502020204030204" pitchFamily="34" charset="0"/>
                <a:ea typeface="Calibri" panose="020F0502020204030204" pitchFamily="34" charset="0"/>
              </a:rPr>
              <a:t>isgybion 3-11 oed. </a:t>
            </a:r>
          </a:p>
          <a:p>
            <a:pPr marL="171450" indent="-171450">
              <a:lnSpc>
                <a:spcPct val="107000"/>
              </a:lnSpc>
              <a:buFont typeface="Arial" panose="020B0604020202020204" pitchFamily="34" charset="0"/>
              <a:buChar char="•"/>
            </a:pPr>
            <a:r>
              <a:rPr lang="cy-GB" sz="1000" dirty="0">
                <a:solidFill>
                  <a:srgbClr val="000000"/>
                </a:solidFill>
                <a:effectLst/>
                <a:latin typeface="Calibri" panose="020F0502020204030204" pitchFamily="34" charset="0"/>
                <a:ea typeface="Calibri" panose="020F0502020204030204" pitchFamily="34" charset="0"/>
              </a:rPr>
              <a:t>Maent yn credu ‘yn gryf bod cydweithrediad da rhwng y cartref a'r ysgol yn hanfodol.’</a:t>
            </a:r>
            <a:endParaRPr lang="en-GB" sz="1000" dirty="0">
              <a:solidFill>
                <a:srgbClr val="000000"/>
              </a:solidFill>
              <a:effectLst/>
              <a:latin typeface="Calibri" panose="020F0502020204030204" pitchFamily="34" charset="0"/>
              <a:ea typeface="Calibri" panose="020F0502020204030204" pitchFamily="34" charset="0"/>
            </a:endParaRPr>
          </a:p>
        </p:txBody>
      </p:sp>
      <p:sp>
        <p:nvSpPr>
          <p:cNvPr id="9" name="Rectangle: Rounded Corners 8">
            <a:extLst>
              <a:ext uri="{FF2B5EF4-FFF2-40B4-BE49-F238E27FC236}">
                <a16:creationId xmlns:a16="http://schemas.microsoft.com/office/drawing/2014/main" id="{EFEB291E-1361-418A-A1CE-F8F40E65F456}"/>
              </a:ext>
            </a:extLst>
          </p:cNvPr>
          <p:cNvSpPr/>
          <p:nvPr/>
        </p:nvSpPr>
        <p:spPr>
          <a:xfrm>
            <a:off x="2448541" y="792863"/>
            <a:ext cx="3459241" cy="1336522"/>
          </a:xfrm>
          <a:prstGeom prst="roundRect">
            <a:avLst/>
          </a:prstGeom>
          <a:solidFill>
            <a:srgbClr val="FFCC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pPr>
            <a:r>
              <a:rPr lang="cy-GB" sz="1050" b="1" u="sng" dirty="0">
                <a:solidFill>
                  <a:srgbClr val="000000"/>
                </a:solidFill>
                <a:effectLst/>
                <a:latin typeface="Calibri" panose="020F0502020204030204" pitchFamily="34" charset="0"/>
                <a:ea typeface="Calibri" panose="020F0502020204030204" pitchFamily="34" charset="0"/>
              </a:rPr>
              <a:t>Y disgyblion</a:t>
            </a:r>
            <a:endParaRPr lang="en-GB" sz="1050" b="1" u="sng" dirty="0">
              <a:solidFill>
                <a:srgbClr val="000000"/>
              </a:solidFill>
              <a:latin typeface="Calibri" panose="020F0502020204030204" pitchFamily="34" charset="0"/>
              <a:ea typeface="Calibri" panose="020F0502020204030204" pitchFamily="34" charset="0"/>
            </a:endParaRPr>
          </a:p>
          <a:p>
            <a:pPr marL="171450" indent="-171450">
              <a:lnSpc>
                <a:spcPct val="107000"/>
              </a:lnSpc>
              <a:buFont typeface="Arial" panose="020B0604020202020204" pitchFamily="34" charset="0"/>
              <a:buChar char="•"/>
            </a:pPr>
            <a:r>
              <a:rPr lang="cy-GB" sz="1000" dirty="0">
                <a:solidFill>
                  <a:srgbClr val="000000"/>
                </a:solidFill>
                <a:effectLst/>
                <a:latin typeface="Calibri" panose="020F0502020204030204" pitchFamily="34" charset="0"/>
                <a:ea typeface="Calibri" panose="020F0502020204030204" pitchFamily="34" charset="0"/>
              </a:rPr>
              <a:t>520 disgybl</a:t>
            </a:r>
            <a:endParaRPr lang="cy-GB" sz="1000" dirty="0">
              <a:solidFill>
                <a:srgbClr val="000000"/>
              </a:solidFill>
              <a:latin typeface="Calibri" panose="020F0502020204030204" pitchFamily="34" charset="0"/>
              <a:ea typeface="Calibri" panose="020F0502020204030204" pitchFamily="34" charset="0"/>
            </a:endParaRPr>
          </a:p>
          <a:p>
            <a:pPr marL="171450" indent="-171450">
              <a:lnSpc>
                <a:spcPct val="107000"/>
              </a:lnSpc>
              <a:buFont typeface="Arial" panose="020B0604020202020204" pitchFamily="34" charset="0"/>
              <a:buChar char="•"/>
            </a:pPr>
            <a:r>
              <a:rPr lang="cy-GB" sz="1000" dirty="0">
                <a:solidFill>
                  <a:srgbClr val="000000"/>
                </a:solidFill>
                <a:effectLst/>
                <a:latin typeface="Calibri" panose="020F0502020204030204" pitchFamily="34" charset="0"/>
                <a:ea typeface="Calibri" panose="020F0502020204030204" pitchFamily="34" charset="0"/>
              </a:rPr>
              <a:t>53.8% ohonynt yn fechgyn</a:t>
            </a:r>
          </a:p>
          <a:p>
            <a:pPr marL="171450" indent="-171450">
              <a:lnSpc>
                <a:spcPct val="107000"/>
              </a:lnSpc>
              <a:buFont typeface="Arial" panose="020B0604020202020204" pitchFamily="34" charset="0"/>
              <a:buChar char="•"/>
            </a:pPr>
            <a:r>
              <a:rPr lang="cy-GB" sz="1000" dirty="0">
                <a:solidFill>
                  <a:srgbClr val="000000"/>
                </a:solidFill>
                <a:effectLst/>
                <a:latin typeface="Calibri" panose="020F0502020204030204" pitchFamily="34" charset="0"/>
                <a:ea typeface="Calibri" panose="020F0502020204030204" pitchFamily="34" charset="0"/>
              </a:rPr>
              <a:t>46.2% ohonynt yn ferched</a:t>
            </a:r>
            <a:endParaRPr lang="cy-GB" sz="1000" dirty="0">
              <a:solidFill>
                <a:srgbClr val="000000"/>
              </a:solidFill>
              <a:latin typeface="Calibri" panose="020F0502020204030204" pitchFamily="34" charset="0"/>
              <a:ea typeface="Calibri" panose="020F0502020204030204" pitchFamily="34" charset="0"/>
            </a:endParaRPr>
          </a:p>
          <a:p>
            <a:pPr marL="171450" indent="-171450">
              <a:lnSpc>
                <a:spcPct val="107000"/>
              </a:lnSpc>
              <a:buFont typeface="Arial" panose="020B0604020202020204" pitchFamily="34" charset="0"/>
              <a:buChar char="•"/>
            </a:pPr>
            <a:r>
              <a:rPr lang="cy-GB" sz="1000" dirty="0">
                <a:solidFill>
                  <a:srgbClr val="000000"/>
                </a:solidFill>
                <a:effectLst/>
                <a:latin typeface="Calibri" panose="020F0502020204030204" pitchFamily="34" charset="0"/>
                <a:ea typeface="Calibri" panose="020F0502020204030204" pitchFamily="34" charset="0"/>
              </a:rPr>
              <a:t>7% wedi bod yn gymwys ar gyfer cinio am ddim </a:t>
            </a:r>
          </a:p>
          <a:p>
            <a:pPr marL="171450" indent="-171450">
              <a:lnSpc>
                <a:spcPct val="107000"/>
              </a:lnSpc>
              <a:buFont typeface="Arial" panose="020B0604020202020204" pitchFamily="34" charset="0"/>
              <a:buChar char="•"/>
            </a:pPr>
            <a:r>
              <a:rPr lang="cy-GB" sz="1000" dirty="0">
                <a:solidFill>
                  <a:srgbClr val="000000"/>
                </a:solidFill>
                <a:effectLst/>
                <a:latin typeface="Calibri" panose="020F0502020204030204" pitchFamily="34" charset="0"/>
                <a:ea typeface="Calibri" panose="020F0502020204030204" pitchFamily="34" charset="0"/>
              </a:rPr>
              <a:t>Daw 10% o’r disgyblion o gartef lle siaredir Gymraeg </a:t>
            </a:r>
          </a:p>
          <a:p>
            <a:pPr marL="171450" indent="-171450">
              <a:lnSpc>
                <a:spcPct val="107000"/>
              </a:lnSpc>
              <a:buFont typeface="Arial" panose="020B0604020202020204" pitchFamily="34" charset="0"/>
              <a:buChar char="•"/>
            </a:pPr>
            <a:r>
              <a:rPr lang="cy-GB" sz="1000" dirty="0">
                <a:solidFill>
                  <a:srgbClr val="000000"/>
                </a:solidFill>
                <a:latin typeface="Calibri" panose="020F0502020204030204" pitchFamily="34" charset="0"/>
                <a:ea typeface="Calibri" panose="020F0502020204030204" pitchFamily="34" charset="0"/>
              </a:rPr>
              <a:t>C</a:t>
            </a:r>
            <a:r>
              <a:rPr lang="cy-GB" sz="1000" dirty="0">
                <a:solidFill>
                  <a:srgbClr val="000000"/>
                </a:solidFill>
                <a:effectLst/>
                <a:latin typeface="Calibri" panose="020F0502020204030204" pitchFamily="34" charset="0"/>
                <a:ea typeface="Calibri" panose="020F0502020204030204" pitchFamily="34" charset="0"/>
              </a:rPr>
              <a:t>anran isel iawn yn dod o gefndir lleiafrif ethnig</a:t>
            </a:r>
          </a:p>
          <a:p>
            <a:pPr marL="171450" indent="-171450">
              <a:lnSpc>
                <a:spcPct val="107000"/>
              </a:lnSpc>
              <a:buFont typeface="Arial" panose="020B0604020202020204" pitchFamily="34" charset="0"/>
              <a:buChar char="•"/>
            </a:pPr>
            <a:r>
              <a:rPr lang="cy-GB" sz="1000" dirty="0">
                <a:solidFill>
                  <a:srgbClr val="000000"/>
                </a:solidFill>
                <a:effectLst/>
                <a:latin typeface="Calibri" panose="020F0502020204030204" pitchFamily="34" charset="0"/>
                <a:ea typeface="Calibri" panose="020F0502020204030204" pitchFamily="34" charset="0"/>
              </a:rPr>
              <a:t>22% ohonynt anghenion dysgu ychwanegol.</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Rectangle: Rounded Corners 12">
            <a:extLst>
              <a:ext uri="{FF2B5EF4-FFF2-40B4-BE49-F238E27FC236}">
                <a16:creationId xmlns:a16="http://schemas.microsoft.com/office/drawing/2014/main" id="{474DA7E9-03CA-44B1-B687-6F5C16668090}"/>
              </a:ext>
            </a:extLst>
          </p:cNvPr>
          <p:cNvSpPr/>
          <p:nvPr/>
        </p:nvSpPr>
        <p:spPr>
          <a:xfrm>
            <a:off x="157576" y="2189485"/>
            <a:ext cx="5750207" cy="967606"/>
          </a:xfrm>
          <a:prstGeom prst="roundRect">
            <a:avLst/>
          </a:prstGeom>
          <a:solidFill>
            <a:srgbClr val="FFCC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pPr>
            <a:r>
              <a:rPr lang="cy-GB" sz="1050" b="1" u="sng" dirty="0">
                <a:solidFill>
                  <a:srgbClr val="000000"/>
                </a:solidFill>
                <a:latin typeface="Calibri" panose="020F0502020204030204" pitchFamily="34" charset="0"/>
                <a:ea typeface="Calibri" panose="020F0502020204030204" pitchFamily="34" charset="0"/>
              </a:rPr>
              <a:t>Sut mae’r ysgol wedi cael ei trefnu?</a:t>
            </a:r>
            <a:endParaRPr lang="en-GB" sz="1050" u="sng" dirty="0">
              <a:solidFill>
                <a:srgbClr val="000000"/>
              </a:solidFill>
              <a:latin typeface="Calibri" panose="020F0502020204030204" pitchFamily="34" charset="0"/>
              <a:ea typeface="Calibri" panose="020F0502020204030204" pitchFamily="34" charset="0"/>
            </a:endParaRPr>
          </a:p>
          <a:p>
            <a:pPr marL="171450" indent="-171450">
              <a:lnSpc>
                <a:spcPct val="107000"/>
              </a:lnSpc>
              <a:buFont typeface="Arial" panose="020B0604020202020204" pitchFamily="34" charset="0"/>
              <a:buChar char="•"/>
            </a:pPr>
            <a:r>
              <a:rPr lang="cy-GB" sz="1000" dirty="0">
                <a:solidFill>
                  <a:srgbClr val="000000"/>
                </a:solidFill>
                <a:latin typeface="Calibri" panose="020F0502020204030204" pitchFamily="34" charset="0"/>
                <a:ea typeface="Calibri" panose="020F0502020204030204" pitchFamily="34" charset="0"/>
              </a:rPr>
              <a:t>Mae’r disgyblion s’yn mynychu’r ysgol wedi’i rhannu dros 8 blwyddyn, yn cynnwys meithrin. </a:t>
            </a:r>
          </a:p>
          <a:p>
            <a:pPr marL="171450" indent="-171450">
              <a:lnSpc>
                <a:spcPct val="107000"/>
              </a:lnSpc>
              <a:buFont typeface="Arial" panose="020B0604020202020204" pitchFamily="34" charset="0"/>
              <a:buChar char="•"/>
            </a:pPr>
            <a:r>
              <a:rPr lang="cy-GB" sz="1000" dirty="0">
                <a:solidFill>
                  <a:srgbClr val="000000"/>
                </a:solidFill>
                <a:latin typeface="Calibri" panose="020F0502020204030204" pitchFamily="34" charset="0"/>
                <a:ea typeface="Calibri" panose="020F0502020204030204" pitchFamily="34" charset="0"/>
              </a:rPr>
              <a:t>Rhannir rhain eto mewn i 17 dosbarth, yn cynnwys dosbarth oedran cymysg, a 2 dosbarth meithrin. </a:t>
            </a:r>
          </a:p>
          <a:p>
            <a:pPr marL="171450" indent="-171450">
              <a:lnSpc>
                <a:spcPct val="107000"/>
              </a:lnSpc>
              <a:buFont typeface="Arial" panose="020B0604020202020204" pitchFamily="34" charset="0"/>
              <a:buChar char="•"/>
            </a:pPr>
            <a:r>
              <a:rPr lang="cy-GB" sz="1000" dirty="0">
                <a:solidFill>
                  <a:srgbClr val="000000"/>
                </a:solidFill>
                <a:latin typeface="Calibri" panose="020F0502020204030204" pitchFamily="34" charset="0"/>
                <a:ea typeface="Calibri" panose="020F0502020204030204" pitchFamily="34" charset="0"/>
              </a:rPr>
              <a:t>Mae cyfartaledd o 25.9 disgybl i bob athro/athrawes er mwyn sicrhau yr addysg gorau ar gyfer y plant.</a:t>
            </a:r>
            <a:endParaRPr lang="en-GB" sz="1000" dirty="0">
              <a:solidFill>
                <a:srgbClr val="000000"/>
              </a:solidFill>
              <a:latin typeface="Calibri" panose="020F0502020204030204" pitchFamily="34" charset="0"/>
              <a:ea typeface="Calibri" panose="020F0502020204030204" pitchFamily="34" charset="0"/>
            </a:endParaRPr>
          </a:p>
        </p:txBody>
      </p:sp>
      <p:sp>
        <p:nvSpPr>
          <p:cNvPr id="16" name="Rectangle: Rounded Corners 15">
            <a:extLst>
              <a:ext uri="{FF2B5EF4-FFF2-40B4-BE49-F238E27FC236}">
                <a16:creationId xmlns:a16="http://schemas.microsoft.com/office/drawing/2014/main" id="{C8F61A8A-6003-46F7-951F-48317F37F0CE}"/>
              </a:ext>
            </a:extLst>
          </p:cNvPr>
          <p:cNvSpPr/>
          <p:nvPr/>
        </p:nvSpPr>
        <p:spPr>
          <a:xfrm>
            <a:off x="6120518" y="96674"/>
            <a:ext cx="3120179" cy="2142799"/>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cy-GB" sz="1000" b="1" dirty="0">
              <a:solidFill>
                <a:schemeClr val="tx1"/>
              </a:solidFill>
            </a:endParaRPr>
          </a:p>
          <a:p>
            <a:r>
              <a:rPr lang="cy-GB" sz="1050" b="1" u="sng" dirty="0">
                <a:solidFill>
                  <a:schemeClr val="tx1"/>
                </a:solidFill>
              </a:rPr>
              <a:t>Y cwricwlwm a’r 4 diben</a:t>
            </a:r>
          </a:p>
          <a:p>
            <a:r>
              <a:rPr lang="cy-GB" sz="1000" dirty="0">
                <a:solidFill>
                  <a:schemeClr val="tx1"/>
                </a:solidFill>
              </a:rPr>
              <a:t>Mae Ysgol Lôn Las yn ysgol arloesol sy’n gweithio’n agos gyda’r llywodraeth i geisio gwella a datblygu'r cwricwlwm newydd ar gyfer ysgolion yn 2022. Gwelir bod yr ysgol yn hybu'r cwricwlwm newydd gyda 4 mascot yn cynrychioli'r 4 diben. </a:t>
            </a:r>
          </a:p>
          <a:p>
            <a:r>
              <a:rPr lang="cy-GB" sz="1050" b="1" u="sng" dirty="0">
                <a:solidFill>
                  <a:schemeClr val="tx1"/>
                </a:solidFill>
              </a:rPr>
              <a:t>Cynrychiolir rhain trwy:</a:t>
            </a:r>
          </a:p>
          <a:p>
            <a:pPr marL="171450" indent="-171450">
              <a:buFont typeface="Arial" panose="020B0604020202020204" pitchFamily="34" charset="0"/>
              <a:buChar char="•"/>
            </a:pPr>
            <a:r>
              <a:rPr lang="cy-GB" sz="1000" dirty="0">
                <a:solidFill>
                  <a:schemeClr val="tx1"/>
                </a:solidFill>
              </a:rPr>
              <a:t>Yn ddysgwr uchelgeisiol – Dafydd Datrys</a:t>
            </a:r>
          </a:p>
          <a:p>
            <a:pPr marL="171450" indent="-171450">
              <a:buFont typeface="Arial" panose="020B0604020202020204" pitchFamily="34" charset="0"/>
              <a:buChar char="•"/>
            </a:pPr>
            <a:r>
              <a:rPr lang="cy-GB" sz="1000" dirty="0">
                <a:solidFill>
                  <a:schemeClr val="tx1"/>
                </a:solidFill>
              </a:rPr>
              <a:t>Yn gyfranogwyr mentrus creadigol – Ceri Creadigol</a:t>
            </a:r>
          </a:p>
          <a:p>
            <a:pPr marL="171450" indent="-171450">
              <a:buFont typeface="Arial" panose="020B0604020202020204" pitchFamily="34" charset="0"/>
              <a:buChar char="•"/>
            </a:pPr>
            <a:r>
              <a:rPr lang="cy-GB" sz="1000" dirty="0">
                <a:solidFill>
                  <a:schemeClr val="tx1"/>
                </a:solidFill>
              </a:rPr>
              <a:t>Yn unigolion iach, hyderus – Iola Iach</a:t>
            </a:r>
          </a:p>
          <a:p>
            <a:pPr marL="171450" indent="-171450">
              <a:buFont typeface="Arial" panose="020B0604020202020204" pitchFamily="34" charset="0"/>
              <a:buChar char="•"/>
            </a:pPr>
            <a:r>
              <a:rPr lang="cy-GB" sz="1000" dirty="0">
                <a:solidFill>
                  <a:schemeClr val="tx1"/>
                </a:solidFill>
              </a:rPr>
              <a:t>Yn ddinasyddion, egwyddorion, gwybodus – Dilys Dinesydd</a:t>
            </a:r>
          </a:p>
          <a:p>
            <a:pPr>
              <a:lnSpc>
                <a:spcPct val="107000"/>
              </a:lnSpc>
            </a:pPr>
            <a:endParaRPr lang="en-GB" sz="1000" b="1" dirty="0">
              <a:solidFill>
                <a:schemeClr val="tx1"/>
              </a:solidFill>
              <a:latin typeface="Calibri" panose="020F0502020204030204" pitchFamily="34" charset="0"/>
              <a:ea typeface="Calibri" panose="020F0502020204030204" pitchFamily="34" charset="0"/>
            </a:endParaRPr>
          </a:p>
        </p:txBody>
      </p:sp>
      <p:sp>
        <p:nvSpPr>
          <p:cNvPr id="30" name="Rectangle: Rounded Corners 29">
            <a:extLst>
              <a:ext uri="{FF2B5EF4-FFF2-40B4-BE49-F238E27FC236}">
                <a16:creationId xmlns:a16="http://schemas.microsoft.com/office/drawing/2014/main" id="{61461AC3-C648-489D-8EF1-FC46C4FC0965}"/>
              </a:ext>
            </a:extLst>
          </p:cNvPr>
          <p:cNvSpPr/>
          <p:nvPr/>
        </p:nvSpPr>
        <p:spPr>
          <a:xfrm>
            <a:off x="157576" y="3295991"/>
            <a:ext cx="2782392" cy="4315354"/>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1050" b="1" u="sng" dirty="0">
                <a:solidFill>
                  <a:schemeClr val="tx1"/>
                </a:solidFill>
              </a:rPr>
              <a:t>Sut mae Lôn Las yn delio gyda’r 4 diben?</a:t>
            </a:r>
          </a:p>
          <a:p>
            <a:r>
              <a:rPr lang="cy-GB" sz="1000" dirty="0">
                <a:solidFill>
                  <a:schemeClr val="tx1"/>
                </a:solidFill>
              </a:rPr>
              <a:t>Maent yn rhoi pwyslais iechyd a lles y disgyblion sef un o’r 4 diben. Mae posteri Aled yr Arwr yn cael ei arddangos o amgylch yr ysgol er mwyn dangos hawliau plant. Pwrpas hyn yw sicrhau bod y plant yn deall eu hawliau sydd hefyd yn helpu rhoi pwyslais ar les y disgyblion. Mae hefyd posteri er mwyn i ddisgyblion cyfleu eu teimladau. Mae Hippo Hapus a Thedi Trist. Gwelir eto bod pwyslais ar les disgyblion sydd hefyd yn creu amgylchedd dysgu saff i’r plant trwy ddefnyddio’r 4 diben o’r cwricwlwm.</a:t>
            </a:r>
          </a:p>
          <a:p>
            <a:endParaRPr lang="cy-GB" sz="1000" dirty="0">
              <a:solidFill>
                <a:schemeClr val="tx1"/>
              </a:solidFill>
            </a:endParaRPr>
          </a:p>
          <a:p>
            <a:r>
              <a:rPr lang="cy-GB" sz="1000" dirty="0">
                <a:solidFill>
                  <a:schemeClr val="tx1"/>
                </a:solidFill>
              </a:rPr>
              <a:t>Dangosa Cyngor Eco'r ysgol bod y disgyblion yn ddinasyddion ac egwyddorion gwybodus. Maent yn ceisio gwella'r amgylchedd trwy redeg Cyngor Eco a thrafod mewn sesiynau grŵp.</a:t>
            </a:r>
          </a:p>
          <a:p>
            <a:endParaRPr lang="cy-GB" sz="1000" dirty="0">
              <a:solidFill>
                <a:schemeClr val="tx1"/>
              </a:solidFill>
            </a:endParaRPr>
          </a:p>
          <a:p>
            <a:r>
              <a:rPr lang="cy-GB" sz="1000" dirty="0">
                <a:solidFill>
                  <a:schemeClr val="tx1"/>
                </a:solidFill>
              </a:rPr>
              <a:t>Mae’r ysgol hefyd yn sicrhau bod y disgyblion yn ddisgyblion uchelgeisiol trwy wobrwyo plant mewn sefyllfa lle maent yn gwneud rhywbeth yn dda. Bydd hyn yn helpu iddynt ailadrodd a dysgu ymddygiad a gwaith da er mwyn datblygu ymhellach yn academaidd ac fel pobl ar gyfer y dyfodol.</a:t>
            </a:r>
          </a:p>
        </p:txBody>
      </p:sp>
      <p:sp>
        <p:nvSpPr>
          <p:cNvPr id="32" name="Rectangle: Rounded Corners 31">
            <a:extLst>
              <a:ext uri="{FF2B5EF4-FFF2-40B4-BE49-F238E27FC236}">
                <a16:creationId xmlns:a16="http://schemas.microsoft.com/office/drawing/2014/main" id="{D09A5C88-FA94-4024-A970-CA43A2CD0551}"/>
              </a:ext>
            </a:extLst>
          </p:cNvPr>
          <p:cNvSpPr/>
          <p:nvPr/>
        </p:nvSpPr>
        <p:spPr>
          <a:xfrm>
            <a:off x="3082234" y="3295991"/>
            <a:ext cx="2858591" cy="6211340"/>
          </a:xfrm>
          <a:prstGeom prst="roundRect">
            <a:avLst/>
          </a:prstGeom>
          <a:solidFill>
            <a:srgbClr val="DACCF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cy-GB" sz="1000" b="1" dirty="0">
              <a:solidFill>
                <a:schemeClr val="tx1"/>
              </a:solidFill>
            </a:endParaRPr>
          </a:p>
          <a:p>
            <a:endParaRPr lang="cy-GB" sz="1000" b="1" dirty="0">
              <a:solidFill>
                <a:schemeClr val="tx1"/>
              </a:solidFill>
            </a:endParaRPr>
          </a:p>
          <a:p>
            <a:endParaRPr lang="cy-GB" sz="1000" b="1" dirty="0">
              <a:solidFill>
                <a:schemeClr val="tx1"/>
              </a:solidFill>
            </a:endParaRPr>
          </a:p>
          <a:p>
            <a:endParaRPr lang="cy-GB" sz="1000" b="1" dirty="0">
              <a:solidFill>
                <a:schemeClr val="tx1"/>
              </a:solidFill>
            </a:endParaRPr>
          </a:p>
          <a:p>
            <a:endParaRPr lang="cy-GB" sz="1000" b="1" dirty="0">
              <a:solidFill>
                <a:schemeClr val="tx1"/>
              </a:solidFill>
            </a:endParaRPr>
          </a:p>
          <a:p>
            <a:endParaRPr lang="cy-GB" sz="1000" b="1" dirty="0">
              <a:solidFill>
                <a:schemeClr val="tx1"/>
              </a:solidFill>
            </a:endParaRPr>
          </a:p>
          <a:p>
            <a:endParaRPr lang="cy-GB" sz="1000" b="1" dirty="0">
              <a:solidFill>
                <a:schemeClr val="tx1"/>
              </a:solidFill>
            </a:endParaRPr>
          </a:p>
          <a:p>
            <a:endParaRPr lang="cy-GB" sz="1000" b="1" dirty="0">
              <a:solidFill>
                <a:schemeClr val="tx1"/>
              </a:solidFill>
            </a:endParaRPr>
          </a:p>
          <a:p>
            <a:endParaRPr lang="cy-GB" sz="1000" b="1" dirty="0">
              <a:solidFill>
                <a:schemeClr val="tx1"/>
              </a:solidFill>
            </a:endParaRPr>
          </a:p>
          <a:p>
            <a:endParaRPr lang="cy-GB" sz="1000" b="1" dirty="0">
              <a:solidFill>
                <a:schemeClr val="tx1"/>
              </a:solidFill>
            </a:endParaRPr>
          </a:p>
          <a:p>
            <a:endParaRPr lang="cy-GB" sz="1000" b="1" dirty="0">
              <a:solidFill>
                <a:schemeClr val="tx1"/>
              </a:solidFill>
            </a:endParaRPr>
          </a:p>
          <a:p>
            <a:endParaRPr lang="cy-GB" sz="1000" b="1" dirty="0">
              <a:solidFill>
                <a:schemeClr val="tx1"/>
              </a:solidFill>
            </a:endParaRPr>
          </a:p>
          <a:p>
            <a:endParaRPr lang="cy-GB" sz="1000" b="1" dirty="0">
              <a:solidFill>
                <a:schemeClr val="tx1"/>
              </a:solidFill>
            </a:endParaRPr>
          </a:p>
          <a:p>
            <a:r>
              <a:rPr lang="cy-GB" sz="1050" b="1" u="sng" dirty="0">
                <a:solidFill>
                  <a:schemeClr val="tx1"/>
                </a:solidFill>
              </a:rPr>
              <a:t>Damcaniaeth Ecolegol Bronfenbrenner</a:t>
            </a:r>
          </a:p>
          <a:p>
            <a:r>
              <a:rPr lang="cy-GB" sz="1000" dirty="0">
                <a:solidFill>
                  <a:schemeClr val="tx1"/>
                </a:solidFill>
              </a:rPr>
              <a:t>Mae theori Bronfenbrenner yn honni bod amgylchedd mae plant yn gweithio ynddi yn cael effaith mawr ar y ffordd mae plant yn dysgu. Archwilia’r theori i mewn i lefelau gwahanol mae plant yn cael wrth gyfathrebu gyda grwpiau o bobl wahanol. Mae plant yn gallu dysgu trwy weld disgyblion arall yn dysgu, yn ogystal â rhieni. Roedd gan y seicolegydd Sutherland theori cysylltiad gwahaniaethol sy’n edrych ar 9 egwyddor allweddol a edrychir ar y ffordd rydym yn dysgu. Er enghraifft:</a:t>
            </a:r>
          </a:p>
          <a:p>
            <a:pPr marL="285750" indent="-285750">
              <a:buFont typeface="Arial" panose="020B0604020202020204" pitchFamily="34" charset="0"/>
              <a:buChar char="•"/>
            </a:pPr>
            <a:r>
              <a:rPr lang="cy-GB" sz="1000" dirty="0">
                <a:solidFill>
                  <a:schemeClr val="tx1"/>
                </a:solidFill>
              </a:rPr>
              <a:t>Rydym yn dysgu'r un fath ag ymddygiad person arall ac felly nid yw dysgu yn cael ei etifeddu yn fiolegol. </a:t>
            </a:r>
          </a:p>
          <a:p>
            <a:pPr marL="285750" indent="-285750">
              <a:buFont typeface="Arial" panose="020B0604020202020204" pitchFamily="34" charset="0"/>
              <a:buChar char="•"/>
            </a:pPr>
            <a:r>
              <a:rPr lang="cy-GB" sz="1000" dirty="0">
                <a:solidFill>
                  <a:schemeClr val="tx1"/>
                </a:solidFill>
              </a:rPr>
              <a:t>Mae dysgu yn digwydd trwy gysylltiad ac felly os nad ydych mewn cysylltiad gyda rhywun, yna nid ydych yn mynd i ddysgu unrhyw beth. </a:t>
            </a:r>
          </a:p>
          <a:p>
            <a:r>
              <a:rPr lang="cy-GB" sz="1000" dirty="0">
                <a:solidFill>
                  <a:schemeClr val="tx1"/>
                </a:solidFill>
              </a:rPr>
              <a:t>Mae hyn yn cytuno gyda damcaniaeth Bronfenbrenner lle mae amgylchedd a chyfathrebu mewn grwpiau gwahanol yn hanfodol ar gyfer datblygiad plentyn ac yn cael effaith ar y ffordd mae plant yn cymdeithasu a dysgu.</a:t>
            </a:r>
          </a:p>
        </p:txBody>
      </p:sp>
      <p:pic>
        <p:nvPicPr>
          <p:cNvPr id="33" name="Picture 4" descr="What is Bronfenbrenner&amp;#39;s Ecological Systems Theory? - The Psychology Notes  Headquarters">
            <a:extLst>
              <a:ext uri="{FF2B5EF4-FFF2-40B4-BE49-F238E27FC236}">
                <a16:creationId xmlns:a16="http://schemas.microsoft.com/office/drawing/2014/main" id="{F226DCA9-CBA3-4672-83D6-3347DE2B284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855" t="-5288" r="3203" b="4074"/>
          <a:stretch/>
        </p:blipFill>
        <p:spPr bwMode="auto">
          <a:xfrm>
            <a:off x="3547534" y="3414391"/>
            <a:ext cx="1810296" cy="1888055"/>
          </a:xfrm>
          <a:prstGeom prst="rect">
            <a:avLst/>
          </a:prstGeom>
          <a:noFill/>
          <a:extLst>
            <a:ext uri="{909E8E84-426E-40DD-AFC4-6F175D3DCCD1}">
              <a14:hiddenFill xmlns:a14="http://schemas.microsoft.com/office/drawing/2010/main">
                <a:solidFill>
                  <a:srgbClr val="FFFFFF"/>
                </a:solidFill>
              </a14:hiddenFill>
            </a:ext>
          </a:extLst>
        </p:spPr>
      </p:pic>
      <p:sp>
        <p:nvSpPr>
          <p:cNvPr id="29" name="Rectangle 28">
            <a:extLst>
              <a:ext uri="{FF2B5EF4-FFF2-40B4-BE49-F238E27FC236}">
                <a16:creationId xmlns:a16="http://schemas.microsoft.com/office/drawing/2014/main" id="{FA99037E-CF71-4BD5-A4A0-ACC4DC519C94}"/>
              </a:ext>
            </a:extLst>
          </p:cNvPr>
          <p:cNvSpPr/>
          <p:nvPr/>
        </p:nvSpPr>
        <p:spPr>
          <a:xfrm>
            <a:off x="-26736" y="74685"/>
            <a:ext cx="6088526" cy="615553"/>
          </a:xfrm>
          <a:prstGeom prst="rect">
            <a:avLst/>
          </a:prstGeom>
          <a:noFill/>
        </p:spPr>
        <p:txBody>
          <a:bodyPr wrap="none" lIns="91440" tIns="45720" rIns="91440" bIns="45720">
            <a:spAutoFit/>
          </a:bodyPr>
          <a:lstStyle/>
          <a:p>
            <a:pPr algn="ctr"/>
            <a:r>
              <a:rPr lang="en-US" sz="3400" b="0" cap="none" spc="0" dirty="0">
                <a:ln w="0"/>
                <a:solidFill>
                  <a:srgbClr val="002060"/>
                </a:solidFill>
                <a:effectLst>
                  <a:reflection blurRad="6350" stA="53000" endA="300" endPos="35500" dir="5400000" sy="-90000" algn="bl" rotWithShape="0"/>
                </a:effectLst>
                <a:latin typeface="Berlin Sans FB Demi" panose="020E0802020502020306" pitchFamily="34" charset="0"/>
              </a:rPr>
              <a:t>DECHRAU WRTH FY NHRAED</a:t>
            </a:r>
          </a:p>
        </p:txBody>
      </p:sp>
      <p:sp>
        <p:nvSpPr>
          <p:cNvPr id="38" name="Rectangle: Rounded Corners 37">
            <a:extLst>
              <a:ext uri="{FF2B5EF4-FFF2-40B4-BE49-F238E27FC236}">
                <a16:creationId xmlns:a16="http://schemas.microsoft.com/office/drawing/2014/main" id="{92C800AB-A95F-465B-A263-DF63BE362173}"/>
              </a:ext>
            </a:extLst>
          </p:cNvPr>
          <p:cNvSpPr/>
          <p:nvPr/>
        </p:nvSpPr>
        <p:spPr>
          <a:xfrm>
            <a:off x="9334346" y="74685"/>
            <a:ext cx="3270127" cy="4980176"/>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1050" b="1" u="sng" dirty="0">
                <a:solidFill>
                  <a:schemeClr val="tx1"/>
                </a:solidFill>
              </a:rPr>
              <a:t>Effaith y gymuned ar sut mae plant yn dysgu</a:t>
            </a:r>
          </a:p>
          <a:p>
            <a:r>
              <a:rPr lang="cy-GB" sz="1000" dirty="0">
                <a:solidFill>
                  <a:schemeClr val="tx1"/>
                </a:solidFill>
              </a:rPr>
              <a:t>Mae’r gymuned yn chwarae rôl bwysig mewn ysgolion er mwyn helpu disgyblion dysgu ymhellach mewn meysydd gwahanol. Darparir ysgol Lôn Las sesiynau gydag arbenigwyr a gweithwyr o’r gymuned leol er mwyn rhoi profiadau llaw gyntaf i’r disgyblion. Mae e yn ffordd i’r disgyblion dysgu yn fwy gweledol ac mewn ffordd fwy diddorol yn lle gwrando ar yr athro/athrawes. Mae Lôn Las yn ymgysylltu gyda’r gymuned trwy wahodd gwestau mewn. Yn y gorffennol maent wedi cael nyrs i mewn er mwyn sicrhau iechyd y disgyblion yn ogystal â thrafod gwybodaeth bwysig fel glasoed gyda disgyblion hyn yr ysgol. Yn ogystal, cafodd yr heddlu ei wahodd i mewn er mwyn trafod diogelwch yr heol gyda’r disgyblion. Mae hyn yn bwysig yn benodol er mwyn helpu sicrhau bod y disgyblion yn saff ond mae e hefyd yn cynnig cyfle i’r disgyblion gofyn cwestiynau penodol i arbenigwyr yn y maes penodol. </a:t>
            </a:r>
          </a:p>
          <a:p>
            <a:endParaRPr lang="cy-GB" sz="1000" dirty="0">
              <a:solidFill>
                <a:schemeClr val="tx1"/>
              </a:solidFill>
            </a:endParaRPr>
          </a:p>
          <a:p>
            <a:r>
              <a:rPr lang="cy-GB" sz="1000" dirty="0">
                <a:solidFill>
                  <a:schemeClr val="tx1"/>
                </a:solidFill>
              </a:rPr>
              <a:t>Mae defnyddio'r gymuned i ddysgu disgyblion yn ffordd effeithiol iawn o ddysgu ac mae e hefyd yn rhoi cyfleoedd cyfartal i ddisgyblion. Gyda 21% o Abertawe yn byw mewn amddifadedd materol, bydd profiadau a chyfleoedd rhai disgyblion yn cael ei amddifadu. Nid yw pob rhiant yn gallu fforddio talu am gyfleoedd megis chwarae pêl droed ar y penwythnos. Dyma pam mae Lôn Las yn cynnig cyfleoedd trwy ddefnyddio’r gymuned er mwyn rhoi cyfleoedd cyfartal i blant fel sesiynau pêl droed am ddim.</a:t>
            </a:r>
          </a:p>
        </p:txBody>
      </p:sp>
      <p:sp>
        <p:nvSpPr>
          <p:cNvPr id="39" name="Rectangle: Rounded Corners 38">
            <a:extLst>
              <a:ext uri="{FF2B5EF4-FFF2-40B4-BE49-F238E27FC236}">
                <a16:creationId xmlns:a16="http://schemas.microsoft.com/office/drawing/2014/main" id="{C26C4A93-12A2-40A5-83EB-C7BAA10EA41F}"/>
              </a:ext>
            </a:extLst>
          </p:cNvPr>
          <p:cNvSpPr/>
          <p:nvPr/>
        </p:nvSpPr>
        <p:spPr>
          <a:xfrm>
            <a:off x="6081616" y="5136885"/>
            <a:ext cx="6512599" cy="1977681"/>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1050" b="1" u="sng" dirty="0">
                <a:solidFill>
                  <a:schemeClr val="tx1"/>
                </a:solidFill>
              </a:rPr>
              <a:t>Beth yw effaith y cwricwlwm newydd? (2022)</a:t>
            </a:r>
          </a:p>
          <a:p>
            <a:r>
              <a:rPr lang="cy-GB" sz="1000" dirty="0">
                <a:solidFill>
                  <a:schemeClr val="tx1"/>
                </a:solidFill>
              </a:rPr>
              <a:t>Nod y cwricwlwm newydd yn ol Hwb Cymru yw ‘helpu pob ysgol i ddablygu ei chwricwlwm ei hun, gan alluogi ei dysgwyr i ddatblygu tuag at 4 diben.’ Golygir hyn bod y gyfraith eisiau i athrawon ac ysgolion cael mwy o rol wrth greu cwricwlwm eu hun er mwyn creu ffordd fwy personol o ddysgu. Maent wedi ceisio cyfuno pynciau i mewn i’r 4 diben er mwyn cyfuno ffyrdd o ddysgu a cheisio rhoi profiadau sy’n cynnig datblygiad mewn amrywiaeth o bynciau.  </a:t>
            </a:r>
          </a:p>
          <a:p>
            <a:endParaRPr lang="cy-GB" sz="1000" dirty="0">
              <a:solidFill>
                <a:schemeClr val="tx1"/>
              </a:solidFill>
            </a:endParaRPr>
          </a:p>
          <a:p>
            <a:r>
              <a:rPr lang="cy-GB" sz="1000" dirty="0">
                <a:solidFill>
                  <a:schemeClr val="tx1"/>
                </a:solidFill>
              </a:rPr>
              <a:t>Mae ysgol Lôn Las felly, fel ysgol arloesol yn barod wedi dechrau cynllunio a datblygu cwricwlwm eu hun. Dangosir hyn felly bod ysgolion a’r cwricwlwm yn cael effaith ar y ffordd mae plant yn dysgu. Yn debyg, o fy mhrofiad pontio, mae modd gweld bod Ysgol Lôn Las yn rhoi pwyslais ar lais y disgybl. Rhoddir yr ysgol cyfle i’r disgyblion mynegi barn ar faterion trwy redeg cyngor ysgol a chyngor eco. Hefyd, rhoddir cyfle i’r disgyblion mynegi barn ar y cwricwlwm lle mae’r disgyblion yn gallu dewis a newid y themâu maent eisiau dysgu amdano. Mae hyn felly yn ffordd arall mae disgyblion yn cael effaith ar y cwricwlwm a’i ffordd o ddysgu.</a:t>
            </a:r>
          </a:p>
        </p:txBody>
      </p:sp>
      <p:sp>
        <p:nvSpPr>
          <p:cNvPr id="40" name="Rectangle: Rounded Corners 39">
            <a:extLst>
              <a:ext uri="{FF2B5EF4-FFF2-40B4-BE49-F238E27FC236}">
                <a16:creationId xmlns:a16="http://schemas.microsoft.com/office/drawing/2014/main" id="{B67A481E-4CD3-418A-93EB-6A5952DE3B0B}"/>
              </a:ext>
            </a:extLst>
          </p:cNvPr>
          <p:cNvSpPr/>
          <p:nvPr/>
        </p:nvSpPr>
        <p:spPr>
          <a:xfrm>
            <a:off x="6081614" y="7148250"/>
            <a:ext cx="6512599" cy="2356276"/>
          </a:xfrm>
          <a:prstGeom prst="round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1050" b="1" u="sng" dirty="0">
                <a:solidFill>
                  <a:schemeClr val="tx1"/>
                </a:solidFill>
              </a:rPr>
              <a:t>Rol rhieni</a:t>
            </a:r>
          </a:p>
          <a:p>
            <a:r>
              <a:rPr lang="cy-GB" sz="1000" dirty="0">
                <a:solidFill>
                  <a:schemeClr val="tx1"/>
                </a:solidFill>
              </a:rPr>
              <a:t>Mae Lôn Las yn adnabod pwysigrwydd rôl rhieni gyda datblygiad addysgiadol plentyn. O ganlyniad, derbynion nhw grant er mwyn gallu darparu gwersi Cymraeg i rieni nad sydd yn gallu’i siarad yn rhugl. Mae hyn yn ceisio osgoi rhai plant cael braint llawer fwy nag eraill. Yn ogystal, cynhaliwyd nosweithiau agored i rieni er mwyn datblygu sgiliau darllen er mwyn gallu trosglwyddo hyn wrth wrando a helpu ar eu plant yn darllen trwy gyfrwng y Gymraeg, a trwy gyfrwng Saesneg. </a:t>
            </a:r>
          </a:p>
          <a:p>
            <a:endParaRPr lang="cy-GB" sz="1000" dirty="0">
              <a:solidFill>
                <a:schemeClr val="tx1"/>
              </a:solidFill>
            </a:endParaRPr>
          </a:p>
          <a:p>
            <a:r>
              <a:rPr lang="cy-GB" sz="1000" dirty="0">
                <a:solidFill>
                  <a:schemeClr val="tx1"/>
                </a:solidFill>
              </a:rPr>
              <a:t>Yn yr ysgol, mae gan bob disgybl sydd ag anghenion dysgu ychwanegol gynllun addysg unigol sy’n cynnwys targedau addas er mwyn helpu iddynt wella a datblygu ymhellach. Hefyd, mae disgyblion a rhieni yn cymryd rhan wrth osod targedau a monitro cynnydd. Golygir hyn bod rhan fwyaf y disgyblion hyn yn gwneud cynnydd da. Danfonir athrawon Lôn Las llyfrau gwaith y disgyblion adref bob hanner tymor er mwyn i’r rhieni weld gwaith eu plant ac unrhyw ddatblygiad sydd yn cael ei wneud. Yn debyg, cynhaliwyd wythnos lle mae rhieni'r disgyblion yn cael mynd i’r ysgol er mwyn gweld gwaith y plant. Rhoddwyd hefyd cod qr i’r rhieni er mwyn iddynt weld cynnydd disgyblion ers dechrau ysgol a sampl o waith eu plant. Gwelir yma felly pa mor bwysig yw rôl rhieni er mwyn helpu plant dysgu yn yr ysgol.</a:t>
            </a:r>
          </a:p>
        </p:txBody>
      </p:sp>
      <p:pic>
        <p:nvPicPr>
          <p:cNvPr id="35" name="Picture 34" descr="A picture containing clipart&#10;&#10;Description automatically generated">
            <a:extLst>
              <a:ext uri="{FF2B5EF4-FFF2-40B4-BE49-F238E27FC236}">
                <a16:creationId xmlns:a16="http://schemas.microsoft.com/office/drawing/2014/main" id="{4BD22B4D-AB95-4AE3-B5DB-17D8FE173C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71941" y="2314919"/>
            <a:ext cx="881911" cy="1310884"/>
          </a:xfrm>
          <a:prstGeom prst="rect">
            <a:avLst/>
          </a:prstGeom>
        </p:spPr>
      </p:pic>
      <p:pic>
        <p:nvPicPr>
          <p:cNvPr id="42" name="Picture 41" descr="A picture containing text&#10;&#10;Description automatically generated">
            <a:extLst>
              <a:ext uri="{FF2B5EF4-FFF2-40B4-BE49-F238E27FC236}">
                <a16:creationId xmlns:a16="http://schemas.microsoft.com/office/drawing/2014/main" id="{3C629CE7-32C6-492A-AD50-13EE6B1D6B3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98627" y="3577162"/>
            <a:ext cx="998665" cy="1477699"/>
          </a:xfrm>
          <a:prstGeom prst="rect">
            <a:avLst/>
          </a:prstGeom>
        </p:spPr>
      </p:pic>
      <p:pic>
        <p:nvPicPr>
          <p:cNvPr id="44" name="Picture 43" descr="A picture containing text&#10;&#10;Description automatically generated">
            <a:extLst>
              <a:ext uri="{FF2B5EF4-FFF2-40B4-BE49-F238E27FC236}">
                <a16:creationId xmlns:a16="http://schemas.microsoft.com/office/drawing/2014/main" id="{C7F08374-AC50-43F8-884E-9D9C40F9848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04858" y="3794600"/>
            <a:ext cx="968898" cy="1260261"/>
          </a:xfrm>
          <a:prstGeom prst="rect">
            <a:avLst/>
          </a:prstGeom>
        </p:spPr>
      </p:pic>
      <p:pic>
        <p:nvPicPr>
          <p:cNvPr id="46" name="Picture 45" descr="A picture containing toy, clipart&#10;&#10;Description automatically generated">
            <a:extLst>
              <a:ext uri="{FF2B5EF4-FFF2-40B4-BE49-F238E27FC236}">
                <a16:creationId xmlns:a16="http://schemas.microsoft.com/office/drawing/2014/main" id="{9BD0F7CC-2C8A-45BE-BADE-2942E736C59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577512" y="2308087"/>
            <a:ext cx="968898" cy="1417899"/>
          </a:xfrm>
          <a:prstGeom prst="rect">
            <a:avLst/>
          </a:prstGeom>
        </p:spPr>
      </p:pic>
      <p:sp>
        <p:nvSpPr>
          <p:cNvPr id="51" name="Rectangle: Rounded Corners 50">
            <a:extLst>
              <a:ext uri="{FF2B5EF4-FFF2-40B4-BE49-F238E27FC236}">
                <a16:creationId xmlns:a16="http://schemas.microsoft.com/office/drawing/2014/main" id="{50486BA5-ECA2-44E6-9B69-5F5AF8770ABC}"/>
              </a:ext>
            </a:extLst>
          </p:cNvPr>
          <p:cNvSpPr/>
          <p:nvPr/>
        </p:nvSpPr>
        <p:spPr>
          <a:xfrm rot="16200000">
            <a:off x="5700133" y="4183699"/>
            <a:ext cx="1265683" cy="544007"/>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600" b="1" dirty="0">
                <a:solidFill>
                  <a:schemeClr val="tx1"/>
                </a:solidFill>
              </a:rPr>
              <a:t>Dafydd Datrys</a:t>
            </a:r>
            <a:endParaRPr lang="cy-GB" sz="1600" b="1" dirty="0"/>
          </a:p>
        </p:txBody>
      </p:sp>
      <p:sp>
        <p:nvSpPr>
          <p:cNvPr id="52" name="Rectangle: Rounded Corners 51">
            <a:extLst>
              <a:ext uri="{FF2B5EF4-FFF2-40B4-BE49-F238E27FC236}">
                <a16:creationId xmlns:a16="http://schemas.microsoft.com/office/drawing/2014/main" id="{BAEA6F88-F618-4160-8729-CC0A519B22CB}"/>
              </a:ext>
            </a:extLst>
          </p:cNvPr>
          <p:cNvSpPr/>
          <p:nvPr/>
        </p:nvSpPr>
        <p:spPr>
          <a:xfrm rot="16200000">
            <a:off x="6609191" y="2682770"/>
            <a:ext cx="1145139" cy="539936"/>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600" b="1" dirty="0">
                <a:solidFill>
                  <a:schemeClr val="tx1"/>
                </a:solidFill>
              </a:rPr>
              <a:t>Ceri </a:t>
            </a:r>
          </a:p>
          <a:p>
            <a:pPr algn="ctr"/>
            <a:r>
              <a:rPr lang="cy-GB" sz="1600" b="1" dirty="0">
                <a:solidFill>
                  <a:schemeClr val="tx1"/>
                </a:solidFill>
              </a:rPr>
              <a:t>Creadigol</a:t>
            </a:r>
            <a:endParaRPr lang="cy-GB" sz="1600" b="1" dirty="0"/>
          </a:p>
        </p:txBody>
      </p:sp>
      <p:sp>
        <p:nvSpPr>
          <p:cNvPr id="56" name="Rectangle: Rounded Corners 55">
            <a:extLst>
              <a:ext uri="{FF2B5EF4-FFF2-40B4-BE49-F238E27FC236}">
                <a16:creationId xmlns:a16="http://schemas.microsoft.com/office/drawing/2014/main" id="{F7EA7FAC-0F04-4820-8132-8B25DB887B09}"/>
              </a:ext>
            </a:extLst>
          </p:cNvPr>
          <p:cNvSpPr/>
          <p:nvPr/>
        </p:nvSpPr>
        <p:spPr>
          <a:xfrm rot="16200000">
            <a:off x="8359016" y="2771630"/>
            <a:ext cx="876095" cy="462380"/>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600" b="1" dirty="0">
                <a:solidFill>
                  <a:schemeClr val="tx1"/>
                </a:solidFill>
              </a:rPr>
              <a:t>Iola Iach</a:t>
            </a:r>
            <a:endParaRPr lang="cy-GB" sz="1600" b="1" dirty="0"/>
          </a:p>
        </p:txBody>
      </p:sp>
      <p:sp>
        <p:nvSpPr>
          <p:cNvPr id="57" name="Rectangle: Rounded Corners 56">
            <a:extLst>
              <a:ext uri="{FF2B5EF4-FFF2-40B4-BE49-F238E27FC236}">
                <a16:creationId xmlns:a16="http://schemas.microsoft.com/office/drawing/2014/main" id="{56967794-062A-4098-A1D8-6F20FF853B8E}"/>
              </a:ext>
            </a:extLst>
          </p:cNvPr>
          <p:cNvSpPr/>
          <p:nvPr/>
        </p:nvSpPr>
        <p:spPr>
          <a:xfrm rot="16200000">
            <a:off x="7380922" y="4168849"/>
            <a:ext cx="1265683" cy="544007"/>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600" b="1" dirty="0">
                <a:solidFill>
                  <a:schemeClr val="tx1"/>
                </a:solidFill>
              </a:rPr>
              <a:t>Dilys Dinesydd</a:t>
            </a:r>
          </a:p>
        </p:txBody>
      </p:sp>
      <p:pic>
        <p:nvPicPr>
          <p:cNvPr id="1030" name="Picture 6" descr="Cyngor Eco">
            <a:extLst>
              <a:ext uri="{FF2B5EF4-FFF2-40B4-BE49-F238E27FC236}">
                <a16:creationId xmlns:a16="http://schemas.microsoft.com/office/drawing/2014/main" id="{6ADC7FAE-5C79-4F58-9B4C-525165D4DB2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7576" y="7749321"/>
            <a:ext cx="1140731" cy="161150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ticker Stocker 144 Da iawn Welsh Well done Praise Words 30mm Reward  Stickers for Teachers, Parents">
            <a:extLst>
              <a:ext uri="{FF2B5EF4-FFF2-40B4-BE49-F238E27FC236}">
                <a16:creationId xmlns:a16="http://schemas.microsoft.com/office/drawing/2014/main" id="{8D03C2FF-E339-4EF0-B02B-B4EC336E8E7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510672" y="7931618"/>
            <a:ext cx="1246914" cy="12469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8735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AEF012-2E1A-4D7C-8B57-4F0CED993820}"/>
              </a:ext>
            </a:extLst>
          </p:cNvPr>
          <p:cNvSpPr>
            <a:spLocks noGrp="1"/>
          </p:cNvSpPr>
          <p:nvPr>
            <p:ph idx="1"/>
          </p:nvPr>
        </p:nvSpPr>
        <p:spPr>
          <a:xfrm>
            <a:off x="312193" y="244915"/>
            <a:ext cx="11041380" cy="9183290"/>
          </a:xfrm>
        </p:spPr>
        <p:txBody>
          <a:bodyPr>
            <a:normAutofit lnSpcReduction="10000"/>
          </a:bodyPr>
          <a:lstStyle/>
          <a:p>
            <a:pPr marL="0" indent="0">
              <a:lnSpc>
                <a:spcPct val="100000"/>
              </a:lnSpc>
              <a:spcBef>
                <a:spcPts val="0"/>
              </a:spcBef>
              <a:buNone/>
            </a:pPr>
            <a:r>
              <a:rPr lang="en-GB" sz="2400" b="1" dirty="0" err="1"/>
              <a:t>Llyfryddiaeth</a:t>
            </a:r>
            <a:endParaRPr lang="en-GB" sz="1800" b="1" dirty="0"/>
          </a:p>
          <a:p>
            <a:pPr marL="0" indent="0">
              <a:lnSpc>
                <a:spcPct val="100000"/>
              </a:lnSpc>
              <a:spcBef>
                <a:spcPts val="0"/>
              </a:spcBef>
              <a:buNone/>
            </a:pPr>
            <a:endParaRPr lang="en-GB" sz="1800" b="1" dirty="0"/>
          </a:p>
          <a:p>
            <a:pPr marL="0" indent="0">
              <a:lnSpc>
                <a:spcPct val="100000"/>
              </a:lnSpc>
              <a:spcBef>
                <a:spcPts val="0"/>
              </a:spcBef>
              <a:buNone/>
            </a:pPr>
            <a:r>
              <a:rPr lang="en-GB" sz="1800" dirty="0" err="1"/>
              <a:t>Llywodraeth</a:t>
            </a:r>
            <a:r>
              <a:rPr lang="en-GB" sz="1800" dirty="0"/>
              <a:t> Cymru (2019) </a:t>
            </a:r>
            <a:r>
              <a:rPr lang="en-GB" sz="1800" i="1" dirty="0"/>
              <a:t>National Survey for Wales 2017-18 Poverty and deprivation </a:t>
            </a:r>
            <a:r>
              <a:rPr lang="en-GB" sz="1800" dirty="0" err="1"/>
              <a:t>Ar</a:t>
            </a:r>
            <a:r>
              <a:rPr lang="en-GB" sz="1800" dirty="0"/>
              <a:t> </a:t>
            </a:r>
            <a:r>
              <a:rPr lang="en-GB" sz="1800" dirty="0" err="1"/>
              <a:t>gael</a:t>
            </a:r>
            <a:r>
              <a:rPr lang="en-GB" sz="1800" dirty="0"/>
              <a:t> </a:t>
            </a:r>
            <a:r>
              <a:rPr lang="en-GB" sz="1800" dirty="0" err="1"/>
              <a:t>yn</a:t>
            </a:r>
            <a:r>
              <a:rPr lang="en-GB" sz="1800" dirty="0"/>
              <a:t>:</a:t>
            </a:r>
            <a:endParaRPr lang="en-GB" sz="1800" i="1" dirty="0"/>
          </a:p>
          <a:p>
            <a:pPr marL="0" indent="0">
              <a:lnSpc>
                <a:spcPct val="100000"/>
              </a:lnSpc>
              <a:spcBef>
                <a:spcPts val="0"/>
              </a:spcBef>
              <a:buNone/>
            </a:pPr>
            <a:r>
              <a:rPr lang="en-GB" sz="1800" dirty="0">
                <a:hlinkClick r:id="rId2"/>
              </a:rPr>
              <a:t>National Survey for Wales 2017-18: Poverty and deprivation (</a:t>
            </a:r>
            <a:r>
              <a:rPr lang="en-GB" sz="1800" dirty="0" err="1">
                <a:hlinkClick r:id="rId2"/>
              </a:rPr>
              <a:t>llyw.cymru</a:t>
            </a:r>
            <a:r>
              <a:rPr lang="en-GB" sz="1800" dirty="0">
                <a:hlinkClick r:id="rId2"/>
              </a:rPr>
              <a:t>)</a:t>
            </a:r>
            <a:r>
              <a:rPr lang="en-GB" sz="1800" dirty="0"/>
              <a:t> </a:t>
            </a:r>
            <a:r>
              <a:rPr lang="en-GB" sz="1800" dirty="0" err="1"/>
              <a:t>Cyrchwyd</a:t>
            </a:r>
            <a:r>
              <a:rPr lang="en-GB" sz="1800" dirty="0"/>
              <a:t>: 08/12/21</a:t>
            </a:r>
          </a:p>
          <a:p>
            <a:pPr marL="0" indent="0">
              <a:lnSpc>
                <a:spcPct val="100000"/>
              </a:lnSpc>
              <a:spcBef>
                <a:spcPts val="0"/>
              </a:spcBef>
              <a:buNone/>
            </a:pPr>
            <a:endParaRPr lang="en-GB" sz="1800" dirty="0">
              <a:hlinkClick r:id="rId3">
                <a:extLst>
                  <a:ext uri="{A12FA001-AC4F-418D-AE19-62706E023703}">
                    <ahyp:hlinkClr xmlns:ahyp="http://schemas.microsoft.com/office/drawing/2018/hyperlinkcolor" val="tx"/>
                  </a:ext>
                </a:extLst>
              </a:hlinkClick>
            </a:endParaRPr>
          </a:p>
          <a:p>
            <a:pPr marL="0" indent="0">
              <a:lnSpc>
                <a:spcPct val="100000"/>
              </a:lnSpc>
              <a:spcBef>
                <a:spcPts val="0"/>
              </a:spcBef>
              <a:buNone/>
            </a:pPr>
            <a:r>
              <a:rPr lang="en-GB" sz="1800" dirty="0"/>
              <a:t>Guy-Evans, O., (2020) </a:t>
            </a:r>
            <a:r>
              <a:rPr lang="en-GB" sz="1800" i="1" dirty="0"/>
              <a:t>Bronfenbrenner's Ecological Systems Theory </a:t>
            </a:r>
            <a:r>
              <a:rPr lang="en-GB" sz="1800" dirty="0" err="1"/>
              <a:t>Ar</a:t>
            </a:r>
            <a:r>
              <a:rPr lang="en-GB" sz="1800" dirty="0"/>
              <a:t> </a:t>
            </a:r>
            <a:r>
              <a:rPr lang="en-GB" sz="1800" dirty="0" err="1"/>
              <a:t>gael</a:t>
            </a:r>
            <a:r>
              <a:rPr lang="en-GB" sz="1800" dirty="0"/>
              <a:t> </a:t>
            </a:r>
            <a:r>
              <a:rPr lang="en-GB" sz="1800" dirty="0" err="1"/>
              <a:t>yn</a:t>
            </a:r>
            <a:r>
              <a:rPr lang="en-GB" sz="1800" dirty="0"/>
              <a:t>:</a:t>
            </a:r>
            <a:endParaRPr lang="en-GB" sz="1800" i="1" dirty="0">
              <a:solidFill>
                <a:srgbClr val="0563C1"/>
              </a:solidFill>
              <a:hlinkClick r:id="rId3">
                <a:extLst>
                  <a:ext uri="{A12FA001-AC4F-418D-AE19-62706E023703}">
                    <ahyp:hlinkClr xmlns:ahyp="http://schemas.microsoft.com/office/drawing/2018/hyperlinkcolor" val="tx"/>
                  </a:ext>
                </a:extLst>
              </a:hlinkClick>
            </a:endParaRPr>
          </a:p>
          <a:p>
            <a:pPr marL="0" indent="0">
              <a:lnSpc>
                <a:spcPct val="100000"/>
              </a:lnSpc>
              <a:spcBef>
                <a:spcPts val="0"/>
              </a:spcBef>
              <a:buNone/>
            </a:pPr>
            <a:r>
              <a:rPr lang="en-GB" sz="1800" dirty="0">
                <a:solidFill>
                  <a:srgbClr val="0563C1"/>
                </a:solidFill>
                <a:hlinkClick r:id="rId3">
                  <a:extLst>
                    <a:ext uri="{A12FA001-AC4F-418D-AE19-62706E023703}">
                      <ahyp:hlinkClr xmlns:ahyp="http://schemas.microsoft.com/office/drawing/2018/hyperlinkcolor" val="tx"/>
                    </a:ext>
                  </a:extLst>
                </a:hlinkClick>
              </a:rPr>
              <a:t>Bronfenbrenner's Ecological Systems Theory | Simply Psychology</a:t>
            </a:r>
            <a:r>
              <a:rPr lang="en-GB" sz="1800" dirty="0">
                <a:solidFill>
                  <a:srgbClr val="0563C1"/>
                </a:solidFill>
              </a:rPr>
              <a:t> </a:t>
            </a:r>
            <a:r>
              <a:rPr lang="en-GB" sz="1800" dirty="0" err="1"/>
              <a:t>Cyrchwyd</a:t>
            </a:r>
            <a:r>
              <a:rPr lang="en-GB" sz="1800" dirty="0"/>
              <a:t>: 08/12/21</a:t>
            </a:r>
            <a:endParaRPr lang="en-GB" sz="1800" dirty="0">
              <a:solidFill>
                <a:srgbClr val="0563C1"/>
              </a:solidFill>
            </a:endParaRPr>
          </a:p>
          <a:p>
            <a:pPr marL="0" indent="0">
              <a:lnSpc>
                <a:spcPct val="100000"/>
              </a:lnSpc>
              <a:spcBef>
                <a:spcPts val="0"/>
              </a:spcBef>
              <a:buNone/>
            </a:pPr>
            <a:endParaRPr lang="en-GB" sz="1800" dirty="0">
              <a:solidFill>
                <a:srgbClr val="0563C1"/>
              </a:solidFill>
            </a:endParaRPr>
          </a:p>
          <a:p>
            <a:pPr marL="0" indent="0">
              <a:lnSpc>
                <a:spcPct val="100000"/>
              </a:lnSpc>
              <a:spcBef>
                <a:spcPts val="0"/>
              </a:spcBef>
              <a:buNone/>
            </a:pPr>
            <a:r>
              <a:rPr lang="en-GB" sz="1800" dirty="0"/>
              <a:t>Vinney, C., (2019) </a:t>
            </a:r>
            <a:r>
              <a:rPr lang="en-GB" sz="1800" i="1" dirty="0"/>
              <a:t>Bronfenbrenner's Ecological Systems Theory </a:t>
            </a:r>
            <a:r>
              <a:rPr lang="en-GB" sz="1800" dirty="0" err="1"/>
              <a:t>Ar</a:t>
            </a:r>
            <a:r>
              <a:rPr lang="en-GB" sz="1800" dirty="0"/>
              <a:t> </a:t>
            </a:r>
            <a:r>
              <a:rPr lang="en-GB" sz="1800" dirty="0" err="1"/>
              <a:t>gael</a:t>
            </a:r>
            <a:r>
              <a:rPr lang="en-GB" sz="1800" dirty="0"/>
              <a:t> </a:t>
            </a:r>
            <a:r>
              <a:rPr lang="en-GB" sz="1800" dirty="0" err="1"/>
              <a:t>yn</a:t>
            </a:r>
            <a:r>
              <a:rPr lang="en-GB" sz="1800" dirty="0"/>
              <a:t>:</a:t>
            </a:r>
            <a:endParaRPr lang="en-GB" sz="1800" i="1" dirty="0"/>
          </a:p>
          <a:p>
            <a:pPr marL="0" indent="0">
              <a:lnSpc>
                <a:spcPct val="100000"/>
              </a:lnSpc>
              <a:spcBef>
                <a:spcPts val="0"/>
              </a:spcBef>
              <a:buNone/>
            </a:pPr>
            <a:r>
              <a:rPr lang="en-GB" sz="1800" dirty="0">
                <a:hlinkClick r:id="rId4"/>
              </a:rPr>
              <a:t>https://www.thoughtco.com/differential-association-theory-4689191</a:t>
            </a:r>
            <a:r>
              <a:rPr lang="en-GB" sz="1800" dirty="0"/>
              <a:t> </a:t>
            </a:r>
            <a:r>
              <a:rPr lang="en-GB" sz="1800" dirty="0" err="1"/>
              <a:t>Cyrchwyd</a:t>
            </a:r>
            <a:r>
              <a:rPr lang="en-GB" sz="1800" dirty="0"/>
              <a:t>: 08/12/21</a:t>
            </a:r>
          </a:p>
          <a:p>
            <a:pPr marL="0" indent="0">
              <a:lnSpc>
                <a:spcPct val="100000"/>
              </a:lnSpc>
              <a:spcBef>
                <a:spcPts val="0"/>
              </a:spcBef>
              <a:buNone/>
            </a:pPr>
            <a:endParaRPr lang="en-GB" sz="1800" dirty="0"/>
          </a:p>
          <a:p>
            <a:pPr marL="0" indent="0">
              <a:lnSpc>
                <a:spcPct val="100000"/>
              </a:lnSpc>
              <a:spcBef>
                <a:spcPts val="0"/>
              </a:spcBef>
              <a:buNone/>
            </a:pPr>
            <a:r>
              <a:rPr lang="en-GB" sz="1800" dirty="0" err="1"/>
              <a:t>Locrating</a:t>
            </a:r>
            <a:r>
              <a:rPr lang="en-GB" sz="1800" dirty="0"/>
              <a:t> (2020) </a:t>
            </a:r>
            <a:r>
              <a:rPr lang="en-GB" sz="1800" i="1" dirty="0"/>
              <a:t>Ysgol Gynradd Gymraeg </a:t>
            </a:r>
            <a:r>
              <a:rPr lang="en-GB" sz="1800" i="1" dirty="0" err="1"/>
              <a:t>Lôn</a:t>
            </a:r>
            <a:r>
              <a:rPr lang="en-GB" sz="1800" i="1" dirty="0"/>
              <a:t> Las </a:t>
            </a:r>
            <a:r>
              <a:rPr lang="en-GB" sz="1800" dirty="0" err="1"/>
              <a:t>Ar</a:t>
            </a:r>
            <a:r>
              <a:rPr lang="en-GB" sz="1800" dirty="0"/>
              <a:t> </a:t>
            </a:r>
            <a:r>
              <a:rPr lang="en-GB" sz="1800" dirty="0" err="1"/>
              <a:t>gael</a:t>
            </a:r>
            <a:r>
              <a:rPr lang="en-GB" sz="1800" dirty="0"/>
              <a:t> </a:t>
            </a:r>
            <a:r>
              <a:rPr lang="en-GB" sz="1800" dirty="0" err="1"/>
              <a:t>yn</a:t>
            </a:r>
            <a:r>
              <a:rPr lang="en-GB" sz="1800" dirty="0"/>
              <a:t>:</a:t>
            </a:r>
            <a:endParaRPr lang="en-GB" sz="1800" i="1" dirty="0"/>
          </a:p>
          <a:p>
            <a:pPr marL="0" indent="0">
              <a:lnSpc>
                <a:spcPct val="100000"/>
              </a:lnSpc>
              <a:spcBef>
                <a:spcPts val="0"/>
              </a:spcBef>
              <a:buNone/>
            </a:pPr>
            <a:r>
              <a:rPr lang="en-GB" sz="1800" dirty="0">
                <a:hlinkClick r:id="rId5"/>
              </a:rPr>
              <a:t>Ysgol Gynradd Gymraeg </a:t>
            </a:r>
            <a:r>
              <a:rPr lang="en-GB" sz="1800" dirty="0" err="1">
                <a:hlinkClick r:id="rId5"/>
              </a:rPr>
              <a:t>Lôn</a:t>
            </a:r>
            <a:r>
              <a:rPr lang="en-GB" sz="1800" dirty="0">
                <a:hlinkClick r:id="rId5"/>
              </a:rPr>
              <a:t> Las | Reviews and Catchment Area | </a:t>
            </a:r>
            <a:r>
              <a:rPr lang="en-GB" sz="1800" dirty="0" err="1">
                <a:hlinkClick r:id="rId5"/>
              </a:rPr>
              <a:t>Locrating</a:t>
            </a:r>
            <a:r>
              <a:rPr lang="en-GB" sz="1800" dirty="0"/>
              <a:t> </a:t>
            </a:r>
            <a:r>
              <a:rPr lang="en-GB" sz="1800" dirty="0" err="1"/>
              <a:t>Cyrchwyd</a:t>
            </a:r>
            <a:r>
              <a:rPr lang="en-GB" sz="1800" dirty="0"/>
              <a:t>: 08/12/21</a:t>
            </a:r>
          </a:p>
          <a:p>
            <a:pPr marL="0" indent="0">
              <a:lnSpc>
                <a:spcPct val="100000"/>
              </a:lnSpc>
              <a:spcBef>
                <a:spcPts val="0"/>
              </a:spcBef>
              <a:buNone/>
            </a:pPr>
            <a:endParaRPr lang="en-GB" sz="1800" dirty="0"/>
          </a:p>
          <a:p>
            <a:pPr marL="0" indent="0">
              <a:lnSpc>
                <a:spcPct val="100000"/>
              </a:lnSpc>
              <a:spcBef>
                <a:spcPts val="0"/>
              </a:spcBef>
              <a:buNone/>
            </a:pPr>
            <a:r>
              <a:rPr lang="en-GB" sz="1800" dirty="0"/>
              <a:t>Ysgol </a:t>
            </a:r>
            <a:r>
              <a:rPr lang="en-GB" sz="1800" dirty="0" err="1"/>
              <a:t>Lôn</a:t>
            </a:r>
            <a:r>
              <a:rPr lang="en-GB" sz="1800" dirty="0"/>
              <a:t> Las, </a:t>
            </a:r>
            <a:r>
              <a:rPr lang="en-GB" sz="1800" i="1" dirty="0"/>
              <a:t>YGG </a:t>
            </a:r>
            <a:r>
              <a:rPr lang="en-GB" sz="1800" i="1" dirty="0" err="1"/>
              <a:t>Lôn</a:t>
            </a:r>
            <a:r>
              <a:rPr lang="en-GB" sz="1800" i="1" dirty="0"/>
              <a:t> Las </a:t>
            </a:r>
            <a:r>
              <a:rPr lang="en-GB" sz="1800" dirty="0" err="1"/>
              <a:t>Ar</a:t>
            </a:r>
            <a:r>
              <a:rPr lang="en-GB" sz="1800" dirty="0"/>
              <a:t> </a:t>
            </a:r>
            <a:r>
              <a:rPr lang="en-GB" sz="1800" dirty="0" err="1"/>
              <a:t>gael</a:t>
            </a:r>
            <a:r>
              <a:rPr lang="en-GB" sz="1800" dirty="0"/>
              <a:t> </a:t>
            </a:r>
            <a:r>
              <a:rPr lang="en-GB" sz="1800" dirty="0" err="1"/>
              <a:t>yn</a:t>
            </a:r>
            <a:r>
              <a:rPr lang="en-GB" sz="1800" dirty="0"/>
              <a:t>:</a:t>
            </a:r>
          </a:p>
          <a:p>
            <a:pPr marL="0" indent="0">
              <a:lnSpc>
                <a:spcPct val="100000"/>
              </a:lnSpc>
              <a:spcBef>
                <a:spcPts val="0"/>
              </a:spcBef>
              <a:buNone/>
            </a:pPr>
            <a:r>
              <a:rPr lang="en-GB" sz="1800" dirty="0">
                <a:hlinkClick r:id="rId6"/>
              </a:rPr>
              <a:t>Home | Ysgol Gynradd Gymraeg Lon Las (ygglonlas.co.uk)</a:t>
            </a:r>
            <a:r>
              <a:rPr lang="en-GB" sz="1800" dirty="0"/>
              <a:t> </a:t>
            </a:r>
            <a:r>
              <a:rPr lang="en-GB" sz="1800" dirty="0" err="1"/>
              <a:t>Cyrchwyd</a:t>
            </a:r>
            <a:r>
              <a:rPr lang="en-GB" sz="1800" dirty="0"/>
              <a:t>: 08/12/21</a:t>
            </a:r>
          </a:p>
          <a:p>
            <a:pPr marL="0" indent="0">
              <a:lnSpc>
                <a:spcPct val="100000"/>
              </a:lnSpc>
              <a:spcBef>
                <a:spcPts val="0"/>
              </a:spcBef>
              <a:buNone/>
            </a:pPr>
            <a:endParaRPr lang="en-GB" sz="1800" dirty="0"/>
          </a:p>
          <a:p>
            <a:pPr marL="0" indent="0">
              <a:lnSpc>
                <a:spcPct val="100000"/>
              </a:lnSpc>
              <a:spcBef>
                <a:spcPts val="0"/>
              </a:spcBef>
              <a:buNone/>
            </a:pPr>
            <a:endParaRPr lang="en-GB" sz="1800" dirty="0"/>
          </a:p>
          <a:p>
            <a:pPr marL="0" indent="0">
              <a:lnSpc>
                <a:spcPct val="100000"/>
              </a:lnSpc>
              <a:spcBef>
                <a:spcPts val="0"/>
              </a:spcBef>
              <a:buNone/>
            </a:pPr>
            <a:endParaRPr lang="en-GB" sz="1800" dirty="0"/>
          </a:p>
          <a:p>
            <a:pPr marL="0" indent="0">
              <a:lnSpc>
                <a:spcPct val="100000"/>
              </a:lnSpc>
              <a:spcBef>
                <a:spcPts val="0"/>
              </a:spcBef>
              <a:buNone/>
            </a:pPr>
            <a:r>
              <a:rPr lang="en-GB" sz="2400" b="1" dirty="0" err="1"/>
              <a:t>Lluniau</a:t>
            </a:r>
            <a:endParaRPr lang="en-GB" sz="2400" b="1" dirty="0"/>
          </a:p>
          <a:p>
            <a:pPr marL="0" indent="0">
              <a:lnSpc>
                <a:spcPct val="100000"/>
              </a:lnSpc>
              <a:spcBef>
                <a:spcPts val="0"/>
              </a:spcBef>
              <a:buNone/>
            </a:pPr>
            <a:endParaRPr lang="en-GB" sz="2400" b="1" dirty="0"/>
          </a:p>
          <a:p>
            <a:pPr marL="0" indent="0">
              <a:lnSpc>
                <a:spcPct val="100000"/>
              </a:lnSpc>
              <a:spcBef>
                <a:spcPts val="0"/>
              </a:spcBef>
              <a:buNone/>
            </a:pPr>
            <a:r>
              <a:rPr lang="en-GB" sz="1800" i="1" dirty="0"/>
              <a:t>Y </a:t>
            </a:r>
            <a:r>
              <a:rPr lang="en-GB" sz="1800" i="1" dirty="0" err="1"/>
              <a:t>Pedwar</a:t>
            </a:r>
            <a:r>
              <a:rPr lang="en-GB" sz="1800" i="1" dirty="0"/>
              <a:t> </a:t>
            </a:r>
            <a:r>
              <a:rPr lang="en-GB" sz="1800" i="1" dirty="0" err="1"/>
              <a:t>Diben</a:t>
            </a:r>
            <a:r>
              <a:rPr lang="en-GB" sz="1800" i="1" dirty="0"/>
              <a:t> </a:t>
            </a:r>
            <a:r>
              <a:rPr lang="en-GB" sz="1800" dirty="0" err="1"/>
              <a:t>Ar</a:t>
            </a:r>
            <a:r>
              <a:rPr lang="en-GB" sz="1800" dirty="0"/>
              <a:t> </a:t>
            </a:r>
            <a:r>
              <a:rPr lang="en-GB" sz="1800" dirty="0" err="1"/>
              <a:t>gael</a:t>
            </a:r>
            <a:r>
              <a:rPr lang="en-GB" sz="1800" dirty="0"/>
              <a:t> </a:t>
            </a:r>
            <a:r>
              <a:rPr lang="en-GB" sz="1800" dirty="0" err="1"/>
              <a:t>yn</a:t>
            </a:r>
            <a:r>
              <a:rPr lang="en-GB" sz="1800" dirty="0"/>
              <a:t>:</a:t>
            </a:r>
          </a:p>
          <a:p>
            <a:pPr marL="0" indent="0">
              <a:lnSpc>
                <a:spcPct val="100000"/>
              </a:lnSpc>
              <a:spcBef>
                <a:spcPts val="0"/>
              </a:spcBef>
              <a:buNone/>
            </a:pPr>
            <a:r>
              <a:rPr lang="en-GB" sz="1800" dirty="0">
                <a:hlinkClick r:id="rId7"/>
              </a:rPr>
              <a:t>https://www.ygglonlas.co.uk/y-pedwar-diben-the-four-purposes/</a:t>
            </a:r>
            <a:r>
              <a:rPr lang="en-GB" sz="1800" dirty="0"/>
              <a:t> </a:t>
            </a:r>
            <a:r>
              <a:rPr lang="en-GB" sz="1800" dirty="0" err="1"/>
              <a:t>Cyrchwyd</a:t>
            </a:r>
            <a:r>
              <a:rPr lang="en-GB" sz="1800" dirty="0"/>
              <a:t> 29/12/2021</a:t>
            </a:r>
          </a:p>
          <a:p>
            <a:pPr marL="0" indent="0">
              <a:lnSpc>
                <a:spcPct val="100000"/>
              </a:lnSpc>
              <a:spcBef>
                <a:spcPts val="0"/>
              </a:spcBef>
              <a:buNone/>
            </a:pPr>
            <a:endParaRPr lang="en-GB" sz="1800" dirty="0"/>
          </a:p>
          <a:p>
            <a:pPr marL="0" indent="0">
              <a:lnSpc>
                <a:spcPct val="100000"/>
              </a:lnSpc>
              <a:spcBef>
                <a:spcPts val="0"/>
              </a:spcBef>
              <a:buNone/>
            </a:pPr>
            <a:r>
              <a:rPr lang="en-GB" sz="1800" i="1" dirty="0" err="1"/>
              <a:t>Cyngor</a:t>
            </a:r>
            <a:r>
              <a:rPr lang="en-GB" sz="1800" i="1" dirty="0"/>
              <a:t> Bro Morgannwg </a:t>
            </a:r>
            <a:r>
              <a:rPr lang="en-GB" sz="1800" dirty="0" err="1"/>
              <a:t>Ar</a:t>
            </a:r>
            <a:r>
              <a:rPr lang="en-GB" sz="1800" dirty="0"/>
              <a:t> </a:t>
            </a:r>
            <a:r>
              <a:rPr lang="en-GB" sz="1800" dirty="0" err="1"/>
              <a:t>gael</a:t>
            </a:r>
            <a:r>
              <a:rPr lang="en-GB" sz="1800" dirty="0"/>
              <a:t> </a:t>
            </a:r>
            <a:r>
              <a:rPr lang="en-GB" sz="1800" dirty="0" err="1"/>
              <a:t>yn</a:t>
            </a:r>
            <a:r>
              <a:rPr lang="en-GB" sz="1800" dirty="0"/>
              <a:t>:</a:t>
            </a:r>
          </a:p>
          <a:p>
            <a:pPr marL="0" indent="0">
              <a:lnSpc>
                <a:spcPct val="100000"/>
              </a:lnSpc>
              <a:spcBef>
                <a:spcPts val="0"/>
              </a:spcBef>
              <a:buNone/>
            </a:pPr>
            <a:r>
              <a:rPr lang="en-GB" sz="1800" dirty="0">
                <a:hlinkClick r:id="rId8"/>
              </a:rPr>
              <a:t>https://www.valeofglamorgan.gov.uk/cy/living/schools/Eco-Schools.aspx</a:t>
            </a:r>
            <a:r>
              <a:rPr lang="en-GB" sz="1800" dirty="0"/>
              <a:t>  </a:t>
            </a:r>
            <a:r>
              <a:rPr lang="en-GB" sz="1800" dirty="0" err="1"/>
              <a:t>Cyrchwyd</a:t>
            </a:r>
            <a:r>
              <a:rPr lang="en-GB" sz="1800" dirty="0"/>
              <a:t> 29/12/2021</a:t>
            </a:r>
          </a:p>
          <a:p>
            <a:pPr marL="0" indent="0">
              <a:lnSpc>
                <a:spcPct val="100000"/>
              </a:lnSpc>
              <a:spcBef>
                <a:spcPts val="0"/>
              </a:spcBef>
              <a:buNone/>
            </a:pPr>
            <a:endParaRPr lang="en-GB" sz="1800" dirty="0"/>
          </a:p>
          <a:p>
            <a:pPr marL="0" indent="0">
              <a:lnSpc>
                <a:spcPct val="100000"/>
              </a:lnSpc>
              <a:spcBef>
                <a:spcPts val="0"/>
              </a:spcBef>
              <a:buNone/>
            </a:pPr>
            <a:r>
              <a:rPr lang="en-GB" sz="1800" i="1" dirty="0"/>
              <a:t>Sticker Stocker </a:t>
            </a:r>
            <a:r>
              <a:rPr lang="en-GB" sz="1800" dirty="0"/>
              <a:t>(2021) </a:t>
            </a:r>
            <a:r>
              <a:rPr lang="en-GB" sz="1800" dirty="0" err="1"/>
              <a:t>Ar</a:t>
            </a:r>
            <a:r>
              <a:rPr lang="en-GB" sz="1800" dirty="0"/>
              <a:t> </a:t>
            </a:r>
            <a:r>
              <a:rPr lang="en-GB" sz="1800" dirty="0" err="1"/>
              <a:t>gael</a:t>
            </a:r>
            <a:r>
              <a:rPr lang="en-GB" sz="1800" dirty="0"/>
              <a:t> </a:t>
            </a:r>
            <a:r>
              <a:rPr lang="en-GB" sz="1800" dirty="0" err="1"/>
              <a:t>yn</a:t>
            </a:r>
            <a:r>
              <a:rPr lang="en-GB" sz="1800" dirty="0"/>
              <a:t>:</a:t>
            </a:r>
          </a:p>
          <a:p>
            <a:pPr marL="0" indent="0">
              <a:lnSpc>
                <a:spcPct val="100000"/>
              </a:lnSpc>
              <a:spcBef>
                <a:spcPts val="0"/>
              </a:spcBef>
              <a:buNone/>
            </a:pPr>
            <a:r>
              <a:rPr lang="en-GB" sz="1800" dirty="0">
                <a:hlinkClick r:id="rId9"/>
              </a:rPr>
              <a:t>https://www.stickerstocker.co.uk/144-da-iawn-welsh-well-done-praise-words-30mm-reward-stickers-for-teachers-parents/</a:t>
            </a:r>
            <a:r>
              <a:rPr lang="en-GB" sz="1800" dirty="0"/>
              <a:t>  </a:t>
            </a:r>
            <a:r>
              <a:rPr lang="en-GB" sz="1800" dirty="0" err="1"/>
              <a:t>Cyrchwyd</a:t>
            </a:r>
            <a:r>
              <a:rPr lang="en-GB" sz="1800" dirty="0"/>
              <a:t>: 29/12/2021</a:t>
            </a:r>
          </a:p>
          <a:p>
            <a:pPr marL="0" indent="0">
              <a:lnSpc>
                <a:spcPct val="100000"/>
              </a:lnSpc>
              <a:spcBef>
                <a:spcPts val="0"/>
              </a:spcBef>
              <a:buNone/>
            </a:pPr>
            <a:endParaRPr lang="en-GB" sz="1800" dirty="0"/>
          </a:p>
          <a:p>
            <a:pPr marL="0" indent="0">
              <a:lnSpc>
                <a:spcPct val="100000"/>
              </a:lnSpc>
              <a:spcBef>
                <a:spcPts val="0"/>
              </a:spcBef>
              <a:buNone/>
            </a:pPr>
            <a:r>
              <a:rPr lang="en-GB" sz="1800" dirty="0"/>
              <a:t>The Psychology Notes, </a:t>
            </a:r>
            <a:r>
              <a:rPr lang="en-GB" sz="1800" i="1" dirty="0"/>
              <a:t>What is Bronfenbrenner’s Ecological Systems Theory</a:t>
            </a:r>
            <a:r>
              <a:rPr lang="en-GB" sz="1800" dirty="0"/>
              <a:t>? </a:t>
            </a:r>
            <a:r>
              <a:rPr lang="en-GB" sz="1800" dirty="0" err="1"/>
              <a:t>Ar</a:t>
            </a:r>
            <a:r>
              <a:rPr lang="en-GB" sz="1800" dirty="0"/>
              <a:t> </a:t>
            </a:r>
            <a:r>
              <a:rPr lang="en-GB" sz="1800" dirty="0" err="1"/>
              <a:t>gael</a:t>
            </a:r>
            <a:r>
              <a:rPr lang="en-GB" sz="1800" dirty="0"/>
              <a:t> </a:t>
            </a:r>
            <a:r>
              <a:rPr lang="en-GB" sz="1800" dirty="0" err="1"/>
              <a:t>yn</a:t>
            </a:r>
            <a:r>
              <a:rPr lang="en-GB" sz="1800" dirty="0"/>
              <a:t>:</a:t>
            </a:r>
            <a:endParaRPr lang="en-GB" sz="1800" dirty="0">
              <a:hlinkClick r:id="rId10"/>
            </a:endParaRPr>
          </a:p>
          <a:p>
            <a:pPr marL="0" indent="0">
              <a:lnSpc>
                <a:spcPct val="100000"/>
              </a:lnSpc>
              <a:spcBef>
                <a:spcPts val="0"/>
              </a:spcBef>
              <a:buNone/>
            </a:pPr>
            <a:r>
              <a:rPr lang="en-GB" sz="1800" dirty="0">
                <a:hlinkClick r:id="rId10"/>
              </a:rPr>
              <a:t>https://www.psychologynoteshq.com/bronfenbrenner-ecological-theory/</a:t>
            </a:r>
            <a:r>
              <a:rPr lang="en-GB" sz="1800" dirty="0"/>
              <a:t>  </a:t>
            </a:r>
            <a:r>
              <a:rPr lang="en-GB" sz="1800" dirty="0" err="1"/>
              <a:t>Cyrchwyd</a:t>
            </a:r>
            <a:r>
              <a:rPr lang="en-GB" sz="1800" dirty="0"/>
              <a:t> 29/12/2021</a:t>
            </a:r>
          </a:p>
        </p:txBody>
      </p:sp>
    </p:spTree>
    <p:extLst>
      <p:ext uri="{BB962C8B-B14F-4D97-AF65-F5344CB8AC3E}">
        <p14:creationId xmlns:p14="http://schemas.microsoft.com/office/powerpoint/2010/main" val="23267867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33031</TotalTime>
  <Words>1550</Words>
  <Application>Microsoft Office PowerPoint</Application>
  <PresentationFormat>A3 Paper (297x420 mm)</PresentationFormat>
  <Paragraphs>99</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Berlin Sans FB Demi</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Angharad Keyse</dc:creator>
  <cp:lastModifiedBy>Angharad Keyse</cp:lastModifiedBy>
  <cp:revision>1</cp:revision>
  <dcterms:created xsi:type="dcterms:W3CDTF">2021-12-07T19:01:27Z</dcterms:created>
  <dcterms:modified xsi:type="dcterms:W3CDTF">2021-12-30T17:38:13Z</dcterms:modified>
</cp:coreProperties>
</file>