
<file path=[Content_Types].xml><?xml version="1.0" encoding="utf-8"?>
<Types xmlns="http://schemas.openxmlformats.org/package/2006/content-types">
  <Default Extension="fntdata" ContentType="application/x-fontdat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0" r:id="rId1"/>
  </p:sldMasterIdLst>
  <p:notesMasterIdLst>
    <p:notesMasterId r:id="rId7"/>
  </p:notesMasterIdLst>
  <p:sldIdLst>
    <p:sldId id="256" r:id="rId2"/>
    <p:sldId id="258" r:id="rId3"/>
    <p:sldId id="305" r:id="rId4"/>
    <p:sldId id="260" r:id="rId5"/>
    <p:sldId id="286" r:id="rId6"/>
  </p:sldIdLst>
  <p:sldSz cx="9144000" cy="5143500" type="screen16x9"/>
  <p:notesSz cx="6858000" cy="9144000"/>
  <p:embeddedFontLst>
    <p:embeddedFont>
      <p:font typeface="Mistral" panose="03090702030407020403" pitchFamily="66" charset="0"/>
      <p:regular r:id="rId8"/>
    </p:embeddedFont>
    <p:embeddedFont>
      <p:font typeface="MV Boli" panose="02000500030200090000" pitchFamily="2" charset="0"/>
      <p:regular r:id="rId9"/>
    </p:embeddedFont>
    <p:embeddedFont>
      <p:font typeface="Norican" panose="02000504000000020004"/>
      <p:regular r:id="rId10"/>
    </p:embeddedFont>
    <p:embeddedFont>
      <p:font typeface="Overlock" panose="02000506030000020004"/>
      <p:regular r:id="rId11"/>
      <p:bold r:id="rId12"/>
      <p:italic r:id="rId13"/>
      <p:boldItalic r:id="rId1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0A0A683-439E-483E-B157-3C2506993D8A}">
  <a:tblStyle styleId="{B0A0A683-439E-483E-B157-3C2506993D8A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34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 /><Relationship Id="rId13" Type="http://schemas.openxmlformats.org/officeDocument/2006/relationships/font" Target="fonts/font6.fntdata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notesMaster" Target="notesMasters/notesMaster1.xml" /><Relationship Id="rId12" Type="http://schemas.openxmlformats.org/officeDocument/2006/relationships/font" Target="fonts/font5.fntdata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font" Target="fonts/font4.fntdata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font" Target="fonts/font3.fntdata" /><Relationship Id="rId4" Type="http://schemas.openxmlformats.org/officeDocument/2006/relationships/slide" Target="slides/slide3.xml" /><Relationship Id="rId9" Type="http://schemas.openxmlformats.org/officeDocument/2006/relationships/font" Target="fonts/font2.fntdata" /><Relationship Id="rId14" Type="http://schemas.openxmlformats.org/officeDocument/2006/relationships/font" Target="fonts/font7.fntdata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03101756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Google Shape;2057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58" name="Google Shape;2058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658616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7" name="Google Shape;2337;g1a2fed011c4_0_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8" name="Google Shape;2338;g1a2fed011c4_0_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6881957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7" name="Google Shape;2337;g1a2fed011c4_0_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38" name="Google Shape;2338;g1a2fed011c4_0_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228083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9" name="Google Shape;2529;g1a7cf38619d_0_398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30" name="Google Shape;2530;g1a7cf38619d_0_398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695204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2" name="Google Shape;6142;g1a7cf38619d_0_404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43" name="Google Shape;6143;g1a7cf38619d_0_404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5501222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gradFill>
          <a:gsLst>
            <a:gs pos="0">
              <a:schemeClr val="dk2"/>
            </a:gs>
            <a:gs pos="100000">
              <a:schemeClr val="lt1"/>
            </a:gs>
          </a:gsLst>
          <a:lin ang="5400700" scaled="0"/>
        </a:gradFill>
        <a:effectLst/>
      </p:bgPr>
    </p:bg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711600" y="883225"/>
            <a:ext cx="4774800" cy="2766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200"/>
              <a:buNone/>
              <a:defRPr sz="60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711600" y="3822875"/>
            <a:ext cx="4774800" cy="437400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8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grpSp>
        <p:nvGrpSpPr>
          <p:cNvPr id="11" name="Google Shape;11;p2"/>
          <p:cNvGrpSpPr/>
          <p:nvPr/>
        </p:nvGrpSpPr>
        <p:grpSpPr>
          <a:xfrm>
            <a:off x="8146105" y="396377"/>
            <a:ext cx="631139" cy="595676"/>
            <a:chOff x="8146105" y="472577"/>
            <a:chExt cx="631139" cy="595676"/>
          </a:xfrm>
        </p:grpSpPr>
        <p:sp>
          <p:nvSpPr>
            <p:cNvPr id="12" name="Google Shape;12;p2"/>
            <p:cNvSpPr/>
            <p:nvPr/>
          </p:nvSpPr>
          <p:spPr>
            <a:xfrm>
              <a:off x="8556703" y="472577"/>
              <a:ext cx="191872" cy="170483"/>
            </a:xfrm>
            <a:custGeom>
              <a:avLst/>
              <a:gdLst/>
              <a:ahLst/>
              <a:cxnLst/>
              <a:rect l="l" t="t" r="r" b="b"/>
              <a:pathLst>
                <a:path w="2135" h="1897" extrusionOk="0">
                  <a:moveTo>
                    <a:pt x="1712" y="268"/>
                  </a:moveTo>
                  <a:cubicBezTo>
                    <a:pt x="1797" y="268"/>
                    <a:pt x="1849" y="343"/>
                    <a:pt x="1849" y="488"/>
                  </a:cubicBezTo>
                  <a:cubicBezTo>
                    <a:pt x="1832" y="538"/>
                    <a:pt x="1832" y="589"/>
                    <a:pt x="1815" y="639"/>
                  </a:cubicBezTo>
                  <a:cubicBezTo>
                    <a:pt x="1815" y="656"/>
                    <a:pt x="1799" y="673"/>
                    <a:pt x="1799" y="689"/>
                  </a:cubicBezTo>
                  <a:cubicBezTo>
                    <a:pt x="1799" y="706"/>
                    <a:pt x="1799" y="706"/>
                    <a:pt x="1799" y="706"/>
                  </a:cubicBezTo>
                  <a:cubicBezTo>
                    <a:pt x="1782" y="740"/>
                    <a:pt x="1765" y="773"/>
                    <a:pt x="1765" y="807"/>
                  </a:cubicBezTo>
                  <a:cubicBezTo>
                    <a:pt x="1748" y="857"/>
                    <a:pt x="1715" y="908"/>
                    <a:pt x="1698" y="958"/>
                  </a:cubicBezTo>
                  <a:cubicBezTo>
                    <a:pt x="1681" y="992"/>
                    <a:pt x="1664" y="1025"/>
                    <a:pt x="1647" y="1059"/>
                  </a:cubicBezTo>
                  <a:cubicBezTo>
                    <a:pt x="1631" y="1109"/>
                    <a:pt x="1597" y="1160"/>
                    <a:pt x="1563" y="1210"/>
                  </a:cubicBezTo>
                  <a:cubicBezTo>
                    <a:pt x="1547" y="1244"/>
                    <a:pt x="1530" y="1261"/>
                    <a:pt x="1496" y="1294"/>
                  </a:cubicBezTo>
                  <a:cubicBezTo>
                    <a:pt x="1479" y="1311"/>
                    <a:pt x="1463" y="1345"/>
                    <a:pt x="1429" y="1378"/>
                  </a:cubicBezTo>
                  <a:cubicBezTo>
                    <a:pt x="1412" y="1395"/>
                    <a:pt x="1395" y="1412"/>
                    <a:pt x="1379" y="1429"/>
                  </a:cubicBezTo>
                  <a:cubicBezTo>
                    <a:pt x="1362" y="1462"/>
                    <a:pt x="1328" y="1479"/>
                    <a:pt x="1311" y="1496"/>
                  </a:cubicBezTo>
                  <a:cubicBezTo>
                    <a:pt x="1261" y="1529"/>
                    <a:pt x="1211" y="1580"/>
                    <a:pt x="1160" y="1613"/>
                  </a:cubicBezTo>
                  <a:cubicBezTo>
                    <a:pt x="1136" y="1628"/>
                    <a:pt x="1102" y="1634"/>
                    <a:pt x="1065" y="1634"/>
                  </a:cubicBezTo>
                  <a:cubicBezTo>
                    <a:pt x="975" y="1634"/>
                    <a:pt x="862" y="1599"/>
                    <a:pt x="790" y="1563"/>
                  </a:cubicBezTo>
                  <a:cubicBezTo>
                    <a:pt x="471" y="1328"/>
                    <a:pt x="303" y="992"/>
                    <a:pt x="219" y="605"/>
                  </a:cubicBezTo>
                  <a:cubicBezTo>
                    <a:pt x="202" y="555"/>
                    <a:pt x="236" y="471"/>
                    <a:pt x="286" y="454"/>
                  </a:cubicBezTo>
                  <a:cubicBezTo>
                    <a:pt x="306" y="441"/>
                    <a:pt x="330" y="436"/>
                    <a:pt x="354" y="436"/>
                  </a:cubicBezTo>
                  <a:cubicBezTo>
                    <a:pt x="394" y="436"/>
                    <a:pt x="434" y="450"/>
                    <a:pt x="454" y="471"/>
                  </a:cubicBezTo>
                  <a:cubicBezTo>
                    <a:pt x="589" y="622"/>
                    <a:pt x="690" y="773"/>
                    <a:pt x="824" y="925"/>
                  </a:cubicBezTo>
                  <a:cubicBezTo>
                    <a:pt x="891" y="992"/>
                    <a:pt x="992" y="1042"/>
                    <a:pt x="1076" y="1109"/>
                  </a:cubicBezTo>
                  <a:cubicBezTo>
                    <a:pt x="1127" y="1025"/>
                    <a:pt x="1211" y="941"/>
                    <a:pt x="1227" y="857"/>
                  </a:cubicBezTo>
                  <a:cubicBezTo>
                    <a:pt x="1278" y="622"/>
                    <a:pt x="1362" y="421"/>
                    <a:pt x="1597" y="303"/>
                  </a:cubicBezTo>
                  <a:cubicBezTo>
                    <a:pt x="1640" y="279"/>
                    <a:pt x="1678" y="268"/>
                    <a:pt x="1712" y="268"/>
                  </a:cubicBezTo>
                  <a:close/>
                  <a:moveTo>
                    <a:pt x="1664" y="1"/>
                  </a:moveTo>
                  <a:cubicBezTo>
                    <a:pt x="1345" y="118"/>
                    <a:pt x="1110" y="337"/>
                    <a:pt x="1009" y="656"/>
                  </a:cubicBezTo>
                  <a:cubicBezTo>
                    <a:pt x="824" y="505"/>
                    <a:pt x="673" y="353"/>
                    <a:pt x="488" y="253"/>
                  </a:cubicBezTo>
                  <a:cubicBezTo>
                    <a:pt x="438" y="202"/>
                    <a:pt x="370" y="185"/>
                    <a:pt x="320" y="185"/>
                  </a:cubicBezTo>
                  <a:cubicBezTo>
                    <a:pt x="169" y="185"/>
                    <a:pt x="51" y="286"/>
                    <a:pt x="18" y="437"/>
                  </a:cubicBezTo>
                  <a:cubicBezTo>
                    <a:pt x="18" y="454"/>
                    <a:pt x="18" y="454"/>
                    <a:pt x="18" y="454"/>
                  </a:cubicBezTo>
                  <a:cubicBezTo>
                    <a:pt x="1" y="471"/>
                    <a:pt x="1" y="505"/>
                    <a:pt x="1" y="538"/>
                  </a:cubicBezTo>
                  <a:cubicBezTo>
                    <a:pt x="1" y="589"/>
                    <a:pt x="1" y="639"/>
                    <a:pt x="18" y="706"/>
                  </a:cubicBezTo>
                  <a:cubicBezTo>
                    <a:pt x="85" y="1109"/>
                    <a:pt x="387" y="1613"/>
                    <a:pt x="723" y="1765"/>
                  </a:cubicBezTo>
                  <a:cubicBezTo>
                    <a:pt x="902" y="1851"/>
                    <a:pt x="1020" y="1897"/>
                    <a:pt x="1122" y="1897"/>
                  </a:cubicBezTo>
                  <a:cubicBezTo>
                    <a:pt x="1258" y="1897"/>
                    <a:pt x="1364" y="1813"/>
                    <a:pt x="1547" y="1630"/>
                  </a:cubicBezTo>
                  <a:cubicBezTo>
                    <a:pt x="1681" y="1496"/>
                    <a:pt x="1799" y="1345"/>
                    <a:pt x="1883" y="1177"/>
                  </a:cubicBezTo>
                  <a:cubicBezTo>
                    <a:pt x="1967" y="1009"/>
                    <a:pt x="2034" y="824"/>
                    <a:pt x="2067" y="639"/>
                  </a:cubicBezTo>
                  <a:cubicBezTo>
                    <a:pt x="2135" y="320"/>
                    <a:pt x="2084" y="185"/>
                    <a:pt x="1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8146105" y="672735"/>
              <a:ext cx="292437" cy="336383"/>
            </a:xfrm>
            <a:custGeom>
              <a:avLst/>
              <a:gdLst/>
              <a:ahLst/>
              <a:cxnLst/>
              <a:rect l="l" t="t" r="r" b="b"/>
              <a:pathLst>
                <a:path w="3254" h="3743" extrusionOk="0">
                  <a:moveTo>
                    <a:pt x="790" y="248"/>
                  </a:moveTo>
                  <a:cubicBezTo>
                    <a:pt x="841" y="265"/>
                    <a:pt x="891" y="282"/>
                    <a:pt x="925" y="332"/>
                  </a:cubicBezTo>
                  <a:cubicBezTo>
                    <a:pt x="942" y="349"/>
                    <a:pt x="942" y="366"/>
                    <a:pt x="958" y="382"/>
                  </a:cubicBezTo>
                  <a:cubicBezTo>
                    <a:pt x="975" y="399"/>
                    <a:pt x="992" y="433"/>
                    <a:pt x="1009" y="483"/>
                  </a:cubicBezTo>
                  <a:cubicBezTo>
                    <a:pt x="1093" y="668"/>
                    <a:pt x="1126" y="887"/>
                    <a:pt x="1160" y="1088"/>
                  </a:cubicBezTo>
                  <a:cubicBezTo>
                    <a:pt x="1194" y="1307"/>
                    <a:pt x="1194" y="1525"/>
                    <a:pt x="1210" y="1727"/>
                  </a:cubicBezTo>
                  <a:cubicBezTo>
                    <a:pt x="1227" y="1844"/>
                    <a:pt x="1294" y="1945"/>
                    <a:pt x="1328" y="2063"/>
                  </a:cubicBezTo>
                  <a:cubicBezTo>
                    <a:pt x="1429" y="1995"/>
                    <a:pt x="1546" y="1928"/>
                    <a:pt x="1630" y="1844"/>
                  </a:cubicBezTo>
                  <a:cubicBezTo>
                    <a:pt x="1832" y="1659"/>
                    <a:pt x="2000" y="1458"/>
                    <a:pt x="2202" y="1290"/>
                  </a:cubicBezTo>
                  <a:cubicBezTo>
                    <a:pt x="2319" y="1208"/>
                    <a:pt x="2452" y="1101"/>
                    <a:pt x="2591" y="1101"/>
                  </a:cubicBezTo>
                  <a:cubicBezTo>
                    <a:pt x="2651" y="1101"/>
                    <a:pt x="2712" y="1121"/>
                    <a:pt x="2773" y="1172"/>
                  </a:cubicBezTo>
                  <a:cubicBezTo>
                    <a:pt x="2975" y="1340"/>
                    <a:pt x="2891" y="1575"/>
                    <a:pt x="2790" y="1760"/>
                  </a:cubicBezTo>
                  <a:cubicBezTo>
                    <a:pt x="2706" y="1962"/>
                    <a:pt x="2605" y="2180"/>
                    <a:pt x="2437" y="2331"/>
                  </a:cubicBezTo>
                  <a:cubicBezTo>
                    <a:pt x="2151" y="2617"/>
                    <a:pt x="1849" y="2869"/>
                    <a:pt x="1546" y="3121"/>
                  </a:cubicBezTo>
                  <a:cubicBezTo>
                    <a:pt x="1446" y="3205"/>
                    <a:pt x="1345" y="3289"/>
                    <a:pt x="1244" y="3373"/>
                  </a:cubicBezTo>
                  <a:cubicBezTo>
                    <a:pt x="1180" y="3431"/>
                    <a:pt x="1119" y="3457"/>
                    <a:pt x="1062" y="3457"/>
                  </a:cubicBezTo>
                  <a:cubicBezTo>
                    <a:pt x="969" y="3457"/>
                    <a:pt x="887" y="3387"/>
                    <a:pt x="824" y="3272"/>
                  </a:cubicBezTo>
                  <a:cubicBezTo>
                    <a:pt x="757" y="3172"/>
                    <a:pt x="673" y="3054"/>
                    <a:pt x="656" y="2936"/>
                  </a:cubicBezTo>
                  <a:cubicBezTo>
                    <a:pt x="488" y="2365"/>
                    <a:pt x="354" y="1777"/>
                    <a:pt x="219" y="1189"/>
                  </a:cubicBezTo>
                  <a:cubicBezTo>
                    <a:pt x="320" y="903"/>
                    <a:pt x="370" y="651"/>
                    <a:pt x="505" y="433"/>
                  </a:cubicBezTo>
                  <a:cubicBezTo>
                    <a:pt x="522" y="399"/>
                    <a:pt x="538" y="382"/>
                    <a:pt x="555" y="349"/>
                  </a:cubicBezTo>
                  <a:cubicBezTo>
                    <a:pt x="572" y="332"/>
                    <a:pt x="589" y="332"/>
                    <a:pt x="589" y="315"/>
                  </a:cubicBezTo>
                  <a:cubicBezTo>
                    <a:pt x="622" y="282"/>
                    <a:pt x="656" y="265"/>
                    <a:pt x="690" y="265"/>
                  </a:cubicBezTo>
                  <a:cubicBezTo>
                    <a:pt x="690" y="248"/>
                    <a:pt x="706" y="248"/>
                    <a:pt x="723" y="248"/>
                  </a:cubicBezTo>
                  <a:close/>
                  <a:moveTo>
                    <a:pt x="762" y="0"/>
                  </a:moveTo>
                  <a:cubicBezTo>
                    <a:pt x="606" y="0"/>
                    <a:pt x="445" y="100"/>
                    <a:pt x="320" y="282"/>
                  </a:cubicBezTo>
                  <a:cubicBezTo>
                    <a:pt x="101" y="601"/>
                    <a:pt x="1" y="954"/>
                    <a:pt x="51" y="1340"/>
                  </a:cubicBezTo>
                  <a:cubicBezTo>
                    <a:pt x="118" y="1811"/>
                    <a:pt x="202" y="2281"/>
                    <a:pt x="337" y="2752"/>
                  </a:cubicBezTo>
                  <a:cubicBezTo>
                    <a:pt x="404" y="3004"/>
                    <a:pt x="522" y="3239"/>
                    <a:pt x="673" y="3474"/>
                  </a:cubicBezTo>
                  <a:cubicBezTo>
                    <a:pt x="801" y="3652"/>
                    <a:pt x="918" y="3743"/>
                    <a:pt x="1054" y="3743"/>
                  </a:cubicBezTo>
                  <a:cubicBezTo>
                    <a:pt x="1149" y="3743"/>
                    <a:pt x="1254" y="3698"/>
                    <a:pt x="1378" y="3608"/>
                  </a:cubicBezTo>
                  <a:cubicBezTo>
                    <a:pt x="1647" y="3390"/>
                    <a:pt x="1916" y="3188"/>
                    <a:pt x="2185" y="2953"/>
                  </a:cubicBezTo>
                  <a:cubicBezTo>
                    <a:pt x="2336" y="2819"/>
                    <a:pt x="2487" y="2668"/>
                    <a:pt x="2639" y="2516"/>
                  </a:cubicBezTo>
                  <a:cubicBezTo>
                    <a:pt x="2874" y="2247"/>
                    <a:pt x="3025" y="1878"/>
                    <a:pt x="3143" y="1542"/>
                  </a:cubicBezTo>
                  <a:cubicBezTo>
                    <a:pt x="3254" y="1167"/>
                    <a:pt x="2997" y="861"/>
                    <a:pt x="2649" y="861"/>
                  </a:cubicBezTo>
                  <a:cubicBezTo>
                    <a:pt x="2576" y="861"/>
                    <a:pt x="2499" y="874"/>
                    <a:pt x="2420" y="903"/>
                  </a:cubicBezTo>
                  <a:cubicBezTo>
                    <a:pt x="2235" y="971"/>
                    <a:pt x="2067" y="1088"/>
                    <a:pt x="1899" y="1206"/>
                  </a:cubicBezTo>
                  <a:cubicBezTo>
                    <a:pt x="1748" y="1290"/>
                    <a:pt x="1630" y="1424"/>
                    <a:pt x="1530" y="1525"/>
                  </a:cubicBezTo>
                  <a:cubicBezTo>
                    <a:pt x="1429" y="1122"/>
                    <a:pt x="1378" y="735"/>
                    <a:pt x="1244" y="366"/>
                  </a:cubicBezTo>
                  <a:cubicBezTo>
                    <a:pt x="1160" y="164"/>
                    <a:pt x="1009" y="30"/>
                    <a:pt x="858" y="13"/>
                  </a:cubicBezTo>
                  <a:cubicBezTo>
                    <a:pt x="826" y="4"/>
                    <a:pt x="794" y="0"/>
                    <a:pt x="7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8577912" y="896332"/>
              <a:ext cx="199332" cy="171921"/>
            </a:xfrm>
            <a:custGeom>
              <a:avLst/>
              <a:gdLst/>
              <a:ahLst/>
              <a:cxnLst/>
              <a:rect l="l" t="t" r="r" b="b"/>
              <a:pathLst>
                <a:path w="2218" h="1913" extrusionOk="0">
                  <a:moveTo>
                    <a:pt x="504" y="230"/>
                  </a:moveTo>
                  <a:cubicBezTo>
                    <a:pt x="521" y="247"/>
                    <a:pt x="538" y="280"/>
                    <a:pt x="538" y="297"/>
                  </a:cubicBezTo>
                  <a:cubicBezTo>
                    <a:pt x="605" y="448"/>
                    <a:pt x="655" y="600"/>
                    <a:pt x="723" y="751"/>
                  </a:cubicBezTo>
                  <a:cubicBezTo>
                    <a:pt x="773" y="835"/>
                    <a:pt x="823" y="936"/>
                    <a:pt x="907" y="952"/>
                  </a:cubicBezTo>
                  <a:cubicBezTo>
                    <a:pt x="914" y="957"/>
                    <a:pt x="922" y="959"/>
                    <a:pt x="931" y="959"/>
                  </a:cubicBezTo>
                  <a:cubicBezTo>
                    <a:pt x="985" y="959"/>
                    <a:pt x="1068" y="878"/>
                    <a:pt x="1126" y="835"/>
                  </a:cubicBezTo>
                  <a:cubicBezTo>
                    <a:pt x="1311" y="700"/>
                    <a:pt x="1479" y="549"/>
                    <a:pt x="1663" y="415"/>
                  </a:cubicBezTo>
                  <a:cubicBezTo>
                    <a:pt x="1683" y="402"/>
                    <a:pt x="1709" y="396"/>
                    <a:pt x="1738" y="396"/>
                  </a:cubicBezTo>
                  <a:cubicBezTo>
                    <a:pt x="1783" y="396"/>
                    <a:pt x="1834" y="411"/>
                    <a:pt x="1865" y="432"/>
                  </a:cubicBezTo>
                  <a:cubicBezTo>
                    <a:pt x="1899" y="465"/>
                    <a:pt x="1899" y="566"/>
                    <a:pt x="1865" y="616"/>
                  </a:cubicBezTo>
                  <a:cubicBezTo>
                    <a:pt x="1865" y="650"/>
                    <a:pt x="1848" y="684"/>
                    <a:pt x="1831" y="700"/>
                  </a:cubicBezTo>
                  <a:cubicBezTo>
                    <a:pt x="1831" y="734"/>
                    <a:pt x="1815" y="751"/>
                    <a:pt x="1798" y="768"/>
                  </a:cubicBezTo>
                  <a:cubicBezTo>
                    <a:pt x="1798" y="801"/>
                    <a:pt x="1781" y="835"/>
                    <a:pt x="1764" y="852"/>
                  </a:cubicBezTo>
                  <a:cubicBezTo>
                    <a:pt x="1747" y="868"/>
                    <a:pt x="1747" y="885"/>
                    <a:pt x="1731" y="902"/>
                  </a:cubicBezTo>
                  <a:cubicBezTo>
                    <a:pt x="1714" y="919"/>
                    <a:pt x="1697" y="952"/>
                    <a:pt x="1680" y="986"/>
                  </a:cubicBezTo>
                  <a:cubicBezTo>
                    <a:pt x="1680" y="986"/>
                    <a:pt x="1663" y="1003"/>
                    <a:pt x="1647" y="1020"/>
                  </a:cubicBezTo>
                  <a:cubicBezTo>
                    <a:pt x="1613" y="1070"/>
                    <a:pt x="1563" y="1120"/>
                    <a:pt x="1512" y="1171"/>
                  </a:cubicBezTo>
                  <a:cubicBezTo>
                    <a:pt x="1495" y="1204"/>
                    <a:pt x="1462" y="1221"/>
                    <a:pt x="1445" y="1238"/>
                  </a:cubicBezTo>
                  <a:cubicBezTo>
                    <a:pt x="1411" y="1272"/>
                    <a:pt x="1395" y="1288"/>
                    <a:pt x="1361" y="1305"/>
                  </a:cubicBezTo>
                  <a:cubicBezTo>
                    <a:pt x="1294" y="1356"/>
                    <a:pt x="1210" y="1406"/>
                    <a:pt x="1143" y="1456"/>
                  </a:cubicBezTo>
                  <a:cubicBezTo>
                    <a:pt x="1025" y="1524"/>
                    <a:pt x="907" y="1591"/>
                    <a:pt x="790" y="1675"/>
                  </a:cubicBezTo>
                  <a:cubicBezTo>
                    <a:pt x="286" y="1137"/>
                    <a:pt x="151" y="566"/>
                    <a:pt x="504" y="230"/>
                  </a:cubicBezTo>
                  <a:close/>
                  <a:moveTo>
                    <a:pt x="473" y="0"/>
                  </a:moveTo>
                  <a:cubicBezTo>
                    <a:pt x="367" y="0"/>
                    <a:pt x="261" y="69"/>
                    <a:pt x="168" y="213"/>
                  </a:cubicBezTo>
                  <a:cubicBezTo>
                    <a:pt x="34" y="415"/>
                    <a:pt x="0" y="650"/>
                    <a:pt x="84" y="868"/>
                  </a:cubicBezTo>
                  <a:cubicBezTo>
                    <a:pt x="218" y="1171"/>
                    <a:pt x="386" y="1456"/>
                    <a:pt x="554" y="1742"/>
                  </a:cubicBezTo>
                  <a:cubicBezTo>
                    <a:pt x="616" y="1865"/>
                    <a:pt x="720" y="1913"/>
                    <a:pt x="827" y="1913"/>
                  </a:cubicBezTo>
                  <a:cubicBezTo>
                    <a:pt x="896" y="1913"/>
                    <a:pt x="966" y="1893"/>
                    <a:pt x="1025" y="1860"/>
                  </a:cubicBezTo>
                  <a:cubicBezTo>
                    <a:pt x="1344" y="1675"/>
                    <a:pt x="1647" y="1473"/>
                    <a:pt x="1882" y="1171"/>
                  </a:cubicBezTo>
                  <a:cubicBezTo>
                    <a:pt x="1966" y="1053"/>
                    <a:pt x="2050" y="902"/>
                    <a:pt x="2117" y="751"/>
                  </a:cubicBezTo>
                  <a:cubicBezTo>
                    <a:pt x="2184" y="566"/>
                    <a:pt x="2218" y="381"/>
                    <a:pt x="2050" y="213"/>
                  </a:cubicBezTo>
                  <a:cubicBezTo>
                    <a:pt x="1969" y="148"/>
                    <a:pt x="1884" y="123"/>
                    <a:pt x="1801" y="123"/>
                  </a:cubicBezTo>
                  <a:cubicBezTo>
                    <a:pt x="1712" y="123"/>
                    <a:pt x="1624" y="153"/>
                    <a:pt x="1546" y="196"/>
                  </a:cubicBezTo>
                  <a:cubicBezTo>
                    <a:pt x="1344" y="297"/>
                    <a:pt x="1159" y="432"/>
                    <a:pt x="958" y="549"/>
                  </a:cubicBezTo>
                  <a:cubicBezTo>
                    <a:pt x="907" y="448"/>
                    <a:pt x="857" y="331"/>
                    <a:pt x="807" y="230"/>
                  </a:cubicBezTo>
                  <a:cubicBezTo>
                    <a:pt x="756" y="163"/>
                    <a:pt x="723" y="112"/>
                    <a:pt x="672" y="79"/>
                  </a:cubicBezTo>
                  <a:cubicBezTo>
                    <a:pt x="607" y="27"/>
                    <a:pt x="540" y="0"/>
                    <a:pt x="4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8574857" y="496573"/>
              <a:ext cx="148106" cy="122852"/>
            </a:xfrm>
            <a:custGeom>
              <a:avLst/>
              <a:gdLst/>
              <a:ahLst/>
              <a:cxnLst/>
              <a:rect l="l" t="t" r="r" b="b"/>
              <a:pathLst>
                <a:path w="1648" h="1367" extrusionOk="0">
                  <a:moveTo>
                    <a:pt x="1510" y="1"/>
                  </a:moveTo>
                  <a:cubicBezTo>
                    <a:pt x="1476" y="1"/>
                    <a:pt x="1438" y="12"/>
                    <a:pt x="1395" y="36"/>
                  </a:cubicBezTo>
                  <a:cubicBezTo>
                    <a:pt x="1160" y="154"/>
                    <a:pt x="1076" y="355"/>
                    <a:pt x="1025" y="590"/>
                  </a:cubicBezTo>
                  <a:cubicBezTo>
                    <a:pt x="1009" y="674"/>
                    <a:pt x="925" y="758"/>
                    <a:pt x="874" y="826"/>
                  </a:cubicBezTo>
                  <a:cubicBezTo>
                    <a:pt x="790" y="775"/>
                    <a:pt x="689" y="725"/>
                    <a:pt x="622" y="658"/>
                  </a:cubicBezTo>
                  <a:cubicBezTo>
                    <a:pt x="488" y="506"/>
                    <a:pt x="387" y="355"/>
                    <a:pt x="252" y="204"/>
                  </a:cubicBezTo>
                  <a:cubicBezTo>
                    <a:pt x="232" y="183"/>
                    <a:pt x="185" y="169"/>
                    <a:pt x="145" y="169"/>
                  </a:cubicBezTo>
                  <a:cubicBezTo>
                    <a:pt x="120" y="169"/>
                    <a:pt x="97" y="174"/>
                    <a:pt x="84" y="187"/>
                  </a:cubicBezTo>
                  <a:cubicBezTo>
                    <a:pt x="34" y="204"/>
                    <a:pt x="0" y="288"/>
                    <a:pt x="17" y="338"/>
                  </a:cubicBezTo>
                  <a:cubicBezTo>
                    <a:pt x="101" y="725"/>
                    <a:pt x="269" y="1061"/>
                    <a:pt x="588" y="1279"/>
                  </a:cubicBezTo>
                  <a:cubicBezTo>
                    <a:pt x="661" y="1327"/>
                    <a:pt x="776" y="1367"/>
                    <a:pt x="867" y="1367"/>
                  </a:cubicBezTo>
                  <a:cubicBezTo>
                    <a:pt x="902" y="1367"/>
                    <a:pt x="934" y="1361"/>
                    <a:pt x="958" y="1346"/>
                  </a:cubicBezTo>
                  <a:cubicBezTo>
                    <a:pt x="1361" y="1078"/>
                    <a:pt x="1563" y="658"/>
                    <a:pt x="1647" y="221"/>
                  </a:cubicBezTo>
                  <a:cubicBezTo>
                    <a:pt x="1647" y="76"/>
                    <a:pt x="1595" y="1"/>
                    <a:pt x="15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8165787" y="694573"/>
              <a:ext cx="247682" cy="288842"/>
            </a:xfrm>
            <a:custGeom>
              <a:avLst/>
              <a:gdLst/>
              <a:ahLst/>
              <a:cxnLst/>
              <a:rect l="l" t="t" r="r" b="b"/>
              <a:pathLst>
                <a:path w="2756" h="3214" extrusionOk="0">
                  <a:moveTo>
                    <a:pt x="534" y="0"/>
                  </a:moveTo>
                  <a:cubicBezTo>
                    <a:pt x="447" y="0"/>
                    <a:pt x="357" y="63"/>
                    <a:pt x="286" y="190"/>
                  </a:cubicBezTo>
                  <a:cubicBezTo>
                    <a:pt x="151" y="408"/>
                    <a:pt x="101" y="660"/>
                    <a:pt x="0" y="946"/>
                  </a:cubicBezTo>
                  <a:cubicBezTo>
                    <a:pt x="135" y="1534"/>
                    <a:pt x="269" y="2122"/>
                    <a:pt x="437" y="2693"/>
                  </a:cubicBezTo>
                  <a:cubicBezTo>
                    <a:pt x="454" y="2811"/>
                    <a:pt x="538" y="2929"/>
                    <a:pt x="605" y="3029"/>
                  </a:cubicBezTo>
                  <a:cubicBezTo>
                    <a:pt x="668" y="3144"/>
                    <a:pt x="743" y="3214"/>
                    <a:pt x="836" y="3214"/>
                  </a:cubicBezTo>
                  <a:cubicBezTo>
                    <a:pt x="892" y="3214"/>
                    <a:pt x="955" y="3188"/>
                    <a:pt x="1025" y="3130"/>
                  </a:cubicBezTo>
                  <a:cubicBezTo>
                    <a:pt x="1428" y="2794"/>
                    <a:pt x="1848" y="2458"/>
                    <a:pt x="2218" y="2088"/>
                  </a:cubicBezTo>
                  <a:cubicBezTo>
                    <a:pt x="2386" y="1937"/>
                    <a:pt x="2487" y="1719"/>
                    <a:pt x="2571" y="1517"/>
                  </a:cubicBezTo>
                  <a:cubicBezTo>
                    <a:pt x="2672" y="1332"/>
                    <a:pt x="2756" y="1097"/>
                    <a:pt x="2554" y="929"/>
                  </a:cubicBezTo>
                  <a:cubicBezTo>
                    <a:pt x="2493" y="878"/>
                    <a:pt x="2432" y="858"/>
                    <a:pt x="2372" y="858"/>
                  </a:cubicBezTo>
                  <a:cubicBezTo>
                    <a:pt x="2233" y="858"/>
                    <a:pt x="2100" y="965"/>
                    <a:pt x="1983" y="1047"/>
                  </a:cubicBezTo>
                  <a:cubicBezTo>
                    <a:pt x="1781" y="1215"/>
                    <a:pt x="1613" y="1416"/>
                    <a:pt x="1411" y="1601"/>
                  </a:cubicBezTo>
                  <a:cubicBezTo>
                    <a:pt x="1327" y="1685"/>
                    <a:pt x="1210" y="1752"/>
                    <a:pt x="1109" y="1820"/>
                  </a:cubicBezTo>
                  <a:cubicBezTo>
                    <a:pt x="1075" y="1702"/>
                    <a:pt x="1008" y="1601"/>
                    <a:pt x="991" y="1484"/>
                  </a:cubicBezTo>
                  <a:cubicBezTo>
                    <a:pt x="975" y="1282"/>
                    <a:pt x="975" y="1064"/>
                    <a:pt x="941" y="845"/>
                  </a:cubicBezTo>
                  <a:cubicBezTo>
                    <a:pt x="907" y="644"/>
                    <a:pt x="874" y="425"/>
                    <a:pt x="790" y="240"/>
                  </a:cubicBezTo>
                  <a:cubicBezTo>
                    <a:pt x="728" y="80"/>
                    <a:pt x="632" y="0"/>
                    <a:pt x="5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8591483" y="916912"/>
              <a:ext cx="157093" cy="129952"/>
            </a:xfrm>
            <a:custGeom>
              <a:avLst/>
              <a:gdLst/>
              <a:ahLst/>
              <a:cxnLst/>
              <a:rect l="l" t="t" r="r" b="b"/>
              <a:pathLst>
                <a:path w="1748" h="1446" extrusionOk="0">
                  <a:moveTo>
                    <a:pt x="353" y="1"/>
                  </a:moveTo>
                  <a:lnTo>
                    <a:pt x="353" y="1"/>
                  </a:lnTo>
                  <a:cubicBezTo>
                    <a:pt x="0" y="337"/>
                    <a:pt x="135" y="908"/>
                    <a:pt x="639" y="1446"/>
                  </a:cubicBezTo>
                  <a:cubicBezTo>
                    <a:pt x="756" y="1362"/>
                    <a:pt x="874" y="1295"/>
                    <a:pt x="992" y="1227"/>
                  </a:cubicBezTo>
                  <a:cubicBezTo>
                    <a:pt x="1328" y="1026"/>
                    <a:pt x="1596" y="774"/>
                    <a:pt x="1714" y="387"/>
                  </a:cubicBezTo>
                  <a:cubicBezTo>
                    <a:pt x="1748" y="337"/>
                    <a:pt x="1748" y="236"/>
                    <a:pt x="1714" y="203"/>
                  </a:cubicBezTo>
                  <a:cubicBezTo>
                    <a:pt x="1683" y="182"/>
                    <a:pt x="1632" y="167"/>
                    <a:pt x="1587" y="167"/>
                  </a:cubicBezTo>
                  <a:cubicBezTo>
                    <a:pt x="1558" y="167"/>
                    <a:pt x="1532" y="173"/>
                    <a:pt x="1512" y="186"/>
                  </a:cubicBezTo>
                  <a:cubicBezTo>
                    <a:pt x="1328" y="320"/>
                    <a:pt x="1160" y="471"/>
                    <a:pt x="975" y="606"/>
                  </a:cubicBezTo>
                  <a:cubicBezTo>
                    <a:pt x="917" y="649"/>
                    <a:pt x="834" y="730"/>
                    <a:pt x="780" y="730"/>
                  </a:cubicBezTo>
                  <a:cubicBezTo>
                    <a:pt x="771" y="730"/>
                    <a:pt x="763" y="728"/>
                    <a:pt x="756" y="723"/>
                  </a:cubicBezTo>
                  <a:cubicBezTo>
                    <a:pt x="672" y="707"/>
                    <a:pt x="622" y="606"/>
                    <a:pt x="572" y="505"/>
                  </a:cubicBezTo>
                  <a:cubicBezTo>
                    <a:pt x="504" y="354"/>
                    <a:pt x="437" y="186"/>
                    <a:pt x="35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8146105" y="672735"/>
              <a:ext cx="196366" cy="336383"/>
            </a:xfrm>
            <a:custGeom>
              <a:avLst/>
              <a:gdLst/>
              <a:ahLst/>
              <a:cxnLst/>
              <a:rect l="l" t="t" r="r" b="b"/>
              <a:pathLst>
                <a:path w="2185" h="3743" extrusionOk="0">
                  <a:moveTo>
                    <a:pt x="762" y="0"/>
                  </a:moveTo>
                  <a:cubicBezTo>
                    <a:pt x="606" y="0"/>
                    <a:pt x="445" y="100"/>
                    <a:pt x="320" y="282"/>
                  </a:cubicBezTo>
                  <a:cubicBezTo>
                    <a:pt x="101" y="601"/>
                    <a:pt x="1" y="954"/>
                    <a:pt x="51" y="1340"/>
                  </a:cubicBezTo>
                  <a:cubicBezTo>
                    <a:pt x="118" y="1811"/>
                    <a:pt x="202" y="2281"/>
                    <a:pt x="337" y="2752"/>
                  </a:cubicBezTo>
                  <a:cubicBezTo>
                    <a:pt x="404" y="3004"/>
                    <a:pt x="522" y="3239"/>
                    <a:pt x="673" y="3474"/>
                  </a:cubicBezTo>
                  <a:cubicBezTo>
                    <a:pt x="801" y="3652"/>
                    <a:pt x="918" y="3743"/>
                    <a:pt x="1054" y="3743"/>
                  </a:cubicBezTo>
                  <a:cubicBezTo>
                    <a:pt x="1149" y="3743"/>
                    <a:pt x="1254" y="3698"/>
                    <a:pt x="1378" y="3608"/>
                  </a:cubicBezTo>
                  <a:cubicBezTo>
                    <a:pt x="1647" y="3390"/>
                    <a:pt x="1916" y="3188"/>
                    <a:pt x="2185" y="2953"/>
                  </a:cubicBezTo>
                  <a:cubicBezTo>
                    <a:pt x="2168" y="2953"/>
                    <a:pt x="2168" y="2953"/>
                    <a:pt x="2151" y="2970"/>
                  </a:cubicBezTo>
                  <a:cubicBezTo>
                    <a:pt x="2067" y="2987"/>
                    <a:pt x="1916" y="3088"/>
                    <a:pt x="1866" y="3104"/>
                  </a:cubicBezTo>
                  <a:cubicBezTo>
                    <a:pt x="1810" y="3132"/>
                    <a:pt x="1755" y="3145"/>
                    <a:pt x="1696" y="3145"/>
                  </a:cubicBezTo>
                  <a:cubicBezTo>
                    <a:pt x="1649" y="3145"/>
                    <a:pt x="1599" y="3136"/>
                    <a:pt x="1546" y="3121"/>
                  </a:cubicBezTo>
                  <a:cubicBezTo>
                    <a:pt x="1546" y="3121"/>
                    <a:pt x="1530" y="3104"/>
                    <a:pt x="1513" y="3104"/>
                  </a:cubicBezTo>
                  <a:cubicBezTo>
                    <a:pt x="1227" y="3004"/>
                    <a:pt x="1042" y="2634"/>
                    <a:pt x="925" y="2331"/>
                  </a:cubicBezTo>
                  <a:cubicBezTo>
                    <a:pt x="774" y="1911"/>
                    <a:pt x="656" y="1491"/>
                    <a:pt x="639" y="1038"/>
                  </a:cubicBezTo>
                  <a:cubicBezTo>
                    <a:pt x="622" y="769"/>
                    <a:pt x="723" y="517"/>
                    <a:pt x="790" y="248"/>
                  </a:cubicBezTo>
                  <a:cubicBezTo>
                    <a:pt x="824" y="164"/>
                    <a:pt x="841" y="97"/>
                    <a:pt x="858" y="13"/>
                  </a:cubicBezTo>
                  <a:cubicBezTo>
                    <a:pt x="826" y="4"/>
                    <a:pt x="794" y="0"/>
                    <a:pt x="762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8556703" y="489203"/>
              <a:ext cx="169225" cy="153857"/>
            </a:xfrm>
            <a:custGeom>
              <a:avLst/>
              <a:gdLst/>
              <a:ahLst/>
              <a:cxnLst/>
              <a:rect l="l" t="t" r="r" b="b"/>
              <a:pathLst>
                <a:path w="1883" h="1712" extrusionOk="0">
                  <a:moveTo>
                    <a:pt x="320" y="0"/>
                  </a:moveTo>
                  <a:cubicBezTo>
                    <a:pt x="169" y="0"/>
                    <a:pt x="51" y="101"/>
                    <a:pt x="18" y="252"/>
                  </a:cubicBezTo>
                  <a:cubicBezTo>
                    <a:pt x="18" y="269"/>
                    <a:pt x="18" y="269"/>
                    <a:pt x="18" y="269"/>
                  </a:cubicBezTo>
                  <a:cubicBezTo>
                    <a:pt x="1" y="353"/>
                    <a:pt x="1" y="437"/>
                    <a:pt x="18" y="521"/>
                  </a:cubicBezTo>
                  <a:cubicBezTo>
                    <a:pt x="85" y="924"/>
                    <a:pt x="387" y="1428"/>
                    <a:pt x="723" y="1580"/>
                  </a:cubicBezTo>
                  <a:cubicBezTo>
                    <a:pt x="902" y="1666"/>
                    <a:pt x="1020" y="1712"/>
                    <a:pt x="1122" y="1712"/>
                  </a:cubicBezTo>
                  <a:cubicBezTo>
                    <a:pt x="1258" y="1712"/>
                    <a:pt x="1364" y="1628"/>
                    <a:pt x="1547" y="1445"/>
                  </a:cubicBezTo>
                  <a:cubicBezTo>
                    <a:pt x="1681" y="1311"/>
                    <a:pt x="1799" y="1160"/>
                    <a:pt x="1883" y="992"/>
                  </a:cubicBezTo>
                  <a:lnTo>
                    <a:pt x="1832" y="992"/>
                  </a:lnTo>
                  <a:cubicBezTo>
                    <a:pt x="1832" y="992"/>
                    <a:pt x="1815" y="992"/>
                    <a:pt x="1799" y="1008"/>
                  </a:cubicBezTo>
                  <a:cubicBezTo>
                    <a:pt x="1715" y="1025"/>
                    <a:pt x="1647" y="1092"/>
                    <a:pt x="1580" y="1126"/>
                  </a:cubicBezTo>
                  <a:cubicBezTo>
                    <a:pt x="1547" y="1143"/>
                    <a:pt x="1530" y="1143"/>
                    <a:pt x="1496" y="1160"/>
                  </a:cubicBezTo>
                  <a:cubicBezTo>
                    <a:pt x="1496" y="1176"/>
                    <a:pt x="1479" y="1176"/>
                    <a:pt x="1463" y="1176"/>
                  </a:cubicBezTo>
                  <a:cubicBezTo>
                    <a:pt x="1463" y="1176"/>
                    <a:pt x="1446" y="1176"/>
                    <a:pt x="1429" y="1193"/>
                  </a:cubicBezTo>
                  <a:cubicBezTo>
                    <a:pt x="1395" y="1193"/>
                    <a:pt x="1362" y="1210"/>
                    <a:pt x="1328" y="1210"/>
                  </a:cubicBezTo>
                  <a:cubicBezTo>
                    <a:pt x="1311" y="1210"/>
                    <a:pt x="1227" y="1227"/>
                    <a:pt x="1211" y="1227"/>
                  </a:cubicBezTo>
                  <a:cubicBezTo>
                    <a:pt x="1194" y="1227"/>
                    <a:pt x="1160" y="1244"/>
                    <a:pt x="1143" y="1244"/>
                  </a:cubicBezTo>
                  <a:lnTo>
                    <a:pt x="992" y="1244"/>
                  </a:lnTo>
                  <a:cubicBezTo>
                    <a:pt x="992" y="1244"/>
                    <a:pt x="962" y="1236"/>
                    <a:pt x="947" y="1236"/>
                  </a:cubicBezTo>
                  <a:cubicBezTo>
                    <a:pt x="940" y="1236"/>
                    <a:pt x="936" y="1238"/>
                    <a:pt x="942" y="1244"/>
                  </a:cubicBezTo>
                  <a:cubicBezTo>
                    <a:pt x="925" y="1227"/>
                    <a:pt x="908" y="1227"/>
                    <a:pt x="891" y="1227"/>
                  </a:cubicBezTo>
                  <a:cubicBezTo>
                    <a:pt x="790" y="1176"/>
                    <a:pt x="706" y="1109"/>
                    <a:pt x="622" y="1025"/>
                  </a:cubicBezTo>
                  <a:cubicBezTo>
                    <a:pt x="572" y="975"/>
                    <a:pt x="538" y="924"/>
                    <a:pt x="505" y="891"/>
                  </a:cubicBezTo>
                  <a:cubicBezTo>
                    <a:pt x="471" y="840"/>
                    <a:pt x="421" y="790"/>
                    <a:pt x="387" y="723"/>
                  </a:cubicBezTo>
                  <a:cubicBezTo>
                    <a:pt x="337" y="622"/>
                    <a:pt x="303" y="488"/>
                    <a:pt x="286" y="370"/>
                  </a:cubicBezTo>
                  <a:cubicBezTo>
                    <a:pt x="286" y="336"/>
                    <a:pt x="286" y="303"/>
                    <a:pt x="286" y="269"/>
                  </a:cubicBezTo>
                  <a:cubicBezTo>
                    <a:pt x="286" y="219"/>
                    <a:pt x="286" y="168"/>
                    <a:pt x="286" y="135"/>
                  </a:cubicBezTo>
                  <a:cubicBezTo>
                    <a:pt x="303" y="84"/>
                    <a:pt x="303" y="51"/>
                    <a:pt x="320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8577912" y="896332"/>
              <a:ext cx="169135" cy="171921"/>
            </a:xfrm>
            <a:custGeom>
              <a:avLst/>
              <a:gdLst/>
              <a:ahLst/>
              <a:cxnLst/>
              <a:rect l="l" t="t" r="r" b="b"/>
              <a:pathLst>
                <a:path w="1882" h="1913" extrusionOk="0">
                  <a:moveTo>
                    <a:pt x="473" y="0"/>
                  </a:moveTo>
                  <a:cubicBezTo>
                    <a:pt x="367" y="0"/>
                    <a:pt x="261" y="69"/>
                    <a:pt x="168" y="213"/>
                  </a:cubicBezTo>
                  <a:cubicBezTo>
                    <a:pt x="34" y="415"/>
                    <a:pt x="0" y="650"/>
                    <a:pt x="84" y="868"/>
                  </a:cubicBezTo>
                  <a:cubicBezTo>
                    <a:pt x="218" y="1171"/>
                    <a:pt x="386" y="1456"/>
                    <a:pt x="554" y="1742"/>
                  </a:cubicBezTo>
                  <a:cubicBezTo>
                    <a:pt x="616" y="1865"/>
                    <a:pt x="720" y="1913"/>
                    <a:pt x="827" y="1913"/>
                  </a:cubicBezTo>
                  <a:cubicBezTo>
                    <a:pt x="896" y="1913"/>
                    <a:pt x="966" y="1893"/>
                    <a:pt x="1025" y="1860"/>
                  </a:cubicBezTo>
                  <a:cubicBezTo>
                    <a:pt x="1344" y="1675"/>
                    <a:pt x="1647" y="1473"/>
                    <a:pt x="1882" y="1171"/>
                  </a:cubicBezTo>
                  <a:cubicBezTo>
                    <a:pt x="1781" y="1171"/>
                    <a:pt x="1697" y="1171"/>
                    <a:pt x="1613" y="1204"/>
                  </a:cubicBezTo>
                  <a:cubicBezTo>
                    <a:pt x="1546" y="1204"/>
                    <a:pt x="1479" y="1255"/>
                    <a:pt x="1428" y="1288"/>
                  </a:cubicBezTo>
                  <a:lnTo>
                    <a:pt x="1411" y="1288"/>
                  </a:lnTo>
                  <a:cubicBezTo>
                    <a:pt x="1395" y="1288"/>
                    <a:pt x="1378" y="1305"/>
                    <a:pt x="1361" y="1305"/>
                  </a:cubicBezTo>
                  <a:cubicBezTo>
                    <a:pt x="1327" y="1322"/>
                    <a:pt x="1294" y="1339"/>
                    <a:pt x="1260" y="1356"/>
                  </a:cubicBezTo>
                  <a:lnTo>
                    <a:pt x="1243" y="1356"/>
                  </a:lnTo>
                  <a:cubicBezTo>
                    <a:pt x="1227" y="1356"/>
                    <a:pt x="1227" y="1372"/>
                    <a:pt x="1210" y="1372"/>
                  </a:cubicBezTo>
                  <a:cubicBezTo>
                    <a:pt x="1143" y="1389"/>
                    <a:pt x="1075" y="1406"/>
                    <a:pt x="1008" y="1423"/>
                  </a:cubicBezTo>
                  <a:cubicBezTo>
                    <a:pt x="975" y="1423"/>
                    <a:pt x="958" y="1440"/>
                    <a:pt x="941" y="1440"/>
                  </a:cubicBezTo>
                  <a:lnTo>
                    <a:pt x="874" y="1440"/>
                  </a:lnTo>
                  <a:cubicBezTo>
                    <a:pt x="874" y="1440"/>
                    <a:pt x="874" y="1440"/>
                    <a:pt x="857" y="1423"/>
                  </a:cubicBezTo>
                  <a:cubicBezTo>
                    <a:pt x="857" y="1423"/>
                    <a:pt x="807" y="1406"/>
                    <a:pt x="807" y="1406"/>
                  </a:cubicBezTo>
                  <a:cubicBezTo>
                    <a:pt x="706" y="1322"/>
                    <a:pt x="622" y="1221"/>
                    <a:pt x="554" y="1104"/>
                  </a:cubicBezTo>
                  <a:cubicBezTo>
                    <a:pt x="538" y="1087"/>
                    <a:pt x="521" y="1053"/>
                    <a:pt x="521" y="1020"/>
                  </a:cubicBezTo>
                  <a:cubicBezTo>
                    <a:pt x="504" y="1020"/>
                    <a:pt x="504" y="1003"/>
                    <a:pt x="504" y="986"/>
                  </a:cubicBezTo>
                  <a:cubicBezTo>
                    <a:pt x="487" y="986"/>
                    <a:pt x="487" y="969"/>
                    <a:pt x="487" y="969"/>
                  </a:cubicBezTo>
                  <a:cubicBezTo>
                    <a:pt x="487" y="936"/>
                    <a:pt x="470" y="919"/>
                    <a:pt x="470" y="885"/>
                  </a:cubicBezTo>
                  <a:cubicBezTo>
                    <a:pt x="454" y="885"/>
                    <a:pt x="454" y="835"/>
                    <a:pt x="454" y="818"/>
                  </a:cubicBezTo>
                  <a:cubicBezTo>
                    <a:pt x="454" y="801"/>
                    <a:pt x="454" y="768"/>
                    <a:pt x="454" y="751"/>
                  </a:cubicBezTo>
                  <a:cubicBezTo>
                    <a:pt x="437" y="734"/>
                    <a:pt x="437" y="700"/>
                    <a:pt x="454" y="684"/>
                  </a:cubicBezTo>
                  <a:cubicBezTo>
                    <a:pt x="454" y="667"/>
                    <a:pt x="454" y="616"/>
                    <a:pt x="454" y="616"/>
                  </a:cubicBezTo>
                  <a:cubicBezTo>
                    <a:pt x="454" y="583"/>
                    <a:pt x="454" y="566"/>
                    <a:pt x="454" y="549"/>
                  </a:cubicBezTo>
                  <a:cubicBezTo>
                    <a:pt x="487" y="465"/>
                    <a:pt x="504" y="381"/>
                    <a:pt x="538" y="297"/>
                  </a:cubicBezTo>
                  <a:cubicBezTo>
                    <a:pt x="554" y="280"/>
                    <a:pt x="554" y="247"/>
                    <a:pt x="571" y="230"/>
                  </a:cubicBezTo>
                  <a:cubicBezTo>
                    <a:pt x="588" y="180"/>
                    <a:pt x="622" y="146"/>
                    <a:pt x="655" y="96"/>
                  </a:cubicBezTo>
                  <a:cubicBezTo>
                    <a:pt x="655" y="96"/>
                    <a:pt x="672" y="79"/>
                    <a:pt x="672" y="79"/>
                  </a:cubicBezTo>
                  <a:cubicBezTo>
                    <a:pt x="607" y="27"/>
                    <a:pt x="540" y="0"/>
                    <a:pt x="473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8208026" y="749125"/>
              <a:ext cx="139209" cy="173090"/>
            </a:xfrm>
            <a:custGeom>
              <a:avLst/>
              <a:gdLst/>
              <a:ahLst/>
              <a:cxnLst/>
              <a:rect l="l" t="t" r="r" b="b"/>
              <a:pathLst>
                <a:path w="1549" h="1926" extrusionOk="0">
                  <a:moveTo>
                    <a:pt x="172" y="0"/>
                  </a:moveTo>
                  <a:cubicBezTo>
                    <a:pt x="163" y="0"/>
                    <a:pt x="152" y="10"/>
                    <a:pt x="152" y="20"/>
                  </a:cubicBezTo>
                  <a:cubicBezTo>
                    <a:pt x="135" y="591"/>
                    <a:pt x="1" y="1448"/>
                    <a:pt x="555" y="1818"/>
                  </a:cubicBezTo>
                  <a:cubicBezTo>
                    <a:pt x="671" y="1893"/>
                    <a:pt x="786" y="1926"/>
                    <a:pt x="893" y="1926"/>
                  </a:cubicBezTo>
                  <a:cubicBezTo>
                    <a:pt x="1266" y="1926"/>
                    <a:pt x="1548" y="1526"/>
                    <a:pt x="1496" y="1095"/>
                  </a:cubicBezTo>
                  <a:cubicBezTo>
                    <a:pt x="1496" y="1059"/>
                    <a:pt x="1470" y="1031"/>
                    <a:pt x="1436" y="1031"/>
                  </a:cubicBezTo>
                  <a:cubicBezTo>
                    <a:pt x="1423" y="1031"/>
                    <a:pt x="1409" y="1035"/>
                    <a:pt x="1395" y="1045"/>
                  </a:cubicBezTo>
                  <a:cubicBezTo>
                    <a:pt x="1244" y="1129"/>
                    <a:pt x="1177" y="1246"/>
                    <a:pt x="1059" y="1364"/>
                  </a:cubicBezTo>
                  <a:cubicBezTo>
                    <a:pt x="995" y="1428"/>
                    <a:pt x="854" y="1600"/>
                    <a:pt x="738" y="1600"/>
                  </a:cubicBezTo>
                  <a:cubicBezTo>
                    <a:pt x="733" y="1600"/>
                    <a:pt x="728" y="1600"/>
                    <a:pt x="723" y="1599"/>
                  </a:cubicBezTo>
                  <a:cubicBezTo>
                    <a:pt x="622" y="1582"/>
                    <a:pt x="521" y="1381"/>
                    <a:pt x="471" y="1297"/>
                  </a:cubicBezTo>
                  <a:cubicBezTo>
                    <a:pt x="269" y="910"/>
                    <a:pt x="253" y="440"/>
                    <a:pt x="185" y="20"/>
                  </a:cubicBezTo>
                  <a:cubicBezTo>
                    <a:pt x="185" y="6"/>
                    <a:pt x="179" y="0"/>
                    <a:pt x="172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8601997" y="518771"/>
              <a:ext cx="110360" cy="67942"/>
            </a:xfrm>
            <a:custGeom>
              <a:avLst/>
              <a:gdLst/>
              <a:ahLst/>
              <a:cxnLst/>
              <a:rect l="l" t="t" r="r" b="b"/>
              <a:pathLst>
                <a:path w="1228" h="756" extrusionOk="0">
                  <a:moveTo>
                    <a:pt x="1077" y="1"/>
                  </a:moveTo>
                  <a:cubicBezTo>
                    <a:pt x="1059" y="1"/>
                    <a:pt x="1041" y="9"/>
                    <a:pt x="1026" y="24"/>
                  </a:cubicBezTo>
                  <a:cubicBezTo>
                    <a:pt x="841" y="159"/>
                    <a:pt x="908" y="478"/>
                    <a:pt x="623" y="545"/>
                  </a:cubicBezTo>
                  <a:cubicBezTo>
                    <a:pt x="611" y="546"/>
                    <a:pt x="599" y="547"/>
                    <a:pt x="588" y="547"/>
                  </a:cubicBezTo>
                  <a:cubicBezTo>
                    <a:pt x="473" y="547"/>
                    <a:pt x="395" y="472"/>
                    <a:pt x="303" y="411"/>
                  </a:cubicBezTo>
                  <a:cubicBezTo>
                    <a:pt x="202" y="327"/>
                    <a:pt x="118" y="276"/>
                    <a:pt x="34" y="175"/>
                  </a:cubicBezTo>
                  <a:cubicBezTo>
                    <a:pt x="18" y="175"/>
                    <a:pt x="1" y="175"/>
                    <a:pt x="18" y="192"/>
                  </a:cubicBezTo>
                  <a:cubicBezTo>
                    <a:pt x="63" y="467"/>
                    <a:pt x="234" y="756"/>
                    <a:pt x="530" y="756"/>
                  </a:cubicBezTo>
                  <a:cubicBezTo>
                    <a:pt x="559" y="756"/>
                    <a:pt x="590" y="753"/>
                    <a:pt x="623" y="747"/>
                  </a:cubicBezTo>
                  <a:cubicBezTo>
                    <a:pt x="891" y="713"/>
                    <a:pt x="1227" y="327"/>
                    <a:pt x="1127" y="41"/>
                  </a:cubicBezTo>
                  <a:cubicBezTo>
                    <a:pt x="1117" y="13"/>
                    <a:pt x="1098" y="1"/>
                    <a:pt x="107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8629767" y="932819"/>
              <a:ext cx="109731" cy="64437"/>
            </a:xfrm>
            <a:custGeom>
              <a:avLst/>
              <a:gdLst/>
              <a:ahLst/>
              <a:cxnLst/>
              <a:rect l="l" t="t" r="r" b="b"/>
              <a:pathLst>
                <a:path w="1221" h="717" extrusionOk="0">
                  <a:moveTo>
                    <a:pt x="999" y="0"/>
                  </a:moveTo>
                  <a:cubicBezTo>
                    <a:pt x="965" y="0"/>
                    <a:pt x="931" y="12"/>
                    <a:pt x="902" y="42"/>
                  </a:cubicBezTo>
                  <a:cubicBezTo>
                    <a:pt x="767" y="160"/>
                    <a:pt x="666" y="278"/>
                    <a:pt x="549" y="395"/>
                  </a:cubicBezTo>
                  <a:cubicBezTo>
                    <a:pt x="489" y="455"/>
                    <a:pt x="412" y="550"/>
                    <a:pt x="317" y="550"/>
                  </a:cubicBezTo>
                  <a:cubicBezTo>
                    <a:pt x="280" y="550"/>
                    <a:pt x="239" y="534"/>
                    <a:pt x="196" y="496"/>
                  </a:cubicBezTo>
                  <a:cubicBezTo>
                    <a:pt x="112" y="429"/>
                    <a:pt x="95" y="294"/>
                    <a:pt x="62" y="194"/>
                  </a:cubicBezTo>
                  <a:cubicBezTo>
                    <a:pt x="62" y="181"/>
                    <a:pt x="52" y="175"/>
                    <a:pt x="41" y="175"/>
                  </a:cubicBezTo>
                  <a:cubicBezTo>
                    <a:pt x="22" y="175"/>
                    <a:pt x="1" y="190"/>
                    <a:pt x="11" y="210"/>
                  </a:cubicBezTo>
                  <a:cubicBezTo>
                    <a:pt x="11" y="429"/>
                    <a:pt x="78" y="698"/>
                    <a:pt x="330" y="714"/>
                  </a:cubicBezTo>
                  <a:cubicBezTo>
                    <a:pt x="342" y="716"/>
                    <a:pt x="354" y="717"/>
                    <a:pt x="365" y="717"/>
                  </a:cubicBezTo>
                  <a:cubicBezTo>
                    <a:pt x="482" y="717"/>
                    <a:pt x="574" y="640"/>
                    <a:pt x="666" y="563"/>
                  </a:cubicBezTo>
                  <a:cubicBezTo>
                    <a:pt x="818" y="462"/>
                    <a:pt x="969" y="362"/>
                    <a:pt x="1103" y="244"/>
                  </a:cubicBezTo>
                  <a:cubicBezTo>
                    <a:pt x="1221" y="153"/>
                    <a:pt x="1115" y="0"/>
                    <a:pt x="999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" name="Google Shape;24;p2"/>
          <p:cNvGrpSpPr/>
          <p:nvPr/>
        </p:nvGrpSpPr>
        <p:grpSpPr>
          <a:xfrm>
            <a:off x="5486393" y="4581882"/>
            <a:ext cx="221383" cy="220134"/>
            <a:chOff x="6465923" y="957446"/>
            <a:chExt cx="278400" cy="276864"/>
          </a:xfrm>
        </p:grpSpPr>
        <p:sp>
          <p:nvSpPr>
            <p:cNvPr id="25" name="Google Shape;25;p2"/>
            <p:cNvSpPr/>
            <p:nvPr/>
          </p:nvSpPr>
          <p:spPr>
            <a:xfrm>
              <a:off x="6465923" y="957446"/>
              <a:ext cx="278400" cy="276864"/>
            </a:xfrm>
            <a:custGeom>
              <a:avLst/>
              <a:gdLst/>
              <a:ahLst/>
              <a:cxnLst/>
              <a:rect l="l" t="t" r="r" b="b"/>
              <a:pathLst>
                <a:path w="2538" h="2524" extrusionOk="0">
                  <a:moveTo>
                    <a:pt x="2252" y="202"/>
                  </a:moveTo>
                  <a:lnTo>
                    <a:pt x="2252" y="202"/>
                  </a:lnTo>
                  <a:cubicBezTo>
                    <a:pt x="2219" y="403"/>
                    <a:pt x="2235" y="555"/>
                    <a:pt x="2185" y="689"/>
                  </a:cubicBezTo>
                  <a:cubicBezTo>
                    <a:pt x="2118" y="823"/>
                    <a:pt x="2051" y="975"/>
                    <a:pt x="1983" y="1109"/>
                  </a:cubicBezTo>
                  <a:cubicBezTo>
                    <a:pt x="1950" y="1176"/>
                    <a:pt x="1916" y="1227"/>
                    <a:pt x="1866" y="1294"/>
                  </a:cubicBezTo>
                  <a:cubicBezTo>
                    <a:pt x="1866" y="1311"/>
                    <a:pt x="1849" y="1328"/>
                    <a:pt x="1849" y="1328"/>
                  </a:cubicBezTo>
                  <a:cubicBezTo>
                    <a:pt x="1815" y="1378"/>
                    <a:pt x="1799" y="1412"/>
                    <a:pt x="1765" y="1445"/>
                  </a:cubicBezTo>
                  <a:cubicBezTo>
                    <a:pt x="1765" y="1445"/>
                    <a:pt x="1765" y="1462"/>
                    <a:pt x="1765" y="1462"/>
                  </a:cubicBezTo>
                  <a:cubicBezTo>
                    <a:pt x="1748" y="1496"/>
                    <a:pt x="1715" y="1512"/>
                    <a:pt x="1698" y="1546"/>
                  </a:cubicBezTo>
                  <a:cubicBezTo>
                    <a:pt x="1698" y="1546"/>
                    <a:pt x="1698" y="1546"/>
                    <a:pt x="1681" y="1563"/>
                  </a:cubicBezTo>
                  <a:cubicBezTo>
                    <a:pt x="1647" y="1596"/>
                    <a:pt x="1614" y="1647"/>
                    <a:pt x="1580" y="1680"/>
                  </a:cubicBezTo>
                  <a:cubicBezTo>
                    <a:pt x="1547" y="1731"/>
                    <a:pt x="1513" y="1764"/>
                    <a:pt x="1463" y="1815"/>
                  </a:cubicBezTo>
                  <a:cubicBezTo>
                    <a:pt x="1446" y="1832"/>
                    <a:pt x="1429" y="1848"/>
                    <a:pt x="1412" y="1865"/>
                  </a:cubicBezTo>
                  <a:cubicBezTo>
                    <a:pt x="1379" y="1899"/>
                    <a:pt x="1345" y="1932"/>
                    <a:pt x="1311" y="1966"/>
                  </a:cubicBezTo>
                  <a:cubicBezTo>
                    <a:pt x="1311" y="1966"/>
                    <a:pt x="1295" y="1983"/>
                    <a:pt x="1278" y="1983"/>
                  </a:cubicBezTo>
                  <a:cubicBezTo>
                    <a:pt x="1261" y="2000"/>
                    <a:pt x="1244" y="2016"/>
                    <a:pt x="1227" y="2050"/>
                  </a:cubicBezTo>
                  <a:lnTo>
                    <a:pt x="1211" y="2050"/>
                  </a:lnTo>
                  <a:cubicBezTo>
                    <a:pt x="1177" y="2084"/>
                    <a:pt x="1143" y="2100"/>
                    <a:pt x="1110" y="2134"/>
                  </a:cubicBezTo>
                  <a:cubicBezTo>
                    <a:pt x="1093" y="2151"/>
                    <a:pt x="1093" y="2151"/>
                    <a:pt x="1076" y="2168"/>
                  </a:cubicBezTo>
                  <a:cubicBezTo>
                    <a:pt x="1015" y="2206"/>
                    <a:pt x="964" y="2227"/>
                    <a:pt x="917" y="2227"/>
                  </a:cubicBezTo>
                  <a:cubicBezTo>
                    <a:pt x="861" y="2227"/>
                    <a:pt x="811" y="2198"/>
                    <a:pt x="757" y="2134"/>
                  </a:cubicBezTo>
                  <a:cubicBezTo>
                    <a:pt x="370" y="1680"/>
                    <a:pt x="286" y="1143"/>
                    <a:pt x="286" y="571"/>
                  </a:cubicBezTo>
                  <a:cubicBezTo>
                    <a:pt x="286" y="487"/>
                    <a:pt x="337" y="403"/>
                    <a:pt x="370" y="319"/>
                  </a:cubicBezTo>
                  <a:cubicBezTo>
                    <a:pt x="404" y="319"/>
                    <a:pt x="421" y="303"/>
                    <a:pt x="454" y="303"/>
                  </a:cubicBezTo>
                  <a:cubicBezTo>
                    <a:pt x="454" y="319"/>
                    <a:pt x="454" y="336"/>
                    <a:pt x="471" y="336"/>
                  </a:cubicBezTo>
                  <a:cubicBezTo>
                    <a:pt x="538" y="504"/>
                    <a:pt x="622" y="672"/>
                    <a:pt x="706" y="840"/>
                  </a:cubicBezTo>
                  <a:cubicBezTo>
                    <a:pt x="790" y="992"/>
                    <a:pt x="891" y="1143"/>
                    <a:pt x="992" y="1294"/>
                  </a:cubicBezTo>
                  <a:cubicBezTo>
                    <a:pt x="1110" y="1176"/>
                    <a:pt x="1244" y="1059"/>
                    <a:pt x="1345" y="924"/>
                  </a:cubicBezTo>
                  <a:cubicBezTo>
                    <a:pt x="1580" y="639"/>
                    <a:pt x="1815" y="370"/>
                    <a:pt x="2252" y="202"/>
                  </a:cubicBezTo>
                  <a:close/>
                  <a:moveTo>
                    <a:pt x="2166" y="0"/>
                  </a:moveTo>
                  <a:cubicBezTo>
                    <a:pt x="2037" y="0"/>
                    <a:pt x="1918" y="88"/>
                    <a:pt x="1815" y="168"/>
                  </a:cubicBezTo>
                  <a:cubicBezTo>
                    <a:pt x="1530" y="387"/>
                    <a:pt x="1278" y="622"/>
                    <a:pt x="1009" y="874"/>
                  </a:cubicBezTo>
                  <a:cubicBezTo>
                    <a:pt x="925" y="689"/>
                    <a:pt x="841" y="471"/>
                    <a:pt x="723" y="286"/>
                  </a:cubicBezTo>
                  <a:cubicBezTo>
                    <a:pt x="673" y="219"/>
                    <a:pt x="606" y="151"/>
                    <a:pt x="538" y="118"/>
                  </a:cubicBezTo>
                  <a:cubicBezTo>
                    <a:pt x="488" y="67"/>
                    <a:pt x="421" y="51"/>
                    <a:pt x="387" y="51"/>
                  </a:cubicBezTo>
                  <a:cubicBezTo>
                    <a:pt x="270" y="67"/>
                    <a:pt x="135" y="219"/>
                    <a:pt x="85" y="353"/>
                  </a:cubicBezTo>
                  <a:cubicBezTo>
                    <a:pt x="34" y="521"/>
                    <a:pt x="1" y="723"/>
                    <a:pt x="34" y="891"/>
                  </a:cubicBezTo>
                  <a:lnTo>
                    <a:pt x="34" y="908"/>
                  </a:lnTo>
                  <a:cubicBezTo>
                    <a:pt x="118" y="1445"/>
                    <a:pt x="219" y="1949"/>
                    <a:pt x="639" y="2369"/>
                  </a:cubicBezTo>
                  <a:cubicBezTo>
                    <a:pt x="748" y="2478"/>
                    <a:pt x="828" y="2523"/>
                    <a:pt x="902" y="2523"/>
                  </a:cubicBezTo>
                  <a:cubicBezTo>
                    <a:pt x="964" y="2523"/>
                    <a:pt x="1023" y="2491"/>
                    <a:pt x="1093" y="2436"/>
                  </a:cubicBezTo>
                  <a:cubicBezTo>
                    <a:pt x="1311" y="2268"/>
                    <a:pt x="1530" y="2100"/>
                    <a:pt x="1715" y="1899"/>
                  </a:cubicBezTo>
                  <a:cubicBezTo>
                    <a:pt x="1731" y="1865"/>
                    <a:pt x="1765" y="1832"/>
                    <a:pt x="1782" y="1815"/>
                  </a:cubicBezTo>
                  <a:cubicBezTo>
                    <a:pt x="2084" y="1462"/>
                    <a:pt x="2336" y="1092"/>
                    <a:pt x="2437" y="639"/>
                  </a:cubicBezTo>
                  <a:cubicBezTo>
                    <a:pt x="2504" y="437"/>
                    <a:pt x="2538" y="219"/>
                    <a:pt x="2353" y="67"/>
                  </a:cubicBezTo>
                  <a:cubicBezTo>
                    <a:pt x="2289" y="19"/>
                    <a:pt x="2226" y="0"/>
                    <a:pt x="21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6497294" y="979494"/>
              <a:ext cx="215765" cy="222237"/>
            </a:xfrm>
            <a:custGeom>
              <a:avLst/>
              <a:gdLst/>
              <a:ahLst/>
              <a:cxnLst/>
              <a:rect l="l" t="t" r="r" b="b"/>
              <a:pathLst>
                <a:path w="1967" h="2026" extrusionOk="0">
                  <a:moveTo>
                    <a:pt x="1966" y="1"/>
                  </a:moveTo>
                  <a:lnTo>
                    <a:pt x="1966" y="1"/>
                  </a:lnTo>
                  <a:cubicBezTo>
                    <a:pt x="1529" y="169"/>
                    <a:pt x="1294" y="438"/>
                    <a:pt x="1059" y="723"/>
                  </a:cubicBezTo>
                  <a:cubicBezTo>
                    <a:pt x="958" y="858"/>
                    <a:pt x="824" y="975"/>
                    <a:pt x="706" y="1093"/>
                  </a:cubicBezTo>
                  <a:cubicBezTo>
                    <a:pt x="605" y="942"/>
                    <a:pt x="504" y="791"/>
                    <a:pt x="420" y="639"/>
                  </a:cubicBezTo>
                  <a:cubicBezTo>
                    <a:pt x="320" y="454"/>
                    <a:pt x="252" y="286"/>
                    <a:pt x="168" y="102"/>
                  </a:cubicBezTo>
                  <a:cubicBezTo>
                    <a:pt x="135" y="102"/>
                    <a:pt x="118" y="118"/>
                    <a:pt x="84" y="118"/>
                  </a:cubicBezTo>
                  <a:cubicBezTo>
                    <a:pt x="51" y="202"/>
                    <a:pt x="0" y="286"/>
                    <a:pt x="0" y="370"/>
                  </a:cubicBezTo>
                  <a:cubicBezTo>
                    <a:pt x="0" y="942"/>
                    <a:pt x="84" y="1479"/>
                    <a:pt x="471" y="1933"/>
                  </a:cubicBezTo>
                  <a:cubicBezTo>
                    <a:pt x="525" y="1997"/>
                    <a:pt x="575" y="2026"/>
                    <a:pt x="631" y="2026"/>
                  </a:cubicBezTo>
                  <a:cubicBezTo>
                    <a:pt x="678" y="2026"/>
                    <a:pt x="729" y="2005"/>
                    <a:pt x="790" y="1967"/>
                  </a:cubicBezTo>
                  <a:cubicBezTo>
                    <a:pt x="1294" y="1563"/>
                    <a:pt x="1664" y="1076"/>
                    <a:pt x="1899" y="488"/>
                  </a:cubicBezTo>
                  <a:cubicBezTo>
                    <a:pt x="1949" y="354"/>
                    <a:pt x="1933" y="202"/>
                    <a:pt x="196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6469652" y="962931"/>
              <a:ext cx="191742" cy="271379"/>
            </a:xfrm>
            <a:custGeom>
              <a:avLst/>
              <a:gdLst/>
              <a:ahLst/>
              <a:cxnLst/>
              <a:rect l="l" t="t" r="r" b="b"/>
              <a:pathLst>
                <a:path w="1748" h="2474" extrusionOk="0">
                  <a:moveTo>
                    <a:pt x="353" y="1"/>
                  </a:moveTo>
                  <a:cubicBezTo>
                    <a:pt x="118" y="202"/>
                    <a:pt x="34" y="572"/>
                    <a:pt x="0" y="841"/>
                  </a:cubicBezTo>
                  <a:lnTo>
                    <a:pt x="0" y="858"/>
                  </a:lnTo>
                  <a:cubicBezTo>
                    <a:pt x="84" y="1395"/>
                    <a:pt x="185" y="1899"/>
                    <a:pt x="605" y="2319"/>
                  </a:cubicBezTo>
                  <a:cubicBezTo>
                    <a:pt x="714" y="2428"/>
                    <a:pt x="794" y="2473"/>
                    <a:pt x="868" y="2473"/>
                  </a:cubicBezTo>
                  <a:cubicBezTo>
                    <a:pt x="930" y="2473"/>
                    <a:pt x="989" y="2441"/>
                    <a:pt x="1059" y="2386"/>
                  </a:cubicBezTo>
                  <a:cubicBezTo>
                    <a:pt x="1277" y="2218"/>
                    <a:pt x="1496" y="2050"/>
                    <a:pt x="1681" y="1849"/>
                  </a:cubicBezTo>
                  <a:cubicBezTo>
                    <a:pt x="1714" y="1815"/>
                    <a:pt x="1731" y="1782"/>
                    <a:pt x="1748" y="1765"/>
                  </a:cubicBezTo>
                  <a:lnTo>
                    <a:pt x="1748" y="1765"/>
                  </a:lnTo>
                  <a:cubicBezTo>
                    <a:pt x="1664" y="1798"/>
                    <a:pt x="1597" y="1832"/>
                    <a:pt x="1513" y="1882"/>
                  </a:cubicBezTo>
                  <a:cubicBezTo>
                    <a:pt x="1429" y="1916"/>
                    <a:pt x="1361" y="1966"/>
                    <a:pt x="1277" y="2017"/>
                  </a:cubicBezTo>
                  <a:cubicBezTo>
                    <a:pt x="1244" y="2050"/>
                    <a:pt x="1210" y="2067"/>
                    <a:pt x="1160" y="2101"/>
                  </a:cubicBezTo>
                  <a:cubicBezTo>
                    <a:pt x="1160" y="2101"/>
                    <a:pt x="1143" y="2101"/>
                    <a:pt x="1126" y="2118"/>
                  </a:cubicBezTo>
                  <a:cubicBezTo>
                    <a:pt x="1126" y="2101"/>
                    <a:pt x="1092" y="2101"/>
                    <a:pt x="1076" y="2084"/>
                  </a:cubicBezTo>
                  <a:cubicBezTo>
                    <a:pt x="992" y="2034"/>
                    <a:pt x="857" y="1950"/>
                    <a:pt x="840" y="1950"/>
                  </a:cubicBezTo>
                  <a:cubicBezTo>
                    <a:pt x="740" y="1866"/>
                    <a:pt x="639" y="1765"/>
                    <a:pt x="572" y="1647"/>
                  </a:cubicBezTo>
                  <a:cubicBezTo>
                    <a:pt x="404" y="1412"/>
                    <a:pt x="303" y="1126"/>
                    <a:pt x="320" y="841"/>
                  </a:cubicBezTo>
                  <a:cubicBezTo>
                    <a:pt x="320" y="689"/>
                    <a:pt x="353" y="538"/>
                    <a:pt x="404" y="387"/>
                  </a:cubicBezTo>
                  <a:cubicBezTo>
                    <a:pt x="404" y="353"/>
                    <a:pt x="420" y="320"/>
                    <a:pt x="437" y="286"/>
                  </a:cubicBezTo>
                  <a:cubicBezTo>
                    <a:pt x="454" y="219"/>
                    <a:pt x="488" y="135"/>
                    <a:pt x="504" y="68"/>
                  </a:cubicBezTo>
                  <a:cubicBezTo>
                    <a:pt x="454" y="17"/>
                    <a:pt x="387" y="1"/>
                    <a:pt x="353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6523072" y="1038069"/>
              <a:ext cx="153131" cy="113861"/>
            </a:xfrm>
            <a:custGeom>
              <a:avLst/>
              <a:gdLst/>
              <a:ahLst/>
              <a:cxnLst/>
              <a:rect l="l" t="t" r="r" b="b"/>
              <a:pathLst>
                <a:path w="1396" h="1038" extrusionOk="0">
                  <a:moveTo>
                    <a:pt x="1217" y="0"/>
                  </a:moveTo>
                  <a:cubicBezTo>
                    <a:pt x="1160" y="0"/>
                    <a:pt x="1101" y="21"/>
                    <a:pt x="1059" y="55"/>
                  </a:cubicBezTo>
                  <a:cubicBezTo>
                    <a:pt x="958" y="156"/>
                    <a:pt x="874" y="273"/>
                    <a:pt x="790" y="391"/>
                  </a:cubicBezTo>
                  <a:cubicBezTo>
                    <a:pt x="706" y="509"/>
                    <a:pt x="656" y="593"/>
                    <a:pt x="555" y="677"/>
                  </a:cubicBezTo>
                  <a:cubicBezTo>
                    <a:pt x="538" y="693"/>
                    <a:pt x="521" y="710"/>
                    <a:pt x="505" y="710"/>
                  </a:cubicBezTo>
                  <a:cubicBezTo>
                    <a:pt x="488" y="710"/>
                    <a:pt x="505" y="710"/>
                    <a:pt x="488" y="693"/>
                  </a:cubicBezTo>
                  <a:cubicBezTo>
                    <a:pt x="437" y="677"/>
                    <a:pt x="370" y="609"/>
                    <a:pt x="320" y="559"/>
                  </a:cubicBezTo>
                  <a:cubicBezTo>
                    <a:pt x="202" y="475"/>
                    <a:pt x="118" y="341"/>
                    <a:pt x="51" y="206"/>
                  </a:cubicBezTo>
                  <a:lnTo>
                    <a:pt x="34" y="206"/>
                  </a:lnTo>
                  <a:cubicBezTo>
                    <a:pt x="1" y="475"/>
                    <a:pt x="68" y="777"/>
                    <a:pt x="286" y="945"/>
                  </a:cubicBezTo>
                  <a:cubicBezTo>
                    <a:pt x="369" y="1010"/>
                    <a:pt x="450" y="1037"/>
                    <a:pt x="528" y="1037"/>
                  </a:cubicBezTo>
                  <a:cubicBezTo>
                    <a:pt x="754" y="1037"/>
                    <a:pt x="956" y="813"/>
                    <a:pt x="1093" y="626"/>
                  </a:cubicBezTo>
                  <a:cubicBezTo>
                    <a:pt x="1126" y="576"/>
                    <a:pt x="1160" y="525"/>
                    <a:pt x="1194" y="475"/>
                  </a:cubicBezTo>
                  <a:lnTo>
                    <a:pt x="1210" y="475"/>
                  </a:lnTo>
                  <a:cubicBezTo>
                    <a:pt x="1210" y="458"/>
                    <a:pt x="1210" y="458"/>
                    <a:pt x="1210" y="458"/>
                  </a:cubicBezTo>
                  <a:cubicBezTo>
                    <a:pt x="1210" y="441"/>
                    <a:pt x="1227" y="441"/>
                    <a:pt x="1244" y="425"/>
                  </a:cubicBezTo>
                  <a:cubicBezTo>
                    <a:pt x="1261" y="391"/>
                    <a:pt x="1294" y="374"/>
                    <a:pt x="1311" y="341"/>
                  </a:cubicBezTo>
                  <a:cubicBezTo>
                    <a:pt x="1362" y="290"/>
                    <a:pt x="1395" y="240"/>
                    <a:pt x="1395" y="173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85" y="153"/>
                    <a:pt x="1390" y="158"/>
                    <a:pt x="1391" y="158"/>
                  </a:cubicBezTo>
                  <a:cubicBezTo>
                    <a:pt x="1392" y="158"/>
                    <a:pt x="1388" y="149"/>
                    <a:pt x="1378" y="139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78" y="105"/>
                    <a:pt x="1378" y="105"/>
                    <a:pt x="1362" y="72"/>
                  </a:cubicBezTo>
                  <a:cubicBezTo>
                    <a:pt x="1328" y="21"/>
                    <a:pt x="1273" y="0"/>
                    <a:pt x="121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9" name="Google Shape;29;p2"/>
          <p:cNvGrpSpPr/>
          <p:nvPr/>
        </p:nvGrpSpPr>
        <p:grpSpPr>
          <a:xfrm>
            <a:off x="375752" y="4356426"/>
            <a:ext cx="245848" cy="536690"/>
            <a:chOff x="375752" y="4356426"/>
            <a:chExt cx="245848" cy="536690"/>
          </a:xfrm>
        </p:grpSpPr>
        <p:sp>
          <p:nvSpPr>
            <p:cNvPr id="30" name="Google Shape;30;p2"/>
            <p:cNvSpPr/>
            <p:nvPr/>
          </p:nvSpPr>
          <p:spPr>
            <a:xfrm>
              <a:off x="375752" y="4356426"/>
              <a:ext cx="148166" cy="151042"/>
            </a:xfrm>
            <a:custGeom>
              <a:avLst/>
              <a:gdLst/>
              <a:ahLst/>
              <a:cxnLst/>
              <a:rect l="l" t="t" r="r" b="b"/>
              <a:pathLst>
                <a:path w="1597" h="1628" extrusionOk="0">
                  <a:moveTo>
                    <a:pt x="1272" y="229"/>
                  </a:moveTo>
                  <a:cubicBezTo>
                    <a:pt x="1280" y="229"/>
                    <a:pt x="1288" y="231"/>
                    <a:pt x="1294" y="234"/>
                  </a:cubicBezTo>
                  <a:cubicBezTo>
                    <a:pt x="1344" y="234"/>
                    <a:pt x="1361" y="318"/>
                    <a:pt x="1378" y="368"/>
                  </a:cubicBezTo>
                  <a:cubicBezTo>
                    <a:pt x="1378" y="385"/>
                    <a:pt x="1378" y="402"/>
                    <a:pt x="1378" y="435"/>
                  </a:cubicBezTo>
                  <a:cubicBezTo>
                    <a:pt x="1378" y="452"/>
                    <a:pt x="1378" y="469"/>
                    <a:pt x="1378" y="486"/>
                  </a:cubicBezTo>
                  <a:cubicBezTo>
                    <a:pt x="1378" y="519"/>
                    <a:pt x="1378" y="536"/>
                    <a:pt x="1378" y="553"/>
                  </a:cubicBezTo>
                  <a:cubicBezTo>
                    <a:pt x="1361" y="570"/>
                    <a:pt x="1361" y="587"/>
                    <a:pt x="1361" y="603"/>
                  </a:cubicBezTo>
                  <a:cubicBezTo>
                    <a:pt x="1361" y="620"/>
                    <a:pt x="1361" y="654"/>
                    <a:pt x="1344" y="671"/>
                  </a:cubicBezTo>
                  <a:cubicBezTo>
                    <a:pt x="1344" y="687"/>
                    <a:pt x="1344" y="704"/>
                    <a:pt x="1344" y="704"/>
                  </a:cubicBezTo>
                  <a:cubicBezTo>
                    <a:pt x="1327" y="771"/>
                    <a:pt x="1311" y="822"/>
                    <a:pt x="1294" y="872"/>
                  </a:cubicBezTo>
                  <a:cubicBezTo>
                    <a:pt x="1277" y="889"/>
                    <a:pt x="1277" y="906"/>
                    <a:pt x="1260" y="939"/>
                  </a:cubicBezTo>
                  <a:cubicBezTo>
                    <a:pt x="1260" y="956"/>
                    <a:pt x="1243" y="990"/>
                    <a:pt x="1227" y="1007"/>
                  </a:cubicBezTo>
                  <a:cubicBezTo>
                    <a:pt x="1193" y="1074"/>
                    <a:pt x="1159" y="1124"/>
                    <a:pt x="1126" y="1191"/>
                  </a:cubicBezTo>
                  <a:cubicBezTo>
                    <a:pt x="1059" y="1275"/>
                    <a:pt x="1008" y="1359"/>
                    <a:pt x="941" y="1460"/>
                  </a:cubicBezTo>
                  <a:cubicBezTo>
                    <a:pt x="403" y="1225"/>
                    <a:pt x="135" y="855"/>
                    <a:pt x="286" y="503"/>
                  </a:cubicBezTo>
                  <a:lnTo>
                    <a:pt x="286" y="503"/>
                  </a:lnTo>
                  <a:cubicBezTo>
                    <a:pt x="286" y="519"/>
                    <a:pt x="303" y="536"/>
                    <a:pt x="319" y="553"/>
                  </a:cubicBezTo>
                  <a:cubicBezTo>
                    <a:pt x="420" y="654"/>
                    <a:pt x="504" y="738"/>
                    <a:pt x="605" y="805"/>
                  </a:cubicBezTo>
                  <a:cubicBezTo>
                    <a:pt x="655" y="855"/>
                    <a:pt x="739" y="906"/>
                    <a:pt x="790" y="906"/>
                  </a:cubicBezTo>
                  <a:cubicBezTo>
                    <a:pt x="840" y="906"/>
                    <a:pt x="874" y="805"/>
                    <a:pt x="907" y="738"/>
                  </a:cubicBezTo>
                  <a:cubicBezTo>
                    <a:pt x="991" y="587"/>
                    <a:pt x="1075" y="435"/>
                    <a:pt x="1159" y="284"/>
                  </a:cubicBezTo>
                  <a:cubicBezTo>
                    <a:pt x="1187" y="257"/>
                    <a:pt x="1237" y="229"/>
                    <a:pt x="1272" y="229"/>
                  </a:cubicBezTo>
                  <a:close/>
                  <a:moveTo>
                    <a:pt x="1273" y="0"/>
                  </a:moveTo>
                  <a:cubicBezTo>
                    <a:pt x="1163" y="0"/>
                    <a:pt x="1072" y="73"/>
                    <a:pt x="991" y="167"/>
                  </a:cubicBezTo>
                  <a:cubicBezTo>
                    <a:pt x="891" y="301"/>
                    <a:pt x="807" y="452"/>
                    <a:pt x="706" y="603"/>
                  </a:cubicBezTo>
                  <a:cubicBezTo>
                    <a:pt x="639" y="536"/>
                    <a:pt x="555" y="469"/>
                    <a:pt x="487" y="419"/>
                  </a:cubicBezTo>
                  <a:cubicBezTo>
                    <a:pt x="437" y="385"/>
                    <a:pt x="387" y="368"/>
                    <a:pt x="353" y="351"/>
                  </a:cubicBezTo>
                  <a:cubicBezTo>
                    <a:pt x="324" y="343"/>
                    <a:pt x="297" y="339"/>
                    <a:pt x="272" y="339"/>
                  </a:cubicBezTo>
                  <a:cubicBezTo>
                    <a:pt x="147" y="339"/>
                    <a:pt x="62" y="439"/>
                    <a:pt x="34" y="620"/>
                  </a:cubicBezTo>
                  <a:cubicBezTo>
                    <a:pt x="0" y="805"/>
                    <a:pt x="50" y="973"/>
                    <a:pt x="185" y="1107"/>
                  </a:cubicBezTo>
                  <a:cubicBezTo>
                    <a:pt x="370" y="1275"/>
                    <a:pt x="588" y="1427"/>
                    <a:pt x="790" y="1578"/>
                  </a:cubicBezTo>
                  <a:cubicBezTo>
                    <a:pt x="837" y="1613"/>
                    <a:pt x="886" y="1628"/>
                    <a:pt x="933" y="1628"/>
                  </a:cubicBezTo>
                  <a:cubicBezTo>
                    <a:pt x="1021" y="1628"/>
                    <a:pt x="1105" y="1576"/>
                    <a:pt x="1159" y="1511"/>
                  </a:cubicBezTo>
                  <a:cubicBezTo>
                    <a:pt x="1344" y="1275"/>
                    <a:pt x="1479" y="1023"/>
                    <a:pt x="1546" y="755"/>
                  </a:cubicBezTo>
                  <a:cubicBezTo>
                    <a:pt x="1579" y="637"/>
                    <a:pt x="1596" y="503"/>
                    <a:pt x="1579" y="368"/>
                  </a:cubicBezTo>
                  <a:cubicBezTo>
                    <a:pt x="1579" y="234"/>
                    <a:pt x="1529" y="83"/>
                    <a:pt x="1361" y="15"/>
                  </a:cubicBezTo>
                  <a:cubicBezTo>
                    <a:pt x="1330" y="5"/>
                    <a:pt x="1301" y="0"/>
                    <a:pt x="12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388185" y="4377672"/>
              <a:ext cx="116992" cy="114302"/>
            </a:xfrm>
            <a:custGeom>
              <a:avLst/>
              <a:gdLst/>
              <a:ahLst/>
              <a:cxnLst/>
              <a:rect l="l" t="t" r="r" b="b"/>
              <a:pathLst>
                <a:path w="1261" h="1232" extrusionOk="0">
                  <a:moveTo>
                    <a:pt x="1138" y="0"/>
                  </a:moveTo>
                  <a:cubicBezTo>
                    <a:pt x="1103" y="0"/>
                    <a:pt x="1053" y="28"/>
                    <a:pt x="1025" y="55"/>
                  </a:cubicBezTo>
                  <a:cubicBezTo>
                    <a:pt x="941" y="206"/>
                    <a:pt x="857" y="358"/>
                    <a:pt x="773" y="509"/>
                  </a:cubicBezTo>
                  <a:cubicBezTo>
                    <a:pt x="740" y="576"/>
                    <a:pt x="706" y="677"/>
                    <a:pt x="656" y="677"/>
                  </a:cubicBezTo>
                  <a:cubicBezTo>
                    <a:pt x="605" y="677"/>
                    <a:pt x="521" y="626"/>
                    <a:pt x="471" y="576"/>
                  </a:cubicBezTo>
                  <a:cubicBezTo>
                    <a:pt x="353" y="492"/>
                    <a:pt x="253" y="391"/>
                    <a:pt x="152" y="290"/>
                  </a:cubicBezTo>
                  <a:lnTo>
                    <a:pt x="152" y="290"/>
                  </a:lnTo>
                  <a:cubicBezTo>
                    <a:pt x="1" y="626"/>
                    <a:pt x="269" y="996"/>
                    <a:pt x="807" y="1231"/>
                  </a:cubicBezTo>
                  <a:cubicBezTo>
                    <a:pt x="874" y="1130"/>
                    <a:pt x="925" y="1046"/>
                    <a:pt x="992" y="962"/>
                  </a:cubicBezTo>
                  <a:cubicBezTo>
                    <a:pt x="1160" y="710"/>
                    <a:pt x="1261" y="442"/>
                    <a:pt x="1244" y="122"/>
                  </a:cubicBezTo>
                  <a:cubicBezTo>
                    <a:pt x="1227" y="89"/>
                    <a:pt x="1210" y="5"/>
                    <a:pt x="1160" y="5"/>
                  </a:cubicBezTo>
                  <a:cubicBezTo>
                    <a:pt x="1154" y="2"/>
                    <a:pt x="1146" y="0"/>
                    <a:pt x="11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375752" y="4387784"/>
              <a:ext cx="143434" cy="119683"/>
            </a:xfrm>
            <a:custGeom>
              <a:avLst/>
              <a:gdLst/>
              <a:ahLst/>
              <a:cxnLst/>
              <a:rect l="l" t="t" r="r" b="b"/>
              <a:pathLst>
                <a:path w="1546" h="1290" extrusionOk="0">
                  <a:moveTo>
                    <a:pt x="272" y="1"/>
                  </a:moveTo>
                  <a:cubicBezTo>
                    <a:pt x="147" y="1"/>
                    <a:pt x="62" y="101"/>
                    <a:pt x="34" y="282"/>
                  </a:cubicBezTo>
                  <a:cubicBezTo>
                    <a:pt x="0" y="467"/>
                    <a:pt x="50" y="635"/>
                    <a:pt x="185" y="769"/>
                  </a:cubicBezTo>
                  <a:cubicBezTo>
                    <a:pt x="370" y="937"/>
                    <a:pt x="588" y="1089"/>
                    <a:pt x="790" y="1240"/>
                  </a:cubicBezTo>
                  <a:cubicBezTo>
                    <a:pt x="837" y="1275"/>
                    <a:pt x="886" y="1290"/>
                    <a:pt x="933" y="1290"/>
                  </a:cubicBezTo>
                  <a:cubicBezTo>
                    <a:pt x="1021" y="1290"/>
                    <a:pt x="1105" y="1238"/>
                    <a:pt x="1159" y="1173"/>
                  </a:cubicBezTo>
                  <a:cubicBezTo>
                    <a:pt x="1344" y="937"/>
                    <a:pt x="1479" y="685"/>
                    <a:pt x="1546" y="417"/>
                  </a:cubicBezTo>
                  <a:lnTo>
                    <a:pt x="1546" y="417"/>
                  </a:lnTo>
                  <a:cubicBezTo>
                    <a:pt x="1479" y="433"/>
                    <a:pt x="1428" y="467"/>
                    <a:pt x="1361" y="517"/>
                  </a:cubicBezTo>
                  <a:cubicBezTo>
                    <a:pt x="1327" y="551"/>
                    <a:pt x="1294" y="601"/>
                    <a:pt x="1260" y="635"/>
                  </a:cubicBezTo>
                  <a:cubicBezTo>
                    <a:pt x="1243" y="652"/>
                    <a:pt x="1227" y="669"/>
                    <a:pt x="1227" y="669"/>
                  </a:cubicBezTo>
                  <a:cubicBezTo>
                    <a:pt x="1210" y="702"/>
                    <a:pt x="1193" y="719"/>
                    <a:pt x="1159" y="736"/>
                  </a:cubicBezTo>
                  <a:cubicBezTo>
                    <a:pt x="1159" y="753"/>
                    <a:pt x="1143" y="753"/>
                    <a:pt x="1143" y="769"/>
                  </a:cubicBezTo>
                  <a:cubicBezTo>
                    <a:pt x="1109" y="803"/>
                    <a:pt x="1059" y="837"/>
                    <a:pt x="1008" y="870"/>
                  </a:cubicBezTo>
                  <a:cubicBezTo>
                    <a:pt x="991" y="887"/>
                    <a:pt x="975" y="887"/>
                    <a:pt x="975" y="904"/>
                  </a:cubicBezTo>
                  <a:cubicBezTo>
                    <a:pt x="975" y="899"/>
                    <a:pt x="972" y="897"/>
                    <a:pt x="968" y="897"/>
                  </a:cubicBezTo>
                  <a:cubicBezTo>
                    <a:pt x="958" y="897"/>
                    <a:pt x="941" y="909"/>
                    <a:pt x="941" y="921"/>
                  </a:cubicBezTo>
                  <a:lnTo>
                    <a:pt x="907" y="921"/>
                  </a:lnTo>
                  <a:cubicBezTo>
                    <a:pt x="907" y="921"/>
                    <a:pt x="874" y="904"/>
                    <a:pt x="857" y="904"/>
                  </a:cubicBezTo>
                  <a:cubicBezTo>
                    <a:pt x="756" y="887"/>
                    <a:pt x="672" y="837"/>
                    <a:pt x="588" y="786"/>
                  </a:cubicBezTo>
                  <a:cubicBezTo>
                    <a:pt x="571" y="769"/>
                    <a:pt x="555" y="753"/>
                    <a:pt x="538" y="736"/>
                  </a:cubicBezTo>
                  <a:cubicBezTo>
                    <a:pt x="521" y="736"/>
                    <a:pt x="521" y="719"/>
                    <a:pt x="504" y="719"/>
                  </a:cubicBezTo>
                  <a:cubicBezTo>
                    <a:pt x="504" y="719"/>
                    <a:pt x="504" y="719"/>
                    <a:pt x="504" y="702"/>
                  </a:cubicBezTo>
                  <a:cubicBezTo>
                    <a:pt x="487" y="685"/>
                    <a:pt x="471" y="669"/>
                    <a:pt x="454" y="652"/>
                  </a:cubicBezTo>
                  <a:cubicBezTo>
                    <a:pt x="454" y="652"/>
                    <a:pt x="437" y="635"/>
                    <a:pt x="420" y="618"/>
                  </a:cubicBezTo>
                  <a:cubicBezTo>
                    <a:pt x="420" y="601"/>
                    <a:pt x="403" y="585"/>
                    <a:pt x="403" y="568"/>
                  </a:cubicBezTo>
                  <a:cubicBezTo>
                    <a:pt x="387" y="551"/>
                    <a:pt x="387" y="534"/>
                    <a:pt x="370" y="517"/>
                  </a:cubicBezTo>
                  <a:cubicBezTo>
                    <a:pt x="370" y="517"/>
                    <a:pt x="353" y="467"/>
                    <a:pt x="353" y="467"/>
                  </a:cubicBezTo>
                  <a:cubicBezTo>
                    <a:pt x="353" y="450"/>
                    <a:pt x="353" y="433"/>
                    <a:pt x="353" y="417"/>
                  </a:cubicBezTo>
                  <a:cubicBezTo>
                    <a:pt x="336" y="349"/>
                    <a:pt x="319" y="282"/>
                    <a:pt x="319" y="215"/>
                  </a:cubicBezTo>
                  <a:cubicBezTo>
                    <a:pt x="319" y="198"/>
                    <a:pt x="319" y="181"/>
                    <a:pt x="319" y="165"/>
                  </a:cubicBezTo>
                  <a:cubicBezTo>
                    <a:pt x="319" y="114"/>
                    <a:pt x="336" y="81"/>
                    <a:pt x="336" y="30"/>
                  </a:cubicBezTo>
                  <a:cubicBezTo>
                    <a:pt x="336" y="30"/>
                    <a:pt x="353" y="13"/>
                    <a:pt x="353" y="13"/>
                  </a:cubicBezTo>
                  <a:cubicBezTo>
                    <a:pt x="324" y="5"/>
                    <a:pt x="297" y="1"/>
                    <a:pt x="272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416667" y="4383424"/>
              <a:ext cx="78490" cy="69305"/>
            </a:xfrm>
            <a:custGeom>
              <a:avLst/>
              <a:gdLst/>
              <a:ahLst/>
              <a:cxnLst/>
              <a:rect l="l" t="t" r="r" b="b"/>
              <a:pathLst>
                <a:path w="846" h="747" extrusionOk="0">
                  <a:moveTo>
                    <a:pt x="695" y="1"/>
                  </a:moveTo>
                  <a:cubicBezTo>
                    <a:pt x="652" y="1"/>
                    <a:pt x="608" y="23"/>
                    <a:pt x="584" y="77"/>
                  </a:cubicBezTo>
                  <a:cubicBezTo>
                    <a:pt x="550" y="195"/>
                    <a:pt x="500" y="312"/>
                    <a:pt x="450" y="447"/>
                  </a:cubicBezTo>
                  <a:cubicBezTo>
                    <a:pt x="435" y="518"/>
                    <a:pt x="409" y="626"/>
                    <a:pt x="309" y="626"/>
                  </a:cubicBezTo>
                  <a:cubicBezTo>
                    <a:pt x="291" y="626"/>
                    <a:pt x="271" y="622"/>
                    <a:pt x="248" y="615"/>
                  </a:cubicBezTo>
                  <a:cubicBezTo>
                    <a:pt x="164" y="598"/>
                    <a:pt x="97" y="514"/>
                    <a:pt x="46" y="447"/>
                  </a:cubicBezTo>
                  <a:cubicBezTo>
                    <a:pt x="42" y="442"/>
                    <a:pt x="36" y="440"/>
                    <a:pt x="31" y="440"/>
                  </a:cubicBezTo>
                  <a:cubicBezTo>
                    <a:pt x="15" y="440"/>
                    <a:pt x="0" y="456"/>
                    <a:pt x="13" y="480"/>
                  </a:cubicBezTo>
                  <a:cubicBezTo>
                    <a:pt x="84" y="595"/>
                    <a:pt x="181" y="747"/>
                    <a:pt x="333" y="747"/>
                  </a:cubicBezTo>
                  <a:cubicBezTo>
                    <a:pt x="359" y="747"/>
                    <a:pt x="387" y="742"/>
                    <a:pt x="416" y="732"/>
                  </a:cubicBezTo>
                  <a:cubicBezTo>
                    <a:pt x="500" y="699"/>
                    <a:pt x="550" y="598"/>
                    <a:pt x="601" y="514"/>
                  </a:cubicBezTo>
                  <a:cubicBezTo>
                    <a:pt x="668" y="396"/>
                    <a:pt x="735" y="279"/>
                    <a:pt x="802" y="144"/>
                  </a:cubicBezTo>
                  <a:cubicBezTo>
                    <a:pt x="845" y="69"/>
                    <a:pt x="772" y="1"/>
                    <a:pt x="695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34" name="Google Shape;34;p2"/>
            <p:cNvGrpSpPr/>
            <p:nvPr/>
          </p:nvGrpSpPr>
          <p:grpSpPr>
            <a:xfrm>
              <a:off x="400217" y="4672982"/>
              <a:ext cx="221383" cy="220134"/>
              <a:chOff x="6465923" y="957446"/>
              <a:chExt cx="278400" cy="276864"/>
            </a:xfrm>
          </p:grpSpPr>
          <p:sp>
            <p:nvSpPr>
              <p:cNvPr id="35" name="Google Shape;35;p2"/>
              <p:cNvSpPr/>
              <p:nvPr/>
            </p:nvSpPr>
            <p:spPr>
              <a:xfrm>
                <a:off x="6465923" y="957446"/>
                <a:ext cx="278400" cy="276864"/>
              </a:xfrm>
              <a:custGeom>
                <a:avLst/>
                <a:gdLst/>
                <a:ahLst/>
                <a:cxnLst/>
                <a:rect l="l" t="t" r="r" b="b"/>
                <a:pathLst>
                  <a:path w="2538" h="2524" extrusionOk="0">
                    <a:moveTo>
                      <a:pt x="2252" y="202"/>
                    </a:moveTo>
                    <a:lnTo>
                      <a:pt x="2252" y="202"/>
                    </a:lnTo>
                    <a:cubicBezTo>
                      <a:pt x="2219" y="403"/>
                      <a:pt x="2235" y="555"/>
                      <a:pt x="2185" y="689"/>
                    </a:cubicBezTo>
                    <a:cubicBezTo>
                      <a:pt x="2118" y="823"/>
                      <a:pt x="2051" y="975"/>
                      <a:pt x="1983" y="1109"/>
                    </a:cubicBezTo>
                    <a:cubicBezTo>
                      <a:pt x="1950" y="1176"/>
                      <a:pt x="1916" y="1227"/>
                      <a:pt x="1866" y="1294"/>
                    </a:cubicBezTo>
                    <a:cubicBezTo>
                      <a:pt x="1866" y="1311"/>
                      <a:pt x="1849" y="1328"/>
                      <a:pt x="1849" y="1328"/>
                    </a:cubicBezTo>
                    <a:cubicBezTo>
                      <a:pt x="1815" y="1378"/>
                      <a:pt x="1799" y="1412"/>
                      <a:pt x="1765" y="1445"/>
                    </a:cubicBezTo>
                    <a:cubicBezTo>
                      <a:pt x="1765" y="1445"/>
                      <a:pt x="1765" y="1462"/>
                      <a:pt x="1765" y="1462"/>
                    </a:cubicBezTo>
                    <a:cubicBezTo>
                      <a:pt x="1748" y="1496"/>
                      <a:pt x="1715" y="1512"/>
                      <a:pt x="1698" y="1546"/>
                    </a:cubicBezTo>
                    <a:cubicBezTo>
                      <a:pt x="1698" y="1546"/>
                      <a:pt x="1698" y="1546"/>
                      <a:pt x="1681" y="1563"/>
                    </a:cubicBezTo>
                    <a:cubicBezTo>
                      <a:pt x="1647" y="1596"/>
                      <a:pt x="1614" y="1647"/>
                      <a:pt x="1580" y="1680"/>
                    </a:cubicBezTo>
                    <a:cubicBezTo>
                      <a:pt x="1547" y="1731"/>
                      <a:pt x="1513" y="1764"/>
                      <a:pt x="1463" y="1815"/>
                    </a:cubicBezTo>
                    <a:cubicBezTo>
                      <a:pt x="1446" y="1832"/>
                      <a:pt x="1429" y="1848"/>
                      <a:pt x="1412" y="1865"/>
                    </a:cubicBezTo>
                    <a:cubicBezTo>
                      <a:pt x="1379" y="1899"/>
                      <a:pt x="1345" y="1932"/>
                      <a:pt x="1311" y="1966"/>
                    </a:cubicBezTo>
                    <a:cubicBezTo>
                      <a:pt x="1311" y="1966"/>
                      <a:pt x="1295" y="1983"/>
                      <a:pt x="1278" y="1983"/>
                    </a:cubicBezTo>
                    <a:cubicBezTo>
                      <a:pt x="1261" y="2000"/>
                      <a:pt x="1244" y="2016"/>
                      <a:pt x="1227" y="2050"/>
                    </a:cubicBezTo>
                    <a:lnTo>
                      <a:pt x="1211" y="2050"/>
                    </a:lnTo>
                    <a:cubicBezTo>
                      <a:pt x="1177" y="2084"/>
                      <a:pt x="1143" y="2100"/>
                      <a:pt x="1110" y="2134"/>
                    </a:cubicBezTo>
                    <a:cubicBezTo>
                      <a:pt x="1093" y="2151"/>
                      <a:pt x="1093" y="2151"/>
                      <a:pt x="1076" y="2168"/>
                    </a:cubicBezTo>
                    <a:cubicBezTo>
                      <a:pt x="1015" y="2206"/>
                      <a:pt x="964" y="2227"/>
                      <a:pt x="917" y="2227"/>
                    </a:cubicBezTo>
                    <a:cubicBezTo>
                      <a:pt x="861" y="2227"/>
                      <a:pt x="811" y="2198"/>
                      <a:pt x="757" y="2134"/>
                    </a:cubicBezTo>
                    <a:cubicBezTo>
                      <a:pt x="370" y="1680"/>
                      <a:pt x="286" y="1143"/>
                      <a:pt x="286" y="571"/>
                    </a:cubicBezTo>
                    <a:cubicBezTo>
                      <a:pt x="286" y="487"/>
                      <a:pt x="337" y="403"/>
                      <a:pt x="370" y="319"/>
                    </a:cubicBezTo>
                    <a:cubicBezTo>
                      <a:pt x="404" y="319"/>
                      <a:pt x="421" y="303"/>
                      <a:pt x="454" y="303"/>
                    </a:cubicBezTo>
                    <a:cubicBezTo>
                      <a:pt x="454" y="319"/>
                      <a:pt x="454" y="336"/>
                      <a:pt x="471" y="336"/>
                    </a:cubicBezTo>
                    <a:cubicBezTo>
                      <a:pt x="538" y="504"/>
                      <a:pt x="622" y="672"/>
                      <a:pt x="706" y="840"/>
                    </a:cubicBezTo>
                    <a:cubicBezTo>
                      <a:pt x="790" y="992"/>
                      <a:pt x="891" y="1143"/>
                      <a:pt x="992" y="1294"/>
                    </a:cubicBezTo>
                    <a:cubicBezTo>
                      <a:pt x="1110" y="1176"/>
                      <a:pt x="1244" y="1059"/>
                      <a:pt x="1345" y="924"/>
                    </a:cubicBezTo>
                    <a:cubicBezTo>
                      <a:pt x="1580" y="639"/>
                      <a:pt x="1815" y="370"/>
                      <a:pt x="2252" y="202"/>
                    </a:cubicBezTo>
                    <a:close/>
                    <a:moveTo>
                      <a:pt x="2166" y="0"/>
                    </a:moveTo>
                    <a:cubicBezTo>
                      <a:pt x="2037" y="0"/>
                      <a:pt x="1918" y="88"/>
                      <a:pt x="1815" y="168"/>
                    </a:cubicBezTo>
                    <a:cubicBezTo>
                      <a:pt x="1530" y="387"/>
                      <a:pt x="1278" y="622"/>
                      <a:pt x="1009" y="874"/>
                    </a:cubicBezTo>
                    <a:cubicBezTo>
                      <a:pt x="925" y="689"/>
                      <a:pt x="841" y="471"/>
                      <a:pt x="723" y="286"/>
                    </a:cubicBezTo>
                    <a:cubicBezTo>
                      <a:pt x="673" y="219"/>
                      <a:pt x="606" y="151"/>
                      <a:pt x="538" y="118"/>
                    </a:cubicBezTo>
                    <a:cubicBezTo>
                      <a:pt x="488" y="67"/>
                      <a:pt x="421" y="51"/>
                      <a:pt x="387" y="51"/>
                    </a:cubicBezTo>
                    <a:cubicBezTo>
                      <a:pt x="270" y="67"/>
                      <a:pt x="135" y="219"/>
                      <a:pt x="85" y="353"/>
                    </a:cubicBezTo>
                    <a:cubicBezTo>
                      <a:pt x="34" y="521"/>
                      <a:pt x="1" y="723"/>
                      <a:pt x="34" y="891"/>
                    </a:cubicBezTo>
                    <a:lnTo>
                      <a:pt x="34" y="908"/>
                    </a:lnTo>
                    <a:cubicBezTo>
                      <a:pt x="118" y="1445"/>
                      <a:pt x="219" y="1949"/>
                      <a:pt x="639" y="2369"/>
                    </a:cubicBezTo>
                    <a:cubicBezTo>
                      <a:pt x="748" y="2478"/>
                      <a:pt x="828" y="2523"/>
                      <a:pt x="902" y="2523"/>
                    </a:cubicBezTo>
                    <a:cubicBezTo>
                      <a:pt x="964" y="2523"/>
                      <a:pt x="1023" y="2491"/>
                      <a:pt x="1093" y="2436"/>
                    </a:cubicBezTo>
                    <a:cubicBezTo>
                      <a:pt x="1311" y="2268"/>
                      <a:pt x="1530" y="2100"/>
                      <a:pt x="1715" y="1899"/>
                    </a:cubicBezTo>
                    <a:cubicBezTo>
                      <a:pt x="1731" y="1865"/>
                      <a:pt x="1765" y="1832"/>
                      <a:pt x="1782" y="1815"/>
                    </a:cubicBezTo>
                    <a:cubicBezTo>
                      <a:pt x="2084" y="1462"/>
                      <a:pt x="2336" y="1092"/>
                      <a:pt x="2437" y="639"/>
                    </a:cubicBezTo>
                    <a:cubicBezTo>
                      <a:pt x="2504" y="437"/>
                      <a:pt x="2538" y="219"/>
                      <a:pt x="2353" y="67"/>
                    </a:cubicBezTo>
                    <a:cubicBezTo>
                      <a:pt x="2289" y="19"/>
                      <a:pt x="2226" y="0"/>
                      <a:pt x="21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6" name="Google Shape;36;p2"/>
              <p:cNvSpPr/>
              <p:nvPr/>
            </p:nvSpPr>
            <p:spPr>
              <a:xfrm>
                <a:off x="6497294" y="979494"/>
                <a:ext cx="215765" cy="222237"/>
              </a:xfrm>
              <a:custGeom>
                <a:avLst/>
                <a:gdLst/>
                <a:ahLst/>
                <a:cxnLst/>
                <a:rect l="l" t="t" r="r" b="b"/>
                <a:pathLst>
                  <a:path w="1967" h="2026" extrusionOk="0">
                    <a:moveTo>
                      <a:pt x="1966" y="1"/>
                    </a:moveTo>
                    <a:lnTo>
                      <a:pt x="1966" y="1"/>
                    </a:lnTo>
                    <a:cubicBezTo>
                      <a:pt x="1529" y="169"/>
                      <a:pt x="1294" y="438"/>
                      <a:pt x="1059" y="723"/>
                    </a:cubicBezTo>
                    <a:cubicBezTo>
                      <a:pt x="958" y="858"/>
                      <a:pt x="824" y="975"/>
                      <a:pt x="706" y="1093"/>
                    </a:cubicBezTo>
                    <a:cubicBezTo>
                      <a:pt x="605" y="942"/>
                      <a:pt x="504" y="791"/>
                      <a:pt x="420" y="639"/>
                    </a:cubicBezTo>
                    <a:cubicBezTo>
                      <a:pt x="320" y="454"/>
                      <a:pt x="252" y="286"/>
                      <a:pt x="168" y="102"/>
                    </a:cubicBezTo>
                    <a:cubicBezTo>
                      <a:pt x="135" y="102"/>
                      <a:pt x="118" y="118"/>
                      <a:pt x="84" y="118"/>
                    </a:cubicBezTo>
                    <a:cubicBezTo>
                      <a:pt x="51" y="202"/>
                      <a:pt x="0" y="286"/>
                      <a:pt x="0" y="370"/>
                    </a:cubicBezTo>
                    <a:cubicBezTo>
                      <a:pt x="0" y="942"/>
                      <a:pt x="84" y="1479"/>
                      <a:pt x="471" y="1933"/>
                    </a:cubicBezTo>
                    <a:cubicBezTo>
                      <a:pt x="525" y="1997"/>
                      <a:pt x="575" y="2026"/>
                      <a:pt x="631" y="2026"/>
                    </a:cubicBezTo>
                    <a:cubicBezTo>
                      <a:pt x="678" y="2026"/>
                      <a:pt x="729" y="2005"/>
                      <a:pt x="790" y="1967"/>
                    </a:cubicBezTo>
                    <a:cubicBezTo>
                      <a:pt x="1294" y="1563"/>
                      <a:pt x="1664" y="1076"/>
                      <a:pt x="1899" y="488"/>
                    </a:cubicBezTo>
                    <a:cubicBezTo>
                      <a:pt x="1949" y="354"/>
                      <a:pt x="1933" y="202"/>
                      <a:pt x="196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7" name="Google Shape;37;p2"/>
              <p:cNvSpPr/>
              <p:nvPr/>
            </p:nvSpPr>
            <p:spPr>
              <a:xfrm>
                <a:off x="6469652" y="962931"/>
                <a:ext cx="191742" cy="271379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2474" extrusionOk="0">
                    <a:moveTo>
                      <a:pt x="353" y="1"/>
                    </a:moveTo>
                    <a:cubicBezTo>
                      <a:pt x="118" y="202"/>
                      <a:pt x="34" y="572"/>
                      <a:pt x="0" y="841"/>
                    </a:cubicBezTo>
                    <a:lnTo>
                      <a:pt x="0" y="858"/>
                    </a:lnTo>
                    <a:cubicBezTo>
                      <a:pt x="84" y="1395"/>
                      <a:pt x="185" y="1899"/>
                      <a:pt x="605" y="2319"/>
                    </a:cubicBezTo>
                    <a:cubicBezTo>
                      <a:pt x="714" y="2428"/>
                      <a:pt x="794" y="2473"/>
                      <a:pt x="868" y="2473"/>
                    </a:cubicBezTo>
                    <a:cubicBezTo>
                      <a:pt x="930" y="2473"/>
                      <a:pt x="989" y="2441"/>
                      <a:pt x="1059" y="2386"/>
                    </a:cubicBezTo>
                    <a:cubicBezTo>
                      <a:pt x="1277" y="2218"/>
                      <a:pt x="1496" y="2050"/>
                      <a:pt x="1681" y="1849"/>
                    </a:cubicBezTo>
                    <a:cubicBezTo>
                      <a:pt x="1714" y="1815"/>
                      <a:pt x="1731" y="1782"/>
                      <a:pt x="1748" y="1765"/>
                    </a:cubicBezTo>
                    <a:lnTo>
                      <a:pt x="1748" y="1765"/>
                    </a:lnTo>
                    <a:cubicBezTo>
                      <a:pt x="1664" y="1798"/>
                      <a:pt x="1597" y="1832"/>
                      <a:pt x="1513" y="1882"/>
                    </a:cubicBezTo>
                    <a:cubicBezTo>
                      <a:pt x="1429" y="1916"/>
                      <a:pt x="1361" y="1966"/>
                      <a:pt x="1277" y="2017"/>
                    </a:cubicBezTo>
                    <a:cubicBezTo>
                      <a:pt x="1244" y="2050"/>
                      <a:pt x="1210" y="2067"/>
                      <a:pt x="1160" y="2101"/>
                    </a:cubicBezTo>
                    <a:cubicBezTo>
                      <a:pt x="1160" y="2101"/>
                      <a:pt x="1143" y="2101"/>
                      <a:pt x="1126" y="2118"/>
                    </a:cubicBezTo>
                    <a:cubicBezTo>
                      <a:pt x="1126" y="2101"/>
                      <a:pt x="1092" y="2101"/>
                      <a:pt x="1076" y="2084"/>
                    </a:cubicBezTo>
                    <a:cubicBezTo>
                      <a:pt x="992" y="2034"/>
                      <a:pt x="857" y="1950"/>
                      <a:pt x="840" y="1950"/>
                    </a:cubicBezTo>
                    <a:cubicBezTo>
                      <a:pt x="740" y="1866"/>
                      <a:pt x="639" y="1765"/>
                      <a:pt x="572" y="1647"/>
                    </a:cubicBezTo>
                    <a:cubicBezTo>
                      <a:pt x="404" y="1412"/>
                      <a:pt x="303" y="1126"/>
                      <a:pt x="320" y="841"/>
                    </a:cubicBezTo>
                    <a:cubicBezTo>
                      <a:pt x="320" y="689"/>
                      <a:pt x="353" y="538"/>
                      <a:pt x="404" y="387"/>
                    </a:cubicBezTo>
                    <a:cubicBezTo>
                      <a:pt x="404" y="353"/>
                      <a:pt x="420" y="320"/>
                      <a:pt x="437" y="286"/>
                    </a:cubicBezTo>
                    <a:cubicBezTo>
                      <a:pt x="454" y="219"/>
                      <a:pt x="488" y="135"/>
                      <a:pt x="504" y="68"/>
                    </a:cubicBezTo>
                    <a:cubicBezTo>
                      <a:pt x="454" y="17"/>
                      <a:pt x="387" y="1"/>
                      <a:pt x="353" y="1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38" name="Google Shape;38;p2"/>
              <p:cNvSpPr/>
              <p:nvPr/>
            </p:nvSpPr>
            <p:spPr>
              <a:xfrm>
                <a:off x="6523072" y="1038069"/>
                <a:ext cx="153131" cy="113861"/>
              </a:xfrm>
              <a:custGeom>
                <a:avLst/>
                <a:gdLst/>
                <a:ahLst/>
                <a:cxnLst/>
                <a:rect l="l" t="t" r="r" b="b"/>
                <a:pathLst>
                  <a:path w="1396" h="1038" extrusionOk="0">
                    <a:moveTo>
                      <a:pt x="1217" y="0"/>
                    </a:moveTo>
                    <a:cubicBezTo>
                      <a:pt x="1160" y="0"/>
                      <a:pt x="1101" y="21"/>
                      <a:pt x="1059" y="55"/>
                    </a:cubicBezTo>
                    <a:cubicBezTo>
                      <a:pt x="958" y="156"/>
                      <a:pt x="874" y="273"/>
                      <a:pt x="790" y="391"/>
                    </a:cubicBezTo>
                    <a:cubicBezTo>
                      <a:pt x="706" y="509"/>
                      <a:pt x="656" y="593"/>
                      <a:pt x="555" y="677"/>
                    </a:cubicBezTo>
                    <a:cubicBezTo>
                      <a:pt x="538" y="693"/>
                      <a:pt x="521" y="710"/>
                      <a:pt x="505" y="710"/>
                    </a:cubicBezTo>
                    <a:cubicBezTo>
                      <a:pt x="488" y="710"/>
                      <a:pt x="505" y="710"/>
                      <a:pt x="488" y="693"/>
                    </a:cubicBezTo>
                    <a:cubicBezTo>
                      <a:pt x="437" y="677"/>
                      <a:pt x="370" y="609"/>
                      <a:pt x="320" y="559"/>
                    </a:cubicBezTo>
                    <a:cubicBezTo>
                      <a:pt x="202" y="475"/>
                      <a:pt x="118" y="341"/>
                      <a:pt x="51" y="206"/>
                    </a:cubicBezTo>
                    <a:lnTo>
                      <a:pt x="34" y="206"/>
                    </a:lnTo>
                    <a:cubicBezTo>
                      <a:pt x="1" y="475"/>
                      <a:pt x="68" y="777"/>
                      <a:pt x="286" y="945"/>
                    </a:cubicBezTo>
                    <a:cubicBezTo>
                      <a:pt x="369" y="1010"/>
                      <a:pt x="450" y="1037"/>
                      <a:pt x="528" y="1037"/>
                    </a:cubicBezTo>
                    <a:cubicBezTo>
                      <a:pt x="754" y="1037"/>
                      <a:pt x="956" y="813"/>
                      <a:pt x="1093" y="626"/>
                    </a:cubicBezTo>
                    <a:cubicBezTo>
                      <a:pt x="1126" y="576"/>
                      <a:pt x="1160" y="525"/>
                      <a:pt x="1194" y="475"/>
                    </a:cubicBezTo>
                    <a:lnTo>
                      <a:pt x="1210" y="475"/>
                    </a:lnTo>
                    <a:cubicBezTo>
                      <a:pt x="1210" y="458"/>
                      <a:pt x="1210" y="458"/>
                      <a:pt x="1210" y="458"/>
                    </a:cubicBezTo>
                    <a:cubicBezTo>
                      <a:pt x="1210" y="441"/>
                      <a:pt x="1227" y="441"/>
                      <a:pt x="1244" y="425"/>
                    </a:cubicBezTo>
                    <a:cubicBezTo>
                      <a:pt x="1261" y="391"/>
                      <a:pt x="1294" y="374"/>
                      <a:pt x="1311" y="341"/>
                    </a:cubicBezTo>
                    <a:cubicBezTo>
                      <a:pt x="1362" y="290"/>
                      <a:pt x="1395" y="240"/>
                      <a:pt x="1395" y="173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85" y="153"/>
                      <a:pt x="1390" y="158"/>
                      <a:pt x="1391" y="158"/>
                    </a:cubicBezTo>
                    <a:cubicBezTo>
                      <a:pt x="1392" y="158"/>
                      <a:pt x="1388" y="149"/>
                      <a:pt x="1378" y="139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78" y="105"/>
                      <a:pt x="1378" y="105"/>
                      <a:pt x="1362" y="72"/>
                    </a:cubicBezTo>
                    <a:cubicBezTo>
                      <a:pt x="1328" y="21"/>
                      <a:pt x="1273" y="0"/>
                      <a:pt x="1217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39" name="Google Shape;39;p2"/>
          <p:cNvGrpSpPr/>
          <p:nvPr/>
        </p:nvGrpSpPr>
        <p:grpSpPr>
          <a:xfrm>
            <a:off x="8222415" y="4377076"/>
            <a:ext cx="313551" cy="418015"/>
            <a:chOff x="8222415" y="4377076"/>
            <a:chExt cx="313551" cy="418015"/>
          </a:xfrm>
        </p:grpSpPr>
        <p:sp>
          <p:nvSpPr>
            <p:cNvPr id="40" name="Google Shape;40;p2"/>
            <p:cNvSpPr/>
            <p:nvPr/>
          </p:nvSpPr>
          <p:spPr>
            <a:xfrm>
              <a:off x="8222415" y="4377076"/>
              <a:ext cx="156067" cy="135953"/>
            </a:xfrm>
            <a:custGeom>
              <a:avLst/>
              <a:gdLst/>
              <a:ahLst/>
              <a:cxnLst/>
              <a:rect l="l" t="t" r="r" b="b"/>
              <a:pathLst>
                <a:path w="1698" h="1479" extrusionOk="0">
                  <a:moveTo>
                    <a:pt x="673" y="197"/>
                  </a:moveTo>
                  <a:cubicBezTo>
                    <a:pt x="673" y="214"/>
                    <a:pt x="656" y="231"/>
                    <a:pt x="656" y="248"/>
                  </a:cubicBezTo>
                  <a:cubicBezTo>
                    <a:pt x="622" y="382"/>
                    <a:pt x="606" y="500"/>
                    <a:pt x="589" y="617"/>
                  </a:cubicBezTo>
                  <a:cubicBezTo>
                    <a:pt x="572" y="685"/>
                    <a:pt x="555" y="785"/>
                    <a:pt x="589" y="836"/>
                  </a:cubicBezTo>
                  <a:cubicBezTo>
                    <a:pt x="606" y="853"/>
                    <a:pt x="639" y="857"/>
                    <a:pt x="677" y="857"/>
                  </a:cubicBezTo>
                  <a:cubicBezTo>
                    <a:pt x="715" y="857"/>
                    <a:pt x="757" y="853"/>
                    <a:pt x="790" y="853"/>
                  </a:cubicBezTo>
                  <a:cubicBezTo>
                    <a:pt x="975" y="853"/>
                    <a:pt x="1143" y="836"/>
                    <a:pt x="1328" y="836"/>
                  </a:cubicBezTo>
                  <a:cubicBezTo>
                    <a:pt x="1362" y="836"/>
                    <a:pt x="1429" y="886"/>
                    <a:pt x="1446" y="920"/>
                  </a:cubicBezTo>
                  <a:cubicBezTo>
                    <a:pt x="1446" y="953"/>
                    <a:pt x="1412" y="1021"/>
                    <a:pt x="1362" y="1054"/>
                  </a:cubicBezTo>
                  <a:cubicBezTo>
                    <a:pt x="1345" y="1071"/>
                    <a:pt x="1328" y="1071"/>
                    <a:pt x="1311" y="1088"/>
                  </a:cubicBezTo>
                  <a:cubicBezTo>
                    <a:pt x="1294" y="1105"/>
                    <a:pt x="1278" y="1105"/>
                    <a:pt x="1261" y="1121"/>
                  </a:cubicBezTo>
                  <a:cubicBezTo>
                    <a:pt x="1227" y="1138"/>
                    <a:pt x="1210" y="1138"/>
                    <a:pt x="1194" y="1155"/>
                  </a:cubicBezTo>
                  <a:cubicBezTo>
                    <a:pt x="1177" y="1155"/>
                    <a:pt x="1160" y="1172"/>
                    <a:pt x="1160" y="1172"/>
                  </a:cubicBezTo>
                  <a:cubicBezTo>
                    <a:pt x="1126" y="1172"/>
                    <a:pt x="1110" y="1189"/>
                    <a:pt x="1093" y="1189"/>
                  </a:cubicBezTo>
                  <a:cubicBezTo>
                    <a:pt x="1076" y="1205"/>
                    <a:pt x="1059" y="1205"/>
                    <a:pt x="1042" y="1205"/>
                  </a:cubicBezTo>
                  <a:cubicBezTo>
                    <a:pt x="992" y="1222"/>
                    <a:pt x="942" y="1239"/>
                    <a:pt x="891" y="1239"/>
                  </a:cubicBezTo>
                  <a:cubicBezTo>
                    <a:pt x="858" y="1256"/>
                    <a:pt x="841" y="1256"/>
                    <a:pt x="807" y="1256"/>
                  </a:cubicBezTo>
                  <a:lnTo>
                    <a:pt x="723" y="1256"/>
                  </a:lnTo>
                  <a:cubicBezTo>
                    <a:pt x="701" y="1261"/>
                    <a:pt x="678" y="1263"/>
                    <a:pt x="656" y="1263"/>
                  </a:cubicBezTo>
                  <a:cubicBezTo>
                    <a:pt x="611" y="1263"/>
                    <a:pt x="566" y="1256"/>
                    <a:pt x="522" y="1256"/>
                  </a:cubicBezTo>
                  <a:cubicBezTo>
                    <a:pt x="421" y="1256"/>
                    <a:pt x="320" y="1239"/>
                    <a:pt x="202" y="1239"/>
                  </a:cubicBezTo>
                  <a:cubicBezTo>
                    <a:pt x="118" y="668"/>
                    <a:pt x="303" y="248"/>
                    <a:pt x="673" y="197"/>
                  </a:cubicBezTo>
                  <a:close/>
                  <a:moveTo>
                    <a:pt x="616" y="0"/>
                  </a:moveTo>
                  <a:cubicBezTo>
                    <a:pt x="568" y="0"/>
                    <a:pt x="513" y="10"/>
                    <a:pt x="454" y="29"/>
                  </a:cubicBezTo>
                  <a:cubicBezTo>
                    <a:pt x="286" y="113"/>
                    <a:pt x="152" y="231"/>
                    <a:pt x="118" y="416"/>
                  </a:cubicBezTo>
                  <a:cubicBezTo>
                    <a:pt x="51" y="668"/>
                    <a:pt x="34" y="920"/>
                    <a:pt x="18" y="1172"/>
                  </a:cubicBezTo>
                  <a:cubicBezTo>
                    <a:pt x="1" y="1357"/>
                    <a:pt x="135" y="1441"/>
                    <a:pt x="270" y="1458"/>
                  </a:cubicBezTo>
                  <a:cubicBezTo>
                    <a:pt x="380" y="1471"/>
                    <a:pt x="491" y="1479"/>
                    <a:pt x="601" y="1479"/>
                  </a:cubicBezTo>
                  <a:cubicBezTo>
                    <a:pt x="774" y="1479"/>
                    <a:pt x="945" y="1459"/>
                    <a:pt x="1110" y="1407"/>
                  </a:cubicBezTo>
                  <a:cubicBezTo>
                    <a:pt x="1227" y="1373"/>
                    <a:pt x="1345" y="1323"/>
                    <a:pt x="1462" y="1239"/>
                  </a:cubicBezTo>
                  <a:cubicBezTo>
                    <a:pt x="1580" y="1155"/>
                    <a:pt x="1698" y="1054"/>
                    <a:pt x="1664" y="869"/>
                  </a:cubicBezTo>
                  <a:cubicBezTo>
                    <a:pt x="1614" y="701"/>
                    <a:pt x="1479" y="651"/>
                    <a:pt x="1345" y="634"/>
                  </a:cubicBezTo>
                  <a:cubicBezTo>
                    <a:pt x="1177" y="601"/>
                    <a:pt x="992" y="617"/>
                    <a:pt x="807" y="601"/>
                  </a:cubicBezTo>
                  <a:cubicBezTo>
                    <a:pt x="824" y="517"/>
                    <a:pt x="841" y="416"/>
                    <a:pt x="858" y="315"/>
                  </a:cubicBezTo>
                  <a:cubicBezTo>
                    <a:pt x="858" y="265"/>
                    <a:pt x="858" y="214"/>
                    <a:pt x="841" y="164"/>
                  </a:cubicBezTo>
                  <a:cubicBezTo>
                    <a:pt x="817" y="57"/>
                    <a:pt x="734" y="0"/>
                    <a:pt x="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8233260" y="4395184"/>
              <a:ext cx="122060" cy="97714"/>
            </a:xfrm>
            <a:custGeom>
              <a:avLst/>
              <a:gdLst/>
              <a:ahLst/>
              <a:cxnLst/>
              <a:rect l="l" t="t" r="r" b="b"/>
              <a:pathLst>
                <a:path w="1328" h="1063" extrusionOk="0">
                  <a:moveTo>
                    <a:pt x="555" y="0"/>
                  </a:moveTo>
                  <a:lnTo>
                    <a:pt x="555" y="0"/>
                  </a:lnTo>
                  <a:cubicBezTo>
                    <a:pt x="185" y="51"/>
                    <a:pt x="0" y="471"/>
                    <a:pt x="84" y="1042"/>
                  </a:cubicBezTo>
                  <a:cubicBezTo>
                    <a:pt x="202" y="1042"/>
                    <a:pt x="303" y="1059"/>
                    <a:pt x="404" y="1059"/>
                  </a:cubicBezTo>
                  <a:cubicBezTo>
                    <a:pt x="448" y="1061"/>
                    <a:pt x="491" y="1063"/>
                    <a:pt x="534" y="1063"/>
                  </a:cubicBezTo>
                  <a:cubicBezTo>
                    <a:pt x="788" y="1063"/>
                    <a:pt x="1028" y="1015"/>
                    <a:pt x="1244" y="857"/>
                  </a:cubicBezTo>
                  <a:cubicBezTo>
                    <a:pt x="1294" y="824"/>
                    <a:pt x="1328" y="756"/>
                    <a:pt x="1328" y="723"/>
                  </a:cubicBezTo>
                  <a:cubicBezTo>
                    <a:pt x="1311" y="689"/>
                    <a:pt x="1244" y="639"/>
                    <a:pt x="1210" y="639"/>
                  </a:cubicBezTo>
                  <a:cubicBezTo>
                    <a:pt x="1025" y="639"/>
                    <a:pt x="857" y="656"/>
                    <a:pt x="672" y="656"/>
                  </a:cubicBezTo>
                  <a:cubicBezTo>
                    <a:pt x="639" y="656"/>
                    <a:pt x="597" y="660"/>
                    <a:pt x="559" y="660"/>
                  </a:cubicBezTo>
                  <a:cubicBezTo>
                    <a:pt x="521" y="660"/>
                    <a:pt x="488" y="656"/>
                    <a:pt x="471" y="639"/>
                  </a:cubicBezTo>
                  <a:cubicBezTo>
                    <a:pt x="437" y="588"/>
                    <a:pt x="454" y="488"/>
                    <a:pt x="471" y="420"/>
                  </a:cubicBezTo>
                  <a:cubicBezTo>
                    <a:pt x="488" y="286"/>
                    <a:pt x="521" y="152"/>
                    <a:pt x="5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8222415" y="4377076"/>
              <a:ext cx="103585" cy="135953"/>
            </a:xfrm>
            <a:custGeom>
              <a:avLst/>
              <a:gdLst/>
              <a:ahLst/>
              <a:cxnLst/>
              <a:rect l="l" t="t" r="r" b="b"/>
              <a:pathLst>
                <a:path w="1127" h="1479" extrusionOk="0">
                  <a:moveTo>
                    <a:pt x="616" y="0"/>
                  </a:moveTo>
                  <a:cubicBezTo>
                    <a:pt x="568" y="0"/>
                    <a:pt x="513" y="10"/>
                    <a:pt x="454" y="29"/>
                  </a:cubicBezTo>
                  <a:cubicBezTo>
                    <a:pt x="286" y="113"/>
                    <a:pt x="152" y="231"/>
                    <a:pt x="118" y="416"/>
                  </a:cubicBezTo>
                  <a:cubicBezTo>
                    <a:pt x="51" y="668"/>
                    <a:pt x="34" y="920"/>
                    <a:pt x="18" y="1172"/>
                  </a:cubicBezTo>
                  <a:cubicBezTo>
                    <a:pt x="1" y="1357"/>
                    <a:pt x="135" y="1441"/>
                    <a:pt x="270" y="1458"/>
                  </a:cubicBezTo>
                  <a:cubicBezTo>
                    <a:pt x="380" y="1471"/>
                    <a:pt x="491" y="1479"/>
                    <a:pt x="602" y="1479"/>
                  </a:cubicBezTo>
                  <a:cubicBezTo>
                    <a:pt x="777" y="1479"/>
                    <a:pt x="951" y="1459"/>
                    <a:pt x="1126" y="1407"/>
                  </a:cubicBezTo>
                  <a:cubicBezTo>
                    <a:pt x="1059" y="1357"/>
                    <a:pt x="1009" y="1323"/>
                    <a:pt x="942" y="1306"/>
                  </a:cubicBezTo>
                  <a:cubicBezTo>
                    <a:pt x="891" y="1289"/>
                    <a:pt x="824" y="1273"/>
                    <a:pt x="790" y="1273"/>
                  </a:cubicBezTo>
                  <a:lnTo>
                    <a:pt x="774" y="1273"/>
                  </a:lnTo>
                  <a:cubicBezTo>
                    <a:pt x="757" y="1273"/>
                    <a:pt x="740" y="1273"/>
                    <a:pt x="723" y="1256"/>
                  </a:cubicBezTo>
                  <a:cubicBezTo>
                    <a:pt x="706" y="1256"/>
                    <a:pt x="673" y="1256"/>
                    <a:pt x="639" y="1239"/>
                  </a:cubicBezTo>
                  <a:lnTo>
                    <a:pt x="606" y="1239"/>
                  </a:lnTo>
                  <a:cubicBezTo>
                    <a:pt x="555" y="1222"/>
                    <a:pt x="505" y="1205"/>
                    <a:pt x="454" y="1172"/>
                  </a:cubicBezTo>
                  <a:cubicBezTo>
                    <a:pt x="438" y="1172"/>
                    <a:pt x="421" y="1172"/>
                    <a:pt x="404" y="1155"/>
                  </a:cubicBezTo>
                  <a:cubicBezTo>
                    <a:pt x="421" y="1155"/>
                    <a:pt x="387" y="1138"/>
                    <a:pt x="370" y="1138"/>
                  </a:cubicBezTo>
                  <a:cubicBezTo>
                    <a:pt x="370" y="1121"/>
                    <a:pt x="354" y="1121"/>
                    <a:pt x="354" y="1121"/>
                  </a:cubicBezTo>
                  <a:cubicBezTo>
                    <a:pt x="354" y="1121"/>
                    <a:pt x="337" y="1071"/>
                    <a:pt x="337" y="1071"/>
                  </a:cubicBezTo>
                  <a:cubicBezTo>
                    <a:pt x="303" y="970"/>
                    <a:pt x="303" y="869"/>
                    <a:pt x="303" y="785"/>
                  </a:cubicBezTo>
                  <a:cubicBezTo>
                    <a:pt x="320" y="752"/>
                    <a:pt x="320" y="735"/>
                    <a:pt x="320" y="701"/>
                  </a:cubicBezTo>
                  <a:cubicBezTo>
                    <a:pt x="320" y="701"/>
                    <a:pt x="320" y="685"/>
                    <a:pt x="320" y="668"/>
                  </a:cubicBezTo>
                  <a:cubicBezTo>
                    <a:pt x="320" y="668"/>
                    <a:pt x="320" y="668"/>
                    <a:pt x="320" y="651"/>
                  </a:cubicBezTo>
                  <a:cubicBezTo>
                    <a:pt x="337" y="634"/>
                    <a:pt x="337" y="617"/>
                    <a:pt x="354" y="601"/>
                  </a:cubicBezTo>
                  <a:cubicBezTo>
                    <a:pt x="354" y="584"/>
                    <a:pt x="370" y="567"/>
                    <a:pt x="370" y="550"/>
                  </a:cubicBezTo>
                  <a:cubicBezTo>
                    <a:pt x="370" y="533"/>
                    <a:pt x="387" y="500"/>
                    <a:pt x="387" y="500"/>
                  </a:cubicBezTo>
                  <a:cubicBezTo>
                    <a:pt x="404" y="483"/>
                    <a:pt x="421" y="466"/>
                    <a:pt x="421" y="449"/>
                  </a:cubicBezTo>
                  <a:cubicBezTo>
                    <a:pt x="438" y="449"/>
                    <a:pt x="454" y="416"/>
                    <a:pt x="454" y="416"/>
                  </a:cubicBezTo>
                  <a:cubicBezTo>
                    <a:pt x="471" y="399"/>
                    <a:pt x="488" y="382"/>
                    <a:pt x="505" y="365"/>
                  </a:cubicBezTo>
                  <a:cubicBezTo>
                    <a:pt x="555" y="332"/>
                    <a:pt x="606" y="281"/>
                    <a:pt x="656" y="248"/>
                  </a:cubicBezTo>
                  <a:cubicBezTo>
                    <a:pt x="673" y="248"/>
                    <a:pt x="690" y="231"/>
                    <a:pt x="706" y="231"/>
                  </a:cubicBezTo>
                  <a:cubicBezTo>
                    <a:pt x="740" y="197"/>
                    <a:pt x="774" y="181"/>
                    <a:pt x="824" y="181"/>
                  </a:cubicBezTo>
                  <a:cubicBezTo>
                    <a:pt x="824" y="181"/>
                    <a:pt x="841" y="164"/>
                    <a:pt x="841" y="164"/>
                  </a:cubicBezTo>
                  <a:cubicBezTo>
                    <a:pt x="817" y="57"/>
                    <a:pt x="734" y="0"/>
                    <a:pt x="616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8256422" y="4419267"/>
              <a:ext cx="91821" cy="50282"/>
            </a:xfrm>
            <a:custGeom>
              <a:avLst/>
              <a:gdLst/>
              <a:ahLst/>
              <a:cxnLst/>
              <a:rect l="l" t="t" r="r" b="b"/>
              <a:pathLst>
                <a:path w="999" h="547" extrusionOk="0">
                  <a:moveTo>
                    <a:pt x="187" y="1"/>
                  </a:moveTo>
                  <a:cubicBezTo>
                    <a:pt x="180" y="1"/>
                    <a:pt x="173" y="3"/>
                    <a:pt x="168" y="7"/>
                  </a:cubicBezTo>
                  <a:cubicBezTo>
                    <a:pt x="84" y="158"/>
                    <a:pt x="0" y="360"/>
                    <a:pt x="152" y="494"/>
                  </a:cubicBezTo>
                  <a:cubicBezTo>
                    <a:pt x="208" y="539"/>
                    <a:pt x="271" y="547"/>
                    <a:pt x="337" y="547"/>
                  </a:cubicBezTo>
                  <a:cubicBezTo>
                    <a:pt x="370" y="547"/>
                    <a:pt x="404" y="545"/>
                    <a:pt x="437" y="545"/>
                  </a:cubicBezTo>
                  <a:cubicBezTo>
                    <a:pt x="572" y="545"/>
                    <a:pt x="723" y="545"/>
                    <a:pt x="857" y="528"/>
                  </a:cubicBezTo>
                  <a:cubicBezTo>
                    <a:pt x="998" y="512"/>
                    <a:pt x="979" y="306"/>
                    <a:pt x="852" y="306"/>
                  </a:cubicBezTo>
                  <a:cubicBezTo>
                    <a:pt x="843" y="306"/>
                    <a:pt x="834" y="307"/>
                    <a:pt x="824" y="310"/>
                  </a:cubicBezTo>
                  <a:cubicBezTo>
                    <a:pt x="689" y="326"/>
                    <a:pt x="555" y="360"/>
                    <a:pt x="437" y="377"/>
                  </a:cubicBezTo>
                  <a:cubicBezTo>
                    <a:pt x="392" y="384"/>
                    <a:pt x="341" y="399"/>
                    <a:pt x="294" y="399"/>
                  </a:cubicBezTo>
                  <a:cubicBezTo>
                    <a:pt x="237" y="399"/>
                    <a:pt x="187" y="377"/>
                    <a:pt x="168" y="293"/>
                  </a:cubicBezTo>
                  <a:cubicBezTo>
                    <a:pt x="135" y="209"/>
                    <a:pt x="185" y="108"/>
                    <a:pt x="219" y="41"/>
                  </a:cubicBezTo>
                  <a:cubicBezTo>
                    <a:pt x="231" y="16"/>
                    <a:pt x="207" y="1"/>
                    <a:pt x="18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44" name="Google Shape;44;p2"/>
            <p:cNvGrpSpPr/>
            <p:nvPr/>
          </p:nvGrpSpPr>
          <p:grpSpPr>
            <a:xfrm rot="848566">
              <a:off x="8347133" y="4607071"/>
              <a:ext cx="170682" cy="169740"/>
              <a:chOff x="6465923" y="957446"/>
              <a:chExt cx="278400" cy="276864"/>
            </a:xfrm>
          </p:grpSpPr>
          <p:sp>
            <p:nvSpPr>
              <p:cNvPr id="45" name="Google Shape;45;p2"/>
              <p:cNvSpPr/>
              <p:nvPr/>
            </p:nvSpPr>
            <p:spPr>
              <a:xfrm>
                <a:off x="6465923" y="957446"/>
                <a:ext cx="278400" cy="276864"/>
              </a:xfrm>
              <a:custGeom>
                <a:avLst/>
                <a:gdLst/>
                <a:ahLst/>
                <a:cxnLst/>
                <a:rect l="l" t="t" r="r" b="b"/>
                <a:pathLst>
                  <a:path w="2538" h="2524" extrusionOk="0">
                    <a:moveTo>
                      <a:pt x="2252" y="202"/>
                    </a:moveTo>
                    <a:lnTo>
                      <a:pt x="2252" y="202"/>
                    </a:lnTo>
                    <a:cubicBezTo>
                      <a:pt x="2219" y="403"/>
                      <a:pt x="2235" y="555"/>
                      <a:pt x="2185" y="689"/>
                    </a:cubicBezTo>
                    <a:cubicBezTo>
                      <a:pt x="2118" y="823"/>
                      <a:pt x="2051" y="975"/>
                      <a:pt x="1983" y="1109"/>
                    </a:cubicBezTo>
                    <a:cubicBezTo>
                      <a:pt x="1950" y="1176"/>
                      <a:pt x="1916" y="1227"/>
                      <a:pt x="1866" y="1294"/>
                    </a:cubicBezTo>
                    <a:cubicBezTo>
                      <a:pt x="1866" y="1311"/>
                      <a:pt x="1849" y="1328"/>
                      <a:pt x="1849" y="1328"/>
                    </a:cubicBezTo>
                    <a:cubicBezTo>
                      <a:pt x="1815" y="1378"/>
                      <a:pt x="1799" y="1412"/>
                      <a:pt x="1765" y="1445"/>
                    </a:cubicBezTo>
                    <a:cubicBezTo>
                      <a:pt x="1765" y="1445"/>
                      <a:pt x="1765" y="1462"/>
                      <a:pt x="1765" y="1462"/>
                    </a:cubicBezTo>
                    <a:cubicBezTo>
                      <a:pt x="1748" y="1496"/>
                      <a:pt x="1715" y="1512"/>
                      <a:pt x="1698" y="1546"/>
                    </a:cubicBezTo>
                    <a:cubicBezTo>
                      <a:pt x="1698" y="1546"/>
                      <a:pt x="1698" y="1546"/>
                      <a:pt x="1681" y="1563"/>
                    </a:cubicBezTo>
                    <a:cubicBezTo>
                      <a:pt x="1647" y="1596"/>
                      <a:pt x="1614" y="1647"/>
                      <a:pt x="1580" y="1680"/>
                    </a:cubicBezTo>
                    <a:cubicBezTo>
                      <a:pt x="1547" y="1731"/>
                      <a:pt x="1513" y="1764"/>
                      <a:pt x="1463" y="1815"/>
                    </a:cubicBezTo>
                    <a:cubicBezTo>
                      <a:pt x="1446" y="1832"/>
                      <a:pt x="1429" y="1848"/>
                      <a:pt x="1412" y="1865"/>
                    </a:cubicBezTo>
                    <a:cubicBezTo>
                      <a:pt x="1379" y="1899"/>
                      <a:pt x="1345" y="1932"/>
                      <a:pt x="1311" y="1966"/>
                    </a:cubicBezTo>
                    <a:cubicBezTo>
                      <a:pt x="1311" y="1966"/>
                      <a:pt x="1295" y="1983"/>
                      <a:pt x="1278" y="1983"/>
                    </a:cubicBezTo>
                    <a:cubicBezTo>
                      <a:pt x="1261" y="2000"/>
                      <a:pt x="1244" y="2016"/>
                      <a:pt x="1227" y="2050"/>
                    </a:cubicBezTo>
                    <a:lnTo>
                      <a:pt x="1211" y="2050"/>
                    </a:lnTo>
                    <a:cubicBezTo>
                      <a:pt x="1177" y="2084"/>
                      <a:pt x="1143" y="2100"/>
                      <a:pt x="1110" y="2134"/>
                    </a:cubicBezTo>
                    <a:cubicBezTo>
                      <a:pt x="1093" y="2151"/>
                      <a:pt x="1093" y="2151"/>
                      <a:pt x="1076" y="2168"/>
                    </a:cubicBezTo>
                    <a:cubicBezTo>
                      <a:pt x="1015" y="2206"/>
                      <a:pt x="964" y="2227"/>
                      <a:pt x="917" y="2227"/>
                    </a:cubicBezTo>
                    <a:cubicBezTo>
                      <a:pt x="861" y="2227"/>
                      <a:pt x="811" y="2198"/>
                      <a:pt x="757" y="2134"/>
                    </a:cubicBezTo>
                    <a:cubicBezTo>
                      <a:pt x="370" y="1680"/>
                      <a:pt x="286" y="1143"/>
                      <a:pt x="286" y="571"/>
                    </a:cubicBezTo>
                    <a:cubicBezTo>
                      <a:pt x="286" y="487"/>
                      <a:pt x="337" y="403"/>
                      <a:pt x="370" y="319"/>
                    </a:cubicBezTo>
                    <a:cubicBezTo>
                      <a:pt x="404" y="319"/>
                      <a:pt x="421" y="303"/>
                      <a:pt x="454" y="303"/>
                    </a:cubicBezTo>
                    <a:cubicBezTo>
                      <a:pt x="454" y="319"/>
                      <a:pt x="454" y="336"/>
                      <a:pt x="471" y="336"/>
                    </a:cubicBezTo>
                    <a:cubicBezTo>
                      <a:pt x="538" y="504"/>
                      <a:pt x="622" y="672"/>
                      <a:pt x="706" y="840"/>
                    </a:cubicBezTo>
                    <a:cubicBezTo>
                      <a:pt x="790" y="992"/>
                      <a:pt x="891" y="1143"/>
                      <a:pt x="992" y="1294"/>
                    </a:cubicBezTo>
                    <a:cubicBezTo>
                      <a:pt x="1110" y="1176"/>
                      <a:pt x="1244" y="1059"/>
                      <a:pt x="1345" y="924"/>
                    </a:cubicBezTo>
                    <a:cubicBezTo>
                      <a:pt x="1580" y="639"/>
                      <a:pt x="1815" y="370"/>
                      <a:pt x="2252" y="202"/>
                    </a:cubicBezTo>
                    <a:close/>
                    <a:moveTo>
                      <a:pt x="2166" y="0"/>
                    </a:moveTo>
                    <a:cubicBezTo>
                      <a:pt x="2037" y="0"/>
                      <a:pt x="1918" y="88"/>
                      <a:pt x="1815" y="168"/>
                    </a:cubicBezTo>
                    <a:cubicBezTo>
                      <a:pt x="1530" y="387"/>
                      <a:pt x="1278" y="622"/>
                      <a:pt x="1009" y="874"/>
                    </a:cubicBezTo>
                    <a:cubicBezTo>
                      <a:pt x="925" y="689"/>
                      <a:pt x="841" y="471"/>
                      <a:pt x="723" y="286"/>
                    </a:cubicBezTo>
                    <a:cubicBezTo>
                      <a:pt x="673" y="219"/>
                      <a:pt x="606" y="151"/>
                      <a:pt x="538" y="118"/>
                    </a:cubicBezTo>
                    <a:cubicBezTo>
                      <a:pt x="488" y="67"/>
                      <a:pt x="421" y="51"/>
                      <a:pt x="387" y="51"/>
                    </a:cubicBezTo>
                    <a:cubicBezTo>
                      <a:pt x="270" y="67"/>
                      <a:pt x="135" y="219"/>
                      <a:pt x="85" y="353"/>
                    </a:cubicBezTo>
                    <a:cubicBezTo>
                      <a:pt x="34" y="521"/>
                      <a:pt x="1" y="723"/>
                      <a:pt x="34" y="891"/>
                    </a:cubicBezTo>
                    <a:lnTo>
                      <a:pt x="34" y="908"/>
                    </a:lnTo>
                    <a:cubicBezTo>
                      <a:pt x="118" y="1445"/>
                      <a:pt x="219" y="1949"/>
                      <a:pt x="639" y="2369"/>
                    </a:cubicBezTo>
                    <a:cubicBezTo>
                      <a:pt x="748" y="2478"/>
                      <a:pt x="828" y="2523"/>
                      <a:pt x="902" y="2523"/>
                    </a:cubicBezTo>
                    <a:cubicBezTo>
                      <a:pt x="964" y="2523"/>
                      <a:pt x="1023" y="2491"/>
                      <a:pt x="1093" y="2436"/>
                    </a:cubicBezTo>
                    <a:cubicBezTo>
                      <a:pt x="1311" y="2268"/>
                      <a:pt x="1530" y="2100"/>
                      <a:pt x="1715" y="1899"/>
                    </a:cubicBezTo>
                    <a:cubicBezTo>
                      <a:pt x="1731" y="1865"/>
                      <a:pt x="1765" y="1832"/>
                      <a:pt x="1782" y="1815"/>
                    </a:cubicBezTo>
                    <a:cubicBezTo>
                      <a:pt x="2084" y="1462"/>
                      <a:pt x="2336" y="1092"/>
                      <a:pt x="2437" y="639"/>
                    </a:cubicBezTo>
                    <a:cubicBezTo>
                      <a:pt x="2504" y="437"/>
                      <a:pt x="2538" y="219"/>
                      <a:pt x="2353" y="67"/>
                    </a:cubicBezTo>
                    <a:cubicBezTo>
                      <a:pt x="2289" y="19"/>
                      <a:pt x="2226" y="0"/>
                      <a:pt x="21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" name="Google Shape;46;p2"/>
              <p:cNvSpPr/>
              <p:nvPr/>
            </p:nvSpPr>
            <p:spPr>
              <a:xfrm>
                <a:off x="6497294" y="979494"/>
                <a:ext cx="215765" cy="222237"/>
              </a:xfrm>
              <a:custGeom>
                <a:avLst/>
                <a:gdLst/>
                <a:ahLst/>
                <a:cxnLst/>
                <a:rect l="l" t="t" r="r" b="b"/>
                <a:pathLst>
                  <a:path w="1967" h="2026" extrusionOk="0">
                    <a:moveTo>
                      <a:pt x="1966" y="1"/>
                    </a:moveTo>
                    <a:lnTo>
                      <a:pt x="1966" y="1"/>
                    </a:lnTo>
                    <a:cubicBezTo>
                      <a:pt x="1529" y="169"/>
                      <a:pt x="1294" y="438"/>
                      <a:pt x="1059" y="723"/>
                    </a:cubicBezTo>
                    <a:cubicBezTo>
                      <a:pt x="958" y="858"/>
                      <a:pt x="824" y="975"/>
                      <a:pt x="706" y="1093"/>
                    </a:cubicBezTo>
                    <a:cubicBezTo>
                      <a:pt x="605" y="942"/>
                      <a:pt x="504" y="791"/>
                      <a:pt x="420" y="639"/>
                    </a:cubicBezTo>
                    <a:cubicBezTo>
                      <a:pt x="320" y="454"/>
                      <a:pt x="252" y="286"/>
                      <a:pt x="168" y="102"/>
                    </a:cubicBezTo>
                    <a:cubicBezTo>
                      <a:pt x="135" y="102"/>
                      <a:pt x="118" y="118"/>
                      <a:pt x="84" y="118"/>
                    </a:cubicBezTo>
                    <a:cubicBezTo>
                      <a:pt x="51" y="202"/>
                      <a:pt x="0" y="286"/>
                      <a:pt x="0" y="370"/>
                    </a:cubicBezTo>
                    <a:cubicBezTo>
                      <a:pt x="0" y="942"/>
                      <a:pt x="84" y="1479"/>
                      <a:pt x="471" y="1933"/>
                    </a:cubicBezTo>
                    <a:cubicBezTo>
                      <a:pt x="525" y="1997"/>
                      <a:pt x="575" y="2026"/>
                      <a:pt x="631" y="2026"/>
                    </a:cubicBezTo>
                    <a:cubicBezTo>
                      <a:pt x="678" y="2026"/>
                      <a:pt x="729" y="2005"/>
                      <a:pt x="790" y="1967"/>
                    </a:cubicBezTo>
                    <a:cubicBezTo>
                      <a:pt x="1294" y="1563"/>
                      <a:pt x="1664" y="1076"/>
                      <a:pt x="1899" y="488"/>
                    </a:cubicBezTo>
                    <a:cubicBezTo>
                      <a:pt x="1949" y="354"/>
                      <a:pt x="1933" y="202"/>
                      <a:pt x="196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" name="Google Shape;47;p2"/>
              <p:cNvSpPr/>
              <p:nvPr/>
            </p:nvSpPr>
            <p:spPr>
              <a:xfrm>
                <a:off x="6469652" y="962931"/>
                <a:ext cx="191742" cy="271379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2474" extrusionOk="0">
                    <a:moveTo>
                      <a:pt x="353" y="1"/>
                    </a:moveTo>
                    <a:cubicBezTo>
                      <a:pt x="118" y="202"/>
                      <a:pt x="34" y="572"/>
                      <a:pt x="0" y="841"/>
                    </a:cubicBezTo>
                    <a:lnTo>
                      <a:pt x="0" y="858"/>
                    </a:lnTo>
                    <a:cubicBezTo>
                      <a:pt x="84" y="1395"/>
                      <a:pt x="185" y="1899"/>
                      <a:pt x="605" y="2319"/>
                    </a:cubicBezTo>
                    <a:cubicBezTo>
                      <a:pt x="714" y="2428"/>
                      <a:pt x="794" y="2473"/>
                      <a:pt x="868" y="2473"/>
                    </a:cubicBezTo>
                    <a:cubicBezTo>
                      <a:pt x="930" y="2473"/>
                      <a:pt x="989" y="2441"/>
                      <a:pt x="1059" y="2386"/>
                    </a:cubicBezTo>
                    <a:cubicBezTo>
                      <a:pt x="1277" y="2218"/>
                      <a:pt x="1496" y="2050"/>
                      <a:pt x="1681" y="1849"/>
                    </a:cubicBezTo>
                    <a:cubicBezTo>
                      <a:pt x="1714" y="1815"/>
                      <a:pt x="1731" y="1782"/>
                      <a:pt x="1748" y="1765"/>
                    </a:cubicBezTo>
                    <a:lnTo>
                      <a:pt x="1748" y="1765"/>
                    </a:lnTo>
                    <a:cubicBezTo>
                      <a:pt x="1664" y="1798"/>
                      <a:pt x="1597" y="1832"/>
                      <a:pt x="1513" y="1882"/>
                    </a:cubicBezTo>
                    <a:cubicBezTo>
                      <a:pt x="1429" y="1916"/>
                      <a:pt x="1361" y="1966"/>
                      <a:pt x="1277" y="2017"/>
                    </a:cubicBezTo>
                    <a:cubicBezTo>
                      <a:pt x="1244" y="2050"/>
                      <a:pt x="1210" y="2067"/>
                      <a:pt x="1160" y="2101"/>
                    </a:cubicBezTo>
                    <a:cubicBezTo>
                      <a:pt x="1160" y="2101"/>
                      <a:pt x="1143" y="2101"/>
                      <a:pt x="1126" y="2118"/>
                    </a:cubicBezTo>
                    <a:cubicBezTo>
                      <a:pt x="1126" y="2101"/>
                      <a:pt x="1092" y="2101"/>
                      <a:pt x="1076" y="2084"/>
                    </a:cubicBezTo>
                    <a:cubicBezTo>
                      <a:pt x="992" y="2034"/>
                      <a:pt x="857" y="1950"/>
                      <a:pt x="840" y="1950"/>
                    </a:cubicBezTo>
                    <a:cubicBezTo>
                      <a:pt x="740" y="1866"/>
                      <a:pt x="639" y="1765"/>
                      <a:pt x="572" y="1647"/>
                    </a:cubicBezTo>
                    <a:cubicBezTo>
                      <a:pt x="404" y="1412"/>
                      <a:pt x="303" y="1126"/>
                      <a:pt x="320" y="841"/>
                    </a:cubicBezTo>
                    <a:cubicBezTo>
                      <a:pt x="320" y="689"/>
                      <a:pt x="353" y="538"/>
                      <a:pt x="404" y="387"/>
                    </a:cubicBezTo>
                    <a:cubicBezTo>
                      <a:pt x="404" y="353"/>
                      <a:pt x="420" y="320"/>
                      <a:pt x="437" y="286"/>
                    </a:cubicBezTo>
                    <a:cubicBezTo>
                      <a:pt x="454" y="219"/>
                      <a:pt x="488" y="135"/>
                      <a:pt x="504" y="68"/>
                    </a:cubicBezTo>
                    <a:cubicBezTo>
                      <a:pt x="454" y="17"/>
                      <a:pt x="387" y="1"/>
                      <a:pt x="353" y="1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8" name="Google Shape;48;p2"/>
              <p:cNvSpPr/>
              <p:nvPr/>
            </p:nvSpPr>
            <p:spPr>
              <a:xfrm>
                <a:off x="6523072" y="1038069"/>
                <a:ext cx="153131" cy="113861"/>
              </a:xfrm>
              <a:custGeom>
                <a:avLst/>
                <a:gdLst/>
                <a:ahLst/>
                <a:cxnLst/>
                <a:rect l="l" t="t" r="r" b="b"/>
                <a:pathLst>
                  <a:path w="1396" h="1038" extrusionOk="0">
                    <a:moveTo>
                      <a:pt x="1217" y="0"/>
                    </a:moveTo>
                    <a:cubicBezTo>
                      <a:pt x="1160" y="0"/>
                      <a:pt x="1101" y="21"/>
                      <a:pt x="1059" y="55"/>
                    </a:cubicBezTo>
                    <a:cubicBezTo>
                      <a:pt x="958" y="156"/>
                      <a:pt x="874" y="273"/>
                      <a:pt x="790" y="391"/>
                    </a:cubicBezTo>
                    <a:cubicBezTo>
                      <a:pt x="706" y="509"/>
                      <a:pt x="656" y="593"/>
                      <a:pt x="555" y="677"/>
                    </a:cubicBezTo>
                    <a:cubicBezTo>
                      <a:pt x="538" y="693"/>
                      <a:pt x="521" y="710"/>
                      <a:pt x="505" y="710"/>
                    </a:cubicBezTo>
                    <a:cubicBezTo>
                      <a:pt x="488" y="710"/>
                      <a:pt x="505" y="710"/>
                      <a:pt x="488" y="693"/>
                    </a:cubicBezTo>
                    <a:cubicBezTo>
                      <a:pt x="437" y="677"/>
                      <a:pt x="370" y="609"/>
                      <a:pt x="320" y="559"/>
                    </a:cubicBezTo>
                    <a:cubicBezTo>
                      <a:pt x="202" y="475"/>
                      <a:pt x="118" y="341"/>
                      <a:pt x="51" y="206"/>
                    </a:cubicBezTo>
                    <a:lnTo>
                      <a:pt x="34" y="206"/>
                    </a:lnTo>
                    <a:cubicBezTo>
                      <a:pt x="1" y="475"/>
                      <a:pt x="68" y="777"/>
                      <a:pt x="286" y="945"/>
                    </a:cubicBezTo>
                    <a:cubicBezTo>
                      <a:pt x="369" y="1010"/>
                      <a:pt x="450" y="1037"/>
                      <a:pt x="528" y="1037"/>
                    </a:cubicBezTo>
                    <a:cubicBezTo>
                      <a:pt x="754" y="1037"/>
                      <a:pt x="956" y="813"/>
                      <a:pt x="1093" y="626"/>
                    </a:cubicBezTo>
                    <a:cubicBezTo>
                      <a:pt x="1126" y="576"/>
                      <a:pt x="1160" y="525"/>
                      <a:pt x="1194" y="475"/>
                    </a:cubicBezTo>
                    <a:lnTo>
                      <a:pt x="1210" y="475"/>
                    </a:lnTo>
                    <a:cubicBezTo>
                      <a:pt x="1210" y="458"/>
                      <a:pt x="1210" y="458"/>
                      <a:pt x="1210" y="458"/>
                    </a:cubicBezTo>
                    <a:cubicBezTo>
                      <a:pt x="1210" y="441"/>
                      <a:pt x="1227" y="441"/>
                      <a:pt x="1244" y="425"/>
                    </a:cubicBezTo>
                    <a:cubicBezTo>
                      <a:pt x="1261" y="391"/>
                      <a:pt x="1294" y="374"/>
                      <a:pt x="1311" y="341"/>
                    </a:cubicBezTo>
                    <a:cubicBezTo>
                      <a:pt x="1362" y="290"/>
                      <a:pt x="1395" y="240"/>
                      <a:pt x="1395" y="173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85" y="153"/>
                      <a:pt x="1390" y="158"/>
                      <a:pt x="1391" y="158"/>
                    </a:cubicBezTo>
                    <a:cubicBezTo>
                      <a:pt x="1392" y="158"/>
                      <a:pt x="1388" y="149"/>
                      <a:pt x="1378" y="139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78" y="105"/>
                      <a:pt x="1378" y="105"/>
                      <a:pt x="1362" y="72"/>
                    </a:cubicBezTo>
                    <a:cubicBezTo>
                      <a:pt x="1328" y="21"/>
                      <a:pt x="1273" y="0"/>
                      <a:pt x="1217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9" name="Google Shape;49;p2"/>
          <p:cNvGrpSpPr/>
          <p:nvPr/>
        </p:nvGrpSpPr>
        <p:grpSpPr>
          <a:xfrm>
            <a:off x="275988" y="325941"/>
            <a:ext cx="400292" cy="440590"/>
            <a:chOff x="275988" y="325941"/>
            <a:chExt cx="400292" cy="440590"/>
          </a:xfrm>
        </p:grpSpPr>
        <p:sp>
          <p:nvSpPr>
            <p:cNvPr id="50" name="Google Shape;50;p2"/>
            <p:cNvSpPr/>
            <p:nvPr/>
          </p:nvSpPr>
          <p:spPr>
            <a:xfrm>
              <a:off x="451245" y="325941"/>
              <a:ext cx="225034" cy="232827"/>
            </a:xfrm>
            <a:custGeom>
              <a:avLst/>
              <a:gdLst/>
              <a:ahLst/>
              <a:cxnLst/>
              <a:rect l="l" t="t" r="r" b="b"/>
              <a:pathLst>
                <a:path w="2504" h="2591" extrusionOk="0">
                  <a:moveTo>
                    <a:pt x="2105" y="239"/>
                  </a:moveTo>
                  <a:cubicBezTo>
                    <a:pt x="2169" y="239"/>
                    <a:pt x="2201" y="299"/>
                    <a:pt x="2201" y="424"/>
                  </a:cubicBezTo>
                  <a:cubicBezTo>
                    <a:pt x="2201" y="592"/>
                    <a:pt x="2168" y="777"/>
                    <a:pt x="2117" y="945"/>
                  </a:cubicBezTo>
                  <a:cubicBezTo>
                    <a:pt x="2101" y="1012"/>
                    <a:pt x="2084" y="1062"/>
                    <a:pt x="2067" y="1130"/>
                  </a:cubicBezTo>
                  <a:cubicBezTo>
                    <a:pt x="2050" y="1180"/>
                    <a:pt x="2033" y="1214"/>
                    <a:pt x="2017" y="1247"/>
                  </a:cubicBezTo>
                  <a:cubicBezTo>
                    <a:pt x="2000" y="1314"/>
                    <a:pt x="1966" y="1365"/>
                    <a:pt x="1949" y="1432"/>
                  </a:cubicBezTo>
                  <a:cubicBezTo>
                    <a:pt x="1933" y="1466"/>
                    <a:pt x="1916" y="1499"/>
                    <a:pt x="1899" y="1533"/>
                  </a:cubicBezTo>
                  <a:cubicBezTo>
                    <a:pt x="1865" y="1634"/>
                    <a:pt x="1815" y="1734"/>
                    <a:pt x="1764" y="1835"/>
                  </a:cubicBezTo>
                  <a:cubicBezTo>
                    <a:pt x="1731" y="1869"/>
                    <a:pt x="1714" y="1919"/>
                    <a:pt x="1680" y="1953"/>
                  </a:cubicBezTo>
                  <a:cubicBezTo>
                    <a:pt x="1680" y="1970"/>
                    <a:pt x="1680" y="1970"/>
                    <a:pt x="1680" y="1970"/>
                  </a:cubicBezTo>
                  <a:cubicBezTo>
                    <a:pt x="1664" y="1987"/>
                    <a:pt x="1647" y="2020"/>
                    <a:pt x="1630" y="2037"/>
                  </a:cubicBezTo>
                  <a:cubicBezTo>
                    <a:pt x="1630" y="2054"/>
                    <a:pt x="1630" y="2054"/>
                    <a:pt x="1613" y="2054"/>
                  </a:cubicBezTo>
                  <a:cubicBezTo>
                    <a:pt x="1563" y="2155"/>
                    <a:pt x="1496" y="2239"/>
                    <a:pt x="1428" y="2323"/>
                  </a:cubicBezTo>
                  <a:cubicBezTo>
                    <a:pt x="857" y="1919"/>
                    <a:pt x="437" y="1432"/>
                    <a:pt x="286" y="760"/>
                  </a:cubicBezTo>
                  <a:cubicBezTo>
                    <a:pt x="252" y="626"/>
                    <a:pt x="320" y="458"/>
                    <a:pt x="336" y="323"/>
                  </a:cubicBezTo>
                  <a:cubicBezTo>
                    <a:pt x="387" y="357"/>
                    <a:pt x="454" y="390"/>
                    <a:pt x="504" y="424"/>
                  </a:cubicBezTo>
                  <a:cubicBezTo>
                    <a:pt x="504" y="424"/>
                    <a:pt x="521" y="424"/>
                    <a:pt x="521" y="441"/>
                  </a:cubicBezTo>
                  <a:cubicBezTo>
                    <a:pt x="538" y="441"/>
                    <a:pt x="555" y="458"/>
                    <a:pt x="572" y="474"/>
                  </a:cubicBezTo>
                  <a:cubicBezTo>
                    <a:pt x="605" y="491"/>
                    <a:pt x="622" y="508"/>
                    <a:pt x="639" y="525"/>
                  </a:cubicBezTo>
                  <a:cubicBezTo>
                    <a:pt x="656" y="542"/>
                    <a:pt x="656" y="558"/>
                    <a:pt x="672" y="575"/>
                  </a:cubicBezTo>
                  <a:cubicBezTo>
                    <a:pt x="790" y="726"/>
                    <a:pt x="857" y="928"/>
                    <a:pt x="975" y="1096"/>
                  </a:cubicBezTo>
                  <a:cubicBezTo>
                    <a:pt x="1042" y="1180"/>
                    <a:pt x="1126" y="1247"/>
                    <a:pt x="1210" y="1331"/>
                  </a:cubicBezTo>
                  <a:cubicBezTo>
                    <a:pt x="1277" y="1247"/>
                    <a:pt x="1361" y="1163"/>
                    <a:pt x="1395" y="1079"/>
                  </a:cubicBezTo>
                  <a:cubicBezTo>
                    <a:pt x="1496" y="760"/>
                    <a:pt x="1664" y="491"/>
                    <a:pt x="1949" y="306"/>
                  </a:cubicBezTo>
                  <a:cubicBezTo>
                    <a:pt x="2013" y="262"/>
                    <a:pt x="2065" y="239"/>
                    <a:pt x="2105" y="239"/>
                  </a:cubicBezTo>
                  <a:close/>
                  <a:moveTo>
                    <a:pt x="2127" y="1"/>
                  </a:moveTo>
                  <a:cubicBezTo>
                    <a:pt x="2015" y="1"/>
                    <a:pt x="1871" y="44"/>
                    <a:pt x="1798" y="105"/>
                  </a:cubicBezTo>
                  <a:cubicBezTo>
                    <a:pt x="1563" y="306"/>
                    <a:pt x="1361" y="558"/>
                    <a:pt x="1160" y="794"/>
                  </a:cubicBezTo>
                  <a:cubicBezTo>
                    <a:pt x="1008" y="609"/>
                    <a:pt x="857" y="374"/>
                    <a:pt x="656" y="189"/>
                  </a:cubicBezTo>
                  <a:cubicBezTo>
                    <a:pt x="595" y="128"/>
                    <a:pt x="463" y="85"/>
                    <a:pt x="351" y="85"/>
                  </a:cubicBezTo>
                  <a:cubicBezTo>
                    <a:pt x="308" y="85"/>
                    <a:pt x="268" y="91"/>
                    <a:pt x="236" y="105"/>
                  </a:cubicBezTo>
                  <a:cubicBezTo>
                    <a:pt x="135" y="155"/>
                    <a:pt x="51" y="340"/>
                    <a:pt x="17" y="474"/>
                  </a:cubicBezTo>
                  <a:cubicBezTo>
                    <a:pt x="0" y="525"/>
                    <a:pt x="0" y="575"/>
                    <a:pt x="17" y="626"/>
                  </a:cubicBezTo>
                  <a:cubicBezTo>
                    <a:pt x="17" y="693"/>
                    <a:pt x="34" y="777"/>
                    <a:pt x="51" y="844"/>
                  </a:cubicBezTo>
                  <a:cubicBezTo>
                    <a:pt x="236" y="1566"/>
                    <a:pt x="689" y="2071"/>
                    <a:pt x="1277" y="2507"/>
                  </a:cubicBezTo>
                  <a:cubicBezTo>
                    <a:pt x="1354" y="2563"/>
                    <a:pt x="1417" y="2590"/>
                    <a:pt x="1472" y="2590"/>
                  </a:cubicBezTo>
                  <a:cubicBezTo>
                    <a:pt x="1549" y="2590"/>
                    <a:pt x="1612" y="2538"/>
                    <a:pt x="1680" y="2440"/>
                  </a:cubicBezTo>
                  <a:cubicBezTo>
                    <a:pt x="1764" y="2323"/>
                    <a:pt x="1849" y="2205"/>
                    <a:pt x="1916" y="2087"/>
                  </a:cubicBezTo>
                  <a:cubicBezTo>
                    <a:pt x="2151" y="1701"/>
                    <a:pt x="2319" y="1264"/>
                    <a:pt x="2437" y="827"/>
                  </a:cubicBezTo>
                  <a:cubicBezTo>
                    <a:pt x="2470" y="693"/>
                    <a:pt x="2504" y="558"/>
                    <a:pt x="2470" y="458"/>
                  </a:cubicBezTo>
                  <a:cubicBezTo>
                    <a:pt x="2437" y="290"/>
                    <a:pt x="2353" y="88"/>
                    <a:pt x="2235" y="21"/>
                  </a:cubicBezTo>
                  <a:cubicBezTo>
                    <a:pt x="2207" y="7"/>
                    <a:pt x="2169" y="1"/>
                    <a:pt x="2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473892" y="347328"/>
              <a:ext cx="175247" cy="187358"/>
            </a:xfrm>
            <a:custGeom>
              <a:avLst/>
              <a:gdLst/>
              <a:ahLst/>
              <a:cxnLst/>
              <a:rect l="l" t="t" r="r" b="b"/>
              <a:pathLst>
                <a:path w="1950" h="2085" extrusionOk="0">
                  <a:moveTo>
                    <a:pt x="1853" y="1"/>
                  </a:moveTo>
                  <a:cubicBezTo>
                    <a:pt x="1813" y="1"/>
                    <a:pt x="1761" y="24"/>
                    <a:pt x="1697" y="68"/>
                  </a:cubicBezTo>
                  <a:cubicBezTo>
                    <a:pt x="1412" y="253"/>
                    <a:pt x="1244" y="522"/>
                    <a:pt x="1143" y="841"/>
                  </a:cubicBezTo>
                  <a:cubicBezTo>
                    <a:pt x="1109" y="925"/>
                    <a:pt x="1025" y="1009"/>
                    <a:pt x="958" y="1093"/>
                  </a:cubicBezTo>
                  <a:cubicBezTo>
                    <a:pt x="874" y="1009"/>
                    <a:pt x="790" y="942"/>
                    <a:pt x="723" y="858"/>
                  </a:cubicBezTo>
                  <a:cubicBezTo>
                    <a:pt x="605" y="690"/>
                    <a:pt x="538" y="488"/>
                    <a:pt x="420" y="337"/>
                  </a:cubicBezTo>
                  <a:cubicBezTo>
                    <a:pt x="336" y="220"/>
                    <a:pt x="202" y="169"/>
                    <a:pt x="84" y="85"/>
                  </a:cubicBezTo>
                  <a:cubicBezTo>
                    <a:pt x="68" y="220"/>
                    <a:pt x="0" y="388"/>
                    <a:pt x="34" y="522"/>
                  </a:cubicBezTo>
                  <a:cubicBezTo>
                    <a:pt x="185" y="1194"/>
                    <a:pt x="605" y="1681"/>
                    <a:pt x="1176" y="2085"/>
                  </a:cubicBezTo>
                  <a:cubicBezTo>
                    <a:pt x="1512" y="1665"/>
                    <a:pt x="1731" y="1194"/>
                    <a:pt x="1865" y="707"/>
                  </a:cubicBezTo>
                  <a:cubicBezTo>
                    <a:pt x="1916" y="539"/>
                    <a:pt x="1949" y="354"/>
                    <a:pt x="1949" y="186"/>
                  </a:cubicBezTo>
                  <a:cubicBezTo>
                    <a:pt x="1949" y="61"/>
                    <a:pt x="1917" y="1"/>
                    <a:pt x="185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452773" y="338342"/>
              <a:ext cx="170663" cy="220427"/>
            </a:xfrm>
            <a:custGeom>
              <a:avLst/>
              <a:gdLst/>
              <a:ahLst/>
              <a:cxnLst/>
              <a:rect l="l" t="t" r="r" b="b"/>
              <a:pathLst>
                <a:path w="1899" h="2453" extrusionOk="0">
                  <a:moveTo>
                    <a:pt x="521" y="0"/>
                  </a:moveTo>
                  <a:cubicBezTo>
                    <a:pt x="353" y="0"/>
                    <a:pt x="185" y="168"/>
                    <a:pt x="101" y="303"/>
                  </a:cubicBezTo>
                  <a:cubicBezTo>
                    <a:pt x="50" y="353"/>
                    <a:pt x="17" y="420"/>
                    <a:pt x="0" y="488"/>
                  </a:cubicBezTo>
                  <a:cubicBezTo>
                    <a:pt x="0" y="555"/>
                    <a:pt x="17" y="639"/>
                    <a:pt x="34" y="706"/>
                  </a:cubicBezTo>
                  <a:cubicBezTo>
                    <a:pt x="219" y="1428"/>
                    <a:pt x="672" y="1933"/>
                    <a:pt x="1260" y="2369"/>
                  </a:cubicBezTo>
                  <a:cubicBezTo>
                    <a:pt x="1337" y="2425"/>
                    <a:pt x="1400" y="2452"/>
                    <a:pt x="1455" y="2452"/>
                  </a:cubicBezTo>
                  <a:cubicBezTo>
                    <a:pt x="1532" y="2452"/>
                    <a:pt x="1595" y="2400"/>
                    <a:pt x="1663" y="2302"/>
                  </a:cubicBezTo>
                  <a:cubicBezTo>
                    <a:pt x="1747" y="2185"/>
                    <a:pt x="1832" y="2067"/>
                    <a:pt x="1899" y="1949"/>
                  </a:cubicBezTo>
                  <a:lnTo>
                    <a:pt x="1781" y="1949"/>
                  </a:lnTo>
                  <a:cubicBezTo>
                    <a:pt x="1747" y="1949"/>
                    <a:pt x="1714" y="1949"/>
                    <a:pt x="1697" y="1933"/>
                  </a:cubicBezTo>
                  <a:lnTo>
                    <a:pt x="1613" y="1933"/>
                  </a:lnTo>
                  <a:cubicBezTo>
                    <a:pt x="1613" y="1933"/>
                    <a:pt x="1596" y="1933"/>
                    <a:pt x="1596" y="1916"/>
                  </a:cubicBezTo>
                  <a:cubicBezTo>
                    <a:pt x="1563" y="1916"/>
                    <a:pt x="1529" y="1899"/>
                    <a:pt x="1495" y="1899"/>
                  </a:cubicBezTo>
                  <a:cubicBezTo>
                    <a:pt x="1479" y="1882"/>
                    <a:pt x="1462" y="1882"/>
                    <a:pt x="1445" y="1882"/>
                  </a:cubicBezTo>
                  <a:cubicBezTo>
                    <a:pt x="1411" y="1849"/>
                    <a:pt x="1361" y="1832"/>
                    <a:pt x="1327" y="1815"/>
                  </a:cubicBezTo>
                  <a:cubicBezTo>
                    <a:pt x="1327" y="1815"/>
                    <a:pt x="1277" y="1781"/>
                    <a:pt x="1260" y="1765"/>
                  </a:cubicBezTo>
                  <a:cubicBezTo>
                    <a:pt x="1210" y="1714"/>
                    <a:pt x="1159" y="1664"/>
                    <a:pt x="1109" y="1613"/>
                  </a:cubicBezTo>
                  <a:cubicBezTo>
                    <a:pt x="1092" y="1596"/>
                    <a:pt x="1075" y="1563"/>
                    <a:pt x="1059" y="1546"/>
                  </a:cubicBezTo>
                  <a:cubicBezTo>
                    <a:pt x="1042" y="1529"/>
                    <a:pt x="1008" y="1479"/>
                    <a:pt x="1008" y="1479"/>
                  </a:cubicBezTo>
                  <a:cubicBezTo>
                    <a:pt x="958" y="1428"/>
                    <a:pt x="907" y="1361"/>
                    <a:pt x="874" y="1294"/>
                  </a:cubicBezTo>
                  <a:cubicBezTo>
                    <a:pt x="773" y="1160"/>
                    <a:pt x="672" y="1008"/>
                    <a:pt x="605" y="857"/>
                  </a:cubicBezTo>
                  <a:cubicBezTo>
                    <a:pt x="571" y="790"/>
                    <a:pt x="571" y="706"/>
                    <a:pt x="555" y="622"/>
                  </a:cubicBezTo>
                  <a:cubicBezTo>
                    <a:pt x="521" y="555"/>
                    <a:pt x="504" y="488"/>
                    <a:pt x="487" y="420"/>
                  </a:cubicBezTo>
                  <a:cubicBezTo>
                    <a:pt x="487" y="370"/>
                    <a:pt x="487" y="336"/>
                    <a:pt x="487" y="286"/>
                  </a:cubicBezTo>
                  <a:cubicBezTo>
                    <a:pt x="504" y="202"/>
                    <a:pt x="538" y="118"/>
                    <a:pt x="538" y="17"/>
                  </a:cubicBezTo>
                  <a:cubicBezTo>
                    <a:pt x="538" y="0"/>
                    <a:pt x="521" y="0"/>
                    <a:pt x="521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2"/>
            <p:cNvSpPr/>
            <p:nvPr/>
          </p:nvSpPr>
          <p:spPr>
            <a:xfrm>
              <a:off x="523681" y="382642"/>
              <a:ext cx="116382" cy="91927"/>
            </a:xfrm>
            <a:custGeom>
              <a:avLst/>
              <a:gdLst/>
              <a:ahLst/>
              <a:cxnLst/>
              <a:rect l="l" t="t" r="r" b="b"/>
              <a:pathLst>
                <a:path w="1295" h="1023" extrusionOk="0">
                  <a:moveTo>
                    <a:pt x="1105" y="1"/>
                  </a:moveTo>
                  <a:cubicBezTo>
                    <a:pt x="1036" y="1"/>
                    <a:pt x="968" y="46"/>
                    <a:pt x="942" y="112"/>
                  </a:cubicBezTo>
                  <a:cubicBezTo>
                    <a:pt x="908" y="196"/>
                    <a:pt x="874" y="280"/>
                    <a:pt x="874" y="364"/>
                  </a:cubicBezTo>
                  <a:cubicBezTo>
                    <a:pt x="874" y="381"/>
                    <a:pt x="874" y="398"/>
                    <a:pt x="874" y="415"/>
                  </a:cubicBezTo>
                  <a:cubicBezTo>
                    <a:pt x="874" y="431"/>
                    <a:pt x="858" y="465"/>
                    <a:pt x="841" y="482"/>
                  </a:cubicBezTo>
                  <a:cubicBezTo>
                    <a:pt x="841" y="515"/>
                    <a:pt x="824" y="549"/>
                    <a:pt x="807" y="583"/>
                  </a:cubicBezTo>
                  <a:cubicBezTo>
                    <a:pt x="790" y="633"/>
                    <a:pt x="757" y="700"/>
                    <a:pt x="723" y="767"/>
                  </a:cubicBezTo>
                  <a:cubicBezTo>
                    <a:pt x="690" y="818"/>
                    <a:pt x="656" y="919"/>
                    <a:pt x="589" y="935"/>
                  </a:cubicBezTo>
                  <a:cubicBezTo>
                    <a:pt x="578" y="941"/>
                    <a:pt x="567" y="943"/>
                    <a:pt x="556" y="943"/>
                  </a:cubicBezTo>
                  <a:cubicBezTo>
                    <a:pt x="500" y="943"/>
                    <a:pt x="446" y="880"/>
                    <a:pt x="404" y="851"/>
                  </a:cubicBezTo>
                  <a:cubicBezTo>
                    <a:pt x="354" y="801"/>
                    <a:pt x="303" y="751"/>
                    <a:pt x="253" y="700"/>
                  </a:cubicBezTo>
                  <a:cubicBezTo>
                    <a:pt x="169" y="583"/>
                    <a:pt x="85" y="465"/>
                    <a:pt x="18" y="331"/>
                  </a:cubicBezTo>
                  <a:lnTo>
                    <a:pt x="1" y="331"/>
                  </a:lnTo>
                  <a:cubicBezTo>
                    <a:pt x="68" y="465"/>
                    <a:pt x="135" y="599"/>
                    <a:pt x="219" y="717"/>
                  </a:cubicBezTo>
                  <a:cubicBezTo>
                    <a:pt x="253" y="767"/>
                    <a:pt x="303" y="835"/>
                    <a:pt x="354" y="885"/>
                  </a:cubicBezTo>
                  <a:cubicBezTo>
                    <a:pt x="387" y="919"/>
                    <a:pt x="438" y="986"/>
                    <a:pt x="488" y="1003"/>
                  </a:cubicBezTo>
                  <a:cubicBezTo>
                    <a:pt x="516" y="1017"/>
                    <a:pt x="543" y="1023"/>
                    <a:pt x="569" y="1023"/>
                  </a:cubicBezTo>
                  <a:cubicBezTo>
                    <a:pt x="669" y="1023"/>
                    <a:pt x="754" y="935"/>
                    <a:pt x="807" y="868"/>
                  </a:cubicBezTo>
                  <a:cubicBezTo>
                    <a:pt x="908" y="751"/>
                    <a:pt x="975" y="616"/>
                    <a:pt x="1059" y="499"/>
                  </a:cubicBezTo>
                  <a:cubicBezTo>
                    <a:pt x="1076" y="482"/>
                    <a:pt x="1093" y="465"/>
                    <a:pt x="1093" y="465"/>
                  </a:cubicBezTo>
                  <a:cubicBezTo>
                    <a:pt x="1110" y="448"/>
                    <a:pt x="1127" y="415"/>
                    <a:pt x="1143" y="398"/>
                  </a:cubicBezTo>
                  <a:cubicBezTo>
                    <a:pt x="1177" y="347"/>
                    <a:pt x="1211" y="297"/>
                    <a:pt x="1244" y="247"/>
                  </a:cubicBezTo>
                  <a:cubicBezTo>
                    <a:pt x="1295" y="163"/>
                    <a:pt x="1261" y="45"/>
                    <a:pt x="1160" y="11"/>
                  </a:cubicBezTo>
                  <a:cubicBezTo>
                    <a:pt x="1142" y="4"/>
                    <a:pt x="1123" y="1"/>
                    <a:pt x="1105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54" name="Google Shape;54;p2"/>
            <p:cNvGrpSpPr/>
            <p:nvPr/>
          </p:nvGrpSpPr>
          <p:grpSpPr>
            <a:xfrm flipH="1">
              <a:off x="275988" y="592245"/>
              <a:ext cx="175253" cy="174286"/>
              <a:chOff x="6465923" y="957446"/>
              <a:chExt cx="278400" cy="276864"/>
            </a:xfrm>
          </p:grpSpPr>
          <p:sp>
            <p:nvSpPr>
              <p:cNvPr id="55" name="Google Shape;55;p2"/>
              <p:cNvSpPr/>
              <p:nvPr/>
            </p:nvSpPr>
            <p:spPr>
              <a:xfrm>
                <a:off x="6465923" y="957446"/>
                <a:ext cx="278400" cy="276864"/>
              </a:xfrm>
              <a:custGeom>
                <a:avLst/>
                <a:gdLst/>
                <a:ahLst/>
                <a:cxnLst/>
                <a:rect l="l" t="t" r="r" b="b"/>
                <a:pathLst>
                  <a:path w="2538" h="2524" extrusionOk="0">
                    <a:moveTo>
                      <a:pt x="2252" y="202"/>
                    </a:moveTo>
                    <a:lnTo>
                      <a:pt x="2252" y="202"/>
                    </a:lnTo>
                    <a:cubicBezTo>
                      <a:pt x="2219" y="403"/>
                      <a:pt x="2235" y="555"/>
                      <a:pt x="2185" y="689"/>
                    </a:cubicBezTo>
                    <a:cubicBezTo>
                      <a:pt x="2118" y="823"/>
                      <a:pt x="2051" y="975"/>
                      <a:pt x="1983" y="1109"/>
                    </a:cubicBezTo>
                    <a:cubicBezTo>
                      <a:pt x="1950" y="1176"/>
                      <a:pt x="1916" y="1227"/>
                      <a:pt x="1866" y="1294"/>
                    </a:cubicBezTo>
                    <a:cubicBezTo>
                      <a:pt x="1866" y="1311"/>
                      <a:pt x="1849" y="1328"/>
                      <a:pt x="1849" y="1328"/>
                    </a:cubicBezTo>
                    <a:cubicBezTo>
                      <a:pt x="1815" y="1378"/>
                      <a:pt x="1799" y="1412"/>
                      <a:pt x="1765" y="1445"/>
                    </a:cubicBezTo>
                    <a:cubicBezTo>
                      <a:pt x="1765" y="1445"/>
                      <a:pt x="1765" y="1462"/>
                      <a:pt x="1765" y="1462"/>
                    </a:cubicBezTo>
                    <a:cubicBezTo>
                      <a:pt x="1748" y="1496"/>
                      <a:pt x="1715" y="1512"/>
                      <a:pt x="1698" y="1546"/>
                    </a:cubicBezTo>
                    <a:cubicBezTo>
                      <a:pt x="1698" y="1546"/>
                      <a:pt x="1698" y="1546"/>
                      <a:pt x="1681" y="1563"/>
                    </a:cubicBezTo>
                    <a:cubicBezTo>
                      <a:pt x="1647" y="1596"/>
                      <a:pt x="1614" y="1647"/>
                      <a:pt x="1580" y="1680"/>
                    </a:cubicBezTo>
                    <a:cubicBezTo>
                      <a:pt x="1547" y="1731"/>
                      <a:pt x="1513" y="1764"/>
                      <a:pt x="1463" y="1815"/>
                    </a:cubicBezTo>
                    <a:cubicBezTo>
                      <a:pt x="1446" y="1832"/>
                      <a:pt x="1429" y="1848"/>
                      <a:pt x="1412" y="1865"/>
                    </a:cubicBezTo>
                    <a:cubicBezTo>
                      <a:pt x="1379" y="1899"/>
                      <a:pt x="1345" y="1932"/>
                      <a:pt x="1311" y="1966"/>
                    </a:cubicBezTo>
                    <a:cubicBezTo>
                      <a:pt x="1311" y="1966"/>
                      <a:pt x="1295" y="1983"/>
                      <a:pt x="1278" y="1983"/>
                    </a:cubicBezTo>
                    <a:cubicBezTo>
                      <a:pt x="1261" y="2000"/>
                      <a:pt x="1244" y="2016"/>
                      <a:pt x="1227" y="2050"/>
                    </a:cubicBezTo>
                    <a:lnTo>
                      <a:pt x="1211" y="2050"/>
                    </a:lnTo>
                    <a:cubicBezTo>
                      <a:pt x="1177" y="2084"/>
                      <a:pt x="1143" y="2100"/>
                      <a:pt x="1110" y="2134"/>
                    </a:cubicBezTo>
                    <a:cubicBezTo>
                      <a:pt x="1093" y="2151"/>
                      <a:pt x="1093" y="2151"/>
                      <a:pt x="1076" y="2168"/>
                    </a:cubicBezTo>
                    <a:cubicBezTo>
                      <a:pt x="1015" y="2206"/>
                      <a:pt x="964" y="2227"/>
                      <a:pt x="917" y="2227"/>
                    </a:cubicBezTo>
                    <a:cubicBezTo>
                      <a:pt x="861" y="2227"/>
                      <a:pt x="811" y="2198"/>
                      <a:pt x="757" y="2134"/>
                    </a:cubicBezTo>
                    <a:cubicBezTo>
                      <a:pt x="370" y="1680"/>
                      <a:pt x="286" y="1143"/>
                      <a:pt x="286" y="571"/>
                    </a:cubicBezTo>
                    <a:cubicBezTo>
                      <a:pt x="286" y="487"/>
                      <a:pt x="337" y="403"/>
                      <a:pt x="370" y="319"/>
                    </a:cubicBezTo>
                    <a:cubicBezTo>
                      <a:pt x="404" y="319"/>
                      <a:pt x="421" y="303"/>
                      <a:pt x="454" y="303"/>
                    </a:cubicBezTo>
                    <a:cubicBezTo>
                      <a:pt x="454" y="319"/>
                      <a:pt x="454" y="336"/>
                      <a:pt x="471" y="336"/>
                    </a:cubicBezTo>
                    <a:cubicBezTo>
                      <a:pt x="538" y="504"/>
                      <a:pt x="622" y="672"/>
                      <a:pt x="706" y="840"/>
                    </a:cubicBezTo>
                    <a:cubicBezTo>
                      <a:pt x="790" y="992"/>
                      <a:pt x="891" y="1143"/>
                      <a:pt x="992" y="1294"/>
                    </a:cubicBezTo>
                    <a:cubicBezTo>
                      <a:pt x="1110" y="1176"/>
                      <a:pt x="1244" y="1059"/>
                      <a:pt x="1345" y="924"/>
                    </a:cubicBezTo>
                    <a:cubicBezTo>
                      <a:pt x="1580" y="639"/>
                      <a:pt x="1815" y="370"/>
                      <a:pt x="2252" y="202"/>
                    </a:cubicBezTo>
                    <a:close/>
                    <a:moveTo>
                      <a:pt x="2166" y="0"/>
                    </a:moveTo>
                    <a:cubicBezTo>
                      <a:pt x="2037" y="0"/>
                      <a:pt x="1918" y="88"/>
                      <a:pt x="1815" y="168"/>
                    </a:cubicBezTo>
                    <a:cubicBezTo>
                      <a:pt x="1530" y="387"/>
                      <a:pt x="1278" y="622"/>
                      <a:pt x="1009" y="874"/>
                    </a:cubicBezTo>
                    <a:cubicBezTo>
                      <a:pt x="925" y="689"/>
                      <a:pt x="841" y="471"/>
                      <a:pt x="723" y="286"/>
                    </a:cubicBezTo>
                    <a:cubicBezTo>
                      <a:pt x="673" y="219"/>
                      <a:pt x="606" y="151"/>
                      <a:pt x="538" y="118"/>
                    </a:cubicBezTo>
                    <a:cubicBezTo>
                      <a:pt x="488" y="67"/>
                      <a:pt x="421" y="51"/>
                      <a:pt x="387" y="51"/>
                    </a:cubicBezTo>
                    <a:cubicBezTo>
                      <a:pt x="270" y="67"/>
                      <a:pt x="135" y="219"/>
                      <a:pt x="85" y="353"/>
                    </a:cubicBezTo>
                    <a:cubicBezTo>
                      <a:pt x="34" y="521"/>
                      <a:pt x="1" y="723"/>
                      <a:pt x="34" y="891"/>
                    </a:cubicBezTo>
                    <a:lnTo>
                      <a:pt x="34" y="908"/>
                    </a:lnTo>
                    <a:cubicBezTo>
                      <a:pt x="118" y="1445"/>
                      <a:pt x="219" y="1949"/>
                      <a:pt x="639" y="2369"/>
                    </a:cubicBezTo>
                    <a:cubicBezTo>
                      <a:pt x="748" y="2478"/>
                      <a:pt x="828" y="2523"/>
                      <a:pt x="902" y="2523"/>
                    </a:cubicBezTo>
                    <a:cubicBezTo>
                      <a:pt x="964" y="2523"/>
                      <a:pt x="1023" y="2491"/>
                      <a:pt x="1093" y="2436"/>
                    </a:cubicBezTo>
                    <a:cubicBezTo>
                      <a:pt x="1311" y="2268"/>
                      <a:pt x="1530" y="2100"/>
                      <a:pt x="1715" y="1899"/>
                    </a:cubicBezTo>
                    <a:cubicBezTo>
                      <a:pt x="1731" y="1865"/>
                      <a:pt x="1765" y="1832"/>
                      <a:pt x="1782" y="1815"/>
                    </a:cubicBezTo>
                    <a:cubicBezTo>
                      <a:pt x="2084" y="1462"/>
                      <a:pt x="2336" y="1092"/>
                      <a:pt x="2437" y="639"/>
                    </a:cubicBezTo>
                    <a:cubicBezTo>
                      <a:pt x="2504" y="437"/>
                      <a:pt x="2538" y="219"/>
                      <a:pt x="2353" y="67"/>
                    </a:cubicBezTo>
                    <a:cubicBezTo>
                      <a:pt x="2289" y="19"/>
                      <a:pt x="2226" y="0"/>
                      <a:pt x="21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6" name="Google Shape;56;p2"/>
              <p:cNvSpPr/>
              <p:nvPr/>
            </p:nvSpPr>
            <p:spPr>
              <a:xfrm>
                <a:off x="6497294" y="979494"/>
                <a:ext cx="215765" cy="222237"/>
              </a:xfrm>
              <a:custGeom>
                <a:avLst/>
                <a:gdLst/>
                <a:ahLst/>
                <a:cxnLst/>
                <a:rect l="l" t="t" r="r" b="b"/>
                <a:pathLst>
                  <a:path w="1967" h="2026" extrusionOk="0">
                    <a:moveTo>
                      <a:pt x="1966" y="1"/>
                    </a:moveTo>
                    <a:lnTo>
                      <a:pt x="1966" y="1"/>
                    </a:lnTo>
                    <a:cubicBezTo>
                      <a:pt x="1529" y="169"/>
                      <a:pt x="1294" y="438"/>
                      <a:pt x="1059" y="723"/>
                    </a:cubicBezTo>
                    <a:cubicBezTo>
                      <a:pt x="958" y="858"/>
                      <a:pt x="824" y="975"/>
                      <a:pt x="706" y="1093"/>
                    </a:cubicBezTo>
                    <a:cubicBezTo>
                      <a:pt x="605" y="942"/>
                      <a:pt x="504" y="791"/>
                      <a:pt x="420" y="639"/>
                    </a:cubicBezTo>
                    <a:cubicBezTo>
                      <a:pt x="320" y="454"/>
                      <a:pt x="252" y="286"/>
                      <a:pt x="168" y="102"/>
                    </a:cubicBezTo>
                    <a:cubicBezTo>
                      <a:pt x="135" y="102"/>
                      <a:pt x="118" y="118"/>
                      <a:pt x="84" y="118"/>
                    </a:cubicBezTo>
                    <a:cubicBezTo>
                      <a:pt x="51" y="202"/>
                      <a:pt x="0" y="286"/>
                      <a:pt x="0" y="370"/>
                    </a:cubicBezTo>
                    <a:cubicBezTo>
                      <a:pt x="0" y="942"/>
                      <a:pt x="84" y="1479"/>
                      <a:pt x="471" y="1933"/>
                    </a:cubicBezTo>
                    <a:cubicBezTo>
                      <a:pt x="525" y="1997"/>
                      <a:pt x="575" y="2026"/>
                      <a:pt x="631" y="2026"/>
                    </a:cubicBezTo>
                    <a:cubicBezTo>
                      <a:pt x="678" y="2026"/>
                      <a:pt x="729" y="2005"/>
                      <a:pt x="790" y="1967"/>
                    </a:cubicBezTo>
                    <a:cubicBezTo>
                      <a:pt x="1294" y="1563"/>
                      <a:pt x="1664" y="1076"/>
                      <a:pt x="1899" y="488"/>
                    </a:cubicBezTo>
                    <a:cubicBezTo>
                      <a:pt x="1949" y="354"/>
                      <a:pt x="1933" y="202"/>
                      <a:pt x="196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7" name="Google Shape;57;p2"/>
              <p:cNvSpPr/>
              <p:nvPr/>
            </p:nvSpPr>
            <p:spPr>
              <a:xfrm>
                <a:off x="6469652" y="962931"/>
                <a:ext cx="191742" cy="271379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2474" extrusionOk="0">
                    <a:moveTo>
                      <a:pt x="353" y="1"/>
                    </a:moveTo>
                    <a:cubicBezTo>
                      <a:pt x="118" y="202"/>
                      <a:pt x="34" y="572"/>
                      <a:pt x="0" y="841"/>
                    </a:cubicBezTo>
                    <a:lnTo>
                      <a:pt x="0" y="858"/>
                    </a:lnTo>
                    <a:cubicBezTo>
                      <a:pt x="84" y="1395"/>
                      <a:pt x="185" y="1899"/>
                      <a:pt x="605" y="2319"/>
                    </a:cubicBezTo>
                    <a:cubicBezTo>
                      <a:pt x="714" y="2428"/>
                      <a:pt x="794" y="2473"/>
                      <a:pt x="868" y="2473"/>
                    </a:cubicBezTo>
                    <a:cubicBezTo>
                      <a:pt x="930" y="2473"/>
                      <a:pt x="989" y="2441"/>
                      <a:pt x="1059" y="2386"/>
                    </a:cubicBezTo>
                    <a:cubicBezTo>
                      <a:pt x="1277" y="2218"/>
                      <a:pt x="1496" y="2050"/>
                      <a:pt x="1681" y="1849"/>
                    </a:cubicBezTo>
                    <a:cubicBezTo>
                      <a:pt x="1714" y="1815"/>
                      <a:pt x="1731" y="1782"/>
                      <a:pt x="1748" y="1765"/>
                    </a:cubicBezTo>
                    <a:lnTo>
                      <a:pt x="1748" y="1765"/>
                    </a:lnTo>
                    <a:cubicBezTo>
                      <a:pt x="1664" y="1798"/>
                      <a:pt x="1597" y="1832"/>
                      <a:pt x="1513" y="1882"/>
                    </a:cubicBezTo>
                    <a:cubicBezTo>
                      <a:pt x="1429" y="1916"/>
                      <a:pt x="1361" y="1966"/>
                      <a:pt x="1277" y="2017"/>
                    </a:cubicBezTo>
                    <a:cubicBezTo>
                      <a:pt x="1244" y="2050"/>
                      <a:pt x="1210" y="2067"/>
                      <a:pt x="1160" y="2101"/>
                    </a:cubicBezTo>
                    <a:cubicBezTo>
                      <a:pt x="1160" y="2101"/>
                      <a:pt x="1143" y="2101"/>
                      <a:pt x="1126" y="2118"/>
                    </a:cubicBezTo>
                    <a:cubicBezTo>
                      <a:pt x="1126" y="2101"/>
                      <a:pt x="1092" y="2101"/>
                      <a:pt x="1076" y="2084"/>
                    </a:cubicBezTo>
                    <a:cubicBezTo>
                      <a:pt x="992" y="2034"/>
                      <a:pt x="857" y="1950"/>
                      <a:pt x="840" y="1950"/>
                    </a:cubicBezTo>
                    <a:cubicBezTo>
                      <a:pt x="740" y="1866"/>
                      <a:pt x="639" y="1765"/>
                      <a:pt x="572" y="1647"/>
                    </a:cubicBezTo>
                    <a:cubicBezTo>
                      <a:pt x="404" y="1412"/>
                      <a:pt x="303" y="1126"/>
                      <a:pt x="320" y="841"/>
                    </a:cubicBezTo>
                    <a:cubicBezTo>
                      <a:pt x="320" y="689"/>
                      <a:pt x="353" y="538"/>
                      <a:pt x="404" y="387"/>
                    </a:cubicBezTo>
                    <a:cubicBezTo>
                      <a:pt x="404" y="353"/>
                      <a:pt x="420" y="320"/>
                      <a:pt x="437" y="286"/>
                    </a:cubicBezTo>
                    <a:cubicBezTo>
                      <a:pt x="454" y="219"/>
                      <a:pt x="488" y="135"/>
                      <a:pt x="504" y="68"/>
                    </a:cubicBezTo>
                    <a:cubicBezTo>
                      <a:pt x="454" y="17"/>
                      <a:pt x="387" y="1"/>
                      <a:pt x="353" y="1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58" name="Google Shape;58;p2"/>
              <p:cNvSpPr/>
              <p:nvPr/>
            </p:nvSpPr>
            <p:spPr>
              <a:xfrm>
                <a:off x="6523072" y="1038069"/>
                <a:ext cx="153131" cy="113861"/>
              </a:xfrm>
              <a:custGeom>
                <a:avLst/>
                <a:gdLst/>
                <a:ahLst/>
                <a:cxnLst/>
                <a:rect l="l" t="t" r="r" b="b"/>
                <a:pathLst>
                  <a:path w="1396" h="1038" extrusionOk="0">
                    <a:moveTo>
                      <a:pt x="1217" y="0"/>
                    </a:moveTo>
                    <a:cubicBezTo>
                      <a:pt x="1160" y="0"/>
                      <a:pt x="1101" y="21"/>
                      <a:pt x="1059" y="55"/>
                    </a:cubicBezTo>
                    <a:cubicBezTo>
                      <a:pt x="958" y="156"/>
                      <a:pt x="874" y="273"/>
                      <a:pt x="790" y="391"/>
                    </a:cubicBezTo>
                    <a:cubicBezTo>
                      <a:pt x="706" y="509"/>
                      <a:pt x="656" y="593"/>
                      <a:pt x="555" y="677"/>
                    </a:cubicBezTo>
                    <a:cubicBezTo>
                      <a:pt x="538" y="693"/>
                      <a:pt x="521" y="710"/>
                      <a:pt x="505" y="710"/>
                    </a:cubicBezTo>
                    <a:cubicBezTo>
                      <a:pt x="488" y="710"/>
                      <a:pt x="505" y="710"/>
                      <a:pt x="488" y="693"/>
                    </a:cubicBezTo>
                    <a:cubicBezTo>
                      <a:pt x="437" y="677"/>
                      <a:pt x="370" y="609"/>
                      <a:pt x="320" y="559"/>
                    </a:cubicBezTo>
                    <a:cubicBezTo>
                      <a:pt x="202" y="475"/>
                      <a:pt x="118" y="341"/>
                      <a:pt x="51" y="206"/>
                    </a:cubicBezTo>
                    <a:lnTo>
                      <a:pt x="34" y="206"/>
                    </a:lnTo>
                    <a:cubicBezTo>
                      <a:pt x="1" y="475"/>
                      <a:pt x="68" y="777"/>
                      <a:pt x="286" y="945"/>
                    </a:cubicBezTo>
                    <a:cubicBezTo>
                      <a:pt x="369" y="1010"/>
                      <a:pt x="450" y="1037"/>
                      <a:pt x="528" y="1037"/>
                    </a:cubicBezTo>
                    <a:cubicBezTo>
                      <a:pt x="754" y="1037"/>
                      <a:pt x="956" y="813"/>
                      <a:pt x="1093" y="626"/>
                    </a:cubicBezTo>
                    <a:cubicBezTo>
                      <a:pt x="1126" y="576"/>
                      <a:pt x="1160" y="525"/>
                      <a:pt x="1194" y="475"/>
                    </a:cubicBezTo>
                    <a:lnTo>
                      <a:pt x="1210" y="475"/>
                    </a:lnTo>
                    <a:cubicBezTo>
                      <a:pt x="1210" y="458"/>
                      <a:pt x="1210" y="458"/>
                      <a:pt x="1210" y="458"/>
                    </a:cubicBezTo>
                    <a:cubicBezTo>
                      <a:pt x="1210" y="441"/>
                      <a:pt x="1227" y="441"/>
                      <a:pt x="1244" y="425"/>
                    </a:cubicBezTo>
                    <a:cubicBezTo>
                      <a:pt x="1261" y="391"/>
                      <a:pt x="1294" y="374"/>
                      <a:pt x="1311" y="341"/>
                    </a:cubicBezTo>
                    <a:cubicBezTo>
                      <a:pt x="1362" y="290"/>
                      <a:pt x="1395" y="240"/>
                      <a:pt x="1395" y="173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85" y="153"/>
                      <a:pt x="1390" y="158"/>
                      <a:pt x="1391" y="158"/>
                    </a:cubicBezTo>
                    <a:cubicBezTo>
                      <a:pt x="1392" y="158"/>
                      <a:pt x="1388" y="149"/>
                      <a:pt x="1378" y="139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78" y="105"/>
                      <a:pt x="1378" y="105"/>
                      <a:pt x="1362" y="72"/>
                    </a:cubicBezTo>
                    <a:cubicBezTo>
                      <a:pt x="1328" y="21"/>
                      <a:pt x="1273" y="0"/>
                      <a:pt x="1217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59" name="Google Shape;59;p2"/>
          <p:cNvGrpSpPr/>
          <p:nvPr/>
        </p:nvGrpSpPr>
        <p:grpSpPr>
          <a:xfrm>
            <a:off x="4082392" y="416094"/>
            <a:ext cx="221383" cy="220134"/>
            <a:chOff x="6465923" y="957446"/>
            <a:chExt cx="278400" cy="276864"/>
          </a:xfrm>
        </p:grpSpPr>
        <p:sp>
          <p:nvSpPr>
            <p:cNvPr id="60" name="Google Shape;60;p2"/>
            <p:cNvSpPr/>
            <p:nvPr/>
          </p:nvSpPr>
          <p:spPr>
            <a:xfrm>
              <a:off x="6465923" y="957446"/>
              <a:ext cx="278400" cy="276864"/>
            </a:xfrm>
            <a:custGeom>
              <a:avLst/>
              <a:gdLst/>
              <a:ahLst/>
              <a:cxnLst/>
              <a:rect l="l" t="t" r="r" b="b"/>
              <a:pathLst>
                <a:path w="2538" h="2524" extrusionOk="0">
                  <a:moveTo>
                    <a:pt x="2252" y="202"/>
                  </a:moveTo>
                  <a:lnTo>
                    <a:pt x="2252" y="202"/>
                  </a:lnTo>
                  <a:cubicBezTo>
                    <a:pt x="2219" y="403"/>
                    <a:pt x="2235" y="555"/>
                    <a:pt x="2185" y="689"/>
                  </a:cubicBezTo>
                  <a:cubicBezTo>
                    <a:pt x="2118" y="823"/>
                    <a:pt x="2051" y="975"/>
                    <a:pt x="1983" y="1109"/>
                  </a:cubicBezTo>
                  <a:cubicBezTo>
                    <a:pt x="1950" y="1176"/>
                    <a:pt x="1916" y="1227"/>
                    <a:pt x="1866" y="1294"/>
                  </a:cubicBezTo>
                  <a:cubicBezTo>
                    <a:pt x="1866" y="1311"/>
                    <a:pt x="1849" y="1328"/>
                    <a:pt x="1849" y="1328"/>
                  </a:cubicBezTo>
                  <a:cubicBezTo>
                    <a:pt x="1815" y="1378"/>
                    <a:pt x="1799" y="1412"/>
                    <a:pt x="1765" y="1445"/>
                  </a:cubicBezTo>
                  <a:cubicBezTo>
                    <a:pt x="1765" y="1445"/>
                    <a:pt x="1765" y="1462"/>
                    <a:pt x="1765" y="1462"/>
                  </a:cubicBezTo>
                  <a:cubicBezTo>
                    <a:pt x="1748" y="1496"/>
                    <a:pt x="1715" y="1512"/>
                    <a:pt x="1698" y="1546"/>
                  </a:cubicBezTo>
                  <a:cubicBezTo>
                    <a:pt x="1698" y="1546"/>
                    <a:pt x="1698" y="1546"/>
                    <a:pt x="1681" y="1563"/>
                  </a:cubicBezTo>
                  <a:cubicBezTo>
                    <a:pt x="1647" y="1596"/>
                    <a:pt x="1614" y="1647"/>
                    <a:pt x="1580" y="1680"/>
                  </a:cubicBezTo>
                  <a:cubicBezTo>
                    <a:pt x="1547" y="1731"/>
                    <a:pt x="1513" y="1764"/>
                    <a:pt x="1463" y="1815"/>
                  </a:cubicBezTo>
                  <a:cubicBezTo>
                    <a:pt x="1446" y="1832"/>
                    <a:pt x="1429" y="1848"/>
                    <a:pt x="1412" y="1865"/>
                  </a:cubicBezTo>
                  <a:cubicBezTo>
                    <a:pt x="1379" y="1899"/>
                    <a:pt x="1345" y="1932"/>
                    <a:pt x="1311" y="1966"/>
                  </a:cubicBezTo>
                  <a:cubicBezTo>
                    <a:pt x="1311" y="1966"/>
                    <a:pt x="1295" y="1983"/>
                    <a:pt x="1278" y="1983"/>
                  </a:cubicBezTo>
                  <a:cubicBezTo>
                    <a:pt x="1261" y="2000"/>
                    <a:pt x="1244" y="2016"/>
                    <a:pt x="1227" y="2050"/>
                  </a:cubicBezTo>
                  <a:lnTo>
                    <a:pt x="1211" y="2050"/>
                  </a:lnTo>
                  <a:cubicBezTo>
                    <a:pt x="1177" y="2084"/>
                    <a:pt x="1143" y="2100"/>
                    <a:pt x="1110" y="2134"/>
                  </a:cubicBezTo>
                  <a:cubicBezTo>
                    <a:pt x="1093" y="2151"/>
                    <a:pt x="1093" y="2151"/>
                    <a:pt x="1076" y="2168"/>
                  </a:cubicBezTo>
                  <a:cubicBezTo>
                    <a:pt x="1015" y="2206"/>
                    <a:pt x="964" y="2227"/>
                    <a:pt x="917" y="2227"/>
                  </a:cubicBezTo>
                  <a:cubicBezTo>
                    <a:pt x="861" y="2227"/>
                    <a:pt x="811" y="2198"/>
                    <a:pt x="757" y="2134"/>
                  </a:cubicBezTo>
                  <a:cubicBezTo>
                    <a:pt x="370" y="1680"/>
                    <a:pt x="286" y="1143"/>
                    <a:pt x="286" y="571"/>
                  </a:cubicBezTo>
                  <a:cubicBezTo>
                    <a:pt x="286" y="487"/>
                    <a:pt x="337" y="403"/>
                    <a:pt x="370" y="319"/>
                  </a:cubicBezTo>
                  <a:cubicBezTo>
                    <a:pt x="404" y="319"/>
                    <a:pt x="421" y="303"/>
                    <a:pt x="454" y="303"/>
                  </a:cubicBezTo>
                  <a:cubicBezTo>
                    <a:pt x="454" y="319"/>
                    <a:pt x="454" y="336"/>
                    <a:pt x="471" y="336"/>
                  </a:cubicBezTo>
                  <a:cubicBezTo>
                    <a:pt x="538" y="504"/>
                    <a:pt x="622" y="672"/>
                    <a:pt x="706" y="840"/>
                  </a:cubicBezTo>
                  <a:cubicBezTo>
                    <a:pt x="790" y="992"/>
                    <a:pt x="891" y="1143"/>
                    <a:pt x="992" y="1294"/>
                  </a:cubicBezTo>
                  <a:cubicBezTo>
                    <a:pt x="1110" y="1176"/>
                    <a:pt x="1244" y="1059"/>
                    <a:pt x="1345" y="924"/>
                  </a:cubicBezTo>
                  <a:cubicBezTo>
                    <a:pt x="1580" y="639"/>
                    <a:pt x="1815" y="370"/>
                    <a:pt x="2252" y="202"/>
                  </a:cubicBezTo>
                  <a:close/>
                  <a:moveTo>
                    <a:pt x="2166" y="0"/>
                  </a:moveTo>
                  <a:cubicBezTo>
                    <a:pt x="2037" y="0"/>
                    <a:pt x="1918" y="88"/>
                    <a:pt x="1815" y="168"/>
                  </a:cubicBezTo>
                  <a:cubicBezTo>
                    <a:pt x="1530" y="387"/>
                    <a:pt x="1278" y="622"/>
                    <a:pt x="1009" y="874"/>
                  </a:cubicBezTo>
                  <a:cubicBezTo>
                    <a:pt x="925" y="689"/>
                    <a:pt x="841" y="471"/>
                    <a:pt x="723" y="286"/>
                  </a:cubicBezTo>
                  <a:cubicBezTo>
                    <a:pt x="673" y="219"/>
                    <a:pt x="606" y="151"/>
                    <a:pt x="538" y="118"/>
                  </a:cubicBezTo>
                  <a:cubicBezTo>
                    <a:pt x="488" y="67"/>
                    <a:pt x="421" y="51"/>
                    <a:pt x="387" y="51"/>
                  </a:cubicBezTo>
                  <a:cubicBezTo>
                    <a:pt x="270" y="67"/>
                    <a:pt x="135" y="219"/>
                    <a:pt x="85" y="353"/>
                  </a:cubicBezTo>
                  <a:cubicBezTo>
                    <a:pt x="34" y="521"/>
                    <a:pt x="1" y="723"/>
                    <a:pt x="34" y="891"/>
                  </a:cubicBezTo>
                  <a:lnTo>
                    <a:pt x="34" y="908"/>
                  </a:lnTo>
                  <a:cubicBezTo>
                    <a:pt x="118" y="1445"/>
                    <a:pt x="219" y="1949"/>
                    <a:pt x="639" y="2369"/>
                  </a:cubicBezTo>
                  <a:cubicBezTo>
                    <a:pt x="748" y="2478"/>
                    <a:pt x="828" y="2523"/>
                    <a:pt x="902" y="2523"/>
                  </a:cubicBezTo>
                  <a:cubicBezTo>
                    <a:pt x="964" y="2523"/>
                    <a:pt x="1023" y="2491"/>
                    <a:pt x="1093" y="2436"/>
                  </a:cubicBezTo>
                  <a:cubicBezTo>
                    <a:pt x="1311" y="2268"/>
                    <a:pt x="1530" y="2100"/>
                    <a:pt x="1715" y="1899"/>
                  </a:cubicBezTo>
                  <a:cubicBezTo>
                    <a:pt x="1731" y="1865"/>
                    <a:pt x="1765" y="1832"/>
                    <a:pt x="1782" y="1815"/>
                  </a:cubicBezTo>
                  <a:cubicBezTo>
                    <a:pt x="2084" y="1462"/>
                    <a:pt x="2336" y="1092"/>
                    <a:pt x="2437" y="639"/>
                  </a:cubicBezTo>
                  <a:cubicBezTo>
                    <a:pt x="2504" y="437"/>
                    <a:pt x="2538" y="219"/>
                    <a:pt x="2353" y="67"/>
                  </a:cubicBezTo>
                  <a:cubicBezTo>
                    <a:pt x="2289" y="19"/>
                    <a:pt x="2226" y="0"/>
                    <a:pt x="21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6497294" y="979494"/>
              <a:ext cx="215765" cy="222237"/>
            </a:xfrm>
            <a:custGeom>
              <a:avLst/>
              <a:gdLst/>
              <a:ahLst/>
              <a:cxnLst/>
              <a:rect l="l" t="t" r="r" b="b"/>
              <a:pathLst>
                <a:path w="1967" h="2026" extrusionOk="0">
                  <a:moveTo>
                    <a:pt x="1966" y="1"/>
                  </a:moveTo>
                  <a:lnTo>
                    <a:pt x="1966" y="1"/>
                  </a:lnTo>
                  <a:cubicBezTo>
                    <a:pt x="1529" y="169"/>
                    <a:pt x="1294" y="438"/>
                    <a:pt x="1059" y="723"/>
                  </a:cubicBezTo>
                  <a:cubicBezTo>
                    <a:pt x="958" y="858"/>
                    <a:pt x="824" y="975"/>
                    <a:pt x="706" y="1093"/>
                  </a:cubicBezTo>
                  <a:cubicBezTo>
                    <a:pt x="605" y="942"/>
                    <a:pt x="504" y="791"/>
                    <a:pt x="420" y="639"/>
                  </a:cubicBezTo>
                  <a:cubicBezTo>
                    <a:pt x="320" y="454"/>
                    <a:pt x="252" y="286"/>
                    <a:pt x="168" y="102"/>
                  </a:cubicBezTo>
                  <a:cubicBezTo>
                    <a:pt x="135" y="102"/>
                    <a:pt x="118" y="118"/>
                    <a:pt x="84" y="118"/>
                  </a:cubicBezTo>
                  <a:cubicBezTo>
                    <a:pt x="51" y="202"/>
                    <a:pt x="0" y="286"/>
                    <a:pt x="0" y="370"/>
                  </a:cubicBezTo>
                  <a:cubicBezTo>
                    <a:pt x="0" y="942"/>
                    <a:pt x="84" y="1479"/>
                    <a:pt x="471" y="1933"/>
                  </a:cubicBezTo>
                  <a:cubicBezTo>
                    <a:pt x="525" y="1997"/>
                    <a:pt x="575" y="2026"/>
                    <a:pt x="631" y="2026"/>
                  </a:cubicBezTo>
                  <a:cubicBezTo>
                    <a:pt x="678" y="2026"/>
                    <a:pt x="729" y="2005"/>
                    <a:pt x="790" y="1967"/>
                  </a:cubicBezTo>
                  <a:cubicBezTo>
                    <a:pt x="1294" y="1563"/>
                    <a:pt x="1664" y="1076"/>
                    <a:pt x="1899" y="488"/>
                  </a:cubicBezTo>
                  <a:cubicBezTo>
                    <a:pt x="1949" y="354"/>
                    <a:pt x="1933" y="202"/>
                    <a:pt x="196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6469652" y="962931"/>
              <a:ext cx="191742" cy="271379"/>
            </a:xfrm>
            <a:custGeom>
              <a:avLst/>
              <a:gdLst/>
              <a:ahLst/>
              <a:cxnLst/>
              <a:rect l="l" t="t" r="r" b="b"/>
              <a:pathLst>
                <a:path w="1748" h="2474" extrusionOk="0">
                  <a:moveTo>
                    <a:pt x="353" y="1"/>
                  </a:moveTo>
                  <a:cubicBezTo>
                    <a:pt x="118" y="202"/>
                    <a:pt x="34" y="572"/>
                    <a:pt x="0" y="841"/>
                  </a:cubicBezTo>
                  <a:lnTo>
                    <a:pt x="0" y="858"/>
                  </a:lnTo>
                  <a:cubicBezTo>
                    <a:pt x="84" y="1395"/>
                    <a:pt x="185" y="1899"/>
                    <a:pt x="605" y="2319"/>
                  </a:cubicBezTo>
                  <a:cubicBezTo>
                    <a:pt x="714" y="2428"/>
                    <a:pt x="794" y="2473"/>
                    <a:pt x="868" y="2473"/>
                  </a:cubicBezTo>
                  <a:cubicBezTo>
                    <a:pt x="930" y="2473"/>
                    <a:pt x="989" y="2441"/>
                    <a:pt x="1059" y="2386"/>
                  </a:cubicBezTo>
                  <a:cubicBezTo>
                    <a:pt x="1277" y="2218"/>
                    <a:pt x="1496" y="2050"/>
                    <a:pt x="1681" y="1849"/>
                  </a:cubicBezTo>
                  <a:cubicBezTo>
                    <a:pt x="1714" y="1815"/>
                    <a:pt x="1731" y="1782"/>
                    <a:pt x="1748" y="1765"/>
                  </a:cubicBezTo>
                  <a:lnTo>
                    <a:pt x="1748" y="1765"/>
                  </a:lnTo>
                  <a:cubicBezTo>
                    <a:pt x="1664" y="1798"/>
                    <a:pt x="1597" y="1832"/>
                    <a:pt x="1513" y="1882"/>
                  </a:cubicBezTo>
                  <a:cubicBezTo>
                    <a:pt x="1429" y="1916"/>
                    <a:pt x="1361" y="1966"/>
                    <a:pt x="1277" y="2017"/>
                  </a:cubicBezTo>
                  <a:cubicBezTo>
                    <a:pt x="1244" y="2050"/>
                    <a:pt x="1210" y="2067"/>
                    <a:pt x="1160" y="2101"/>
                  </a:cubicBezTo>
                  <a:cubicBezTo>
                    <a:pt x="1160" y="2101"/>
                    <a:pt x="1143" y="2101"/>
                    <a:pt x="1126" y="2118"/>
                  </a:cubicBezTo>
                  <a:cubicBezTo>
                    <a:pt x="1126" y="2101"/>
                    <a:pt x="1092" y="2101"/>
                    <a:pt x="1076" y="2084"/>
                  </a:cubicBezTo>
                  <a:cubicBezTo>
                    <a:pt x="992" y="2034"/>
                    <a:pt x="857" y="1950"/>
                    <a:pt x="840" y="1950"/>
                  </a:cubicBezTo>
                  <a:cubicBezTo>
                    <a:pt x="740" y="1866"/>
                    <a:pt x="639" y="1765"/>
                    <a:pt x="572" y="1647"/>
                  </a:cubicBezTo>
                  <a:cubicBezTo>
                    <a:pt x="404" y="1412"/>
                    <a:pt x="303" y="1126"/>
                    <a:pt x="320" y="841"/>
                  </a:cubicBezTo>
                  <a:cubicBezTo>
                    <a:pt x="320" y="689"/>
                    <a:pt x="353" y="538"/>
                    <a:pt x="404" y="387"/>
                  </a:cubicBezTo>
                  <a:cubicBezTo>
                    <a:pt x="404" y="353"/>
                    <a:pt x="420" y="320"/>
                    <a:pt x="437" y="286"/>
                  </a:cubicBezTo>
                  <a:cubicBezTo>
                    <a:pt x="454" y="219"/>
                    <a:pt x="488" y="135"/>
                    <a:pt x="504" y="68"/>
                  </a:cubicBezTo>
                  <a:cubicBezTo>
                    <a:pt x="454" y="17"/>
                    <a:pt x="387" y="1"/>
                    <a:pt x="353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6523072" y="1038069"/>
              <a:ext cx="153131" cy="113861"/>
            </a:xfrm>
            <a:custGeom>
              <a:avLst/>
              <a:gdLst/>
              <a:ahLst/>
              <a:cxnLst/>
              <a:rect l="l" t="t" r="r" b="b"/>
              <a:pathLst>
                <a:path w="1396" h="1038" extrusionOk="0">
                  <a:moveTo>
                    <a:pt x="1217" y="0"/>
                  </a:moveTo>
                  <a:cubicBezTo>
                    <a:pt x="1160" y="0"/>
                    <a:pt x="1101" y="21"/>
                    <a:pt x="1059" y="55"/>
                  </a:cubicBezTo>
                  <a:cubicBezTo>
                    <a:pt x="958" y="156"/>
                    <a:pt x="874" y="273"/>
                    <a:pt x="790" y="391"/>
                  </a:cubicBezTo>
                  <a:cubicBezTo>
                    <a:pt x="706" y="509"/>
                    <a:pt x="656" y="593"/>
                    <a:pt x="555" y="677"/>
                  </a:cubicBezTo>
                  <a:cubicBezTo>
                    <a:pt x="538" y="693"/>
                    <a:pt x="521" y="710"/>
                    <a:pt x="505" y="710"/>
                  </a:cubicBezTo>
                  <a:cubicBezTo>
                    <a:pt x="488" y="710"/>
                    <a:pt x="505" y="710"/>
                    <a:pt x="488" y="693"/>
                  </a:cubicBezTo>
                  <a:cubicBezTo>
                    <a:pt x="437" y="677"/>
                    <a:pt x="370" y="609"/>
                    <a:pt x="320" y="559"/>
                  </a:cubicBezTo>
                  <a:cubicBezTo>
                    <a:pt x="202" y="475"/>
                    <a:pt x="118" y="341"/>
                    <a:pt x="51" y="206"/>
                  </a:cubicBezTo>
                  <a:lnTo>
                    <a:pt x="34" y="206"/>
                  </a:lnTo>
                  <a:cubicBezTo>
                    <a:pt x="1" y="475"/>
                    <a:pt x="68" y="777"/>
                    <a:pt x="286" y="945"/>
                  </a:cubicBezTo>
                  <a:cubicBezTo>
                    <a:pt x="369" y="1010"/>
                    <a:pt x="450" y="1037"/>
                    <a:pt x="528" y="1037"/>
                  </a:cubicBezTo>
                  <a:cubicBezTo>
                    <a:pt x="754" y="1037"/>
                    <a:pt x="956" y="813"/>
                    <a:pt x="1093" y="626"/>
                  </a:cubicBezTo>
                  <a:cubicBezTo>
                    <a:pt x="1126" y="576"/>
                    <a:pt x="1160" y="525"/>
                    <a:pt x="1194" y="475"/>
                  </a:cubicBezTo>
                  <a:lnTo>
                    <a:pt x="1210" y="475"/>
                  </a:lnTo>
                  <a:cubicBezTo>
                    <a:pt x="1210" y="458"/>
                    <a:pt x="1210" y="458"/>
                    <a:pt x="1210" y="458"/>
                  </a:cubicBezTo>
                  <a:cubicBezTo>
                    <a:pt x="1210" y="441"/>
                    <a:pt x="1227" y="441"/>
                    <a:pt x="1244" y="425"/>
                  </a:cubicBezTo>
                  <a:cubicBezTo>
                    <a:pt x="1261" y="391"/>
                    <a:pt x="1294" y="374"/>
                    <a:pt x="1311" y="341"/>
                  </a:cubicBezTo>
                  <a:cubicBezTo>
                    <a:pt x="1362" y="290"/>
                    <a:pt x="1395" y="240"/>
                    <a:pt x="1395" y="173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85" y="153"/>
                    <a:pt x="1390" y="158"/>
                    <a:pt x="1391" y="158"/>
                  </a:cubicBezTo>
                  <a:cubicBezTo>
                    <a:pt x="1392" y="158"/>
                    <a:pt x="1388" y="149"/>
                    <a:pt x="1378" y="139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78" y="105"/>
                    <a:pt x="1378" y="105"/>
                    <a:pt x="1362" y="72"/>
                  </a:cubicBezTo>
                  <a:cubicBezTo>
                    <a:pt x="1328" y="21"/>
                    <a:pt x="1273" y="0"/>
                    <a:pt x="121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bg>
      <p:bgPr>
        <a:gradFill>
          <a:gsLst>
            <a:gs pos="0">
              <a:schemeClr val="dk2"/>
            </a:gs>
            <a:gs pos="100000">
              <a:schemeClr val="lt1"/>
            </a:gs>
          </a:gsLst>
          <a:lin ang="5400700" scaled="0"/>
        </a:gradFill>
        <a:effectLst/>
      </p:bgPr>
    </p:bg>
    <p:spTree>
      <p:nvGrpSpPr>
        <p:cNvPr id="1" name="Shape 4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" name="Google Shape;445;p9"/>
          <p:cNvSpPr txBox="1">
            <a:spLocks noGrp="1"/>
          </p:cNvSpPr>
          <p:nvPr>
            <p:ph type="subTitle" idx="1"/>
          </p:nvPr>
        </p:nvSpPr>
        <p:spPr>
          <a:xfrm>
            <a:off x="711600" y="2275800"/>
            <a:ext cx="3860400" cy="123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446" name="Google Shape;446;p9"/>
          <p:cNvSpPr txBox="1">
            <a:spLocks noGrp="1"/>
          </p:cNvSpPr>
          <p:nvPr>
            <p:ph type="title"/>
          </p:nvPr>
        </p:nvSpPr>
        <p:spPr>
          <a:xfrm>
            <a:off x="711600" y="1632000"/>
            <a:ext cx="3860400" cy="643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grpSp>
        <p:nvGrpSpPr>
          <p:cNvPr id="447" name="Google Shape;447;p9"/>
          <p:cNvGrpSpPr/>
          <p:nvPr/>
        </p:nvGrpSpPr>
        <p:grpSpPr>
          <a:xfrm>
            <a:off x="375752" y="4356426"/>
            <a:ext cx="482798" cy="460490"/>
            <a:chOff x="375752" y="4356426"/>
            <a:chExt cx="482798" cy="460490"/>
          </a:xfrm>
        </p:grpSpPr>
        <p:grpSp>
          <p:nvGrpSpPr>
            <p:cNvPr id="448" name="Google Shape;448;p9"/>
            <p:cNvGrpSpPr/>
            <p:nvPr/>
          </p:nvGrpSpPr>
          <p:grpSpPr>
            <a:xfrm flipH="1">
              <a:off x="375752" y="4356426"/>
              <a:ext cx="148166" cy="151042"/>
              <a:chOff x="375752" y="4356426"/>
              <a:chExt cx="148166" cy="151042"/>
            </a:xfrm>
          </p:grpSpPr>
          <p:sp>
            <p:nvSpPr>
              <p:cNvPr id="449" name="Google Shape;449;p9"/>
              <p:cNvSpPr/>
              <p:nvPr/>
            </p:nvSpPr>
            <p:spPr>
              <a:xfrm>
                <a:off x="375752" y="4356426"/>
                <a:ext cx="148166" cy="151042"/>
              </a:xfrm>
              <a:custGeom>
                <a:avLst/>
                <a:gdLst/>
                <a:ahLst/>
                <a:cxnLst/>
                <a:rect l="l" t="t" r="r" b="b"/>
                <a:pathLst>
                  <a:path w="1597" h="1628" extrusionOk="0">
                    <a:moveTo>
                      <a:pt x="1272" y="229"/>
                    </a:moveTo>
                    <a:cubicBezTo>
                      <a:pt x="1280" y="229"/>
                      <a:pt x="1288" y="231"/>
                      <a:pt x="1294" y="234"/>
                    </a:cubicBezTo>
                    <a:cubicBezTo>
                      <a:pt x="1344" y="234"/>
                      <a:pt x="1361" y="318"/>
                      <a:pt x="1378" y="368"/>
                    </a:cubicBezTo>
                    <a:cubicBezTo>
                      <a:pt x="1378" y="385"/>
                      <a:pt x="1378" y="402"/>
                      <a:pt x="1378" y="435"/>
                    </a:cubicBezTo>
                    <a:cubicBezTo>
                      <a:pt x="1378" y="452"/>
                      <a:pt x="1378" y="469"/>
                      <a:pt x="1378" y="486"/>
                    </a:cubicBezTo>
                    <a:cubicBezTo>
                      <a:pt x="1378" y="519"/>
                      <a:pt x="1378" y="536"/>
                      <a:pt x="1378" y="553"/>
                    </a:cubicBezTo>
                    <a:cubicBezTo>
                      <a:pt x="1361" y="570"/>
                      <a:pt x="1361" y="587"/>
                      <a:pt x="1361" y="603"/>
                    </a:cubicBezTo>
                    <a:cubicBezTo>
                      <a:pt x="1361" y="620"/>
                      <a:pt x="1361" y="654"/>
                      <a:pt x="1344" y="671"/>
                    </a:cubicBezTo>
                    <a:cubicBezTo>
                      <a:pt x="1344" y="687"/>
                      <a:pt x="1344" y="704"/>
                      <a:pt x="1344" y="704"/>
                    </a:cubicBezTo>
                    <a:cubicBezTo>
                      <a:pt x="1327" y="771"/>
                      <a:pt x="1311" y="822"/>
                      <a:pt x="1294" y="872"/>
                    </a:cubicBezTo>
                    <a:cubicBezTo>
                      <a:pt x="1277" y="889"/>
                      <a:pt x="1277" y="906"/>
                      <a:pt x="1260" y="939"/>
                    </a:cubicBezTo>
                    <a:cubicBezTo>
                      <a:pt x="1260" y="956"/>
                      <a:pt x="1243" y="990"/>
                      <a:pt x="1227" y="1007"/>
                    </a:cubicBezTo>
                    <a:cubicBezTo>
                      <a:pt x="1193" y="1074"/>
                      <a:pt x="1159" y="1124"/>
                      <a:pt x="1126" y="1191"/>
                    </a:cubicBezTo>
                    <a:cubicBezTo>
                      <a:pt x="1059" y="1275"/>
                      <a:pt x="1008" y="1359"/>
                      <a:pt x="941" y="1460"/>
                    </a:cubicBezTo>
                    <a:cubicBezTo>
                      <a:pt x="403" y="1225"/>
                      <a:pt x="135" y="855"/>
                      <a:pt x="286" y="503"/>
                    </a:cubicBezTo>
                    <a:lnTo>
                      <a:pt x="286" y="503"/>
                    </a:lnTo>
                    <a:cubicBezTo>
                      <a:pt x="286" y="519"/>
                      <a:pt x="303" y="536"/>
                      <a:pt x="319" y="553"/>
                    </a:cubicBezTo>
                    <a:cubicBezTo>
                      <a:pt x="420" y="654"/>
                      <a:pt x="504" y="738"/>
                      <a:pt x="605" y="805"/>
                    </a:cubicBezTo>
                    <a:cubicBezTo>
                      <a:pt x="655" y="855"/>
                      <a:pt x="739" y="906"/>
                      <a:pt x="790" y="906"/>
                    </a:cubicBezTo>
                    <a:cubicBezTo>
                      <a:pt x="840" y="906"/>
                      <a:pt x="874" y="805"/>
                      <a:pt x="907" y="738"/>
                    </a:cubicBezTo>
                    <a:cubicBezTo>
                      <a:pt x="991" y="587"/>
                      <a:pt x="1075" y="435"/>
                      <a:pt x="1159" y="284"/>
                    </a:cubicBezTo>
                    <a:cubicBezTo>
                      <a:pt x="1187" y="257"/>
                      <a:pt x="1237" y="229"/>
                      <a:pt x="1272" y="229"/>
                    </a:cubicBezTo>
                    <a:close/>
                    <a:moveTo>
                      <a:pt x="1273" y="0"/>
                    </a:moveTo>
                    <a:cubicBezTo>
                      <a:pt x="1163" y="0"/>
                      <a:pt x="1072" y="73"/>
                      <a:pt x="991" y="167"/>
                    </a:cubicBezTo>
                    <a:cubicBezTo>
                      <a:pt x="891" y="301"/>
                      <a:pt x="807" y="452"/>
                      <a:pt x="706" y="603"/>
                    </a:cubicBezTo>
                    <a:cubicBezTo>
                      <a:pt x="639" y="536"/>
                      <a:pt x="555" y="469"/>
                      <a:pt x="487" y="419"/>
                    </a:cubicBezTo>
                    <a:cubicBezTo>
                      <a:pt x="437" y="385"/>
                      <a:pt x="387" y="368"/>
                      <a:pt x="353" y="351"/>
                    </a:cubicBezTo>
                    <a:cubicBezTo>
                      <a:pt x="324" y="343"/>
                      <a:pt x="297" y="339"/>
                      <a:pt x="272" y="339"/>
                    </a:cubicBezTo>
                    <a:cubicBezTo>
                      <a:pt x="147" y="339"/>
                      <a:pt x="62" y="439"/>
                      <a:pt x="34" y="620"/>
                    </a:cubicBezTo>
                    <a:cubicBezTo>
                      <a:pt x="0" y="805"/>
                      <a:pt x="50" y="973"/>
                      <a:pt x="185" y="1107"/>
                    </a:cubicBezTo>
                    <a:cubicBezTo>
                      <a:pt x="370" y="1275"/>
                      <a:pt x="588" y="1427"/>
                      <a:pt x="790" y="1578"/>
                    </a:cubicBezTo>
                    <a:cubicBezTo>
                      <a:pt x="837" y="1613"/>
                      <a:pt x="886" y="1628"/>
                      <a:pt x="933" y="1628"/>
                    </a:cubicBezTo>
                    <a:cubicBezTo>
                      <a:pt x="1021" y="1628"/>
                      <a:pt x="1105" y="1576"/>
                      <a:pt x="1159" y="1511"/>
                    </a:cubicBezTo>
                    <a:cubicBezTo>
                      <a:pt x="1344" y="1275"/>
                      <a:pt x="1479" y="1023"/>
                      <a:pt x="1546" y="755"/>
                    </a:cubicBezTo>
                    <a:cubicBezTo>
                      <a:pt x="1579" y="637"/>
                      <a:pt x="1596" y="503"/>
                      <a:pt x="1579" y="368"/>
                    </a:cubicBezTo>
                    <a:cubicBezTo>
                      <a:pt x="1579" y="234"/>
                      <a:pt x="1529" y="83"/>
                      <a:pt x="1361" y="15"/>
                    </a:cubicBezTo>
                    <a:cubicBezTo>
                      <a:pt x="1330" y="5"/>
                      <a:pt x="1301" y="0"/>
                      <a:pt x="12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0" name="Google Shape;450;p9"/>
              <p:cNvSpPr/>
              <p:nvPr/>
            </p:nvSpPr>
            <p:spPr>
              <a:xfrm>
                <a:off x="388185" y="4377672"/>
                <a:ext cx="116992" cy="114302"/>
              </a:xfrm>
              <a:custGeom>
                <a:avLst/>
                <a:gdLst/>
                <a:ahLst/>
                <a:cxnLst/>
                <a:rect l="l" t="t" r="r" b="b"/>
                <a:pathLst>
                  <a:path w="1261" h="1232" extrusionOk="0">
                    <a:moveTo>
                      <a:pt x="1138" y="0"/>
                    </a:moveTo>
                    <a:cubicBezTo>
                      <a:pt x="1103" y="0"/>
                      <a:pt x="1053" y="28"/>
                      <a:pt x="1025" y="55"/>
                    </a:cubicBezTo>
                    <a:cubicBezTo>
                      <a:pt x="941" y="206"/>
                      <a:pt x="857" y="358"/>
                      <a:pt x="773" y="509"/>
                    </a:cubicBezTo>
                    <a:cubicBezTo>
                      <a:pt x="740" y="576"/>
                      <a:pt x="706" y="677"/>
                      <a:pt x="656" y="677"/>
                    </a:cubicBezTo>
                    <a:cubicBezTo>
                      <a:pt x="605" y="677"/>
                      <a:pt x="521" y="626"/>
                      <a:pt x="471" y="576"/>
                    </a:cubicBezTo>
                    <a:cubicBezTo>
                      <a:pt x="353" y="492"/>
                      <a:pt x="253" y="391"/>
                      <a:pt x="152" y="290"/>
                    </a:cubicBezTo>
                    <a:lnTo>
                      <a:pt x="152" y="290"/>
                    </a:lnTo>
                    <a:cubicBezTo>
                      <a:pt x="1" y="626"/>
                      <a:pt x="269" y="996"/>
                      <a:pt x="807" y="1231"/>
                    </a:cubicBezTo>
                    <a:cubicBezTo>
                      <a:pt x="874" y="1130"/>
                      <a:pt x="925" y="1046"/>
                      <a:pt x="992" y="962"/>
                    </a:cubicBezTo>
                    <a:cubicBezTo>
                      <a:pt x="1160" y="710"/>
                      <a:pt x="1261" y="442"/>
                      <a:pt x="1244" y="122"/>
                    </a:cubicBezTo>
                    <a:cubicBezTo>
                      <a:pt x="1227" y="89"/>
                      <a:pt x="1210" y="5"/>
                      <a:pt x="1160" y="5"/>
                    </a:cubicBezTo>
                    <a:cubicBezTo>
                      <a:pt x="1154" y="2"/>
                      <a:pt x="1146" y="0"/>
                      <a:pt x="113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1" name="Google Shape;451;p9"/>
              <p:cNvSpPr/>
              <p:nvPr/>
            </p:nvSpPr>
            <p:spPr>
              <a:xfrm>
                <a:off x="375752" y="4387784"/>
                <a:ext cx="143434" cy="119683"/>
              </a:xfrm>
              <a:custGeom>
                <a:avLst/>
                <a:gdLst/>
                <a:ahLst/>
                <a:cxnLst/>
                <a:rect l="l" t="t" r="r" b="b"/>
                <a:pathLst>
                  <a:path w="1546" h="1290" extrusionOk="0">
                    <a:moveTo>
                      <a:pt x="272" y="1"/>
                    </a:moveTo>
                    <a:cubicBezTo>
                      <a:pt x="147" y="1"/>
                      <a:pt x="62" y="101"/>
                      <a:pt x="34" y="282"/>
                    </a:cubicBezTo>
                    <a:cubicBezTo>
                      <a:pt x="0" y="467"/>
                      <a:pt x="50" y="635"/>
                      <a:pt x="185" y="769"/>
                    </a:cubicBezTo>
                    <a:cubicBezTo>
                      <a:pt x="370" y="937"/>
                      <a:pt x="588" y="1089"/>
                      <a:pt x="790" y="1240"/>
                    </a:cubicBezTo>
                    <a:cubicBezTo>
                      <a:pt x="837" y="1275"/>
                      <a:pt x="886" y="1290"/>
                      <a:pt x="933" y="1290"/>
                    </a:cubicBezTo>
                    <a:cubicBezTo>
                      <a:pt x="1021" y="1290"/>
                      <a:pt x="1105" y="1238"/>
                      <a:pt x="1159" y="1173"/>
                    </a:cubicBezTo>
                    <a:cubicBezTo>
                      <a:pt x="1344" y="937"/>
                      <a:pt x="1479" y="685"/>
                      <a:pt x="1546" y="417"/>
                    </a:cubicBezTo>
                    <a:lnTo>
                      <a:pt x="1546" y="417"/>
                    </a:lnTo>
                    <a:cubicBezTo>
                      <a:pt x="1479" y="433"/>
                      <a:pt x="1428" y="467"/>
                      <a:pt x="1361" y="517"/>
                    </a:cubicBezTo>
                    <a:cubicBezTo>
                      <a:pt x="1327" y="551"/>
                      <a:pt x="1294" y="601"/>
                      <a:pt x="1260" y="635"/>
                    </a:cubicBezTo>
                    <a:cubicBezTo>
                      <a:pt x="1243" y="652"/>
                      <a:pt x="1227" y="669"/>
                      <a:pt x="1227" y="669"/>
                    </a:cubicBezTo>
                    <a:cubicBezTo>
                      <a:pt x="1210" y="702"/>
                      <a:pt x="1193" y="719"/>
                      <a:pt x="1159" y="736"/>
                    </a:cubicBezTo>
                    <a:cubicBezTo>
                      <a:pt x="1159" y="753"/>
                      <a:pt x="1143" y="753"/>
                      <a:pt x="1143" y="769"/>
                    </a:cubicBezTo>
                    <a:cubicBezTo>
                      <a:pt x="1109" y="803"/>
                      <a:pt x="1059" y="837"/>
                      <a:pt x="1008" y="870"/>
                    </a:cubicBezTo>
                    <a:cubicBezTo>
                      <a:pt x="991" y="887"/>
                      <a:pt x="975" y="887"/>
                      <a:pt x="975" y="904"/>
                    </a:cubicBezTo>
                    <a:cubicBezTo>
                      <a:pt x="975" y="899"/>
                      <a:pt x="972" y="897"/>
                      <a:pt x="968" y="897"/>
                    </a:cubicBezTo>
                    <a:cubicBezTo>
                      <a:pt x="958" y="897"/>
                      <a:pt x="941" y="909"/>
                      <a:pt x="941" y="921"/>
                    </a:cubicBezTo>
                    <a:lnTo>
                      <a:pt x="907" y="921"/>
                    </a:lnTo>
                    <a:cubicBezTo>
                      <a:pt x="907" y="921"/>
                      <a:pt x="874" y="904"/>
                      <a:pt x="857" y="904"/>
                    </a:cubicBezTo>
                    <a:cubicBezTo>
                      <a:pt x="756" y="887"/>
                      <a:pt x="672" y="837"/>
                      <a:pt x="588" y="786"/>
                    </a:cubicBezTo>
                    <a:cubicBezTo>
                      <a:pt x="571" y="769"/>
                      <a:pt x="555" y="753"/>
                      <a:pt x="538" y="736"/>
                    </a:cubicBezTo>
                    <a:cubicBezTo>
                      <a:pt x="521" y="736"/>
                      <a:pt x="521" y="719"/>
                      <a:pt x="504" y="719"/>
                    </a:cubicBezTo>
                    <a:cubicBezTo>
                      <a:pt x="504" y="719"/>
                      <a:pt x="504" y="719"/>
                      <a:pt x="504" y="702"/>
                    </a:cubicBezTo>
                    <a:cubicBezTo>
                      <a:pt x="487" y="685"/>
                      <a:pt x="471" y="669"/>
                      <a:pt x="454" y="652"/>
                    </a:cubicBezTo>
                    <a:cubicBezTo>
                      <a:pt x="454" y="652"/>
                      <a:pt x="437" y="635"/>
                      <a:pt x="420" y="618"/>
                    </a:cubicBezTo>
                    <a:cubicBezTo>
                      <a:pt x="420" y="601"/>
                      <a:pt x="403" y="585"/>
                      <a:pt x="403" y="568"/>
                    </a:cubicBezTo>
                    <a:cubicBezTo>
                      <a:pt x="387" y="551"/>
                      <a:pt x="387" y="534"/>
                      <a:pt x="370" y="517"/>
                    </a:cubicBezTo>
                    <a:cubicBezTo>
                      <a:pt x="370" y="517"/>
                      <a:pt x="353" y="467"/>
                      <a:pt x="353" y="467"/>
                    </a:cubicBezTo>
                    <a:cubicBezTo>
                      <a:pt x="353" y="450"/>
                      <a:pt x="353" y="433"/>
                      <a:pt x="353" y="417"/>
                    </a:cubicBezTo>
                    <a:cubicBezTo>
                      <a:pt x="336" y="349"/>
                      <a:pt x="319" y="282"/>
                      <a:pt x="319" y="215"/>
                    </a:cubicBezTo>
                    <a:cubicBezTo>
                      <a:pt x="319" y="198"/>
                      <a:pt x="319" y="181"/>
                      <a:pt x="319" y="165"/>
                    </a:cubicBezTo>
                    <a:cubicBezTo>
                      <a:pt x="319" y="114"/>
                      <a:pt x="336" y="81"/>
                      <a:pt x="336" y="30"/>
                    </a:cubicBezTo>
                    <a:cubicBezTo>
                      <a:pt x="336" y="30"/>
                      <a:pt x="353" y="13"/>
                      <a:pt x="353" y="13"/>
                    </a:cubicBezTo>
                    <a:cubicBezTo>
                      <a:pt x="324" y="5"/>
                      <a:pt x="297" y="1"/>
                      <a:pt x="272" y="1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2" name="Google Shape;452;p9"/>
              <p:cNvSpPr/>
              <p:nvPr/>
            </p:nvSpPr>
            <p:spPr>
              <a:xfrm>
                <a:off x="416667" y="4383424"/>
                <a:ext cx="78490" cy="69305"/>
              </a:xfrm>
              <a:custGeom>
                <a:avLst/>
                <a:gdLst/>
                <a:ahLst/>
                <a:cxnLst/>
                <a:rect l="l" t="t" r="r" b="b"/>
                <a:pathLst>
                  <a:path w="846" h="747" extrusionOk="0">
                    <a:moveTo>
                      <a:pt x="695" y="1"/>
                    </a:moveTo>
                    <a:cubicBezTo>
                      <a:pt x="652" y="1"/>
                      <a:pt x="608" y="23"/>
                      <a:pt x="584" y="77"/>
                    </a:cubicBezTo>
                    <a:cubicBezTo>
                      <a:pt x="550" y="195"/>
                      <a:pt x="500" y="312"/>
                      <a:pt x="450" y="447"/>
                    </a:cubicBezTo>
                    <a:cubicBezTo>
                      <a:pt x="435" y="518"/>
                      <a:pt x="409" y="626"/>
                      <a:pt x="309" y="626"/>
                    </a:cubicBezTo>
                    <a:cubicBezTo>
                      <a:pt x="291" y="626"/>
                      <a:pt x="271" y="622"/>
                      <a:pt x="248" y="615"/>
                    </a:cubicBezTo>
                    <a:cubicBezTo>
                      <a:pt x="164" y="598"/>
                      <a:pt x="97" y="514"/>
                      <a:pt x="46" y="447"/>
                    </a:cubicBezTo>
                    <a:cubicBezTo>
                      <a:pt x="42" y="442"/>
                      <a:pt x="36" y="440"/>
                      <a:pt x="31" y="440"/>
                    </a:cubicBezTo>
                    <a:cubicBezTo>
                      <a:pt x="15" y="440"/>
                      <a:pt x="0" y="456"/>
                      <a:pt x="13" y="480"/>
                    </a:cubicBezTo>
                    <a:cubicBezTo>
                      <a:pt x="84" y="595"/>
                      <a:pt x="181" y="747"/>
                      <a:pt x="333" y="747"/>
                    </a:cubicBezTo>
                    <a:cubicBezTo>
                      <a:pt x="359" y="747"/>
                      <a:pt x="387" y="742"/>
                      <a:pt x="416" y="732"/>
                    </a:cubicBezTo>
                    <a:cubicBezTo>
                      <a:pt x="500" y="699"/>
                      <a:pt x="550" y="598"/>
                      <a:pt x="601" y="514"/>
                    </a:cubicBezTo>
                    <a:cubicBezTo>
                      <a:pt x="668" y="396"/>
                      <a:pt x="735" y="279"/>
                      <a:pt x="802" y="144"/>
                    </a:cubicBezTo>
                    <a:cubicBezTo>
                      <a:pt x="845" y="69"/>
                      <a:pt x="772" y="1"/>
                      <a:pt x="695" y="1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53" name="Google Shape;453;p9"/>
            <p:cNvGrpSpPr/>
            <p:nvPr/>
          </p:nvGrpSpPr>
          <p:grpSpPr>
            <a:xfrm>
              <a:off x="637167" y="4596782"/>
              <a:ext cx="221383" cy="220134"/>
              <a:chOff x="6465923" y="957446"/>
              <a:chExt cx="278400" cy="276864"/>
            </a:xfrm>
          </p:grpSpPr>
          <p:sp>
            <p:nvSpPr>
              <p:cNvPr id="454" name="Google Shape;454;p9"/>
              <p:cNvSpPr/>
              <p:nvPr/>
            </p:nvSpPr>
            <p:spPr>
              <a:xfrm>
                <a:off x="6465923" y="957446"/>
                <a:ext cx="278400" cy="276864"/>
              </a:xfrm>
              <a:custGeom>
                <a:avLst/>
                <a:gdLst/>
                <a:ahLst/>
                <a:cxnLst/>
                <a:rect l="l" t="t" r="r" b="b"/>
                <a:pathLst>
                  <a:path w="2538" h="2524" extrusionOk="0">
                    <a:moveTo>
                      <a:pt x="2252" y="202"/>
                    </a:moveTo>
                    <a:lnTo>
                      <a:pt x="2252" y="202"/>
                    </a:lnTo>
                    <a:cubicBezTo>
                      <a:pt x="2219" y="403"/>
                      <a:pt x="2235" y="555"/>
                      <a:pt x="2185" y="689"/>
                    </a:cubicBezTo>
                    <a:cubicBezTo>
                      <a:pt x="2118" y="823"/>
                      <a:pt x="2051" y="975"/>
                      <a:pt x="1983" y="1109"/>
                    </a:cubicBezTo>
                    <a:cubicBezTo>
                      <a:pt x="1950" y="1176"/>
                      <a:pt x="1916" y="1227"/>
                      <a:pt x="1866" y="1294"/>
                    </a:cubicBezTo>
                    <a:cubicBezTo>
                      <a:pt x="1866" y="1311"/>
                      <a:pt x="1849" y="1328"/>
                      <a:pt x="1849" y="1328"/>
                    </a:cubicBezTo>
                    <a:cubicBezTo>
                      <a:pt x="1815" y="1378"/>
                      <a:pt x="1799" y="1412"/>
                      <a:pt x="1765" y="1445"/>
                    </a:cubicBezTo>
                    <a:cubicBezTo>
                      <a:pt x="1765" y="1445"/>
                      <a:pt x="1765" y="1462"/>
                      <a:pt x="1765" y="1462"/>
                    </a:cubicBezTo>
                    <a:cubicBezTo>
                      <a:pt x="1748" y="1496"/>
                      <a:pt x="1715" y="1512"/>
                      <a:pt x="1698" y="1546"/>
                    </a:cubicBezTo>
                    <a:cubicBezTo>
                      <a:pt x="1698" y="1546"/>
                      <a:pt x="1698" y="1546"/>
                      <a:pt x="1681" y="1563"/>
                    </a:cubicBezTo>
                    <a:cubicBezTo>
                      <a:pt x="1647" y="1596"/>
                      <a:pt x="1614" y="1647"/>
                      <a:pt x="1580" y="1680"/>
                    </a:cubicBezTo>
                    <a:cubicBezTo>
                      <a:pt x="1547" y="1731"/>
                      <a:pt x="1513" y="1764"/>
                      <a:pt x="1463" y="1815"/>
                    </a:cubicBezTo>
                    <a:cubicBezTo>
                      <a:pt x="1446" y="1832"/>
                      <a:pt x="1429" y="1848"/>
                      <a:pt x="1412" y="1865"/>
                    </a:cubicBezTo>
                    <a:cubicBezTo>
                      <a:pt x="1379" y="1899"/>
                      <a:pt x="1345" y="1932"/>
                      <a:pt x="1311" y="1966"/>
                    </a:cubicBezTo>
                    <a:cubicBezTo>
                      <a:pt x="1311" y="1966"/>
                      <a:pt x="1295" y="1983"/>
                      <a:pt x="1278" y="1983"/>
                    </a:cubicBezTo>
                    <a:cubicBezTo>
                      <a:pt x="1261" y="2000"/>
                      <a:pt x="1244" y="2016"/>
                      <a:pt x="1227" y="2050"/>
                    </a:cubicBezTo>
                    <a:lnTo>
                      <a:pt x="1211" y="2050"/>
                    </a:lnTo>
                    <a:cubicBezTo>
                      <a:pt x="1177" y="2084"/>
                      <a:pt x="1143" y="2100"/>
                      <a:pt x="1110" y="2134"/>
                    </a:cubicBezTo>
                    <a:cubicBezTo>
                      <a:pt x="1093" y="2151"/>
                      <a:pt x="1093" y="2151"/>
                      <a:pt x="1076" y="2168"/>
                    </a:cubicBezTo>
                    <a:cubicBezTo>
                      <a:pt x="1015" y="2206"/>
                      <a:pt x="964" y="2227"/>
                      <a:pt x="917" y="2227"/>
                    </a:cubicBezTo>
                    <a:cubicBezTo>
                      <a:pt x="861" y="2227"/>
                      <a:pt x="811" y="2198"/>
                      <a:pt x="757" y="2134"/>
                    </a:cubicBezTo>
                    <a:cubicBezTo>
                      <a:pt x="370" y="1680"/>
                      <a:pt x="286" y="1143"/>
                      <a:pt x="286" y="571"/>
                    </a:cubicBezTo>
                    <a:cubicBezTo>
                      <a:pt x="286" y="487"/>
                      <a:pt x="337" y="403"/>
                      <a:pt x="370" y="319"/>
                    </a:cubicBezTo>
                    <a:cubicBezTo>
                      <a:pt x="404" y="319"/>
                      <a:pt x="421" y="303"/>
                      <a:pt x="454" y="303"/>
                    </a:cubicBezTo>
                    <a:cubicBezTo>
                      <a:pt x="454" y="319"/>
                      <a:pt x="454" y="336"/>
                      <a:pt x="471" y="336"/>
                    </a:cubicBezTo>
                    <a:cubicBezTo>
                      <a:pt x="538" y="504"/>
                      <a:pt x="622" y="672"/>
                      <a:pt x="706" y="840"/>
                    </a:cubicBezTo>
                    <a:cubicBezTo>
                      <a:pt x="790" y="992"/>
                      <a:pt x="891" y="1143"/>
                      <a:pt x="992" y="1294"/>
                    </a:cubicBezTo>
                    <a:cubicBezTo>
                      <a:pt x="1110" y="1176"/>
                      <a:pt x="1244" y="1059"/>
                      <a:pt x="1345" y="924"/>
                    </a:cubicBezTo>
                    <a:cubicBezTo>
                      <a:pt x="1580" y="639"/>
                      <a:pt x="1815" y="370"/>
                      <a:pt x="2252" y="202"/>
                    </a:cubicBezTo>
                    <a:close/>
                    <a:moveTo>
                      <a:pt x="2166" y="0"/>
                    </a:moveTo>
                    <a:cubicBezTo>
                      <a:pt x="2037" y="0"/>
                      <a:pt x="1918" y="88"/>
                      <a:pt x="1815" y="168"/>
                    </a:cubicBezTo>
                    <a:cubicBezTo>
                      <a:pt x="1530" y="387"/>
                      <a:pt x="1278" y="622"/>
                      <a:pt x="1009" y="874"/>
                    </a:cubicBezTo>
                    <a:cubicBezTo>
                      <a:pt x="925" y="689"/>
                      <a:pt x="841" y="471"/>
                      <a:pt x="723" y="286"/>
                    </a:cubicBezTo>
                    <a:cubicBezTo>
                      <a:pt x="673" y="219"/>
                      <a:pt x="606" y="151"/>
                      <a:pt x="538" y="118"/>
                    </a:cubicBezTo>
                    <a:cubicBezTo>
                      <a:pt x="488" y="67"/>
                      <a:pt x="421" y="51"/>
                      <a:pt x="387" y="51"/>
                    </a:cubicBezTo>
                    <a:cubicBezTo>
                      <a:pt x="270" y="67"/>
                      <a:pt x="135" y="219"/>
                      <a:pt x="85" y="353"/>
                    </a:cubicBezTo>
                    <a:cubicBezTo>
                      <a:pt x="34" y="521"/>
                      <a:pt x="1" y="723"/>
                      <a:pt x="34" y="891"/>
                    </a:cubicBezTo>
                    <a:lnTo>
                      <a:pt x="34" y="908"/>
                    </a:lnTo>
                    <a:cubicBezTo>
                      <a:pt x="118" y="1445"/>
                      <a:pt x="219" y="1949"/>
                      <a:pt x="639" y="2369"/>
                    </a:cubicBezTo>
                    <a:cubicBezTo>
                      <a:pt x="748" y="2478"/>
                      <a:pt x="828" y="2523"/>
                      <a:pt x="902" y="2523"/>
                    </a:cubicBezTo>
                    <a:cubicBezTo>
                      <a:pt x="964" y="2523"/>
                      <a:pt x="1023" y="2491"/>
                      <a:pt x="1093" y="2436"/>
                    </a:cubicBezTo>
                    <a:cubicBezTo>
                      <a:pt x="1311" y="2268"/>
                      <a:pt x="1530" y="2100"/>
                      <a:pt x="1715" y="1899"/>
                    </a:cubicBezTo>
                    <a:cubicBezTo>
                      <a:pt x="1731" y="1865"/>
                      <a:pt x="1765" y="1832"/>
                      <a:pt x="1782" y="1815"/>
                    </a:cubicBezTo>
                    <a:cubicBezTo>
                      <a:pt x="2084" y="1462"/>
                      <a:pt x="2336" y="1092"/>
                      <a:pt x="2437" y="639"/>
                    </a:cubicBezTo>
                    <a:cubicBezTo>
                      <a:pt x="2504" y="437"/>
                      <a:pt x="2538" y="219"/>
                      <a:pt x="2353" y="67"/>
                    </a:cubicBezTo>
                    <a:cubicBezTo>
                      <a:pt x="2289" y="19"/>
                      <a:pt x="2226" y="0"/>
                      <a:pt x="21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5" name="Google Shape;455;p9"/>
              <p:cNvSpPr/>
              <p:nvPr/>
            </p:nvSpPr>
            <p:spPr>
              <a:xfrm>
                <a:off x="6497294" y="979494"/>
                <a:ext cx="215765" cy="222237"/>
              </a:xfrm>
              <a:custGeom>
                <a:avLst/>
                <a:gdLst/>
                <a:ahLst/>
                <a:cxnLst/>
                <a:rect l="l" t="t" r="r" b="b"/>
                <a:pathLst>
                  <a:path w="1967" h="2026" extrusionOk="0">
                    <a:moveTo>
                      <a:pt x="1966" y="1"/>
                    </a:moveTo>
                    <a:lnTo>
                      <a:pt x="1966" y="1"/>
                    </a:lnTo>
                    <a:cubicBezTo>
                      <a:pt x="1529" y="169"/>
                      <a:pt x="1294" y="438"/>
                      <a:pt x="1059" y="723"/>
                    </a:cubicBezTo>
                    <a:cubicBezTo>
                      <a:pt x="958" y="858"/>
                      <a:pt x="824" y="975"/>
                      <a:pt x="706" y="1093"/>
                    </a:cubicBezTo>
                    <a:cubicBezTo>
                      <a:pt x="605" y="942"/>
                      <a:pt x="504" y="791"/>
                      <a:pt x="420" y="639"/>
                    </a:cubicBezTo>
                    <a:cubicBezTo>
                      <a:pt x="320" y="454"/>
                      <a:pt x="252" y="286"/>
                      <a:pt x="168" y="102"/>
                    </a:cubicBezTo>
                    <a:cubicBezTo>
                      <a:pt x="135" y="102"/>
                      <a:pt x="118" y="118"/>
                      <a:pt x="84" y="118"/>
                    </a:cubicBezTo>
                    <a:cubicBezTo>
                      <a:pt x="51" y="202"/>
                      <a:pt x="0" y="286"/>
                      <a:pt x="0" y="370"/>
                    </a:cubicBezTo>
                    <a:cubicBezTo>
                      <a:pt x="0" y="942"/>
                      <a:pt x="84" y="1479"/>
                      <a:pt x="471" y="1933"/>
                    </a:cubicBezTo>
                    <a:cubicBezTo>
                      <a:pt x="525" y="1997"/>
                      <a:pt x="575" y="2026"/>
                      <a:pt x="631" y="2026"/>
                    </a:cubicBezTo>
                    <a:cubicBezTo>
                      <a:pt x="678" y="2026"/>
                      <a:pt x="729" y="2005"/>
                      <a:pt x="790" y="1967"/>
                    </a:cubicBezTo>
                    <a:cubicBezTo>
                      <a:pt x="1294" y="1563"/>
                      <a:pt x="1664" y="1076"/>
                      <a:pt x="1899" y="488"/>
                    </a:cubicBezTo>
                    <a:cubicBezTo>
                      <a:pt x="1949" y="354"/>
                      <a:pt x="1933" y="202"/>
                      <a:pt x="196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6" name="Google Shape;456;p9"/>
              <p:cNvSpPr/>
              <p:nvPr/>
            </p:nvSpPr>
            <p:spPr>
              <a:xfrm>
                <a:off x="6469652" y="962931"/>
                <a:ext cx="191742" cy="271379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2474" extrusionOk="0">
                    <a:moveTo>
                      <a:pt x="353" y="1"/>
                    </a:moveTo>
                    <a:cubicBezTo>
                      <a:pt x="118" y="202"/>
                      <a:pt x="34" y="572"/>
                      <a:pt x="0" y="841"/>
                    </a:cubicBezTo>
                    <a:lnTo>
                      <a:pt x="0" y="858"/>
                    </a:lnTo>
                    <a:cubicBezTo>
                      <a:pt x="84" y="1395"/>
                      <a:pt x="185" y="1899"/>
                      <a:pt x="605" y="2319"/>
                    </a:cubicBezTo>
                    <a:cubicBezTo>
                      <a:pt x="714" y="2428"/>
                      <a:pt x="794" y="2473"/>
                      <a:pt x="868" y="2473"/>
                    </a:cubicBezTo>
                    <a:cubicBezTo>
                      <a:pt x="930" y="2473"/>
                      <a:pt x="989" y="2441"/>
                      <a:pt x="1059" y="2386"/>
                    </a:cubicBezTo>
                    <a:cubicBezTo>
                      <a:pt x="1277" y="2218"/>
                      <a:pt x="1496" y="2050"/>
                      <a:pt x="1681" y="1849"/>
                    </a:cubicBezTo>
                    <a:cubicBezTo>
                      <a:pt x="1714" y="1815"/>
                      <a:pt x="1731" y="1782"/>
                      <a:pt x="1748" y="1765"/>
                    </a:cubicBezTo>
                    <a:lnTo>
                      <a:pt x="1748" y="1765"/>
                    </a:lnTo>
                    <a:cubicBezTo>
                      <a:pt x="1664" y="1798"/>
                      <a:pt x="1597" y="1832"/>
                      <a:pt x="1513" y="1882"/>
                    </a:cubicBezTo>
                    <a:cubicBezTo>
                      <a:pt x="1429" y="1916"/>
                      <a:pt x="1361" y="1966"/>
                      <a:pt x="1277" y="2017"/>
                    </a:cubicBezTo>
                    <a:cubicBezTo>
                      <a:pt x="1244" y="2050"/>
                      <a:pt x="1210" y="2067"/>
                      <a:pt x="1160" y="2101"/>
                    </a:cubicBezTo>
                    <a:cubicBezTo>
                      <a:pt x="1160" y="2101"/>
                      <a:pt x="1143" y="2101"/>
                      <a:pt x="1126" y="2118"/>
                    </a:cubicBezTo>
                    <a:cubicBezTo>
                      <a:pt x="1126" y="2101"/>
                      <a:pt x="1092" y="2101"/>
                      <a:pt x="1076" y="2084"/>
                    </a:cubicBezTo>
                    <a:cubicBezTo>
                      <a:pt x="992" y="2034"/>
                      <a:pt x="857" y="1950"/>
                      <a:pt x="840" y="1950"/>
                    </a:cubicBezTo>
                    <a:cubicBezTo>
                      <a:pt x="740" y="1866"/>
                      <a:pt x="639" y="1765"/>
                      <a:pt x="572" y="1647"/>
                    </a:cubicBezTo>
                    <a:cubicBezTo>
                      <a:pt x="404" y="1412"/>
                      <a:pt x="303" y="1126"/>
                      <a:pt x="320" y="841"/>
                    </a:cubicBezTo>
                    <a:cubicBezTo>
                      <a:pt x="320" y="689"/>
                      <a:pt x="353" y="538"/>
                      <a:pt x="404" y="387"/>
                    </a:cubicBezTo>
                    <a:cubicBezTo>
                      <a:pt x="404" y="353"/>
                      <a:pt x="420" y="320"/>
                      <a:pt x="437" y="286"/>
                    </a:cubicBezTo>
                    <a:cubicBezTo>
                      <a:pt x="454" y="219"/>
                      <a:pt x="488" y="135"/>
                      <a:pt x="504" y="68"/>
                    </a:cubicBezTo>
                    <a:cubicBezTo>
                      <a:pt x="454" y="17"/>
                      <a:pt x="387" y="1"/>
                      <a:pt x="353" y="1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57" name="Google Shape;457;p9"/>
              <p:cNvSpPr/>
              <p:nvPr/>
            </p:nvSpPr>
            <p:spPr>
              <a:xfrm>
                <a:off x="6523072" y="1038069"/>
                <a:ext cx="153131" cy="113861"/>
              </a:xfrm>
              <a:custGeom>
                <a:avLst/>
                <a:gdLst/>
                <a:ahLst/>
                <a:cxnLst/>
                <a:rect l="l" t="t" r="r" b="b"/>
                <a:pathLst>
                  <a:path w="1396" h="1038" extrusionOk="0">
                    <a:moveTo>
                      <a:pt x="1217" y="0"/>
                    </a:moveTo>
                    <a:cubicBezTo>
                      <a:pt x="1160" y="0"/>
                      <a:pt x="1101" y="21"/>
                      <a:pt x="1059" y="55"/>
                    </a:cubicBezTo>
                    <a:cubicBezTo>
                      <a:pt x="958" y="156"/>
                      <a:pt x="874" y="273"/>
                      <a:pt x="790" y="391"/>
                    </a:cubicBezTo>
                    <a:cubicBezTo>
                      <a:pt x="706" y="509"/>
                      <a:pt x="656" y="593"/>
                      <a:pt x="555" y="677"/>
                    </a:cubicBezTo>
                    <a:cubicBezTo>
                      <a:pt x="538" y="693"/>
                      <a:pt x="521" y="710"/>
                      <a:pt x="505" y="710"/>
                    </a:cubicBezTo>
                    <a:cubicBezTo>
                      <a:pt x="488" y="710"/>
                      <a:pt x="505" y="710"/>
                      <a:pt x="488" y="693"/>
                    </a:cubicBezTo>
                    <a:cubicBezTo>
                      <a:pt x="437" y="677"/>
                      <a:pt x="370" y="609"/>
                      <a:pt x="320" y="559"/>
                    </a:cubicBezTo>
                    <a:cubicBezTo>
                      <a:pt x="202" y="475"/>
                      <a:pt x="118" y="341"/>
                      <a:pt x="51" y="206"/>
                    </a:cubicBezTo>
                    <a:lnTo>
                      <a:pt x="34" y="206"/>
                    </a:lnTo>
                    <a:cubicBezTo>
                      <a:pt x="1" y="475"/>
                      <a:pt x="68" y="777"/>
                      <a:pt x="286" y="945"/>
                    </a:cubicBezTo>
                    <a:cubicBezTo>
                      <a:pt x="369" y="1010"/>
                      <a:pt x="450" y="1037"/>
                      <a:pt x="528" y="1037"/>
                    </a:cubicBezTo>
                    <a:cubicBezTo>
                      <a:pt x="754" y="1037"/>
                      <a:pt x="956" y="813"/>
                      <a:pt x="1093" y="626"/>
                    </a:cubicBezTo>
                    <a:cubicBezTo>
                      <a:pt x="1126" y="576"/>
                      <a:pt x="1160" y="525"/>
                      <a:pt x="1194" y="475"/>
                    </a:cubicBezTo>
                    <a:lnTo>
                      <a:pt x="1210" y="475"/>
                    </a:lnTo>
                    <a:cubicBezTo>
                      <a:pt x="1210" y="458"/>
                      <a:pt x="1210" y="458"/>
                      <a:pt x="1210" y="458"/>
                    </a:cubicBezTo>
                    <a:cubicBezTo>
                      <a:pt x="1210" y="441"/>
                      <a:pt x="1227" y="441"/>
                      <a:pt x="1244" y="425"/>
                    </a:cubicBezTo>
                    <a:cubicBezTo>
                      <a:pt x="1261" y="391"/>
                      <a:pt x="1294" y="374"/>
                      <a:pt x="1311" y="341"/>
                    </a:cubicBezTo>
                    <a:cubicBezTo>
                      <a:pt x="1362" y="290"/>
                      <a:pt x="1395" y="240"/>
                      <a:pt x="1395" y="173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85" y="153"/>
                      <a:pt x="1390" y="158"/>
                      <a:pt x="1391" y="158"/>
                    </a:cubicBezTo>
                    <a:cubicBezTo>
                      <a:pt x="1392" y="158"/>
                      <a:pt x="1388" y="149"/>
                      <a:pt x="1378" y="139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78" y="105"/>
                      <a:pt x="1378" y="105"/>
                      <a:pt x="1362" y="72"/>
                    </a:cubicBezTo>
                    <a:cubicBezTo>
                      <a:pt x="1328" y="21"/>
                      <a:pt x="1273" y="0"/>
                      <a:pt x="1217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58" name="Google Shape;458;p9"/>
          <p:cNvGrpSpPr/>
          <p:nvPr/>
        </p:nvGrpSpPr>
        <p:grpSpPr>
          <a:xfrm rot="-529758" flipH="1">
            <a:off x="8347285" y="4454744"/>
            <a:ext cx="170677" cy="169735"/>
            <a:chOff x="6465923" y="957446"/>
            <a:chExt cx="278400" cy="276864"/>
          </a:xfrm>
        </p:grpSpPr>
        <p:sp>
          <p:nvSpPr>
            <p:cNvPr id="459" name="Google Shape;459;p9"/>
            <p:cNvSpPr/>
            <p:nvPr/>
          </p:nvSpPr>
          <p:spPr>
            <a:xfrm>
              <a:off x="6465923" y="957446"/>
              <a:ext cx="278400" cy="276864"/>
            </a:xfrm>
            <a:custGeom>
              <a:avLst/>
              <a:gdLst/>
              <a:ahLst/>
              <a:cxnLst/>
              <a:rect l="l" t="t" r="r" b="b"/>
              <a:pathLst>
                <a:path w="2538" h="2524" extrusionOk="0">
                  <a:moveTo>
                    <a:pt x="2252" y="202"/>
                  </a:moveTo>
                  <a:lnTo>
                    <a:pt x="2252" y="202"/>
                  </a:lnTo>
                  <a:cubicBezTo>
                    <a:pt x="2219" y="403"/>
                    <a:pt x="2235" y="555"/>
                    <a:pt x="2185" y="689"/>
                  </a:cubicBezTo>
                  <a:cubicBezTo>
                    <a:pt x="2118" y="823"/>
                    <a:pt x="2051" y="975"/>
                    <a:pt x="1983" y="1109"/>
                  </a:cubicBezTo>
                  <a:cubicBezTo>
                    <a:pt x="1950" y="1176"/>
                    <a:pt x="1916" y="1227"/>
                    <a:pt x="1866" y="1294"/>
                  </a:cubicBezTo>
                  <a:cubicBezTo>
                    <a:pt x="1866" y="1311"/>
                    <a:pt x="1849" y="1328"/>
                    <a:pt x="1849" y="1328"/>
                  </a:cubicBezTo>
                  <a:cubicBezTo>
                    <a:pt x="1815" y="1378"/>
                    <a:pt x="1799" y="1412"/>
                    <a:pt x="1765" y="1445"/>
                  </a:cubicBezTo>
                  <a:cubicBezTo>
                    <a:pt x="1765" y="1445"/>
                    <a:pt x="1765" y="1462"/>
                    <a:pt x="1765" y="1462"/>
                  </a:cubicBezTo>
                  <a:cubicBezTo>
                    <a:pt x="1748" y="1496"/>
                    <a:pt x="1715" y="1512"/>
                    <a:pt x="1698" y="1546"/>
                  </a:cubicBezTo>
                  <a:cubicBezTo>
                    <a:pt x="1698" y="1546"/>
                    <a:pt x="1698" y="1546"/>
                    <a:pt x="1681" y="1563"/>
                  </a:cubicBezTo>
                  <a:cubicBezTo>
                    <a:pt x="1647" y="1596"/>
                    <a:pt x="1614" y="1647"/>
                    <a:pt x="1580" y="1680"/>
                  </a:cubicBezTo>
                  <a:cubicBezTo>
                    <a:pt x="1547" y="1731"/>
                    <a:pt x="1513" y="1764"/>
                    <a:pt x="1463" y="1815"/>
                  </a:cubicBezTo>
                  <a:cubicBezTo>
                    <a:pt x="1446" y="1832"/>
                    <a:pt x="1429" y="1848"/>
                    <a:pt x="1412" y="1865"/>
                  </a:cubicBezTo>
                  <a:cubicBezTo>
                    <a:pt x="1379" y="1899"/>
                    <a:pt x="1345" y="1932"/>
                    <a:pt x="1311" y="1966"/>
                  </a:cubicBezTo>
                  <a:cubicBezTo>
                    <a:pt x="1311" y="1966"/>
                    <a:pt x="1295" y="1983"/>
                    <a:pt x="1278" y="1983"/>
                  </a:cubicBezTo>
                  <a:cubicBezTo>
                    <a:pt x="1261" y="2000"/>
                    <a:pt x="1244" y="2016"/>
                    <a:pt x="1227" y="2050"/>
                  </a:cubicBezTo>
                  <a:lnTo>
                    <a:pt x="1211" y="2050"/>
                  </a:lnTo>
                  <a:cubicBezTo>
                    <a:pt x="1177" y="2084"/>
                    <a:pt x="1143" y="2100"/>
                    <a:pt x="1110" y="2134"/>
                  </a:cubicBezTo>
                  <a:cubicBezTo>
                    <a:pt x="1093" y="2151"/>
                    <a:pt x="1093" y="2151"/>
                    <a:pt x="1076" y="2168"/>
                  </a:cubicBezTo>
                  <a:cubicBezTo>
                    <a:pt x="1015" y="2206"/>
                    <a:pt x="964" y="2227"/>
                    <a:pt x="917" y="2227"/>
                  </a:cubicBezTo>
                  <a:cubicBezTo>
                    <a:pt x="861" y="2227"/>
                    <a:pt x="811" y="2198"/>
                    <a:pt x="757" y="2134"/>
                  </a:cubicBezTo>
                  <a:cubicBezTo>
                    <a:pt x="370" y="1680"/>
                    <a:pt x="286" y="1143"/>
                    <a:pt x="286" y="571"/>
                  </a:cubicBezTo>
                  <a:cubicBezTo>
                    <a:pt x="286" y="487"/>
                    <a:pt x="337" y="403"/>
                    <a:pt x="370" y="319"/>
                  </a:cubicBezTo>
                  <a:cubicBezTo>
                    <a:pt x="404" y="319"/>
                    <a:pt x="421" y="303"/>
                    <a:pt x="454" y="303"/>
                  </a:cubicBezTo>
                  <a:cubicBezTo>
                    <a:pt x="454" y="319"/>
                    <a:pt x="454" y="336"/>
                    <a:pt x="471" y="336"/>
                  </a:cubicBezTo>
                  <a:cubicBezTo>
                    <a:pt x="538" y="504"/>
                    <a:pt x="622" y="672"/>
                    <a:pt x="706" y="840"/>
                  </a:cubicBezTo>
                  <a:cubicBezTo>
                    <a:pt x="790" y="992"/>
                    <a:pt x="891" y="1143"/>
                    <a:pt x="992" y="1294"/>
                  </a:cubicBezTo>
                  <a:cubicBezTo>
                    <a:pt x="1110" y="1176"/>
                    <a:pt x="1244" y="1059"/>
                    <a:pt x="1345" y="924"/>
                  </a:cubicBezTo>
                  <a:cubicBezTo>
                    <a:pt x="1580" y="639"/>
                    <a:pt x="1815" y="370"/>
                    <a:pt x="2252" y="202"/>
                  </a:cubicBezTo>
                  <a:close/>
                  <a:moveTo>
                    <a:pt x="2166" y="0"/>
                  </a:moveTo>
                  <a:cubicBezTo>
                    <a:pt x="2037" y="0"/>
                    <a:pt x="1918" y="88"/>
                    <a:pt x="1815" y="168"/>
                  </a:cubicBezTo>
                  <a:cubicBezTo>
                    <a:pt x="1530" y="387"/>
                    <a:pt x="1278" y="622"/>
                    <a:pt x="1009" y="874"/>
                  </a:cubicBezTo>
                  <a:cubicBezTo>
                    <a:pt x="925" y="689"/>
                    <a:pt x="841" y="471"/>
                    <a:pt x="723" y="286"/>
                  </a:cubicBezTo>
                  <a:cubicBezTo>
                    <a:pt x="673" y="219"/>
                    <a:pt x="606" y="151"/>
                    <a:pt x="538" y="118"/>
                  </a:cubicBezTo>
                  <a:cubicBezTo>
                    <a:pt x="488" y="67"/>
                    <a:pt x="421" y="51"/>
                    <a:pt x="387" y="51"/>
                  </a:cubicBezTo>
                  <a:cubicBezTo>
                    <a:pt x="270" y="67"/>
                    <a:pt x="135" y="219"/>
                    <a:pt x="85" y="353"/>
                  </a:cubicBezTo>
                  <a:cubicBezTo>
                    <a:pt x="34" y="521"/>
                    <a:pt x="1" y="723"/>
                    <a:pt x="34" y="891"/>
                  </a:cubicBezTo>
                  <a:lnTo>
                    <a:pt x="34" y="908"/>
                  </a:lnTo>
                  <a:cubicBezTo>
                    <a:pt x="118" y="1445"/>
                    <a:pt x="219" y="1949"/>
                    <a:pt x="639" y="2369"/>
                  </a:cubicBezTo>
                  <a:cubicBezTo>
                    <a:pt x="748" y="2478"/>
                    <a:pt x="828" y="2523"/>
                    <a:pt x="902" y="2523"/>
                  </a:cubicBezTo>
                  <a:cubicBezTo>
                    <a:pt x="964" y="2523"/>
                    <a:pt x="1023" y="2491"/>
                    <a:pt x="1093" y="2436"/>
                  </a:cubicBezTo>
                  <a:cubicBezTo>
                    <a:pt x="1311" y="2268"/>
                    <a:pt x="1530" y="2100"/>
                    <a:pt x="1715" y="1899"/>
                  </a:cubicBezTo>
                  <a:cubicBezTo>
                    <a:pt x="1731" y="1865"/>
                    <a:pt x="1765" y="1832"/>
                    <a:pt x="1782" y="1815"/>
                  </a:cubicBezTo>
                  <a:cubicBezTo>
                    <a:pt x="2084" y="1462"/>
                    <a:pt x="2336" y="1092"/>
                    <a:pt x="2437" y="639"/>
                  </a:cubicBezTo>
                  <a:cubicBezTo>
                    <a:pt x="2504" y="437"/>
                    <a:pt x="2538" y="219"/>
                    <a:pt x="2353" y="67"/>
                  </a:cubicBezTo>
                  <a:cubicBezTo>
                    <a:pt x="2289" y="19"/>
                    <a:pt x="2226" y="0"/>
                    <a:pt x="21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0" name="Google Shape;460;p9"/>
            <p:cNvSpPr/>
            <p:nvPr/>
          </p:nvSpPr>
          <p:spPr>
            <a:xfrm>
              <a:off x="6497294" y="979494"/>
              <a:ext cx="215765" cy="222237"/>
            </a:xfrm>
            <a:custGeom>
              <a:avLst/>
              <a:gdLst/>
              <a:ahLst/>
              <a:cxnLst/>
              <a:rect l="l" t="t" r="r" b="b"/>
              <a:pathLst>
                <a:path w="1967" h="2026" extrusionOk="0">
                  <a:moveTo>
                    <a:pt x="1966" y="1"/>
                  </a:moveTo>
                  <a:lnTo>
                    <a:pt x="1966" y="1"/>
                  </a:lnTo>
                  <a:cubicBezTo>
                    <a:pt x="1529" y="169"/>
                    <a:pt x="1294" y="438"/>
                    <a:pt x="1059" y="723"/>
                  </a:cubicBezTo>
                  <a:cubicBezTo>
                    <a:pt x="958" y="858"/>
                    <a:pt x="824" y="975"/>
                    <a:pt x="706" y="1093"/>
                  </a:cubicBezTo>
                  <a:cubicBezTo>
                    <a:pt x="605" y="942"/>
                    <a:pt x="504" y="791"/>
                    <a:pt x="420" y="639"/>
                  </a:cubicBezTo>
                  <a:cubicBezTo>
                    <a:pt x="320" y="454"/>
                    <a:pt x="252" y="286"/>
                    <a:pt x="168" y="102"/>
                  </a:cubicBezTo>
                  <a:cubicBezTo>
                    <a:pt x="135" y="102"/>
                    <a:pt x="118" y="118"/>
                    <a:pt x="84" y="118"/>
                  </a:cubicBezTo>
                  <a:cubicBezTo>
                    <a:pt x="51" y="202"/>
                    <a:pt x="0" y="286"/>
                    <a:pt x="0" y="370"/>
                  </a:cubicBezTo>
                  <a:cubicBezTo>
                    <a:pt x="0" y="942"/>
                    <a:pt x="84" y="1479"/>
                    <a:pt x="471" y="1933"/>
                  </a:cubicBezTo>
                  <a:cubicBezTo>
                    <a:pt x="525" y="1997"/>
                    <a:pt x="575" y="2026"/>
                    <a:pt x="631" y="2026"/>
                  </a:cubicBezTo>
                  <a:cubicBezTo>
                    <a:pt x="678" y="2026"/>
                    <a:pt x="729" y="2005"/>
                    <a:pt x="790" y="1967"/>
                  </a:cubicBezTo>
                  <a:cubicBezTo>
                    <a:pt x="1294" y="1563"/>
                    <a:pt x="1664" y="1076"/>
                    <a:pt x="1899" y="488"/>
                  </a:cubicBezTo>
                  <a:cubicBezTo>
                    <a:pt x="1949" y="354"/>
                    <a:pt x="1933" y="202"/>
                    <a:pt x="196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1" name="Google Shape;461;p9"/>
            <p:cNvSpPr/>
            <p:nvPr/>
          </p:nvSpPr>
          <p:spPr>
            <a:xfrm>
              <a:off x="6469652" y="962931"/>
              <a:ext cx="191742" cy="271379"/>
            </a:xfrm>
            <a:custGeom>
              <a:avLst/>
              <a:gdLst/>
              <a:ahLst/>
              <a:cxnLst/>
              <a:rect l="l" t="t" r="r" b="b"/>
              <a:pathLst>
                <a:path w="1748" h="2474" extrusionOk="0">
                  <a:moveTo>
                    <a:pt x="353" y="1"/>
                  </a:moveTo>
                  <a:cubicBezTo>
                    <a:pt x="118" y="202"/>
                    <a:pt x="34" y="572"/>
                    <a:pt x="0" y="841"/>
                  </a:cubicBezTo>
                  <a:lnTo>
                    <a:pt x="0" y="858"/>
                  </a:lnTo>
                  <a:cubicBezTo>
                    <a:pt x="84" y="1395"/>
                    <a:pt x="185" y="1899"/>
                    <a:pt x="605" y="2319"/>
                  </a:cubicBezTo>
                  <a:cubicBezTo>
                    <a:pt x="714" y="2428"/>
                    <a:pt x="794" y="2473"/>
                    <a:pt x="868" y="2473"/>
                  </a:cubicBezTo>
                  <a:cubicBezTo>
                    <a:pt x="930" y="2473"/>
                    <a:pt x="989" y="2441"/>
                    <a:pt x="1059" y="2386"/>
                  </a:cubicBezTo>
                  <a:cubicBezTo>
                    <a:pt x="1277" y="2218"/>
                    <a:pt x="1496" y="2050"/>
                    <a:pt x="1681" y="1849"/>
                  </a:cubicBezTo>
                  <a:cubicBezTo>
                    <a:pt x="1714" y="1815"/>
                    <a:pt x="1731" y="1782"/>
                    <a:pt x="1748" y="1765"/>
                  </a:cubicBezTo>
                  <a:lnTo>
                    <a:pt x="1748" y="1765"/>
                  </a:lnTo>
                  <a:cubicBezTo>
                    <a:pt x="1664" y="1798"/>
                    <a:pt x="1597" y="1832"/>
                    <a:pt x="1513" y="1882"/>
                  </a:cubicBezTo>
                  <a:cubicBezTo>
                    <a:pt x="1429" y="1916"/>
                    <a:pt x="1361" y="1966"/>
                    <a:pt x="1277" y="2017"/>
                  </a:cubicBezTo>
                  <a:cubicBezTo>
                    <a:pt x="1244" y="2050"/>
                    <a:pt x="1210" y="2067"/>
                    <a:pt x="1160" y="2101"/>
                  </a:cubicBezTo>
                  <a:cubicBezTo>
                    <a:pt x="1160" y="2101"/>
                    <a:pt x="1143" y="2101"/>
                    <a:pt x="1126" y="2118"/>
                  </a:cubicBezTo>
                  <a:cubicBezTo>
                    <a:pt x="1126" y="2101"/>
                    <a:pt x="1092" y="2101"/>
                    <a:pt x="1076" y="2084"/>
                  </a:cubicBezTo>
                  <a:cubicBezTo>
                    <a:pt x="992" y="2034"/>
                    <a:pt x="857" y="1950"/>
                    <a:pt x="840" y="1950"/>
                  </a:cubicBezTo>
                  <a:cubicBezTo>
                    <a:pt x="740" y="1866"/>
                    <a:pt x="639" y="1765"/>
                    <a:pt x="572" y="1647"/>
                  </a:cubicBezTo>
                  <a:cubicBezTo>
                    <a:pt x="404" y="1412"/>
                    <a:pt x="303" y="1126"/>
                    <a:pt x="320" y="841"/>
                  </a:cubicBezTo>
                  <a:cubicBezTo>
                    <a:pt x="320" y="689"/>
                    <a:pt x="353" y="538"/>
                    <a:pt x="404" y="387"/>
                  </a:cubicBezTo>
                  <a:cubicBezTo>
                    <a:pt x="404" y="353"/>
                    <a:pt x="420" y="320"/>
                    <a:pt x="437" y="286"/>
                  </a:cubicBezTo>
                  <a:cubicBezTo>
                    <a:pt x="454" y="219"/>
                    <a:pt x="488" y="135"/>
                    <a:pt x="504" y="68"/>
                  </a:cubicBezTo>
                  <a:cubicBezTo>
                    <a:pt x="454" y="17"/>
                    <a:pt x="387" y="1"/>
                    <a:pt x="353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2" name="Google Shape;462;p9"/>
            <p:cNvSpPr/>
            <p:nvPr/>
          </p:nvSpPr>
          <p:spPr>
            <a:xfrm>
              <a:off x="6523072" y="1038069"/>
              <a:ext cx="153131" cy="113861"/>
            </a:xfrm>
            <a:custGeom>
              <a:avLst/>
              <a:gdLst/>
              <a:ahLst/>
              <a:cxnLst/>
              <a:rect l="l" t="t" r="r" b="b"/>
              <a:pathLst>
                <a:path w="1396" h="1038" extrusionOk="0">
                  <a:moveTo>
                    <a:pt x="1217" y="0"/>
                  </a:moveTo>
                  <a:cubicBezTo>
                    <a:pt x="1160" y="0"/>
                    <a:pt x="1101" y="21"/>
                    <a:pt x="1059" y="55"/>
                  </a:cubicBezTo>
                  <a:cubicBezTo>
                    <a:pt x="958" y="156"/>
                    <a:pt x="874" y="273"/>
                    <a:pt x="790" y="391"/>
                  </a:cubicBezTo>
                  <a:cubicBezTo>
                    <a:pt x="706" y="509"/>
                    <a:pt x="656" y="593"/>
                    <a:pt x="555" y="677"/>
                  </a:cubicBezTo>
                  <a:cubicBezTo>
                    <a:pt x="538" y="693"/>
                    <a:pt x="521" y="710"/>
                    <a:pt x="505" y="710"/>
                  </a:cubicBezTo>
                  <a:cubicBezTo>
                    <a:pt x="488" y="710"/>
                    <a:pt x="505" y="710"/>
                    <a:pt x="488" y="693"/>
                  </a:cubicBezTo>
                  <a:cubicBezTo>
                    <a:pt x="437" y="677"/>
                    <a:pt x="370" y="609"/>
                    <a:pt x="320" y="559"/>
                  </a:cubicBezTo>
                  <a:cubicBezTo>
                    <a:pt x="202" y="475"/>
                    <a:pt x="118" y="341"/>
                    <a:pt x="51" y="206"/>
                  </a:cubicBezTo>
                  <a:lnTo>
                    <a:pt x="34" y="206"/>
                  </a:lnTo>
                  <a:cubicBezTo>
                    <a:pt x="1" y="475"/>
                    <a:pt x="68" y="777"/>
                    <a:pt x="286" y="945"/>
                  </a:cubicBezTo>
                  <a:cubicBezTo>
                    <a:pt x="369" y="1010"/>
                    <a:pt x="450" y="1037"/>
                    <a:pt x="528" y="1037"/>
                  </a:cubicBezTo>
                  <a:cubicBezTo>
                    <a:pt x="754" y="1037"/>
                    <a:pt x="956" y="813"/>
                    <a:pt x="1093" y="626"/>
                  </a:cubicBezTo>
                  <a:cubicBezTo>
                    <a:pt x="1126" y="576"/>
                    <a:pt x="1160" y="525"/>
                    <a:pt x="1194" y="475"/>
                  </a:cubicBezTo>
                  <a:lnTo>
                    <a:pt x="1210" y="475"/>
                  </a:lnTo>
                  <a:cubicBezTo>
                    <a:pt x="1210" y="458"/>
                    <a:pt x="1210" y="458"/>
                    <a:pt x="1210" y="458"/>
                  </a:cubicBezTo>
                  <a:cubicBezTo>
                    <a:pt x="1210" y="441"/>
                    <a:pt x="1227" y="441"/>
                    <a:pt x="1244" y="425"/>
                  </a:cubicBezTo>
                  <a:cubicBezTo>
                    <a:pt x="1261" y="391"/>
                    <a:pt x="1294" y="374"/>
                    <a:pt x="1311" y="341"/>
                  </a:cubicBezTo>
                  <a:cubicBezTo>
                    <a:pt x="1362" y="290"/>
                    <a:pt x="1395" y="240"/>
                    <a:pt x="1395" y="173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85" y="153"/>
                    <a:pt x="1390" y="158"/>
                    <a:pt x="1391" y="158"/>
                  </a:cubicBezTo>
                  <a:cubicBezTo>
                    <a:pt x="1392" y="158"/>
                    <a:pt x="1388" y="149"/>
                    <a:pt x="1378" y="139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78" y="105"/>
                    <a:pt x="1378" y="105"/>
                    <a:pt x="1362" y="72"/>
                  </a:cubicBezTo>
                  <a:cubicBezTo>
                    <a:pt x="1328" y="21"/>
                    <a:pt x="1273" y="0"/>
                    <a:pt x="121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63" name="Google Shape;463;p9"/>
          <p:cNvGrpSpPr/>
          <p:nvPr/>
        </p:nvGrpSpPr>
        <p:grpSpPr>
          <a:xfrm>
            <a:off x="8139424" y="456965"/>
            <a:ext cx="493193" cy="457291"/>
            <a:chOff x="8139424" y="456965"/>
            <a:chExt cx="493193" cy="457291"/>
          </a:xfrm>
        </p:grpSpPr>
        <p:grpSp>
          <p:nvGrpSpPr>
            <p:cNvPr id="464" name="Google Shape;464;p9"/>
            <p:cNvGrpSpPr/>
            <p:nvPr/>
          </p:nvGrpSpPr>
          <p:grpSpPr>
            <a:xfrm>
              <a:off x="8139424" y="456965"/>
              <a:ext cx="225034" cy="232827"/>
              <a:chOff x="8232325" y="473666"/>
              <a:chExt cx="225034" cy="232827"/>
            </a:xfrm>
          </p:grpSpPr>
          <p:sp>
            <p:nvSpPr>
              <p:cNvPr id="465" name="Google Shape;465;p9"/>
              <p:cNvSpPr/>
              <p:nvPr/>
            </p:nvSpPr>
            <p:spPr>
              <a:xfrm flipH="1">
                <a:off x="8232325" y="473666"/>
                <a:ext cx="225034" cy="232827"/>
              </a:xfrm>
              <a:custGeom>
                <a:avLst/>
                <a:gdLst/>
                <a:ahLst/>
                <a:cxnLst/>
                <a:rect l="l" t="t" r="r" b="b"/>
                <a:pathLst>
                  <a:path w="2504" h="2591" extrusionOk="0">
                    <a:moveTo>
                      <a:pt x="2105" y="239"/>
                    </a:moveTo>
                    <a:cubicBezTo>
                      <a:pt x="2169" y="239"/>
                      <a:pt x="2201" y="299"/>
                      <a:pt x="2201" y="424"/>
                    </a:cubicBezTo>
                    <a:cubicBezTo>
                      <a:pt x="2201" y="592"/>
                      <a:pt x="2168" y="777"/>
                      <a:pt x="2117" y="945"/>
                    </a:cubicBezTo>
                    <a:cubicBezTo>
                      <a:pt x="2101" y="1012"/>
                      <a:pt x="2084" y="1062"/>
                      <a:pt x="2067" y="1130"/>
                    </a:cubicBezTo>
                    <a:cubicBezTo>
                      <a:pt x="2050" y="1180"/>
                      <a:pt x="2033" y="1214"/>
                      <a:pt x="2017" y="1247"/>
                    </a:cubicBezTo>
                    <a:cubicBezTo>
                      <a:pt x="2000" y="1314"/>
                      <a:pt x="1966" y="1365"/>
                      <a:pt x="1949" y="1432"/>
                    </a:cubicBezTo>
                    <a:cubicBezTo>
                      <a:pt x="1933" y="1466"/>
                      <a:pt x="1916" y="1499"/>
                      <a:pt x="1899" y="1533"/>
                    </a:cubicBezTo>
                    <a:cubicBezTo>
                      <a:pt x="1865" y="1634"/>
                      <a:pt x="1815" y="1734"/>
                      <a:pt x="1764" y="1835"/>
                    </a:cubicBezTo>
                    <a:cubicBezTo>
                      <a:pt x="1731" y="1869"/>
                      <a:pt x="1714" y="1919"/>
                      <a:pt x="1680" y="1953"/>
                    </a:cubicBezTo>
                    <a:cubicBezTo>
                      <a:pt x="1680" y="1970"/>
                      <a:pt x="1680" y="1970"/>
                      <a:pt x="1680" y="1970"/>
                    </a:cubicBezTo>
                    <a:cubicBezTo>
                      <a:pt x="1664" y="1987"/>
                      <a:pt x="1647" y="2020"/>
                      <a:pt x="1630" y="2037"/>
                    </a:cubicBezTo>
                    <a:cubicBezTo>
                      <a:pt x="1630" y="2054"/>
                      <a:pt x="1630" y="2054"/>
                      <a:pt x="1613" y="2054"/>
                    </a:cubicBezTo>
                    <a:cubicBezTo>
                      <a:pt x="1563" y="2155"/>
                      <a:pt x="1496" y="2239"/>
                      <a:pt x="1428" y="2323"/>
                    </a:cubicBezTo>
                    <a:cubicBezTo>
                      <a:pt x="857" y="1919"/>
                      <a:pt x="437" y="1432"/>
                      <a:pt x="286" y="760"/>
                    </a:cubicBezTo>
                    <a:cubicBezTo>
                      <a:pt x="252" y="626"/>
                      <a:pt x="320" y="458"/>
                      <a:pt x="336" y="323"/>
                    </a:cubicBezTo>
                    <a:cubicBezTo>
                      <a:pt x="387" y="357"/>
                      <a:pt x="454" y="390"/>
                      <a:pt x="504" y="424"/>
                    </a:cubicBezTo>
                    <a:cubicBezTo>
                      <a:pt x="504" y="424"/>
                      <a:pt x="521" y="424"/>
                      <a:pt x="521" y="441"/>
                    </a:cubicBezTo>
                    <a:cubicBezTo>
                      <a:pt x="538" y="441"/>
                      <a:pt x="555" y="458"/>
                      <a:pt x="572" y="474"/>
                    </a:cubicBezTo>
                    <a:cubicBezTo>
                      <a:pt x="605" y="491"/>
                      <a:pt x="622" y="508"/>
                      <a:pt x="639" y="525"/>
                    </a:cubicBezTo>
                    <a:cubicBezTo>
                      <a:pt x="656" y="542"/>
                      <a:pt x="656" y="558"/>
                      <a:pt x="672" y="575"/>
                    </a:cubicBezTo>
                    <a:cubicBezTo>
                      <a:pt x="790" y="726"/>
                      <a:pt x="857" y="928"/>
                      <a:pt x="975" y="1096"/>
                    </a:cubicBezTo>
                    <a:cubicBezTo>
                      <a:pt x="1042" y="1180"/>
                      <a:pt x="1126" y="1247"/>
                      <a:pt x="1210" y="1331"/>
                    </a:cubicBezTo>
                    <a:cubicBezTo>
                      <a:pt x="1277" y="1247"/>
                      <a:pt x="1361" y="1163"/>
                      <a:pt x="1395" y="1079"/>
                    </a:cubicBezTo>
                    <a:cubicBezTo>
                      <a:pt x="1496" y="760"/>
                      <a:pt x="1664" y="491"/>
                      <a:pt x="1949" y="306"/>
                    </a:cubicBezTo>
                    <a:cubicBezTo>
                      <a:pt x="2013" y="262"/>
                      <a:pt x="2065" y="239"/>
                      <a:pt x="2105" y="239"/>
                    </a:cubicBezTo>
                    <a:close/>
                    <a:moveTo>
                      <a:pt x="2127" y="1"/>
                    </a:moveTo>
                    <a:cubicBezTo>
                      <a:pt x="2015" y="1"/>
                      <a:pt x="1871" y="44"/>
                      <a:pt x="1798" y="105"/>
                    </a:cubicBezTo>
                    <a:cubicBezTo>
                      <a:pt x="1563" y="306"/>
                      <a:pt x="1361" y="558"/>
                      <a:pt x="1160" y="794"/>
                    </a:cubicBezTo>
                    <a:cubicBezTo>
                      <a:pt x="1008" y="609"/>
                      <a:pt x="857" y="374"/>
                      <a:pt x="656" y="189"/>
                    </a:cubicBezTo>
                    <a:cubicBezTo>
                      <a:pt x="595" y="128"/>
                      <a:pt x="463" y="85"/>
                      <a:pt x="351" y="85"/>
                    </a:cubicBezTo>
                    <a:cubicBezTo>
                      <a:pt x="308" y="85"/>
                      <a:pt x="268" y="91"/>
                      <a:pt x="236" y="105"/>
                    </a:cubicBezTo>
                    <a:cubicBezTo>
                      <a:pt x="135" y="155"/>
                      <a:pt x="51" y="340"/>
                      <a:pt x="17" y="474"/>
                    </a:cubicBezTo>
                    <a:cubicBezTo>
                      <a:pt x="0" y="525"/>
                      <a:pt x="0" y="575"/>
                      <a:pt x="17" y="626"/>
                    </a:cubicBezTo>
                    <a:cubicBezTo>
                      <a:pt x="17" y="693"/>
                      <a:pt x="34" y="777"/>
                      <a:pt x="51" y="844"/>
                    </a:cubicBezTo>
                    <a:cubicBezTo>
                      <a:pt x="236" y="1566"/>
                      <a:pt x="689" y="2071"/>
                      <a:pt x="1277" y="2507"/>
                    </a:cubicBezTo>
                    <a:cubicBezTo>
                      <a:pt x="1354" y="2563"/>
                      <a:pt x="1417" y="2590"/>
                      <a:pt x="1472" y="2590"/>
                    </a:cubicBezTo>
                    <a:cubicBezTo>
                      <a:pt x="1549" y="2590"/>
                      <a:pt x="1612" y="2538"/>
                      <a:pt x="1680" y="2440"/>
                    </a:cubicBezTo>
                    <a:cubicBezTo>
                      <a:pt x="1764" y="2323"/>
                      <a:pt x="1849" y="2205"/>
                      <a:pt x="1916" y="2087"/>
                    </a:cubicBezTo>
                    <a:cubicBezTo>
                      <a:pt x="2151" y="1701"/>
                      <a:pt x="2319" y="1264"/>
                      <a:pt x="2437" y="827"/>
                    </a:cubicBezTo>
                    <a:cubicBezTo>
                      <a:pt x="2470" y="693"/>
                      <a:pt x="2504" y="558"/>
                      <a:pt x="2470" y="458"/>
                    </a:cubicBezTo>
                    <a:cubicBezTo>
                      <a:pt x="2437" y="290"/>
                      <a:pt x="2353" y="88"/>
                      <a:pt x="2235" y="21"/>
                    </a:cubicBezTo>
                    <a:cubicBezTo>
                      <a:pt x="2207" y="7"/>
                      <a:pt x="2169" y="1"/>
                      <a:pt x="2127" y="1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6" name="Google Shape;466;p9"/>
              <p:cNvSpPr/>
              <p:nvPr/>
            </p:nvSpPr>
            <p:spPr>
              <a:xfrm flipH="1">
                <a:off x="8259466" y="495053"/>
                <a:ext cx="175246" cy="187358"/>
              </a:xfrm>
              <a:custGeom>
                <a:avLst/>
                <a:gdLst/>
                <a:ahLst/>
                <a:cxnLst/>
                <a:rect l="l" t="t" r="r" b="b"/>
                <a:pathLst>
                  <a:path w="1950" h="2085" extrusionOk="0">
                    <a:moveTo>
                      <a:pt x="1853" y="1"/>
                    </a:moveTo>
                    <a:cubicBezTo>
                      <a:pt x="1813" y="1"/>
                      <a:pt x="1761" y="24"/>
                      <a:pt x="1697" y="68"/>
                    </a:cubicBezTo>
                    <a:cubicBezTo>
                      <a:pt x="1412" y="253"/>
                      <a:pt x="1244" y="522"/>
                      <a:pt x="1143" y="841"/>
                    </a:cubicBezTo>
                    <a:cubicBezTo>
                      <a:pt x="1109" y="925"/>
                      <a:pt x="1025" y="1009"/>
                      <a:pt x="958" y="1093"/>
                    </a:cubicBezTo>
                    <a:cubicBezTo>
                      <a:pt x="874" y="1009"/>
                      <a:pt x="790" y="942"/>
                      <a:pt x="723" y="858"/>
                    </a:cubicBezTo>
                    <a:cubicBezTo>
                      <a:pt x="605" y="690"/>
                      <a:pt x="538" y="488"/>
                      <a:pt x="420" y="337"/>
                    </a:cubicBezTo>
                    <a:cubicBezTo>
                      <a:pt x="336" y="220"/>
                      <a:pt x="202" y="169"/>
                      <a:pt x="84" y="85"/>
                    </a:cubicBezTo>
                    <a:cubicBezTo>
                      <a:pt x="68" y="220"/>
                      <a:pt x="0" y="388"/>
                      <a:pt x="34" y="522"/>
                    </a:cubicBezTo>
                    <a:cubicBezTo>
                      <a:pt x="185" y="1194"/>
                      <a:pt x="605" y="1681"/>
                      <a:pt x="1176" y="2085"/>
                    </a:cubicBezTo>
                    <a:cubicBezTo>
                      <a:pt x="1512" y="1665"/>
                      <a:pt x="1731" y="1194"/>
                      <a:pt x="1865" y="707"/>
                    </a:cubicBezTo>
                    <a:cubicBezTo>
                      <a:pt x="1916" y="539"/>
                      <a:pt x="1949" y="354"/>
                      <a:pt x="1949" y="186"/>
                    </a:cubicBezTo>
                    <a:cubicBezTo>
                      <a:pt x="1949" y="61"/>
                      <a:pt x="1917" y="1"/>
                      <a:pt x="18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7" name="Google Shape;467;p9"/>
              <p:cNvSpPr/>
              <p:nvPr/>
            </p:nvSpPr>
            <p:spPr>
              <a:xfrm flipH="1">
                <a:off x="8285169" y="486067"/>
                <a:ext cx="170663" cy="220427"/>
              </a:xfrm>
              <a:custGeom>
                <a:avLst/>
                <a:gdLst/>
                <a:ahLst/>
                <a:cxnLst/>
                <a:rect l="l" t="t" r="r" b="b"/>
                <a:pathLst>
                  <a:path w="1899" h="2453" extrusionOk="0">
                    <a:moveTo>
                      <a:pt x="521" y="0"/>
                    </a:moveTo>
                    <a:cubicBezTo>
                      <a:pt x="353" y="0"/>
                      <a:pt x="185" y="168"/>
                      <a:pt x="101" y="303"/>
                    </a:cubicBezTo>
                    <a:cubicBezTo>
                      <a:pt x="50" y="353"/>
                      <a:pt x="17" y="420"/>
                      <a:pt x="0" y="488"/>
                    </a:cubicBezTo>
                    <a:cubicBezTo>
                      <a:pt x="0" y="555"/>
                      <a:pt x="17" y="639"/>
                      <a:pt x="34" y="706"/>
                    </a:cubicBezTo>
                    <a:cubicBezTo>
                      <a:pt x="219" y="1428"/>
                      <a:pt x="672" y="1933"/>
                      <a:pt x="1260" y="2369"/>
                    </a:cubicBezTo>
                    <a:cubicBezTo>
                      <a:pt x="1337" y="2425"/>
                      <a:pt x="1400" y="2452"/>
                      <a:pt x="1455" y="2452"/>
                    </a:cubicBezTo>
                    <a:cubicBezTo>
                      <a:pt x="1532" y="2452"/>
                      <a:pt x="1595" y="2400"/>
                      <a:pt x="1663" y="2302"/>
                    </a:cubicBezTo>
                    <a:cubicBezTo>
                      <a:pt x="1747" y="2185"/>
                      <a:pt x="1832" y="2067"/>
                      <a:pt x="1899" y="1949"/>
                    </a:cubicBezTo>
                    <a:lnTo>
                      <a:pt x="1781" y="1949"/>
                    </a:lnTo>
                    <a:cubicBezTo>
                      <a:pt x="1747" y="1949"/>
                      <a:pt x="1714" y="1949"/>
                      <a:pt x="1697" y="1933"/>
                    </a:cubicBezTo>
                    <a:lnTo>
                      <a:pt x="1613" y="1933"/>
                    </a:lnTo>
                    <a:cubicBezTo>
                      <a:pt x="1613" y="1933"/>
                      <a:pt x="1596" y="1933"/>
                      <a:pt x="1596" y="1916"/>
                    </a:cubicBezTo>
                    <a:cubicBezTo>
                      <a:pt x="1563" y="1916"/>
                      <a:pt x="1529" y="1899"/>
                      <a:pt x="1495" y="1899"/>
                    </a:cubicBezTo>
                    <a:cubicBezTo>
                      <a:pt x="1479" y="1882"/>
                      <a:pt x="1462" y="1882"/>
                      <a:pt x="1445" y="1882"/>
                    </a:cubicBezTo>
                    <a:cubicBezTo>
                      <a:pt x="1411" y="1849"/>
                      <a:pt x="1361" y="1832"/>
                      <a:pt x="1327" y="1815"/>
                    </a:cubicBezTo>
                    <a:cubicBezTo>
                      <a:pt x="1327" y="1815"/>
                      <a:pt x="1277" y="1781"/>
                      <a:pt x="1260" y="1765"/>
                    </a:cubicBezTo>
                    <a:cubicBezTo>
                      <a:pt x="1210" y="1714"/>
                      <a:pt x="1159" y="1664"/>
                      <a:pt x="1109" y="1613"/>
                    </a:cubicBezTo>
                    <a:cubicBezTo>
                      <a:pt x="1092" y="1596"/>
                      <a:pt x="1075" y="1563"/>
                      <a:pt x="1059" y="1546"/>
                    </a:cubicBezTo>
                    <a:cubicBezTo>
                      <a:pt x="1042" y="1529"/>
                      <a:pt x="1008" y="1479"/>
                      <a:pt x="1008" y="1479"/>
                    </a:cubicBezTo>
                    <a:cubicBezTo>
                      <a:pt x="958" y="1428"/>
                      <a:pt x="907" y="1361"/>
                      <a:pt x="874" y="1294"/>
                    </a:cubicBezTo>
                    <a:cubicBezTo>
                      <a:pt x="773" y="1160"/>
                      <a:pt x="672" y="1008"/>
                      <a:pt x="605" y="857"/>
                    </a:cubicBezTo>
                    <a:cubicBezTo>
                      <a:pt x="571" y="790"/>
                      <a:pt x="571" y="706"/>
                      <a:pt x="555" y="622"/>
                    </a:cubicBezTo>
                    <a:cubicBezTo>
                      <a:pt x="521" y="555"/>
                      <a:pt x="504" y="488"/>
                      <a:pt x="487" y="420"/>
                    </a:cubicBezTo>
                    <a:cubicBezTo>
                      <a:pt x="487" y="370"/>
                      <a:pt x="487" y="336"/>
                      <a:pt x="487" y="286"/>
                    </a:cubicBezTo>
                    <a:cubicBezTo>
                      <a:pt x="504" y="202"/>
                      <a:pt x="538" y="118"/>
                      <a:pt x="538" y="17"/>
                    </a:cubicBezTo>
                    <a:cubicBezTo>
                      <a:pt x="538" y="0"/>
                      <a:pt x="521" y="0"/>
                      <a:pt x="521" y="0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68" name="Google Shape;468;p9"/>
              <p:cNvSpPr/>
              <p:nvPr/>
            </p:nvSpPr>
            <p:spPr>
              <a:xfrm flipH="1">
                <a:off x="8268542" y="530367"/>
                <a:ext cx="116382" cy="91927"/>
              </a:xfrm>
              <a:custGeom>
                <a:avLst/>
                <a:gdLst/>
                <a:ahLst/>
                <a:cxnLst/>
                <a:rect l="l" t="t" r="r" b="b"/>
                <a:pathLst>
                  <a:path w="1295" h="1023" extrusionOk="0">
                    <a:moveTo>
                      <a:pt x="1105" y="1"/>
                    </a:moveTo>
                    <a:cubicBezTo>
                      <a:pt x="1036" y="1"/>
                      <a:pt x="968" y="46"/>
                      <a:pt x="942" y="112"/>
                    </a:cubicBezTo>
                    <a:cubicBezTo>
                      <a:pt x="908" y="196"/>
                      <a:pt x="874" y="280"/>
                      <a:pt x="874" y="364"/>
                    </a:cubicBezTo>
                    <a:cubicBezTo>
                      <a:pt x="874" y="381"/>
                      <a:pt x="874" y="398"/>
                      <a:pt x="874" y="415"/>
                    </a:cubicBezTo>
                    <a:cubicBezTo>
                      <a:pt x="874" y="431"/>
                      <a:pt x="858" y="465"/>
                      <a:pt x="841" y="482"/>
                    </a:cubicBezTo>
                    <a:cubicBezTo>
                      <a:pt x="841" y="515"/>
                      <a:pt x="824" y="549"/>
                      <a:pt x="807" y="583"/>
                    </a:cubicBezTo>
                    <a:cubicBezTo>
                      <a:pt x="790" y="633"/>
                      <a:pt x="757" y="700"/>
                      <a:pt x="723" y="767"/>
                    </a:cubicBezTo>
                    <a:cubicBezTo>
                      <a:pt x="690" y="818"/>
                      <a:pt x="656" y="919"/>
                      <a:pt x="589" y="935"/>
                    </a:cubicBezTo>
                    <a:cubicBezTo>
                      <a:pt x="578" y="941"/>
                      <a:pt x="567" y="943"/>
                      <a:pt x="556" y="943"/>
                    </a:cubicBezTo>
                    <a:cubicBezTo>
                      <a:pt x="500" y="943"/>
                      <a:pt x="446" y="880"/>
                      <a:pt x="404" y="851"/>
                    </a:cubicBezTo>
                    <a:cubicBezTo>
                      <a:pt x="354" y="801"/>
                      <a:pt x="303" y="751"/>
                      <a:pt x="253" y="700"/>
                    </a:cubicBezTo>
                    <a:cubicBezTo>
                      <a:pt x="169" y="583"/>
                      <a:pt x="85" y="465"/>
                      <a:pt x="18" y="331"/>
                    </a:cubicBezTo>
                    <a:lnTo>
                      <a:pt x="1" y="331"/>
                    </a:lnTo>
                    <a:cubicBezTo>
                      <a:pt x="68" y="465"/>
                      <a:pt x="135" y="599"/>
                      <a:pt x="219" y="717"/>
                    </a:cubicBezTo>
                    <a:cubicBezTo>
                      <a:pt x="253" y="767"/>
                      <a:pt x="303" y="835"/>
                      <a:pt x="354" y="885"/>
                    </a:cubicBezTo>
                    <a:cubicBezTo>
                      <a:pt x="387" y="919"/>
                      <a:pt x="438" y="986"/>
                      <a:pt x="488" y="1003"/>
                    </a:cubicBezTo>
                    <a:cubicBezTo>
                      <a:pt x="516" y="1017"/>
                      <a:pt x="543" y="1023"/>
                      <a:pt x="569" y="1023"/>
                    </a:cubicBezTo>
                    <a:cubicBezTo>
                      <a:pt x="669" y="1023"/>
                      <a:pt x="754" y="935"/>
                      <a:pt x="807" y="868"/>
                    </a:cubicBezTo>
                    <a:cubicBezTo>
                      <a:pt x="908" y="751"/>
                      <a:pt x="975" y="616"/>
                      <a:pt x="1059" y="499"/>
                    </a:cubicBezTo>
                    <a:cubicBezTo>
                      <a:pt x="1076" y="482"/>
                      <a:pt x="1093" y="465"/>
                      <a:pt x="1093" y="465"/>
                    </a:cubicBezTo>
                    <a:cubicBezTo>
                      <a:pt x="1110" y="448"/>
                      <a:pt x="1127" y="415"/>
                      <a:pt x="1143" y="398"/>
                    </a:cubicBezTo>
                    <a:cubicBezTo>
                      <a:pt x="1177" y="347"/>
                      <a:pt x="1211" y="297"/>
                      <a:pt x="1244" y="247"/>
                    </a:cubicBezTo>
                    <a:cubicBezTo>
                      <a:pt x="1295" y="163"/>
                      <a:pt x="1261" y="45"/>
                      <a:pt x="1160" y="11"/>
                    </a:cubicBezTo>
                    <a:cubicBezTo>
                      <a:pt x="1142" y="4"/>
                      <a:pt x="1123" y="1"/>
                      <a:pt x="1105" y="1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469" name="Google Shape;469;p9"/>
            <p:cNvGrpSpPr/>
            <p:nvPr/>
          </p:nvGrpSpPr>
          <p:grpSpPr>
            <a:xfrm>
              <a:off x="8457365" y="739970"/>
              <a:ext cx="175253" cy="174286"/>
              <a:chOff x="6465923" y="957446"/>
              <a:chExt cx="278400" cy="276864"/>
            </a:xfrm>
          </p:grpSpPr>
          <p:sp>
            <p:nvSpPr>
              <p:cNvPr id="470" name="Google Shape;470;p9"/>
              <p:cNvSpPr/>
              <p:nvPr/>
            </p:nvSpPr>
            <p:spPr>
              <a:xfrm>
                <a:off x="6465923" y="957446"/>
                <a:ext cx="278400" cy="276864"/>
              </a:xfrm>
              <a:custGeom>
                <a:avLst/>
                <a:gdLst/>
                <a:ahLst/>
                <a:cxnLst/>
                <a:rect l="l" t="t" r="r" b="b"/>
                <a:pathLst>
                  <a:path w="2538" h="2524" extrusionOk="0">
                    <a:moveTo>
                      <a:pt x="2252" y="202"/>
                    </a:moveTo>
                    <a:lnTo>
                      <a:pt x="2252" y="202"/>
                    </a:lnTo>
                    <a:cubicBezTo>
                      <a:pt x="2219" y="403"/>
                      <a:pt x="2235" y="555"/>
                      <a:pt x="2185" y="689"/>
                    </a:cubicBezTo>
                    <a:cubicBezTo>
                      <a:pt x="2118" y="823"/>
                      <a:pt x="2051" y="975"/>
                      <a:pt x="1983" y="1109"/>
                    </a:cubicBezTo>
                    <a:cubicBezTo>
                      <a:pt x="1950" y="1176"/>
                      <a:pt x="1916" y="1227"/>
                      <a:pt x="1866" y="1294"/>
                    </a:cubicBezTo>
                    <a:cubicBezTo>
                      <a:pt x="1866" y="1311"/>
                      <a:pt x="1849" y="1328"/>
                      <a:pt x="1849" y="1328"/>
                    </a:cubicBezTo>
                    <a:cubicBezTo>
                      <a:pt x="1815" y="1378"/>
                      <a:pt x="1799" y="1412"/>
                      <a:pt x="1765" y="1445"/>
                    </a:cubicBezTo>
                    <a:cubicBezTo>
                      <a:pt x="1765" y="1445"/>
                      <a:pt x="1765" y="1462"/>
                      <a:pt x="1765" y="1462"/>
                    </a:cubicBezTo>
                    <a:cubicBezTo>
                      <a:pt x="1748" y="1496"/>
                      <a:pt x="1715" y="1512"/>
                      <a:pt x="1698" y="1546"/>
                    </a:cubicBezTo>
                    <a:cubicBezTo>
                      <a:pt x="1698" y="1546"/>
                      <a:pt x="1698" y="1546"/>
                      <a:pt x="1681" y="1563"/>
                    </a:cubicBezTo>
                    <a:cubicBezTo>
                      <a:pt x="1647" y="1596"/>
                      <a:pt x="1614" y="1647"/>
                      <a:pt x="1580" y="1680"/>
                    </a:cubicBezTo>
                    <a:cubicBezTo>
                      <a:pt x="1547" y="1731"/>
                      <a:pt x="1513" y="1764"/>
                      <a:pt x="1463" y="1815"/>
                    </a:cubicBezTo>
                    <a:cubicBezTo>
                      <a:pt x="1446" y="1832"/>
                      <a:pt x="1429" y="1848"/>
                      <a:pt x="1412" y="1865"/>
                    </a:cubicBezTo>
                    <a:cubicBezTo>
                      <a:pt x="1379" y="1899"/>
                      <a:pt x="1345" y="1932"/>
                      <a:pt x="1311" y="1966"/>
                    </a:cubicBezTo>
                    <a:cubicBezTo>
                      <a:pt x="1311" y="1966"/>
                      <a:pt x="1295" y="1983"/>
                      <a:pt x="1278" y="1983"/>
                    </a:cubicBezTo>
                    <a:cubicBezTo>
                      <a:pt x="1261" y="2000"/>
                      <a:pt x="1244" y="2016"/>
                      <a:pt x="1227" y="2050"/>
                    </a:cubicBezTo>
                    <a:lnTo>
                      <a:pt x="1211" y="2050"/>
                    </a:lnTo>
                    <a:cubicBezTo>
                      <a:pt x="1177" y="2084"/>
                      <a:pt x="1143" y="2100"/>
                      <a:pt x="1110" y="2134"/>
                    </a:cubicBezTo>
                    <a:cubicBezTo>
                      <a:pt x="1093" y="2151"/>
                      <a:pt x="1093" y="2151"/>
                      <a:pt x="1076" y="2168"/>
                    </a:cubicBezTo>
                    <a:cubicBezTo>
                      <a:pt x="1015" y="2206"/>
                      <a:pt x="964" y="2227"/>
                      <a:pt x="917" y="2227"/>
                    </a:cubicBezTo>
                    <a:cubicBezTo>
                      <a:pt x="861" y="2227"/>
                      <a:pt x="811" y="2198"/>
                      <a:pt x="757" y="2134"/>
                    </a:cubicBezTo>
                    <a:cubicBezTo>
                      <a:pt x="370" y="1680"/>
                      <a:pt x="286" y="1143"/>
                      <a:pt x="286" y="571"/>
                    </a:cubicBezTo>
                    <a:cubicBezTo>
                      <a:pt x="286" y="487"/>
                      <a:pt x="337" y="403"/>
                      <a:pt x="370" y="319"/>
                    </a:cubicBezTo>
                    <a:cubicBezTo>
                      <a:pt x="404" y="319"/>
                      <a:pt x="421" y="303"/>
                      <a:pt x="454" y="303"/>
                    </a:cubicBezTo>
                    <a:cubicBezTo>
                      <a:pt x="454" y="319"/>
                      <a:pt x="454" y="336"/>
                      <a:pt x="471" y="336"/>
                    </a:cubicBezTo>
                    <a:cubicBezTo>
                      <a:pt x="538" y="504"/>
                      <a:pt x="622" y="672"/>
                      <a:pt x="706" y="840"/>
                    </a:cubicBezTo>
                    <a:cubicBezTo>
                      <a:pt x="790" y="992"/>
                      <a:pt x="891" y="1143"/>
                      <a:pt x="992" y="1294"/>
                    </a:cubicBezTo>
                    <a:cubicBezTo>
                      <a:pt x="1110" y="1176"/>
                      <a:pt x="1244" y="1059"/>
                      <a:pt x="1345" y="924"/>
                    </a:cubicBezTo>
                    <a:cubicBezTo>
                      <a:pt x="1580" y="639"/>
                      <a:pt x="1815" y="370"/>
                      <a:pt x="2252" y="202"/>
                    </a:cubicBezTo>
                    <a:close/>
                    <a:moveTo>
                      <a:pt x="2166" y="0"/>
                    </a:moveTo>
                    <a:cubicBezTo>
                      <a:pt x="2037" y="0"/>
                      <a:pt x="1918" y="88"/>
                      <a:pt x="1815" y="168"/>
                    </a:cubicBezTo>
                    <a:cubicBezTo>
                      <a:pt x="1530" y="387"/>
                      <a:pt x="1278" y="622"/>
                      <a:pt x="1009" y="874"/>
                    </a:cubicBezTo>
                    <a:cubicBezTo>
                      <a:pt x="925" y="689"/>
                      <a:pt x="841" y="471"/>
                      <a:pt x="723" y="286"/>
                    </a:cubicBezTo>
                    <a:cubicBezTo>
                      <a:pt x="673" y="219"/>
                      <a:pt x="606" y="151"/>
                      <a:pt x="538" y="118"/>
                    </a:cubicBezTo>
                    <a:cubicBezTo>
                      <a:pt x="488" y="67"/>
                      <a:pt x="421" y="51"/>
                      <a:pt x="387" y="51"/>
                    </a:cubicBezTo>
                    <a:cubicBezTo>
                      <a:pt x="270" y="67"/>
                      <a:pt x="135" y="219"/>
                      <a:pt x="85" y="353"/>
                    </a:cubicBezTo>
                    <a:cubicBezTo>
                      <a:pt x="34" y="521"/>
                      <a:pt x="1" y="723"/>
                      <a:pt x="34" y="891"/>
                    </a:cubicBezTo>
                    <a:lnTo>
                      <a:pt x="34" y="908"/>
                    </a:lnTo>
                    <a:cubicBezTo>
                      <a:pt x="118" y="1445"/>
                      <a:pt x="219" y="1949"/>
                      <a:pt x="639" y="2369"/>
                    </a:cubicBezTo>
                    <a:cubicBezTo>
                      <a:pt x="748" y="2478"/>
                      <a:pt x="828" y="2523"/>
                      <a:pt x="902" y="2523"/>
                    </a:cubicBezTo>
                    <a:cubicBezTo>
                      <a:pt x="964" y="2523"/>
                      <a:pt x="1023" y="2491"/>
                      <a:pt x="1093" y="2436"/>
                    </a:cubicBezTo>
                    <a:cubicBezTo>
                      <a:pt x="1311" y="2268"/>
                      <a:pt x="1530" y="2100"/>
                      <a:pt x="1715" y="1899"/>
                    </a:cubicBezTo>
                    <a:cubicBezTo>
                      <a:pt x="1731" y="1865"/>
                      <a:pt x="1765" y="1832"/>
                      <a:pt x="1782" y="1815"/>
                    </a:cubicBezTo>
                    <a:cubicBezTo>
                      <a:pt x="2084" y="1462"/>
                      <a:pt x="2336" y="1092"/>
                      <a:pt x="2437" y="639"/>
                    </a:cubicBezTo>
                    <a:cubicBezTo>
                      <a:pt x="2504" y="437"/>
                      <a:pt x="2538" y="219"/>
                      <a:pt x="2353" y="67"/>
                    </a:cubicBezTo>
                    <a:cubicBezTo>
                      <a:pt x="2289" y="19"/>
                      <a:pt x="2226" y="0"/>
                      <a:pt x="21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1" name="Google Shape;471;p9"/>
              <p:cNvSpPr/>
              <p:nvPr/>
            </p:nvSpPr>
            <p:spPr>
              <a:xfrm>
                <a:off x="6497294" y="979494"/>
                <a:ext cx="215765" cy="222237"/>
              </a:xfrm>
              <a:custGeom>
                <a:avLst/>
                <a:gdLst/>
                <a:ahLst/>
                <a:cxnLst/>
                <a:rect l="l" t="t" r="r" b="b"/>
                <a:pathLst>
                  <a:path w="1967" h="2026" extrusionOk="0">
                    <a:moveTo>
                      <a:pt x="1966" y="1"/>
                    </a:moveTo>
                    <a:lnTo>
                      <a:pt x="1966" y="1"/>
                    </a:lnTo>
                    <a:cubicBezTo>
                      <a:pt x="1529" y="169"/>
                      <a:pt x="1294" y="438"/>
                      <a:pt x="1059" y="723"/>
                    </a:cubicBezTo>
                    <a:cubicBezTo>
                      <a:pt x="958" y="858"/>
                      <a:pt x="824" y="975"/>
                      <a:pt x="706" y="1093"/>
                    </a:cubicBezTo>
                    <a:cubicBezTo>
                      <a:pt x="605" y="942"/>
                      <a:pt x="504" y="791"/>
                      <a:pt x="420" y="639"/>
                    </a:cubicBezTo>
                    <a:cubicBezTo>
                      <a:pt x="320" y="454"/>
                      <a:pt x="252" y="286"/>
                      <a:pt x="168" y="102"/>
                    </a:cubicBezTo>
                    <a:cubicBezTo>
                      <a:pt x="135" y="102"/>
                      <a:pt x="118" y="118"/>
                      <a:pt x="84" y="118"/>
                    </a:cubicBezTo>
                    <a:cubicBezTo>
                      <a:pt x="51" y="202"/>
                      <a:pt x="0" y="286"/>
                      <a:pt x="0" y="370"/>
                    </a:cubicBezTo>
                    <a:cubicBezTo>
                      <a:pt x="0" y="942"/>
                      <a:pt x="84" y="1479"/>
                      <a:pt x="471" y="1933"/>
                    </a:cubicBezTo>
                    <a:cubicBezTo>
                      <a:pt x="525" y="1997"/>
                      <a:pt x="575" y="2026"/>
                      <a:pt x="631" y="2026"/>
                    </a:cubicBezTo>
                    <a:cubicBezTo>
                      <a:pt x="678" y="2026"/>
                      <a:pt x="729" y="2005"/>
                      <a:pt x="790" y="1967"/>
                    </a:cubicBezTo>
                    <a:cubicBezTo>
                      <a:pt x="1294" y="1563"/>
                      <a:pt x="1664" y="1076"/>
                      <a:pt x="1899" y="488"/>
                    </a:cubicBezTo>
                    <a:cubicBezTo>
                      <a:pt x="1949" y="354"/>
                      <a:pt x="1933" y="202"/>
                      <a:pt x="196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2" name="Google Shape;472;p9"/>
              <p:cNvSpPr/>
              <p:nvPr/>
            </p:nvSpPr>
            <p:spPr>
              <a:xfrm>
                <a:off x="6469652" y="962931"/>
                <a:ext cx="191742" cy="271379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2474" extrusionOk="0">
                    <a:moveTo>
                      <a:pt x="353" y="1"/>
                    </a:moveTo>
                    <a:cubicBezTo>
                      <a:pt x="118" y="202"/>
                      <a:pt x="34" y="572"/>
                      <a:pt x="0" y="841"/>
                    </a:cubicBezTo>
                    <a:lnTo>
                      <a:pt x="0" y="858"/>
                    </a:lnTo>
                    <a:cubicBezTo>
                      <a:pt x="84" y="1395"/>
                      <a:pt x="185" y="1899"/>
                      <a:pt x="605" y="2319"/>
                    </a:cubicBezTo>
                    <a:cubicBezTo>
                      <a:pt x="714" y="2428"/>
                      <a:pt x="794" y="2473"/>
                      <a:pt x="868" y="2473"/>
                    </a:cubicBezTo>
                    <a:cubicBezTo>
                      <a:pt x="930" y="2473"/>
                      <a:pt x="989" y="2441"/>
                      <a:pt x="1059" y="2386"/>
                    </a:cubicBezTo>
                    <a:cubicBezTo>
                      <a:pt x="1277" y="2218"/>
                      <a:pt x="1496" y="2050"/>
                      <a:pt x="1681" y="1849"/>
                    </a:cubicBezTo>
                    <a:cubicBezTo>
                      <a:pt x="1714" y="1815"/>
                      <a:pt x="1731" y="1782"/>
                      <a:pt x="1748" y="1765"/>
                    </a:cubicBezTo>
                    <a:lnTo>
                      <a:pt x="1748" y="1765"/>
                    </a:lnTo>
                    <a:cubicBezTo>
                      <a:pt x="1664" y="1798"/>
                      <a:pt x="1597" y="1832"/>
                      <a:pt x="1513" y="1882"/>
                    </a:cubicBezTo>
                    <a:cubicBezTo>
                      <a:pt x="1429" y="1916"/>
                      <a:pt x="1361" y="1966"/>
                      <a:pt x="1277" y="2017"/>
                    </a:cubicBezTo>
                    <a:cubicBezTo>
                      <a:pt x="1244" y="2050"/>
                      <a:pt x="1210" y="2067"/>
                      <a:pt x="1160" y="2101"/>
                    </a:cubicBezTo>
                    <a:cubicBezTo>
                      <a:pt x="1160" y="2101"/>
                      <a:pt x="1143" y="2101"/>
                      <a:pt x="1126" y="2118"/>
                    </a:cubicBezTo>
                    <a:cubicBezTo>
                      <a:pt x="1126" y="2101"/>
                      <a:pt x="1092" y="2101"/>
                      <a:pt x="1076" y="2084"/>
                    </a:cubicBezTo>
                    <a:cubicBezTo>
                      <a:pt x="992" y="2034"/>
                      <a:pt x="857" y="1950"/>
                      <a:pt x="840" y="1950"/>
                    </a:cubicBezTo>
                    <a:cubicBezTo>
                      <a:pt x="740" y="1866"/>
                      <a:pt x="639" y="1765"/>
                      <a:pt x="572" y="1647"/>
                    </a:cubicBezTo>
                    <a:cubicBezTo>
                      <a:pt x="404" y="1412"/>
                      <a:pt x="303" y="1126"/>
                      <a:pt x="320" y="841"/>
                    </a:cubicBezTo>
                    <a:cubicBezTo>
                      <a:pt x="320" y="689"/>
                      <a:pt x="353" y="538"/>
                      <a:pt x="404" y="387"/>
                    </a:cubicBezTo>
                    <a:cubicBezTo>
                      <a:pt x="404" y="353"/>
                      <a:pt x="420" y="320"/>
                      <a:pt x="437" y="286"/>
                    </a:cubicBezTo>
                    <a:cubicBezTo>
                      <a:pt x="454" y="219"/>
                      <a:pt x="488" y="135"/>
                      <a:pt x="504" y="68"/>
                    </a:cubicBezTo>
                    <a:cubicBezTo>
                      <a:pt x="454" y="17"/>
                      <a:pt x="387" y="1"/>
                      <a:pt x="353" y="1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473" name="Google Shape;473;p9"/>
              <p:cNvSpPr/>
              <p:nvPr/>
            </p:nvSpPr>
            <p:spPr>
              <a:xfrm>
                <a:off x="6523072" y="1038069"/>
                <a:ext cx="153131" cy="113861"/>
              </a:xfrm>
              <a:custGeom>
                <a:avLst/>
                <a:gdLst/>
                <a:ahLst/>
                <a:cxnLst/>
                <a:rect l="l" t="t" r="r" b="b"/>
                <a:pathLst>
                  <a:path w="1396" h="1038" extrusionOk="0">
                    <a:moveTo>
                      <a:pt x="1217" y="0"/>
                    </a:moveTo>
                    <a:cubicBezTo>
                      <a:pt x="1160" y="0"/>
                      <a:pt x="1101" y="21"/>
                      <a:pt x="1059" y="55"/>
                    </a:cubicBezTo>
                    <a:cubicBezTo>
                      <a:pt x="958" y="156"/>
                      <a:pt x="874" y="273"/>
                      <a:pt x="790" y="391"/>
                    </a:cubicBezTo>
                    <a:cubicBezTo>
                      <a:pt x="706" y="509"/>
                      <a:pt x="656" y="593"/>
                      <a:pt x="555" y="677"/>
                    </a:cubicBezTo>
                    <a:cubicBezTo>
                      <a:pt x="538" y="693"/>
                      <a:pt x="521" y="710"/>
                      <a:pt x="505" y="710"/>
                    </a:cubicBezTo>
                    <a:cubicBezTo>
                      <a:pt x="488" y="710"/>
                      <a:pt x="505" y="710"/>
                      <a:pt x="488" y="693"/>
                    </a:cubicBezTo>
                    <a:cubicBezTo>
                      <a:pt x="437" y="677"/>
                      <a:pt x="370" y="609"/>
                      <a:pt x="320" y="559"/>
                    </a:cubicBezTo>
                    <a:cubicBezTo>
                      <a:pt x="202" y="475"/>
                      <a:pt x="118" y="341"/>
                      <a:pt x="51" y="206"/>
                    </a:cubicBezTo>
                    <a:lnTo>
                      <a:pt x="34" y="206"/>
                    </a:lnTo>
                    <a:cubicBezTo>
                      <a:pt x="1" y="475"/>
                      <a:pt x="68" y="777"/>
                      <a:pt x="286" y="945"/>
                    </a:cubicBezTo>
                    <a:cubicBezTo>
                      <a:pt x="369" y="1010"/>
                      <a:pt x="450" y="1037"/>
                      <a:pt x="528" y="1037"/>
                    </a:cubicBezTo>
                    <a:cubicBezTo>
                      <a:pt x="754" y="1037"/>
                      <a:pt x="956" y="813"/>
                      <a:pt x="1093" y="626"/>
                    </a:cubicBezTo>
                    <a:cubicBezTo>
                      <a:pt x="1126" y="576"/>
                      <a:pt x="1160" y="525"/>
                      <a:pt x="1194" y="475"/>
                    </a:cubicBezTo>
                    <a:lnTo>
                      <a:pt x="1210" y="475"/>
                    </a:lnTo>
                    <a:cubicBezTo>
                      <a:pt x="1210" y="458"/>
                      <a:pt x="1210" y="458"/>
                      <a:pt x="1210" y="458"/>
                    </a:cubicBezTo>
                    <a:cubicBezTo>
                      <a:pt x="1210" y="441"/>
                      <a:pt x="1227" y="441"/>
                      <a:pt x="1244" y="425"/>
                    </a:cubicBezTo>
                    <a:cubicBezTo>
                      <a:pt x="1261" y="391"/>
                      <a:pt x="1294" y="374"/>
                      <a:pt x="1311" y="341"/>
                    </a:cubicBezTo>
                    <a:cubicBezTo>
                      <a:pt x="1362" y="290"/>
                      <a:pt x="1395" y="240"/>
                      <a:pt x="1395" y="173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85" y="153"/>
                      <a:pt x="1390" y="158"/>
                      <a:pt x="1391" y="158"/>
                    </a:cubicBezTo>
                    <a:cubicBezTo>
                      <a:pt x="1392" y="158"/>
                      <a:pt x="1388" y="149"/>
                      <a:pt x="1378" y="139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78" y="105"/>
                      <a:pt x="1378" y="105"/>
                      <a:pt x="1362" y="72"/>
                    </a:cubicBezTo>
                    <a:cubicBezTo>
                      <a:pt x="1328" y="21"/>
                      <a:pt x="1273" y="0"/>
                      <a:pt x="1217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474" name="Google Shape;474;p9"/>
          <p:cNvGrpSpPr/>
          <p:nvPr/>
        </p:nvGrpSpPr>
        <p:grpSpPr>
          <a:xfrm rot="335383" flipH="1">
            <a:off x="447179" y="396139"/>
            <a:ext cx="631111" cy="595649"/>
            <a:chOff x="8146105" y="472577"/>
            <a:chExt cx="631139" cy="595676"/>
          </a:xfrm>
        </p:grpSpPr>
        <p:sp>
          <p:nvSpPr>
            <p:cNvPr id="475" name="Google Shape;475;p9"/>
            <p:cNvSpPr/>
            <p:nvPr/>
          </p:nvSpPr>
          <p:spPr>
            <a:xfrm>
              <a:off x="8556703" y="472577"/>
              <a:ext cx="191872" cy="170483"/>
            </a:xfrm>
            <a:custGeom>
              <a:avLst/>
              <a:gdLst/>
              <a:ahLst/>
              <a:cxnLst/>
              <a:rect l="l" t="t" r="r" b="b"/>
              <a:pathLst>
                <a:path w="2135" h="1897" extrusionOk="0">
                  <a:moveTo>
                    <a:pt x="1712" y="268"/>
                  </a:moveTo>
                  <a:cubicBezTo>
                    <a:pt x="1797" y="268"/>
                    <a:pt x="1849" y="343"/>
                    <a:pt x="1849" y="488"/>
                  </a:cubicBezTo>
                  <a:cubicBezTo>
                    <a:pt x="1832" y="538"/>
                    <a:pt x="1832" y="589"/>
                    <a:pt x="1815" y="639"/>
                  </a:cubicBezTo>
                  <a:cubicBezTo>
                    <a:pt x="1815" y="656"/>
                    <a:pt x="1799" y="673"/>
                    <a:pt x="1799" y="689"/>
                  </a:cubicBezTo>
                  <a:cubicBezTo>
                    <a:pt x="1799" y="706"/>
                    <a:pt x="1799" y="706"/>
                    <a:pt x="1799" y="706"/>
                  </a:cubicBezTo>
                  <a:cubicBezTo>
                    <a:pt x="1782" y="740"/>
                    <a:pt x="1765" y="773"/>
                    <a:pt x="1765" y="807"/>
                  </a:cubicBezTo>
                  <a:cubicBezTo>
                    <a:pt x="1748" y="857"/>
                    <a:pt x="1715" y="908"/>
                    <a:pt x="1698" y="958"/>
                  </a:cubicBezTo>
                  <a:cubicBezTo>
                    <a:pt x="1681" y="992"/>
                    <a:pt x="1664" y="1025"/>
                    <a:pt x="1647" y="1059"/>
                  </a:cubicBezTo>
                  <a:cubicBezTo>
                    <a:pt x="1631" y="1109"/>
                    <a:pt x="1597" y="1160"/>
                    <a:pt x="1563" y="1210"/>
                  </a:cubicBezTo>
                  <a:cubicBezTo>
                    <a:pt x="1547" y="1244"/>
                    <a:pt x="1530" y="1261"/>
                    <a:pt x="1496" y="1294"/>
                  </a:cubicBezTo>
                  <a:cubicBezTo>
                    <a:pt x="1479" y="1311"/>
                    <a:pt x="1463" y="1345"/>
                    <a:pt x="1429" y="1378"/>
                  </a:cubicBezTo>
                  <a:cubicBezTo>
                    <a:pt x="1412" y="1395"/>
                    <a:pt x="1395" y="1412"/>
                    <a:pt x="1379" y="1429"/>
                  </a:cubicBezTo>
                  <a:cubicBezTo>
                    <a:pt x="1362" y="1462"/>
                    <a:pt x="1328" y="1479"/>
                    <a:pt x="1311" y="1496"/>
                  </a:cubicBezTo>
                  <a:cubicBezTo>
                    <a:pt x="1261" y="1529"/>
                    <a:pt x="1211" y="1580"/>
                    <a:pt x="1160" y="1613"/>
                  </a:cubicBezTo>
                  <a:cubicBezTo>
                    <a:pt x="1136" y="1628"/>
                    <a:pt x="1102" y="1634"/>
                    <a:pt x="1065" y="1634"/>
                  </a:cubicBezTo>
                  <a:cubicBezTo>
                    <a:pt x="975" y="1634"/>
                    <a:pt x="862" y="1599"/>
                    <a:pt x="790" y="1563"/>
                  </a:cubicBezTo>
                  <a:cubicBezTo>
                    <a:pt x="471" y="1328"/>
                    <a:pt x="303" y="992"/>
                    <a:pt x="219" y="605"/>
                  </a:cubicBezTo>
                  <a:cubicBezTo>
                    <a:pt x="202" y="555"/>
                    <a:pt x="236" y="471"/>
                    <a:pt x="286" y="454"/>
                  </a:cubicBezTo>
                  <a:cubicBezTo>
                    <a:pt x="306" y="441"/>
                    <a:pt x="330" y="436"/>
                    <a:pt x="354" y="436"/>
                  </a:cubicBezTo>
                  <a:cubicBezTo>
                    <a:pt x="394" y="436"/>
                    <a:pt x="434" y="450"/>
                    <a:pt x="454" y="471"/>
                  </a:cubicBezTo>
                  <a:cubicBezTo>
                    <a:pt x="589" y="622"/>
                    <a:pt x="690" y="773"/>
                    <a:pt x="824" y="925"/>
                  </a:cubicBezTo>
                  <a:cubicBezTo>
                    <a:pt x="891" y="992"/>
                    <a:pt x="992" y="1042"/>
                    <a:pt x="1076" y="1109"/>
                  </a:cubicBezTo>
                  <a:cubicBezTo>
                    <a:pt x="1127" y="1025"/>
                    <a:pt x="1211" y="941"/>
                    <a:pt x="1227" y="857"/>
                  </a:cubicBezTo>
                  <a:cubicBezTo>
                    <a:pt x="1278" y="622"/>
                    <a:pt x="1362" y="421"/>
                    <a:pt x="1597" y="303"/>
                  </a:cubicBezTo>
                  <a:cubicBezTo>
                    <a:pt x="1640" y="279"/>
                    <a:pt x="1678" y="268"/>
                    <a:pt x="1712" y="268"/>
                  </a:cubicBezTo>
                  <a:close/>
                  <a:moveTo>
                    <a:pt x="1664" y="1"/>
                  </a:moveTo>
                  <a:cubicBezTo>
                    <a:pt x="1345" y="118"/>
                    <a:pt x="1110" y="337"/>
                    <a:pt x="1009" y="656"/>
                  </a:cubicBezTo>
                  <a:cubicBezTo>
                    <a:pt x="824" y="505"/>
                    <a:pt x="673" y="353"/>
                    <a:pt x="488" y="253"/>
                  </a:cubicBezTo>
                  <a:cubicBezTo>
                    <a:pt x="438" y="202"/>
                    <a:pt x="370" y="185"/>
                    <a:pt x="320" y="185"/>
                  </a:cubicBezTo>
                  <a:cubicBezTo>
                    <a:pt x="169" y="185"/>
                    <a:pt x="51" y="286"/>
                    <a:pt x="18" y="437"/>
                  </a:cubicBezTo>
                  <a:cubicBezTo>
                    <a:pt x="18" y="454"/>
                    <a:pt x="18" y="454"/>
                    <a:pt x="18" y="454"/>
                  </a:cubicBezTo>
                  <a:cubicBezTo>
                    <a:pt x="1" y="471"/>
                    <a:pt x="1" y="505"/>
                    <a:pt x="1" y="538"/>
                  </a:cubicBezTo>
                  <a:cubicBezTo>
                    <a:pt x="1" y="589"/>
                    <a:pt x="1" y="639"/>
                    <a:pt x="18" y="706"/>
                  </a:cubicBezTo>
                  <a:cubicBezTo>
                    <a:pt x="85" y="1109"/>
                    <a:pt x="387" y="1613"/>
                    <a:pt x="723" y="1765"/>
                  </a:cubicBezTo>
                  <a:cubicBezTo>
                    <a:pt x="902" y="1851"/>
                    <a:pt x="1020" y="1897"/>
                    <a:pt x="1122" y="1897"/>
                  </a:cubicBezTo>
                  <a:cubicBezTo>
                    <a:pt x="1258" y="1897"/>
                    <a:pt x="1364" y="1813"/>
                    <a:pt x="1547" y="1630"/>
                  </a:cubicBezTo>
                  <a:cubicBezTo>
                    <a:pt x="1681" y="1496"/>
                    <a:pt x="1799" y="1345"/>
                    <a:pt x="1883" y="1177"/>
                  </a:cubicBezTo>
                  <a:cubicBezTo>
                    <a:pt x="1967" y="1009"/>
                    <a:pt x="2034" y="824"/>
                    <a:pt x="2067" y="639"/>
                  </a:cubicBezTo>
                  <a:cubicBezTo>
                    <a:pt x="2135" y="320"/>
                    <a:pt x="2084" y="185"/>
                    <a:pt x="1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6" name="Google Shape;476;p9"/>
            <p:cNvSpPr/>
            <p:nvPr/>
          </p:nvSpPr>
          <p:spPr>
            <a:xfrm>
              <a:off x="8146105" y="672735"/>
              <a:ext cx="292437" cy="336383"/>
            </a:xfrm>
            <a:custGeom>
              <a:avLst/>
              <a:gdLst/>
              <a:ahLst/>
              <a:cxnLst/>
              <a:rect l="l" t="t" r="r" b="b"/>
              <a:pathLst>
                <a:path w="3254" h="3743" extrusionOk="0">
                  <a:moveTo>
                    <a:pt x="790" y="248"/>
                  </a:moveTo>
                  <a:cubicBezTo>
                    <a:pt x="841" y="265"/>
                    <a:pt x="891" y="282"/>
                    <a:pt x="925" y="332"/>
                  </a:cubicBezTo>
                  <a:cubicBezTo>
                    <a:pt x="942" y="349"/>
                    <a:pt x="942" y="366"/>
                    <a:pt x="958" y="382"/>
                  </a:cubicBezTo>
                  <a:cubicBezTo>
                    <a:pt x="975" y="399"/>
                    <a:pt x="992" y="433"/>
                    <a:pt x="1009" y="483"/>
                  </a:cubicBezTo>
                  <a:cubicBezTo>
                    <a:pt x="1093" y="668"/>
                    <a:pt x="1126" y="887"/>
                    <a:pt x="1160" y="1088"/>
                  </a:cubicBezTo>
                  <a:cubicBezTo>
                    <a:pt x="1194" y="1307"/>
                    <a:pt x="1194" y="1525"/>
                    <a:pt x="1210" y="1727"/>
                  </a:cubicBezTo>
                  <a:cubicBezTo>
                    <a:pt x="1227" y="1844"/>
                    <a:pt x="1294" y="1945"/>
                    <a:pt x="1328" y="2063"/>
                  </a:cubicBezTo>
                  <a:cubicBezTo>
                    <a:pt x="1429" y="1995"/>
                    <a:pt x="1546" y="1928"/>
                    <a:pt x="1630" y="1844"/>
                  </a:cubicBezTo>
                  <a:cubicBezTo>
                    <a:pt x="1832" y="1659"/>
                    <a:pt x="2000" y="1458"/>
                    <a:pt x="2202" y="1290"/>
                  </a:cubicBezTo>
                  <a:cubicBezTo>
                    <a:pt x="2319" y="1208"/>
                    <a:pt x="2452" y="1101"/>
                    <a:pt x="2591" y="1101"/>
                  </a:cubicBezTo>
                  <a:cubicBezTo>
                    <a:pt x="2651" y="1101"/>
                    <a:pt x="2712" y="1121"/>
                    <a:pt x="2773" y="1172"/>
                  </a:cubicBezTo>
                  <a:cubicBezTo>
                    <a:pt x="2975" y="1340"/>
                    <a:pt x="2891" y="1575"/>
                    <a:pt x="2790" y="1760"/>
                  </a:cubicBezTo>
                  <a:cubicBezTo>
                    <a:pt x="2706" y="1962"/>
                    <a:pt x="2605" y="2180"/>
                    <a:pt x="2437" y="2331"/>
                  </a:cubicBezTo>
                  <a:cubicBezTo>
                    <a:pt x="2151" y="2617"/>
                    <a:pt x="1849" y="2869"/>
                    <a:pt x="1546" y="3121"/>
                  </a:cubicBezTo>
                  <a:cubicBezTo>
                    <a:pt x="1446" y="3205"/>
                    <a:pt x="1345" y="3289"/>
                    <a:pt x="1244" y="3373"/>
                  </a:cubicBezTo>
                  <a:cubicBezTo>
                    <a:pt x="1180" y="3431"/>
                    <a:pt x="1119" y="3457"/>
                    <a:pt x="1062" y="3457"/>
                  </a:cubicBezTo>
                  <a:cubicBezTo>
                    <a:pt x="969" y="3457"/>
                    <a:pt x="887" y="3387"/>
                    <a:pt x="824" y="3272"/>
                  </a:cubicBezTo>
                  <a:cubicBezTo>
                    <a:pt x="757" y="3172"/>
                    <a:pt x="673" y="3054"/>
                    <a:pt x="656" y="2936"/>
                  </a:cubicBezTo>
                  <a:cubicBezTo>
                    <a:pt x="488" y="2365"/>
                    <a:pt x="354" y="1777"/>
                    <a:pt x="219" y="1189"/>
                  </a:cubicBezTo>
                  <a:cubicBezTo>
                    <a:pt x="320" y="903"/>
                    <a:pt x="370" y="651"/>
                    <a:pt x="505" y="433"/>
                  </a:cubicBezTo>
                  <a:cubicBezTo>
                    <a:pt x="522" y="399"/>
                    <a:pt x="538" y="382"/>
                    <a:pt x="555" y="349"/>
                  </a:cubicBezTo>
                  <a:cubicBezTo>
                    <a:pt x="572" y="332"/>
                    <a:pt x="589" y="332"/>
                    <a:pt x="589" y="315"/>
                  </a:cubicBezTo>
                  <a:cubicBezTo>
                    <a:pt x="622" y="282"/>
                    <a:pt x="656" y="265"/>
                    <a:pt x="690" y="265"/>
                  </a:cubicBezTo>
                  <a:cubicBezTo>
                    <a:pt x="690" y="248"/>
                    <a:pt x="706" y="248"/>
                    <a:pt x="723" y="248"/>
                  </a:cubicBezTo>
                  <a:close/>
                  <a:moveTo>
                    <a:pt x="762" y="0"/>
                  </a:moveTo>
                  <a:cubicBezTo>
                    <a:pt x="606" y="0"/>
                    <a:pt x="445" y="100"/>
                    <a:pt x="320" y="282"/>
                  </a:cubicBezTo>
                  <a:cubicBezTo>
                    <a:pt x="101" y="601"/>
                    <a:pt x="1" y="954"/>
                    <a:pt x="51" y="1340"/>
                  </a:cubicBezTo>
                  <a:cubicBezTo>
                    <a:pt x="118" y="1811"/>
                    <a:pt x="202" y="2281"/>
                    <a:pt x="337" y="2752"/>
                  </a:cubicBezTo>
                  <a:cubicBezTo>
                    <a:pt x="404" y="3004"/>
                    <a:pt x="522" y="3239"/>
                    <a:pt x="673" y="3474"/>
                  </a:cubicBezTo>
                  <a:cubicBezTo>
                    <a:pt x="801" y="3652"/>
                    <a:pt x="918" y="3743"/>
                    <a:pt x="1054" y="3743"/>
                  </a:cubicBezTo>
                  <a:cubicBezTo>
                    <a:pt x="1149" y="3743"/>
                    <a:pt x="1254" y="3698"/>
                    <a:pt x="1378" y="3608"/>
                  </a:cubicBezTo>
                  <a:cubicBezTo>
                    <a:pt x="1647" y="3390"/>
                    <a:pt x="1916" y="3188"/>
                    <a:pt x="2185" y="2953"/>
                  </a:cubicBezTo>
                  <a:cubicBezTo>
                    <a:pt x="2336" y="2819"/>
                    <a:pt x="2487" y="2668"/>
                    <a:pt x="2639" y="2516"/>
                  </a:cubicBezTo>
                  <a:cubicBezTo>
                    <a:pt x="2874" y="2247"/>
                    <a:pt x="3025" y="1878"/>
                    <a:pt x="3143" y="1542"/>
                  </a:cubicBezTo>
                  <a:cubicBezTo>
                    <a:pt x="3254" y="1167"/>
                    <a:pt x="2997" y="861"/>
                    <a:pt x="2649" y="861"/>
                  </a:cubicBezTo>
                  <a:cubicBezTo>
                    <a:pt x="2576" y="861"/>
                    <a:pt x="2499" y="874"/>
                    <a:pt x="2420" y="903"/>
                  </a:cubicBezTo>
                  <a:cubicBezTo>
                    <a:pt x="2235" y="971"/>
                    <a:pt x="2067" y="1088"/>
                    <a:pt x="1899" y="1206"/>
                  </a:cubicBezTo>
                  <a:cubicBezTo>
                    <a:pt x="1748" y="1290"/>
                    <a:pt x="1630" y="1424"/>
                    <a:pt x="1530" y="1525"/>
                  </a:cubicBezTo>
                  <a:cubicBezTo>
                    <a:pt x="1429" y="1122"/>
                    <a:pt x="1378" y="735"/>
                    <a:pt x="1244" y="366"/>
                  </a:cubicBezTo>
                  <a:cubicBezTo>
                    <a:pt x="1160" y="164"/>
                    <a:pt x="1009" y="30"/>
                    <a:pt x="858" y="13"/>
                  </a:cubicBezTo>
                  <a:cubicBezTo>
                    <a:pt x="826" y="4"/>
                    <a:pt x="794" y="0"/>
                    <a:pt x="7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7" name="Google Shape;477;p9"/>
            <p:cNvSpPr/>
            <p:nvPr/>
          </p:nvSpPr>
          <p:spPr>
            <a:xfrm>
              <a:off x="8577912" y="896332"/>
              <a:ext cx="199332" cy="171921"/>
            </a:xfrm>
            <a:custGeom>
              <a:avLst/>
              <a:gdLst/>
              <a:ahLst/>
              <a:cxnLst/>
              <a:rect l="l" t="t" r="r" b="b"/>
              <a:pathLst>
                <a:path w="2218" h="1913" extrusionOk="0">
                  <a:moveTo>
                    <a:pt x="504" y="230"/>
                  </a:moveTo>
                  <a:cubicBezTo>
                    <a:pt x="521" y="247"/>
                    <a:pt x="538" y="280"/>
                    <a:pt x="538" y="297"/>
                  </a:cubicBezTo>
                  <a:cubicBezTo>
                    <a:pt x="605" y="448"/>
                    <a:pt x="655" y="600"/>
                    <a:pt x="723" y="751"/>
                  </a:cubicBezTo>
                  <a:cubicBezTo>
                    <a:pt x="773" y="835"/>
                    <a:pt x="823" y="936"/>
                    <a:pt x="907" y="952"/>
                  </a:cubicBezTo>
                  <a:cubicBezTo>
                    <a:pt x="914" y="957"/>
                    <a:pt x="922" y="959"/>
                    <a:pt x="931" y="959"/>
                  </a:cubicBezTo>
                  <a:cubicBezTo>
                    <a:pt x="985" y="959"/>
                    <a:pt x="1068" y="878"/>
                    <a:pt x="1126" y="835"/>
                  </a:cubicBezTo>
                  <a:cubicBezTo>
                    <a:pt x="1311" y="700"/>
                    <a:pt x="1479" y="549"/>
                    <a:pt x="1663" y="415"/>
                  </a:cubicBezTo>
                  <a:cubicBezTo>
                    <a:pt x="1683" y="402"/>
                    <a:pt x="1709" y="396"/>
                    <a:pt x="1738" y="396"/>
                  </a:cubicBezTo>
                  <a:cubicBezTo>
                    <a:pt x="1783" y="396"/>
                    <a:pt x="1834" y="411"/>
                    <a:pt x="1865" y="432"/>
                  </a:cubicBezTo>
                  <a:cubicBezTo>
                    <a:pt x="1899" y="465"/>
                    <a:pt x="1899" y="566"/>
                    <a:pt x="1865" y="616"/>
                  </a:cubicBezTo>
                  <a:cubicBezTo>
                    <a:pt x="1865" y="650"/>
                    <a:pt x="1848" y="684"/>
                    <a:pt x="1831" y="700"/>
                  </a:cubicBezTo>
                  <a:cubicBezTo>
                    <a:pt x="1831" y="734"/>
                    <a:pt x="1815" y="751"/>
                    <a:pt x="1798" y="768"/>
                  </a:cubicBezTo>
                  <a:cubicBezTo>
                    <a:pt x="1798" y="801"/>
                    <a:pt x="1781" y="835"/>
                    <a:pt x="1764" y="852"/>
                  </a:cubicBezTo>
                  <a:cubicBezTo>
                    <a:pt x="1747" y="868"/>
                    <a:pt x="1747" y="885"/>
                    <a:pt x="1731" y="902"/>
                  </a:cubicBezTo>
                  <a:cubicBezTo>
                    <a:pt x="1714" y="919"/>
                    <a:pt x="1697" y="952"/>
                    <a:pt x="1680" y="986"/>
                  </a:cubicBezTo>
                  <a:cubicBezTo>
                    <a:pt x="1680" y="986"/>
                    <a:pt x="1663" y="1003"/>
                    <a:pt x="1647" y="1020"/>
                  </a:cubicBezTo>
                  <a:cubicBezTo>
                    <a:pt x="1613" y="1070"/>
                    <a:pt x="1563" y="1120"/>
                    <a:pt x="1512" y="1171"/>
                  </a:cubicBezTo>
                  <a:cubicBezTo>
                    <a:pt x="1495" y="1204"/>
                    <a:pt x="1462" y="1221"/>
                    <a:pt x="1445" y="1238"/>
                  </a:cubicBezTo>
                  <a:cubicBezTo>
                    <a:pt x="1411" y="1272"/>
                    <a:pt x="1395" y="1288"/>
                    <a:pt x="1361" y="1305"/>
                  </a:cubicBezTo>
                  <a:cubicBezTo>
                    <a:pt x="1294" y="1356"/>
                    <a:pt x="1210" y="1406"/>
                    <a:pt x="1143" y="1456"/>
                  </a:cubicBezTo>
                  <a:cubicBezTo>
                    <a:pt x="1025" y="1524"/>
                    <a:pt x="907" y="1591"/>
                    <a:pt x="790" y="1675"/>
                  </a:cubicBezTo>
                  <a:cubicBezTo>
                    <a:pt x="286" y="1137"/>
                    <a:pt x="151" y="566"/>
                    <a:pt x="504" y="230"/>
                  </a:cubicBezTo>
                  <a:close/>
                  <a:moveTo>
                    <a:pt x="473" y="0"/>
                  </a:moveTo>
                  <a:cubicBezTo>
                    <a:pt x="367" y="0"/>
                    <a:pt x="261" y="69"/>
                    <a:pt x="168" y="213"/>
                  </a:cubicBezTo>
                  <a:cubicBezTo>
                    <a:pt x="34" y="415"/>
                    <a:pt x="0" y="650"/>
                    <a:pt x="84" y="868"/>
                  </a:cubicBezTo>
                  <a:cubicBezTo>
                    <a:pt x="218" y="1171"/>
                    <a:pt x="386" y="1456"/>
                    <a:pt x="554" y="1742"/>
                  </a:cubicBezTo>
                  <a:cubicBezTo>
                    <a:pt x="616" y="1865"/>
                    <a:pt x="720" y="1913"/>
                    <a:pt x="827" y="1913"/>
                  </a:cubicBezTo>
                  <a:cubicBezTo>
                    <a:pt x="896" y="1913"/>
                    <a:pt x="966" y="1893"/>
                    <a:pt x="1025" y="1860"/>
                  </a:cubicBezTo>
                  <a:cubicBezTo>
                    <a:pt x="1344" y="1675"/>
                    <a:pt x="1647" y="1473"/>
                    <a:pt x="1882" y="1171"/>
                  </a:cubicBezTo>
                  <a:cubicBezTo>
                    <a:pt x="1966" y="1053"/>
                    <a:pt x="2050" y="902"/>
                    <a:pt x="2117" y="751"/>
                  </a:cubicBezTo>
                  <a:cubicBezTo>
                    <a:pt x="2184" y="566"/>
                    <a:pt x="2218" y="381"/>
                    <a:pt x="2050" y="213"/>
                  </a:cubicBezTo>
                  <a:cubicBezTo>
                    <a:pt x="1969" y="148"/>
                    <a:pt x="1884" y="123"/>
                    <a:pt x="1801" y="123"/>
                  </a:cubicBezTo>
                  <a:cubicBezTo>
                    <a:pt x="1712" y="123"/>
                    <a:pt x="1624" y="153"/>
                    <a:pt x="1546" y="196"/>
                  </a:cubicBezTo>
                  <a:cubicBezTo>
                    <a:pt x="1344" y="297"/>
                    <a:pt x="1159" y="432"/>
                    <a:pt x="958" y="549"/>
                  </a:cubicBezTo>
                  <a:cubicBezTo>
                    <a:pt x="907" y="448"/>
                    <a:pt x="857" y="331"/>
                    <a:pt x="807" y="230"/>
                  </a:cubicBezTo>
                  <a:cubicBezTo>
                    <a:pt x="756" y="163"/>
                    <a:pt x="723" y="112"/>
                    <a:pt x="672" y="79"/>
                  </a:cubicBezTo>
                  <a:cubicBezTo>
                    <a:pt x="607" y="27"/>
                    <a:pt x="540" y="0"/>
                    <a:pt x="4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8" name="Google Shape;478;p9"/>
            <p:cNvSpPr/>
            <p:nvPr/>
          </p:nvSpPr>
          <p:spPr>
            <a:xfrm>
              <a:off x="8574857" y="496573"/>
              <a:ext cx="148106" cy="122852"/>
            </a:xfrm>
            <a:custGeom>
              <a:avLst/>
              <a:gdLst/>
              <a:ahLst/>
              <a:cxnLst/>
              <a:rect l="l" t="t" r="r" b="b"/>
              <a:pathLst>
                <a:path w="1648" h="1367" extrusionOk="0">
                  <a:moveTo>
                    <a:pt x="1510" y="1"/>
                  </a:moveTo>
                  <a:cubicBezTo>
                    <a:pt x="1476" y="1"/>
                    <a:pt x="1438" y="12"/>
                    <a:pt x="1395" y="36"/>
                  </a:cubicBezTo>
                  <a:cubicBezTo>
                    <a:pt x="1160" y="154"/>
                    <a:pt x="1076" y="355"/>
                    <a:pt x="1025" y="590"/>
                  </a:cubicBezTo>
                  <a:cubicBezTo>
                    <a:pt x="1009" y="674"/>
                    <a:pt x="925" y="758"/>
                    <a:pt x="874" y="826"/>
                  </a:cubicBezTo>
                  <a:cubicBezTo>
                    <a:pt x="790" y="775"/>
                    <a:pt x="689" y="725"/>
                    <a:pt x="622" y="658"/>
                  </a:cubicBezTo>
                  <a:cubicBezTo>
                    <a:pt x="488" y="506"/>
                    <a:pt x="387" y="355"/>
                    <a:pt x="252" y="204"/>
                  </a:cubicBezTo>
                  <a:cubicBezTo>
                    <a:pt x="232" y="183"/>
                    <a:pt x="185" y="169"/>
                    <a:pt x="145" y="169"/>
                  </a:cubicBezTo>
                  <a:cubicBezTo>
                    <a:pt x="120" y="169"/>
                    <a:pt x="97" y="174"/>
                    <a:pt x="84" y="187"/>
                  </a:cubicBezTo>
                  <a:cubicBezTo>
                    <a:pt x="34" y="204"/>
                    <a:pt x="0" y="288"/>
                    <a:pt x="17" y="338"/>
                  </a:cubicBezTo>
                  <a:cubicBezTo>
                    <a:pt x="101" y="725"/>
                    <a:pt x="269" y="1061"/>
                    <a:pt x="588" y="1279"/>
                  </a:cubicBezTo>
                  <a:cubicBezTo>
                    <a:pt x="661" y="1327"/>
                    <a:pt x="776" y="1367"/>
                    <a:pt x="867" y="1367"/>
                  </a:cubicBezTo>
                  <a:cubicBezTo>
                    <a:pt x="902" y="1367"/>
                    <a:pt x="934" y="1361"/>
                    <a:pt x="958" y="1346"/>
                  </a:cubicBezTo>
                  <a:cubicBezTo>
                    <a:pt x="1361" y="1078"/>
                    <a:pt x="1563" y="658"/>
                    <a:pt x="1647" y="221"/>
                  </a:cubicBezTo>
                  <a:cubicBezTo>
                    <a:pt x="1647" y="76"/>
                    <a:pt x="1595" y="1"/>
                    <a:pt x="15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9" name="Google Shape;479;p9"/>
            <p:cNvSpPr/>
            <p:nvPr/>
          </p:nvSpPr>
          <p:spPr>
            <a:xfrm>
              <a:off x="8165787" y="694573"/>
              <a:ext cx="247682" cy="288842"/>
            </a:xfrm>
            <a:custGeom>
              <a:avLst/>
              <a:gdLst/>
              <a:ahLst/>
              <a:cxnLst/>
              <a:rect l="l" t="t" r="r" b="b"/>
              <a:pathLst>
                <a:path w="2756" h="3214" extrusionOk="0">
                  <a:moveTo>
                    <a:pt x="534" y="0"/>
                  </a:moveTo>
                  <a:cubicBezTo>
                    <a:pt x="447" y="0"/>
                    <a:pt x="357" y="63"/>
                    <a:pt x="286" y="190"/>
                  </a:cubicBezTo>
                  <a:cubicBezTo>
                    <a:pt x="151" y="408"/>
                    <a:pt x="101" y="660"/>
                    <a:pt x="0" y="946"/>
                  </a:cubicBezTo>
                  <a:cubicBezTo>
                    <a:pt x="135" y="1534"/>
                    <a:pt x="269" y="2122"/>
                    <a:pt x="437" y="2693"/>
                  </a:cubicBezTo>
                  <a:cubicBezTo>
                    <a:pt x="454" y="2811"/>
                    <a:pt x="538" y="2929"/>
                    <a:pt x="605" y="3029"/>
                  </a:cubicBezTo>
                  <a:cubicBezTo>
                    <a:pt x="668" y="3144"/>
                    <a:pt x="743" y="3214"/>
                    <a:pt x="836" y="3214"/>
                  </a:cubicBezTo>
                  <a:cubicBezTo>
                    <a:pt x="892" y="3214"/>
                    <a:pt x="955" y="3188"/>
                    <a:pt x="1025" y="3130"/>
                  </a:cubicBezTo>
                  <a:cubicBezTo>
                    <a:pt x="1428" y="2794"/>
                    <a:pt x="1848" y="2458"/>
                    <a:pt x="2218" y="2088"/>
                  </a:cubicBezTo>
                  <a:cubicBezTo>
                    <a:pt x="2386" y="1937"/>
                    <a:pt x="2487" y="1719"/>
                    <a:pt x="2571" y="1517"/>
                  </a:cubicBezTo>
                  <a:cubicBezTo>
                    <a:pt x="2672" y="1332"/>
                    <a:pt x="2756" y="1097"/>
                    <a:pt x="2554" y="929"/>
                  </a:cubicBezTo>
                  <a:cubicBezTo>
                    <a:pt x="2493" y="878"/>
                    <a:pt x="2432" y="858"/>
                    <a:pt x="2372" y="858"/>
                  </a:cubicBezTo>
                  <a:cubicBezTo>
                    <a:pt x="2233" y="858"/>
                    <a:pt x="2100" y="965"/>
                    <a:pt x="1983" y="1047"/>
                  </a:cubicBezTo>
                  <a:cubicBezTo>
                    <a:pt x="1781" y="1215"/>
                    <a:pt x="1613" y="1416"/>
                    <a:pt x="1411" y="1601"/>
                  </a:cubicBezTo>
                  <a:cubicBezTo>
                    <a:pt x="1327" y="1685"/>
                    <a:pt x="1210" y="1752"/>
                    <a:pt x="1109" y="1820"/>
                  </a:cubicBezTo>
                  <a:cubicBezTo>
                    <a:pt x="1075" y="1702"/>
                    <a:pt x="1008" y="1601"/>
                    <a:pt x="991" y="1484"/>
                  </a:cubicBezTo>
                  <a:cubicBezTo>
                    <a:pt x="975" y="1282"/>
                    <a:pt x="975" y="1064"/>
                    <a:pt x="941" y="845"/>
                  </a:cubicBezTo>
                  <a:cubicBezTo>
                    <a:pt x="907" y="644"/>
                    <a:pt x="874" y="425"/>
                    <a:pt x="790" y="240"/>
                  </a:cubicBezTo>
                  <a:cubicBezTo>
                    <a:pt x="728" y="80"/>
                    <a:pt x="632" y="0"/>
                    <a:pt x="5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0" name="Google Shape;480;p9"/>
            <p:cNvSpPr/>
            <p:nvPr/>
          </p:nvSpPr>
          <p:spPr>
            <a:xfrm>
              <a:off x="8591483" y="916912"/>
              <a:ext cx="157093" cy="129952"/>
            </a:xfrm>
            <a:custGeom>
              <a:avLst/>
              <a:gdLst/>
              <a:ahLst/>
              <a:cxnLst/>
              <a:rect l="l" t="t" r="r" b="b"/>
              <a:pathLst>
                <a:path w="1748" h="1446" extrusionOk="0">
                  <a:moveTo>
                    <a:pt x="353" y="1"/>
                  </a:moveTo>
                  <a:lnTo>
                    <a:pt x="353" y="1"/>
                  </a:lnTo>
                  <a:cubicBezTo>
                    <a:pt x="0" y="337"/>
                    <a:pt x="135" y="908"/>
                    <a:pt x="639" y="1446"/>
                  </a:cubicBezTo>
                  <a:cubicBezTo>
                    <a:pt x="756" y="1362"/>
                    <a:pt x="874" y="1295"/>
                    <a:pt x="992" y="1227"/>
                  </a:cubicBezTo>
                  <a:cubicBezTo>
                    <a:pt x="1328" y="1026"/>
                    <a:pt x="1596" y="774"/>
                    <a:pt x="1714" y="387"/>
                  </a:cubicBezTo>
                  <a:cubicBezTo>
                    <a:pt x="1748" y="337"/>
                    <a:pt x="1748" y="236"/>
                    <a:pt x="1714" y="203"/>
                  </a:cubicBezTo>
                  <a:cubicBezTo>
                    <a:pt x="1683" y="182"/>
                    <a:pt x="1632" y="167"/>
                    <a:pt x="1587" y="167"/>
                  </a:cubicBezTo>
                  <a:cubicBezTo>
                    <a:pt x="1558" y="167"/>
                    <a:pt x="1532" y="173"/>
                    <a:pt x="1512" y="186"/>
                  </a:cubicBezTo>
                  <a:cubicBezTo>
                    <a:pt x="1328" y="320"/>
                    <a:pt x="1160" y="471"/>
                    <a:pt x="975" y="606"/>
                  </a:cubicBezTo>
                  <a:cubicBezTo>
                    <a:pt x="917" y="649"/>
                    <a:pt x="834" y="730"/>
                    <a:pt x="780" y="730"/>
                  </a:cubicBezTo>
                  <a:cubicBezTo>
                    <a:pt x="771" y="730"/>
                    <a:pt x="763" y="728"/>
                    <a:pt x="756" y="723"/>
                  </a:cubicBezTo>
                  <a:cubicBezTo>
                    <a:pt x="672" y="707"/>
                    <a:pt x="622" y="606"/>
                    <a:pt x="572" y="505"/>
                  </a:cubicBezTo>
                  <a:cubicBezTo>
                    <a:pt x="504" y="354"/>
                    <a:pt x="437" y="186"/>
                    <a:pt x="35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1" name="Google Shape;481;p9"/>
            <p:cNvSpPr/>
            <p:nvPr/>
          </p:nvSpPr>
          <p:spPr>
            <a:xfrm>
              <a:off x="8146105" y="672735"/>
              <a:ext cx="196366" cy="336383"/>
            </a:xfrm>
            <a:custGeom>
              <a:avLst/>
              <a:gdLst/>
              <a:ahLst/>
              <a:cxnLst/>
              <a:rect l="l" t="t" r="r" b="b"/>
              <a:pathLst>
                <a:path w="2185" h="3743" extrusionOk="0">
                  <a:moveTo>
                    <a:pt x="762" y="0"/>
                  </a:moveTo>
                  <a:cubicBezTo>
                    <a:pt x="606" y="0"/>
                    <a:pt x="445" y="100"/>
                    <a:pt x="320" y="282"/>
                  </a:cubicBezTo>
                  <a:cubicBezTo>
                    <a:pt x="101" y="601"/>
                    <a:pt x="1" y="954"/>
                    <a:pt x="51" y="1340"/>
                  </a:cubicBezTo>
                  <a:cubicBezTo>
                    <a:pt x="118" y="1811"/>
                    <a:pt x="202" y="2281"/>
                    <a:pt x="337" y="2752"/>
                  </a:cubicBezTo>
                  <a:cubicBezTo>
                    <a:pt x="404" y="3004"/>
                    <a:pt x="522" y="3239"/>
                    <a:pt x="673" y="3474"/>
                  </a:cubicBezTo>
                  <a:cubicBezTo>
                    <a:pt x="801" y="3652"/>
                    <a:pt x="918" y="3743"/>
                    <a:pt x="1054" y="3743"/>
                  </a:cubicBezTo>
                  <a:cubicBezTo>
                    <a:pt x="1149" y="3743"/>
                    <a:pt x="1254" y="3698"/>
                    <a:pt x="1378" y="3608"/>
                  </a:cubicBezTo>
                  <a:cubicBezTo>
                    <a:pt x="1647" y="3390"/>
                    <a:pt x="1916" y="3188"/>
                    <a:pt x="2185" y="2953"/>
                  </a:cubicBezTo>
                  <a:cubicBezTo>
                    <a:pt x="2168" y="2953"/>
                    <a:pt x="2168" y="2953"/>
                    <a:pt x="2151" y="2970"/>
                  </a:cubicBezTo>
                  <a:cubicBezTo>
                    <a:pt x="2067" y="2987"/>
                    <a:pt x="1916" y="3088"/>
                    <a:pt x="1866" y="3104"/>
                  </a:cubicBezTo>
                  <a:cubicBezTo>
                    <a:pt x="1810" y="3132"/>
                    <a:pt x="1755" y="3145"/>
                    <a:pt x="1696" y="3145"/>
                  </a:cubicBezTo>
                  <a:cubicBezTo>
                    <a:pt x="1649" y="3145"/>
                    <a:pt x="1599" y="3136"/>
                    <a:pt x="1546" y="3121"/>
                  </a:cubicBezTo>
                  <a:cubicBezTo>
                    <a:pt x="1546" y="3121"/>
                    <a:pt x="1530" y="3104"/>
                    <a:pt x="1513" y="3104"/>
                  </a:cubicBezTo>
                  <a:cubicBezTo>
                    <a:pt x="1227" y="3004"/>
                    <a:pt x="1042" y="2634"/>
                    <a:pt x="925" y="2331"/>
                  </a:cubicBezTo>
                  <a:cubicBezTo>
                    <a:pt x="774" y="1911"/>
                    <a:pt x="656" y="1491"/>
                    <a:pt x="639" y="1038"/>
                  </a:cubicBezTo>
                  <a:cubicBezTo>
                    <a:pt x="622" y="769"/>
                    <a:pt x="723" y="517"/>
                    <a:pt x="790" y="248"/>
                  </a:cubicBezTo>
                  <a:cubicBezTo>
                    <a:pt x="824" y="164"/>
                    <a:pt x="841" y="97"/>
                    <a:pt x="858" y="13"/>
                  </a:cubicBezTo>
                  <a:cubicBezTo>
                    <a:pt x="826" y="4"/>
                    <a:pt x="794" y="0"/>
                    <a:pt x="762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2" name="Google Shape;482;p9"/>
            <p:cNvSpPr/>
            <p:nvPr/>
          </p:nvSpPr>
          <p:spPr>
            <a:xfrm>
              <a:off x="8556703" y="489203"/>
              <a:ext cx="169225" cy="153857"/>
            </a:xfrm>
            <a:custGeom>
              <a:avLst/>
              <a:gdLst/>
              <a:ahLst/>
              <a:cxnLst/>
              <a:rect l="l" t="t" r="r" b="b"/>
              <a:pathLst>
                <a:path w="1883" h="1712" extrusionOk="0">
                  <a:moveTo>
                    <a:pt x="320" y="0"/>
                  </a:moveTo>
                  <a:cubicBezTo>
                    <a:pt x="169" y="0"/>
                    <a:pt x="51" y="101"/>
                    <a:pt x="18" y="252"/>
                  </a:cubicBezTo>
                  <a:cubicBezTo>
                    <a:pt x="18" y="269"/>
                    <a:pt x="18" y="269"/>
                    <a:pt x="18" y="269"/>
                  </a:cubicBezTo>
                  <a:cubicBezTo>
                    <a:pt x="1" y="353"/>
                    <a:pt x="1" y="437"/>
                    <a:pt x="18" y="521"/>
                  </a:cubicBezTo>
                  <a:cubicBezTo>
                    <a:pt x="85" y="924"/>
                    <a:pt x="387" y="1428"/>
                    <a:pt x="723" y="1580"/>
                  </a:cubicBezTo>
                  <a:cubicBezTo>
                    <a:pt x="902" y="1666"/>
                    <a:pt x="1020" y="1712"/>
                    <a:pt x="1122" y="1712"/>
                  </a:cubicBezTo>
                  <a:cubicBezTo>
                    <a:pt x="1258" y="1712"/>
                    <a:pt x="1364" y="1628"/>
                    <a:pt x="1547" y="1445"/>
                  </a:cubicBezTo>
                  <a:cubicBezTo>
                    <a:pt x="1681" y="1311"/>
                    <a:pt x="1799" y="1160"/>
                    <a:pt x="1883" y="992"/>
                  </a:cubicBezTo>
                  <a:lnTo>
                    <a:pt x="1832" y="992"/>
                  </a:lnTo>
                  <a:cubicBezTo>
                    <a:pt x="1832" y="992"/>
                    <a:pt x="1815" y="992"/>
                    <a:pt x="1799" y="1008"/>
                  </a:cubicBezTo>
                  <a:cubicBezTo>
                    <a:pt x="1715" y="1025"/>
                    <a:pt x="1647" y="1092"/>
                    <a:pt x="1580" y="1126"/>
                  </a:cubicBezTo>
                  <a:cubicBezTo>
                    <a:pt x="1547" y="1143"/>
                    <a:pt x="1530" y="1143"/>
                    <a:pt x="1496" y="1160"/>
                  </a:cubicBezTo>
                  <a:cubicBezTo>
                    <a:pt x="1496" y="1176"/>
                    <a:pt x="1479" y="1176"/>
                    <a:pt x="1463" y="1176"/>
                  </a:cubicBezTo>
                  <a:cubicBezTo>
                    <a:pt x="1463" y="1176"/>
                    <a:pt x="1446" y="1176"/>
                    <a:pt x="1429" y="1193"/>
                  </a:cubicBezTo>
                  <a:cubicBezTo>
                    <a:pt x="1395" y="1193"/>
                    <a:pt x="1362" y="1210"/>
                    <a:pt x="1328" y="1210"/>
                  </a:cubicBezTo>
                  <a:cubicBezTo>
                    <a:pt x="1311" y="1210"/>
                    <a:pt x="1227" y="1227"/>
                    <a:pt x="1211" y="1227"/>
                  </a:cubicBezTo>
                  <a:cubicBezTo>
                    <a:pt x="1194" y="1227"/>
                    <a:pt x="1160" y="1244"/>
                    <a:pt x="1143" y="1244"/>
                  </a:cubicBezTo>
                  <a:lnTo>
                    <a:pt x="992" y="1244"/>
                  </a:lnTo>
                  <a:cubicBezTo>
                    <a:pt x="992" y="1244"/>
                    <a:pt x="962" y="1236"/>
                    <a:pt x="947" y="1236"/>
                  </a:cubicBezTo>
                  <a:cubicBezTo>
                    <a:pt x="940" y="1236"/>
                    <a:pt x="936" y="1238"/>
                    <a:pt x="942" y="1244"/>
                  </a:cubicBezTo>
                  <a:cubicBezTo>
                    <a:pt x="925" y="1227"/>
                    <a:pt x="908" y="1227"/>
                    <a:pt x="891" y="1227"/>
                  </a:cubicBezTo>
                  <a:cubicBezTo>
                    <a:pt x="790" y="1176"/>
                    <a:pt x="706" y="1109"/>
                    <a:pt x="622" y="1025"/>
                  </a:cubicBezTo>
                  <a:cubicBezTo>
                    <a:pt x="572" y="975"/>
                    <a:pt x="538" y="924"/>
                    <a:pt x="505" y="891"/>
                  </a:cubicBezTo>
                  <a:cubicBezTo>
                    <a:pt x="471" y="840"/>
                    <a:pt x="421" y="790"/>
                    <a:pt x="387" y="723"/>
                  </a:cubicBezTo>
                  <a:cubicBezTo>
                    <a:pt x="337" y="622"/>
                    <a:pt x="303" y="488"/>
                    <a:pt x="286" y="370"/>
                  </a:cubicBezTo>
                  <a:cubicBezTo>
                    <a:pt x="286" y="336"/>
                    <a:pt x="286" y="303"/>
                    <a:pt x="286" y="269"/>
                  </a:cubicBezTo>
                  <a:cubicBezTo>
                    <a:pt x="286" y="219"/>
                    <a:pt x="286" y="168"/>
                    <a:pt x="286" y="135"/>
                  </a:cubicBezTo>
                  <a:cubicBezTo>
                    <a:pt x="303" y="84"/>
                    <a:pt x="303" y="51"/>
                    <a:pt x="320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3" name="Google Shape;483;p9"/>
            <p:cNvSpPr/>
            <p:nvPr/>
          </p:nvSpPr>
          <p:spPr>
            <a:xfrm>
              <a:off x="8577912" y="896332"/>
              <a:ext cx="169135" cy="171921"/>
            </a:xfrm>
            <a:custGeom>
              <a:avLst/>
              <a:gdLst/>
              <a:ahLst/>
              <a:cxnLst/>
              <a:rect l="l" t="t" r="r" b="b"/>
              <a:pathLst>
                <a:path w="1882" h="1913" extrusionOk="0">
                  <a:moveTo>
                    <a:pt x="473" y="0"/>
                  </a:moveTo>
                  <a:cubicBezTo>
                    <a:pt x="367" y="0"/>
                    <a:pt x="261" y="69"/>
                    <a:pt x="168" y="213"/>
                  </a:cubicBezTo>
                  <a:cubicBezTo>
                    <a:pt x="34" y="415"/>
                    <a:pt x="0" y="650"/>
                    <a:pt x="84" y="868"/>
                  </a:cubicBezTo>
                  <a:cubicBezTo>
                    <a:pt x="218" y="1171"/>
                    <a:pt x="386" y="1456"/>
                    <a:pt x="554" y="1742"/>
                  </a:cubicBezTo>
                  <a:cubicBezTo>
                    <a:pt x="616" y="1865"/>
                    <a:pt x="720" y="1913"/>
                    <a:pt x="827" y="1913"/>
                  </a:cubicBezTo>
                  <a:cubicBezTo>
                    <a:pt x="896" y="1913"/>
                    <a:pt x="966" y="1893"/>
                    <a:pt x="1025" y="1860"/>
                  </a:cubicBezTo>
                  <a:cubicBezTo>
                    <a:pt x="1344" y="1675"/>
                    <a:pt x="1647" y="1473"/>
                    <a:pt x="1882" y="1171"/>
                  </a:cubicBezTo>
                  <a:cubicBezTo>
                    <a:pt x="1781" y="1171"/>
                    <a:pt x="1697" y="1171"/>
                    <a:pt x="1613" y="1204"/>
                  </a:cubicBezTo>
                  <a:cubicBezTo>
                    <a:pt x="1546" y="1204"/>
                    <a:pt x="1479" y="1255"/>
                    <a:pt x="1428" y="1288"/>
                  </a:cubicBezTo>
                  <a:lnTo>
                    <a:pt x="1411" y="1288"/>
                  </a:lnTo>
                  <a:cubicBezTo>
                    <a:pt x="1395" y="1288"/>
                    <a:pt x="1378" y="1305"/>
                    <a:pt x="1361" y="1305"/>
                  </a:cubicBezTo>
                  <a:cubicBezTo>
                    <a:pt x="1327" y="1322"/>
                    <a:pt x="1294" y="1339"/>
                    <a:pt x="1260" y="1356"/>
                  </a:cubicBezTo>
                  <a:lnTo>
                    <a:pt x="1243" y="1356"/>
                  </a:lnTo>
                  <a:cubicBezTo>
                    <a:pt x="1227" y="1356"/>
                    <a:pt x="1227" y="1372"/>
                    <a:pt x="1210" y="1372"/>
                  </a:cubicBezTo>
                  <a:cubicBezTo>
                    <a:pt x="1143" y="1389"/>
                    <a:pt x="1075" y="1406"/>
                    <a:pt x="1008" y="1423"/>
                  </a:cubicBezTo>
                  <a:cubicBezTo>
                    <a:pt x="975" y="1423"/>
                    <a:pt x="958" y="1440"/>
                    <a:pt x="941" y="1440"/>
                  </a:cubicBezTo>
                  <a:lnTo>
                    <a:pt x="874" y="1440"/>
                  </a:lnTo>
                  <a:cubicBezTo>
                    <a:pt x="874" y="1440"/>
                    <a:pt x="874" y="1440"/>
                    <a:pt x="857" y="1423"/>
                  </a:cubicBezTo>
                  <a:cubicBezTo>
                    <a:pt x="857" y="1423"/>
                    <a:pt x="807" y="1406"/>
                    <a:pt x="807" y="1406"/>
                  </a:cubicBezTo>
                  <a:cubicBezTo>
                    <a:pt x="706" y="1322"/>
                    <a:pt x="622" y="1221"/>
                    <a:pt x="554" y="1104"/>
                  </a:cubicBezTo>
                  <a:cubicBezTo>
                    <a:pt x="538" y="1087"/>
                    <a:pt x="521" y="1053"/>
                    <a:pt x="521" y="1020"/>
                  </a:cubicBezTo>
                  <a:cubicBezTo>
                    <a:pt x="504" y="1020"/>
                    <a:pt x="504" y="1003"/>
                    <a:pt x="504" y="986"/>
                  </a:cubicBezTo>
                  <a:cubicBezTo>
                    <a:pt x="487" y="986"/>
                    <a:pt x="487" y="969"/>
                    <a:pt x="487" y="969"/>
                  </a:cubicBezTo>
                  <a:cubicBezTo>
                    <a:pt x="487" y="936"/>
                    <a:pt x="470" y="919"/>
                    <a:pt x="470" y="885"/>
                  </a:cubicBezTo>
                  <a:cubicBezTo>
                    <a:pt x="454" y="885"/>
                    <a:pt x="454" y="835"/>
                    <a:pt x="454" y="818"/>
                  </a:cubicBezTo>
                  <a:cubicBezTo>
                    <a:pt x="454" y="801"/>
                    <a:pt x="454" y="768"/>
                    <a:pt x="454" y="751"/>
                  </a:cubicBezTo>
                  <a:cubicBezTo>
                    <a:pt x="437" y="734"/>
                    <a:pt x="437" y="700"/>
                    <a:pt x="454" y="684"/>
                  </a:cubicBezTo>
                  <a:cubicBezTo>
                    <a:pt x="454" y="667"/>
                    <a:pt x="454" y="616"/>
                    <a:pt x="454" y="616"/>
                  </a:cubicBezTo>
                  <a:cubicBezTo>
                    <a:pt x="454" y="583"/>
                    <a:pt x="454" y="566"/>
                    <a:pt x="454" y="549"/>
                  </a:cubicBezTo>
                  <a:cubicBezTo>
                    <a:pt x="487" y="465"/>
                    <a:pt x="504" y="381"/>
                    <a:pt x="538" y="297"/>
                  </a:cubicBezTo>
                  <a:cubicBezTo>
                    <a:pt x="554" y="280"/>
                    <a:pt x="554" y="247"/>
                    <a:pt x="571" y="230"/>
                  </a:cubicBezTo>
                  <a:cubicBezTo>
                    <a:pt x="588" y="180"/>
                    <a:pt x="622" y="146"/>
                    <a:pt x="655" y="96"/>
                  </a:cubicBezTo>
                  <a:cubicBezTo>
                    <a:pt x="655" y="96"/>
                    <a:pt x="672" y="79"/>
                    <a:pt x="672" y="79"/>
                  </a:cubicBezTo>
                  <a:cubicBezTo>
                    <a:pt x="607" y="27"/>
                    <a:pt x="540" y="0"/>
                    <a:pt x="473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4" name="Google Shape;484;p9"/>
            <p:cNvSpPr/>
            <p:nvPr/>
          </p:nvSpPr>
          <p:spPr>
            <a:xfrm>
              <a:off x="8208026" y="749125"/>
              <a:ext cx="139209" cy="173090"/>
            </a:xfrm>
            <a:custGeom>
              <a:avLst/>
              <a:gdLst/>
              <a:ahLst/>
              <a:cxnLst/>
              <a:rect l="l" t="t" r="r" b="b"/>
              <a:pathLst>
                <a:path w="1549" h="1926" extrusionOk="0">
                  <a:moveTo>
                    <a:pt x="172" y="0"/>
                  </a:moveTo>
                  <a:cubicBezTo>
                    <a:pt x="163" y="0"/>
                    <a:pt x="152" y="10"/>
                    <a:pt x="152" y="20"/>
                  </a:cubicBezTo>
                  <a:cubicBezTo>
                    <a:pt x="135" y="591"/>
                    <a:pt x="1" y="1448"/>
                    <a:pt x="555" y="1818"/>
                  </a:cubicBezTo>
                  <a:cubicBezTo>
                    <a:pt x="671" y="1893"/>
                    <a:pt x="786" y="1926"/>
                    <a:pt x="893" y="1926"/>
                  </a:cubicBezTo>
                  <a:cubicBezTo>
                    <a:pt x="1266" y="1926"/>
                    <a:pt x="1548" y="1526"/>
                    <a:pt x="1496" y="1095"/>
                  </a:cubicBezTo>
                  <a:cubicBezTo>
                    <a:pt x="1496" y="1059"/>
                    <a:pt x="1470" y="1031"/>
                    <a:pt x="1436" y="1031"/>
                  </a:cubicBezTo>
                  <a:cubicBezTo>
                    <a:pt x="1423" y="1031"/>
                    <a:pt x="1409" y="1035"/>
                    <a:pt x="1395" y="1045"/>
                  </a:cubicBezTo>
                  <a:cubicBezTo>
                    <a:pt x="1244" y="1129"/>
                    <a:pt x="1177" y="1246"/>
                    <a:pt x="1059" y="1364"/>
                  </a:cubicBezTo>
                  <a:cubicBezTo>
                    <a:pt x="995" y="1428"/>
                    <a:pt x="854" y="1600"/>
                    <a:pt x="738" y="1600"/>
                  </a:cubicBezTo>
                  <a:cubicBezTo>
                    <a:pt x="733" y="1600"/>
                    <a:pt x="728" y="1600"/>
                    <a:pt x="723" y="1599"/>
                  </a:cubicBezTo>
                  <a:cubicBezTo>
                    <a:pt x="622" y="1582"/>
                    <a:pt x="521" y="1381"/>
                    <a:pt x="471" y="1297"/>
                  </a:cubicBezTo>
                  <a:cubicBezTo>
                    <a:pt x="269" y="910"/>
                    <a:pt x="253" y="440"/>
                    <a:pt x="185" y="20"/>
                  </a:cubicBezTo>
                  <a:cubicBezTo>
                    <a:pt x="185" y="6"/>
                    <a:pt x="179" y="0"/>
                    <a:pt x="172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5" name="Google Shape;485;p9"/>
            <p:cNvSpPr/>
            <p:nvPr/>
          </p:nvSpPr>
          <p:spPr>
            <a:xfrm>
              <a:off x="8601997" y="518771"/>
              <a:ext cx="110360" cy="67942"/>
            </a:xfrm>
            <a:custGeom>
              <a:avLst/>
              <a:gdLst/>
              <a:ahLst/>
              <a:cxnLst/>
              <a:rect l="l" t="t" r="r" b="b"/>
              <a:pathLst>
                <a:path w="1228" h="756" extrusionOk="0">
                  <a:moveTo>
                    <a:pt x="1077" y="1"/>
                  </a:moveTo>
                  <a:cubicBezTo>
                    <a:pt x="1059" y="1"/>
                    <a:pt x="1041" y="9"/>
                    <a:pt x="1026" y="24"/>
                  </a:cubicBezTo>
                  <a:cubicBezTo>
                    <a:pt x="841" y="159"/>
                    <a:pt x="908" y="478"/>
                    <a:pt x="623" y="545"/>
                  </a:cubicBezTo>
                  <a:cubicBezTo>
                    <a:pt x="611" y="546"/>
                    <a:pt x="599" y="547"/>
                    <a:pt x="588" y="547"/>
                  </a:cubicBezTo>
                  <a:cubicBezTo>
                    <a:pt x="473" y="547"/>
                    <a:pt x="395" y="472"/>
                    <a:pt x="303" y="411"/>
                  </a:cubicBezTo>
                  <a:cubicBezTo>
                    <a:pt x="202" y="327"/>
                    <a:pt x="118" y="276"/>
                    <a:pt x="34" y="175"/>
                  </a:cubicBezTo>
                  <a:cubicBezTo>
                    <a:pt x="18" y="175"/>
                    <a:pt x="1" y="175"/>
                    <a:pt x="18" y="192"/>
                  </a:cubicBezTo>
                  <a:cubicBezTo>
                    <a:pt x="63" y="467"/>
                    <a:pt x="234" y="756"/>
                    <a:pt x="530" y="756"/>
                  </a:cubicBezTo>
                  <a:cubicBezTo>
                    <a:pt x="559" y="756"/>
                    <a:pt x="590" y="753"/>
                    <a:pt x="623" y="747"/>
                  </a:cubicBezTo>
                  <a:cubicBezTo>
                    <a:pt x="891" y="713"/>
                    <a:pt x="1227" y="327"/>
                    <a:pt x="1127" y="41"/>
                  </a:cubicBezTo>
                  <a:cubicBezTo>
                    <a:pt x="1117" y="13"/>
                    <a:pt x="1098" y="1"/>
                    <a:pt x="107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6" name="Google Shape;486;p9"/>
            <p:cNvSpPr/>
            <p:nvPr/>
          </p:nvSpPr>
          <p:spPr>
            <a:xfrm>
              <a:off x="8629767" y="932819"/>
              <a:ext cx="109731" cy="64437"/>
            </a:xfrm>
            <a:custGeom>
              <a:avLst/>
              <a:gdLst/>
              <a:ahLst/>
              <a:cxnLst/>
              <a:rect l="l" t="t" r="r" b="b"/>
              <a:pathLst>
                <a:path w="1221" h="717" extrusionOk="0">
                  <a:moveTo>
                    <a:pt x="999" y="0"/>
                  </a:moveTo>
                  <a:cubicBezTo>
                    <a:pt x="965" y="0"/>
                    <a:pt x="931" y="12"/>
                    <a:pt x="902" y="42"/>
                  </a:cubicBezTo>
                  <a:cubicBezTo>
                    <a:pt x="767" y="160"/>
                    <a:pt x="666" y="278"/>
                    <a:pt x="549" y="395"/>
                  </a:cubicBezTo>
                  <a:cubicBezTo>
                    <a:pt x="489" y="455"/>
                    <a:pt x="412" y="550"/>
                    <a:pt x="317" y="550"/>
                  </a:cubicBezTo>
                  <a:cubicBezTo>
                    <a:pt x="280" y="550"/>
                    <a:pt x="239" y="534"/>
                    <a:pt x="196" y="496"/>
                  </a:cubicBezTo>
                  <a:cubicBezTo>
                    <a:pt x="112" y="429"/>
                    <a:pt x="95" y="294"/>
                    <a:pt x="62" y="194"/>
                  </a:cubicBezTo>
                  <a:cubicBezTo>
                    <a:pt x="62" y="181"/>
                    <a:pt x="52" y="175"/>
                    <a:pt x="41" y="175"/>
                  </a:cubicBezTo>
                  <a:cubicBezTo>
                    <a:pt x="22" y="175"/>
                    <a:pt x="1" y="190"/>
                    <a:pt x="11" y="210"/>
                  </a:cubicBezTo>
                  <a:cubicBezTo>
                    <a:pt x="11" y="429"/>
                    <a:pt x="78" y="698"/>
                    <a:pt x="330" y="714"/>
                  </a:cubicBezTo>
                  <a:cubicBezTo>
                    <a:pt x="342" y="716"/>
                    <a:pt x="354" y="717"/>
                    <a:pt x="365" y="717"/>
                  </a:cubicBezTo>
                  <a:cubicBezTo>
                    <a:pt x="482" y="717"/>
                    <a:pt x="574" y="640"/>
                    <a:pt x="666" y="563"/>
                  </a:cubicBezTo>
                  <a:cubicBezTo>
                    <a:pt x="818" y="462"/>
                    <a:pt x="969" y="362"/>
                    <a:pt x="1103" y="244"/>
                  </a:cubicBezTo>
                  <a:cubicBezTo>
                    <a:pt x="1221" y="153"/>
                    <a:pt x="1115" y="0"/>
                    <a:pt x="999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73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BLANK_1">
    <p:bg>
      <p:bgPr>
        <a:gradFill>
          <a:gsLst>
            <a:gs pos="0">
              <a:schemeClr val="dk2"/>
            </a:gs>
            <a:gs pos="100000">
              <a:schemeClr val="lt1"/>
            </a:gs>
          </a:gsLst>
          <a:lin ang="5400700" scaled="0"/>
        </a:gradFill>
        <a:effectLst/>
      </p:bgPr>
    </p:bg>
    <p:spTree>
      <p:nvGrpSpPr>
        <p:cNvPr id="1" name="Shape 7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9" name="Google Shape;739;p13"/>
          <p:cNvSpPr txBox="1">
            <a:spLocks noGrp="1"/>
          </p:cNvSpPr>
          <p:nvPr>
            <p:ph type="subTitle" idx="1"/>
          </p:nvPr>
        </p:nvSpPr>
        <p:spPr>
          <a:xfrm>
            <a:off x="880122" y="2021649"/>
            <a:ext cx="2282100" cy="39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400">
                <a:latin typeface="Norican"/>
                <a:ea typeface="Norican"/>
                <a:cs typeface="Norican"/>
                <a:sym typeface="Norican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740" name="Google Shape;740;p13"/>
          <p:cNvSpPr txBox="1">
            <a:spLocks noGrp="1"/>
          </p:cNvSpPr>
          <p:nvPr>
            <p:ph type="subTitle" idx="2"/>
          </p:nvPr>
        </p:nvSpPr>
        <p:spPr>
          <a:xfrm>
            <a:off x="880133" y="2313997"/>
            <a:ext cx="2282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1" name="Google Shape;741;p13"/>
          <p:cNvSpPr txBox="1">
            <a:spLocks noGrp="1"/>
          </p:cNvSpPr>
          <p:nvPr>
            <p:ph type="title"/>
          </p:nvPr>
        </p:nvSpPr>
        <p:spPr>
          <a:xfrm>
            <a:off x="711600" y="537600"/>
            <a:ext cx="7720800" cy="64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742" name="Google Shape;742;p13"/>
          <p:cNvSpPr txBox="1">
            <a:spLocks noGrp="1"/>
          </p:cNvSpPr>
          <p:nvPr>
            <p:ph type="title" idx="3" hasCustomPrompt="1"/>
          </p:nvPr>
        </p:nvSpPr>
        <p:spPr>
          <a:xfrm>
            <a:off x="1595625" y="1414750"/>
            <a:ext cx="851100" cy="484500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2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743" name="Google Shape;743;p13"/>
          <p:cNvSpPr txBox="1">
            <a:spLocks noGrp="1"/>
          </p:cNvSpPr>
          <p:nvPr>
            <p:ph type="subTitle" idx="4"/>
          </p:nvPr>
        </p:nvSpPr>
        <p:spPr>
          <a:xfrm>
            <a:off x="3430945" y="2021649"/>
            <a:ext cx="2282100" cy="39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400">
                <a:latin typeface="Norican"/>
                <a:ea typeface="Norican"/>
                <a:cs typeface="Norican"/>
                <a:sym typeface="Norican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744" name="Google Shape;744;p13"/>
          <p:cNvSpPr txBox="1">
            <a:spLocks noGrp="1"/>
          </p:cNvSpPr>
          <p:nvPr>
            <p:ph type="subTitle" idx="5"/>
          </p:nvPr>
        </p:nvSpPr>
        <p:spPr>
          <a:xfrm>
            <a:off x="3430955" y="2313997"/>
            <a:ext cx="2282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5" name="Google Shape;745;p13"/>
          <p:cNvSpPr txBox="1">
            <a:spLocks noGrp="1"/>
          </p:cNvSpPr>
          <p:nvPr>
            <p:ph type="title" idx="6" hasCustomPrompt="1"/>
          </p:nvPr>
        </p:nvSpPr>
        <p:spPr>
          <a:xfrm>
            <a:off x="4146449" y="1414750"/>
            <a:ext cx="851100" cy="484500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2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746" name="Google Shape;746;p13"/>
          <p:cNvSpPr txBox="1">
            <a:spLocks noGrp="1"/>
          </p:cNvSpPr>
          <p:nvPr>
            <p:ph type="subTitle" idx="7"/>
          </p:nvPr>
        </p:nvSpPr>
        <p:spPr>
          <a:xfrm>
            <a:off x="5981778" y="2021649"/>
            <a:ext cx="2282100" cy="39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400">
                <a:latin typeface="Norican"/>
                <a:ea typeface="Norican"/>
                <a:cs typeface="Norican"/>
                <a:sym typeface="Norican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747" name="Google Shape;747;p13"/>
          <p:cNvSpPr txBox="1">
            <a:spLocks noGrp="1"/>
          </p:cNvSpPr>
          <p:nvPr>
            <p:ph type="subTitle" idx="8"/>
          </p:nvPr>
        </p:nvSpPr>
        <p:spPr>
          <a:xfrm>
            <a:off x="5981778" y="2313997"/>
            <a:ext cx="2282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8" name="Google Shape;748;p13"/>
          <p:cNvSpPr txBox="1">
            <a:spLocks noGrp="1"/>
          </p:cNvSpPr>
          <p:nvPr>
            <p:ph type="title" idx="9" hasCustomPrompt="1"/>
          </p:nvPr>
        </p:nvSpPr>
        <p:spPr>
          <a:xfrm>
            <a:off x="6697275" y="1414750"/>
            <a:ext cx="851100" cy="484500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2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749" name="Google Shape;749;p13"/>
          <p:cNvSpPr txBox="1">
            <a:spLocks noGrp="1"/>
          </p:cNvSpPr>
          <p:nvPr>
            <p:ph type="subTitle" idx="13"/>
          </p:nvPr>
        </p:nvSpPr>
        <p:spPr>
          <a:xfrm>
            <a:off x="2155533" y="3729847"/>
            <a:ext cx="2282100" cy="39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400">
                <a:latin typeface="Norican"/>
                <a:ea typeface="Norican"/>
                <a:cs typeface="Norican"/>
                <a:sym typeface="Norican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750" name="Google Shape;750;p13"/>
          <p:cNvSpPr txBox="1">
            <a:spLocks noGrp="1"/>
          </p:cNvSpPr>
          <p:nvPr>
            <p:ph type="subTitle" idx="14"/>
          </p:nvPr>
        </p:nvSpPr>
        <p:spPr>
          <a:xfrm>
            <a:off x="2155543" y="4022195"/>
            <a:ext cx="2282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1" name="Google Shape;751;p13"/>
          <p:cNvSpPr txBox="1">
            <a:spLocks noGrp="1"/>
          </p:cNvSpPr>
          <p:nvPr>
            <p:ph type="title" idx="15" hasCustomPrompt="1"/>
          </p:nvPr>
        </p:nvSpPr>
        <p:spPr>
          <a:xfrm>
            <a:off x="2871050" y="3122950"/>
            <a:ext cx="851100" cy="484500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2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r>
              <a:t>xx%</a:t>
            </a:r>
          </a:p>
        </p:txBody>
      </p:sp>
      <p:sp>
        <p:nvSpPr>
          <p:cNvPr id="752" name="Google Shape;752;p13"/>
          <p:cNvSpPr txBox="1">
            <a:spLocks noGrp="1"/>
          </p:cNvSpPr>
          <p:nvPr>
            <p:ph type="subTitle" idx="16"/>
          </p:nvPr>
        </p:nvSpPr>
        <p:spPr>
          <a:xfrm>
            <a:off x="4706357" y="3729847"/>
            <a:ext cx="2282100" cy="39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400">
                <a:latin typeface="Norican"/>
                <a:ea typeface="Norican"/>
                <a:cs typeface="Norican"/>
                <a:sym typeface="Norican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None/>
              <a:defRPr sz="2000" b="1"/>
            </a:lvl9pPr>
          </a:lstStyle>
          <a:p>
            <a:endParaRPr/>
          </a:p>
        </p:txBody>
      </p:sp>
      <p:sp>
        <p:nvSpPr>
          <p:cNvPr id="753" name="Google Shape;753;p13"/>
          <p:cNvSpPr txBox="1">
            <a:spLocks noGrp="1"/>
          </p:cNvSpPr>
          <p:nvPr>
            <p:ph type="subTitle" idx="17"/>
          </p:nvPr>
        </p:nvSpPr>
        <p:spPr>
          <a:xfrm>
            <a:off x="4706367" y="4022195"/>
            <a:ext cx="22821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4" name="Google Shape;754;p13"/>
          <p:cNvSpPr txBox="1">
            <a:spLocks noGrp="1"/>
          </p:cNvSpPr>
          <p:nvPr>
            <p:ph type="title" idx="18" hasCustomPrompt="1"/>
          </p:nvPr>
        </p:nvSpPr>
        <p:spPr>
          <a:xfrm>
            <a:off x="5421850" y="3122950"/>
            <a:ext cx="851100" cy="484500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2800">
                <a:solidFill>
                  <a:schemeClr val="lt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r>
              <a:t>xx%</a:t>
            </a:r>
          </a:p>
        </p:txBody>
      </p:sp>
      <p:grpSp>
        <p:nvGrpSpPr>
          <p:cNvPr id="755" name="Google Shape;755;p13"/>
          <p:cNvGrpSpPr/>
          <p:nvPr/>
        </p:nvGrpSpPr>
        <p:grpSpPr>
          <a:xfrm flipH="1">
            <a:off x="8633075" y="4285973"/>
            <a:ext cx="312803" cy="572698"/>
            <a:chOff x="856804" y="4306976"/>
            <a:chExt cx="199149" cy="364613"/>
          </a:xfrm>
        </p:grpSpPr>
        <p:sp>
          <p:nvSpPr>
            <p:cNvPr id="756" name="Google Shape;756;p13"/>
            <p:cNvSpPr/>
            <p:nvPr/>
          </p:nvSpPr>
          <p:spPr>
            <a:xfrm>
              <a:off x="864339" y="4317990"/>
              <a:ext cx="88821" cy="81028"/>
            </a:xfrm>
            <a:custGeom>
              <a:avLst/>
              <a:gdLst/>
              <a:ahLst/>
              <a:cxnLst/>
              <a:rect l="l" t="t" r="r" b="b"/>
              <a:pathLst>
                <a:path w="1379" h="1258" extrusionOk="0">
                  <a:moveTo>
                    <a:pt x="216" y="0"/>
                  </a:moveTo>
                  <a:cubicBezTo>
                    <a:pt x="167" y="0"/>
                    <a:pt x="123" y="39"/>
                    <a:pt x="85" y="115"/>
                  </a:cubicBezTo>
                  <a:cubicBezTo>
                    <a:pt x="1" y="351"/>
                    <a:pt x="135" y="838"/>
                    <a:pt x="387" y="989"/>
                  </a:cubicBezTo>
                  <a:cubicBezTo>
                    <a:pt x="370" y="838"/>
                    <a:pt x="253" y="703"/>
                    <a:pt x="286" y="535"/>
                  </a:cubicBezTo>
                  <a:lnTo>
                    <a:pt x="286" y="535"/>
                  </a:lnTo>
                  <a:cubicBezTo>
                    <a:pt x="471" y="771"/>
                    <a:pt x="505" y="1073"/>
                    <a:pt x="740" y="1258"/>
                  </a:cubicBezTo>
                  <a:cubicBezTo>
                    <a:pt x="1026" y="1056"/>
                    <a:pt x="1328" y="586"/>
                    <a:pt x="1378" y="283"/>
                  </a:cubicBezTo>
                  <a:cubicBezTo>
                    <a:pt x="1378" y="250"/>
                    <a:pt x="1378" y="216"/>
                    <a:pt x="1378" y="183"/>
                  </a:cubicBezTo>
                  <a:cubicBezTo>
                    <a:pt x="1345" y="132"/>
                    <a:pt x="1328" y="48"/>
                    <a:pt x="1294" y="31"/>
                  </a:cubicBezTo>
                  <a:cubicBezTo>
                    <a:pt x="1285" y="22"/>
                    <a:pt x="1270" y="18"/>
                    <a:pt x="1253" y="18"/>
                  </a:cubicBezTo>
                  <a:cubicBezTo>
                    <a:pt x="1210" y="18"/>
                    <a:pt x="1151" y="45"/>
                    <a:pt x="1126" y="82"/>
                  </a:cubicBezTo>
                  <a:cubicBezTo>
                    <a:pt x="1026" y="183"/>
                    <a:pt x="942" y="300"/>
                    <a:pt x="858" y="418"/>
                  </a:cubicBezTo>
                  <a:cubicBezTo>
                    <a:pt x="807" y="493"/>
                    <a:pt x="761" y="531"/>
                    <a:pt x="715" y="531"/>
                  </a:cubicBezTo>
                  <a:cubicBezTo>
                    <a:pt x="669" y="531"/>
                    <a:pt x="622" y="493"/>
                    <a:pt x="572" y="418"/>
                  </a:cubicBezTo>
                  <a:cubicBezTo>
                    <a:pt x="488" y="300"/>
                    <a:pt x="421" y="183"/>
                    <a:pt x="337" y="65"/>
                  </a:cubicBezTo>
                  <a:cubicBezTo>
                    <a:pt x="294" y="22"/>
                    <a:pt x="253" y="0"/>
                    <a:pt x="21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7" name="Google Shape;757;p13"/>
            <p:cNvSpPr/>
            <p:nvPr/>
          </p:nvSpPr>
          <p:spPr>
            <a:xfrm>
              <a:off x="873034" y="4467543"/>
              <a:ext cx="117999" cy="105761"/>
            </a:xfrm>
            <a:custGeom>
              <a:avLst/>
              <a:gdLst/>
              <a:ahLst/>
              <a:cxnLst/>
              <a:rect l="l" t="t" r="r" b="b"/>
              <a:pathLst>
                <a:path w="1832" h="1642" extrusionOk="0">
                  <a:moveTo>
                    <a:pt x="1647" y="196"/>
                  </a:moveTo>
                  <a:lnTo>
                    <a:pt x="1647" y="196"/>
                  </a:lnTo>
                  <a:cubicBezTo>
                    <a:pt x="1748" y="364"/>
                    <a:pt x="1697" y="583"/>
                    <a:pt x="1529" y="683"/>
                  </a:cubicBezTo>
                  <a:cubicBezTo>
                    <a:pt x="1563" y="499"/>
                    <a:pt x="1596" y="364"/>
                    <a:pt x="1647" y="196"/>
                  </a:cubicBezTo>
                  <a:close/>
                  <a:moveTo>
                    <a:pt x="1680" y="1"/>
                  </a:moveTo>
                  <a:cubicBezTo>
                    <a:pt x="1660" y="1"/>
                    <a:pt x="1638" y="4"/>
                    <a:pt x="1613" y="11"/>
                  </a:cubicBezTo>
                  <a:cubicBezTo>
                    <a:pt x="1395" y="62"/>
                    <a:pt x="1059" y="297"/>
                    <a:pt x="1042" y="583"/>
                  </a:cubicBezTo>
                  <a:cubicBezTo>
                    <a:pt x="1042" y="633"/>
                    <a:pt x="991" y="700"/>
                    <a:pt x="958" y="700"/>
                  </a:cubicBezTo>
                  <a:cubicBezTo>
                    <a:pt x="952" y="703"/>
                    <a:pt x="945" y="705"/>
                    <a:pt x="938" y="705"/>
                  </a:cubicBezTo>
                  <a:cubicBezTo>
                    <a:pt x="906" y="705"/>
                    <a:pt x="865" y="677"/>
                    <a:pt x="823" y="650"/>
                  </a:cubicBezTo>
                  <a:cubicBezTo>
                    <a:pt x="790" y="616"/>
                    <a:pt x="773" y="583"/>
                    <a:pt x="756" y="549"/>
                  </a:cubicBezTo>
                  <a:cubicBezTo>
                    <a:pt x="605" y="381"/>
                    <a:pt x="454" y="213"/>
                    <a:pt x="286" y="78"/>
                  </a:cubicBezTo>
                  <a:cubicBezTo>
                    <a:pt x="269" y="45"/>
                    <a:pt x="235" y="28"/>
                    <a:pt x="219" y="28"/>
                  </a:cubicBezTo>
                  <a:cubicBezTo>
                    <a:pt x="193" y="17"/>
                    <a:pt x="169" y="12"/>
                    <a:pt x="147" y="12"/>
                  </a:cubicBezTo>
                  <a:cubicBezTo>
                    <a:pt x="68" y="12"/>
                    <a:pt x="13" y="81"/>
                    <a:pt x="0" y="213"/>
                  </a:cubicBezTo>
                  <a:cubicBezTo>
                    <a:pt x="0" y="297"/>
                    <a:pt x="0" y="381"/>
                    <a:pt x="17" y="465"/>
                  </a:cubicBezTo>
                  <a:cubicBezTo>
                    <a:pt x="118" y="767"/>
                    <a:pt x="269" y="1036"/>
                    <a:pt x="487" y="1271"/>
                  </a:cubicBezTo>
                  <a:cubicBezTo>
                    <a:pt x="538" y="1322"/>
                    <a:pt x="622" y="1355"/>
                    <a:pt x="689" y="1355"/>
                  </a:cubicBezTo>
                  <a:cubicBezTo>
                    <a:pt x="840" y="1355"/>
                    <a:pt x="975" y="1305"/>
                    <a:pt x="1075" y="1221"/>
                  </a:cubicBezTo>
                  <a:cubicBezTo>
                    <a:pt x="1193" y="1154"/>
                    <a:pt x="1277" y="1053"/>
                    <a:pt x="1361" y="935"/>
                  </a:cubicBezTo>
                  <a:cubicBezTo>
                    <a:pt x="1395" y="885"/>
                    <a:pt x="1428" y="851"/>
                    <a:pt x="1479" y="784"/>
                  </a:cubicBezTo>
                  <a:lnTo>
                    <a:pt x="1479" y="784"/>
                  </a:lnTo>
                  <a:cubicBezTo>
                    <a:pt x="1495" y="935"/>
                    <a:pt x="1428" y="1087"/>
                    <a:pt x="1277" y="1221"/>
                  </a:cubicBezTo>
                  <a:cubicBezTo>
                    <a:pt x="1143" y="1339"/>
                    <a:pt x="975" y="1439"/>
                    <a:pt x="756" y="1523"/>
                  </a:cubicBezTo>
                  <a:cubicBezTo>
                    <a:pt x="823" y="1557"/>
                    <a:pt x="874" y="1574"/>
                    <a:pt x="924" y="1591"/>
                  </a:cubicBezTo>
                  <a:cubicBezTo>
                    <a:pt x="958" y="1607"/>
                    <a:pt x="991" y="1641"/>
                    <a:pt x="1025" y="1641"/>
                  </a:cubicBezTo>
                  <a:cubicBezTo>
                    <a:pt x="1059" y="1641"/>
                    <a:pt x="1109" y="1641"/>
                    <a:pt x="1126" y="1607"/>
                  </a:cubicBezTo>
                  <a:cubicBezTo>
                    <a:pt x="1260" y="1473"/>
                    <a:pt x="1378" y="1322"/>
                    <a:pt x="1495" y="1171"/>
                  </a:cubicBezTo>
                  <a:cubicBezTo>
                    <a:pt x="1647" y="952"/>
                    <a:pt x="1748" y="700"/>
                    <a:pt x="1815" y="431"/>
                  </a:cubicBezTo>
                  <a:cubicBezTo>
                    <a:pt x="1832" y="330"/>
                    <a:pt x="1832" y="230"/>
                    <a:pt x="1815" y="129"/>
                  </a:cubicBezTo>
                  <a:cubicBezTo>
                    <a:pt x="1801" y="49"/>
                    <a:pt x="1757" y="1"/>
                    <a:pt x="16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8" name="Google Shape;758;p13"/>
            <p:cNvSpPr/>
            <p:nvPr/>
          </p:nvSpPr>
          <p:spPr>
            <a:xfrm>
              <a:off x="988772" y="4593782"/>
              <a:ext cx="59644" cy="66085"/>
            </a:xfrm>
            <a:custGeom>
              <a:avLst/>
              <a:gdLst/>
              <a:ahLst/>
              <a:cxnLst/>
              <a:rect l="l" t="t" r="r" b="b"/>
              <a:pathLst>
                <a:path w="926" h="1026" extrusionOk="0">
                  <a:moveTo>
                    <a:pt x="135" y="0"/>
                  </a:moveTo>
                  <a:lnTo>
                    <a:pt x="135" y="0"/>
                  </a:lnTo>
                  <a:cubicBezTo>
                    <a:pt x="1" y="353"/>
                    <a:pt x="152" y="874"/>
                    <a:pt x="404" y="1025"/>
                  </a:cubicBezTo>
                  <a:cubicBezTo>
                    <a:pt x="690" y="807"/>
                    <a:pt x="925" y="370"/>
                    <a:pt x="824" y="185"/>
                  </a:cubicBezTo>
                  <a:lnTo>
                    <a:pt x="824" y="185"/>
                  </a:lnTo>
                  <a:cubicBezTo>
                    <a:pt x="740" y="269"/>
                    <a:pt x="673" y="353"/>
                    <a:pt x="589" y="420"/>
                  </a:cubicBezTo>
                  <a:cubicBezTo>
                    <a:pt x="544" y="465"/>
                    <a:pt x="486" y="524"/>
                    <a:pt x="438" y="524"/>
                  </a:cubicBezTo>
                  <a:cubicBezTo>
                    <a:pt x="432" y="524"/>
                    <a:pt x="426" y="523"/>
                    <a:pt x="421" y="521"/>
                  </a:cubicBezTo>
                  <a:cubicBezTo>
                    <a:pt x="371" y="504"/>
                    <a:pt x="320" y="420"/>
                    <a:pt x="287" y="370"/>
                  </a:cubicBezTo>
                  <a:cubicBezTo>
                    <a:pt x="236" y="252"/>
                    <a:pt x="203" y="151"/>
                    <a:pt x="13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9" name="Google Shape;759;p13"/>
            <p:cNvSpPr/>
            <p:nvPr/>
          </p:nvSpPr>
          <p:spPr>
            <a:xfrm>
              <a:off x="856804" y="4306976"/>
              <a:ext cx="105761" cy="104795"/>
            </a:xfrm>
            <a:custGeom>
              <a:avLst/>
              <a:gdLst/>
              <a:ahLst/>
              <a:cxnLst/>
              <a:rect l="l" t="t" r="r" b="b"/>
              <a:pathLst>
                <a:path w="1642" h="1627" extrusionOk="0">
                  <a:moveTo>
                    <a:pt x="370" y="169"/>
                  </a:moveTo>
                  <a:cubicBezTo>
                    <a:pt x="387" y="186"/>
                    <a:pt x="420" y="202"/>
                    <a:pt x="454" y="236"/>
                  </a:cubicBezTo>
                  <a:cubicBezTo>
                    <a:pt x="538" y="354"/>
                    <a:pt x="605" y="471"/>
                    <a:pt x="689" y="589"/>
                  </a:cubicBezTo>
                  <a:cubicBezTo>
                    <a:pt x="739" y="664"/>
                    <a:pt x="786" y="702"/>
                    <a:pt x="832" y="702"/>
                  </a:cubicBezTo>
                  <a:cubicBezTo>
                    <a:pt x="878" y="702"/>
                    <a:pt x="924" y="664"/>
                    <a:pt x="975" y="589"/>
                  </a:cubicBezTo>
                  <a:cubicBezTo>
                    <a:pt x="1059" y="471"/>
                    <a:pt x="1143" y="354"/>
                    <a:pt x="1243" y="253"/>
                  </a:cubicBezTo>
                  <a:cubicBezTo>
                    <a:pt x="1268" y="216"/>
                    <a:pt x="1318" y="189"/>
                    <a:pt x="1363" y="189"/>
                  </a:cubicBezTo>
                  <a:cubicBezTo>
                    <a:pt x="1381" y="189"/>
                    <a:pt x="1397" y="193"/>
                    <a:pt x="1411" y="202"/>
                  </a:cubicBezTo>
                  <a:cubicBezTo>
                    <a:pt x="1445" y="219"/>
                    <a:pt x="1462" y="303"/>
                    <a:pt x="1495" y="354"/>
                  </a:cubicBezTo>
                  <a:cubicBezTo>
                    <a:pt x="1495" y="387"/>
                    <a:pt x="1495" y="421"/>
                    <a:pt x="1495" y="454"/>
                  </a:cubicBezTo>
                  <a:cubicBezTo>
                    <a:pt x="1495" y="471"/>
                    <a:pt x="1479" y="488"/>
                    <a:pt x="1479" y="505"/>
                  </a:cubicBezTo>
                  <a:cubicBezTo>
                    <a:pt x="1479" y="522"/>
                    <a:pt x="1479" y="522"/>
                    <a:pt x="1462" y="538"/>
                  </a:cubicBezTo>
                  <a:cubicBezTo>
                    <a:pt x="1462" y="555"/>
                    <a:pt x="1462" y="572"/>
                    <a:pt x="1462" y="589"/>
                  </a:cubicBezTo>
                  <a:cubicBezTo>
                    <a:pt x="1445" y="606"/>
                    <a:pt x="1445" y="622"/>
                    <a:pt x="1428" y="656"/>
                  </a:cubicBezTo>
                  <a:cubicBezTo>
                    <a:pt x="1428" y="673"/>
                    <a:pt x="1411" y="706"/>
                    <a:pt x="1395" y="740"/>
                  </a:cubicBezTo>
                  <a:cubicBezTo>
                    <a:pt x="1378" y="774"/>
                    <a:pt x="1361" y="807"/>
                    <a:pt x="1344" y="841"/>
                  </a:cubicBezTo>
                  <a:cubicBezTo>
                    <a:pt x="1327" y="874"/>
                    <a:pt x="1327" y="891"/>
                    <a:pt x="1311" y="908"/>
                  </a:cubicBezTo>
                  <a:cubicBezTo>
                    <a:pt x="1260" y="1009"/>
                    <a:pt x="1193" y="1093"/>
                    <a:pt x="1126" y="1177"/>
                  </a:cubicBezTo>
                  <a:cubicBezTo>
                    <a:pt x="1109" y="1194"/>
                    <a:pt x="1092" y="1211"/>
                    <a:pt x="1092" y="1227"/>
                  </a:cubicBezTo>
                  <a:cubicBezTo>
                    <a:pt x="1075" y="1227"/>
                    <a:pt x="1075" y="1244"/>
                    <a:pt x="1059" y="1244"/>
                  </a:cubicBezTo>
                  <a:cubicBezTo>
                    <a:pt x="991" y="1328"/>
                    <a:pt x="924" y="1379"/>
                    <a:pt x="874" y="1429"/>
                  </a:cubicBezTo>
                  <a:cubicBezTo>
                    <a:pt x="857" y="1429"/>
                    <a:pt x="840" y="1412"/>
                    <a:pt x="823" y="1412"/>
                  </a:cubicBezTo>
                  <a:cubicBezTo>
                    <a:pt x="823" y="1395"/>
                    <a:pt x="807" y="1395"/>
                    <a:pt x="807" y="1379"/>
                  </a:cubicBezTo>
                  <a:cubicBezTo>
                    <a:pt x="790" y="1362"/>
                    <a:pt x="773" y="1345"/>
                    <a:pt x="756" y="1328"/>
                  </a:cubicBezTo>
                  <a:cubicBezTo>
                    <a:pt x="739" y="1311"/>
                    <a:pt x="723" y="1278"/>
                    <a:pt x="706" y="1261"/>
                  </a:cubicBezTo>
                  <a:cubicBezTo>
                    <a:pt x="689" y="1227"/>
                    <a:pt x="672" y="1211"/>
                    <a:pt x="655" y="1177"/>
                  </a:cubicBezTo>
                  <a:cubicBezTo>
                    <a:pt x="639" y="1143"/>
                    <a:pt x="622" y="1110"/>
                    <a:pt x="605" y="1093"/>
                  </a:cubicBezTo>
                  <a:cubicBezTo>
                    <a:pt x="605" y="1093"/>
                    <a:pt x="605" y="1076"/>
                    <a:pt x="605" y="1076"/>
                  </a:cubicBezTo>
                  <a:cubicBezTo>
                    <a:pt x="605" y="1059"/>
                    <a:pt x="588" y="1042"/>
                    <a:pt x="588" y="1042"/>
                  </a:cubicBezTo>
                  <a:cubicBezTo>
                    <a:pt x="555" y="992"/>
                    <a:pt x="538" y="942"/>
                    <a:pt x="521" y="891"/>
                  </a:cubicBezTo>
                  <a:cubicBezTo>
                    <a:pt x="504" y="858"/>
                    <a:pt x="487" y="824"/>
                    <a:pt x="454" y="790"/>
                  </a:cubicBezTo>
                  <a:cubicBezTo>
                    <a:pt x="437" y="757"/>
                    <a:pt x="420" y="723"/>
                    <a:pt x="403" y="706"/>
                  </a:cubicBezTo>
                  <a:cubicBezTo>
                    <a:pt x="403" y="706"/>
                    <a:pt x="387" y="723"/>
                    <a:pt x="387" y="740"/>
                  </a:cubicBezTo>
                  <a:cubicBezTo>
                    <a:pt x="387" y="774"/>
                    <a:pt x="387" y="807"/>
                    <a:pt x="403" y="841"/>
                  </a:cubicBezTo>
                  <a:cubicBezTo>
                    <a:pt x="403" y="858"/>
                    <a:pt x="403" y="874"/>
                    <a:pt x="403" y="891"/>
                  </a:cubicBezTo>
                  <a:lnTo>
                    <a:pt x="420" y="891"/>
                  </a:lnTo>
                  <a:cubicBezTo>
                    <a:pt x="420" y="891"/>
                    <a:pt x="420" y="891"/>
                    <a:pt x="420" y="908"/>
                  </a:cubicBezTo>
                  <a:cubicBezTo>
                    <a:pt x="454" y="992"/>
                    <a:pt x="487" y="1076"/>
                    <a:pt x="504" y="1160"/>
                  </a:cubicBezTo>
                  <a:cubicBezTo>
                    <a:pt x="269" y="1009"/>
                    <a:pt x="118" y="522"/>
                    <a:pt x="202" y="286"/>
                  </a:cubicBezTo>
                  <a:cubicBezTo>
                    <a:pt x="218" y="270"/>
                    <a:pt x="235" y="236"/>
                    <a:pt x="235" y="236"/>
                  </a:cubicBezTo>
                  <a:cubicBezTo>
                    <a:pt x="252" y="219"/>
                    <a:pt x="252" y="219"/>
                    <a:pt x="252" y="202"/>
                  </a:cubicBezTo>
                  <a:cubicBezTo>
                    <a:pt x="269" y="202"/>
                    <a:pt x="269" y="202"/>
                    <a:pt x="269" y="186"/>
                  </a:cubicBezTo>
                  <a:cubicBezTo>
                    <a:pt x="286" y="186"/>
                    <a:pt x="303" y="169"/>
                    <a:pt x="319" y="169"/>
                  </a:cubicBezTo>
                  <a:close/>
                  <a:moveTo>
                    <a:pt x="319" y="1"/>
                  </a:moveTo>
                  <a:cubicBezTo>
                    <a:pt x="84" y="102"/>
                    <a:pt x="0" y="270"/>
                    <a:pt x="34" y="538"/>
                  </a:cubicBezTo>
                  <a:cubicBezTo>
                    <a:pt x="84" y="975"/>
                    <a:pt x="336" y="1278"/>
                    <a:pt x="655" y="1530"/>
                  </a:cubicBezTo>
                  <a:cubicBezTo>
                    <a:pt x="655" y="1547"/>
                    <a:pt x="655" y="1547"/>
                    <a:pt x="672" y="1547"/>
                  </a:cubicBezTo>
                  <a:cubicBezTo>
                    <a:pt x="689" y="1563"/>
                    <a:pt x="723" y="1597"/>
                    <a:pt x="756" y="1614"/>
                  </a:cubicBezTo>
                  <a:cubicBezTo>
                    <a:pt x="773" y="1622"/>
                    <a:pt x="790" y="1626"/>
                    <a:pt x="809" y="1626"/>
                  </a:cubicBezTo>
                  <a:cubicBezTo>
                    <a:pt x="828" y="1626"/>
                    <a:pt x="849" y="1622"/>
                    <a:pt x="874" y="1614"/>
                  </a:cubicBezTo>
                  <a:cubicBezTo>
                    <a:pt x="907" y="1614"/>
                    <a:pt x="924" y="1597"/>
                    <a:pt x="941" y="1597"/>
                  </a:cubicBezTo>
                  <a:cubicBezTo>
                    <a:pt x="1109" y="1463"/>
                    <a:pt x="1260" y="1295"/>
                    <a:pt x="1361" y="1126"/>
                  </a:cubicBezTo>
                  <a:cubicBezTo>
                    <a:pt x="1428" y="1042"/>
                    <a:pt x="1479" y="942"/>
                    <a:pt x="1512" y="858"/>
                  </a:cubicBezTo>
                  <a:cubicBezTo>
                    <a:pt x="1596" y="690"/>
                    <a:pt x="1630" y="488"/>
                    <a:pt x="1630" y="320"/>
                  </a:cubicBezTo>
                  <a:cubicBezTo>
                    <a:pt x="1641" y="137"/>
                    <a:pt x="1528" y="24"/>
                    <a:pt x="1385" y="24"/>
                  </a:cubicBezTo>
                  <a:cubicBezTo>
                    <a:pt x="1318" y="24"/>
                    <a:pt x="1246" y="48"/>
                    <a:pt x="1176" y="102"/>
                  </a:cubicBezTo>
                  <a:cubicBezTo>
                    <a:pt x="1092" y="152"/>
                    <a:pt x="1025" y="253"/>
                    <a:pt x="941" y="337"/>
                  </a:cubicBezTo>
                  <a:cubicBezTo>
                    <a:pt x="907" y="387"/>
                    <a:pt x="874" y="454"/>
                    <a:pt x="857" y="471"/>
                  </a:cubicBezTo>
                  <a:cubicBezTo>
                    <a:pt x="706" y="320"/>
                    <a:pt x="571" y="186"/>
                    <a:pt x="437" y="51"/>
                  </a:cubicBezTo>
                  <a:cubicBezTo>
                    <a:pt x="403" y="34"/>
                    <a:pt x="387" y="18"/>
                    <a:pt x="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0" name="Google Shape;760;p13"/>
            <p:cNvSpPr/>
            <p:nvPr/>
          </p:nvSpPr>
          <p:spPr>
            <a:xfrm>
              <a:off x="863244" y="4456787"/>
              <a:ext cx="141380" cy="131461"/>
            </a:xfrm>
            <a:custGeom>
              <a:avLst/>
              <a:gdLst/>
              <a:ahLst/>
              <a:cxnLst/>
              <a:rect l="l" t="t" r="r" b="b"/>
              <a:pathLst>
                <a:path w="2195" h="2041" extrusionOk="0">
                  <a:moveTo>
                    <a:pt x="1834" y="168"/>
                  </a:moveTo>
                  <a:cubicBezTo>
                    <a:pt x="1909" y="168"/>
                    <a:pt x="1953" y="213"/>
                    <a:pt x="1967" y="279"/>
                  </a:cubicBezTo>
                  <a:cubicBezTo>
                    <a:pt x="1984" y="397"/>
                    <a:pt x="1984" y="497"/>
                    <a:pt x="1967" y="598"/>
                  </a:cubicBezTo>
                  <a:cubicBezTo>
                    <a:pt x="1916" y="867"/>
                    <a:pt x="1799" y="1119"/>
                    <a:pt x="1647" y="1338"/>
                  </a:cubicBezTo>
                  <a:cubicBezTo>
                    <a:pt x="1530" y="1489"/>
                    <a:pt x="1412" y="1640"/>
                    <a:pt x="1278" y="1774"/>
                  </a:cubicBezTo>
                  <a:cubicBezTo>
                    <a:pt x="1261" y="1808"/>
                    <a:pt x="1211" y="1808"/>
                    <a:pt x="1177" y="1808"/>
                  </a:cubicBezTo>
                  <a:cubicBezTo>
                    <a:pt x="1143" y="1808"/>
                    <a:pt x="1110" y="1774"/>
                    <a:pt x="1076" y="1758"/>
                  </a:cubicBezTo>
                  <a:cubicBezTo>
                    <a:pt x="1026" y="1741"/>
                    <a:pt x="975" y="1724"/>
                    <a:pt x="908" y="1690"/>
                  </a:cubicBezTo>
                  <a:cubicBezTo>
                    <a:pt x="1127" y="1606"/>
                    <a:pt x="1295" y="1506"/>
                    <a:pt x="1429" y="1388"/>
                  </a:cubicBezTo>
                  <a:cubicBezTo>
                    <a:pt x="1580" y="1254"/>
                    <a:pt x="1647" y="1102"/>
                    <a:pt x="1631" y="951"/>
                  </a:cubicBezTo>
                  <a:lnTo>
                    <a:pt x="1631" y="951"/>
                  </a:lnTo>
                  <a:cubicBezTo>
                    <a:pt x="1580" y="1018"/>
                    <a:pt x="1547" y="1052"/>
                    <a:pt x="1513" y="1102"/>
                  </a:cubicBezTo>
                  <a:cubicBezTo>
                    <a:pt x="1429" y="1220"/>
                    <a:pt x="1345" y="1321"/>
                    <a:pt x="1227" y="1388"/>
                  </a:cubicBezTo>
                  <a:cubicBezTo>
                    <a:pt x="1127" y="1472"/>
                    <a:pt x="992" y="1522"/>
                    <a:pt x="841" y="1522"/>
                  </a:cubicBezTo>
                  <a:cubicBezTo>
                    <a:pt x="774" y="1522"/>
                    <a:pt x="690" y="1489"/>
                    <a:pt x="639" y="1438"/>
                  </a:cubicBezTo>
                  <a:cubicBezTo>
                    <a:pt x="421" y="1203"/>
                    <a:pt x="270" y="934"/>
                    <a:pt x="169" y="632"/>
                  </a:cubicBezTo>
                  <a:cubicBezTo>
                    <a:pt x="152" y="548"/>
                    <a:pt x="152" y="464"/>
                    <a:pt x="152" y="380"/>
                  </a:cubicBezTo>
                  <a:cubicBezTo>
                    <a:pt x="165" y="248"/>
                    <a:pt x="220" y="179"/>
                    <a:pt x="299" y="179"/>
                  </a:cubicBezTo>
                  <a:cubicBezTo>
                    <a:pt x="321" y="179"/>
                    <a:pt x="345" y="184"/>
                    <a:pt x="371" y="195"/>
                  </a:cubicBezTo>
                  <a:cubicBezTo>
                    <a:pt x="387" y="195"/>
                    <a:pt x="421" y="212"/>
                    <a:pt x="438" y="245"/>
                  </a:cubicBezTo>
                  <a:cubicBezTo>
                    <a:pt x="606" y="380"/>
                    <a:pt x="757" y="548"/>
                    <a:pt x="908" y="716"/>
                  </a:cubicBezTo>
                  <a:cubicBezTo>
                    <a:pt x="925" y="750"/>
                    <a:pt x="942" y="783"/>
                    <a:pt x="975" y="817"/>
                  </a:cubicBezTo>
                  <a:cubicBezTo>
                    <a:pt x="1017" y="844"/>
                    <a:pt x="1058" y="872"/>
                    <a:pt x="1090" y="872"/>
                  </a:cubicBezTo>
                  <a:cubicBezTo>
                    <a:pt x="1097" y="872"/>
                    <a:pt x="1104" y="870"/>
                    <a:pt x="1110" y="867"/>
                  </a:cubicBezTo>
                  <a:cubicBezTo>
                    <a:pt x="1143" y="867"/>
                    <a:pt x="1194" y="800"/>
                    <a:pt x="1194" y="750"/>
                  </a:cubicBezTo>
                  <a:cubicBezTo>
                    <a:pt x="1211" y="464"/>
                    <a:pt x="1547" y="229"/>
                    <a:pt x="1765" y="178"/>
                  </a:cubicBezTo>
                  <a:cubicBezTo>
                    <a:pt x="1790" y="171"/>
                    <a:pt x="1813" y="168"/>
                    <a:pt x="1834" y="168"/>
                  </a:cubicBezTo>
                  <a:close/>
                  <a:moveTo>
                    <a:pt x="1822" y="0"/>
                  </a:moveTo>
                  <a:cubicBezTo>
                    <a:pt x="1758" y="0"/>
                    <a:pt x="1688" y="14"/>
                    <a:pt x="1614" y="44"/>
                  </a:cubicBezTo>
                  <a:cubicBezTo>
                    <a:pt x="1362" y="161"/>
                    <a:pt x="1177" y="329"/>
                    <a:pt x="1059" y="565"/>
                  </a:cubicBezTo>
                  <a:cubicBezTo>
                    <a:pt x="875" y="397"/>
                    <a:pt x="723" y="229"/>
                    <a:pt x="539" y="94"/>
                  </a:cubicBezTo>
                  <a:cubicBezTo>
                    <a:pt x="522" y="77"/>
                    <a:pt x="505" y="61"/>
                    <a:pt x="471" y="44"/>
                  </a:cubicBezTo>
                  <a:cubicBezTo>
                    <a:pt x="417" y="15"/>
                    <a:pt x="363" y="1"/>
                    <a:pt x="312" y="1"/>
                  </a:cubicBezTo>
                  <a:cubicBezTo>
                    <a:pt x="156" y="1"/>
                    <a:pt x="26" y="127"/>
                    <a:pt x="1" y="329"/>
                  </a:cubicBezTo>
                  <a:cubicBezTo>
                    <a:pt x="1" y="464"/>
                    <a:pt x="1" y="598"/>
                    <a:pt x="51" y="716"/>
                  </a:cubicBezTo>
                  <a:cubicBezTo>
                    <a:pt x="253" y="1254"/>
                    <a:pt x="522" y="1724"/>
                    <a:pt x="1093" y="1942"/>
                  </a:cubicBezTo>
                  <a:cubicBezTo>
                    <a:pt x="1110" y="1942"/>
                    <a:pt x="1143" y="1959"/>
                    <a:pt x="1160" y="1976"/>
                  </a:cubicBezTo>
                  <a:cubicBezTo>
                    <a:pt x="1187" y="2023"/>
                    <a:pt x="1214" y="2040"/>
                    <a:pt x="1240" y="2040"/>
                  </a:cubicBezTo>
                  <a:cubicBezTo>
                    <a:pt x="1281" y="2040"/>
                    <a:pt x="1321" y="2000"/>
                    <a:pt x="1362" y="1959"/>
                  </a:cubicBezTo>
                  <a:cubicBezTo>
                    <a:pt x="1479" y="1825"/>
                    <a:pt x="1597" y="1707"/>
                    <a:pt x="1698" y="1573"/>
                  </a:cubicBezTo>
                  <a:cubicBezTo>
                    <a:pt x="1765" y="1472"/>
                    <a:pt x="1832" y="1371"/>
                    <a:pt x="1900" y="1270"/>
                  </a:cubicBezTo>
                  <a:cubicBezTo>
                    <a:pt x="2034" y="1018"/>
                    <a:pt x="2135" y="750"/>
                    <a:pt x="2168" y="464"/>
                  </a:cubicBezTo>
                  <a:cubicBezTo>
                    <a:pt x="2195" y="176"/>
                    <a:pt x="2047" y="0"/>
                    <a:pt x="1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1" name="Google Shape;761;p13"/>
            <p:cNvSpPr/>
            <p:nvPr/>
          </p:nvSpPr>
          <p:spPr>
            <a:xfrm>
              <a:off x="984457" y="4584056"/>
              <a:ext cx="71495" cy="87533"/>
            </a:xfrm>
            <a:custGeom>
              <a:avLst/>
              <a:gdLst/>
              <a:ahLst/>
              <a:cxnLst/>
              <a:rect l="l" t="t" r="r" b="b"/>
              <a:pathLst>
                <a:path w="1110" h="1359" extrusionOk="0">
                  <a:moveTo>
                    <a:pt x="202" y="151"/>
                  </a:moveTo>
                  <a:cubicBezTo>
                    <a:pt x="219" y="185"/>
                    <a:pt x="219" y="202"/>
                    <a:pt x="236" y="218"/>
                  </a:cubicBezTo>
                  <a:cubicBezTo>
                    <a:pt x="286" y="336"/>
                    <a:pt x="320" y="420"/>
                    <a:pt x="354" y="521"/>
                  </a:cubicBezTo>
                  <a:cubicBezTo>
                    <a:pt x="387" y="571"/>
                    <a:pt x="438" y="655"/>
                    <a:pt x="488" y="672"/>
                  </a:cubicBezTo>
                  <a:cubicBezTo>
                    <a:pt x="493" y="674"/>
                    <a:pt x="499" y="675"/>
                    <a:pt x="505" y="675"/>
                  </a:cubicBezTo>
                  <a:cubicBezTo>
                    <a:pt x="553" y="675"/>
                    <a:pt x="611" y="616"/>
                    <a:pt x="656" y="571"/>
                  </a:cubicBezTo>
                  <a:cubicBezTo>
                    <a:pt x="740" y="504"/>
                    <a:pt x="807" y="420"/>
                    <a:pt x="891" y="336"/>
                  </a:cubicBezTo>
                  <a:cubicBezTo>
                    <a:pt x="908" y="370"/>
                    <a:pt x="925" y="403"/>
                    <a:pt x="925" y="437"/>
                  </a:cubicBezTo>
                  <a:cubicBezTo>
                    <a:pt x="925" y="454"/>
                    <a:pt x="908" y="471"/>
                    <a:pt x="908" y="504"/>
                  </a:cubicBezTo>
                  <a:cubicBezTo>
                    <a:pt x="908" y="521"/>
                    <a:pt x="908" y="538"/>
                    <a:pt x="891" y="555"/>
                  </a:cubicBezTo>
                  <a:cubicBezTo>
                    <a:pt x="891" y="571"/>
                    <a:pt x="891" y="588"/>
                    <a:pt x="891" y="605"/>
                  </a:cubicBezTo>
                  <a:cubicBezTo>
                    <a:pt x="858" y="706"/>
                    <a:pt x="790" y="823"/>
                    <a:pt x="723" y="924"/>
                  </a:cubicBezTo>
                  <a:cubicBezTo>
                    <a:pt x="690" y="941"/>
                    <a:pt x="673" y="975"/>
                    <a:pt x="656" y="991"/>
                  </a:cubicBezTo>
                  <a:cubicBezTo>
                    <a:pt x="606" y="1059"/>
                    <a:pt x="538" y="1126"/>
                    <a:pt x="471" y="1176"/>
                  </a:cubicBezTo>
                  <a:cubicBezTo>
                    <a:pt x="471" y="1176"/>
                    <a:pt x="454" y="1176"/>
                    <a:pt x="454" y="1159"/>
                  </a:cubicBezTo>
                  <a:cubicBezTo>
                    <a:pt x="438" y="1159"/>
                    <a:pt x="438" y="1143"/>
                    <a:pt x="421" y="1143"/>
                  </a:cubicBezTo>
                  <a:cubicBezTo>
                    <a:pt x="404" y="1126"/>
                    <a:pt x="387" y="1109"/>
                    <a:pt x="387" y="1092"/>
                  </a:cubicBezTo>
                  <a:cubicBezTo>
                    <a:pt x="337" y="1059"/>
                    <a:pt x="303" y="991"/>
                    <a:pt x="270" y="941"/>
                  </a:cubicBezTo>
                  <a:cubicBezTo>
                    <a:pt x="253" y="924"/>
                    <a:pt x="253" y="907"/>
                    <a:pt x="253" y="891"/>
                  </a:cubicBezTo>
                  <a:cubicBezTo>
                    <a:pt x="236" y="874"/>
                    <a:pt x="236" y="857"/>
                    <a:pt x="219" y="840"/>
                  </a:cubicBezTo>
                  <a:cubicBezTo>
                    <a:pt x="219" y="807"/>
                    <a:pt x="202" y="773"/>
                    <a:pt x="202" y="739"/>
                  </a:cubicBezTo>
                  <a:cubicBezTo>
                    <a:pt x="186" y="689"/>
                    <a:pt x="169" y="622"/>
                    <a:pt x="152" y="555"/>
                  </a:cubicBezTo>
                  <a:cubicBezTo>
                    <a:pt x="152" y="555"/>
                    <a:pt x="152" y="555"/>
                    <a:pt x="152" y="538"/>
                  </a:cubicBezTo>
                  <a:cubicBezTo>
                    <a:pt x="152" y="521"/>
                    <a:pt x="152" y="504"/>
                    <a:pt x="152" y="487"/>
                  </a:cubicBezTo>
                  <a:cubicBezTo>
                    <a:pt x="152" y="454"/>
                    <a:pt x="152" y="420"/>
                    <a:pt x="152" y="386"/>
                  </a:cubicBezTo>
                  <a:cubicBezTo>
                    <a:pt x="152" y="370"/>
                    <a:pt x="152" y="336"/>
                    <a:pt x="169" y="319"/>
                  </a:cubicBezTo>
                  <a:cubicBezTo>
                    <a:pt x="169" y="286"/>
                    <a:pt x="169" y="252"/>
                    <a:pt x="186" y="235"/>
                  </a:cubicBezTo>
                  <a:cubicBezTo>
                    <a:pt x="186" y="235"/>
                    <a:pt x="186" y="218"/>
                    <a:pt x="186" y="218"/>
                  </a:cubicBezTo>
                  <a:cubicBezTo>
                    <a:pt x="186" y="202"/>
                    <a:pt x="202" y="168"/>
                    <a:pt x="202" y="151"/>
                  </a:cubicBezTo>
                  <a:close/>
                  <a:moveTo>
                    <a:pt x="186" y="0"/>
                  </a:moveTo>
                  <a:cubicBezTo>
                    <a:pt x="135" y="17"/>
                    <a:pt x="51" y="84"/>
                    <a:pt x="34" y="151"/>
                  </a:cubicBezTo>
                  <a:cubicBezTo>
                    <a:pt x="18" y="286"/>
                    <a:pt x="1" y="437"/>
                    <a:pt x="18" y="588"/>
                  </a:cubicBezTo>
                  <a:cubicBezTo>
                    <a:pt x="34" y="857"/>
                    <a:pt x="102" y="1109"/>
                    <a:pt x="337" y="1294"/>
                  </a:cubicBezTo>
                  <a:cubicBezTo>
                    <a:pt x="394" y="1337"/>
                    <a:pt x="443" y="1359"/>
                    <a:pt x="487" y="1359"/>
                  </a:cubicBezTo>
                  <a:cubicBezTo>
                    <a:pt x="546" y="1359"/>
                    <a:pt x="598" y="1320"/>
                    <a:pt x="656" y="1243"/>
                  </a:cubicBezTo>
                  <a:cubicBezTo>
                    <a:pt x="723" y="1176"/>
                    <a:pt x="774" y="1092"/>
                    <a:pt x="824" y="1025"/>
                  </a:cubicBezTo>
                  <a:cubicBezTo>
                    <a:pt x="874" y="975"/>
                    <a:pt x="908" y="924"/>
                    <a:pt x="942" y="857"/>
                  </a:cubicBezTo>
                  <a:cubicBezTo>
                    <a:pt x="1009" y="739"/>
                    <a:pt x="1059" y="605"/>
                    <a:pt x="1093" y="487"/>
                  </a:cubicBezTo>
                  <a:cubicBezTo>
                    <a:pt x="1110" y="403"/>
                    <a:pt x="1059" y="286"/>
                    <a:pt x="1009" y="252"/>
                  </a:cubicBezTo>
                  <a:cubicBezTo>
                    <a:pt x="990" y="239"/>
                    <a:pt x="961" y="234"/>
                    <a:pt x="928" y="234"/>
                  </a:cubicBezTo>
                  <a:cubicBezTo>
                    <a:pt x="876" y="234"/>
                    <a:pt x="815" y="248"/>
                    <a:pt x="774" y="269"/>
                  </a:cubicBezTo>
                  <a:cubicBezTo>
                    <a:pt x="673" y="319"/>
                    <a:pt x="606" y="403"/>
                    <a:pt x="522" y="471"/>
                  </a:cubicBezTo>
                  <a:cubicBezTo>
                    <a:pt x="471" y="370"/>
                    <a:pt x="438" y="269"/>
                    <a:pt x="370" y="168"/>
                  </a:cubicBezTo>
                  <a:cubicBezTo>
                    <a:pt x="370" y="151"/>
                    <a:pt x="354" y="134"/>
                    <a:pt x="337" y="118"/>
                  </a:cubicBezTo>
                  <a:cubicBezTo>
                    <a:pt x="320" y="67"/>
                    <a:pt x="236" y="0"/>
                    <a:pt x="1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2" name="Google Shape;762;p13"/>
            <p:cNvSpPr/>
            <p:nvPr/>
          </p:nvSpPr>
          <p:spPr>
            <a:xfrm>
              <a:off x="971511" y="4480167"/>
              <a:ext cx="14106" cy="31432"/>
            </a:xfrm>
            <a:custGeom>
              <a:avLst/>
              <a:gdLst/>
              <a:ahLst/>
              <a:cxnLst/>
              <a:rect l="l" t="t" r="r" b="b"/>
              <a:pathLst>
                <a:path w="219" h="488" extrusionOk="0">
                  <a:moveTo>
                    <a:pt x="118" y="0"/>
                  </a:moveTo>
                  <a:lnTo>
                    <a:pt x="118" y="0"/>
                  </a:lnTo>
                  <a:cubicBezTo>
                    <a:pt x="67" y="168"/>
                    <a:pt x="34" y="303"/>
                    <a:pt x="0" y="487"/>
                  </a:cubicBezTo>
                  <a:cubicBezTo>
                    <a:pt x="168" y="387"/>
                    <a:pt x="219" y="168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3" name="Google Shape;763;p13"/>
            <p:cNvSpPr/>
            <p:nvPr/>
          </p:nvSpPr>
          <p:spPr>
            <a:xfrm>
              <a:off x="856804" y="4306976"/>
              <a:ext cx="87726" cy="103958"/>
            </a:xfrm>
            <a:custGeom>
              <a:avLst/>
              <a:gdLst/>
              <a:ahLst/>
              <a:cxnLst/>
              <a:rect l="l" t="t" r="r" b="b"/>
              <a:pathLst>
                <a:path w="1362" h="1614" extrusionOk="0">
                  <a:moveTo>
                    <a:pt x="319" y="1"/>
                  </a:moveTo>
                  <a:cubicBezTo>
                    <a:pt x="84" y="102"/>
                    <a:pt x="0" y="270"/>
                    <a:pt x="34" y="538"/>
                  </a:cubicBezTo>
                  <a:cubicBezTo>
                    <a:pt x="84" y="975"/>
                    <a:pt x="336" y="1278"/>
                    <a:pt x="655" y="1530"/>
                  </a:cubicBezTo>
                  <a:cubicBezTo>
                    <a:pt x="655" y="1547"/>
                    <a:pt x="655" y="1547"/>
                    <a:pt x="672" y="1547"/>
                  </a:cubicBezTo>
                  <a:cubicBezTo>
                    <a:pt x="706" y="1563"/>
                    <a:pt x="756" y="1597"/>
                    <a:pt x="823" y="1614"/>
                  </a:cubicBezTo>
                  <a:lnTo>
                    <a:pt x="874" y="1614"/>
                  </a:lnTo>
                  <a:cubicBezTo>
                    <a:pt x="907" y="1614"/>
                    <a:pt x="924" y="1597"/>
                    <a:pt x="941" y="1597"/>
                  </a:cubicBezTo>
                  <a:cubicBezTo>
                    <a:pt x="1109" y="1463"/>
                    <a:pt x="1260" y="1295"/>
                    <a:pt x="1361" y="1126"/>
                  </a:cubicBezTo>
                  <a:cubicBezTo>
                    <a:pt x="1344" y="1118"/>
                    <a:pt x="1323" y="1114"/>
                    <a:pt x="1302" y="1114"/>
                  </a:cubicBezTo>
                  <a:cubicBezTo>
                    <a:pt x="1281" y="1114"/>
                    <a:pt x="1260" y="1118"/>
                    <a:pt x="1243" y="1126"/>
                  </a:cubicBezTo>
                  <a:cubicBezTo>
                    <a:pt x="1210" y="1160"/>
                    <a:pt x="1159" y="1160"/>
                    <a:pt x="1126" y="1177"/>
                  </a:cubicBezTo>
                  <a:cubicBezTo>
                    <a:pt x="1076" y="1190"/>
                    <a:pt x="1027" y="1197"/>
                    <a:pt x="978" y="1197"/>
                  </a:cubicBezTo>
                  <a:cubicBezTo>
                    <a:pt x="844" y="1197"/>
                    <a:pt x="716" y="1150"/>
                    <a:pt x="605" y="1076"/>
                  </a:cubicBezTo>
                  <a:cubicBezTo>
                    <a:pt x="538" y="1042"/>
                    <a:pt x="504" y="992"/>
                    <a:pt x="454" y="942"/>
                  </a:cubicBezTo>
                  <a:cubicBezTo>
                    <a:pt x="437" y="925"/>
                    <a:pt x="437" y="925"/>
                    <a:pt x="420" y="908"/>
                  </a:cubicBezTo>
                  <a:cubicBezTo>
                    <a:pt x="336" y="790"/>
                    <a:pt x="269" y="673"/>
                    <a:pt x="235" y="538"/>
                  </a:cubicBezTo>
                  <a:cubicBezTo>
                    <a:pt x="235" y="522"/>
                    <a:pt x="235" y="505"/>
                    <a:pt x="235" y="488"/>
                  </a:cubicBezTo>
                  <a:cubicBezTo>
                    <a:pt x="218" y="370"/>
                    <a:pt x="218" y="270"/>
                    <a:pt x="269" y="186"/>
                  </a:cubicBezTo>
                  <a:cubicBezTo>
                    <a:pt x="303" y="152"/>
                    <a:pt x="336" y="118"/>
                    <a:pt x="387" y="85"/>
                  </a:cubicBezTo>
                  <a:cubicBezTo>
                    <a:pt x="403" y="85"/>
                    <a:pt x="420" y="68"/>
                    <a:pt x="437" y="51"/>
                  </a:cubicBezTo>
                  <a:cubicBezTo>
                    <a:pt x="403" y="34"/>
                    <a:pt x="387" y="18"/>
                    <a:pt x="370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4" name="Google Shape;764;p13"/>
            <p:cNvSpPr/>
            <p:nvPr/>
          </p:nvSpPr>
          <p:spPr>
            <a:xfrm>
              <a:off x="863244" y="4456852"/>
              <a:ext cx="122379" cy="131396"/>
            </a:xfrm>
            <a:custGeom>
              <a:avLst/>
              <a:gdLst/>
              <a:ahLst/>
              <a:cxnLst/>
              <a:rect l="l" t="t" r="r" b="b"/>
              <a:pathLst>
                <a:path w="1900" h="2040" extrusionOk="0">
                  <a:moveTo>
                    <a:pt x="312" y="0"/>
                  </a:moveTo>
                  <a:cubicBezTo>
                    <a:pt x="156" y="0"/>
                    <a:pt x="26" y="126"/>
                    <a:pt x="1" y="328"/>
                  </a:cubicBezTo>
                  <a:cubicBezTo>
                    <a:pt x="1" y="463"/>
                    <a:pt x="1" y="597"/>
                    <a:pt x="51" y="715"/>
                  </a:cubicBezTo>
                  <a:cubicBezTo>
                    <a:pt x="253" y="1253"/>
                    <a:pt x="522" y="1723"/>
                    <a:pt x="1093" y="1941"/>
                  </a:cubicBezTo>
                  <a:cubicBezTo>
                    <a:pt x="1110" y="1941"/>
                    <a:pt x="1143" y="1958"/>
                    <a:pt x="1160" y="1975"/>
                  </a:cubicBezTo>
                  <a:cubicBezTo>
                    <a:pt x="1187" y="2022"/>
                    <a:pt x="1214" y="2039"/>
                    <a:pt x="1240" y="2039"/>
                  </a:cubicBezTo>
                  <a:cubicBezTo>
                    <a:pt x="1281" y="2039"/>
                    <a:pt x="1321" y="1999"/>
                    <a:pt x="1362" y="1958"/>
                  </a:cubicBezTo>
                  <a:cubicBezTo>
                    <a:pt x="1479" y="1824"/>
                    <a:pt x="1597" y="1706"/>
                    <a:pt x="1698" y="1572"/>
                  </a:cubicBezTo>
                  <a:cubicBezTo>
                    <a:pt x="1765" y="1471"/>
                    <a:pt x="1832" y="1370"/>
                    <a:pt x="1900" y="1269"/>
                  </a:cubicBezTo>
                  <a:cubicBezTo>
                    <a:pt x="1866" y="1269"/>
                    <a:pt x="1832" y="1269"/>
                    <a:pt x="1815" y="1286"/>
                  </a:cubicBezTo>
                  <a:cubicBezTo>
                    <a:pt x="1748" y="1303"/>
                    <a:pt x="1698" y="1320"/>
                    <a:pt x="1647" y="1337"/>
                  </a:cubicBezTo>
                  <a:cubicBezTo>
                    <a:pt x="1580" y="1353"/>
                    <a:pt x="1496" y="1387"/>
                    <a:pt x="1429" y="1387"/>
                  </a:cubicBezTo>
                  <a:cubicBezTo>
                    <a:pt x="1395" y="1395"/>
                    <a:pt x="1362" y="1400"/>
                    <a:pt x="1328" y="1400"/>
                  </a:cubicBezTo>
                  <a:cubicBezTo>
                    <a:pt x="1295" y="1400"/>
                    <a:pt x="1261" y="1395"/>
                    <a:pt x="1227" y="1387"/>
                  </a:cubicBezTo>
                  <a:lnTo>
                    <a:pt x="1194" y="1387"/>
                  </a:lnTo>
                  <a:cubicBezTo>
                    <a:pt x="1009" y="1337"/>
                    <a:pt x="858" y="1219"/>
                    <a:pt x="723" y="1085"/>
                  </a:cubicBezTo>
                  <a:cubicBezTo>
                    <a:pt x="589" y="967"/>
                    <a:pt x="421" y="816"/>
                    <a:pt x="320" y="648"/>
                  </a:cubicBezTo>
                  <a:cubicBezTo>
                    <a:pt x="303" y="614"/>
                    <a:pt x="287" y="597"/>
                    <a:pt x="270" y="564"/>
                  </a:cubicBezTo>
                  <a:cubicBezTo>
                    <a:pt x="270" y="496"/>
                    <a:pt x="270" y="429"/>
                    <a:pt x="270" y="379"/>
                  </a:cubicBezTo>
                  <a:cubicBezTo>
                    <a:pt x="287" y="278"/>
                    <a:pt x="320" y="244"/>
                    <a:pt x="371" y="194"/>
                  </a:cubicBezTo>
                  <a:cubicBezTo>
                    <a:pt x="387" y="160"/>
                    <a:pt x="404" y="144"/>
                    <a:pt x="438" y="110"/>
                  </a:cubicBezTo>
                  <a:cubicBezTo>
                    <a:pt x="455" y="93"/>
                    <a:pt x="471" y="76"/>
                    <a:pt x="471" y="43"/>
                  </a:cubicBezTo>
                  <a:cubicBezTo>
                    <a:pt x="417" y="14"/>
                    <a:pt x="363" y="0"/>
                    <a:pt x="312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5" name="Google Shape;765;p13"/>
            <p:cNvSpPr/>
            <p:nvPr/>
          </p:nvSpPr>
          <p:spPr>
            <a:xfrm>
              <a:off x="984457" y="4584056"/>
              <a:ext cx="53074" cy="87533"/>
            </a:xfrm>
            <a:custGeom>
              <a:avLst/>
              <a:gdLst/>
              <a:ahLst/>
              <a:cxnLst/>
              <a:rect l="l" t="t" r="r" b="b"/>
              <a:pathLst>
                <a:path w="824" h="1359" extrusionOk="0">
                  <a:moveTo>
                    <a:pt x="186" y="0"/>
                  </a:moveTo>
                  <a:cubicBezTo>
                    <a:pt x="135" y="17"/>
                    <a:pt x="51" y="84"/>
                    <a:pt x="34" y="151"/>
                  </a:cubicBezTo>
                  <a:cubicBezTo>
                    <a:pt x="18" y="286"/>
                    <a:pt x="1" y="437"/>
                    <a:pt x="18" y="588"/>
                  </a:cubicBezTo>
                  <a:cubicBezTo>
                    <a:pt x="34" y="857"/>
                    <a:pt x="102" y="1109"/>
                    <a:pt x="337" y="1294"/>
                  </a:cubicBezTo>
                  <a:cubicBezTo>
                    <a:pt x="394" y="1337"/>
                    <a:pt x="443" y="1359"/>
                    <a:pt x="487" y="1359"/>
                  </a:cubicBezTo>
                  <a:cubicBezTo>
                    <a:pt x="546" y="1359"/>
                    <a:pt x="598" y="1320"/>
                    <a:pt x="656" y="1243"/>
                  </a:cubicBezTo>
                  <a:cubicBezTo>
                    <a:pt x="723" y="1176"/>
                    <a:pt x="774" y="1092"/>
                    <a:pt x="824" y="1025"/>
                  </a:cubicBezTo>
                  <a:cubicBezTo>
                    <a:pt x="807" y="1008"/>
                    <a:pt x="774" y="991"/>
                    <a:pt x="740" y="991"/>
                  </a:cubicBezTo>
                  <a:lnTo>
                    <a:pt x="656" y="991"/>
                  </a:lnTo>
                  <a:cubicBezTo>
                    <a:pt x="589" y="991"/>
                    <a:pt x="505" y="991"/>
                    <a:pt x="421" y="975"/>
                  </a:cubicBezTo>
                  <a:cubicBezTo>
                    <a:pt x="303" y="941"/>
                    <a:pt x="253" y="857"/>
                    <a:pt x="219" y="739"/>
                  </a:cubicBezTo>
                  <a:cubicBezTo>
                    <a:pt x="186" y="672"/>
                    <a:pt x="169" y="622"/>
                    <a:pt x="152" y="555"/>
                  </a:cubicBezTo>
                  <a:cubicBezTo>
                    <a:pt x="152" y="555"/>
                    <a:pt x="152" y="555"/>
                    <a:pt x="152" y="538"/>
                  </a:cubicBezTo>
                  <a:cubicBezTo>
                    <a:pt x="152" y="487"/>
                    <a:pt x="135" y="437"/>
                    <a:pt x="152" y="386"/>
                  </a:cubicBezTo>
                  <a:cubicBezTo>
                    <a:pt x="152" y="370"/>
                    <a:pt x="152" y="336"/>
                    <a:pt x="169" y="319"/>
                  </a:cubicBezTo>
                  <a:cubicBezTo>
                    <a:pt x="169" y="286"/>
                    <a:pt x="186" y="269"/>
                    <a:pt x="202" y="252"/>
                  </a:cubicBezTo>
                  <a:cubicBezTo>
                    <a:pt x="202" y="235"/>
                    <a:pt x="219" y="235"/>
                    <a:pt x="236" y="218"/>
                  </a:cubicBezTo>
                  <a:cubicBezTo>
                    <a:pt x="253" y="218"/>
                    <a:pt x="286" y="202"/>
                    <a:pt x="320" y="202"/>
                  </a:cubicBezTo>
                  <a:cubicBezTo>
                    <a:pt x="337" y="185"/>
                    <a:pt x="354" y="185"/>
                    <a:pt x="370" y="168"/>
                  </a:cubicBezTo>
                  <a:cubicBezTo>
                    <a:pt x="370" y="151"/>
                    <a:pt x="354" y="134"/>
                    <a:pt x="337" y="118"/>
                  </a:cubicBezTo>
                  <a:cubicBezTo>
                    <a:pt x="320" y="67"/>
                    <a:pt x="236" y="0"/>
                    <a:pt x="186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6" name="Google Shape;766;p13"/>
            <p:cNvSpPr/>
            <p:nvPr/>
          </p:nvSpPr>
          <p:spPr>
            <a:xfrm>
              <a:off x="902597" y="4488798"/>
              <a:ext cx="73299" cy="41222"/>
            </a:xfrm>
            <a:custGeom>
              <a:avLst/>
              <a:gdLst/>
              <a:ahLst/>
              <a:cxnLst/>
              <a:rect l="l" t="t" r="r" b="b"/>
              <a:pathLst>
                <a:path w="1138" h="640" extrusionOk="0">
                  <a:moveTo>
                    <a:pt x="8" y="94"/>
                  </a:moveTo>
                  <a:cubicBezTo>
                    <a:pt x="4" y="94"/>
                    <a:pt x="0" y="101"/>
                    <a:pt x="12" y="101"/>
                  </a:cubicBezTo>
                  <a:cubicBezTo>
                    <a:pt x="12" y="96"/>
                    <a:pt x="10" y="94"/>
                    <a:pt x="8" y="94"/>
                  </a:cubicBezTo>
                  <a:close/>
                  <a:moveTo>
                    <a:pt x="12" y="101"/>
                  </a:moveTo>
                  <a:cubicBezTo>
                    <a:pt x="18" y="110"/>
                    <a:pt x="25" y="119"/>
                    <a:pt x="31" y="128"/>
                  </a:cubicBezTo>
                  <a:lnTo>
                    <a:pt x="31" y="128"/>
                  </a:lnTo>
                  <a:cubicBezTo>
                    <a:pt x="25" y="119"/>
                    <a:pt x="18" y="110"/>
                    <a:pt x="12" y="101"/>
                  </a:cubicBezTo>
                  <a:close/>
                  <a:moveTo>
                    <a:pt x="1070" y="0"/>
                  </a:moveTo>
                  <a:cubicBezTo>
                    <a:pt x="1020" y="34"/>
                    <a:pt x="969" y="68"/>
                    <a:pt x="936" y="118"/>
                  </a:cubicBezTo>
                  <a:cubicBezTo>
                    <a:pt x="919" y="152"/>
                    <a:pt x="919" y="185"/>
                    <a:pt x="902" y="219"/>
                  </a:cubicBezTo>
                  <a:cubicBezTo>
                    <a:pt x="852" y="337"/>
                    <a:pt x="835" y="353"/>
                    <a:pt x="717" y="437"/>
                  </a:cubicBezTo>
                  <a:cubicBezTo>
                    <a:pt x="646" y="482"/>
                    <a:pt x="617" y="503"/>
                    <a:pt x="586" y="503"/>
                  </a:cubicBezTo>
                  <a:cubicBezTo>
                    <a:pt x="558" y="503"/>
                    <a:pt x="529" y="486"/>
                    <a:pt x="465" y="454"/>
                  </a:cubicBezTo>
                  <a:cubicBezTo>
                    <a:pt x="432" y="437"/>
                    <a:pt x="381" y="421"/>
                    <a:pt x="348" y="387"/>
                  </a:cubicBezTo>
                  <a:cubicBezTo>
                    <a:pt x="223" y="309"/>
                    <a:pt x="114" y="232"/>
                    <a:pt x="31" y="128"/>
                  </a:cubicBezTo>
                  <a:lnTo>
                    <a:pt x="31" y="128"/>
                  </a:lnTo>
                  <a:cubicBezTo>
                    <a:pt x="182" y="327"/>
                    <a:pt x="432" y="640"/>
                    <a:pt x="713" y="640"/>
                  </a:cubicBezTo>
                  <a:cubicBezTo>
                    <a:pt x="720" y="640"/>
                    <a:pt x="727" y="639"/>
                    <a:pt x="734" y="639"/>
                  </a:cubicBezTo>
                  <a:cubicBezTo>
                    <a:pt x="852" y="622"/>
                    <a:pt x="902" y="538"/>
                    <a:pt x="952" y="454"/>
                  </a:cubicBezTo>
                  <a:cubicBezTo>
                    <a:pt x="1036" y="303"/>
                    <a:pt x="1137" y="185"/>
                    <a:pt x="1104" y="17"/>
                  </a:cubicBezTo>
                  <a:cubicBezTo>
                    <a:pt x="1104" y="0"/>
                    <a:pt x="1087" y="0"/>
                    <a:pt x="1070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7" name="Google Shape;767;p13"/>
            <p:cNvSpPr/>
            <p:nvPr/>
          </p:nvSpPr>
          <p:spPr>
            <a:xfrm>
              <a:off x="908715" y="4339437"/>
              <a:ext cx="1159" cy="1159"/>
            </a:xfrm>
            <a:custGeom>
              <a:avLst/>
              <a:gdLst/>
              <a:ahLst/>
              <a:cxnLst/>
              <a:rect l="l" t="t" r="r" b="b"/>
              <a:pathLst>
                <a:path w="18" h="18" extrusionOk="0">
                  <a:moveTo>
                    <a:pt x="17" y="1"/>
                  </a:moveTo>
                  <a:cubicBezTo>
                    <a:pt x="1" y="1"/>
                    <a:pt x="1" y="18"/>
                    <a:pt x="17" y="18"/>
                  </a:cubicBezTo>
                  <a:cubicBezTo>
                    <a:pt x="17" y="18"/>
                    <a:pt x="17" y="1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8" name="Google Shape;768;p13"/>
            <p:cNvSpPr/>
            <p:nvPr/>
          </p:nvSpPr>
          <p:spPr>
            <a:xfrm>
              <a:off x="882759" y="4331902"/>
              <a:ext cx="59579" cy="37937"/>
            </a:xfrm>
            <a:custGeom>
              <a:avLst/>
              <a:gdLst/>
              <a:ahLst/>
              <a:cxnLst/>
              <a:rect l="l" t="t" r="r" b="b"/>
              <a:pathLst>
                <a:path w="925" h="589" extrusionOk="0">
                  <a:moveTo>
                    <a:pt x="807" y="0"/>
                  </a:moveTo>
                  <a:cubicBezTo>
                    <a:pt x="639" y="17"/>
                    <a:pt x="588" y="185"/>
                    <a:pt x="504" y="303"/>
                  </a:cubicBezTo>
                  <a:cubicBezTo>
                    <a:pt x="465" y="354"/>
                    <a:pt x="424" y="375"/>
                    <a:pt x="383" y="375"/>
                  </a:cubicBezTo>
                  <a:cubicBezTo>
                    <a:pt x="248" y="375"/>
                    <a:pt x="115" y="154"/>
                    <a:pt x="51" y="51"/>
                  </a:cubicBezTo>
                  <a:cubicBezTo>
                    <a:pt x="46" y="46"/>
                    <a:pt x="39" y="44"/>
                    <a:pt x="33" y="44"/>
                  </a:cubicBezTo>
                  <a:cubicBezTo>
                    <a:pt x="17" y="44"/>
                    <a:pt x="0" y="56"/>
                    <a:pt x="0" y="67"/>
                  </a:cubicBezTo>
                  <a:cubicBezTo>
                    <a:pt x="68" y="269"/>
                    <a:pt x="152" y="504"/>
                    <a:pt x="370" y="571"/>
                  </a:cubicBezTo>
                  <a:cubicBezTo>
                    <a:pt x="406" y="583"/>
                    <a:pt x="440" y="589"/>
                    <a:pt x="473" y="589"/>
                  </a:cubicBezTo>
                  <a:cubicBezTo>
                    <a:pt x="669" y="589"/>
                    <a:pt x="807" y="391"/>
                    <a:pt x="908" y="219"/>
                  </a:cubicBezTo>
                  <a:cubicBezTo>
                    <a:pt x="924" y="168"/>
                    <a:pt x="924" y="118"/>
                    <a:pt x="908" y="67"/>
                  </a:cubicBezTo>
                  <a:cubicBezTo>
                    <a:pt x="908" y="67"/>
                    <a:pt x="891" y="51"/>
                    <a:pt x="891" y="51"/>
                  </a:cubicBezTo>
                  <a:cubicBezTo>
                    <a:pt x="874" y="17"/>
                    <a:pt x="840" y="0"/>
                    <a:pt x="80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9" name="Google Shape;769;p13"/>
            <p:cNvSpPr/>
            <p:nvPr/>
          </p:nvSpPr>
          <p:spPr>
            <a:xfrm>
              <a:off x="999593" y="4617548"/>
              <a:ext cx="37551" cy="23381"/>
            </a:xfrm>
            <a:custGeom>
              <a:avLst/>
              <a:gdLst/>
              <a:ahLst/>
              <a:cxnLst/>
              <a:rect l="l" t="t" r="r" b="b"/>
              <a:pathLst>
                <a:path w="583" h="363" extrusionOk="0">
                  <a:moveTo>
                    <a:pt x="1" y="1"/>
                  </a:moveTo>
                  <a:cubicBezTo>
                    <a:pt x="35" y="119"/>
                    <a:pt x="85" y="320"/>
                    <a:pt x="219" y="354"/>
                  </a:cubicBezTo>
                  <a:cubicBezTo>
                    <a:pt x="238" y="360"/>
                    <a:pt x="256" y="363"/>
                    <a:pt x="273" y="363"/>
                  </a:cubicBezTo>
                  <a:cubicBezTo>
                    <a:pt x="392" y="363"/>
                    <a:pt x="465" y="223"/>
                    <a:pt x="539" y="135"/>
                  </a:cubicBezTo>
                  <a:cubicBezTo>
                    <a:pt x="583" y="69"/>
                    <a:pt x="519" y="3"/>
                    <a:pt x="455" y="3"/>
                  </a:cubicBezTo>
                  <a:cubicBezTo>
                    <a:pt x="421" y="3"/>
                    <a:pt x="388" y="22"/>
                    <a:pt x="371" y="68"/>
                  </a:cubicBezTo>
                  <a:cubicBezTo>
                    <a:pt x="344" y="134"/>
                    <a:pt x="318" y="251"/>
                    <a:pt x="252" y="251"/>
                  </a:cubicBezTo>
                  <a:cubicBezTo>
                    <a:pt x="233" y="251"/>
                    <a:pt x="211" y="241"/>
                    <a:pt x="186" y="219"/>
                  </a:cubicBezTo>
                  <a:cubicBezTo>
                    <a:pt x="119" y="169"/>
                    <a:pt x="51" y="68"/>
                    <a:pt x="18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70" name="Google Shape;770;p13"/>
          <p:cNvGrpSpPr/>
          <p:nvPr/>
        </p:nvGrpSpPr>
        <p:grpSpPr>
          <a:xfrm>
            <a:off x="198122" y="4285973"/>
            <a:ext cx="312803" cy="572698"/>
            <a:chOff x="856804" y="4306976"/>
            <a:chExt cx="199149" cy="364613"/>
          </a:xfrm>
        </p:grpSpPr>
        <p:sp>
          <p:nvSpPr>
            <p:cNvPr id="771" name="Google Shape;771;p13"/>
            <p:cNvSpPr/>
            <p:nvPr/>
          </p:nvSpPr>
          <p:spPr>
            <a:xfrm>
              <a:off x="864339" y="4317990"/>
              <a:ext cx="88821" cy="81028"/>
            </a:xfrm>
            <a:custGeom>
              <a:avLst/>
              <a:gdLst/>
              <a:ahLst/>
              <a:cxnLst/>
              <a:rect l="l" t="t" r="r" b="b"/>
              <a:pathLst>
                <a:path w="1379" h="1258" extrusionOk="0">
                  <a:moveTo>
                    <a:pt x="216" y="0"/>
                  </a:moveTo>
                  <a:cubicBezTo>
                    <a:pt x="167" y="0"/>
                    <a:pt x="123" y="39"/>
                    <a:pt x="85" y="115"/>
                  </a:cubicBezTo>
                  <a:cubicBezTo>
                    <a:pt x="1" y="351"/>
                    <a:pt x="135" y="838"/>
                    <a:pt x="387" y="989"/>
                  </a:cubicBezTo>
                  <a:cubicBezTo>
                    <a:pt x="370" y="838"/>
                    <a:pt x="253" y="703"/>
                    <a:pt x="286" y="535"/>
                  </a:cubicBezTo>
                  <a:lnTo>
                    <a:pt x="286" y="535"/>
                  </a:lnTo>
                  <a:cubicBezTo>
                    <a:pt x="471" y="771"/>
                    <a:pt x="505" y="1073"/>
                    <a:pt x="740" y="1258"/>
                  </a:cubicBezTo>
                  <a:cubicBezTo>
                    <a:pt x="1026" y="1056"/>
                    <a:pt x="1328" y="586"/>
                    <a:pt x="1378" y="283"/>
                  </a:cubicBezTo>
                  <a:cubicBezTo>
                    <a:pt x="1378" y="250"/>
                    <a:pt x="1378" y="216"/>
                    <a:pt x="1378" y="183"/>
                  </a:cubicBezTo>
                  <a:cubicBezTo>
                    <a:pt x="1345" y="132"/>
                    <a:pt x="1328" y="48"/>
                    <a:pt x="1294" y="31"/>
                  </a:cubicBezTo>
                  <a:cubicBezTo>
                    <a:pt x="1285" y="22"/>
                    <a:pt x="1270" y="18"/>
                    <a:pt x="1253" y="18"/>
                  </a:cubicBezTo>
                  <a:cubicBezTo>
                    <a:pt x="1210" y="18"/>
                    <a:pt x="1151" y="45"/>
                    <a:pt x="1126" y="82"/>
                  </a:cubicBezTo>
                  <a:cubicBezTo>
                    <a:pt x="1026" y="183"/>
                    <a:pt x="942" y="300"/>
                    <a:pt x="858" y="418"/>
                  </a:cubicBezTo>
                  <a:cubicBezTo>
                    <a:pt x="807" y="493"/>
                    <a:pt x="761" y="531"/>
                    <a:pt x="715" y="531"/>
                  </a:cubicBezTo>
                  <a:cubicBezTo>
                    <a:pt x="669" y="531"/>
                    <a:pt x="622" y="493"/>
                    <a:pt x="572" y="418"/>
                  </a:cubicBezTo>
                  <a:cubicBezTo>
                    <a:pt x="488" y="300"/>
                    <a:pt x="421" y="183"/>
                    <a:pt x="337" y="65"/>
                  </a:cubicBezTo>
                  <a:cubicBezTo>
                    <a:pt x="294" y="22"/>
                    <a:pt x="253" y="0"/>
                    <a:pt x="21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2" name="Google Shape;772;p13"/>
            <p:cNvSpPr/>
            <p:nvPr/>
          </p:nvSpPr>
          <p:spPr>
            <a:xfrm>
              <a:off x="873034" y="4467543"/>
              <a:ext cx="117999" cy="105761"/>
            </a:xfrm>
            <a:custGeom>
              <a:avLst/>
              <a:gdLst/>
              <a:ahLst/>
              <a:cxnLst/>
              <a:rect l="l" t="t" r="r" b="b"/>
              <a:pathLst>
                <a:path w="1832" h="1642" extrusionOk="0">
                  <a:moveTo>
                    <a:pt x="1647" y="196"/>
                  </a:moveTo>
                  <a:lnTo>
                    <a:pt x="1647" y="196"/>
                  </a:lnTo>
                  <a:cubicBezTo>
                    <a:pt x="1748" y="364"/>
                    <a:pt x="1697" y="583"/>
                    <a:pt x="1529" y="683"/>
                  </a:cubicBezTo>
                  <a:cubicBezTo>
                    <a:pt x="1563" y="499"/>
                    <a:pt x="1596" y="364"/>
                    <a:pt x="1647" y="196"/>
                  </a:cubicBezTo>
                  <a:close/>
                  <a:moveTo>
                    <a:pt x="1680" y="1"/>
                  </a:moveTo>
                  <a:cubicBezTo>
                    <a:pt x="1660" y="1"/>
                    <a:pt x="1638" y="4"/>
                    <a:pt x="1613" y="11"/>
                  </a:cubicBezTo>
                  <a:cubicBezTo>
                    <a:pt x="1395" y="62"/>
                    <a:pt x="1059" y="297"/>
                    <a:pt x="1042" y="583"/>
                  </a:cubicBezTo>
                  <a:cubicBezTo>
                    <a:pt x="1042" y="633"/>
                    <a:pt x="991" y="700"/>
                    <a:pt x="958" y="700"/>
                  </a:cubicBezTo>
                  <a:cubicBezTo>
                    <a:pt x="952" y="703"/>
                    <a:pt x="945" y="705"/>
                    <a:pt x="938" y="705"/>
                  </a:cubicBezTo>
                  <a:cubicBezTo>
                    <a:pt x="906" y="705"/>
                    <a:pt x="865" y="677"/>
                    <a:pt x="823" y="650"/>
                  </a:cubicBezTo>
                  <a:cubicBezTo>
                    <a:pt x="790" y="616"/>
                    <a:pt x="773" y="583"/>
                    <a:pt x="756" y="549"/>
                  </a:cubicBezTo>
                  <a:cubicBezTo>
                    <a:pt x="605" y="381"/>
                    <a:pt x="454" y="213"/>
                    <a:pt x="286" y="78"/>
                  </a:cubicBezTo>
                  <a:cubicBezTo>
                    <a:pt x="269" y="45"/>
                    <a:pt x="235" y="28"/>
                    <a:pt x="219" y="28"/>
                  </a:cubicBezTo>
                  <a:cubicBezTo>
                    <a:pt x="193" y="17"/>
                    <a:pt x="169" y="12"/>
                    <a:pt x="147" y="12"/>
                  </a:cubicBezTo>
                  <a:cubicBezTo>
                    <a:pt x="68" y="12"/>
                    <a:pt x="13" y="81"/>
                    <a:pt x="0" y="213"/>
                  </a:cubicBezTo>
                  <a:cubicBezTo>
                    <a:pt x="0" y="297"/>
                    <a:pt x="0" y="381"/>
                    <a:pt x="17" y="465"/>
                  </a:cubicBezTo>
                  <a:cubicBezTo>
                    <a:pt x="118" y="767"/>
                    <a:pt x="269" y="1036"/>
                    <a:pt x="487" y="1271"/>
                  </a:cubicBezTo>
                  <a:cubicBezTo>
                    <a:pt x="538" y="1322"/>
                    <a:pt x="622" y="1355"/>
                    <a:pt x="689" y="1355"/>
                  </a:cubicBezTo>
                  <a:cubicBezTo>
                    <a:pt x="840" y="1355"/>
                    <a:pt x="975" y="1305"/>
                    <a:pt x="1075" y="1221"/>
                  </a:cubicBezTo>
                  <a:cubicBezTo>
                    <a:pt x="1193" y="1154"/>
                    <a:pt x="1277" y="1053"/>
                    <a:pt x="1361" y="935"/>
                  </a:cubicBezTo>
                  <a:cubicBezTo>
                    <a:pt x="1395" y="885"/>
                    <a:pt x="1428" y="851"/>
                    <a:pt x="1479" y="784"/>
                  </a:cubicBezTo>
                  <a:lnTo>
                    <a:pt x="1479" y="784"/>
                  </a:lnTo>
                  <a:cubicBezTo>
                    <a:pt x="1495" y="935"/>
                    <a:pt x="1428" y="1087"/>
                    <a:pt x="1277" y="1221"/>
                  </a:cubicBezTo>
                  <a:cubicBezTo>
                    <a:pt x="1143" y="1339"/>
                    <a:pt x="975" y="1439"/>
                    <a:pt x="756" y="1523"/>
                  </a:cubicBezTo>
                  <a:cubicBezTo>
                    <a:pt x="823" y="1557"/>
                    <a:pt x="874" y="1574"/>
                    <a:pt x="924" y="1591"/>
                  </a:cubicBezTo>
                  <a:cubicBezTo>
                    <a:pt x="958" y="1607"/>
                    <a:pt x="991" y="1641"/>
                    <a:pt x="1025" y="1641"/>
                  </a:cubicBezTo>
                  <a:cubicBezTo>
                    <a:pt x="1059" y="1641"/>
                    <a:pt x="1109" y="1641"/>
                    <a:pt x="1126" y="1607"/>
                  </a:cubicBezTo>
                  <a:cubicBezTo>
                    <a:pt x="1260" y="1473"/>
                    <a:pt x="1378" y="1322"/>
                    <a:pt x="1495" y="1171"/>
                  </a:cubicBezTo>
                  <a:cubicBezTo>
                    <a:pt x="1647" y="952"/>
                    <a:pt x="1748" y="700"/>
                    <a:pt x="1815" y="431"/>
                  </a:cubicBezTo>
                  <a:cubicBezTo>
                    <a:pt x="1832" y="330"/>
                    <a:pt x="1832" y="230"/>
                    <a:pt x="1815" y="129"/>
                  </a:cubicBezTo>
                  <a:cubicBezTo>
                    <a:pt x="1801" y="49"/>
                    <a:pt x="1757" y="1"/>
                    <a:pt x="16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3" name="Google Shape;773;p13"/>
            <p:cNvSpPr/>
            <p:nvPr/>
          </p:nvSpPr>
          <p:spPr>
            <a:xfrm>
              <a:off x="988772" y="4593782"/>
              <a:ext cx="59644" cy="66085"/>
            </a:xfrm>
            <a:custGeom>
              <a:avLst/>
              <a:gdLst/>
              <a:ahLst/>
              <a:cxnLst/>
              <a:rect l="l" t="t" r="r" b="b"/>
              <a:pathLst>
                <a:path w="926" h="1026" extrusionOk="0">
                  <a:moveTo>
                    <a:pt x="135" y="0"/>
                  </a:moveTo>
                  <a:lnTo>
                    <a:pt x="135" y="0"/>
                  </a:lnTo>
                  <a:cubicBezTo>
                    <a:pt x="1" y="353"/>
                    <a:pt x="152" y="874"/>
                    <a:pt x="404" y="1025"/>
                  </a:cubicBezTo>
                  <a:cubicBezTo>
                    <a:pt x="690" y="807"/>
                    <a:pt x="925" y="370"/>
                    <a:pt x="824" y="185"/>
                  </a:cubicBezTo>
                  <a:lnTo>
                    <a:pt x="824" y="185"/>
                  </a:lnTo>
                  <a:cubicBezTo>
                    <a:pt x="740" y="269"/>
                    <a:pt x="673" y="353"/>
                    <a:pt x="589" y="420"/>
                  </a:cubicBezTo>
                  <a:cubicBezTo>
                    <a:pt x="544" y="465"/>
                    <a:pt x="486" y="524"/>
                    <a:pt x="438" y="524"/>
                  </a:cubicBezTo>
                  <a:cubicBezTo>
                    <a:pt x="432" y="524"/>
                    <a:pt x="426" y="523"/>
                    <a:pt x="421" y="521"/>
                  </a:cubicBezTo>
                  <a:cubicBezTo>
                    <a:pt x="371" y="504"/>
                    <a:pt x="320" y="420"/>
                    <a:pt x="287" y="370"/>
                  </a:cubicBezTo>
                  <a:cubicBezTo>
                    <a:pt x="236" y="252"/>
                    <a:pt x="203" y="151"/>
                    <a:pt x="13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4" name="Google Shape;774;p13"/>
            <p:cNvSpPr/>
            <p:nvPr/>
          </p:nvSpPr>
          <p:spPr>
            <a:xfrm>
              <a:off x="856804" y="4306976"/>
              <a:ext cx="105761" cy="104795"/>
            </a:xfrm>
            <a:custGeom>
              <a:avLst/>
              <a:gdLst/>
              <a:ahLst/>
              <a:cxnLst/>
              <a:rect l="l" t="t" r="r" b="b"/>
              <a:pathLst>
                <a:path w="1642" h="1627" extrusionOk="0">
                  <a:moveTo>
                    <a:pt x="370" y="169"/>
                  </a:moveTo>
                  <a:cubicBezTo>
                    <a:pt x="387" y="186"/>
                    <a:pt x="420" y="202"/>
                    <a:pt x="454" y="236"/>
                  </a:cubicBezTo>
                  <a:cubicBezTo>
                    <a:pt x="538" y="354"/>
                    <a:pt x="605" y="471"/>
                    <a:pt x="689" y="589"/>
                  </a:cubicBezTo>
                  <a:cubicBezTo>
                    <a:pt x="739" y="664"/>
                    <a:pt x="786" y="702"/>
                    <a:pt x="832" y="702"/>
                  </a:cubicBezTo>
                  <a:cubicBezTo>
                    <a:pt x="878" y="702"/>
                    <a:pt x="924" y="664"/>
                    <a:pt x="975" y="589"/>
                  </a:cubicBezTo>
                  <a:cubicBezTo>
                    <a:pt x="1059" y="471"/>
                    <a:pt x="1143" y="354"/>
                    <a:pt x="1243" y="253"/>
                  </a:cubicBezTo>
                  <a:cubicBezTo>
                    <a:pt x="1268" y="216"/>
                    <a:pt x="1318" y="189"/>
                    <a:pt x="1363" y="189"/>
                  </a:cubicBezTo>
                  <a:cubicBezTo>
                    <a:pt x="1381" y="189"/>
                    <a:pt x="1397" y="193"/>
                    <a:pt x="1411" y="202"/>
                  </a:cubicBezTo>
                  <a:cubicBezTo>
                    <a:pt x="1445" y="219"/>
                    <a:pt x="1462" y="303"/>
                    <a:pt x="1495" y="354"/>
                  </a:cubicBezTo>
                  <a:cubicBezTo>
                    <a:pt x="1495" y="387"/>
                    <a:pt x="1495" y="421"/>
                    <a:pt x="1495" y="454"/>
                  </a:cubicBezTo>
                  <a:cubicBezTo>
                    <a:pt x="1495" y="471"/>
                    <a:pt x="1479" y="488"/>
                    <a:pt x="1479" y="505"/>
                  </a:cubicBezTo>
                  <a:cubicBezTo>
                    <a:pt x="1479" y="522"/>
                    <a:pt x="1479" y="522"/>
                    <a:pt x="1462" y="538"/>
                  </a:cubicBezTo>
                  <a:cubicBezTo>
                    <a:pt x="1462" y="555"/>
                    <a:pt x="1462" y="572"/>
                    <a:pt x="1462" y="589"/>
                  </a:cubicBezTo>
                  <a:cubicBezTo>
                    <a:pt x="1445" y="606"/>
                    <a:pt x="1445" y="622"/>
                    <a:pt x="1428" y="656"/>
                  </a:cubicBezTo>
                  <a:cubicBezTo>
                    <a:pt x="1428" y="673"/>
                    <a:pt x="1411" y="706"/>
                    <a:pt x="1395" y="740"/>
                  </a:cubicBezTo>
                  <a:cubicBezTo>
                    <a:pt x="1378" y="774"/>
                    <a:pt x="1361" y="807"/>
                    <a:pt x="1344" y="841"/>
                  </a:cubicBezTo>
                  <a:cubicBezTo>
                    <a:pt x="1327" y="874"/>
                    <a:pt x="1327" y="891"/>
                    <a:pt x="1311" y="908"/>
                  </a:cubicBezTo>
                  <a:cubicBezTo>
                    <a:pt x="1260" y="1009"/>
                    <a:pt x="1193" y="1093"/>
                    <a:pt x="1126" y="1177"/>
                  </a:cubicBezTo>
                  <a:cubicBezTo>
                    <a:pt x="1109" y="1194"/>
                    <a:pt x="1092" y="1211"/>
                    <a:pt x="1092" y="1227"/>
                  </a:cubicBezTo>
                  <a:cubicBezTo>
                    <a:pt x="1075" y="1227"/>
                    <a:pt x="1075" y="1244"/>
                    <a:pt x="1059" y="1244"/>
                  </a:cubicBezTo>
                  <a:cubicBezTo>
                    <a:pt x="991" y="1328"/>
                    <a:pt x="924" y="1379"/>
                    <a:pt x="874" y="1429"/>
                  </a:cubicBezTo>
                  <a:cubicBezTo>
                    <a:pt x="857" y="1429"/>
                    <a:pt x="840" y="1412"/>
                    <a:pt x="823" y="1412"/>
                  </a:cubicBezTo>
                  <a:cubicBezTo>
                    <a:pt x="823" y="1395"/>
                    <a:pt x="807" y="1395"/>
                    <a:pt x="807" y="1379"/>
                  </a:cubicBezTo>
                  <a:cubicBezTo>
                    <a:pt x="790" y="1362"/>
                    <a:pt x="773" y="1345"/>
                    <a:pt x="756" y="1328"/>
                  </a:cubicBezTo>
                  <a:cubicBezTo>
                    <a:pt x="739" y="1311"/>
                    <a:pt x="723" y="1278"/>
                    <a:pt x="706" y="1261"/>
                  </a:cubicBezTo>
                  <a:cubicBezTo>
                    <a:pt x="689" y="1227"/>
                    <a:pt x="672" y="1211"/>
                    <a:pt x="655" y="1177"/>
                  </a:cubicBezTo>
                  <a:cubicBezTo>
                    <a:pt x="639" y="1143"/>
                    <a:pt x="622" y="1110"/>
                    <a:pt x="605" y="1093"/>
                  </a:cubicBezTo>
                  <a:cubicBezTo>
                    <a:pt x="605" y="1093"/>
                    <a:pt x="605" y="1076"/>
                    <a:pt x="605" y="1076"/>
                  </a:cubicBezTo>
                  <a:cubicBezTo>
                    <a:pt x="605" y="1059"/>
                    <a:pt x="588" y="1042"/>
                    <a:pt x="588" y="1042"/>
                  </a:cubicBezTo>
                  <a:cubicBezTo>
                    <a:pt x="555" y="992"/>
                    <a:pt x="538" y="942"/>
                    <a:pt x="521" y="891"/>
                  </a:cubicBezTo>
                  <a:cubicBezTo>
                    <a:pt x="504" y="858"/>
                    <a:pt x="487" y="824"/>
                    <a:pt x="454" y="790"/>
                  </a:cubicBezTo>
                  <a:cubicBezTo>
                    <a:pt x="437" y="757"/>
                    <a:pt x="420" y="723"/>
                    <a:pt x="403" y="706"/>
                  </a:cubicBezTo>
                  <a:cubicBezTo>
                    <a:pt x="403" y="706"/>
                    <a:pt x="387" y="723"/>
                    <a:pt x="387" y="740"/>
                  </a:cubicBezTo>
                  <a:cubicBezTo>
                    <a:pt x="387" y="774"/>
                    <a:pt x="387" y="807"/>
                    <a:pt x="403" y="841"/>
                  </a:cubicBezTo>
                  <a:cubicBezTo>
                    <a:pt x="403" y="858"/>
                    <a:pt x="403" y="874"/>
                    <a:pt x="403" y="891"/>
                  </a:cubicBezTo>
                  <a:lnTo>
                    <a:pt x="420" y="891"/>
                  </a:lnTo>
                  <a:cubicBezTo>
                    <a:pt x="420" y="891"/>
                    <a:pt x="420" y="891"/>
                    <a:pt x="420" y="908"/>
                  </a:cubicBezTo>
                  <a:cubicBezTo>
                    <a:pt x="454" y="992"/>
                    <a:pt x="487" y="1076"/>
                    <a:pt x="504" y="1160"/>
                  </a:cubicBezTo>
                  <a:cubicBezTo>
                    <a:pt x="269" y="1009"/>
                    <a:pt x="118" y="522"/>
                    <a:pt x="202" y="286"/>
                  </a:cubicBezTo>
                  <a:cubicBezTo>
                    <a:pt x="218" y="270"/>
                    <a:pt x="235" y="236"/>
                    <a:pt x="235" y="236"/>
                  </a:cubicBezTo>
                  <a:cubicBezTo>
                    <a:pt x="252" y="219"/>
                    <a:pt x="252" y="219"/>
                    <a:pt x="252" y="202"/>
                  </a:cubicBezTo>
                  <a:cubicBezTo>
                    <a:pt x="269" y="202"/>
                    <a:pt x="269" y="202"/>
                    <a:pt x="269" y="186"/>
                  </a:cubicBezTo>
                  <a:cubicBezTo>
                    <a:pt x="286" y="186"/>
                    <a:pt x="303" y="169"/>
                    <a:pt x="319" y="169"/>
                  </a:cubicBezTo>
                  <a:close/>
                  <a:moveTo>
                    <a:pt x="319" y="1"/>
                  </a:moveTo>
                  <a:cubicBezTo>
                    <a:pt x="84" y="102"/>
                    <a:pt x="0" y="270"/>
                    <a:pt x="34" y="538"/>
                  </a:cubicBezTo>
                  <a:cubicBezTo>
                    <a:pt x="84" y="975"/>
                    <a:pt x="336" y="1278"/>
                    <a:pt x="655" y="1530"/>
                  </a:cubicBezTo>
                  <a:cubicBezTo>
                    <a:pt x="655" y="1547"/>
                    <a:pt x="655" y="1547"/>
                    <a:pt x="672" y="1547"/>
                  </a:cubicBezTo>
                  <a:cubicBezTo>
                    <a:pt x="689" y="1563"/>
                    <a:pt x="723" y="1597"/>
                    <a:pt x="756" y="1614"/>
                  </a:cubicBezTo>
                  <a:cubicBezTo>
                    <a:pt x="773" y="1622"/>
                    <a:pt x="790" y="1626"/>
                    <a:pt x="809" y="1626"/>
                  </a:cubicBezTo>
                  <a:cubicBezTo>
                    <a:pt x="828" y="1626"/>
                    <a:pt x="849" y="1622"/>
                    <a:pt x="874" y="1614"/>
                  </a:cubicBezTo>
                  <a:cubicBezTo>
                    <a:pt x="907" y="1614"/>
                    <a:pt x="924" y="1597"/>
                    <a:pt x="941" y="1597"/>
                  </a:cubicBezTo>
                  <a:cubicBezTo>
                    <a:pt x="1109" y="1463"/>
                    <a:pt x="1260" y="1295"/>
                    <a:pt x="1361" y="1126"/>
                  </a:cubicBezTo>
                  <a:cubicBezTo>
                    <a:pt x="1428" y="1042"/>
                    <a:pt x="1479" y="942"/>
                    <a:pt x="1512" y="858"/>
                  </a:cubicBezTo>
                  <a:cubicBezTo>
                    <a:pt x="1596" y="690"/>
                    <a:pt x="1630" y="488"/>
                    <a:pt x="1630" y="320"/>
                  </a:cubicBezTo>
                  <a:cubicBezTo>
                    <a:pt x="1641" y="137"/>
                    <a:pt x="1528" y="24"/>
                    <a:pt x="1385" y="24"/>
                  </a:cubicBezTo>
                  <a:cubicBezTo>
                    <a:pt x="1318" y="24"/>
                    <a:pt x="1246" y="48"/>
                    <a:pt x="1176" y="102"/>
                  </a:cubicBezTo>
                  <a:cubicBezTo>
                    <a:pt x="1092" y="152"/>
                    <a:pt x="1025" y="253"/>
                    <a:pt x="941" y="337"/>
                  </a:cubicBezTo>
                  <a:cubicBezTo>
                    <a:pt x="907" y="387"/>
                    <a:pt x="874" y="454"/>
                    <a:pt x="857" y="471"/>
                  </a:cubicBezTo>
                  <a:cubicBezTo>
                    <a:pt x="706" y="320"/>
                    <a:pt x="571" y="186"/>
                    <a:pt x="437" y="51"/>
                  </a:cubicBezTo>
                  <a:cubicBezTo>
                    <a:pt x="403" y="34"/>
                    <a:pt x="387" y="18"/>
                    <a:pt x="3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5" name="Google Shape;775;p13"/>
            <p:cNvSpPr/>
            <p:nvPr/>
          </p:nvSpPr>
          <p:spPr>
            <a:xfrm>
              <a:off x="863244" y="4456787"/>
              <a:ext cx="141380" cy="131461"/>
            </a:xfrm>
            <a:custGeom>
              <a:avLst/>
              <a:gdLst/>
              <a:ahLst/>
              <a:cxnLst/>
              <a:rect l="l" t="t" r="r" b="b"/>
              <a:pathLst>
                <a:path w="2195" h="2041" extrusionOk="0">
                  <a:moveTo>
                    <a:pt x="1834" y="168"/>
                  </a:moveTo>
                  <a:cubicBezTo>
                    <a:pt x="1909" y="168"/>
                    <a:pt x="1953" y="213"/>
                    <a:pt x="1967" y="279"/>
                  </a:cubicBezTo>
                  <a:cubicBezTo>
                    <a:pt x="1984" y="397"/>
                    <a:pt x="1984" y="497"/>
                    <a:pt x="1967" y="598"/>
                  </a:cubicBezTo>
                  <a:cubicBezTo>
                    <a:pt x="1916" y="867"/>
                    <a:pt x="1799" y="1119"/>
                    <a:pt x="1647" y="1338"/>
                  </a:cubicBezTo>
                  <a:cubicBezTo>
                    <a:pt x="1530" y="1489"/>
                    <a:pt x="1412" y="1640"/>
                    <a:pt x="1278" y="1774"/>
                  </a:cubicBezTo>
                  <a:cubicBezTo>
                    <a:pt x="1261" y="1808"/>
                    <a:pt x="1211" y="1808"/>
                    <a:pt x="1177" y="1808"/>
                  </a:cubicBezTo>
                  <a:cubicBezTo>
                    <a:pt x="1143" y="1808"/>
                    <a:pt x="1110" y="1774"/>
                    <a:pt x="1076" y="1758"/>
                  </a:cubicBezTo>
                  <a:cubicBezTo>
                    <a:pt x="1026" y="1741"/>
                    <a:pt x="975" y="1724"/>
                    <a:pt x="908" y="1690"/>
                  </a:cubicBezTo>
                  <a:cubicBezTo>
                    <a:pt x="1127" y="1606"/>
                    <a:pt x="1295" y="1506"/>
                    <a:pt x="1429" y="1388"/>
                  </a:cubicBezTo>
                  <a:cubicBezTo>
                    <a:pt x="1580" y="1254"/>
                    <a:pt x="1647" y="1102"/>
                    <a:pt x="1631" y="951"/>
                  </a:cubicBezTo>
                  <a:lnTo>
                    <a:pt x="1631" y="951"/>
                  </a:lnTo>
                  <a:cubicBezTo>
                    <a:pt x="1580" y="1018"/>
                    <a:pt x="1547" y="1052"/>
                    <a:pt x="1513" y="1102"/>
                  </a:cubicBezTo>
                  <a:cubicBezTo>
                    <a:pt x="1429" y="1220"/>
                    <a:pt x="1345" y="1321"/>
                    <a:pt x="1227" y="1388"/>
                  </a:cubicBezTo>
                  <a:cubicBezTo>
                    <a:pt x="1127" y="1472"/>
                    <a:pt x="992" y="1522"/>
                    <a:pt x="841" y="1522"/>
                  </a:cubicBezTo>
                  <a:cubicBezTo>
                    <a:pt x="774" y="1522"/>
                    <a:pt x="690" y="1489"/>
                    <a:pt x="639" y="1438"/>
                  </a:cubicBezTo>
                  <a:cubicBezTo>
                    <a:pt x="421" y="1203"/>
                    <a:pt x="270" y="934"/>
                    <a:pt x="169" y="632"/>
                  </a:cubicBezTo>
                  <a:cubicBezTo>
                    <a:pt x="152" y="548"/>
                    <a:pt x="152" y="464"/>
                    <a:pt x="152" y="380"/>
                  </a:cubicBezTo>
                  <a:cubicBezTo>
                    <a:pt x="165" y="248"/>
                    <a:pt x="220" y="179"/>
                    <a:pt x="299" y="179"/>
                  </a:cubicBezTo>
                  <a:cubicBezTo>
                    <a:pt x="321" y="179"/>
                    <a:pt x="345" y="184"/>
                    <a:pt x="371" y="195"/>
                  </a:cubicBezTo>
                  <a:cubicBezTo>
                    <a:pt x="387" y="195"/>
                    <a:pt x="421" y="212"/>
                    <a:pt x="438" y="245"/>
                  </a:cubicBezTo>
                  <a:cubicBezTo>
                    <a:pt x="606" y="380"/>
                    <a:pt x="757" y="548"/>
                    <a:pt x="908" y="716"/>
                  </a:cubicBezTo>
                  <a:cubicBezTo>
                    <a:pt x="925" y="750"/>
                    <a:pt x="942" y="783"/>
                    <a:pt x="975" y="817"/>
                  </a:cubicBezTo>
                  <a:cubicBezTo>
                    <a:pt x="1017" y="844"/>
                    <a:pt x="1058" y="872"/>
                    <a:pt x="1090" y="872"/>
                  </a:cubicBezTo>
                  <a:cubicBezTo>
                    <a:pt x="1097" y="872"/>
                    <a:pt x="1104" y="870"/>
                    <a:pt x="1110" y="867"/>
                  </a:cubicBezTo>
                  <a:cubicBezTo>
                    <a:pt x="1143" y="867"/>
                    <a:pt x="1194" y="800"/>
                    <a:pt x="1194" y="750"/>
                  </a:cubicBezTo>
                  <a:cubicBezTo>
                    <a:pt x="1211" y="464"/>
                    <a:pt x="1547" y="229"/>
                    <a:pt x="1765" y="178"/>
                  </a:cubicBezTo>
                  <a:cubicBezTo>
                    <a:pt x="1790" y="171"/>
                    <a:pt x="1813" y="168"/>
                    <a:pt x="1834" y="168"/>
                  </a:cubicBezTo>
                  <a:close/>
                  <a:moveTo>
                    <a:pt x="1822" y="0"/>
                  </a:moveTo>
                  <a:cubicBezTo>
                    <a:pt x="1758" y="0"/>
                    <a:pt x="1688" y="14"/>
                    <a:pt x="1614" y="44"/>
                  </a:cubicBezTo>
                  <a:cubicBezTo>
                    <a:pt x="1362" y="161"/>
                    <a:pt x="1177" y="329"/>
                    <a:pt x="1059" y="565"/>
                  </a:cubicBezTo>
                  <a:cubicBezTo>
                    <a:pt x="875" y="397"/>
                    <a:pt x="723" y="229"/>
                    <a:pt x="539" y="94"/>
                  </a:cubicBezTo>
                  <a:cubicBezTo>
                    <a:pt x="522" y="77"/>
                    <a:pt x="505" y="61"/>
                    <a:pt x="471" y="44"/>
                  </a:cubicBezTo>
                  <a:cubicBezTo>
                    <a:pt x="417" y="15"/>
                    <a:pt x="363" y="1"/>
                    <a:pt x="312" y="1"/>
                  </a:cubicBezTo>
                  <a:cubicBezTo>
                    <a:pt x="156" y="1"/>
                    <a:pt x="26" y="127"/>
                    <a:pt x="1" y="329"/>
                  </a:cubicBezTo>
                  <a:cubicBezTo>
                    <a:pt x="1" y="464"/>
                    <a:pt x="1" y="598"/>
                    <a:pt x="51" y="716"/>
                  </a:cubicBezTo>
                  <a:cubicBezTo>
                    <a:pt x="253" y="1254"/>
                    <a:pt x="522" y="1724"/>
                    <a:pt x="1093" y="1942"/>
                  </a:cubicBezTo>
                  <a:cubicBezTo>
                    <a:pt x="1110" y="1942"/>
                    <a:pt x="1143" y="1959"/>
                    <a:pt x="1160" y="1976"/>
                  </a:cubicBezTo>
                  <a:cubicBezTo>
                    <a:pt x="1187" y="2023"/>
                    <a:pt x="1214" y="2040"/>
                    <a:pt x="1240" y="2040"/>
                  </a:cubicBezTo>
                  <a:cubicBezTo>
                    <a:pt x="1281" y="2040"/>
                    <a:pt x="1321" y="2000"/>
                    <a:pt x="1362" y="1959"/>
                  </a:cubicBezTo>
                  <a:cubicBezTo>
                    <a:pt x="1479" y="1825"/>
                    <a:pt x="1597" y="1707"/>
                    <a:pt x="1698" y="1573"/>
                  </a:cubicBezTo>
                  <a:cubicBezTo>
                    <a:pt x="1765" y="1472"/>
                    <a:pt x="1832" y="1371"/>
                    <a:pt x="1900" y="1270"/>
                  </a:cubicBezTo>
                  <a:cubicBezTo>
                    <a:pt x="2034" y="1018"/>
                    <a:pt x="2135" y="750"/>
                    <a:pt x="2168" y="464"/>
                  </a:cubicBezTo>
                  <a:cubicBezTo>
                    <a:pt x="2195" y="176"/>
                    <a:pt x="2047" y="0"/>
                    <a:pt x="18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6" name="Google Shape;776;p13"/>
            <p:cNvSpPr/>
            <p:nvPr/>
          </p:nvSpPr>
          <p:spPr>
            <a:xfrm>
              <a:off x="984457" y="4584056"/>
              <a:ext cx="71495" cy="87533"/>
            </a:xfrm>
            <a:custGeom>
              <a:avLst/>
              <a:gdLst/>
              <a:ahLst/>
              <a:cxnLst/>
              <a:rect l="l" t="t" r="r" b="b"/>
              <a:pathLst>
                <a:path w="1110" h="1359" extrusionOk="0">
                  <a:moveTo>
                    <a:pt x="202" y="151"/>
                  </a:moveTo>
                  <a:cubicBezTo>
                    <a:pt x="219" y="185"/>
                    <a:pt x="219" y="202"/>
                    <a:pt x="236" y="218"/>
                  </a:cubicBezTo>
                  <a:cubicBezTo>
                    <a:pt x="286" y="336"/>
                    <a:pt x="320" y="420"/>
                    <a:pt x="354" y="521"/>
                  </a:cubicBezTo>
                  <a:cubicBezTo>
                    <a:pt x="387" y="571"/>
                    <a:pt x="438" y="655"/>
                    <a:pt x="488" y="672"/>
                  </a:cubicBezTo>
                  <a:cubicBezTo>
                    <a:pt x="493" y="674"/>
                    <a:pt x="499" y="675"/>
                    <a:pt x="505" y="675"/>
                  </a:cubicBezTo>
                  <a:cubicBezTo>
                    <a:pt x="553" y="675"/>
                    <a:pt x="611" y="616"/>
                    <a:pt x="656" y="571"/>
                  </a:cubicBezTo>
                  <a:cubicBezTo>
                    <a:pt x="740" y="504"/>
                    <a:pt x="807" y="420"/>
                    <a:pt x="891" y="336"/>
                  </a:cubicBezTo>
                  <a:cubicBezTo>
                    <a:pt x="908" y="370"/>
                    <a:pt x="925" y="403"/>
                    <a:pt x="925" y="437"/>
                  </a:cubicBezTo>
                  <a:cubicBezTo>
                    <a:pt x="925" y="454"/>
                    <a:pt x="908" y="471"/>
                    <a:pt x="908" y="504"/>
                  </a:cubicBezTo>
                  <a:cubicBezTo>
                    <a:pt x="908" y="521"/>
                    <a:pt x="908" y="538"/>
                    <a:pt x="891" y="555"/>
                  </a:cubicBezTo>
                  <a:cubicBezTo>
                    <a:pt x="891" y="571"/>
                    <a:pt x="891" y="588"/>
                    <a:pt x="891" y="605"/>
                  </a:cubicBezTo>
                  <a:cubicBezTo>
                    <a:pt x="858" y="706"/>
                    <a:pt x="790" y="823"/>
                    <a:pt x="723" y="924"/>
                  </a:cubicBezTo>
                  <a:cubicBezTo>
                    <a:pt x="690" y="941"/>
                    <a:pt x="673" y="975"/>
                    <a:pt x="656" y="991"/>
                  </a:cubicBezTo>
                  <a:cubicBezTo>
                    <a:pt x="606" y="1059"/>
                    <a:pt x="538" y="1126"/>
                    <a:pt x="471" y="1176"/>
                  </a:cubicBezTo>
                  <a:cubicBezTo>
                    <a:pt x="471" y="1176"/>
                    <a:pt x="454" y="1176"/>
                    <a:pt x="454" y="1159"/>
                  </a:cubicBezTo>
                  <a:cubicBezTo>
                    <a:pt x="438" y="1159"/>
                    <a:pt x="438" y="1143"/>
                    <a:pt x="421" y="1143"/>
                  </a:cubicBezTo>
                  <a:cubicBezTo>
                    <a:pt x="404" y="1126"/>
                    <a:pt x="387" y="1109"/>
                    <a:pt x="387" y="1092"/>
                  </a:cubicBezTo>
                  <a:cubicBezTo>
                    <a:pt x="337" y="1059"/>
                    <a:pt x="303" y="991"/>
                    <a:pt x="270" y="941"/>
                  </a:cubicBezTo>
                  <a:cubicBezTo>
                    <a:pt x="253" y="924"/>
                    <a:pt x="253" y="907"/>
                    <a:pt x="253" y="891"/>
                  </a:cubicBezTo>
                  <a:cubicBezTo>
                    <a:pt x="236" y="874"/>
                    <a:pt x="236" y="857"/>
                    <a:pt x="219" y="840"/>
                  </a:cubicBezTo>
                  <a:cubicBezTo>
                    <a:pt x="219" y="807"/>
                    <a:pt x="202" y="773"/>
                    <a:pt x="202" y="739"/>
                  </a:cubicBezTo>
                  <a:cubicBezTo>
                    <a:pt x="186" y="689"/>
                    <a:pt x="169" y="622"/>
                    <a:pt x="152" y="555"/>
                  </a:cubicBezTo>
                  <a:cubicBezTo>
                    <a:pt x="152" y="555"/>
                    <a:pt x="152" y="555"/>
                    <a:pt x="152" y="538"/>
                  </a:cubicBezTo>
                  <a:cubicBezTo>
                    <a:pt x="152" y="521"/>
                    <a:pt x="152" y="504"/>
                    <a:pt x="152" y="487"/>
                  </a:cubicBezTo>
                  <a:cubicBezTo>
                    <a:pt x="152" y="454"/>
                    <a:pt x="152" y="420"/>
                    <a:pt x="152" y="386"/>
                  </a:cubicBezTo>
                  <a:cubicBezTo>
                    <a:pt x="152" y="370"/>
                    <a:pt x="152" y="336"/>
                    <a:pt x="169" y="319"/>
                  </a:cubicBezTo>
                  <a:cubicBezTo>
                    <a:pt x="169" y="286"/>
                    <a:pt x="169" y="252"/>
                    <a:pt x="186" y="235"/>
                  </a:cubicBezTo>
                  <a:cubicBezTo>
                    <a:pt x="186" y="235"/>
                    <a:pt x="186" y="218"/>
                    <a:pt x="186" y="218"/>
                  </a:cubicBezTo>
                  <a:cubicBezTo>
                    <a:pt x="186" y="202"/>
                    <a:pt x="202" y="168"/>
                    <a:pt x="202" y="151"/>
                  </a:cubicBezTo>
                  <a:close/>
                  <a:moveTo>
                    <a:pt x="186" y="0"/>
                  </a:moveTo>
                  <a:cubicBezTo>
                    <a:pt x="135" y="17"/>
                    <a:pt x="51" y="84"/>
                    <a:pt x="34" y="151"/>
                  </a:cubicBezTo>
                  <a:cubicBezTo>
                    <a:pt x="18" y="286"/>
                    <a:pt x="1" y="437"/>
                    <a:pt x="18" y="588"/>
                  </a:cubicBezTo>
                  <a:cubicBezTo>
                    <a:pt x="34" y="857"/>
                    <a:pt x="102" y="1109"/>
                    <a:pt x="337" y="1294"/>
                  </a:cubicBezTo>
                  <a:cubicBezTo>
                    <a:pt x="394" y="1337"/>
                    <a:pt x="443" y="1359"/>
                    <a:pt x="487" y="1359"/>
                  </a:cubicBezTo>
                  <a:cubicBezTo>
                    <a:pt x="546" y="1359"/>
                    <a:pt x="598" y="1320"/>
                    <a:pt x="656" y="1243"/>
                  </a:cubicBezTo>
                  <a:cubicBezTo>
                    <a:pt x="723" y="1176"/>
                    <a:pt x="774" y="1092"/>
                    <a:pt x="824" y="1025"/>
                  </a:cubicBezTo>
                  <a:cubicBezTo>
                    <a:pt x="874" y="975"/>
                    <a:pt x="908" y="924"/>
                    <a:pt x="942" y="857"/>
                  </a:cubicBezTo>
                  <a:cubicBezTo>
                    <a:pt x="1009" y="739"/>
                    <a:pt x="1059" y="605"/>
                    <a:pt x="1093" y="487"/>
                  </a:cubicBezTo>
                  <a:cubicBezTo>
                    <a:pt x="1110" y="403"/>
                    <a:pt x="1059" y="286"/>
                    <a:pt x="1009" y="252"/>
                  </a:cubicBezTo>
                  <a:cubicBezTo>
                    <a:pt x="990" y="239"/>
                    <a:pt x="961" y="234"/>
                    <a:pt x="928" y="234"/>
                  </a:cubicBezTo>
                  <a:cubicBezTo>
                    <a:pt x="876" y="234"/>
                    <a:pt x="815" y="248"/>
                    <a:pt x="774" y="269"/>
                  </a:cubicBezTo>
                  <a:cubicBezTo>
                    <a:pt x="673" y="319"/>
                    <a:pt x="606" y="403"/>
                    <a:pt x="522" y="471"/>
                  </a:cubicBezTo>
                  <a:cubicBezTo>
                    <a:pt x="471" y="370"/>
                    <a:pt x="438" y="269"/>
                    <a:pt x="370" y="168"/>
                  </a:cubicBezTo>
                  <a:cubicBezTo>
                    <a:pt x="370" y="151"/>
                    <a:pt x="354" y="134"/>
                    <a:pt x="337" y="118"/>
                  </a:cubicBezTo>
                  <a:cubicBezTo>
                    <a:pt x="320" y="67"/>
                    <a:pt x="236" y="0"/>
                    <a:pt x="1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7" name="Google Shape;777;p13"/>
            <p:cNvSpPr/>
            <p:nvPr/>
          </p:nvSpPr>
          <p:spPr>
            <a:xfrm>
              <a:off x="971511" y="4480167"/>
              <a:ext cx="14106" cy="31432"/>
            </a:xfrm>
            <a:custGeom>
              <a:avLst/>
              <a:gdLst/>
              <a:ahLst/>
              <a:cxnLst/>
              <a:rect l="l" t="t" r="r" b="b"/>
              <a:pathLst>
                <a:path w="219" h="488" extrusionOk="0">
                  <a:moveTo>
                    <a:pt x="118" y="0"/>
                  </a:moveTo>
                  <a:lnTo>
                    <a:pt x="118" y="0"/>
                  </a:lnTo>
                  <a:cubicBezTo>
                    <a:pt x="67" y="168"/>
                    <a:pt x="34" y="303"/>
                    <a:pt x="0" y="487"/>
                  </a:cubicBezTo>
                  <a:cubicBezTo>
                    <a:pt x="168" y="387"/>
                    <a:pt x="219" y="168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8" name="Google Shape;778;p13"/>
            <p:cNvSpPr/>
            <p:nvPr/>
          </p:nvSpPr>
          <p:spPr>
            <a:xfrm>
              <a:off x="856804" y="4306976"/>
              <a:ext cx="87726" cy="103958"/>
            </a:xfrm>
            <a:custGeom>
              <a:avLst/>
              <a:gdLst/>
              <a:ahLst/>
              <a:cxnLst/>
              <a:rect l="l" t="t" r="r" b="b"/>
              <a:pathLst>
                <a:path w="1362" h="1614" extrusionOk="0">
                  <a:moveTo>
                    <a:pt x="319" y="1"/>
                  </a:moveTo>
                  <a:cubicBezTo>
                    <a:pt x="84" y="102"/>
                    <a:pt x="0" y="270"/>
                    <a:pt x="34" y="538"/>
                  </a:cubicBezTo>
                  <a:cubicBezTo>
                    <a:pt x="84" y="975"/>
                    <a:pt x="336" y="1278"/>
                    <a:pt x="655" y="1530"/>
                  </a:cubicBezTo>
                  <a:cubicBezTo>
                    <a:pt x="655" y="1547"/>
                    <a:pt x="655" y="1547"/>
                    <a:pt x="672" y="1547"/>
                  </a:cubicBezTo>
                  <a:cubicBezTo>
                    <a:pt x="706" y="1563"/>
                    <a:pt x="756" y="1597"/>
                    <a:pt x="823" y="1614"/>
                  </a:cubicBezTo>
                  <a:lnTo>
                    <a:pt x="874" y="1614"/>
                  </a:lnTo>
                  <a:cubicBezTo>
                    <a:pt x="907" y="1614"/>
                    <a:pt x="924" y="1597"/>
                    <a:pt x="941" y="1597"/>
                  </a:cubicBezTo>
                  <a:cubicBezTo>
                    <a:pt x="1109" y="1463"/>
                    <a:pt x="1260" y="1295"/>
                    <a:pt x="1361" y="1126"/>
                  </a:cubicBezTo>
                  <a:cubicBezTo>
                    <a:pt x="1344" y="1118"/>
                    <a:pt x="1323" y="1114"/>
                    <a:pt x="1302" y="1114"/>
                  </a:cubicBezTo>
                  <a:cubicBezTo>
                    <a:pt x="1281" y="1114"/>
                    <a:pt x="1260" y="1118"/>
                    <a:pt x="1243" y="1126"/>
                  </a:cubicBezTo>
                  <a:cubicBezTo>
                    <a:pt x="1210" y="1160"/>
                    <a:pt x="1159" y="1160"/>
                    <a:pt x="1126" y="1177"/>
                  </a:cubicBezTo>
                  <a:cubicBezTo>
                    <a:pt x="1076" y="1190"/>
                    <a:pt x="1027" y="1197"/>
                    <a:pt x="978" y="1197"/>
                  </a:cubicBezTo>
                  <a:cubicBezTo>
                    <a:pt x="844" y="1197"/>
                    <a:pt x="716" y="1150"/>
                    <a:pt x="605" y="1076"/>
                  </a:cubicBezTo>
                  <a:cubicBezTo>
                    <a:pt x="538" y="1042"/>
                    <a:pt x="504" y="992"/>
                    <a:pt x="454" y="942"/>
                  </a:cubicBezTo>
                  <a:cubicBezTo>
                    <a:pt x="437" y="925"/>
                    <a:pt x="437" y="925"/>
                    <a:pt x="420" y="908"/>
                  </a:cubicBezTo>
                  <a:cubicBezTo>
                    <a:pt x="336" y="790"/>
                    <a:pt x="269" y="673"/>
                    <a:pt x="235" y="538"/>
                  </a:cubicBezTo>
                  <a:cubicBezTo>
                    <a:pt x="235" y="522"/>
                    <a:pt x="235" y="505"/>
                    <a:pt x="235" y="488"/>
                  </a:cubicBezTo>
                  <a:cubicBezTo>
                    <a:pt x="218" y="370"/>
                    <a:pt x="218" y="270"/>
                    <a:pt x="269" y="186"/>
                  </a:cubicBezTo>
                  <a:cubicBezTo>
                    <a:pt x="303" y="152"/>
                    <a:pt x="336" y="118"/>
                    <a:pt x="387" y="85"/>
                  </a:cubicBezTo>
                  <a:cubicBezTo>
                    <a:pt x="403" y="85"/>
                    <a:pt x="420" y="68"/>
                    <a:pt x="437" y="51"/>
                  </a:cubicBezTo>
                  <a:cubicBezTo>
                    <a:pt x="403" y="34"/>
                    <a:pt x="387" y="18"/>
                    <a:pt x="370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9" name="Google Shape;779;p13"/>
            <p:cNvSpPr/>
            <p:nvPr/>
          </p:nvSpPr>
          <p:spPr>
            <a:xfrm>
              <a:off x="863244" y="4456852"/>
              <a:ext cx="122379" cy="131396"/>
            </a:xfrm>
            <a:custGeom>
              <a:avLst/>
              <a:gdLst/>
              <a:ahLst/>
              <a:cxnLst/>
              <a:rect l="l" t="t" r="r" b="b"/>
              <a:pathLst>
                <a:path w="1900" h="2040" extrusionOk="0">
                  <a:moveTo>
                    <a:pt x="312" y="0"/>
                  </a:moveTo>
                  <a:cubicBezTo>
                    <a:pt x="156" y="0"/>
                    <a:pt x="26" y="126"/>
                    <a:pt x="1" y="328"/>
                  </a:cubicBezTo>
                  <a:cubicBezTo>
                    <a:pt x="1" y="463"/>
                    <a:pt x="1" y="597"/>
                    <a:pt x="51" y="715"/>
                  </a:cubicBezTo>
                  <a:cubicBezTo>
                    <a:pt x="253" y="1253"/>
                    <a:pt x="522" y="1723"/>
                    <a:pt x="1093" y="1941"/>
                  </a:cubicBezTo>
                  <a:cubicBezTo>
                    <a:pt x="1110" y="1941"/>
                    <a:pt x="1143" y="1958"/>
                    <a:pt x="1160" y="1975"/>
                  </a:cubicBezTo>
                  <a:cubicBezTo>
                    <a:pt x="1187" y="2022"/>
                    <a:pt x="1214" y="2039"/>
                    <a:pt x="1240" y="2039"/>
                  </a:cubicBezTo>
                  <a:cubicBezTo>
                    <a:pt x="1281" y="2039"/>
                    <a:pt x="1321" y="1999"/>
                    <a:pt x="1362" y="1958"/>
                  </a:cubicBezTo>
                  <a:cubicBezTo>
                    <a:pt x="1479" y="1824"/>
                    <a:pt x="1597" y="1706"/>
                    <a:pt x="1698" y="1572"/>
                  </a:cubicBezTo>
                  <a:cubicBezTo>
                    <a:pt x="1765" y="1471"/>
                    <a:pt x="1832" y="1370"/>
                    <a:pt x="1900" y="1269"/>
                  </a:cubicBezTo>
                  <a:cubicBezTo>
                    <a:pt x="1866" y="1269"/>
                    <a:pt x="1832" y="1269"/>
                    <a:pt x="1815" y="1286"/>
                  </a:cubicBezTo>
                  <a:cubicBezTo>
                    <a:pt x="1748" y="1303"/>
                    <a:pt x="1698" y="1320"/>
                    <a:pt x="1647" y="1337"/>
                  </a:cubicBezTo>
                  <a:cubicBezTo>
                    <a:pt x="1580" y="1353"/>
                    <a:pt x="1496" y="1387"/>
                    <a:pt x="1429" y="1387"/>
                  </a:cubicBezTo>
                  <a:cubicBezTo>
                    <a:pt x="1395" y="1395"/>
                    <a:pt x="1362" y="1400"/>
                    <a:pt x="1328" y="1400"/>
                  </a:cubicBezTo>
                  <a:cubicBezTo>
                    <a:pt x="1295" y="1400"/>
                    <a:pt x="1261" y="1395"/>
                    <a:pt x="1227" y="1387"/>
                  </a:cubicBezTo>
                  <a:lnTo>
                    <a:pt x="1194" y="1387"/>
                  </a:lnTo>
                  <a:cubicBezTo>
                    <a:pt x="1009" y="1337"/>
                    <a:pt x="858" y="1219"/>
                    <a:pt x="723" y="1085"/>
                  </a:cubicBezTo>
                  <a:cubicBezTo>
                    <a:pt x="589" y="967"/>
                    <a:pt x="421" y="816"/>
                    <a:pt x="320" y="648"/>
                  </a:cubicBezTo>
                  <a:cubicBezTo>
                    <a:pt x="303" y="614"/>
                    <a:pt x="287" y="597"/>
                    <a:pt x="270" y="564"/>
                  </a:cubicBezTo>
                  <a:cubicBezTo>
                    <a:pt x="270" y="496"/>
                    <a:pt x="270" y="429"/>
                    <a:pt x="270" y="379"/>
                  </a:cubicBezTo>
                  <a:cubicBezTo>
                    <a:pt x="287" y="278"/>
                    <a:pt x="320" y="244"/>
                    <a:pt x="371" y="194"/>
                  </a:cubicBezTo>
                  <a:cubicBezTo>
                    <a:pt x="387" y="160"/>
                    <a:pt x="404" y="144"/>
                    <a:pt x="438" y="110"/>
                  </a:cubicBezTo>
                  <a:cubicBezTo>
                    <a:pt x="455" y="93"/>
                    <a:pt x="471" y="76"/>
                    <a:pt x="471" y="43"/>
                  </a:cubicBezTo>
                  <a:cubicBezTo>
                    <a:pt x="417" y="14"/>
                    <a:pt x="363" y="0"/>
                    <a:pt x="312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0" name="Google Shape;780;p13"/>
            <p:cNvSpPr/>
            <p:nvPr/>
          </p:nvSpPr>
          <p:spPr>
            <a:xfrm>
              <a:off x="984457" y="4584056"/>
              <a:ext cx="53074" cy="87533"/>
            </a:xfrm>
            <a:custGeom>
              <a:avLst/>
              <a:gdLst/>
              <a:ahLst/>
              <a:cxnLst/>
              <a:rect l="l" t="t" r="r" b="b"/>
              <a:pathLst>
                <a:path w="824" h="1359" extrusionOk="0">
                  <a:moveTo>
                    <a:pt x="186" y="0"/>
                  </a:moveTo>
                  <a:cubicBezTo>
                    <a:pt x="135" y="17"/>
                    <a:pt x="51" y="84"/>
                    <a:pt x="34" y="151"/>
                  </a:cubicBezTo>
                  <a:cubicBezTo>
                    <a:pt x="18" y="286"/>
                    <a:pt x="1" y="437"/>
                    <a:pt x="18" y="588"/>
                  </a:cubicBezTo>
                  <a:cubicBezTo>
                    <a:pt x="34" y="857"/>
                    <a:pt x="102" y="1109"/>
                    <a:pt x="337" y="1294"/>
                  </a:cubicBezTo>
                  <a:cubicBezTo>
                    <a:pt x="394" y="1337"/>
                    <a:pt x="443" y="1359"/>
                    <a:pt x="487" y="1359"/>
                  </a:cubicBezTo>
                  <a:cubicBezTo>
                    <a:pt x="546" y="1359"/>
                    <a:pt x="598" y="1320"/>
                    <a:pt x="656" y="1243"/>
                  </a:cubicBezTo>
                  <a:cubicBezTo>
                    <a:pt x="723" y="1176"/>
                    <a:pt x="774" y="1092"/>
                    <a:pt x="824" y="1025"/>
                  </a:cubicBezTo>
                  <a:cubicBezTo>
                    <a:pt x="807" y="1008"/>
                    <a:pt x="774" y="991"/>
                    <a:pt x="740" y="991"/>
                  </a:cubicBezTo>
                  <a:lnTo>
                    <a:pt x="656" y="991"/>
                  </a:lnTo>
                  <a:cubicBezTo>
                    <a:pt x="589" y="991"/>
                    <a:pt x="505" y="991"/>
                    <a:pt x="421" y="975"/>
                  </a:cubicBezTo>
                  <a:cubicBezTo>
                    <a:pt x="303" y="941"/>
                    <a:pt x="253" y="857"/>
                    <a:pt x="219" y="739"/>
                  </a:cubicBezTo>
                  <a:cubicBezTo>
                    <a:pt x="186" y="672"/>
                    <a:pt x="169" y="622"/>
                    <a:pt x="152" y="555"/>
                  </a:cubicBezTo>
                  <a:cubicBezTo>
                    <a:pt x="152" y="555"/>
                    <a:pt x="152" y="555"/>
                    <a:pt x="152" y="538"/>
                  </a:cubicBezTo>
                  <a:cubicBezTo>
                    <a:pt x="152" y="487"/>
                    <a:pt x="135" y="437"/>
                    <a:pt x="152" y="386"/>
                  </a:cubicBezTo>
                  <a:cubicBezTo>
                    <a:pt x="152" y="370"/>
                    <a:pt x="152" y="336"/>
                    <a:pt x="169" y="319"/>
                  </a:cubicBezTo>
                  <a:cubicBezTo>
                    <a:pt x="169" y="286"/>
                    <a:pt x="186" y="269"/>
                    <a:pt x="202" y="252"/>
                  </a:cubicBezTo>
                  <a:cubicBezTo>
                    <a:pt x="202" y="235"/>
                    <a:pt x="219" y="235"/>
                    <a:pt x="236" y="218"/>
                  </a:cubicBezTo>
                  <a:cubicBezTo>
                    <a:pt x="253" y="218"/>
                    <a:pt x="286" y="202"/>
                    <a:pt x="320" y="202"/>
                  </a:cubicBezTo>
                  <a:cubicBezTo>
                    <a:pt x="337" y="185"/>
                    <a:pt x="354" y="185"/>
                    <a:pt x="370" y="168"/>
                  </a:cubicBezTo>
                  <a:cubicBezTo>
                    <a:pt x="370" y="151"/>
                    <a:pt x="354" y="134"/>
                    <a:pt x="337" y="118"/>
                  </a:cubicBezTo>
                  <a:cubicBezTo>
                    <a:pt x="320" y="67"/>
                    <a:pt x="236" y="0"/>
                    <a:pt x="186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1" name="Google Shape;781;p13"/>
            <p:cNvSpPr/>
            <p:nvPr/>
          </p:nvSpPr>
          <p:spPr>
            <a:xfrm>
              <a:off x="902597" y="4488798"/>
              <a:ext cx="73299" cy="41222"/>
            </a:xfrm>
            <a:custGeom>
              <a:avLst/>
              <a:gdLst/>
              <a:ahLst/>
              <a:cxnLst/>
              <a:rect l="l" t="t" r="r" b="b"/>
              <a:pathLst>
                <a:path w="1138" h="640" extrusionOk="0">
                  <a:moveTo>
                    <a:pt x="8" y="94"/>
                  </a:moveTo>
                  <a:cubicBezTo>
                    <a:pt x="4" y="94"/>
                    <a:pt x="0" y="101"/>
                    <a:pt x="12" y="101"/>
                  </a:cubicBezTo>
                  <a:cubicBezTo>
                    <a:pt x="12" y="96"/>
                    <a:pt x="10" y="94"/>
                    <a:pt x="8" y="94"/>
                  </a:cubicBezTo>
                  <a:close/>
                  <a:moveTo>
                    <a:pt x="12" y="101"/>
                  </a:moveTo>
                  <a:cubicBezTo>
                    <a:pt x="18" y="110"/>
                    <a:pt x="25" y="119"/>
                    <a:pt x="31" y="128"/>
                  </a:cubicBezTo>
                  <a:lnTo>
                    <a:pt x="31" y="128"/>
                  </a:lnTo>
                  <a:cubicBezTo>
                    <a:pt x="25" y="119"/>
                    <a:pt x="18" y="110"/>
                    <a:pt x="12" y="101"/>
                  </a:cubicBezTo>
                  <a:close/>
                  <a:moveTo>
                    <a:pt x="1070" y="0"/>
                  </a:moveTo>
                  <a:cubicBezTo>
                    <a:pt x="1020" y="34"/>
                    <a:pt x="969" y="68"/>
                    <a:pt x="936" y="118"/>
                  </a:cubicBezTo>
                  <a:cubicBezTo>
                    <a:pt x="919" y="152"/>
                    <a:pt x="919" y="185"/>
                    <a:pt x="902" y="219"/>
                  </a:cubicBezTo>
                  <a:cubicBezTo>
                    <a:pt x="852" y="337"/>
                    <a:pt x="835" y="353"/>
                    <a:pt x="717" y="437"/>
                  </a:cubicBezTo>
                  <a:cubicBezTo>
                    <a:pt x="646" y="482"/>
                    <a:pt x="617" y="503"/>
                    <a:pt x="586" y="503"/>
                  </a:cubicBezTo>
                  <a:cubicBezTo>
                    <a:pt x="558" y="503"/>
                    <a:pt x="529" y="486"/>
                    <a:pt x="465" y="454"/>
                  </a:cubicBezTo>
                  <a:cubicBezTo>
                    <a:pt x="432" y="437"/>
                    <a:pt x="381" y="421"/>
                    <a:pt x="348" y="387"/>
                  </a:cubicBezTo>
                  <a:cubicBezTo>
                    <a:pt x="223" y="309"/>
                    <a:pt x="114" y="232"/>
                    <a:pt x="31" y="128"/>
                  </a:cubicBezTo>
                  <a:lnTo>
                    <a:pt x="31" y="128"/>
                  </a:lnTo>
                  <a:cubicBezTo>
                    <a:pt x="182" y="327"/>
                    <a:pt x="432" y="640"/>
                    <a:pt x="713" y="640"/>
                  </a:cubicBezTo>
                  <a:cubicBezTo>
                    <a:pt x="720" y="640"/>
                    <a:pt x="727" y="639"/>
                    <a:pt x="734" y="639"/>
                  </a:cubicBezTo>
                  <a:cubicBezTo>
                    <a:pt x="852" y="622"/>
                    <a:pt x="902" y="538"/>
                    <a:pt x="952" y="454"/>
                  </a:cubicBezTo>
                  <a:cubicBezTo>
                    <a:pt x="1036" y="303"/>
                    <a:pt x="1137" y="185"/>
                    <a:pt x="1104" y="17"/>
                  </a:cubicBezTo>
                  <a:cubicBezTo>
                    <a:pt x="1104" y="0"/>
                    <a:pt x="1087" y="0"/>
                    <a:pt x="1070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2" name="Google Shape;782;p13"/>
            <p:cNvSpPr/>
            <p:nvPr/>
          </p:nvSpPr>
          <p:spPr>
            <a:xfrm>
              <a:off x="908715" y="4339437"/>
              <a:ext cx="1159" cy="1159"/>
            </a:xfrm>
            <a:custGeom>
              <a:avLst/>
              <a:gdLst/>
              <a:ahLst/>
              <a:cxnLst/>
              <a:rect l="l" t="t" r="r" b="b"/>
              <a:pathLst>
                <a:path w="18" h="18" extrusionOk="0">
                  <a:moveTo>
                    <a:pt x="17" y="1"/>
                  </a:moveTo>
                  <a:cubicBezTo>
                    <a:pt x="1" y="1"/>
                    <a:pt x="1" y="18"/>
                    <a:pt x="17" y="18"/>
                  </a:cubicBezTo>
                  <a:cubicBezTo>
                    <a:pt x="17" y="18"/>
                    <a:pt x="17" y="1"/>
                    <a:pt x="1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3" name="Google Shape;783;p13"/>
            <p:cNvSpPr/>
            <p:nvPr/>
          </p:nvSpPr>
          <p:spPr>
            <a:xfrm>
              <a:off x="882759" y="4331902"/>
              <a:ext cx="59579" cy="37937"/>
            </a:xfrm>
            <a:custGeom>
              <a:avLst/>
              <a:gdLst/>
              <a:ahLst/>
              <a:cxnLst/>
              <a:rect l="l" t="t" r="r" b="b"/>
              <a:pathLst>
                <a:path w="925" h="589" extrusionOk="0">
                  <a:moveTo>
                    <a:pt x="807" y="0"/>
                  </a:moveTo>
                  <a:cubicBezTo>
                    <a:pt x="639" y="17"/>
                    <a:pt x="588" y="185"/>
                    <a:pt x="504" y="303"/>
                  </a:cubicBezTo>
                  <a:cubicBezTo>
                    <a:pt x="465" y="354"/>
                    <a:pt x="424" y="375"/>
                    <a:pt x="383" y="375"/>
                  </a:cubicBezTo>
                  <a:cubicBezTo>
                    <a:pt x="248" y="375"/>
                    <a:pt x="115" y="154"/>
                    <a:pt x="51" y="51"/>
                  </a:cubicBezTo>
                  <a:cubicBezTo>
                    <a:pt x="46" y="46"/>
                    <a:pt x="39" y="44"/>
                    <a:pt x="33" y="44"/>
                  </a:cubicBezTo>
                  <a:cubicBezTo>
                    <a:pt x="17" y="44"/>
                    <a:pt x="0" y="56"/>
                    <a:pt x="0" y="67"/>
                  </a:cubicBezTo>
                  <a:cubicBezTo>
                    <a:pt x="68" y="269"/>
                    <a:pt x="152" y="504"/>
                    <a:pt x="370" y="571"/>
                  </a:cubicBezTo>
                  <a:cubicBezTo>
                    <a:pt x="406" y="583"/>
                    <a:pt x="440" y="589"/>
                    <a:pt x="473" y="589"/>
                  </a:cubicBezTo>
                  <a:cubicBezTo>
                    <a:pt x="669" y="589"/>
                    <a:pt x="807" y="391"/>
                    <a:pt x="908" y="219"/>
                  </a:cubicBezTo>
                  <a:cubicBezTo>
                    <a:pt x="924" y="168"/>
                    <a:pt x="924" y="118"/>
                    <a:pt x="908" y="67"/>
                  </a:cubicBezTo>
                  <a:cubicBezTo>
                    <a:pt x="908" y="67"/>
                    <a:pt x="891" y="51"/>
                    <a:pt x="891" y="51"/>
                  </a:cubicBezTo>
                  <a:cubicBezTo>
                    <a:pt x="874" y="17"/>
                    <a:pt x="840" y="0"/>
                    <a:pt x="80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4" name="Google Shape;784;p13"/>
            <p:cNvSpPr/>
            <p:nvPr/>
          </p:nvSpPr>
          <p:spPr>
            <a:xfrm>
              <a:off x="999593" y="4617548"/>
              <a:ext cx="37551" cy="23381"/>
            </a:xfrm>
            <a:custGeom>
              <a:avLst/>
              <a:gdLst/>
              <a:ahLst/>
              <a:cxnLst/>
              <a:rect l="l" t="t" r="r" b="b"/>
              <a:pathLst>
                <a:path w="583" h="363" extrusionOk="0">
                  <a:moveTo>
                    <a:pt x="1" y="1"/>
                  </a:moveTo>
                  <a:cubicBezTo>
                    <a:pt x="35" y="119"/>
                    <a:pt x="85" y="320"/>
                    <a:pt x="219" y="354"/>
                  </a:cubicBezTo>
                  <a:cubicBezTo>
                    <a:pt x="238" y="360"/>
                    <a:pt x="256" y="363"/>
                    <a:pt x="273" y="363"/>
                  </a:cubicBezTo>
                  <a:cubicBezTo>
                    <a:pt x="392" y="363"/>
                    <a:pt x="465" y="223"/>
                    <a:pt x="539" y="135"/>
                  </a:cubicBezTo>
                  <a:cubicBezTo>
                    <a:pt x="583" y="69"/>
                    <a:pt x="519" y="3"/>
                    <a:pt x="455" y="3"/>
                  </a:cubicBezTo>
                  <a:cubicBezTo>
                    <a:pt x="421" y="3"/>
                    <a:pt x="388" y="22"/>
                    <a:pt x="371" y="68"/>
                  </a:cubicBezTo>
                  <a:cubicBezTo>
                    <a:pt x="344" y="134"/>
                    <a:pt x="318" y="251"/>
                    <a:pt x="252" y="251"/>
                  </a:cubicBezTo>
                  <a:cubicBezTo>
                    <a:pt x="233" y="251"/>
                    <a:pt x="211" y="241"/>
                    <a:pt x="186" y="219"/>
                  </a:cubicBezTo>
                  <a:cubicBezTo>
                    <a:pt x="119" y="169"/>
                    <a:pt x="51" y="68"/>
                    <a:pt x="18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BLANK_17">
    <p:bg>
      <p:bgPr>
        <a:gradFill>
          <a:gsLst>
            <a:gs pos="0">
              <a:schemeClr val="dk2"/>
            </a:gs>
            <a:gs pos="100000">
              <a:schemeClr val="lt1"/>
            </a:gs>
          </a:gsLst>
          <a:lin ang="16198662" scaled="0"/>
        </a:gradFill>
        <a:effectLst/>
      </p:bgPr>
    </p:bg>
    <p:spTree>
      <p:nvGrpSpPr>
        <p:cNvPr id="1" name="Shape 1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7" name="Google Shape;1117;p19"/>
          <p:cNvSpPr txBox="1">
            <a:spLocks noGrp="1"/>
          </p:cNvSpPr>
          <p:nvPr>
            <p:ph type="title"/>
          </p:nvPr>
        </p:nvSpPr>
        <p:spPr>
          <a:xfrm>
            <a:off x="711600" y="537600"/>
            <a:ext cx="7720800" cy="64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1118" name="Google Shape;1118;p19"/>
          <p:cNvSpPr txBox="1">
            <a:spLocks noGrp="1"/>
          </p:cNvSpPr>
          <p:nvPr>
            <p:ph type="body" idx="1"/>
          </p:nvPr>
        </p:nvSpPr>
        <p:spPr>
          <a:xfrm>
            <a:off x="711600" y="1384000"/>
            <a:ext cx="3778200" cy="254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119" name="Google Shape;1119;p19"/>
          <p:cNvSpPr txBox="1">
            <a:spLocks noGrp="1"/>
          </p:cNvSpPr>
          <p:nvPr>
            <p:ph type="body" idx="2"/>
          </p:nvPr>
        </p:nvSpPr>
        <p:spPr>
          <a:xfrm>
            <a:off x="4654200" y="1384000"/>
            <a:ext cx="3778200" cy="254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/>
            </a:lvl1pPr>
            <a:lvl2pPr marL="914400" lvl="1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grpSp>
        <p:nvGrpSpPr>
          <p:cNvPr id="1120" name="Google Shape;1120;p19"/>
          <p:cNvGrpSpPr/>
          <p:nvPr/>
        </p:nvGrpSpPr>
        <p:grpSpPr>
          <a:xfrm flipH="1">
            <a:off x="651006" y="4605732"/>
            <a:ext cx="221383" cy="220134"/>
            <a:chOff x="6465923" y="957446"/>
            <a:chExt cx="278400" cy="276864"/>
          </a:xfrm>
        </p:grpSpPr>
        <p:sp>
          <p:nvSpPr>
            <p:cNvPr id="1121" name="Google Shape;1121;p19"/>
            <p:cNvSpPr/>
            <p:nvPr/>
          </p:nvSpPr>
          <p:spPr>
            <a:xfrm>
              <a:off x="6465923" y="957446"/>
              <a:ext cx="278400" cy="276864"/>
            </a:xfrm>
            <a:custGeom>
              <a:avLst/>
              <a:gdLst/>
              <a:ahLst/>
              <a:cxnLst/>
              <a:rect l="l" t="t" r="r" b="b"/>
              <a:pathLst>
                <a:path w="2538" h="2524" extrusionOk="0">
                  <a:moveTo>
                    <a:pt x="2252" y="202"/>
                  </a:moveTo>
                  <a:lnTo>
                    <a:pt x="2252" y="202"/>
                  </a:lnTo>
                  <a:cubicBezTo>
                    <a:pt x="2219" y="403"/>
                    <a:pt x="2235" y="555"/>
                    <a:pt x="2185" y="689"/>
                  </a:cubicBezTo>
                  <a:cubicBezTo>
                    <a:pt x="2118" y="823"/>
                    <a:pt x="2051" y="975"/>
                    <a:pt x="1983" y="1109"/>
                  </a:cubicBezTo>
                  <a:cubicBezTo>
                    <a:pt x="1950" y="1176"/>
                    <a:pt x="1916" y="1227"/>
                    <a:pt x="1866" y="1294"/>
                  </a:cubicBezTo>
                  <a:cubicBezTo>
                    <a:pt x="1866" y="1311"/>
                    <a:pt x="1849" y="1328"/>
                    <a:pt x="1849" y="1328"/>
                  </a:cubicBezTo>
                  <a:cubicBezTo>
                    <a:pt x="1815" y="1378"/>
                    <a:pt x="1799" y="1412"/>
                    <a:pt x="1765" y="1445"/>
                  </a:cubicBezTo>
                  <a:cubicBezTo>
                    <a:pt x="1765" y="1445"/>
                    <a:pt x="1765" y="1462"/>
                    <a:pt x="1765" y="1462"/>
                  </a:cubicBezTo>
                  <a:cubicBezTo>
                    <a:pt x="1748" y="1496"/>
                    <a:pt x="1715" y="1512"/>
                    <a:pt x="1698" y="1546"/>
                  </a:cubicBezTo>
                  <a:cubicBezTo>
                    <a:pt x="1698" y="1546"/>
                    <a:pt x="1698" y="1546"/>
                    <a:pt x="1681" y="1563"/>
                  </a:cubicBezTo>
                  <a:cubicBezTo>
                    <a:pt x="1647" y="1596"/>
                    <a:pt x="1614" y="1647"/>
                    <a:pt x="1580" y="1680"/>
                  </a:cubicBezTo>
                  <a:cubicBezTo>
                    <a:pt x="1547" y="1731"/>
                    <a:pt x="1513" y="1764"/>
                    <a:pt x="1463" y="1815"/>
                  </a:cubicBezTo>
                  <a:cubicBezTo>
                    <a:pt x="1446" y="1832"/>
                    <a:pt x="1429" y="1848"/>
                    <a:pt x="1412" y="1865"/>
                  </a:cubicBezTo>
                  <a:cubicBezTo>
                    <a:pt x="1379" y="1899"/>
                    <a:pt x="1345" y="1932"/>
                    <a:pt x="1311" y="1966"/>
                  </a:cubicBezTo>
                  <a:cubicBezTo>
                    <a:pt x="1311" y="1966"/>
                    <a:pt x="1295" y="1983"/>
                    <a:pt x="1278" y="1983"/>
                  </a:cubicBezTo>
                  <a:cubicBezTo>
                    <a:pt x="1261" y="2000"/>
                    <a:pt x="1244" y="2016"/>
                    <a:pt x="1227" y="2050"/>
                  </a:cubicBezTo>
                  <a:lnTo>
                    <a:pt x="1211" y="2050"/>
                  </a:lnTo>
                  <a:cubicBezTo>
                    <a:pt x="1177" y="2084"/>
                    <a:pt x="1143" y="2100"/>
                    <a:pt x="1110" y="2134"/>
                  </a:cubicBezTo>
                  <a:cubicBezTo>
                    <a:pt x="1093" y="2151"/>
                    <a:pt x="1093" y="2151"/>
                    <a:pt x="1076" y="2168"/>
                  </a:cubicBezTo>
                  <a:cubicBezTo>
                    <a:pt x="1015" y="2206"/>
                    <a:pt x="964" y="2227"/>
                    <a:pt x="917" y="2227"/>
                  </a:cubicBezTo>
                  <a:cubicBezTo>
                    <a:pt x="861" y="2227"/>
                    <a:pt x="811" y="2198"/>
                    <a:pt x="757" y="2134"/>
                  </a:cubicBezTo>
                  <a:cubicBezTo>
                    <a:pt x="370" y="1680"/>
                    <a:pt x="286" y="1143"/>
                    <a:pt x="286" y="571"/>
                  </a:cubicBezTo>
                  <a:cubicBezTo>
                    <a:pt x="286" y="487"/>
                    <a:pt x="337" y="403"/>
                    <a:pt x="370" y="319"/>
                  </a:cubicBezTo>
                  <a:cubicBezTo>
                    <a:pt x="404" y="319"/>
                    <a:pt x="421" y="303"/>
                    <a:pt x="454" y="303"/>
                  </a:cubicBezTo>
                  <a:cubicBezTo>
                    <a:pt x="454" y="319"/>
                    <a:pt x="454" y="336"/>
                    <a:pt x="471" y="336"/>
                  </a:cubicBezTo>
                  <a:cubicBezTo>
                    <a:pt x="538" y="504"/>
                    <a:pt x="622" y="672"/>
                    <a:pt x="706" y="840"/>
                  </a:cubicBezTo>
                  <a:cubicBezTo>
                    <a:pt x="790" y="992"/>
                    <a:pt x="891" y="1143"/>
                    <a:pt x="992" y="1294"/>
                  </a:cubicBezTo>
                  <a:cubicBezTo>
                    <a:pt x="1110" y="1176"/>
                    <a:pt x="1244" y="1059"/>
                    <a:pt x="1345" y="924"/>
                  </a:cubicBezTo>
                  <a:cubicBezTo>
                    <a:pt x="1580" y="639"/>
                    <a:pt x="1815" y="370"/>
                    <a:pt x="2252" y="202"/>
                  </a:cubicBezTo>
                  <a:close/>
                  <a:moveTo>
                    <a:pt x="2166" y="0"/>
                  </a:moveTo>
                  <a:cubicBezTo>
                    <a:pt x="2037" y="0"/>
                    <a:pt x="1918" y="88"/>
                    <a:pt x="1815" y="168"/>
                  </a:cubicBezTo>
                  <a:cubicBezTo>
                    <a:pt x="1530" y="387"/>
                    <a:pt x="1278" y="622"/>
                    <a:pt x="1009" y="874"/>
                  </a:cubicBezTo>
                  <a:cubicBezTo>
                    <a:pt x="925" y="689"/>
                    <a:pt x="841" y="471"/>
                    <a:pt x="723" y="286"/>
                  </a:cubicBezTo>
                  <a:cubicBezTo>
                    <a:pt x="673" y="219"/>
                    <a:pt x="606" y="151"/>
                    <a:pt x="538" y="118"/>
                  </a:cubicBezTo>
                  <a:cubicBezTo>
                    <a:pt x="488" y="67"/>
                    <a:pt x="421" y="51"/>
                    <a:pt x="387" y="51"/>
                  </a:cubicBezTo>
                  <a:cubicBezTo>
                    <a:pt x="270" y="67"/>
                    <a:pt x="135" y="219"/>
                    <a:pt x="85" y="353"/>
                  </a:cubicBezTo>
                  <a:cubicBezTo>
                    <a:pt x="34" y="521"/>
                    <a:pt x="1" y="723"/>
                    <a:pt x="34" y="891"/>
                  </a:cubicBezTo>
                  <a:lnTo>
                    <a:pt x="34" y="908"/>
                  </a:lnTo>
                  <a:cubicBezTo>
                    <a:pt x="118" y="1445"/>
                    <a:pt x="219" y="1949"/>
                    <a:pt x="639" y="2369"/>
                  </a:cubicBezTo>
                  <a:cubicBezTo>
                    <a:pt x="748" y="2478"/>
                    <a:pt x="828" y="2523"/>
                    <a:pt x="902" y="2523"/>
                  </a:cubicBezTo>
                  <a:cubicBezTo>
                    <a:pt x="964" y="2523"/>
                    <a:pt x="1023" y="2491"/>
                    <a:pt x="1093" y="2436"/>
                  </a:cubicBezTo>
                  <a:cubicBezTo>
                    <a:pt x="1311" y="2268"/>
                    <a:pt x="1530" y="2100"/>
                    <a:pt x="1715" y="1899"/>
                  </a:cubicBezTo>
                  <a:cubicBezTo>
                    <a:pt x="1731" y="1865"/>
                    <a:pt x="1765" y="1832"/>
                    <a:pt x="1782" y="1815"/>
                  </a:cubicBezTo>
                  <a:cubicBezTo>
                    <a:pt x="2084" y="1462"/>
                    <a:pt x="2336" y="1092"/>
                    <a:pt x="2437" y="639"/>
                  </a:cubicBezTo>
                  <a:cubicBezTo>
                    <a:pt x="2504" y="437"/>
                    <a:pt x="2538" y="219"/>
                    <a:pt x="2353" y="67"/>
                  </a:cubicBezTo>
                  <a:cubicBezTo>
                    <a:pt x="2289" y="19"/>
                    <a:pt x="2226" y="0"/>
                    <a:pt x="21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2" name="Google Shape;1122;p19"/>
            <p:cNvSpPr/>
            <p:nvPr/>
          </p:nvSpPr>
          <p:spPr>
            <a:xfrm>
              <a:off x="6497294" y="979494"/>
              <a:ext cx="215765" cy="222237"/>
            </a:xfrm>
            <a:custGeom>
              <a:avLst/>
              <a:gdLst/>
              <a:ahLst/>
              <a:cxnLst/>
              <a:rect l="l" t="t" r="r" b="b"/>
              <a:pathLst>
                <a:path w="1967" h="2026" extrusionOk="0">
                  <a:moveTo>
                    <a:pt x="1966" y="1"/>
                  </a:moveTo>
                  <a:lnTo>
                    <a:pt x="1966" y="1"/>
                  </a:lnTo>
                  <a:cubicBezTo>
                    <a:pt x="1529" y="169"/>
                    <a:pt x="1294" y="438"/>
                    <a:pt x="1059" y="723"/>
                  </a:cubicBezTo>
                  <a:cubicBezTo>
                    <a:pt x="958" y="858"/>
                    <a:pt x="824" y="975"/>
                    <a:pt x="706" y="1093"/>
                  </a:cubicBezTo>
                  <a:cubicBezTo>
                    <a:pt x="605" y="942"/>
                    <a:pt x="504" y="791"/>
                    <a:pt x="420" y="639"/>
                  </a:cubicBezTo>
                  <a:cubicBezTo>
                    <a:pt x="320" y="454"/>
                    <a:pt x="252" y="286"/>
                    <a:pt x="168" y="102"/>
                  </a:cubicBezTo>
                  <a:cubicBezTo>
                    <a:pt x="135" y="102"/>
                    <a:pt x="118" y="118"/>
                    <a:pt x="84" y="118"/>
                  </a:cubicBezTo>
                  <a:cubicBezTo>
                    <a:pt x="51" y="202"/>
                    <a:pt x="0" y="286"/>
                    <a:pt x="0" y="370"/>
                  </a:cubicBezTo>
                  <a:cubicBezTo>
                    <a:pt x="0" y="942"/>
                    <a:pt x="84" y="1479"/>
                    <a:pt x="471" y="1933"/>
                  </a:cubicBezTo>
                  <a:cubicBezTo>
                    <a:pt x="525" y="1997"/>
                    <a:pt x="575" y="2026"/>
                    <a:pt x="631" y="2026"/>
                  </a:cubicBezTo>
                  <a:cubicBezTo>
                    <a:pt x="678" y="2026"/>
                    <a:pt x="729" y="2005"/>
                    <a:pt x="790" y="1967"/>
                  </a:cubicBezTo>
                  <a:cubicBezTo>
                    <a:pt x="1294" y="1563"/>
                    <a:pt x="1664" y="1076"/>
                    <a:pt x="1899" y="488"/>
                  </a:cubicBezTo>
                  <a:cubicBezTo>
                    <a:pt x="1949" y="354"/>
                    <a:pt x="1933" y="202"/>
                    <a:pt x="196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3" name="Google Shape;1123;p19"/>
            <p:cNvSpPr/>
            <p:nvPr/>
          </p:nvSpPr>
          <p:spPr>
            <a:xfrm>
              <a:off x="6469652" y="962931"/>
              <a:ext cx="191742" cy="271379"/>
            </a:xfrm>
            <a:custGeom>
              <a:avLst/>
              <a:gdLst/>
              <a:ahLst/>
              <a:cxnLst/>
              <a:rect l="l" t="t" r="r" b="b"/>
              <a:pathLst>
                <a:path w="1748" h="2474" extrusionOk="0">
                  <a:moveTo>
                    <a:pt x="353" y="1"/>
                  </a:moveTo>
                  <a:cubicBezTo>
                    <a:pt x="118" y="202"/>
                    <a:pt x="34" y="572"/>
                    <a:pt x="0" y="841"/>
                  </a:cubicBezTo>
                  <a:lnTo>
                    <a:pt x="0" y="858"/>
                  </a:lnTo>
                  <a:cubicBezTo>
                    <a:pt x="84" y="1395"/>
                    <a:pt x="185" y="1899"/>
                    <a:pt x="605" y="2319"/>
                  </a:cubicBezTo>
                  <a:cubicBezTo>
                    <a:pt x="714" y="2428"/>
                    <a:pt x="794" y="2473"/>
                    <a:pt x="868" y="2473"/>
                  </a:cubicBezTo>
                  <a:cubicBezTo>
                    <a:pt x="930" y="2473"/>
                    <a:pt x="989" y="2441"/>
                    <a:pt x="1059" y="2386"/>
                  </a:cubicBezTo>
                  <a:cubicBezTo>
                    <a:pt x="1277" y="2218"/>
                    <a:pt x="1496" y="2050"/>
                    <a:pt x="1681" y="1849"/>
                  </a:cubicBezTo>
                  <a:cubicBezTo>
                    <a:pt x="1714" y="1815"/>
                    <a:pt x="1731" y="1782"/>
                    <a:pt x="1748" y="1765"/>
                  </a:cubicBezTo>
                  <a:lnTo>
                    <a:pt x="1748" y="1765"/>
                  </a:lnTo>
                  <a:cubicBezTo>
                    <a:pt x="1664" y="1798"/>
                    <a:pt x="1597" y="1832"/>
                    <a:pt x="1513" y="1882"/>
                  </a:cubicBezTo>
                  <a:cubicBezTo>
                    <a:pt x="1429" y="1916"/>
                    <a:pt x="1361" y="1966"/>
                    <a:pt x="1277" y="2017"/>
                  </a:cubicBezTo>
                  <a:cubicBezTo>
                    <a:pt x="1244" y="2050"/>
                    <a:pt x="1210" y="2067"/>
                    <a:pt x="1160" y="2101"/>
                  </a:cubicBezTo>
                  <a:cubicBezTo>
                    <a:pt x="1160" y="2101"/>
                    <a:pt x="1143" y="2101"/>
                    <a:pt x="1126" y="2118"/>
                  </a:cubicBezTo>
                  <a:cubicBezTo>
                    <a:pt x="1126" y="2101"/>
                    <a:pt x="1092" y="2101"/>
                    <a:pt x="1076" y="2084"/>
                  </a:cubicBezTo>
                  <a:cubicBezTo>
                    <a:pt x="992" y="2034"/>
                    <a:pt x="857" y="1950"/>
                    <a:pt x="840" y="1950"/>
                  </a:cubicBezTo>
                  <a:cubicBezTo>
                    <a:pt x="740" y="1866"/>
                    <a:pt x="639" y="1765"/>
                    <a:pt x="572" y="1647"/>
                  </a:cubicBezTo>
                  <a:cubicBezTo>
                    <a:pt x="404" y="1412"/>
                    <a:pt x="303" y="1126"/>
                    <a:pt x="320" y="841"/>
                  </a:cubicBezTo>
                  <a:cubicBezTo>
                    <a:pt x="320" y="689"/>
                    <a:pt x="353" y="538"/>
                    <a:pt x="404" y="387"/>
                  </a:cubicBezTo>
                  <a:cubicBezTo>
                    <a:pt x="404" y="353"/>
                    <a:pt x="420" y="320"/>
                    <a:pt x="437" y="286"/>
                  </a:cubicBezTo>
                  <a:cubicBezTo>
                    <a:pt x="454" y="219"/>
                    <a:pt x="488" y="135"/>
                    <a:pt x="504" y="68"/>
                  </a:cubicBezTo>
                  <a:cubicBezTo>
                    <a:pt x="454" y="17"/>
                    <a:pt x="387" y="1"/>
                    <a:pt x="353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" name="Google Shape;1124;p19"/>
            <p:cNvSpPr/>
            <p:nvPr/>
          </p:nvSpPr>
          <p:spPr>
            <a:xfrm>
              <a:off x="6523072" y="1038069"/>
              <a:ext cx="153131" cy="113861"/>
            </a:xfrm>
            <a:custGeom>
              <a:avLst/>
              <a:gdLst/>
              <a:ahLst/>
              <a:cxnLst/>
              <a:rect l="l" t="t" r="r" b="b"/>
              <a:pathLst>
                <a:path w="1396" h="1038" extrusionOk="0">
                  <a:moveTo>
                    <a:pt x="1217" y="0"/>
                  </a:moveTo>
                  <a:cubicBezTo>
                    <a:pt x="1160" y="0"/>
                    <a:pt x="1101" y="21"/>
                    <a:pt x="1059" y="55"/>
                  </a:cubicBezTo>
                  <a:cubicBezTo>
                    <a:pt x="958" y="156"/>
                    <a:pt x="874" y="273"/>
                    <a:pt x="790" y="391"/>
                  </a:cubicBezTo>
                  <a:cubicBezTo>
                    <a:pt x="706" y="509"/>
                    <a:pt x="656" y="593"/>
                    <a:pt x="555" y="677"/>
                  </a:cubicBezTo>
                  <a:cubicBezTo>
                    <a:pt x="538" y="693"/>
                    <a:pt x="521" y="710"/>
                    <a:pt x="505" y="710"/>
                  </a:cubicBezTo>
                  <a:cubicBezTo>
                    <a:pt x="488" y="710"/>
                    <a:pt x="505" y="710"/>
                    <a:pt x="488" y="693"/>
                  </a:cubicBezTo>
                  <a:cubicBezTo>
                    <a:pt x="437" y="677"/>
                    <a:pt x="370" y="609"/>
                    <a:pt x="320" y="559"/>
                  </a:cubicBezTo>
                  <a:cubicBezTo>
                    <a:pt x="202" y="475"/>
                    <a:pt x="118" y="341"/>
                    <a:pt x="51" y="206"/>
                  </a:cubicBezTo>
                  <a:lnTo>
                    <a:pt x="34" y="206"/>
                  </a:lnTo>
                  <a:cubicBezTo>
                    <a:pt x="1" y="475"/>
                    <a:pt x="68" y="777"/>
                    <a:pt x="286" y="945"/>
                  </a:cubicBezTo>
                  <a:cubicBezTo>
                    <a:pt x="369" y="1010"/>
                    <a:pt x="450" y="1037"/>
                    <a:pt x="528" y="1037"/>
                  </a:cubicBezTo>
                  <a:cubicBezTo>
                    <a:pt x="754" y="1037"/>
                    <a:pt x="956" y="813"/>
                    <a:pt x="1093" y="626"/>
                  </a:cubicBezTo>
                  <a:cubicBezTo>
                    <a:pt x="1126" y="576"/>
                    <a:pt x="1160" y="525"/>
                    <a:pt x="1194" y="475"/>
                  </a:cubicBezTo>
                  <a:lnTo>
                    <a:pt x="1210" y="475"/>
                  </a:lnTo>
                  <a:cubicBezTo>
                    <a:pt x="1210" y="458"/>
                    <a:pt x="1210" y="458"/>
                    <a:pt x="1210" y="458"/>
                  </a:cubicBezTo>
                  <a:cubicBezTo>
                    <a:pt x="1210" y="441"/>
                    <a:pt x="1227" y="441"/>
                    <a:pt x="1244" y="425"/>
                  </a:cubicBezTo>
                  <a:cubicBezTo>
                    <a:pt x="1261" y="391"/>
                    <a:pt x="1294" y="374"/>
                    <a:pt x="1311" y="341"/>
                  </a:cubicBezTo>
                  <a:cubicBezTo>
                    <a:pt x="1362" y="290"/>
                    <a:pt x="1395" y="240"/>
                    <a:pt x="1395" y="173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85" y="153"/>
                    <a:pt x="1390" y="158"/>
                    <a:pt x="1391" y="158"/>
                  </a:cubicBezTo>
                  <a:cubicBezTo>
                    <a:pt x="1392" y="158"/>
                    <a:pt x="1388" y="149"/>
                    <a:pt x="1378" y="139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78" y="105"/>
                    <a:pt x="1378" y="105"/>
                    <a:pt x="1362" y="72"/>
                  </a:cubicBezTo>
                  <a:cubicBezTo>
                    <a:pt x="1328" y="21"/>
                    <a:pt x="1273" y="0"/>
                    <a:pt x="121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25" name="Google Shape;1125;p19"/>
          <p:cNvGrpSpPr/>
          <p:nvPr/>
        </p:nvGrpSpPr>
        <p:grpSpPr>
          <a:xfrm>
            <a:off x="8582803" y="3982690"/>
            <a:ext cx="191872" cy="170483"/>
            <a:chOff x="384553" y="304502"/>
            <a:chExt cx="191872" cy="170483"/>
          </a:xfrm>
        </p:grpSpPr>
        <p:sp>
          <p:nvSpPr>
            <p:cNvPr id="1126" name="Google Shape;1126;p19"/>
            <p:cNvSpPr/>
            <p:nvPr/>
          </p:nvSpPr>
          <p:spPr>
            <a:xfrm>
              <a:off x="384553" y="304502"/>
              <a:ext cx="191872" cy="170483"/>
            </a:xfrm>
            <a:custGeom>
              <a:avLst/>
              <a:gdLst/>
              <a:ahLst/>
              <a:cxnLst/>
              <a:rect l="l" t="t" r="r" b="b"/>
              <a:pathLst>
                <a:path w="2135" h="1897" extrusionOk="0">
                  <a:moveTo>
                    <a:pt x="1712" y="268"/>
                  </a:moveTo>
                  <a:cubicBezTo>
                    <a:pt x="1797" y="268"/>
                    <a:pt x="1849" y="343"/>
                    <a:pt x="1849" y="488"/>
                  </a:cubicBezTo>
                  <a:cubicBezTo>
                    <a:pt x="1832" y="538"/>
                    <a:pt x="1832" y="589"/>
                    <a:pt x="1815" y="639"/>
                  </a:cubicBezTo>
                  <a:cubicBezTo>
                    <a:pt x="1815" y="656"/>
                    <a:pt x="1799" y="673"/>
                    <a:pt x="1799" y="689"/>
                  </a:cubicBezTo>
                  <a:cubicBezTo>
                    <a:pt x="1799" y="706"/>
                    <a:pt x="1799" y="706"/>
                    <a:pt x="1799" y="706"/>
                  </a:cubicBezTo>
                  <a:cubicBezTo>
                    <a:pt x="1782" y="740"/>
                    <a:pt x="1765" y="773"/>
                    <a:pt x="1765" y="807"/>
                  </a:cubicBezTo>
                  <a:cubicBezTo>
                    <a:pt x="1748" y="857"/>
                    <a:pt x="1715" y="908"/>
                    <a:pt x="1698" y="958"/>
                  </a:cubicBezTo>
                  <a:cubicBezTo>
                    <a:pt x="1681" y="992"/>
                    <a:pt x="1664" y="1025"/>
                    <a:pt x="1647" y="1059"/>
                  </a:cubicBezTo>
                  <a:cubicBezTo>
                    <a:pt x="1631" y="1109"/>
                    <a:pt x="1597" y="1160"/>
                    <a:pt x="1563" y="1210"/>
                  </a:cubicBezTo>
                  <a:cubicBezTo>
                    <a:pt x="1547" y="1244"/>
                    <a:pt x="1530" y="1261"/>
                    <a:pt x="1496" y="1294"/>
                  </a:cubicBezTo>
                  <a:cubicBezTo>
                    <a:pt x="1479" y="1311"/>
                    <a:pt x="1463" y="1345"/>
                    <a:pt x="1429" y="1378"/>
                  </a:cubicBezTo>
                  <a:cubicBezTo>
                    <a:pt x="1412" y="1395"/>
                    <a:pt x="1395" y="1412"/>
                    <a:pt x="1379" y="1429"/>
                  </a:cubicBezTo>
                  <a:cubicBezTo>
                    <a:pt x="1362" y="1462"/>
                    <a:pt x="1328" y="1479"/>
                    <a:pt x="1311" y="1496"/>
                  </a:cubicBezTo>
                  <a:cubicBezTo>
                    <a:pt x="1261" y="1529"/>
                    <a:pt x="1211" y="1580"/>
                    <a:pt x="1160" y="1613"/>
                  </a:cubicBezTo>
                  <a:cubicBezTo>
                    <a:pt x="1136" y="1628"/>
                    <a:pt x="1102" y="1634"/>
                    <a:pt x="1065" y="1634"/>
                  </a:cubicBezTo>
                  <a:cubicBezTo>
                    <a:pt x="975" y="1634"/>
                    <a:pt x="862" y="1599"/>
                    <a:pt x="790" y="1563"/>
                  </a:cubicBezTo>
                  <a:cubicBezTo>
                    <a:pt x="471" y="1328"/>
                    <a:pt x="303" y="992"/>
                    <a:pt x="219" y="605"/>
                  </a:cubicBezTo>
                  <a:cubicBezTo>
                    <a:pt x="202" y="555"/>
                    <a:pt x="236" y="471"/>
                    <a:pt x="286" y="454"/>
                  </a:cubicBezTo>
                  <a:cubicBezTo>
                    <a:pt x="306" y="441"/>
                    <a:pt x="330" y="436"/>
                    <a:pt x="354" y="436"/>
                  </a:cubicBezTo>
                  <a:cubicBezTo>
                    <a:pt x="394" y="436"/>
                    <a:pt x="434" y="450"/>
                    <a:pt x="454" y="471"/>
                  </a:cubicBezTo>
                  <a:cubicBezTo>
                    <a:pt x="589" y="622"/>
                    <a:pt x="690" y="773"/>
                    <a:pt x="824" y="925"/>
                  </a:cubicBezTo>
                  <a:cubicBezTo>
                    <a:pt x="891" y="992"/>
                    <a:pt x="992" y="1042"/>
                    <a:pt x="1076" y="1109"/>
                  </a:cubicBezTo>
                  <a:cubicBezTo>
                    <a:pt x="1127" y="1025"/>
                    <a:pt x="1211" y="941"/>
                    <a:pt x="1227" y="857"/>
                  </a:cubicBezTo>
                  <a:cubicBezTo>
                    <a:pt x="1278" y="622"/>
                    <a:pt x="1362" y="421"/>
                    <a:pt x="1597" y="303"/>
                  </a:cubicBezTo>
                  <a:cubicBezTo>
                    <a:pt x="1640" y="279"/>
                    <a:pt x="1678" y="268"/>
                    <a:pt x="1712" y="268"/>
                  </a:cubicBezTo>
                  <a:close/>
                  <a:moveTo>
                    <a:pt x="1664" y="1"/>
                  </a:moveTo>
                  <a:cubicBezTo>
                    <a:pt x="1345" y="118"/>
                    <a:pt x="1110" y="337"/>
                    <a:pt x="1009" y="656"/>
                  </a:cubicBezTo>
                  <a:cubicBezTo>
                    <a:pt x="824" y="505"/>
                    <a:pt x="673" y="353"/>
                    <a:pt x="488" y="253"/>
                  </a:cubicBezTo>
                  <a:cubicBezTo>
                    <a:pt x="438" y="202"/>
                    <a:pt x="370" y="185"/>
                    <a:pt x="320" y="185"/>
                  </a:cubicBezTo>
                  <a:cubicBezTo>
                    <a:pt x="169" y="185"/>
                    <a:pt x="51" y="286"/>
                    <a:pt x="18" y="437"/>
                  </a:cubicBezTo>
                  <a:cubicBezTo>
                    <a:pt x="18" y="454"/>
                    <a:pt x="18" y="454"/>
                    <a:pt x="18" y="454"/>
                  </a:cubicBezTo>
                  <a:cubicBezTo>
                    <a:pt x="1" y="471"/>
                    <a:pt x="1" y="505"/>
                    <a:pt x="1" y="538"/>
                  </a:cubicBezTo>
                  <a:cubicBezTo>
                    <a:pt x="1" y="589"/>
                    <a:pt x="1" y="639"/>
                    <a:pt x="18" y="706"/>
                  </a:cubicBezTo>
                  <a:cubicBezTo>
                    <a:pt x="85" y="1109"/>
                    <a:pt x="387" y="1613"/>
                    <a:pt x="723" y="1765"/>
                  </a:cubicBezTo>
                  <a:cubicBezTo>
                    <a:pt x="902" y="1851"/>
                    <a:pt x="1020" y="1897"/>
                    <a:pt x="1122" y="1897"/>
                  </a:cubicBezTo>
                  <a:cubicBezTo>
                    <a:pt x="1258" y="1897"/>
                    <a:pt x="1364" y="1813"/>
                    <a:pt x="1547" y="1630"/>
                  </a:cubicBezTo>
                  <a:cubicBezTo>
                    <a:pt x="1681" y="1496"/>
                    <a:pt x="1799" y="1345"/>
                    <a:pt x="1883" y="1177"/>
                  </a:cubicBezTo>
                  <a:cubicBezTo>
                    <a:pt x="1967" y="1009"/>
                    <a:pt x="2034" y="824"/>
                    <a:pt x="2067" y="639"/>
                  </a:cubicBezTo>
                  <a:cubicBezTo>
                    <a:pt x="2135" y="320"/>
                    <a:pt x="2084" y="185"/>
                    <a:pt x="1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" name="Google Shape;1127;p19"/>
            <p:cNvSpPr/>
            <p:nvPr/>
          </p:nvSpPr>
          <p:spPr>
            <a:xfrm>
              <a:off x="402707" y="328498"/>
              <a:ext cx="148106" cy="122852"/>
            </a:xfrm>
            <a:custGeom>
              <a:avLst/>
              <a:gdLst/>
              <a:ahLst/>
              <a:cxnLst/>
              <a:rect l="l" t="t" r="r" b="b"/>
              <a:pathLst>
                <a:path w="1648" h="1367" extrusionOk="0">
                  <a:moveTo>
                    <a:pt x="1510" y="1"/>
                  </a:moveTo>
                  <a:cubicBezTo>
                    <a:pt x="1476" y="1"/>
                    <a:pt x="1438" y="12"/>
                    <a:pt x="1395" y="36"/>
                  </a:cubicBezTo>
                  <a:cubicBezTo>
                    <a:pt x="1160" y="154"/>
                    <a:pt x="1076" y="355"/>
                    <a:pt x="1025" y="590"/>
                  </a:cubicBezTo>
                  <a:cubicBezTo>
                    <a:pt x="1009" y="674"/>
                    <a:pt x="925" y="758"/>
                    <a:pt x="874" y="826"/>
                  </a:cubicBezTo>
                  <a:cubicBezTo>
                    <a:pt x="790" y="775"/>
                    <a:pt x="689" y="725"/>
                    <a:pt x="622" y="658"/>
                  </a:cubicBezTo>
                  <a:cubicBezTo>
                    <a:pt x="488" y="506"/>
                    <a:pt x="387" y="355"/>
                    <a:pt x="252" y="204"/>
                  </a:cubicBezTo>
                  <a:cubicBezTo>
                    <a:pt x="232" y="183"/>
                    <a:pt x="185" y="169"/>
                    <a:pt x="145" y="169"/>
                  </a:cubicBezTo>
                  <a:cubicBezTo>
                    <a:pt x="120" y="169"/>
                    <a:pt x="97" y="174"/>
                    <a:pt x="84" y="187"/>
                  </a:cubicBezTo>
                  <a:cubicBezTo>
                    <a:pt x="34" y="204"/>
                    <a:pt x="0" y="288"/>
                    <a:pt x="17" y="338"/>
                  </a:cubicBezTo>
                  <a:cubicBezTo>
                    <a:pt x="101" y="725"/>
                    <a:pt x="269" y="1061"/>
                    <a:pt x="588" y="1279"/>
                  </a:cubicBezTo>
                  <a:cubicBezTo>
                    <a:pt x="661" y="1327"/>
                    <a:pt x="776" y="1367"/>
                    <a:pt x="867" y="1367"/>
                  </a:cubicBezTo>
                  <a:cubicBezTo>
                    <a:pt x="902" y="1367"/>
                    <a:pt x="934" y="1361"/>
                    <a:pt x="958" y="1346"/>
                  </a:cubicBezTo>
                  <a:cubicBezTo>
                    <a:pt x="1361" y="1078"/>
                    <a:pt x="1563" y="658"/>
                    <a:pt x="1647" y="221"/>
                  </a:cubicBezTo>
                  <a:cubicBezTo>
                    <a:pt x="1647" y="76"/>
                    <a:pt x="1595" y="1"/>
                    <a:pt x="15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" name="Google Shape;1128;p19"/>
            <p:cNvSpPr/>
            <p:nvPr/>
          </p:nvSpPr>
          <p:spPr>
            <a:xfrm>
              <a:off x="384553" y="321128"/>
              <a:ext cx="169225" cy="153857"/>
            </a:xfrm>
            <a:custGeom>
              <a:avLst/>
              <a:gdLst/>
              <a:ahLst/>
              <a:cxnLst/>
              <a:rect l="l" t="t" r="r" b="b"/>
              <a:pathLst>
                <a:path w="1883" h="1712" extrusionOk="0">
                  <a:moveTo>
                    <a:pt x="320" y="0"/>
                  </a:moveTo>
                  <a:cubicBezTo>
                    <a:pt x="169" y="0"/>
                    <a:pt x="51" y="101"/>
                    <a:pt x="18" y="252"/>
                  </a:cubicBezTo>
                  <a:cubicBezTo>
                    <a:pt x="18" y="269"/>
                    <a:pt x="18" y="269"/>
                    <a:pt x="18" y="269"/>
                  </a:cubicBezTo>
                  <a:cubicBezTo>
                    <a:pt x="1" y="353"/>
                    <a:pt x="1" y="437"/>
                    <a:pt x="18" y="521"/>
                  </a:cubicBezTo>
                  <a:cubicBezTo>
                    <a:pt x="85" y="924"/>
                    <a:pt x="387" y="1428"/>
                    <a:pt x="723" y="1580"/>
                  </a:cubicBezTo>
                  <a:cubicBezTo>
                    <a:pt x="902" y="1666"/>
                    <a:pt x="1020" y="1712"/>
                    <a:pt x="1122" y="1712"/>
                  </a:cubicBezTo>
                  <a:cubicBezTo>
                    <a:pt x="1258" y="1712"/>
                    <a:pt x="1364" y="1628"/>
                    <a:pt x="1547" y="1445"/>
                  </a:cubicBezTo>
                  <a:cubicBezTo>
                    <a:pt x="1681" y="1311"/>
                    <a:pt x="1799" y="1160"/>
                    <a:pt x="1883" y="992"/>
                  </a:cubicBezTo>
                  <a:lnTo>
                    <a:pt x="1832" y="992"/>
                  </a:lnTo>
                  <a:cubicBezTo>
                    <a:pt x="1832" y="992"/>
                    <a:pt x="1815" y="992"/>
                    <a:pt x="1799" y="1008"/>
                  </a:cubicBezTo>
                  <a:cubicBezTo>
                    <a:pt x="1715" y="1025"/>
                    <a:pt x="1647" y="1092"/>
                    <a:pt x="1580" y="1126"/>
                  </a:cubicBezTo>
                  <a:cubicBezTo>
                    <a:pt x="1547" y="1143"/>
                    <a:pt x="1530" y="1143"/>
                    <a:pt x="1496" y="1160"/>
                  </a:cubicBezTo>
                  <a:cubicBezTo>
                    <a:pt x="1496" y="1176"/>
                    <a:pt x="1479" y="1176"/>
                    <a:pt x="1463" y="1176"/>
                  </a:cubicBezTo>
                  <a:cubicBezTo>
                    <a:pt x="1463" y="1176"/>
                    <a:pt x="1446" y="1176"/>
                    <a:pt x="1429" y="1193"/>
                  </a:cubicBezTo>
                  <a:cubicBezTo>
                    <a:pt x="1395" y="1193"/>
                    <a:pt x="1362" y="1210"/>
                    <a:pt x="1328" y="1210"/>
                  </a:cubicBezTo>
                  <a:cubicBezTo>
                    <a:pt x="1311" y="1210"/>
                    <a:pt x="1227" y="1227"/>
                    <a:pt x="1211" y="1227"/>
                  </a:cubicBezTo>
                  <a:cubicBezTo>
                    <a:pt x="1194" y="1227"/>
                    <a:pt x="1160" y="1244"/>
                    <a:pt x="1143" y="1244"/>
                  </a:cubicBezTo>
                  <a:lnTo>
                    <a:pt x="992" y="1244"/>
                  </a:lnTo>
                  <a:cubicBezTo>
                    <a:pt x="992" y="1244"/>
                    <a:pt x="962" y="1236"/>
                    <a:pt x="947" y="1236"/>
                  </a:cubicBezTo>
                  <a:cubicBezTo>
                    <a:pt x="940" y="1236"/>
                    <a:pt x="936" y="1238"/>
                    <a:pt x="942" y="1244"/>
                  </a:cubicBezTo>
                  <a:cubicBezTo>
                    <a:pt x="925" y="1227"/>
                    <a:pt x="908" y="1227"/>
                    <a:pt x="891" y="1227"/>
                  </a:cubicBezTo>
                  <a:cubicBezTo>
                    <a:pt x="790" y="1176"/>
                    <a:pt x="706" y="1109"/>
                    <a:pt x="622" y="1025"/>
                  </a:cubicBezTo>
                  <a:cubicBezTo>
                    <a:pt x="572" y="975"/>
                    <a:pt x="538" y="924"/>
                    <a:pt x="505" y="891"/>
                  </a:cubicBezTo>
                  <a:cubicBezTo>
                    <a:pt x="471" y="840"/>
                    <a:pt x="421" y="790"/>
                    <a:pt x="387" y="723"/>
                  </a:cubicBezTo>
                  <a:cubicBezTo>
                    <a:pt x="337" y="622"/>
                    <a:pt x="303" y="488"/>
                    <a:pt x="286" y="370"/>
                  </a:cubicBezTo>
                  <a:cubicBezTo>
                    <a:pt x="286" y="336"/>
                    <a:pt x="286" y="303"/>
                    <a:pt x="286" y="269"/>
                  </a:cubicBezTo>
                  <a:cubicBezTo>
                    <a:pt x="286" y="219"/>
                    <a:pt x="286" y="168"/>
                    <a:pt x="286" y="135"/>
                  </a:cubicBezTo>
                  <a:cubicBezTo>
                    <a:pt x="303" y="84"/>
                    <a:pt x="303" y="51"/>
                    <a:pt x="320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" name="Google Shape;1129;p19"/>
            <p:cNvSpPr/>
            <p:nvPr/>
          </p:nvSpPr>
          <p:spPr>
            <a:xfrm>
              <a:off x="429847" y="350696"/>
              <a:ext cx="110360" cy="67942"/>
            </a:xfrm>
            <a:custGeom>
              <a:avLst/>
              <a:gdLst/>
              <a:ahLst/>
              <a:cxnLst/>
              <a:rect l="l" t="t" r="r" b="b"/>
              <a:pathLst>
                <a:path w="1228" h="756" extrusionOk="0">
                  <a:moveTo>
                    <a:pt x="1077" y="1"/>
                  </a:moveTo>
                  <a:cubicBezTo>
                    <a:pt x="1059" y="1"/>
                    <a:pt x="1041" y="9"/>
                    <a:pt x="1026" y="24"/>
                  </a:cubicBezTo>
                  <a:cubicBezTo>
                    <a:pt x="841" y="159"/>
                    <a:pt x="908" y="478"/>
                    <a:pt x="623" y="545"/>
                  </a:cubicBezTo>
                  <a:cubicBezTo>
                    <a:pt x="611" y="546"/>
                    <a:pt x="599" y="547"/>
                    <a:pt x="588" y="547"/>
                  </a:cubicBezTo>
                  <a:cubicBezTo>
                    <a:pt x="473" y="547"/>
                    <a:pt x="395" y="472"/>
                    <a:pt x="303" y="411"/>
                  </a:cubicBezTo>
                  <a:cubicBezTo>
                    <a:pt x="202" y="327"/>
                    <a:pt x="118" y="276"/>
                    <a:pt x="34" y="175"/>
                  </a:cubicBezTo>
                  <a:cubicBezTo>
                    <a:pt x="18" y="175"/>
                    <a:pt x="1" y="175"/>
                    <a:pt x="18" y="192"/>
                  </a:cubicBezTo>
                  <a:cubicBezTo>
                    <a:pt x="63" y="467"/>
                    <a:pt x="234" y="756"/>
                    <a:pt x="530" y="756"/>
                  </a:cubicBezTo>
                  <a:cubicBezTo>
                    <a:pt x="559" y="756"/>
                    <a:pt x="590" y="753"/>
                    <a:pt x="623" y="747"/>
                  </a:cubicBezTo>
                  <a:cubicBezTo>
                    <a:pt x="891" y="713"/>
                    <a:pt x="1227" y="327"/>
                    <a:pt x="1127" y="41"/>
                  </a:cubicBezTo>
                  <a:cubicBezTo>
                    <a:pt x="1117" y="13"/>
                    <a:pt x="1098" y="1"/>
                    <a:pt x="107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30" name="Google Shape;1130;p19"/>
          <p:cNvGrpSpPr/>
          <p:nvPr/>
        </p:nvGrpSpPr>
        <p:grpSpPr>
          <a:xfrm>
            <a:off x="285643" y="4279757"/>
            <a:ext cx="221383" cy="220134"/>
            <a:chOff x="6465923" y="957446"/>
            <a:chExt cx="278400" cy="276864"/>
          </a:xfrm>
        </p:grpSpPr>
        <p:sp>
          <p:nvSpPr>
            <p:cNvPr id="1131" name="Google Shape;1131;p19"/>
            <p:cNvSpPr/>
            <p:nvPr/>
          </p:nvSpPr>
          <p:spPr>
            <a:xfrm>
              <a:off x="6465923" y="957446"/>
              <a:ext cx="278400" cy="276864"/>
            </a:xfrm>
            <a:custGeom>
              <a:avLst/>
              <a:gdLst/>
              <a:ahLst/>
              <a:cxnLst/>
              <a:rect l="l" t="t" r="r" b="b"/>
              <a:pathLst>
                <a:path w="2538" h="2524" extrusionOk="0">
                  <a:moveTo>
                    <a:pt x="2252" y="202"/>
                  </a:moveTo>
                  <a:lnTo>
                    <a:pt x="2252" y="202"/>
                  </a:lnTo>
                  <a:cubicBezTo>
                    <a:pt x="2219" y="403"/>
                    <a:pt x="2235" y="555"/>
                    <a:pt x="2185" y="689"/>
                  </a:cubicBezTo>
                  <a:cubicBezTo>
                    <a:pt x="2118" y="823"/>
                    <a:pt x="2051" y="975"/>
                    <a:pt x="1983" y="1109"/>
                  </a:cubicBezTo>
                  <a:cubicBezTo>
                    <a:pt x="1950" y="1176"/>
                    <a:pt x="1916" y="1227"/>
                    <a:pt x="1866" y="1294"/>
                  </a:cubicBezTo>
                  <a:cubicBezTo>
                    <a:pt x="1866" y="1311"/>
                    <a:pt x="1849" y="1328"/>
                    <a:pt x="1849" y="1328"/>
                  </a:cubicBezTo>
                  <a:cubicBezTo>
                    <a:pt x="1815" y="1378"/>
                    <a:pt x="1799" y="1412"/>
                    <a:pt x="1765" y="1445"/>
                  </a:cubicBezTo>
                  <a:cubicBezTo>
                    <a:pt x="1765" y="1445"/>
                    <a:pt x="1765" y="1462"/>
                    <a:pt x="1765" y="1462"/>
                  </a:cubicBezTo>
                  <a:cubicBezTo>
                    <a:pt x="1748" y="1496"/>
                    <a:pt x="1715" y="1512"/>
                    <a:pt x="1698" y="1546"/>
                  </a:cubicBezTo>
                  <a:cubicBezTo>
                    <a:pt x="1698" y="1546"/>
                    <a:pt x="1698" y="1546"/>
                    <a:pt x="1681" y="1563"/>
                  </a:cubicBezTo>
                  <a:cubicBezTo>
                    <a:pt x="1647" y="1596"/>
                    <a:pt x="1614" y="1647"/>
                    <a:pt x="1580" y="1680"/>
                  </a:cubicBezTo>
                  <a:cubicBezTo>
                    <a:pt x="1547" y="1731"/>
                    <a:pt x="1513" y="1764"/>
                    <a:pt x="1463" y="1815"/>
                  </a:cubicBezTo>
                  <a:cubicBezTo>
                    <a:pt x="1446" y="1832"/>
                    <a:pt x="1429" y="1848"/>
                    <a:pt x="1412" y="1865"/>
                  </a:cubicBezTo>
                  <a:cubicBezTo>
                    <a:pt x="1379" y="1899"/>
                    <a:pt x="1345" y="1932"/>
                    <a:pt x="1311" y="1966"/>
                  </a:cubicBezTo>
                  <a:cubicBezTo>
                    <a:pt x="1311" y="1966"/>
                    <a:pt x="1295" y="1983"/>
                    <a:pt x="1278" y="1983"/>
                  </a:cubicBezTo>
                  <a:cubicBezTo>
                    <a:pt x="1261" y="2000"/>
                    <a:pt x="1244" y="2016"/>
                    <a:pt x="1227" y="2050"/>
                  </a:cubicBezTo>
                  <a:lnTo>
                    <a:pt x="1211" y="2050"/>
                  </a:lnTo>
                  <a:cubicBezTo>
                    <a:pt x="1177" y="2084"/>
                    <a:pt x="1143" y="2100"/>
                    <a:pt x="1110" y="2134"/>
                  </a:cubicBezTo>
                  <a:cubicBezTo>
                    <a:pt x="1093" y="2151"/>
                    <a:pt x="1093" y="2151"/>
                    <a:pt x="1076" y="2168"/>
                  </a:cubicBezTo>
                  <a:cubicBezTo>
                    <a:pt x="1015" y="2206"/>
                    <a:pt x="964" y="2227"/>
                    <a:pt x="917" y="2227"/>
                  </a:cubicBezTo>
                  <a:cubicBezTo>
                    <a:pt x="861" y="2227"/>
                    <a:pt x="811" y="2198"/>
                    <a:pt x="757" y="2134"/>
                  </a:cubicBezTo>
                  <a:cubicBezTo>
                    <a:pt x="370" y="1680"/>
                    <a:pt x="286" y="1143"/>
                    <a:pt x="286" y="571"/>
                  </a:cubicBezTo>
                  <a:cubicBezTo>
                    <a:pt x="286" y="487"/>
                    <a:pt x="337" y="403"/>
                    <a:pt x="370" y="319"/>
                  </a:cubicBezTo>
                  <a:cubicBezTo>
                    <a:pt x="404" y="319"/>
                    <a:pt x="421" y="303"/>
                    <a:pt x="454" y="303"/>
                  </a:cubicBezTo>
                  <a:cubicBezTo>
                    <a:pt x="454" y="319"/>
                    <a:pt x="454" y="336"/>
                    <a:pt x="471" y="336"/>
                  </a:cubicBezTo>
                  <a:cubicBezTo>
                    <a:pt x="538" y="504"/>
                    <a:pt x="622" y="672"/>
                    <a:pt x="706" y="840"/>
                  </a:cubicBezTo>
                  <a:cubicBezTo>
                    <a:pt x="790" y="992"/>
                    <a:pt x="891" y="1143"/>
                    <a:pt x="992" y="1294"/>
                  </a:cubicBezTo>
                  <a:cubicBezTo>
                    <a:pt x="1110" y="1176"/>
                    <a:pt x="1244" y="1059"/>
                    <a:pt x="1345" y="924"/>
                  </a:cubicBezTo>
                  <a:cubicBezTo>
                    <a:pt x="1580" y="639"/>
                    <a:pt x="1815" y="370"/>
                    <a:pt x="2252" y="202"/>
                  </a:cubicBezTo>
                  <a:close/>
                  <a:moveTo>
                    <a:pt x="2166" y="0"/>
                  </a:moveTo>
                  <a:cubicBezTo>
                    <a:pt x="2037" y="0"/>
                    <a:pt x="1918" y="88"/>
                    <a:pt x="1815" y="168"/>
                  </a:cubicBezTo>
                  <a:cubicBezTo>
                    <a:pt x="1530" y="387"/>
                    <a:pt x="1278" y="622"/>
                    <a:pt x="1009" y="874"/>
                  </a:cubicBezTo>
                  <a:cubicBezTo>
                    <a:pt x="925" y="689"/>
                    <a:pt x="841" y="471"/>
                    <a:pt x="723" y="286"/>
                  </a:cubicBezTo>
                  <a:cubicBezTo>
                    <a:pt x="673" y="219"/>
                    <a:pt x="606" y="151"/>
                    <a:pt x="538" y="118"/>
                  </a:cubicBezTo>
                  <a:cubicBezTo>
                    <a:pt x="488" y="67"/>
                    <a:pt x="421" y="51"/>
                    <a:pt x="387" y="51"/>
                  </a:cubicBezTo>
                  <a:cubicBezTo>
                    <a:pt x="270" y="67"/>
                    <a:pt x="135" y="219"/>
                    <a:pt x="85" y="353"/>
                  </a:cubicBezTo>
                  <a:cubicBezTo>
                    <a:pt x="34" y="521"/>
                    <a:pt x="1" y="723"/>
                    <a:pt x="34" y="891"/>
                  </a:cubicBezTo>
                  <a:lnTo>
                    <a:pt x="34" y="908"/>
                  </a:lnTo>
                  <a:cubicBezTo>
                    <a:pt x="118" y="1445"/>
                    <a:pt x="219" y="1949"/>
                    <a:pt x="639" y="2369"/>
                  </a:cubicBezTo>
                  <a:cubicBezTo>
                    <a:pt x="748" y="2478"/>
                    <a:pt x="828" y="2523"/>
                    <a:pt x="902" y="2523"/>
                  </a:cubicBezTo>
                  <a:cubicBezTo>
                    <a:pt x="964" y="2523"/>
                    <a:pt x="1023" y="2491"/>
                    <a:pt x="1093" y="2436"/>
                  </a:cubicBezTo>
                  <a:cubicBezTo>
                    <a:pt x="1311" y="2268"/>
                    <a:pt x="1530" y="2100"/>
                    <a:pt x="1715" y="1899"/>
                  </a:cubicBezTo>
                  <a:cubicBezTo>
                    <a:pt x="1731" y="1865"/>
                    <a:pt x="1765" y="1832"/>
                    <a:pt x="1782" y="1815"/>
                  </a:cubicBezTo>
                  <a:cubicBezTo>
                    <a:pt x="2084" y="1462"/>
                    <a:pt x="2336" y="1092"/>
                    <a:pt x="2437" y="639"/>
                  </a:cubicBezTo>
                  <a:cubicBezTo>
                    <a:pt x="2504" y="437"/>
                    <a:pt x="2538" y="219"/>
                    <a:pt x="2353" y="67"/>
                  </a:cubicBezTo>
                  <a:cubicBezTo>
                    <a:pt x="2289" y="19"/>
                    <a:pt x="2226" y="0"/>
                    <a:pt x="21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" name="Google Shape;1132;p19"/>
            <p:cNvSpPr/>
            <p:nvPr/>
          </p:nvSpPr>
          <p:spPr>
            <a:xfrm>
              <a:off x="6497294" y="979494"/>
              <a:ext cx="215765" cy="222237"/>
            </a:xfrm>
            <a:custGeom>
              <a:avLst/>
              <a:gdLst/>
              <a:ahLst/>
              <a:cxnLst/>
              <a:rect l="l" t="t" r="r" b="b"/>
              <a:pathLst>
                <a:path w="1967" h="2026" extrusionOk="0">
                  <a:moveTo>
                    <a:pt x="1966" y="1"/>
                  </a:moveTo>
                  <a:lnTo>
                    <a:pt x="1966" y="1"/>
                  </a:lnTo>
                  <a:cubicBezTo>
                    <a:pt x="1529" y="169"/>
                    <a:pt x="1294" y="438"/>
                    <a:pt x="1059" y="723"/>
                  </a:cubicBezTo>
                  <a:cubicBezTo>
                    <a:pt x="958" y="858"/>
                    <a:pt x="824" y="975"/>
                    <a:pt x="706" y="1093"/>
                  </a:cubicBezTo>
                  <a:cubicBezTo>
                    <a:pt x="605" y="942"/>
                    <a:pt x="504" y="791"/>
                    <a:pt x="420" y="639"/>
                  </a:cubicBezTo>
                  <a:cubicBezTo>
                    <a:pt x="320" y="454"/>
                    <a:pt x="252" y="286"/>
                    <a:pt x="168" y="102"/>
                  </a:cubicBezTo>
                  <a:cubicBezTo>
                    <a:pt x="135" y="102"/>
                    <a:pt x="118" y="118"/>
                    <a:pt x="84" y="118"/>
                  </a:cubicBezTo>
                  <a:cubicBezTo>
                    <a:pt x="51" y="202"/>
                    <a:pt x="0" y="286"/>
                    <a:pt x="0" y="370"/>
                  </a:cubicBezTo>
                  <a:cubicBezTo>
                    <a:pt x="0" y="942"/>
                    <a:pt x="84" y="1479"/>
                    <a:pt x="471" y="1933"/>
                  </a:cubicBezTo>
                  <a:cubicBezTo>
                    <a:pt x="525" y="1997"/>
                    <a:pt x="575" y="2026"/>
                    <a:pt x="631" y="2026"/>
                  </a:cubicBezTo>
                  <a:cubicBezTo>
                    <a:pt x="678" y="2026"/>
                    <a:pt x="729" y="2005"/>
                    <a:pt x="790" y="1967"/>
                  </a:cubicBezTo>
                  <a:cubicBezTo>
                    <a:pt x="1294" y="1563"/>
                    <a:pt x="1664" y="1076"/>
                    <a:pt x="1899" y="488"/>
                  </a:cubicBezTo>
                  <a:cubicBezTo>
                    <a:pt x="1949" y="354"/>
                    <a:pt x="1933" y="202"/>
                    <a:pt x="196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3" name="Google Shape;1133;p19"/>
            <p:cNvSpPr/>
            <p:nvPr/>
          </p:nvSpPr>
          <p:spPr>
            <a:xfrm>
              <a:off x="6469652" y="962931"/>
              <a:ext cx="191742" cy="271379"/>
            </a:xfrm>
            <a:custGeom>
              <a:avLst/>
              <a:gdLst/>
              <a:ahLst/>
              <a:cxnLst/>
              <a:rect l="l" t="t" r="r" b="b"/>
              <a:pathLst>
                <a:path w="1748" h="2474" extrusionOk="0">
                  <a:moveTo>
                    <a:pt x="353" y="1"/>
                  </a:moveTo>
                  <a:cubicBezTo>
                    <a:pt x="118" y="202"/>
                    <a:pt x="34" y="572"/>
                    <a:pt x="0" y="841"/>
                  </a:cubicBezTo>
                  <a:lnTo>
                    <a:pt x="0" y="858"/>
                  </a:lnTo>
                  <a:cubicBezTo>
                    <a:pt x="84" y="1395"/>
                    <a:pt x="185" y="1899"/>
                    <a:pt x="605" y="2319"/>
                  </a:cubicBezTo>
                  <a:cubicBezTo>
                    <a:pt x="714" y="2428"/>
                    <a:pt x="794" y="2473"/>
                    <a:pt x="868" y="2473"/>
                  </a:cubicBezTo>
                  <a:cubicBezTo>
                    <a:pt x="930" y="2473"/>
                    <a:pt x="989" y="2441"/>
                    <a:pt x="1059" y="2386"/>
                  </a:cubicBezTo>
                  <a:cubicBezTo>
                    <a:pt x="1277" y="2218"/>
                    <a:pt x="1496" y="2050"/>
                    <a:pt x="1681" y="1849"/>
                  </a:cubicBezTo>
                  <a:cubicBezTo>
                    <a:pt x="1714" y="1815"/>
                    <a:pt x="1731" y="1782"/>
                    <a:pt x="1748" y="1765"/>
                  </a:cubicBezTo>
                  <a:lnTo>
                    <a:pt x="1748" y="1765"/>
                  </a:lnTo>
                  <a:cubicBezTo>
                    <a:pt x="1664" y="1798"/>
                    <a:pt x="1597" y="1832"/>
                    <a:pt x="1513" y="1882"/>
                  </a:cubicBezTo>
                  <a:cubicBezTo>
                    <a:pt x="1429" y="1916"/>
                    <a:pt x="1361" y="1966"/>
                    <a:pt x="1277" y="2017"/>
                  </a:cubicBezTo>
                  <a:cubicBezTo>
                    <a:pt x="1244" y="2050"/>
                    <a:pt x="1210" y="2067"/>
                    <a:pt x="1160" y="2101"/>
                  </a:cubicBezTo>
                  <a:cubicBezTo>
                    <a:pt x="1160" y="2101"/>
                    <a:pt x="1143" y="2101"/>
                    <a:pt x="1126" y="2118"/>
                  </a:cubicBezTo>
                  <a:cubicBezTo>
                    <a:pt x="1126" y="2101"/>
                    <a:pt x="1092" y="2101"/>
                    <a:pt x="1076" y="2084"/>
                  </a:cubicBezTo>
                  <a:cubicBezTo>
                    <a:pt x="992" y="2034"/>
                    <a:pt x="857" y="1950"/>
                    <a:pt x="840" y="1950"/>
                  </a:cubicBezTo>
                  <a:cubicBezTo>
                    <a:pt x="740" y="1866"/>
                    <a:pt x="639" y="1765"/>
                    <a:pt x="572" y="1647"/>
                  </a:cubicBezTo>
                  <a:cubicBezTo>
                    <a:pt x="404" y="1412"/>
                    <a:pt x="303" y="1126"/>
                    <a:pt x="320" y="841"/>
                  </a:cubicBezTo>
                  <a:cubicBezTo>
                    <a:pt x="320" y="689"/>
                    <a:pt x="353" y="538"/>
                    <a:pt x="404" y="387"/>
                  </a:cubicBezTo>
                  <a:cubicBezTo>
                    <a:pt x="404" y="353"/>
                    <a:pt x="420" y="320"/>
                    <a:pt x="437" y="286"/>
                  </a:cubicBezTo>
                  <a:cubicBezTo>
                    <a:pt x="454" y="219"/>
                    <a:pt x="488" y="135"/>
                    <a:pt x="504" y="68"/>
                  </a:cubicBezTo>
                  <a:cubicBezTo>
                    <a:pt x="454" y="17"/>
                    <a:pt x="387" y="1"/>
                    <a:pt x="353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4" name="Google Shape;1134;p19"/>
            <p:cNvSpPr/>
            <p:nvPr/>
          </p:nvSpPr>
          <p:spPr>
            <a:xfrm>
              <a:off x="6523072" y="1038069"/>
              <a:ext cx="153131" cy="113861"/>
            </a:xfrm>
            <a:custGeom>
              <a:avLst/>
              <a:gdLst/>
              <a:ahLst/>
              <a:cxnLst/>
              <a:rect l="l" t="t" r="r" b="b"/>
              <a:pathLst>
                <a:path w="1396" h="1038" extrusionOk="0">
                  <a:moveTo>
                    <a:pt x="1217" y="0"/>
                  </a:moveTo>
                  <a:cubicBezTo>
                    <a:pt x="1160" y="0"/>
                    <a:pt x="1101" y="21"/>
                    <a:pt x="1059" y="55"/>
                  </a:cubicBezTo>
                  <a:cubicBezTo>
                    <a:pt x="958" y="156"/>
                    <a:pt x="874" y="273"/>
                    <a:pt x="790" y="391"/>
                  </a:cubicBezTo>
                  <a:cubicBezTo>
                    <a:pt x="706" y="509"/>
                    <a:pt x="656" y="593"/>
                    <a:pt x="555" y="677"/>
                  </a:cubicBezTo>
                  <a:cubicBezTo>
                    <a:pt x="538" y="693"/>
                    <a:pt x="521" y="710"/>
                    <a:pt x="505" y="710"/>
                  </a:cubicBezTo>
                  <a:cubicBezTo>
                    <a:pt x="488" y="710"/>
                    <a:pt x="505" y="710"/>
                    <a:pt x="488" y="693"/>
                  </a:cubicBezTo>
                  <a:cubicBezTo>
                    <a:pt x="437" y="677"/>
                    <a:pt x="370" y="609"/>
                    <a:pt x="320" y="559"/>
                  </a:cubicBezTo>
                  <a:cubicBezTo>
                    <a:pt x="202" y="475"/>
                    <a:pt x="118" y="341"/>
                    <a:pt x="51" y="206"/>
                  </a:cubicBezTo>
                  <a:lnTo>
                    <a:pt x="34" y="206"/>
                  </a:lnTo>
                  <a:cubicBezTo>
                    <a:pt x="1" y="475"/>
                    <a:pt x="68" y="777"/>
                    <a:pt x="286" y="945"/>
                  </a:cubicBezTo>
                  <a:cubicBezTo>
                    <a:pt x="369" y="1010"/>
                    <a:pt x="450" y="1037"/>
                    <a:pt x="528" y="1037"/>
                  </a:cubicBezTo>
                  <a:cubicBezTo>
                    <a:pt x="754" y="1037"/>
                    <a:pt x="956" y="813"/>
                    <a:pt x="1093" y="626"/>
                  </a:cubicBezTo>
                  <a:cubicBezTo>
                    <a:pt x="1126" y="576"/>
                    <a:pt x="1160" y="525"/>
                    <a:pt x="1194" y="475"/>
                  </a:cubicBezTo>
                  <a:lnTo>
                    <a:pt x="1210" y="475"/>
                  </a:lnTo>
                  <a:cubicBezTo>
                    <a:pt x="1210" y="458"/>
                    <a:pt x="1210" y="458"/>
                    <a:pt x="1210" y="458"/>
                  </a:cubicBezTo>
                  <a:cubicBezTo>
                    <a:pt x="1210" y="441"/>
                    <a:pt x="1227" y="441"/>
                    <a:pt x="1244" y="425"/>
                  </a:cubicBezTo>
                  <a:cubicBezTo>
                    <a:pt x="1261" y="391"/>
                    <a:pt x="1294" y="374"/>
                    <a:pt x="1311" y="341"/>
                  </a:cubicBezTo>
                  <a:cubicBezTo>
                    <a:pt x="1362" y="290"/>
                    <a:pt x="1395" y="240"/>
                    <a:pt x="1395" y="173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85" y="153"/>
                    <a:pt x="1390" y="158"/>
                    <a:pt x="1391" y="158"/>
                  </a:cubicBezTo>
                  <a:cubicBezTo>
                    <a:pt x="1392" y="158"/>
                    <a:pt x="1388" y="149"/>
                    <a:pt x="1378" y="139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78" y="105"/>
                    <a:pt x="1378" y="105"/>
                    <a:pt x="1362" y="72"/>
                  </a:cubicBezTo>
                  <a:cubicBezTo>
                    <a:pt x="1328" y="21"/>
                    <a:pt x="1273" y="0"/>
                    <a:pt x="121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35" name="Google Shape;1135;p19"/>
          <p:cNvGrpSpPr/>
          <p:nvPr/>
        </p:nvGrpSpPr>
        <p:grpSpPr>
          <a:xfrm>
            <a:off x="2007541" y="4226542"/>
            <a:ext cx="5128918" cy="735119"/>
            <a:chOff x="3501647" y="417550"/>
            <a:chExt cx="2140706" cy="306824"/>
          </a:xfrm>
        </p:grpSpPr>
        <p:sp>
          <p:nvSpPr>
            <p:cNvPr id="1136" name="Google Shape;1136;p19"/>
            <p:cNvSpPr/>
            <p:nvPr/>
          </p:nvSpPr>
          <p:spPr>
            <a:xfrm>
              <a:off x="4401829" y="422725"/>
              <a:ext cx="339282" cy="294141"/>
            </a:xfrm>
            <a:custGeom>
              <a:avLst/>
              <a:gdLst/>
              <a:ahLst/>
              <a:cxnLst/>
              <a:rect l="l" t="t" r="r" b="b"/>
              <a:pathLst>
                <a:path w="10620" h="9207" extrusionOk="0">
                  <a:moveTo>
                    <a:pt x="7998" y="163"/>
                  </a:moveTo>
                  <a:cubicBezTo>
                    <a:pt x="8080" y="163"/>
                    <a:pt x="8162" y="175"/>
                    <a:pt x="8234" y="201"/>
                  </a:cubicBezTo>
                  <a:cubicBezTo>
                    <a:pt x="7998" y="251"/>
                    <a:pt x="7797" y="285"/>
                    <a:pt x="7578" y="318"/>
                  </a:cubicBezTo>
                  <a:cubicBezTo>
                    <a:pt x="7625" y="225"/>
                    <a:pt x="7811" y="163"/>
                    <a:pt x="7998" y="163"/>
                  </a:cubicBezTo>
                  <a:close/>
                  <a:moveTo>
                    <a:pt x="2895" y="291"/>
                  </a:moveTo>
                  <a:cubicBezTo>
                    <a:pt x="2931" y="291"/>
                    <a:pt x="2969" y="295"/>
                    <a:pt x="3008" y="301"/>
                  </a:cubicBezTo>
                  <a:cubicBezTo>
                    <a:pt x="3109" y="335"/>
                    <a:pt x="3227" y="352"/>
                    <a:pt x="3327" y="402"/>
                  </a:cubicBezTo>
                  <a:cubicBezTo>
                    <a:pt x="3445" y="436"/>
                    <a:pt x="3546" y="503"/>
                    <a:pt x="3546" y="654"/>
                  </a:cubicBezTo>
                  <a:cubicBezTo>
                    <a:pt x="3546" y="789"/>
                    <a:pt x="3462" y="889"/>
                    <a:pt x="3344" y="940"/>
                  </a:cubicBezTo>
                  <a:cubicBezTo>
                    <a:pt x="3243" y="973"/>
                    <a:pt x="3126" y="990"/>
                    <a:pt x="3008" y="1024"/>
                  </a:cubicBezTo>
                  <a:cubicBezTo>
                    <a:pt x="2874" y="990"/>
                    <a:pt x="2739" y="973"/>
                    <a:pt x="2605" y="906"/>
                  </a:cubicBezTo>
                  <a:cubicBezTo>
                    <a:pt x="2403" y="839"/>
                    <a:pt x="2370" y="637"/>
                    <a:pt x="2521" y="469"/>
                  </a:cubicBezTo>
                  <a:cubicBezTo>
                    <a:pt x="2629" y="348"/>
                    <a:pt x="2748" y="291"/>
                    <a:pt x="2895" y="291"/>
                  </a:cubicBezTo>
                  <a:close/>
                  <a:moveTo>
                    <a:pt x="7310" y="419"/>
                  </a:moveTo>
                  <a:lnTo>
                    <a:pt x="7310" y="436"/>
                  </a:lnTo>
                  <a:lnTo>
                    <a:pt x="7310" y="453"/>
                  </a:lnTo>
                  <a:cubicBezTo>
                    <a:pt x="7091" y="570"/>
                    <a:pt x="6873" y="688"/>
                    <a:pt x="6671" y="805"/>
                  </a:cubicBezTo>
                  <a:cubicBezTo>
                    <a:pt x="6436" y="940"/>
                    <a:pt x="6234" y="1125"/>
                    <a:pt x="6100" y="1343"/>
                  </a:cubicBezTo>
                  <a:cubicBezTo>
                    <a:pt x="6083" y="1377"/>
                    <a:pt x="6066" y="1393"/>
                    <a:pt x="6033" y="1410"/>
                  </a:cubicBezTo>
                  <a:cubicBezTo>
                    <a:pt x="6016" y="1427"/>
                    <a:pt x="5982" y="1427"/>
                    <a:pt x="5965" y="1444"/>
                  </a:cubicBezTo>
                  <a:cubicBezTo>
                    <a:pt x="5965" y="1410"/>
                    <a:pt x="5949" y="1377"/>
                    <a:pt x="5949" y="1360"/>
                  </a:cubicBezTo>
                  <a:cubicBezTo>
                    <a:pt x="5999" y="1293"/>
                    <a:pt x="6049" y="1209"/>
                    <a:pt x="6117" y="1141"/>
                  </a:cubicBezTo>
                  <a:cubicBezTo>
                    <a:pt x="6133" y="1125"/>
                    <a:pt x="6150" y="1091"/>
                    <a:pt x="6167" y="1074"/>
                  </a:cubicBezTo>
                  <a:cubicBezTo>
                    <a:pt x="6436" y="822"/>
                    <a:pt x="6755" y="621"/>
                    <a:pt x="7091" y="469"/>
                  </a:cubicBezTo>
                  <a:cubicBezTo>
                    <a:pt x="7158" y="453"/>
                    <a:pt x="7226" y="436"/>
                    <a:pt x="7310" y="419"/>
                  </a:cubicBezTo>
                  <a:close/>
                  <a:moveTo>
                    <a:pt x="740" y="1427"/>
                  </a:moveTo>
                  <a:cubicBezTo>
                    <a:pt x="673" y="1679"/>
                    <a:pt x="606" y="1914"/>
                    <a:pt x="538" y="2200"/>
                  </a:cubicBezTo>
                  <a:cubicBezTo>
                    <a:pt x="421" y="1965"/>
                    <a:pt x="572" y="1444"/>
                    <a:pt x="740" y="1427"/>
                  </a:cubicBezTo>
                  <a:close/>
                  <a:moveTo>
                    <a:pt x="10065" y="2922"/>
                  </a:moveTo>
                  <a:cubicBezTo>
                    <a:pt x="10081" y="3124"/>
                    <a:pt x="9739" y="3382"/>
                    <a:pt x="9489" y="3382"/>
                  </a:cubicBezTo>
                  <a:cubicBezTo>
                    <a:pt x="9467" y="3382"/>
                    <a:pt x="9446" y="3380"/>
                    <a:pt x="9427" y="3376"/>
                  </a:cubicBezTo>
                  <a:cubicBezTo>
                    <a:pt x="9645" y="3225"/>
                    <a:pt x="9863" y="3074"/>
                    <a:pt x="10065" y="2922"/>
                  </a:cubicBezTo>
                  <a:close/>
                  <a:moveTo>
                    <a:pt x="9998" y="3410"/>
                  </a:moveTo>
                  <a:cubicBezTo>
                    <a:pt x="9998" y="3427"/>
                    <a:pt x="9998" y="3443"/>
                    <a:pt x="10015" y="3460"/>
                  </a:cubicBezTo>
                  <a:cubicBezTo>
                    <a:pt x="9981" y="3477"/>
                    <a:pt x="9964" y="3527"/>
                    <a:pt x="9947" y="3544"/>
                  </a:cubicBezTo>
                  <a:cubicBezTo>
                    <a:pt x="9779" y="3645"/>
                    <a:pt x="9628" y="3763"/>
                    <a:pt x="9460" y="3863"/>
                  </a:cubicBezTo>
                  <a:cubicBezTo>
                    <a:pt x="9453" y="3867"/>
                    <a:pt x="9447" y="3868"/>
                    <a:pt x="9440" y="3868"/>
                  </a:cubicBezTo>
                  <a:cubicBezTo>
                    <a:pt x="9412" y="3868"/>
                    <a:pt x="9383" y="3847"/>
                    <a:pt x="9343" y="3847"/>
                  </a:cubicBezTo>
                  <a:cubicBezTo>
                    <a:pt x="9359" y="3813"/>
                    <a:pt x="9376" y="3763"/>
                    <a:pt x="9410" y="3746"/>
                  </a:cubicBezTo>
                  <a:cubicBezTo>
                    <a:pt x="9561" y="3628"/>
                    <a:pt x="9729" y="3527"/>
                    <a:pt x="9897" y="3427"/>
                  </a:cubicBezTo>
                  <a:cubicBezTo>
                    <a:pt x="9914" y="3410"/>
                    <a:pt x="9964" y="3410"/>
                    <a:pt x="9998" y="3410"/>
                  </a:cubicBezTo>
                  <a:close/>
                  <a:moveTo>
                    <a:pt x="9729" y="3990"/>
                  </a:moveTo>
                  <a:cubicBezTo>
                    <a:pt x="9751" y="3990"/>
                    <a:pt x="9774" y="3998"/>
                    <a:pt x="9796" y="3998"/>
                  </a:cubicBezTo>
                  <a:cubicBezTo>
                    <a:pt x="9779" y="4031"/>
                    <a:pt x="9779" y="4082"/>
                    <a:pt x="9763" y="4099"/>
                  </a:cubicBezTo>
                  <a:cubicBezTo>
                    <a:pt x="9561" y="4199"/>
                    <a:pt x="9359" y="4317"/>
                    <a:pt x="9158" y="4418"/>
                  </a:cubicBezTo>
                  <a:cubicBezTo>
                    <a:pt x="9107" y="4435"/>
                    <a:pt x="9057" y="4451"/>
                    <a:pt x="8990" y="4468"/>
                  </a:cubicBezTo>
                  <a:cubicBezTo>
                    <a:pt x="8990" y="4451"/>
                    <a:pt x="8973" y="4435"/>
                    <a:pt x="8973" y="4418"/>
                  </a:cubicBezTo>
                  <a:cubicBezTo>
                    <a:pt x="9007" y="4384"/>
                    <a:pt x="9040" y="4351"/>
                    <a:pt x="9091" y="4317"/>
                  </a:cubicBezTo>
                  <a:cubicBezTo>
                    <a:pt x="9292" y="4216"/>
                    <a:pt x="9494" y="4099"/>
                    <a:pt x="9695" y="3998"/>
                  </a:cubicBezTo>
                  <a:cubicBezTo>
                    <a:pt x="9707" y="3992"/>
                    <a:pt x="9718" y="3990"/>
                    <a:pt x="9729" y="3990"/>
                  </a:cubicBezTo>
                  <a:close/>
                  <a:moveTo>
                    <a:pt x="488" y="2704"/>
                  </a:moveTo>
                  <a:cubicBezTo>
                    <a:pt x="505" y="2738"/>
                    <a:pt x="522" y="2771"/>
                    <a:pt x="522" y="2788"/>
                  </a:cubicBezTo>
                  <a:cubicBezTo>
                    <a:pt x="522" y="2838"/>
                    <a:pt x="522" y="2889"/>
                    <a:pt x="538" y="2939"/>
                  </a:cubicBezTo>
                  <a:cubicBezTo>
                    <a:pt x="538" y="2956"/>
                    <a:pt x="538" y="2956"/>
                    <a:pt x="538" y="2956"/>
                  </a:cubicBezTo>
                  <a:cubicBezTo>
                    <a:pt x="538" y="3023"/>
                    <a:pt x="555" y="3090"/>
                    <a:pt x="572" y="3141"/>
                  </a:cubicBezTo>
                  <a:cubicBezTo>
                    <a:pt x="572" y="3208"/>
                    <a:pt x="589" y="3258"/>
                    <a:pt x="606" y="3326"/>
                  </a:cubicBezTo>
                  <a:cubicBezTo>
                    <a:pt x="622" y="3359"/>
                    <a:pt x="622" y="3393"/>
                    <a:pt x="639" y="3427"/>
                  </a:cubicBezTo>
                  <a:cubicBezTo>
                    <a:pt x="639" y="3443"/>
                    <a:pt x="656" y="3460"/>
                    <a:pt x="656" y="3494"/>
                  </a:cubicBezTo>
                  <a:cubicBezTo>
                    <a:pt x="673" y="3527"/>
                    <a:pt x="690" y="3561"/>
                    <a:pt x="706" y="3595"/>
                  </a:cubicBezTo>
                  <a:cubicBezTo>
                    <a:pt x="723" y="3645"/>
                    <a:pt x="740" y="3695"/>
                    <a:pt x="757" y="3746"/>
                  </a:cubicBezTo>
                  <a:cubicBezTo>
                    <a:pt x="824" y="3897"/>
                    <a:pt x="891" y="4065"/>
                    <a:pt x="975" y="4216"/>
                  </a:cubicBezTo>
                  <a:cubicBezTo>
                    <a:pt x="1042" y="4367"/>
                    <a:pt x="1126" y="4535"/>
                    <a:pt x="1210" y="4687"/>
                  </a:cubicBezTo>
                  <a:cubicBezTo>
                    <a:pt x="1244" y="4754"/>
                    <a:pt x="1261" y="4821"/>
                    <a:pt x="1294" y="4905"/>
                  </a:cubicBezTo>
                  <a:cubicBezTo>
                    <a:pt x="1261" y="4888"/>
                    <a:pt x="1210" y="4855"/>
                    <a:pt x="1177" y="4804"/>
                  </a:cubicBezTo>
                  <a:lnTo>
                    <a:pt x="1143" y="4771"/>
                  </a:lnTo>
                  <a:cubicBezTo>
                    <a:pt x="1110" y="4737"/>
                    <a:pt x="1093" y="4687"/>
                    <a:pt x="1059" y="4636"/>
                  </a:cubicBezTo>
                  <a:cubicBezTo>
                    <a:pt x="1026" y="4603"/>
                    <a:pt x="1009" y="4569"/>
                    <a:pt x="992" y="4535"/>
                  </a:cubicBezTo>
                  <a:cubicBezTo>
                    <a:pt x="975" y="4519"/>
                    <a:pt x="975" y="4502"/>
                    <a:pt x="975" y="4502"/>
                  </a:cubicBezTo>
                  <a:lnTo>
                    <a:pt x="925" y="4418"/>
                  </a:lnTo>
                  <a:cubicBezTo>
                    <a:pt x="908" y="4367"/>
                    <a:pt x="874" y="4317"/>
                    <a:pt x="858" y="4267"/>
                  </a:cubicBezTo>
                  <a:cubicBezTo>
                    <a:pt x="841" y="4250"/>
                    <a:pt x="841" y="4216"/>
                    <a:pt x="824" y="4199"/>
                  </a:cubicBezTo>
                  <a:cubicBezTo>
                    <a:pt x="690" y="3880"/>
                    <a:pt x="555" y="3494"/>
                    <a:pt x="505" y="3208"/>
                  </a:cubicBezTo>
                  <a:cubicBezTo>
                    <a:pt x="488" y="3174"/>
                    <a:pt x="488" y="3141"/>
                    <a:pt x="488" y="3107"/>
                  </a:cubicBezTo>
                  <a:cubicBezTo>
                    <a:pt x="488" y="3090"/>
                    <a:pt x="471" y="3090"/>
                    <a:pt x="471" y="3074"/>
                  </a:cubicBezTo>
                  <a:cubicBezTo>
                    <a:pt x="471" y="3040"/>
                    <a:pt x="471" y="3006"/>
                    <a:pt x="471" y="2990"/>
                  </a:cubicBezTo>
                  <a:cubicBezTo>
                    <a:pt x="471" y="2973"/>
                    <a:pt x="471" y="2973"/>
                    <a:pt x="471" y="2973"/>
                  </a:cubicBezTo>
                  <a:cubicBezTo>
                    <a:pt x="454" y="2872"/>
                    <a:pt x="454" y="2788"/>
                    <a:pt x="488" y="2721"/>
                  </a:cubicBezTo>
                  <a:cubicBezTo>
                    <a:pt x="488" y="2721"/>
                    <a:pt x="488" y="2704"/>
                    <a:pt x="488" y="2704"/>
                  </a:cubicBezTo>
                  <a:close/>
                  <a:moveTo>
                    <a:pt x="9410" y="4670"/>
                  </a:moveTo>
                  <a:cubicBezTo>
                    <a:pt x="9410" y="4703"/>
                    <a:pt x="9410" y="4754"/>
                    <a:pt x="9393" y="4771"/>
                  </a:cubicBezTo>
                  <a:cubicBezTo>
                    <a:pt x="9208" y="4922"/>
                    <a:pt x="8990" y="5056"/>
                    <a:pt x="8755" y="5124"/>
                  </a:cubicBezTo>
                  <a:cubicBezTo>
                    <a:pt x="8721" y="5124"/>
                    <a:pt x="8704" y="5107"/>
                    <a:pt x="8654" y="5107"/>
                  </a:cubicBezTo>
                  <a:cubicBezTo>
                    <a:pt x="8704" y="5056"/>
                    <a:pt x="8738" y="5023"/>
                    <a:pt x="8771" y="5006"/>
                  </a:cubicBezTo>
                  <a:cubicBezTo>
                    <a:pt x="8939" y="4888"/>
                    <a:pt x="9124" y="4787"/>
                    <a:pt x="9309" y="4687"/>
                  </a:cubicBezTo>
                  <a:cubicBezTo>
                    <a:pt x="9343" y="4670"/>
                    <a:pt x="9376" y="4670"/>
                    <a:pt x="9410" y="4670"/>
                  </a:cubicBezTo>
                  <a:close/>
                  <a:moveTo>
                    <a:pt x="2185" y="5644"/>
                  </a:moveTo>
                  <a:lnTo>
                    <a:pt x="2185" y="5644"/>
                  </a:lnTo>
                  <a:cubicBezTo>
                    <a:pt x="2252" y="5812"/>
                    <a:pt x="2286" y="5947"/>
                    <a:pt x="2319" y="6098"/>
                  </a:cubicBezTo>
                  <a:cubicBezTo>
                    <a:pt x="2336" y="6098"/>
                    <a:pt x="2303" y="6132"/>
                    <a:pt x="2286" y="6148"/>
                  </a:cubicBezTo>
                  <a:cubicBezTo>
                    <a:pt x="2269" y="6148"/>
                    <a:pt x="2252" y="6148"/>
                    <a:pt x="2235" y="6132"/>
                  </a:cubicBezTo>
                  <a:cubicBezTo>
                    <a:pt x="2151" y="6064"/>
                    <a:pt x="2118" y="5779"/>
                    <a:pt x="2185" y="5644"/>
                  </a:cubicBezTo>
                  <a:close/>
                  <a:moveTo>
                    <a:pt x="2555" y="5930"/>
                  </a:moveTo>
                  <a:cubicBezTo>
                    <a:pt x="2588" y="6064"/>
                    <a:pt x="2622" y="6216"/>
                    <a:pt x="2639" y="6367"/>
                  </a:cubicBezTo>
                  <a:cubicBezTo>
                    <a:pt x="2655" y="6384"/>
                    <a:pt x="2639" y="6417"/>
                    <a:pt x="2605" y="6434"/>
                  </a:cubicBezTo>
                  <a:cubicBezTo>
                    <a:pt x="2605" y="6434"/>
                    <a:pt x="2555" y="6417"/>
                    <a:pt x="2555" y="6400"/>
                  </a:cubicBezTo>
                  <a:cubicBezTo>
                    <a:pt x="2521" y="6266"/>
                    <a:pt x="2487" y="6115"/>
                    <a:pt x="2471" y="5964"/>
                  </a:cubicBezTo>
                  <a:cubicBezTo>
                    <a:pt x="2471" y="5964"/>
                    <a:pt x="2487" y="5947"/>
                    <a:pt x="2504" y="5930"/>
                  </a:cubicBezTo>
                  <a:close/>
                  <a:moveTo>
                    <a:pt x="2857" y="6316"/>
                  </a:moveTo>
                  <a:cubicBezTo>
                    <a:pt x="2891" y="6316"/>
                    <a:pt x="2924" y="6333"/>
                    <a:pt x="2924" y="6350"/>
                  </a:cubicBezTo>
                  <a:cubicBezTo>
                    <a:pt x="2975" y="6484"/>
                    <a:pt x="3025" y="6602"/>
                    <a:pt x="3059" y="6736"/>
                  </a:cubicBezTo>
                  <a:cubicBezTo>
                    <a:pt x="3042" y="6770"/>
                    <a:pt x="3025" y="6804"/>
                    <a:pt x="3025" y="6804"/>
                  </a:cubicBezTo>
                  <a:cubicBezTo>
                    <a:pt x="2991" y="6804"/>
                    <a:pt x="2958" y="6787"/>
                    <a:pt x="2941" y="6770"/>
                  </a:cubicBezTo>
                  <a:cubicBezTo>
                    <a:pt x="2907" y="6636"/>
                    <a:pt x="2857" y="6501"/>
                    <a:pt x="2840" y="6384"/>
                  </a:cubicBezTo>
                  <a:cubicBezTo>
                    <a:pt x="2823" y="6367"/>
                    <a:pt x="2857" y="6333"/>
                    <a:pt x="2857" y="6316"/>
                  </a:cubicBezTo>
                  <a:close/>
                  <a:moveTo>
                    <a:pt x="3294" y="6468"/>
                  </a:moveTo>
                  <a:cubicBezTo>
                    <a:pt x="3327" y="6568"/>
                    <a:pt x="3378" y="6652"/>
                    <a:pt x="3395" y="6736"/>
                  </a:cubicBezTo>
                  <a:cubicBezTo>
                    <a:pt x="3428" y="6820"/>
                    <a:pt x="3445" y="6921"/>
                    <a:pt x="3445" y="7005"/>
                  </a:cubicBezTo>
                  <a:cubicBezTo>
                    <a:pt x="3462" y="7039"/>
                    <a:pt x="3428" y="7073"/>
                    <a:pt x="3412" y="7089"/>
                  </a:cubicBezTo>
                  <a:cubicBezTo>
                    <a:pt x="3395" y="7089"/>
                    <a:pt x="3344" y="7073"/>
                    <a:pt x="3344" y="7056"/>
                  </a:cubicBezTo>
                  <a:cubicBezTo>
                    <a:pt x="3311" y="6888"/>
                    <a:pt x="3277" y="6703"/>
                    <a:pt x="3243" y="6535"/>
                  </a:cubicBezTo>
                  <a:cubicBezTo>
                    <a:pt x="3243" y="6518"/>
                    <a:pt x="3243" y="6518"/>
                    <a:pt x="3294" y="6468"/>
                  </a:cubicBezTo>
                  <a:close/>
                  <a:moveTo>
                    <a:pt x="2692" y="1"/>
                  </a:moveTo>
                  <a:cubicBezTo>
                    <a:pt x="2451" y="1"/>
                    <a:pt x="2204" y="34"/>
                    <a:pt x="1950" y="100"/>
                  </a:cubicBezTo>
                  <a:cubicBezTo>
                    <a:pt x="1395" y="251"/>
                    <a:pt x="925" y="486"/>
                    <a:pt x="589" y="940"/>
                  </a:cubicBezTo>
                  <a:cubicBezTo>
                    <a:pt x="522" y="1041"/>
                    <a:pt x="454" y="1141"/>
                    <a:pt x="404" y="1259"/>
                  </a:cubicBezTo>
                  <a:cubicBezTo>
                    <a:pt x="102" y="1881"/>
                    <a:pt x="1" y="2519"/>
                    <a:pt x="152" y="3208"/>
                  </a:cubicBezTo>
                  <a:cubicBezTo>
                    <a:pt x="270" y="3779"/>
                    <a:pt x="555" y="4283"/>
                    <a:pt x="858" y="4787"/>
                  </a:cubicBezTo>
                  <a:cubicBezTo>
                    <a:pt x="1345" y="5611"/>
                    <a:pt x="2000" y="6300"/>
                    <a:pt x="2723" y="6938"/>
                  </a:cubicBezTo>
                  <a:cubicBezTo>
                    <a:pt x="3412" y="7543"/>
                    <a:pt x="4084" y="8148"/>
                    <a:pt x="4705" y="8820"/>
                  </a:cubicBezTo>
                  <a:cubicBezTo>
                    <a:pt x="4806" y="8921"/>
                    <a:pt x="4907" y="9005"/>
                    <a:pt x="5008" y="9106"/>
                  </a:cubicBezTo>
                  <a:cubicBezTo>
                    <a:pt x="5058" y="9139"/>
                    <a:pt x="5108" y="9173"/>
                    <a:pt x="5159" y="9206"/>
                  </a:cubicBezTo>
                  <a:cubicBezTo>
                    <a:pt x="5142" y="9139"/>
                    <a:pt x="5108" y="9089"/>
                    <a:pt x="5075" y="9055"/>
                  </a:cubicBezTo>
                  <a:cubicBezTo>
                    <a:pt x="4756" y="8669"/>
                    <a:pt x="4470" y="8282"/>
                    <a:pt x="4302" y="7812"/>
                  </a:cubicBezTo>
                  <a:cubicBezTo>
                    <a:pt x="4268" y="7661"/>
                    <a:pt x="4218" y="7509"/>
                    <a:pt x="4218" y="7358"/>
                  </a:cubicBezTo>
                  <a:cubicBezTo>
                    <a:pt x="4218" y="7173"/>
                    <a:pt x="4285" y="7005"/>
                    <a:pt x="4420" y="6888"/>
                  </a:cubicBezTo>
                  <a:cubicBezTo>
                    <a:pt x="4470" y="6854"/>
                    <a:pt x="4504" y="6837"/>
                    <a:pt x="4571" y="6804"/>
                  </a:cubicBezTo>
                  <a:cubicBezTo>
                    <a:pt x="4625" y="6784"/>
                    <a:pt x="4677" y="6776"/>
                    <a:pt x="4726" y="6776"/>
                  </a:cubicBezTo>
                  <a:cubicBezTo>
                    <a:pt x="4889" y="6776"/>
                    <a:pt x="5026" y="6872"/>
                    <a:pt x="5142" y="6989"/>
                  </a:cubicBezTo>
                  <a:cubicBezTo>
                    <a:pt x="5209" y="7056"/>
                    <a:pt x="5260" y="7123"/>
                    <a:pt x="5310" y="7190"/>
                  </a:cubicBezTo>
                  <a:cubicBezTo>
                    <a:pt x="5361" y="7123"/>
                    <a:pt x="5411" y="7056"/>
                    <a:pt x="5478" y="7005"/>
                  </a:cubicBezTo>
                  <a:cubicBezTo>
                    <a:pt x="5597" y="6873"/>
                    <a:pt x="5737" y="6783"/>
                    <a:pt x="5897" y="6783"/>
                  </a:cubicBezTo>
                  <a:cubicBezTo>
                    <a:pt x="5941" y="6783"/>
                    <a:pt x="5986" y="6789"/>
                    <a:pt x="6033" y="6804"/>
                  </a:cubicBezTo>
                  <a:cubicBezTo>
                    <a:pt x="6268" y="6871"/>
                    <a:pt x="6369" y="7056"/>
                    <a:pt x="6402" y="7291"/>
                  </a:cubicBezTo>
                  <a:cubicBezTo>
                    <a:pt x="6402" y="7325"/>
                    <a:pt x="6402" y="7358"/>
                    <a:pt x="6402" y="7392"/>
                  </a:cubicBezTo>
                  <a:cubicBezTo>
                    <a:pt x="6402" y="7442"/>
                    <a:pt x="6402" y="7493"/>
                    <a:pt x="6385" y="7526"/>
                  </a:cubicBezTo>
                  <a:cubicBezTo>
                    <a:pt x="6285" y="8047"/>
                    <a:pt x="6033" y="8467"/>
                    <a:pt x="5713" y="8870"/>
                  </a:cubicBezTo>
                  <a:cubicBezTo>
                    <a:pt x="5613" y="8971"/>
                    <a:pt x="5529" y="9072"/>
                    <a:pt x="5445" y="9190"/>
                  </a:cubicBezTo>
                  <a:cubicBezTo>
                    <a:pt x="5478" y="9190"/>
                    <a:pt x="5512" y="9190"/>
                    <a:pt x="5529" y="9173"/>
                  </a:cubicBezTo>
                  <a:cubicBezTo>
                    <a:pt x="5613" y="9106"/>
                    <a:pt x="5697" y="9038"/>
                    <a:pt x="5781" y="8954"/>
                  </a:cubicBezTo>
                  <a:cubicBezTo>
                    <a:pt x="6335" y="8366"/>
                    <a:pt x="6940" y="7795"/>
                    <a:pt x="7545" y="7257"/>
                  </a:cubicBezTo>
                  <a:cubicBezTo>
                    <a:pt x="7713" y="7106"/>
                    <a:pt x="7881" y="6955"/>
                    <a:pt x="8032" y="6820"/>
                  </a:cubicBezTo>
                  <a:cubicBezTo>
                    <a:pt x="8973" y="5997"/>
                    <a:pt x="9729" y="5039"/>
                    <a:pt x="10250" y="3897"/>
                  </a:cubicBezTo>
                  <a:cubicBezTo>
                    <a:pt x="10536" y="3258"/>
                    <a:pt x="10620" y="2603"/>
                    <a:pt x="10468" y="1914"/>
                  </a:cubicBezTo>
                  <a:cubicBezTo>
                    <a:pt x="10334" y="1410"/>
                    <a:pt x="10132" y="940"/>
                    <a:pt x="9712" y="604"/>
                  </a:cubicBezTo>
                  <a:cubicBezTo>
                    <a:pt x="9477" y="436"/>
                    <a:pt x="9225" y="285"/>
                    <a:pt x="8973" y="184"/>
                  </a:cubicBezTo>
                  <a:cubicBezTo>
                    <a:pt x="8656" y="64"/>
                    <a:pt x="8321" y="2"/>
                    <a:pt x="7986" y="2"/>
                  </a:cubicBezTo>
                  <a:cubicBezTo>
                    <a:pt x="7380" y="2"/>
                    <a:pt x="6770" y="205"/>
                    <a:pt x="6251" y="637"/>
                  </a:cubicBezTo>
                  <a:cubicBezTo>
                    <a:pt x="5915" y="940"/>
                    <a:pt x="5579" y="1259"/>
                    <a:pt x="5394" y="1696"/>
                  </a:cubicBezTo>
                  <a:cubicBezTo>
                    <a:pt x="5394" y="1696"/>
                    <a:pt x="5394" y="1713"/>
                    <a:pt x="5377" y="1730"/>
                  </a:cubicBezTo>
                  <a:cubicBezTo>
                    <a:pt x="5377" y="1763"/>
                    <a:pt x="5327" y="1797"/>
                    <a:pt x="5310" y="1797"/>
                  </a:cubicBezTo>
                  <a:cubicBezTo>
                    <a:pt x="5293" y="1780"/>
                    <a:pt x="5260" y="1746"/>
                    <a:pt x="5243" y="1730"/>
                  </a:cubicBezTo>
                  <a:cubicBezTo>
                    <a:pt x="5108" y="1528"/>
                    <a:pt x="5008" y="1309"/>
                    <a:pt x="4856" y="1125"/>
                  </a:cubicBezTo>
                  <a:cubicBezTo>
                    <a:pt x="4722" y="957"/>
                    <a:pt x="4571" y="805"/>
                    <a:pt x="4403" y="654"/>
                  </a:cubicBezTo>
                  <a:cubicBezTo>
                    <a:pt x="3883" y="219"/>
                    <a:pt x="3310" y="1"/>
                    <a:pt x="269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" name="Google Shape;1137;p19"/>
            <p:cNvSpPr/>
            <p:nvPr/>
          </p:nvSpPr>
          <p:spPr>
            <a:xfrm>
              <a:off x="4540864" y="643258"/>
              <a:ext cx="61755" cy="69837"/>
            </a:xfrm>
            <a:custGeom>
              <a:avLst/>
              <a:gdLst/>
              <a:ahLst/>
              <a:cxnLst/>
              <a:rect l="l" t="t" r="r" b="b"/>
              <a:pathLst>
                <a:path w="1933" h="2186" extrusionOk="0">
                  <a:moveTo>
                    <a:pt x="357" y="0"/>
                  </a:moveTo>
                  <a:cubicBezTo>
                    <a:pt x="254" y="0"/>
                    <a:pt x="156" y="60"/>
                    <a:pt x="101" y="170"/>
                  </a:cubicBezTo>
                  <a:cubicBezTo>
                    <a:pt x="34" y="287"/>
                    <a:pt x="0" y="438"/>
                    <a:pt x="17" y="573"/>
                  </a:cubicBezTo>
                  <a:cubicBezTo>
                    <a:pt x="135" y="1211"/>
                    <a:pt x="538" y="1715"/>
                    <a:pt x="958" y="2186"/>
                  </a:cubicBezTo>
                  <a:cubicBezTo>
                    <a:pt x="1076" y="2051"/>
                    <a:pt x="1193" y="1917"/>
                    <a:pt x="1311" y="1783"/>
                  </a:cubicBezTo>
                  <a:cubicBezTo>
                    <a:pt x="1563" y="1446"/>
                    <a:pt x="1781" y="1094"/>
                    <a:pt x="1882" y="690"/>
                  </a:cubicBezTo>
                  <a:cubicBezTo>
                    <a:pt x="1933" y="522"/>
                    <a:pt x="1933" y="371"/>
                    <a:pt x="1849" y="220"/>
                  </a:cubicBezTo>
                  <a:cubicBezTo>
                    <a:pt x="1793" y="86"/>
                    <a:pt x="1684" y="11"/>
                    <a:pt x="1569" y="11"/>
                  </a:cubicBezTo>
                  <a:cubicBezTo>
                    <a:pt x="1511" y="11"/>
                    <a:pt x="1451" y="30"/>
                    <a:pt x="1395" y="69"/>
                  </a:cubicBezTo>
                  <a:cubicBezTo>
                    <a:pt x="1277" y="136"/>
                    <a:pt x="1193" y="237"/>
                    <a:pt x="1109" y="338"/>
                  </a:cubicBezTo>
                  <a:cubicBezTo>
                    <a:pt x="1059" y="396"/>
                    <a:pt x="1013" y="426"/>
                    <a:pt x="967" y="426"/>
                  </a:cubicBezTo>
                  <a:cubicBezTo>
                    <a:pt x="920" y="426"/>
                    <a:pt x="874" y="396"/>
                    <a:pt x="824" y="338"/>
                  </a:cubicBezTo>
                  <a:cubicBezTo>
                    <a:pt x="740" y="237"/>
                    <a:pt x="639" y="136"/>
                    <a:pt x="521" y="52"/>
                  </a:cubicBezTo>
                  <a:cubicBezTo>
                    <a:pt x="469" y="17"/>
                    <a:pt x="412" y="0"/>
                    <a:pt x="35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" name="Google Shape;1138;p19"/>
            <p:cNvSpPr/>
            <p:nvPr/>
          </p:nvSpPr>
          <p:spPr>
            <a:xfrm>
              <a:off x="3569823" y="532433"/>
              <a:ext cx="71978" cy="74917"/>
            </a:xfrm>
            <a:custGeom>
              <a:avLst/>
              <a:gdLst/>
              <a:ahLst/>
              <a:cxnLst/>
              <a:rect l="l" t="t" r="r" b="b"/>
              <a:pathLst>
                <a:path w="2253" h="2345" extrusionOk="0">
                  <a:moveTo>
                    <a:pt x="372" y="1"/>
                  </a:moveTo>
                  <a:cubicBezTo>
                    <a:pt x="218" y="1"/>
                    <a:pt x="83" y="92"/>
                    <a:pt x="34" y="261"/>
                  </a:cubicBezTo>
                  <a:cubicBezTo>
                    <a:pt x="1" y="379"/>
                    <a:pt x="1" y="530"/>
                    <a:pt x="34" y="665"/>
                  </a:cubicBezTo>
                  <a:cubicBezTo>
                    <a:pt x="102" y="1051"/>
                    <a:pt x="337" y="1337"/>
                    <a:pt x="656" y="1572"/>
                  </a:cubicBezTo>
                  <a:cubicBezTo>
                    <a:pt x="790" y="1673"/>
                    <a:pt x="942" y="1740"/>
                    <a:pt x="1059" y="1824"/>
                  </a:cubicBezTo>
                  <a:cubicBezTo>
                    <a:pt x="1429" y="2076"/>
                    <a:pt x="1832" y="2227"/>
                    <a:pt x="2252" y="2345"/>
                  </a:cubicBezTo>
                  <a:cubicBezTo>
                    <a:pt x="2219" y="2328"/>
                    <a:pt x="2185" y="2311"/>
                    <a:pt x="2151" y="2294"/>
                  </a:cubicBezTo>
                  <a:cubicBezTo>
                    <a:pt x="1815" y="2076"/>
                    <a:pt x="1530" y="1807"/>
                    <a:pt x="1311" y="1454"/>
                  </a:cubicBezTo>
                  <a:cubicBezTo>
                    <a:pt x="1110" y="1135"/>
                    <a:pt x="958" y="765"/>
                    <a:pt x="841" y="396"/>
                  </a:cubicBezTo>
                  <a:cubicBezTo>
                    <a:pt x="790" y="245"/>
                    <a:pt x="690" y="127"/>
                    <a:pt x="555" y="43"/>
                  </a:cubicBezTo>
                  <a:cubicBezTo>
                    <a:pt x="494" y="15"/>
                    <a:pt x="432" y="1"/>
                    <a:pt x="37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" name="Google Shape;1139;p19"/>
            <p:cNvSpPr/>
            <p:nvPr/>
          </p:nvSpPr>
          <p:spPr>
            <a:xfrm>
              <a:off x="4935383" y="582622"/>
              <a:ext cx="190599" cy="40605"/>
            </a:xfrm>
            <a:custGeom>
              <a:avLst/>
              <a:gdLst/>
              <a:ahLst/>
              <a:cxnLst/>
              <a:rect l="l" t="t" r="r" b="b"/>
              <a:pathLst>
                <a:path w="5966" h="1271" extrusionOk="0">
                  <a:moveTo>
                    <a:pt x="5965" y="1"/>
                  </a:moveTo>
                  <a:lnTo>
                    <a:pt x="5965" y="1"/>
                  </a:lnTo>
                  <a:cubicBezTo>
                    <a:pt x="5915" y="18"/>
                    <a:pt x="5881" y="34"/>
                    <a:pt x="5848" y="51"/>
                  </a:cubicBezTo>
                  <a:cubicBezTo>
                    <a:pt x="5277" y="253"/>
                    <a:pt x="4705" y="488"/>
                    <a:pt x="4117" y="690"/>
                  </a:cubicBezTo>
                  <a:cubicBezTo>
                    <a:pt x="3634" y="851"/>
                    <a:pt x="3138" y="948"/>
                    <a:pt x="2640" y="948"/>
                  </a:cubicBezTo>
                  <a:cubicBezTo>
                    <a:pt x="2567" y="948"/>
                    <a:pt x="2493" y="946"/>
                    <a:pt x="2420" y="942"/>
                  </a:cubicBezTo>
                  <a:cubicBezTo>
                    <a:pt x="1597" y="908"/>
                    <a:pt x="824" y="723"/>
                    <a:pt x="118" y="287"/>
                  </a:cubicBezTo>
                  <a:cubicBezTo>
                    <a:pt x="85" y="270"/>
                    <a:pt x="51" y="253"/>
                    <a:pt x="1" y="236"/>
                  </a:cubicBezTo>
                  <a:lnTo>
                    <a:pt x="1" y="236"/>
                  </a:lnTo>
                  <a:cubicBezTo>
                    <a:pt x="18" y="303"/>
                    <a:pt x="51" y="371"/>
                    <a:pt x="85" y="404"/>
                  </a:cubicBezTo>
                  <a:cubicBezTo>
                    <a:pt x="471" y="774"/>
                    <a:pt x="891" y="1076"/>
                    <a:pt x="1429" y="1177"/>
                  </a:cubicBezTo>
                  <a:cubicBezTo>
                    <a:pt x="1737" y="1240"/>
                    <a:pt x="2046" y="1271"/>
                    <a:pt x="2354" y="1271"/>
                  </a:cubicBezTo>
                  <a:cubicBezTo>
                    <a:pt x="2785" y="1271"/>
                    <a:pt x="3216" y="1211"/>
                    <a:pt x="3647" y="1093"/>
                  </a:cubicBezTo>
                  <a:cubicBezTo>
                    <a:pt x="4487" y="875"/>
                    <a:pt x="5209" y="438"/>
                    <a:pt x="59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" name="Google Shape;1140;p19"/>
            <p:cNvSpPr/>
            <p:nvPr/>
          </p:nvSpPr>
          <p:spPr>
            <a:xfrm>
              <a:off x="4018588" y="583165"/>
              <a:ext cx="189513" cy="40126"/>
            </a:xfrm>
            <a:custGeom>
              <a:avLst/>
              <a:gdLst/>
              <a:ahLst/>
              <a:cxnLst/>
              <a:rect l="l" t="t" r="r" b="b"/>
              <a:pathLst>
                <a:path w="5932" h="1256" extrusionOk="0">
                  <a:moveTo>
                    <a:pt x="0" y="1"/>
                  </a:moveTo>
                  <a:cubicBezTo>
                    <a:pt x="17" y="17"/>
                    <a:pt x="17" y="34"/>
                    <a:pt x="17" y="34"/>
                  </a:cubicBezTo>
                  <a:cubicBezTo>
                    <a:pt x="235" y="152"/>
                    <a:pt x="471" y="286"/>
                    <a:pt x="689" y="404"/>
                  </a:cubicBezTo>
                  <a:cubicBezTo>
                    <a:pt x="1611" y="922"/>
                    <a:pt x="2569" y="1256"/>
                    <a:pt x="3618" y="1256"/>
                  </a:cubicBezTo>
                  <a:cubicBezTo>
                    <a:pt x="3793" y="1256"/>
                    <a:pt x="3970" y="1246"/>
                    <a:pt x="4150" y="1227"/>
                  </a:cubicBezTo>
                  <a:cubicBezTo>
                    <a:pt x="4806" y="1143"/>
                    <a:pt x="5343" y="858"/>
                    <a:pt x="5814" y="421"/>
                  </a:cubicBezTo>
                  <a:cubicBezTo>
                    <a:pt x="5864" y="370"/>
                    <a:pt x="5898" y="303"/>
                    <a:pt x="5931" y="236"/>
                  </a:cubicBezTo>
                  <a:cubicBezTo>
                    <a:pt x="5931" y="219"/>
                    <a:pt x="5914" y="219"/>
                    <a:pt x="5914" y="202"/>
                  </a:cubicBezTo>
                  <a:cubicBezTo>
                    <a:pt x="5814" y="253"/>
                    <a:pt x="5730" y="303"/>
                    <a:pt x="5646" y="354"/>
                  </a:cubicBezTo>
                  <a:cubicBezTo>
                    <a:pt x="4939" y="731"/>
                    <a:pt x="4196" y="924"/>
                    <a:pt x="3425" y="924"/>
                  </a:cubicBezTo>
                  <a:cubicBezTo>
                    <a:pt x="3133" y="924"/>
                    <a:pt x="2837" y="896"/>
                    <a:pt x="2537" y="841"/>
                  </a:cubicBezTo>
                  <a:cubicBezTo>
                    <a:pt x="1748" y="706"/>
                    <a:pt x="1025" y="421"/>
                    <a:pt x="303" y="118"/>
                  </a:cubicBezTo>
                  <a:cubicBezTo>
                    <a:pt x="202" y="85"/>
                    <a:pt x="101" y="51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" name="Google Shape;1141;p19"/>
            <p:cNvSpPr/>
            <p:nvPr/>
          </p:nvSpPr>
          <p:spPr>
            <a:xfrm>
              <a:off x="5501682" y="532305"/>
              <a:ext cx="72521" cy="75588"/>
            </a:xfrm>
            <a:custGeom>
              <a:avLst/>
              <a:gdLst/>
              <a:ahLst/>
              <a:cxnLst/>
              <a:rect l="l" t="t" r="r" b="b"/>
              <a:pathLst>
                <a:path w="2270" h="2366" extrusionOk="0">
                  <a:moveTo>
                    <a:pt x="1983" y="215"/>
                  </a:moveTo>
                  <a:cubicBezTo>
                    <a:pt x="2000" y="249"/>
                    <a:pt x="2051" y="265"/>
                    <a:pt x="2051" y="282"/>
                  </a:cubicBezTo>
                  <a:cubicBezTo>
                    <a:pt x="2051" y="299"/>
                    <a:pt x="2051" y="299"/>
                    <a:pt x="2051" y="316"/>
                  </a:cubicBezTo>
                  <a:cubicBezTo>
                    <a:pt x="2051" y="316"/>
                    <a:pt x="2034" y="333"/>
                    <a:pt x="2034" y="349"/>
                  </a:cubicBezTo>
                  <a:cubicBezTo>
                    <a:pt x="2034" y="349"/>
                    <a:pt x="2034" y="366"/>
                    <a:pt x="2017" y="366"/>
                  </a:cubicBezTo>
                  <a:cubicBezTo>
                    <a:pt x="2017" y="366"/>
                    <a:pt x="2017" y="383"/>
                    <a:pt x="2000" y="383"/>
                  </a:cubicBezTo>
                  <a:cubicBezTo>
                    <a:pt x="2000" y="400"/>
                    <a:pt x="1983" y="417"/>
                    <a:pt x="1967" y="433"/>
                  </a:cubicBezTo>
                  <a:cubicBezTo>
                    <a:pt x="1916" y="484"/>
                    <a:pt x="1849" y="534"/>
                    <a:pt x="1799" y="551"/>
                  </a:cubicBezTo>
                  <a:cubicBezTo>
                    <a:pt x="1782" y="534"/>
                    <a:pt x="1782" y="534"/>
                    <a:pt x="1765" y="517"/>
                  </a:cubicBezTo>
                  <a:cubicBezTo>
                    <a:pt x="1832" y="433"/>
                    <a:pt x="1883" y="349"/>
                    <a:pt x="1950" y="265"/>
                  </a:cubicBezTo>
                  <a:cubicBezTo>
                    <a:pt x="1967" y="249"/>
                    <a:pt x="1967" y="232"/>
                    <a:pt x="1983" y="215"/>
                  </a:cubicBezTo>
                  <a:close/>
                  <a:moveTo>
                    <a:pt x="2118" y="551"/>
                  </a:moveTo>
                  <a:cubicBezTo>
                    <a:pt x="2118" y="601"/>
                    <a:pt x="2118" y="652"/>
                    <a:pt x="2101" y="669"/>
                  </a:cubicBezTo>
                  <a:cubicBezTo>
                    <a:pt x="2067" y="719"/>
                    <a:pt x="2017" y="769"/>
                    <a:pt x="1967" y="820"/>
                  </a:cubicBezTo>
                  <a:cubicBezTo>
                    <a:pt x="1950" y="837"/>
                    <a:pt x="1933" y="853"/>
                    <a:pt x="1899" y="870"/>
                  </a:cubicBezTo>
                  <a:lnTo>
                    <a:pt x="1899" y="887"/>
                  </a:lnTo>
                  <a:cubicBezTo>
                    <a:pt x="1866" y="921"/>
                    <a:pt x="1815" y="971"/>
                    <a:pt x="1782" y="1005"/>
                  </a:cubicBezTo>
                  <a:cubicBezTo>
                    <a:pt x="1748" y="1021"/>
                    <a:pt x="1698" y="1021"/>
                    <a:pt x="1664" y="1021"/>
                  </a:cubicBezTo>
                  <a:cubicBezTo>
                    <a:pt x="1681" y="988"/>
                    <a:pt x="1681" y="937"/>
                    <a:pt x="1715" y="921"/>
                  </a:cubicBezTo>
                  <a:cubicBezTo>
                    <a:pt x="1782" y="837"/>
                    <a:pt x="1883" y="753"/>
                    <a:pt x="1967" y="669"/>
                  </a:cubicBezTo>
                  <a:lnTo>
                    <a:pt x="2084" y="551"/>
                  </a:lnTo>
                  <a:close/>
                  <a:moveTo>
                    <a:pt x="1950" y="1072"/>
                  </a:moveTo>
                  <a:cubicBezTo>
                    <a:pt x="1950" y="1072"/>
                    <a:pt x="1933" y="1089"/>
                    <a:pt x="1933" y="1105"/>
                  </a:cubicBezTo>
                  <a:cubicBezTo>
                    <a:pt x="1933" y="1122"/>
                    <a:pt x="1933" y="1139"/>
                    <a:pt x="1916" y="1156"/>
                  </a:cubicBezTo>
                  <a:cubicBezTo>
                    <a:pt x="1916" y="1173"/>
                    <a:pt x="1916" y="1173"/>
                    <a:pt x="1899" y="1189"/>
                  </a:cubicBezTo>
                  <a:cubicBezTo>
                    <a:pt x="1866" y="1240"/>
                    <a:pt x="1815" y="1290"/>
                    <a:pt x="1748" y="1324"/>
                  </a:cubicBezTo>
                  <a:cubicBezTo>
                    <a:pt x="1748" y="1341"/>
                    <a:pt x="1731" y="1341"/>
                    <a:pt x="1731" y="1341"/>
                  </a:cubicBezTo>
                  <a:cubicBezTo>
                    <a:pt x="1698" y="1374"/>
                    <a:pt x="1664" y="1374"/>
                    <a:pt x="1631" y="1391"/>
                  </a:cubicBezTo>
                  <a:lnTo>
                    <a:pt x="1614" y="1391"/>
                  </a:lnTo>
                  <a:cubicBezTo>
                    <a:pt x="1580" y="1408"/>
                    <a:pt x="1547" y="1408"/>
                    <a:pt x="1513" y="1408"/>
                  </a:cubicBezTo>
                  <a:cubicBezTo>
                    <a:pt x="1513" y="1391"/>
                    <a:pt x="1496" y="1374"/>
                    <a:pt x="1496" y="1357"/>
                  </a:cubicBezTo>
                  <a:cubicBezTo>
                    <a:pt x="1563" y="1307"/>
                    <a:pt x="1631" y="1257"/>
                    <a:pt x="1715" y="1206"/>
                  </a:cubicBezTo>
                  <a:cubicBezTo>
                    <a:pt x="1782" y="1173"/>
                    <a:pt x="1866" y="1122"/>
                    <a:pt x="1950" y="1072"/>
                  </a:cubicBezTo>
                  <a:close/>
                  <a:moveTo>
                    <a:pt x="1866" y="0"/>
                  </a:moveTo>
                  <a:cubicBezTo>
                    <a:pt x="1833" y="0"/>
                    <a:pt x="1800" y="5"/>
                    <a:pt x="1765" y="13"/>
                  </a:cubicBezTo>
                  <a:cubicBezTo>
                    <a:pt x="1748" y="30"/>
                    <a:pt x="1715" y="47"/>
                    <a:pt x="1681" y="47"/>
                  </a:cubicBezTo>
                  <a:cubicBezTo>
                    <a:pt x="1563" y="114"/>
                    <a:pt x="1479" y="215"/>
                    <a:pt x="1429" y="349"/>
                  </a:cubicBezTo>
                  <a:cubicBezTo>
                    <a:pt x="1379" y="484"/>
                    <a:pt x="1328" y="635"/>
                    <a:pt x="1278" y="769"/>
                  </a:cubicBezTo>
                  <a:cubicBezTo>
                    <a:pt x="1043" y="1357"/>
                    <a:pt x="723" y="1895"/>
                    <a:pt x="152" y="2248"/>
                  </a:cubicBezTo>
                  <a:cubicBezTo>
                    <a:pt x="102" y="2282"/>
                    <a:pt x="51" y="2315"/>
                    <a:pt x="1" y="2349"/>
                  </a:cubicBezTo>
                  <a:cubicBezTo>
                    <a:pt x="1" y="2366"/>
                    <a:pt x="1" y="2366"/>
                    <a:pt x="1" y="2366"/>
                  </a:cubicBezTo>
                  <a:cubicBezTo>
                    <a:pt x="85" y="2349"/>
                    <a:pt x="152" y="2315"/>
                    <a:pt x="236" y="2298"/>
                  </a:cubicBezTo>
                  <a:cubicBezTo>
                    <a:pt x="538" y="2181"/>
                    <a:pt x="841" y="2046"/>
                    <a:pt x="1127" y="1878"/>
                  </a:cubicBezTo>
                  <a:cubicBezTo>
                    <a:pt x="1227" y="1811"/>
                    <a:pt x="1328" y="1744"/>
                    <a:pt x="1429" y="1694"/>
                  </a:cubicBezTo>
                  <a:cubicBezTo>
                    <a:pt x="1765" y="1475"/>
                    <a:pt x="2034" y="1206"/>
                    <a:pt x="2168" y="820"/>
                  </a:cubicBezTo>
                  <a:cubicBezTo>
                    <a:pt x="2235" y="635"/>
                    <a:pt x="2269" y="450"/>
                    <a:pt x="2202" y="265"/>
                  </a:cubicBezTo>
                  <a:cubicBezTo>
                    <a:pt x="2146" y="98"/>
                    <a:pt x="2021" y="0"/>
                    <a:pt x="1866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" name="Google Shape;1142;p19"/>
            <p:cNvSpPr/>
            <p:nvPr/>
          </p:nvSpPr>
          <p:spPr>
            <a:xfrm>
              <a:off x="4220400" y="592845"/>
              <a:ext cx="164817" cy="31724"/>
            </a:xfrm>
            <a:custGeom>
              <a:avLst/>
              <a:gdLst/>
              <a:ahLst/>
              <a:cxnLst/>
              <a:rect l="l" t="t" r="r" b="b"/>
              <a:pathLst>
                <a:path w="5159" h="993" extrusionOk="0">
                  <a:moveTo>
                    <a:pt x="1" y="0"/>
                  </a:moveTo>
                  <a:lnTo>
                    <a:pt x="1" y="0"/>
                  </a:lnTo>
                  <a:cubicBezTo>
                    <a:pt x="421" y="521"/>
                    <a:pt x="1647" y="975"/>
                    <a:pt x="2807" y="991"/>
                  </a:cubicBezTo>
                  <a:cubicBezTo>
                    <a:pt x="2835" y="992"/>
                    <a:pt x="2863" y="992"/>
                    <a:pt x="2892" y="992"/>
                  </a:cubicBezTo>
                  <a:cubicBezTo>
                    <a:pt x="3718" y="992"/>
                    <a:pt x="4509" y="755"/>
                    <a:pt x="5159" y="219"/>
                  </a:cubicBezTo>
                  <a:lnTo>
                    <a:pt x="5159" y="219"/>
                  </a:lnTo>
                  <a:cubicBezTo>
                    <a:pt x="4378" y="560"/>
                    <a:pt x="3601" y="726"/>
                    <a:pt x="2825" y="726"/>
                  </a:cubicBezTo>
                  <a:cubicBezTo>
                    <a:pt x="1882" y="726"/>
                    <a:pt x="941" y="480"/>
                    <a:pt x="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" name="Google Shape;1143;p19"/>
            <p:cNvSpPr/>
            <p:nvPr/>
          </p:nvSpPr>
          <p:spPr>
            <a:xfrm>
              <a:off x="4758266" y="593900"/>
              <a:ext cx="163731" cy="30765"/>
            </a:xfrm>
            <a:custGeom>
              <a:avLst/>
              <a:gdLst/>
              <a:ahLst/>
              <a:cxnLst/>
              <a:rect l="l" t="t" r="r" b="b"/>
              <a:pathLst>
                <a:path w="5125" h="963" extrusionOk="0">
                  <a:moveTo>
                    <a:pt x="5125" y="1"/>
                  </a:moveTo>
                  <a:lnTo>
                    <a:pt x="5125" y="1"/>
                  </a:lnTo>
                  <a:cubicBezTo>
                    <a:pt x="4201" y="458"/>
                    <a:pt x="3276" y="696"/>
                    <a:pt x="2347" y="696"/>
                  </a:cubicBezTo>
                  <a:cubicBezTo>
                    <a:pt x="1569" y="696"/>
                    <a:pt x="788" y="530"/>
                    <a:pt x="0" y="186"/>
                  </a:cubicBezTo>
                  <a:lnTo>
                    <a:pt x="0" y="186"/>
                  </a:lnTo>
                  <a:cubicBezTo>
                    <a:pt x="17" y="202"/>
                    <a:pt x="51" y="236"/>
                    <a:pt x="101" y="270"/>
                  </a:cubicBezTo>
                  <a:cubicBezTo>
                    <a:pt x="655" y="706"/>
                    <a:pt x="1328" y="874"/>
                    <a:pt x="2016" y="942"/>
                  </a:cubicBezTo>
                  <a:cubicBezTo>
                    <a:pt x="2140" y="956"/>
                    <a:pt x="2263" y="962"/>
                    <a:pt x="2384" y="962"/>
                  </a:cubicBezTo>
                  <a:cubicBezTo>
                    <a:pt x="2986" y="962"/>
                    <a:pt x="3557" y="801"/>
                    <a:pt x="4117" y="606"/>
                  </a:cubicBezTo>
                  <a:cubicBezTo>
                    <a:pt x="4453" y="488"/>
                    <a:pt x="4772" y="320"/>
                    <a:pt x="5041" y="85"/>
                  </a:cubicBezTo>
                  <a:cubicBezTo>
                    <a:pt x="5074" y="51"/>
                    <a:pt x="5091" y="34"/>
                    <a:pt x="512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" name="Google Shape;1144;p19"/>
            <p:cNvSpPr/>
            <p:nvPr/>
          </p:nvSpPr>
          <p:spPr>
            <a:xfrm>
              <a:off x="5578995" y="525724"/>
              <a:ext cx="48337" cy="44599"/>
            </a:xfrm>
            <a:custGeom>
              <a:avLst/>
              <a:gdLst/>
              <a:ahLst/>
              <a:cxnLst/>
              <a:rect l="l" t="t" r="r" b="b"/>
              <a:pathLst>
                <a:path w="1513" h="1396" extrusionOk="0">
                  <a:moveTo>
                    <a:pt x="941" y="1"/>
                  </a:moveTo>
                  <a:cubicBezTo>
                    <a:pt x="874" y="85"/>
                    <a:pt x="824" y="169"/>
                    <a:pt x="756" y="253"/>
                  </a:cubicBezTo>
                  <a:cubicBezTo>
                    <a:pt x="729" y="280"/>
                    <a:pt x="690" y="308"/>
                    <a:pt x="659" y="308"/>
                  </a:cubicBezTo>
                  <a:cubicBezTo>
                    <a:pt x="652" y="308"/>
                    <a:pt x="645" y="306"/>
                    <a:pt x="639" y="303"/>
                  </a:cubicBezTo>
                  <a:cubicBezTo>
                    <a:pt x="605" y="303"/>
                    <a:pt x="588" y="253"/>
                    <a:pt x="572" y="219"/>
                  </a:cubicBezTo>
                  <a:cubicBezTo>
                    <a:pt x="538" y="169"/>
                    <a:pt x="504" y="102"/>
                    <a:pt x="488" y="34"/>
                  </a:cubicBezTo>
                  <a:lnTo>
                    <a:pt x="437" y="34"/>
                  </a:lnTo>
                  <a:cubicBezTo>
                    <a:pt x="404" y="102"/>
                    <a:pt x="387" y="169"/>
                    <a:pt x="370" y="253"/>
                  </a:cubicBezTo>
                  <a:cubicBezTo>
                    <a:pt x="370" y="387"/>
                    <a:pt x="370" y="522"/>
                    <a:pt x="370" y="656"/>
                  </a:cubicBezTo>
                  <a:cubicBezTo>
                    <a:pt x="387" y="908"/>
                    <a:pt x="286" y="1110"/>
                    <a:pt x="118" y="1278"/>
                  </a:cubicBezTo>
                  <a:cubicBezTo>
                    <a:pt x="84" y="1311"/>
                    <a:pt x="34" y="1345"/>
                    <a:pt x="0" y="1379"/>
                  </a:cubicBezTo>
                  <a:cubicBezTo>
                    <a:pt x="17" y="1379"/>
                    <a:pt x="17" y="1395"/>
                    <a:pt x="17" y="1395"/>
                  </a:cubicBezTo>
                  <a:cubicBezTo>
                    <a:pt x="68" y="1379"/>
                    <a:pt x="101" y="1362"/>
                    <a:pt x="135" y="1345"/>
                  </a:cubicBezTo>
                  <a:cubicBezTo>
                    <a:pt x="488" y="1160"/>
                    <a:pt x="807" y="925"/>
                    <a:pt x="1227" y="891"/>
                  </a:cubicBezTo>
                  <a:cubicBezTo>
                    <a:pt x="1244" y="891"/>
                    <a:pt x="1277" y="875"/>
                    <a:pt x="1311" y="858"/>
                  </a:cubicBezTo>
                  <a:cubicBezTo>
                    <a:pt x="1344" y="824"/>
                    <a:pt x="1378" y="791"/>
                    <a:pt x="1428" y="757"/>
                  </a:cubicBezTo>
                  <a:cubicBezTo>
                    <a:pt x="1395" y="723"/>
                    <a:pt x="1361" y="690"/>
                    <a:pt x="1328" y="656"/>
                  </a:cubicBezTo>
                  <a:cubicBezTo>
                    <a:pt x="1227" y="572"/>
                    <a:pt x="1227" y="505"/>
                    <a:pt x="1328" y="421"/>
                  </a:cubicBezTo>
                  <a:cubicBezTo>
                    <a:pt x="1378" y="371"/>
                    <a:pt x="1428" y="337"/>
                    <a:pt x="1479" y="287"/>
                  </a:cubicBezTo>
                  <a:cubicBezTo>
                    <a:pt x="1496" y="270"/>
                    <a:pt x="1512" y="203"/>
                    <a:pt x="1496" y="186"/>
                  </a:cubicBezTo>
                  <a:cubicBezTo>
                    <a:pt x="1479" y="169"/>
                    <a:pt x="1428" y="152"/>
                    <a:pt x="1395" y="152"/>
                  </a:cubicBezTo>
                  <a:cubicBezTo>
                    <a:pt x="1328" y="169"/>
                    <a:pt x="1260" y="203"/>
                    <a:pt x="1210" y="219"/>
                  </a:cubicBezTo>
                  <a:cubicBezTo>
                    <a:pt x="1171" y="236"/>
                    <a:pt x="1139" y="245"/>
                    <a:pt x="1113" y="245"/>
                  </a:cubicBezTo>
                  <a:cubicBezTo>
                    <a:pt x="1061" y="245"/>
                    <a:pt x="1031" y="208"/>
                    <a:pt x="1008" y="119"/>
                  </a:cubicBezTo>
                  <a:cubicBezTo>
                    <a:pt x="1008" y="85"/>
                    <a:pt x="992" y="51"/>
                    <a:pt x="975" y="18"/>
                  </a:cubicBezTo>
                  <a:cubicBezTo>
                    <a:pt x="958" y="1"/>
                    <a:pt x="941" y="1"/>
                    <a:pt x="941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" name="Google Shape;1145;p19"/>
            <p:cNvSpPr/>
            <p:nvPr/>
          </p:nvSpPr>
          <p:spPr>
            <a:xfrm>
              <a:off x="3515065" y="524670"/>
              <a:ext cx="48880" cy="45653"/>
            </a:xfrm>
            <a:custGeom>
              <a:avLst/>
              <a:gdLst/>
              <a:ahLst/>
              <a:cxnLst/>
              <a:rect l="l" t="t" r="r" b="b"/>
              <a:pathLst>
                <a:path w="1530" h="1429" extrusionOk="0">
                  <a:moveTo>
                    <a:pt x="572" y="0"/>
                  </a:moveTo>
                  <a:cubicBezTo>
                    <a:pt x="555" y="84"/>
                    <a:pt x="539" y="118"/>
                    <a:pt x="522" y="168"/>
                  </a:cubicBezTo>
                  <a:cubicBezTo>
                    <a:pt x="510" y="238"/>
                    <a:pt x="475" y="275"/>
                    <a:pt x="420" y="275"/>
                  </a:cubicBezTo>
                  <a:cubicBezTo>
                    <a:pt x="396" y="275"/>
                    <a:pt x="368" y="268"/>
                    <a:pt x="337" y="252"/>
                  </a:cubicBezTo>
                  <a:cubicBezTo>
                    <a:pt x="320" y="236"/>
                    <a:pt x="287" y="236"/>
                    <a:pt x="253" y="219"/>
                  </a:cubicBezTo>
                  <a:cubicBezTo>
                    <a:pt x="211" y="208"/>
                    <a:pt x="161" y="177"/>
                    <a:pt x="118" y="177"/>
                  </a:cubicBezTo>
                  <a:cubicBezTo>
                    <a:pt x="93" y="177"/>
                    <a:pt x="70" y="188"/>
                    <a:pt x="51" y="219"/>
                  </a:cubicBezTo>
                  <a:cubicBezTo>
                    <a:pt x="1" y="320"/>
                    <a:pt x="102" y="370"/>
                    <a:pt x="169" y="420"/>
                  </a:cubicBezTo>
                  <a:cubicBezTo>
                    <a:pt x="337" y="538"/>
                    <a:pt x="337" y="588"/>
                    <a:pt x="169" y="706"/>
                  </a:cubicBezTo>
                  <a:cubicBezTo>
                    <a:pt x="85" y="773"/>
                    <a:pt x="85" y="824"/>
                    <a:pt x="169" y="874"/>
                  </a:cubicBezTo>
                  <a:cubicBezTo>
                    <a:pt x="253" y="908"/>
                    <a:pt x="354" y="924"/>
                    <a:pt x="438" y="958"/>
                  </a:cubicBezTo>
                  <a:cubicBezTo>
                    <a:pt x="606" y="1008"/>
                    <a:pt x="774" y="1042"/>
                    <a:pt x="942" y="1126"/>
                  </a:cubicBezTo>
                  <a:cubicBezTo>
                    <a:pt x="1127" y="1210"/>
                    <a:pt x="1312" y="1328"/>
                    <a:pt x="1513" y="1428"/>
                  </a:cubicBezTo>
                  <a:cubicBezTo>
                    <a:pt x="1513" y="1428"/>
                    <a:pt x="1530" y="1412"/>
                    <a:pt x="1530" y="1412"/>
                  </a:cubicBezTo>
                  <a:cubicBezTo>
                    <a:pt x="1513" y="1395"/>
                    <a:pt x="1480" y="1378"/>
                    <a:pt x="1463" y="1361"/>
                  </a:cubicBezTo>
                  <a:cubicBezTo>
                    <a:pt x="1261" y="1176"/>
                    <a:pt x="1143" y="941"/>
                    <a:pt x="1160" y="656"/>
                  </a:cubicBezTo>
                  <a:cubicBezTo>
                    <a:pt x="1160" y="521"/>
                    <a:pt x="1160" y="387"/>
                    <a:pt x="1160" y="269"/>
                  </a:cubicBezTo>
                  <a:cubicBezTo>
                    <a:pt x="1160" y="185"/>
                    <a:pt x="1160" y="101"/>
                    <a:pt x="1059" y="67"/>
                  </a:cubicBezTo>
                  <a:cubicBezTo>
                    <a:pt x="1026" y="118"/>
                    <a:pt x="1009" y="152"/>
                    <a:pt x="992" y="202"/>
                  </a:cubicBezTo>
                  <a:cubicBezTo>
                    <a:pt x="959" y="252"/>
                    <a:pt x="925" y="303"/>
                    <a:pt x="891" y="353"/>
                  </a:cubicBezTo>
                  <a:cubicBezTo>
                    <a:pt x="841" y="320"/>
                    <a:pt x="791" y="269"/>
                    <a:pt x="740" y="236"/>
                  </a:cubicBezTo>
                  <a:cubicBezTo>
                    <a:pt x="690" y="168"/>
                    <a:pt x="639" y="101"/>
                    <a:pt x="57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" name="Google Shape;1146;p19"/>
            <p:cNvSpPr/>
            <p:nvPr/>
          </p:nvSpPr>
          <p:spPr>
            <a:xfrm>
              <a:off x="5560210" y="571984"/>
              <a:ext cx="76770" cy="18338"/>
            </a:xfrm>
            <a:custGeom>
              <a:avLst/>
              <a:gdLst/>
              <a:ahLst/>
              <a:cxnLst/>
              <a:rect l="l" t="t" r="r" b="b"/>
              <a:pathLst>
                <a:path w="2403" h="574" extrusionOk="0">
                  <a:moveTo>
                    <a:pt x="1334" y="1"/>
                  </a:moveTo>
                  <a:cubicBezTo>
                    <a:pt x="921" y="1"/>
                    <a:pt x="515" y="91"/>
                    <a:pt x="118" y="250"/>
                  </a:cubicBezTo>
                  <a:cubicBezTo>
                    <a:pt x="84" y="267"/>
                    <a:pt x="51" y="300"/>
                    <a:pt x="0" y="334"/>
                  </a:cubicBezTo>
                  <a:cubicBezTo>
                    <a:pt x="269" y="351"/>
                    <a:pt x="538" y="334"/>
                    <a:pt x="790" y="367"/>
                  </a:cubicBezTo>
                  <a:cubicBezTo>
                    <a:pt x="1160" y="418"/>
                    <a:pt x="1546" y="519"/>
                    <a:pt x="1916" y="569"/>
                  </a:cubicBezTo>
                  <a:cubicBezTo>
                    <a:pt x="1936" y="572"/>
                    <a:pt x="1958" y="573"/>
                    <a:pt x="1979" y="573"/>
                  </a:cubicBezTo>
                  <a:cubicBezTo>
                    <a:pt x="2080" y="573"/>
                    <a:pt x="2186" y="543"/>
                    <a:pt x="2268" y="502"/>
                  </a:cubicBezTo>
                  <a:cubicBezTo>
                    <a:pt x="2386" y="468"/>
                    <a:pt x="2403" y="367"/>
                    <a:pt x="2319" y="283"/>
                  </a:cubicBezTo>
                  <a:cubicBezTo>
                    <a:pt x="2201" y="199"/>
                    <a:pt x="2067" y="99"/>
                    <a:pt x="1932" y="65"/>
                  </a:cubicBezTo>
                  <a:cubicBezTo>
                    <a:pt x="1731" y="22"/>
                    <a:pt x="1532" y="1"/>
                    <a:pt x="133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" name="Google Shape;1147;p19"/>
            <p:cNvSpPr/>
            <p:nvPr/>
          </p:nvSpPr>
          <p:spPr>
            <a:xfrm>
              <a:off x="3505960" y="571632"/>
              <a:ext cx="76770" cy="18689"/>
            </a:xfrm>
            <a:custGeom>
              <a:avLst/>
              <a:gdLst/>
              <a:ahLst/>
              <a:cxnLst/>
              <a:rect l="l" t="t" r="r" b="b"/>
              <a:pathLst>
                <a:path w="2403" h="585" extrusionOk="0">
                  <a:moveTo>
                    <a:pt x="985" y="0"/>
                  </a:moveTo>
                  <a:cubicBezTo>
                    <a:pt x="794" y="0"/>
                    <a:pt x="605" y="26"/>
                    <a:pt x="420" y="93"/>
                  </a:cubicBezTo>
                  <a:cubicBezTo>
                    <a:pt x="303" y="143"/>
                    <a:pt x="185" y="210"/>
                    <a:pt x="84" y="311"/>
                  </a:cubicBezTo>
                  <a:cubicBezTo>
                    <a:pt x="0" y="378"/>
                    <a:pt x="17" y="479"/>
                    <a:pt x="118" y="513"/>
                  </a:cubicBezTo>
                  <a:cubicBezTo>
                    <a:pt x="215" y="554"/>
                    <a:pt x="323" y="584"/>
                    <a:pt x="424" y="584"/>
                  </a:cubicBezTo>
                  <a:cubicBezTo>
                    <a:pt x="445" y="584"/>
                    <a:pt x="467" y="583"/>
                    <a:pt x="488" y="580"/>
                  </a:cubicBezTo>
                  <a:cubicBezTo>
                    <a:pt x="1013" y="497"/>
                    <a:pt x="1527" y="357"/>
                    <a:pt x="2049" y="357"/>
                  </a:cubicBezTo>
                  <a:cubicBezTo>
                    <a:pt x="2161" y="357"/>
                    <a:pt x="2273" y="364"/>
                    <a:pt x="2386" y="378"/>
                  </a:cubicBezTo>
                  <a:cubicBezTo>
                    <a:pt x="2403" y="362"/>
                    <a:pt x="2403" y="345"/>
                    <a:pt x="2403" y="345"/>
                  </a:cubicBezTo>
                  <a:cubicBezTo>
                    <a:pt x="2353" y="311"/>
                    <a:pt x="2302" y="261"/>
                    <a:pt x="2252" y="244"/>
                  </a:cubicBezTo>
                  <a:cubicBezTo>
                    <a:pt x="2017" y="177"/>
                    <a:pt x="1798" y="93"/>
                    <a:pt x="1563" y="59"/>
                  </a:cubicBezTo>
                  <a:cubicBezTo>
                    <a:pt x="1370" y="26"/>
                    <a:pt x="1176" y="0"/>
                    <a:pt x="98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" name="Google Shape;1148;p19"/>
            <p:cNvSpPr/>
            <p:nvPr/>
          </p:nvSpPr>
          <p:spPr>
            <a:xfrm>
              <a:off x="5175340" y="549876"/>
              <a:ext cx="56387" cy="10798"/>
            </a:xfrm>
            <a:custGeom>
              <a:avLst/>
              <a:gdLst/>
              <a:ahLst/>
              <a:cxnLst/>
              <a:rect l="l" t="t" r="r" b="b"/>
              <a:pathLst>
                <a:path w="1765" h="338" extrusionOk="0">
                  <a:moveTo>
                    <a:pt x="1318" y="0"/>
                  </a:moveTo>
                  <a:cubicBezTo>
                    <a:pt x="1086" y="0"/>
                    <a:pt x="867" y="51"/>
                    <a:pt x="639" y="102"/>
                  </a:cubicBezTo>
                  <a:cubicBezTo>
                    <a:pt x="420" y="152"/>
                    <a:pt x="202" y="236"/>
                    <a:pt x="0" y="303"/>
                  </a:cubicBezTo>
                  <a:cubicBezTo>
                    <a:pt x="0" y="303"/>
                    <a:pt x="0" y="320"/>
                    <a:pt x="0" y="337"/>
                  </a:cubicBezTo>
                  <a:lnTo>
                    <a:pt x="353" y="337"/>
                  </a:lnTo>
                  <a:cubicBezTo>
                    <a:pt x="756" y="320"/>
                    <a:pt x="1160" y="303"/>
                    <a:pt x="1546" y="287"/>
                  </a:cubicBezTo>
                  <a:cubicBezTo>
                    <a:pt x="1630" y="270"/>
                    <a:pt x="1764" y="270"/>
                    <a:pt x="1764" y="152"/>
                  </a:cubicBezTo>
                  <a:cubicBezTo>
                    <a:pt x="1764" y="51"/>
                    <a:pt x="1647" y="35"/>
                    <a:pt x="1546" y="18"/>
                  </a:cubicBezTo>
                  <a:cubicBezTo>
                    <a:pt x="1468" y="5"/>
                    <a:pt x="1392" y="0"/>
                    <a:pt x="131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" name="Google Shape;1149;p19"/>
            <p:cNvSpPr/>
            <p:nvPr/>
          </p:nvSpPr>
          <p:spPr>
            <a:xfrm>
              <a:off x="3911213" y="549972"/>
              <a:ext cx="57474" cy="10702"/>
            </a:xfrm>
            <a:custGeom>
              <a:avLst/>
              <a:gdLst/>
              <a:ahLst/>
              <a:cxnLst/>
              <a:rect l="l" t="t" r="r" b="b"/>
              <a:pathLst>
                <a:path w="1799" h="335" extrusionOk="0">
                  <a:moveTo>
                    <a:pt x="465" y="0"/>
                  </a:moveTo>
                  <a:cubicBezTo>
                    <a:pt x="361" y="0"/>
                    <a:pt x="256" y="20"/>
                    <a:pt x="152" y="32"/>
                  </a:cubicBezTo>
                  <a:cubicBezTo>
                    <a:pt x="85" y="48"/>
                    <a:pt x="51" y="116"/>
                    <a:pt x="1" y="166"/>
                  </a:cubicBezTo>
                  <a:cubicBezTo>
                    <a:pt x="51" y="200"/>
                    <a:pt x="85" y="233"/>
                    <a:pt x="152" y="267"/>
                  </a:cubicBezTo>
                  <a:cubicBezTo>
                    <a:pt x="202" y="284"/>
                    <a:pt x="253" y="284"/>
                    <a:pt x="303" y="284"/>
                  </a:cubicBezTo>
                  <a:cubicBezTo>
                    <a:pt x="589" y="300"/>
                    <a:pt x="891" y="317"/>
                    <a:pt x="1177" y="317"/>
                  </a:cubicBezTo>
                  <a:cubicBezTo>
                    <a:pt x="1379" y="334"/>
                    <a:pt x="1563" y="334"/>
                    <a:pt x="1799" y="334"/>
                  </a:cubicBezTo>
                  <a:cubicBezTo>
                    <a:pt x="1748" y="300"/>
                    <a:pt x="1731" y="284"/>
                    <a:pt x="1698" y="284"/>
                  </a:cubicBezTo>
                  <a:cubicBezTo>
                    <a:pt x="1328" y="183"/>
                    <a:pt x="975" y="82"/>
                    <a:pt x="606" y="15"/>
                  </a:cubicBezTo>
                  <a:cubicBezTo>
                    <a:pt x="559" y="4"/>
                    <a:pt x="512" y="0"/>
                    <a:pt x="46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" name="Google Shape;1150;p19"/>
            <p:cNvSpPr/>
            <p:nvPr/>
          </p:nvSpPr>
          <p:spPr>
            <a:xfrm>
              <a:off x="4742676" y="488250"/>
              <a:ext cx="34407" cy="30542"/>
            </a:xfrm>
            <a:custGeom>
              <a:avLst/>
              <a:gdLst/>
              <a:ahLst/>
              <a:cxnLst/>
              <a:rect l="l" t="t" r="r" b="b"/>
              <a:pathLst>
                <a:path w="1077" h="956" extrusionOk="0">
                  <a:moveTo>
                    <a:pt x="964" y="1"/>
                  </a:moveTo>
                  <a:cubicBezTo>
                    <a:pt x="908" y="1"/>
                    <a:pt x="846" y="49"/>
                    <a:pt x="791" y="82"/>
                  </a:cubicBezTo>
                  <a:cubicBezTo>
                    <a:pt x="505" y="216"/>
                    <a:pt x="303" y="435"/>
                    <a:pt x="119" y="670"/>
                  </a:cubicBezTo>
                  <a:cubicBezTo>
                    <a:pt x="68" y="754"/>
                    <a:pt x="51" y="855"/>
                    <a:pt x="1" y="939"/>
                  </a:cubicBezTo>
                  <a:cubicBezTo>
                    <a:pt x="18" y="939"/>
                    <a:pt x="35" y="955"/>
                    <a:pt x="51" y="955"/>
                  </a:cubicBezTo>
                  <a:cubicBezTo>
                    <a:pt x="387" y="787"/>
                    <a:pt x="707" y="603"/>
                    <a:pt x="959" y="300"/>
                  </a:cubicBezTo>
                  <a:cubicBezTo>
                    <a:pt x="1026" y="233"/>
                    <a:pt x="1076" y="99"/>
                    <a:pt x="1043" y="48"/>
                  </a:cubicBezTo>
                  <a:cubicBezTo>
                    <a:pt x="1020" y="14"/>
                    <a:pt x="993" y="1"/>
                    <a:pt x="964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" name="Google Shape;1151;p19"/>
            <p:cNvSpPr/>
            <p:nvPr/>
          </p:nvSpPr>
          <p:spPr>
            <a:xfrm>
              <a:off x="4366942" y="489240"/>
              <a:ext cx="32778" cy="29551"/>
            </a:xfrm>
            <a:custGeom>
              <a:avLst/>
              <a:gdLst/>
              <a:ahLst/>
              <a:cxnLst/>
              <a:rect l="l" t="t" r="r" b="b"/>
              <a:pathLst>
                <a:path w="1026" h="925" extrusionOk="0">
                  <a:moveTo>
                    <a:pt x="1" y="0"/>
                  </a:moveTo>
                  <a:lnTo>
                    <a:pt x="1" y="0"/>
                  </a:lnTo>
                  <a:cubicBezTo>
                    <a:pt x="17" y="84"/>
                    <a:pt x="17" y="185"/>
                    <a:pt x="68" y="252"/>
                  </a:cubicBezTo>
                  <a:cubicBezTo>
                    <a:pt x="320" y="555"/>
                    <a:pt x="656" y="756"/>
                    <a:pt x="992" y="924"/>
                  </a:cubicBezTo>
                  <a:cubicBezTo>
                    <a:pt x="1009" y="924"/>
                    <a:pt x="1026" y="924"/>
                    <a:pt x="1026" y="908"/>
                  </a:cubicBezTo>
                  <a:cubicBezTo>
                    <a:pt x="1009" y="840"/>
                    <a:pt x="1009" y="756"/>
                    <a:pt x="975" y="706"/>
                  </a:cubicBezTo>
                  <a:cubicBezTo>
                    <a:pt x="773" y="420"/>
                    <a:pt x="555" y="168"/>
                    <a:pt x="236" y="34"/>
                  </a:cubicBezTo>
                  <a:cubicBezTo>
                    <a:pt x="169" y="0"/>
                    <a:pt x="68" y="17"/>
                    <a:pt x="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" name="Google Shape;1152;p19"/>
            <p:cNvSpPr/>
            <p:nvPr/>
          </p:nvSpPr>
          <p:spPr>
            <a:xfrm>
              <a:off x="4388411" y="538631"/>
              <a:ext cx="19903" cy="30095"/>
            </a:xfrm>
            <a:custGeom>
              <a:avLst/>
              <a:gdLst/>
              <a:ahLst/>
              <a:cxnLst/>
              <a:rect l="l" t="t" r="r" b="b"/>
              <a:pathLst>
                <a:path w="623" h="942" extrusionOk="0">
                  <a:moveTo>
                    <a:pt x="488" y="0"/>
                  </a:moveTo>
                  <a:cubicBezTo>
                    <a:pt x="303" y="252"/>
                    <a:pt x="101" y="471"/>
                    <a:pt x="17" y="773"/>
                  </a:cubicBezTo>
                  <a:cubicBezTo>
                    <a:pt x="1" y="823"/>
                    <a:pt x="17" y="874"/>
                    <a:pt x="34" y="941"/>
                  </a:cubicBezTo>
                  <a:cubicBezTo>
                    <a:pt x="85" y="924"/>
                    <a:pt x="169" y="941"/>
                    <a:pt x="202" y="907"/>
                  </a:cubicBezTo>
                  <a:cubicBezTo>
                    <a:pt x="320" y="756"/>
                    <a:pt x="438" y="605"/>
                    <a:pt x="522" y="454"/>
                  </a:cubicBezTo>
                  <a:cubicBezTo>
                    <a:pt x="622" y="303"/>
                    <a:pt x="589" y="151"/>
                    <a:pt x="48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" name="Google Shape;1153;p19"/>
            <p:cNvSpPr/>
            <p:nvPr/>
          </p:nvSpPr>
          <p:spPr>
            <a:xfrm>
              <a:off x="4736255" y="538631"/>
              <a:ext cx="18274" cy="30095"/>
            </a:xfrm>
            <a:custGeom>
              <a:avLst/>
              <a:gdLst/>
              <a:ahLst/>
              <a:cxnLst/>
              <a:rect l="l" t="t" r="r" b="b"/>
              <a:pathLst>
                <a:path w="572" h="942" extrusionOk="0">
                  <a:moveTo>
                    <a:pt x="118" y="0"/>
                  </a:moveTo>
                  <a:lnTo>
                    <a:pt x="68" y="17"/>
                  </a:lnTo>
                  <a:cubicBezTo>
                    <a:pt x="34" y="118"/>
                    <a:pt x="0" y="219"/>
                    <a:pt x="17" y="303"/>
                  </a:cubicBezTo>
                  <a:cubicBezTo>
                    <a:pt x="51" y="538"/>
                    <a:pt x="168" y="723"/>
                    <a:pt x="336" y="857"/>
                  </a:cubicBezTo>
                  <a:cubicBezTo>
                    <a:pt x="387" y="907"/>
                    <a:pt x="471" y="907"/>
                    <a:pt x="538" y="941"/>
                  </a:cubicBezTo>
                  <a:cubicBezTo>
                    <a:pt x="538" y="874"/>
                    <a:pt x="572" y="790"/>
                    <a:pt x="538" y="723"/>
                  </a:cubicBezTo>
                  <a:cubicBezTo>
                    <a:pt x="420" y="487"/>
                    <a:pt x="269" y="235"/>
                    <a:pt x="11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" name="Google Shape;1154;p19"/>
            <p:cNvSpPr/>
            <p:nvPr/>
          </p:nvSpPr>
          <p:spPr>
            <a:xfrm>
              <a:off x="4741079" y="525213"/>
              <a:ext cx="27411" cy="16900"/>
            </a:xfrm>
            <a:custGeom>
              <a:avLst/>
              <a:gdLst/>
              <a:ahLst/>
              <a:cxnLst/>
              <a:rect l="l" t="t" r="r" b="b"/>
              <a:pathLst>
                <a:path w="858" h="529" extrusionOk="0">
                  <a:moveTo>
                    <a:pt x="17" y="0"/>
                  </a:moveTo>
                  <a:lnTo>
                    <a:pt x="17" y="0"/>
                  </a:lnTo>
                  <a:cubicBezTo>
                    <a:pt x="34" y="84"/>
                    <a:pt x="1" y="168"/>
                    <a:pt x="34" y="202"/>
                  </a:cubicBezTo>
                  <a:cubicBezTo>
                    <a:pt x="185" y="353"/>
                    <a:pt x="337" y="487"/>
                    <a:pt x="555" y="521"/>
                  </a:cubicBezTo>
                  <a:cubicBezTo>
                    <a:pt x="589" y="521"/>
                    <a:pt x="622" y="528"/>
                    <a:pt x="656" y="528"/>
                  </a:cubicBezTo>
                  <a:cubicBezTo>
                    <a:pt x="673" y="528"/>
                    <a:pt x="689" y="527"/>
                    <a:pt x="706" y="521"/>
                  </a:cubicBezTo>
                  <a:cubicBezTo>
                    <a:pt x="824" y="504"/>
                    <a:pt x="857" y="437"/>
                    <a:pt x="773" y="336"/>
                  </a:cubicBezTo>
                  <a:cubicBezTo>
                    <a:pt x="706" y="269"/>
                    <a:pt x="622" y="185"/>
                    <a:pt x="538" y="151"/>
                  </a:cubicBezTo>
                  <a:cubicBezTo>
                    <a:pt x="387" y="84"/>
                    <a:pt x="219" y="50"/>
                    <a:pt x="1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" name="Google Shape;1155;p19"/>
            <p:cNvSpPr/>
            <p:nvPr/>
          </p:nvSpPr>
          <p:spPr>
            <a:xfrm>
              <a:off x="4374993" y="525724"/>
              <a:ext cx="27411" cy="16133"/>
            </a:xfrm>
            <a:custGeom>
              <a:avLst/>
              <a:gdLst/>
              <a:ahLst/>
              <a:cxnLst/>
              <a:rect l="l" t="t" r="r" b="b"/>
              <a:pathLst>
                <a:path w="858" h="505" extrusionOk="0">
                  <a:moveTo>
                    <a:pt x="790" y="1"/>
                  </a:moveTo>
                  <a:lnTo>
                    <a:pt x="790" y="1"/>
                  </a:lnTo>
                  <a:cubicBezTo>
                    <a:pt x="689" y="34"/>
                    <a:pt x="572" y="51"/>
                    <a:pt x="471" y="68"/>
                  </a:cubicBezTo>
                  <a:cubicBezTo>
                    <a:pt x="320" y="119"/>
                    <a:pt x="169" y="186"/>
                    <a:pt x="68" y="320"/>
                  </a:cubicBezTo>
                  <a:cubicBezTo>
                    <a:pt x="1" y="421"/>
                    <a:pt x="17" y="471"/>
                    <a:pt x="152" y="505"/>
                  </a:cubicBezTo>
                  <a:lnTo>
                    <a:pt x="269" y="505"/>
                  </a:lnTo>
                  <a:cubicBezTo>
                    <a:pt x="454" y="471"/>
                    <a:pt x="605" y="371"/>
                    <a:pt x="757" y="253"/>
                  </a:cubicBezTo>
                  <a:cubicBezTo>
                    <a:pt x="841" y="186"/>
                    <a:pt x="858" y="119"/>
                    <a:pt x="79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" name="Google Shape;1156;p19"/>
            <p:cNvSpPr/>
            <p:nvPr/>
          </p:nvSpPr>
          <p:spPr>
            <a:xfrm>
              <a:off x="4939153" y="539685"/>
              <a:ext cx="24184" cy="34919"/>
            </a:xfrm>
            <a:custGeom>
              <a:avLst/>
              <a:gdLst/>
              <a:ahLst/>
              <a:cxnLst/>
              <a:rect l="l" t="t" r="r" b="b"/>
              <a:pathLst>
                <a:path w="757" h="1093" extrusionOk="0">
                  <a:moveTo>
                    <a:pt x="740" y="1"/>
                  </a:moveTo>
                  <a:cubicBezTo>
                    <a:pt x="689" y="18"/>
                    <a:pt x="639" y="1"/>
                    <a:pt x="605" y="34"/>
                  </a:cubicBezTo>
                  <a:cubicBezTo>
                    <a:pt x="538" y="85"/>
                    <a:pt x="471" y="152"/>
                    <a:pt x="437" y="219"/>
                  </a:cubicBezTo>
                  <a:cubicBezTo>
                    <a:pt x="286" y="505"/>
                    <a:pt x="152" y="807"/>
                    <a:pt x="0" y="1093"/>
                  </a:cubicBezTo>
                  <a:cubicBezTo>
                    <a:pt x="269" y="908"/>
                    <a:pt x="420" y="656"/>
                    <a:pt x="588" y="404"/>
                  </a:cubicBezTo>
                  <a:cubicBezTo>
                    <a:pt x="656" y="320"/>
                    <a:pt x="706" y="236"/>
                    <a:pt x="740" y="135"/>
                  </a:cubicBezTo>
                  <a:cubicBezTo>
                    <a:pt x="757" y="102"/>
                    <a:pt x="740" y="51"/>
                    <a:pt x="74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" name="Google Shape;1157;p19"/>
            <p:cNvSpPr/>
            <p:nvPr/>
          </p:nvSpPr>
          <p:spPr>
            <a:xfrm>
              <a:off x="4179603" y="539685"/>
              <a:ext cx="24727" cy="35462"/>
            </a:xfrm>
            <a:custGeom>
              <a:avLst/>
              <a:gdLst/>
              <a:ahLst/>
              <a:cxnLst/>
              <a:rect l="l" t="t" r="r" b="b"/>
              <a:pathLst>
                <a:path w="774" h="1110" extrusionOk="0">
                  <a:moveTo>
                    <a:pt x="18" y="1"/>
                  </a:moveTo>
                  <a:cubicBezTo>
                    <a:pt x="18" y="51"/>
                    <a:pt x="1" y="135"/>
                    <a:pt x="34" y="169"/>
                  </a:cubicBezTo>
                  <a:cubicBezTo>
                    <a:pt x="219" y="454"/>
                    <a:pt x="421" y="723"/>
                    <a:pt x="622" y="992"/>
                  </a:cubicBezTo>
                  <a:cubicBezTo>
                    <a:pt x="656" y="1042"/>
                    <a:pt x="706" y="1076"/>
                    <a:pt x="757" y="1110"/>
                  </a:cubicBezTo>
                  <a:cubicBezTo>
                    <a:pt x="757" y="1110"/>
                    <a:pt x="757" y="1093"/>
                    <a:pt x="774" y="1093"/>
                  </a:cubicBezTo>
                  <a:cubicBezTo>
                    <a:pt x="622" y="790"/>
                    <a:pt x="471" y="488"/>
                    <a:pt x="303" y="186"/>
                  </a:cubicBezTo>
                  <a:cubicBezTo>
                    <a:pt x="286" y="135"/>
                    <a:pt x="236" y="85"/>
                    <a:pt x="202" y="51"/>
                  </a:cubicBezTo>
                  <a:cubicBezTo>
                    <a:pt x="152" y="18"/>
                    <a:pt x="85" y="18"/>
                    <a:pt x="1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8" name="Google Shape;1158;p19"/>
            <p:cNvSpPr/>
            <p:nvPr/>
          </p:nvSpPr>
          <p:spPr>
            <a:xfrm>
              <a:off x="5549987" y="631470"/>
              <a:ext cx="14536" cy="14536"/>
            </a:xfrm>
            <a:custGeom>
              <a:avLst/>
              <a:gdLst/>
              <a:ahLst/>
              <a:cxnLst/>
              <a:rect l="l" t="t" r="r" b="b"/>
              <a:pathLst>
                <a:path w="455" h="455" extrusionOk="0">
                  <a:moveTo>
                    <a:pt x="203" y="1"/>
                  </a:moveTo>
                  <a:cubicBezTo>
                    <a:pt x="85" y="1"/>
                    <a:pt x="1" y="118"/>
                    <a:pt x="1" y="286"/>
                  </a:cubicBezTo>
                  <a:cubicBezTo>
                    <a:pt x="1" y="387"/>
                    <a:pt x="85" y="455"/>
                    <a:pt x="219" y="455"/>
                  </a:cubicBezTo>
                  <a:cubicBezTo>
                    <a:pt x="354" y="455"/>
                    <a:pt x="455" y="354"/>
                    <a:pt x="455" y="236"/>
                  </a:cubicBezTo>
                  <a:cubicBezTo>
                    <a:pt x="455" y="118"/>
                    <a:pt x="337" y="18"/>
                    <a:pt x="20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9" name="Google Shape;1159;p19"/>
            <p:cNvSpPr/>
            <p:nvPr/>
          </p:nvSpPr>
          <p:spPr>
            <a:xfrm>
              <a:off x="3578417" y="631438"/>
              <a:ext cx="15079" cy="14568"/>
            </a:xfrm>
            <a:custGeom>
              <a:avLst/>
              <a:gdLst/>
              <a:ahLst/>
              <a:cxnLst/>
              <a:rect l="l" t="t" r="r" b="b"/>
              <a:pathLst>
                <a:path w="472" h="456" extrusionOk="0">
                  <a:moveTo>
                    <a:pt x="291" y="0"/>
                  </a:moveTo>
                  <a:cubicBezTo>
                    <a:pt x="284" y="0"/>
                    <a:pt x="277" y="1"/>
                    <a:pt x="269" y="2"/>
                  </a:cubicBezTo>
                  <a:cubicBezTo>
                    <a:pt x="135" y="2"/>
                    <a:pt x="1" y="119"/>
                    <a:pt x="1" y="237"/>
                  </a:cubicBezTo>
                  <a:cubicBezTo>
                    <a:pt x="1" y="355"/>
                    <a:pt x="101" y="456"/>
                    <a:pt x="236" y="456"/>
                  </a:cubicBezTo>
                  <a:cubicBezTo>
                    <a:pt x="370" y="456"/>
                    <a:pt x="471" y="405"/>
                    <a:pt x="454" y="287"/>
                  </a:cubicBezTo>
                  <a:cubicBezTo>
                    <a:pt x="439" y="114"/>
                    <a:pt x="393" y="0"/>
                    <a:pt x="29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0" name="Google Shape;1160;p19"/>
            <p:cNvSpPr/>
            <p:nvPr/>
          </p:nvSpPr>
          <p:spPr>
            <a:xfrm>
              <a:off x="3737291" y="563326"/>
              <a:ext cx="13450" cy="13450"/>
            </a:xfrm>
            <a:custGeom>
              <a:avLst/>
              <a:gdLst/>
              <a:ahLst/>
              <a:cxnLst/>
              <a:rect l="l" t="t" r="r" b="b"/>
              <a:pathLst>
                <a:path w="421" h="421" extrusionOk="0">
                  <a:moveTo>
                    <a:pt x="169" y="0"/>
                  </a:moveTo>
                  <a:cubicBezTo>
                    <a:pt x="85" y="0"/>
                    <a:pt x="1" y="101"/>
                    <a:pt x="18" y="202"/>
                  </a:cubicBezTo>
                  <a:cubicBezTo>
                    <a:pt x="18" y="302"/>
                    <a:pt x="152" y="420"/>
                    <a:pt x="270" y="420"/>
                  </a:cubicBezTo>
                  <a:cubicBezTo>
                    <a:pt x="337" y="420"/>
                    <a:pt x="421" y="420"/>
                    <a:pt x="404" y="302"/>
                  </a:cubicBezTo>
                  <a:cubicBezTo>
                    <a:pt x="404" y="134"/>
                    <a:pt x="303" y="0"/>
                    <a:pt x="16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1" name="Google Shape;1161;p19"/>
            <p:cNvSpPr/>
            <p:nvPr/>
          </p:nvSpPr>
          <p:spPr>
            <a:xfrm>
              <a:off x="5392199" y="563326"/>
              <a:ext cx="13450" cy="13450"/>
            </a:xfrm>
            <a:custGeom>
              <a:avLst/>
              <a:gdLst/>
              <a:ahLst/>
              <a:cxnLst/>
              <a:rect l="l" t="t" r="r" b="b"/>
              <a:pathLst>
                <a:path w="421" h="421" extrusionOk="0">
                  <a:moveTo>
                    <a:pt x="269" y="0"/>
                  </a:moveTo>
                  <a:cubicBezTo>
                    <a:pt x="135" y="0"/>
                    <a:pt x="34" y="118"/>
                    <a:pt x="17" y="302"/>
                  </a:cubicBezTo>
                  <a:cubicBezTo>
                    <a:pt x="0" y="386"/>
                    <a:pt x="67" y="420"/>
                    <a:pt x="135" y="420"/>
                  </a:cubicBezTo>
                  <a:cubicBezTo>
                    <a:pt x="269" y="420"/>
                    <a:pt x="420" y="319"/>
                    <a:pt x="420" y="202"/>
                  </a:cubicBezTo>
                  <a:cubicBezTo>
                    <a:pt x="420" y="101"/>
                    <a:pt x="353" y="0"/>
                    <a:pt x="269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" name="Google Shape;1162;p19"/>
            <p:cNvSpPr/>
            <p:nvPr/>
          </p:nvSpPr>
          <p:spPr>
            <a:xfrm>
              <a:off x="5559124" y="601950"/>
              <a:ext cx="12907" cy="12460"/>
            </a:xfrm>
            <a:custGeom>
              <a:avLst/>
              <a:gdLst/>
              <a:ahLst/>
              <a:cxnLst/>
              <a:rect l="l" t="t" r="r" b="b"/>
              <a:pathLst>
                <a:path w="404" h="390" extrusionOk="0">
                  <a:moveTo>
                    <a:pt x="202" y="1"/>
                  </a:moveTo>
                  <a:cubicBezTo>
                    <a:pt x="85" y="1"/>
                    <a:pt x="17" y="68"/>
                    <a:pt x="1" y="202"/>
                  </a:cubicBezTo>
                  <a:cubicBezTo>
                    <a:pt x="1" y="320"/>
                    <a:pt x="68" y="387"/>
                    <a:pt x="202" y="387"/>
                  </a:cubicBezTo>
                  <a:cubicBezTo>
                    <a:pt x="209" y="388"/>
                    <a:pt x="215" y="389"/>
                    <a:pt x="222" y="389"/>
                  </a:cubicBezTo>
                  <a:cubicBezTo>
                    <a:pt x="303" y="389"/>
                    <a:pt x="404" y="297"/>
                    <a:pt x="404" y="219"/>
                  </a:cubicBezTo>
                  <a:cubicBezTo>
                    <a:pt x="404" y="135"/>
                    <a:pt x="303" y="18"/>
                    <a:pt x="20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" name="Google Shape;1163;p19"/>
            <p:cNvSpPr/>
            <p:nvPr/>
          </p:nvSpPr>
          <p:spPr>
            <a:xfrm>
              <a:off x="3570909" y="601950"/>
              <a:ext cx="12907" cy="12460"/>
            </a:xfrm>
            <a:custGeom>
              <a:avLst/>
              <a:gdLst/>
              <a:ahLst/>
              <a:cxnLst/>
              <a:rect l="l" t="t" r="r" b="b"/>
              <a:pathLst>
                <a:path w="404" h="390" extrusionOk="0">
                  <a:moveTo>
                    <a:pt x="202" y="1"/>
                  </a:moveTo>
                  <a:cubicBezTo>
                    <a:pt x="101" y="18"/>
                    <a:pt x="0" y="135"/>
                    <a:pt x="0" y="219"/>
                  </a:cubicBezTo>
                  <a:cubicBezTo>
                    <a:pt x="16" y="311"/>
                    <a:pt x="101" y="389"/>
                    <a:pt x="193" y="389"/>
                  </a:cubicBezTo>
                  <a:cubicBezTo>
                    <a:pt x="201" y="389"/>
                    <a:pt x="210" y="389"/>
                    <a:pt x="219" y="387"/>
                  </a:cubicBezTo>
                  <a:cubicBezTo>
                    <a:pt x="336" y="387"/>
                    <a:pt x="404" y="320"/>
                    <a:pt x="404" y="202"/>
                  </a:cubicBezTo>
                  <a:cubicBezTo>
                    <a:pt x="387" y="68"/>
                    <a:pt x="320" y="1"/>
                    <a:pt x="20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" name="Google Shape;1164;p19"/>
            <p:cNvSpPr/>
            <p:nvPr/>
          </p:nvSpPr>
          <p:spPr>
            <a:xfrm>
              <a:off x="3722819" y="589076"/>
              <a:ext cx="11309" cy="12364"/>
            </a:xfrm>
            <a:custGeom>
              <a:avLst/>
              <a:gdLst/>
              <a:ahLst/>
              <a:cxnLst/>
              <a:rect l="l" t="t" r="r" b="b"/>
              <a:pathLst>
                <a:path w="354" h="387" extrusionOk="0">
                  <a:moveTo>
                    <a:pt x="202" y="1"/>
                  </a:moveTo>
                  <a:cubicBezTo>
                    <a:pt x="101" y="1"/>
                    <a:pt x="0" y="85"/>
                    <a:pt x="0" y="185"/>
                  </a:cubicBezTo>
                  <a:cubicBezTo>
                    <a:pt x="0" y="286"/>
                    <a:pt x="84" y="387"/>
                    <a:pt x="185" y="387"/>
                  </a:cubicBezTo>
                  <a:cubicBezTo>
                    <a:pt x="286" y="387"/>
                    <a:pt x="353" y="320"/>
                    <a:pt x="353" y="202"/>
                  </a:cubicBezTo>
                  <a:cubicBezTo>
                    <a:pt x="353" y="85"/>
                    <a:pt x="303" y="1"/>
                    <a:pt x="20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" name="Google Shape;1165;p19"/>
            <p:cNvSpPr/>
            <p:nvPr/>
          </p:nvSpPr>
          <p:spPr>
            <a:xfrm>
              <a:off x="5408843" y="589076"/>
              <a:ext cx="11277" cy="12364"/>
            </a:xfrm>
            <a:custGeom>
              <a:avLst/>
              <a:gdLst/>
              <a:ahLst/>
              <a:cxnLst/>
              <a:rect l="l" t="t" r="r" b="b"/>
              <a:pathLst>
                <a:path w="353" h="387" extrusionOk="0">
                  <a:moveTo>
                    <a:pt x="168" y="1"/>
                  </a:moveTo>
                  <a:cubicBezTo>
                    <a:pt x="67" y="1"/>
                    <a:pt x="0" y="68"/>
                    <a:pt x="0" y="202"/>
                  </a:cubicBezTo>
                  <a:cubicBezTo>
                    <a:pt x="0" y="303"/>
                    <a:pt x="67" y="387"/>
                    <a:pt x="168" y="387"/>
                  </a:cubicBezTo>
                  <a:cubicBezTo>
                    <a:pt x="269" y="387"/>
                    <a:pt x="353" y="303"/>
                    <a:pt x="353" y="185"/>
                  </a:cubicBezTo>
                  <a:cubicBezTo>
                    <a:pt x="353" y="85"/>
                    <a:pt x="269" y="1"/>
                    <a:pt x="16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" name="Google Shape;1166;p19"/>
            <p:cNvSpPr/>
            <p:nvPr/>
          </p:nvSpPr>
          <p:spPr>
            <a:xfrm>
              <a:off x="4271931" y="542305"/>
              <a:ext cx="39232" cy="48400"/>
            </a:xfrm>
            <a:custGeom>
              <a:avLst/>
              <a:gdLst/>
              <a:ahLst/>
              <a:cxnLst/>
              <a:rect l="l" t="t" r="r" b="b"/>
              <a:pathLst>
                <a:path w="1228" h="1515" extrusionOk="0">
                  <a:moveTo>
                    <a:pt x="210" y="0"/>
                  </a:moveTo>
                  <a:cubicBezTo>
                    <a:pt x="134" y="0"/>
                    <a:pt x="71" y="53"/>
                    <a:pt x="51" y="154"/>
                  </a:cubicBezTo>
                  <a:cubicBezTo>
                    <a:pt x="17" y="288"/>
                    <a:pt x="1" y="440"/>
                    <a:pt x="17" y="591"/>
                  </a:cubicBezTo>
                  <a:cubicBezTo>
                    <a:pt x="68" y="944"/>
                    <a:pt x="286" y="1212"/>
                    <a:pt x="488" y="1515"/>
                  </a:cubicBezTo>
                  <a:cubicBezTo>
                    <a:pt x="538" y="1481"/>
                    <a:pt x="572" y="1465"/>
                    <a:pt x="606" y="1431"/>
                  </a:cubicBezTo>
                  <a:cubicBezTo>
                    <a:pt x="891" y="1263"/>
                    <a:pt x="1110" y="1011"/>
                    <a:pt x="1194" y="675"/>
                  </a:cubicBezTo>
                  <a:cubicBezTo>
                    <a:pt x="1227" y="591"/>
                    <a:pt x="1227" y="524"/>
                    <a:pt x="1143" y="473"/>
                  </a:cubicBezTo>
                  <a:cubicBezTo>
                    <a:pt x="1121" y="464"/>
                    <a:pt x="1101" y="460"/>
                    <a:pt x="1082" y="460"/>
                  </a:cubicBezTo>
                  <a:cubicBezTo>
                    <a:pt x="1032" y="460"/>
                    <a:pt x="995" y="491"/>
                    <a:pt x="958" y="540"/>
                  </a:cubicBezTo>
                  <a:cubicBezTo>
                    <a:pt x="908" y="624"/>
                    <a:pt x="841" y="708"/>
                    <a:pt x="774" y="776"/>
                  </a:cubicBezTo>
                  <a:cubicBezTo>
                    <a:pt x="740" y="809"/>
                    <a:pt x="673" y="826"/>
                    <a:pt x="639" y="860"/>
                  </a:cubicBezTo>
                  <a:cubicBezTo>
                    <a:pt x="606" y="809"/>
                    <a:pt x="589" y="759"/>
                    <a:pt x="572" y="708"/>
                  </a:cubicBezTo>
                  <a:cubicBezTo>
                    <a:pt x="572" y="658"/>
                    <a:pt x="572" y="608"/>
                    <a:pt x="572" y="540"/>
                  </a:cubicBezTo>
                  <a:cubicBezTo>
                    <a:pt x="555" y="356"/>
                    <a:pt x="505" y="188"/>
                    <a:pt x="370" y="70"/>
                  </a:cubicBezTo>
                  <a:cubicBezTo>
                    <a:pt x="317" y="23"/>
                    <a:pt x="261" y="0"/>
                    <a:pt x="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" name="Google Shape;1167;p19"/>
            <p:cNvSpPr/>
            <p:nvPr/>
          </p:nvSpPr>
          <p:spPr>
            <a:xfrm>
              <a:off x="4298767" y="551250"/>
              <a:ext cx="24184" cy="36772"/>
            </a:xfrm>
            <a:custGeom>
              <a:avLst/>
              <a:gdLst/>
              <a:ahLst/>
              <a:cxnLst/>
              <a:rect l="l" t="t" r="r" b="b"/>
              <a:pathLst>
                <a:path w="757" h="1151" extrusionOk="0">
                  <a:moveTo>
                    <a:pt x="511" y="1"/>
                  </a:moveTo>
                  <a:cubicBezTo>
                    <a:pt x="448" y="1"/>
                    <a:pt x="381" y="27"/>
                    <a:pt x="303" y="76"/>
                  </a:cubicBezTo>
                  <a:cubicBezTo>
                    <a:pt x="488" y="210"/>
                    <a:pt x="505" y="277"/>
                    <a:pt x="438" y="479"/>
                  </a:cubicBezTo>
                  <a:cubicBezTo>
                    <a:pt x="337" y="748"/>
                    <a:pt x="186" y="949"/>
                    <a:pt x="1" y="1151"/>
                  </a:cubicBezTo>
                  <a:cubicBezTo>
                    <a:pt x="320" y="949"/>
                    <a:pt x="589" y="714"/>
                    <a:pt x="706" y="344"/>
                  </a:cubicBezTo>
                  <a:cubicBezTo>
                    <a:pt x="757" y="193"/>
                    <a:pt x="740" y="109"/>
                    <a:pt x="639" y="42"/>
                  </a:cubicBezTo>
                  <a:cubicBezTo>
                    <a:pt x="597" y="14"/>
                    <a:pt x="555" y="1"/>
                    <a:pt x="511" y="1"/>
                  </a:cubicBezTo>
                  <a:close/>
                </a:path>
              </a:pathLst>
            </a:custGeom>
            <a:solidFill>
              <a:srgbClr val="FF575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" name="Google Shape;1168;p19"/>
            <p:cNvSpPr/>
            <p:nvPr/>
          </p:nvSpPr>
          <p:spPr>
            <a:xfrm>
              <a:off x="4819989" y="542081"/>
              <a:ext cx="52106" cy="49167"/>
            </a:xfrm>
            <a:custGeom>
              <a:avLst/>
              <a:gdLst/>
              <a:ahLst/>
              <a:cxnLst/>
              <a:rect l="l" t="t" r="r" b="b"/>
              <a:pathLst>
                <a:path w="1631" h="1539" extrusionOk="0">
                  <a:moveTo>
                    <a:pt x="1385" y="0"/>
                  </a:moveTo>
                  <a:cubicBezTo>
                    <a:pt x="1338" y="0"/>
                    <a:pt x="1290" y="24"/>
                    <a:pt x="1244" y="77"/>
                  </a:cubicBezTo>
                  <a:cubicBezTo>
                    <a:pt x="1160" y="161"/>
                    <a:pt x="1093" y="279"/>
                    <a:pt x="1059" y="396"/>
                  </a:cubicBezTo>
                  <a:cubicBezTo>
                    <a:pt x="1025" y="514"/>
                    <a:pt x="1042" y="631"/>
                    <a:pt x="1025" y="766"/>
                  </a:cubicBezTo>
                  <a:cubicBezTo>
                    <a:pt x="1025" y="799"/>
                    <a:pt x="992" y="850"/>
                    <a:pt x="975" y="850"/>
                  </a:cubicBezTo>
                  <a:cubicBezTo>
                    <a:pt x="966" y="854"/>
                    <a:pt x="956" y="856"/>
                    <a:pt x="945" y="856"/>
                  </a:cubicBezTo>
                  <a:cubicBezTo>
                    <a:pt x="916" y="856"/>
                    <a:pt x="882" y="841"/>
                    <a:pt x="857" y="816"/>
                  </a:cubicBezTo>
                  <a:cubicBezTo>
                    <a:pt x="824" y="783"/>
                    <a:pt x="790" y="732"/>
                    <a:pt x="756" y="699"/>
                  </a:cubicBezTo>
                  <a:cubicBezTo>
                    <a:pt x="656" y="564"/>
                    <a:pt x="538" y="447"/>
                    <a:pt x="420" y="346"/>
                  </a:cubicBezTo>
                  <a:cubicBezTo>
                    <a:pt x="374" y="300"/>
                    <a:pt x="318" y="274"/>
                    <a:pt x="257" y="274"/>
                  </a:cubicBezTo>
                  <a:cubicBezTo>
                    <a:pt x="207" y="274"/>
                    <a:pt x="154" y="291"/>
                    <a:pt x="101" y="329"/>
                  </a:cubicBezTo>
                  <a:cubicBezTo>
                    <a:pt x="0" y="413"/>
                    <a:pt x="0" y="514"/>
                    <a:pt x="51" y="631"/>
                  </a:cubicBezTo>
                  <a:cubicBezTo>
                    <a:pt x="202" y="1051"/>
                    <a:pt x="504" y="1320"/>
                    <a:pt x="891" y="1505"/>
                  </a:cubicBezTo>
                  <a:cubicBezTo>
                    <a:pt x="941" y="1539"/>
                    <a:pt x="992" y="1539"/>
                    <a:pt x="1025" y="1539"/>
                  </a:cubicBezTo>
                  <a:cubicBezTo>
                    <a:pt x="1059" y="1539"/>
                    <a:pt x="1093" y="1522"/>
                    <a:pt x="1143" y="1505"/>
                  </a:cubicBezTo>
                  <a:cubicBezTo>
                    <a:pt x="1143" y="1505"/>
                    <a:pt x="1143" y="1488"/>
                    <a:pt x="1143" y="1472"/>
                  </a:cubicBezTo>
                  <a:cubicBezTo>
                    <a:pt x="740" y="1438"/>
                    <a:pt x="521" y="1169"/>
                    <a:pt x="320" y="883"/>
                  </a:cubicBezTo>
                  <a:cubicBezTo>
                    <a:pt x="269" y="816"/>
                    <a:pt x="236" y="749"/>
                    <a:pt x="202" y="682"/>
                  </a:cubicBezTo>
                  <a:cubicBezTo>
                    <a:pt x="202" y="648"/>
                    <a:pt x="219" y="615"/>
                    <a:pt x="219" y="581"/>
                  </a:cubicBezTo>
                  <a:cubicBezTo>
                    <a:pt x="252" y="598"/>
                    <a:pt x="286" y="615"/>
                    <a:pt x="303" y="631"/>
                  </a:cubicBezTo>
                  <a:cubicBezTo>
                    <a:pt x="404" y="867"/>
                    <a:pt x="572" y="1035"/>
                    <a:pt x="740" y="1203"/>
                  </a:cubicBezTo>
                  <a:cubicBezTo>
                    <a:pt x="857" y="1303"/>
                    <a:pt x="992" y="1354"/>
                    <a:pt x="1160" y="1354"/>
                  </a:cubicBezTo>
                  <a:cubicBezTo>
                    <a:pt x="1193" y="1337"/>
                    <a:pt x="1244" y="1320"/>
                    <a:pt x="1261" y="1287"/>
                  </a:cubicBezTo>
                  <a:cubicBezTo>
                    <a:pt x="1378" y="1102"/>
                    <a:pt x="1479" y="900"/>
                    <a:pt x="1563" y="699"/>
                  </a:cubicBezTo>
                  <a:cubicBezTo>
                    <a:pt x="1630" y="514"/>
                    <a:pt x="1630" y="329"/>
                    <a:pt x="1563" y="161"/>
                  </a:cubicBezTo>
                  <a:cubicBezTo>
                    <a:pt x="1522" y="59"/>
                    <a:pt x="1456" y="0"/>
                    <a:pt x="138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" name="Google Shape;1169;p19"/>
            <p:cNvSpPr/>
            <p:nvPr/>
          </p:nvSpPr>
          <p:spPr>
            <a:xfrm>
              <a:off x="4100182" y="548407"/>
              <a:ext cx="40797" cy="41244"/>
            </a:xfrm>
            <a:custGeom>
              <a:avLst/>
              <a:gdLst/>
              <a:ahLst/>
              <a:cxnLst/>
              <a:rect l="l" t="t" r="r" b="b"/>
              <a:pathLst>
                <a:path w="1277" h="1291" extrusionOk="0">
                  <a:moveTo>
                    <a:pt x="1088" y="0"/>
                  </a:moveTo>
                  <a:cubicBezTo>
                    <a:pt x="1045" y="0"/>
                    <a:pt x="1000" y="22"/>
                    <a:pt x="958" y="64"/>
                  </a:cubicBezTo>
                  <a:cubicBezTo>
                    <a:pt x="857" y="165"/>
                    <a:pt x="807" y="282"/>
                    <a:pt x="723" y="383"/>
                  </a:cubicBezTo>
                  <a:cubicBezTo>
                    <a:pt x="689" y="417"/>
                    <a:pt x="655" y="484"/>
                    <a:pt x="622" y="484"/>
                  </a:cubicBezTo>
                  <a:cubicBezTo>
                    <a:pt x="588" y="484"/>
                    <a:pt x="538" y="417"/>
                    <a:pt x="504" y="383"/>
                  </a:cubicBezTo>
                  <a:cubicBezTo>
                    <a:pt x="403" y="282"/>
                    <a:pt x="302" y="165"/>
                    <a:pt x="185" y="64"/>
                  </a:cubicBezTo>
                  <a:cubicBezTo>
                    <a:pt x="158" y="42"/>
                    <a:pt x="131" y="33"/>
                    <a:pt x="106" y="33"/>
                  </a:cubicBezTo>
                  <a:cubicBezTo>
                    <a:pt x="55" y="33"/>
                    <a:pt x="17" y="74"/>
                    <a:pt x="17" y="131"/>
                  </a:cubicBezTo>
                  <a:cubicBezTo>
                    <a:pt x="0" y="232"/>
                    <a:pt x="0" y="349"/>
                    <a:pt x="50" y="417"/>
                  </a:cubicBezTo>
                  <a:cubicBezTo>
                    <a:pt x="168" y="652"/>
                    <a:pt x="319" y="853"/>
                    <a:pt x="454" y="1072"/>
                  </a:cubicBezTo>
                  <a:cubicBezTo>
                    <a:pt x="504" y="1139"/>
                    <a:pt x="571" y="1206"/>
                    <a:pt x="622" y="1290"/>
                  </a:cubicBezTo>
                  <a:cubicBezTo>
                    <a:pt x="924" y="988"/>
                    <a:pt x="1025" y="635"/>
                    <a:pt x="1075" y="249"/>
                  </a:cubicBezTo>
                  <a:lnTo>
                    <a:pt x="1075" y="249"/>
                  </a:lnTo>
                  <a:cubicBezTo>
                    <a:pt x="1176" y="467"/>
                    <a:pt x="1075" y="685"/>
                    <a:pt x="1025" y="887"/>
                  </a:cubicBezTo>
                  <a:cubicBezTo>
                    <a:pt x="1042" y="887"/>
                    <a:pt x="1059" y="904"/>
                    <a:pt x="1075" y="904"/>
                  </a:cubicBezTo>
                  <a:cubicBezTo>
                    <a:pt x="1126" y="736"/>
                    <a:pt x="1210" y="568"/>
                    <a:pt x="1260" y="400"/>
                  </a:cubicBezTo>
                  <a:cubicBezTo>
                    <a:pt x="1277" y="316"/>
                    <a:pt x="1260" y="215"/>
                    <a:pt x="1243" y="131"/>
                  </a:cubicBezTo>
                  <a:cubicBezTo>
                    <a:pt x="1204" y="43"/>
                    <a:pt x="1148" y="0"/>
                    <a:pt x="108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" name="Google Shape;1170;p19"/>
            <p:cNvSpPr/>
            <p:nvPr/>
          </p:nvSpPr>
          <p:spPr>
            <a:xfrm>
              <a:off x="4033060" y="528759"/>
              <a:ext cx="42458" cy="41053"/>
            </a:xfrm>
            <a:custGeom>
              <a:avLst/>
              <a:gdLst/>
              <a:ahLst/>
              <a:cxnLst/>
              <a:rect l="l" t="t" r="r" b="b"/>
              <a:pathLst>
                <a:path w="1329" h="1285" extrusionOk="0">
                  <a:moveTo>
                    <a:pt x="1177" y="208"/>
                  </a:moveTo>
                  <a:cubicBezTo>
                    <a:pt x="1177" y="225"/>
                    <a:pt x="1177" y="242"/>
                    <a:pt x="1177" y="242"/>
                  </a:cubicBezTo>
                  <a:cubicBezTo>
                    <a:pt x="1193" y="385"/>
                    <a:pt x="1044" y="512"/>
                    <a:pt x="886" y="512"/>
                  </a:cubicBezTo>
                  <a:cubicBezTo>
                    <a:pt x="877" y="512"/>
                    <a:pt x="867" y="512"/>
                    <a:pt x="858" y="511"/>
                  </a:cubicBezTo>
                  <a:cubicBezTo>
                    <a:pt x="959" y="410"/>
                    <a:pt x="1043" y="343"/>
                    <a:pt x="1127" y="259"/>
                  </a:cubicBezTo>
                  <a:cubicBezTo>
                    <a:pt x="1143" y="242"/>
                    <a:pt x="1160" y="225"/>
                    <a:pt x="1177" y="208"/>
                  </a:cubicBezTo>
                  <a:close/>
                  <a:moveTo>
                    <a:pt x="1160" y="494"/>
                  </a:moveTo>
                  <a:cubicBezTo>
                    <a:pt x="1175" y="632"/>
                    <a:pt x="1009" y="784"/>
                    <a:pt x="865" y="784"/>
                  </a:cubicBezTo>
                  <a:cubicBezTo>
                    <a:pt x="851" y="784"/>
                    <a:pt x="837" y="783"/>
                    <a:pt x="824" y="780"/>
                  </a:cubicBezTo>
                  <a:cubicBezTo>
                    <a:pt x="942" y="679"/>
                    <a:pt x="1059" y="578"/>
                    <a:pt x="1160" y="494"/>
                  </a:cubicBezTo>
                  <a:close/>
                  <a:moveTo>
                    <a:pt x="148" y="0"/>
                  </a:moveTo>
                  <a:cubicBezTo>
                    <a:pt x="133" y="0"/>
                    <a:pt x="117" y="2"/>
                    <a:pt x="102" y="7"/>
                  </a:cubicBezTo>
                  <a:cubicBezTo>
                    <a:pt x="68" y="24"/>
                    <a:pt x="34" y="57"/>
                    <a:pt x="34" y="91"/>
                  </a:cubicBezTo>
                  <a:cubicBezTo>
                    <a:pt x="1" y="158"/>
                    <a:pt x="1" y="242"/>
                    <a:pt x="18" y="309"/>
                  </a:cubicBezTo>
                  <a:cubicBezTo>
                    <a:pt x="34" y="662"/>
                    <a:pt x="236" y="914"/>
                    <a:pt x="438" y="1166"/>
                  </a:cubicBezTo>
                  <a:cubicBezTo>
                    <a:pt x="488" y="1246"/>
                    <a:pt x="532" y="1285"/>
                    <a:pt x="588" y="1285"/>
                  </a:cubicBezTo>
                  <a:cubicBezTo>
                    <a:pt x="626" y="1285"/>
                    <a:pt x="669" y="1267"/>
                    <a:pt x="723" y="1233"/>
                  </a:cubicBezTo>
                  <a:cubicBezTo>
                    <a:pt x="807" y="1166"/>
                    <a:pt x="891" y="1099"/>
                    <a:pt x="959" y="1032"/>
                  </a:cubicBezTo>
                  <a:lnTo>
                    <a:pt x="959" y="1032"/>
                  </a:lnTo>
                  <a:cubicBezTo>
                    <a:pt x="842" y="1038"/>
                    <a:pt x="768" y="1042"/>
                    <a:pt x="717" y="1042"/>
                  </a:cubicBezTo>
                  <a:cubicBezTo>
                    <a:pt x="630" y="1042"/>
                    <a:pt x="615" y="1030"/>
                    <a:pt x="572" y="998"/>
                  </a:cubicBezTo>
                  <a:cubicBezTo>
                    <a:pt x="723" y="964"/>
                    <a:pt x="875" y="931"/>
                    <a:pt x="1026" y="897"/>
                  </a:cubicBezTo>
                  <a:cubicBezTo>
                    <a:pt x="1059" y="880"/>
                    <a:pt x="1093" y="880"/>
                    <a:pt x="1110" y="864"/>
                  </a:cubicBezTo>
                  <a:cubicBezTo>
                    <a:pt x="1110" y="830"/>
                    <a:pt x="1127" y="813"/>
                    <a:pt x="1143" y="796"/>
                  </a:cubicBezTo>
                  <a:lnTo>
                    <a:pt x="1143" y="780"/>
                  </a:lnTo>
                  <a:cubicBezTo>
                    <a:pt x="1211" y="645"/>
                    <a:pt x="1278" y="511"/>
                    <a:pt x="1328" y="360"/>
                  </a:cubicBezTo>
                  <a:cubicBezTo>
                    <a:pt x="1328" y="326"/>
                    <a:pt x="1328" y="292"/>
                    <a:pt x="1328" y="259"/>
                  </a:cubicBezTo>
                  <a:cubicBezTo>
                    <a:pt x="1311" y="208"/>
                    <a:pt x="1278" y="158"/>
                    <a:pt x="1244" y="124"/>
                  </a:cubicBezTo>
                  <a:cubicBezTo>
                    <a:pt x="1232" y="120"/>
                    <a:pt x="1215" y="118"/>
                    <a:pt x="1196" y="118"/>
                  </a:cubicBezTo>
                  <a:cubicBezTo>
                    <a:pt x="1138" y="118"/>
                    <a:pt x="1059" y="137"/>
                    <a:pt x="1009" y="175"/>
                  </a:cubicBezTo>
                  <a:cubicBezTo>
                    <a:pt x="925" y="242"/>
                    <a:pt x="841" y="326"/>
                    <a:pt x="774" y="410"/>
                  </a:cubicBezTo>
                  <a:cubicBezTo>
                    <a:pt x="757" y="427"/>
                    <a:pt x="740" y="444"/>
                    <a:pt x="723" y="460"/>
                  </a:cubicBezTo>
                  <a:cubicBezTo>
                    <a:pt x="690" y="494"/>
                    <a:pt x="639" y="528"/>
                    <a:pt x="606" y="528"/>
                  </a:cubicBezTo>
                  <a:cubicBezTo>
                    <a:pt x="572" y="528"/>
                    <a:pt x="538" y="477"/>
                    <a:pt x="522" y="444"/>
                  </a:cubicBezTo>
                  <a:cubicBezTo>
                    <a:pt x="471" y="343"/>
                    <a:pt x="438" y="259"/>
                    <a:pt x="387" y="175"/>
                  </a:cubicBezTo>
                  <a:cubicBezTo>
                    <a:pt x="329" y="87"/>
                    <a:pt x="246" y="0"/>
                    <a:pt x="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1" name="Google Shape;1171;p19"/>
            <p:cNvSpPr/>
            <p:nvPr/>
          </p:nvSpPr>
          <p:spPr>
            <a:xfrm>
              <a:off x="3655186" y="549812"/>
              <a:ext cx="39743" cy="36069"/>
            </a:xfrm>
            <a:custGeom>
              <a:avLst/>
              <a:gdLst/>
              <a:ahLst/>
              <a:cxnLst/>
              <a:rect l="l" t="t" r="r" b="b"/>
              <a:pathLst>
                <a:path w="1244" h="1129" extrusionOk="0">
                  <a:moveTo>
                    <a:pt x="104" y="1"/>
                  </a:moveTo>
                  <a:cubicBezTo>
                    <a:pt x="68" y="1"/>
                    <a:pt x="37" y="35"/>
                    <a:pt x="17" y="104"/>
                  </a:cubicBezTo>
                  <a:cubicBezTo>
                    <a:pt x="0" y="171"/>
                    <a:pt x="0" y="255"/>
                    <a:pt x="17" y="322"/>
                  </a:cubicBezTo>
                  <a:cubicBezTo>
                    <a:pt x="118" y="541"/>
                    <a:pt x="235" y="776"/>
                    <a:pt x="353" y="994"/>
                  </a:cubicBezTo>
                  <a:cubicBezTo>
                    <a:pt x="370" y="1028"/>
                    <a:pt x="404" y="1078"/>
                    <a:pt x="437" y="1129"/>
                  </a:cubicBezTo>
                  <a:cubicBezTo>
                    <a:pt x="639" y="910"/>
                    <a:pt x="790" y="709"/>
                    <a:pt x="958" y="524"/>
                  </a:cubicBezTo>
                  <a:cubicBezTo>
                    <a:pt x="975" y="541"/>
                    <a:pt x="992" y="541"/>
                    <a:pt x="992" y="557"/>
                  </a:cubicBezTo>
                  <a:cubicBezTo>
                    <a:pt x="924" y="675"/>
                    <a:pt x="857" y="809"/>
                    <a:pt x="756" y="961"/>
                  </a:cubicBezTo>
                  <a:cubicBezTo>
                    <a:pt x="1008" y="776"/>
                    <a:pt x="1176" y="574"/>
                    <a:pt x="1227" y="305"/>
                  </a:cubicBezTo>
                  <a:cubicBezTo>
                    <a:pt x="1244" y="255"/>
                    <a:pt x="1210" y="154"/>
                    <a:pt x="1176" y="121"/>
                  </a:cubicBezTo>
                  <a:cubicBezTo>
                    <a:pt x="1164" y="108"/>
                    <a:pt x="1138" y="102"/>
                    <a:pt x="1110" y="102"/>
                  </a:cubicBezTo>
                  <a:cubicBezTo>
                    <a:pt x="1065" y="102"/>
                    <a:pt x="1012" y="117"/>
                    <a:pt x="992" y="137"/>
                  </a:cubicBezTo>
                  <a:cubicBezTo>
                    <a:pt x="874" y="238"/>
                    <a:pt x="773" y="373"/>
                    <a:pt x="656" y="490"/>
                  </a:cubicBezTo>
                  <a:cubicBezTo>
                    <a:pt x="608" y="545"/>
                    <a:pt x="572" y="575"/>
                    <a:pt x="538" y="575"/>
                  </a:cubicBezTo>
                  <a:cubicBezTo>
                    <a:pt x="500" y="575"/>
                    <a:pt x="465" y="537"/>
                    <a:pt x="420" y="457"/>
                  </a:cubicBezTo>
                  <a:cubicBezTo>
                    <a:pt x="353" y="322"/>
                    <a:pt x="286" y="188"/>
                    <a:pt x="185" y="53"/>
                  </a:cubicBezTo>
                  <a:cubicBezTo>
                    <a:pt x="157" y="18"/>
                    <a:pt x="129" y="1"/>
                    <a:pt x="10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2" name="Google Shape;1172;p19"/>
            <p:cNvSpPr/>
            <p:nvPr/>
          </p:nvSpPr>
          <p:spPr>
            <a:xfrm>
              <a:off x="5002504" y="548534"/>
              <a:ext cx="40797" cy="42171"/>
            </a:xfrm>
            <a:custGeom>
              <a:avLst/>
              <a:gdLst/>
              <a:ahLst/>
              <a:cxnLst/>
              <a:rect l="l" t="t" r="r" b="b"/>
              <a:pathLst>
                <a:path w="1277" h="1320" extrusionOk="0">
                  <a:moveTo>
                    <a:pt x="1143" y="194"/>
                  </a:moveTo>
                  <a:cubicBezTo>
                    <a:pt x="1159" y="228"/>
                    <a:pt x="1159" y="245"/>
                    <a:pt x="1159" y="261"/>
                  </a:cubicBezTo>
                  <a:cubicBezTo>
                    <a:pt x="1176" y="362"/>
                    <a:pt x="1143" y="396"/>
                    <a:pt x="1092" y="446"/>
                  </a:cubicBezTo>
                  <a:cubicBezTo>
                    <a:pt x="1092" y="455"/>
                    <a:pt x="1084" y="459"/>
                    <a:pt x="1073" y="459"/>
                  </a:cubicBezTo>
                  <a:cubicBezTo>
                    <a:pt x="1063" y="459"/>
                    <a:pt x="1050" y="455"/>
                    <a:pt x="1042" y="446"/>
                  </a:cubicBezTo>
                  <a:cubicBezTo>
                    <a:pt x="1025" y="446"/>
                    <a:pt x="1025" y="413"/>
                    <a:pt x="1025" y="396"/>
                  </a:cubicBezTo>
                  <a:cubicBezTo>
                    <a:pt x="1059" y="345"/>
                    <a:pt x="1092" y="295"/>
                    <a:pt x="1126" y="228"/>
                  </a:cubicBezTo>
                  <a:cubicBezTo>
                    <a:pt x="1126" y="228"/>
                    <a:pt x="1143" y="211"/>
                    <a:pt x="1143" y="194"/>
                  </a:cubicBezTo>
                  <a:close/>
                  <a:moveTo>
                    <a:pt x="907" y="631"/>
                  </a:moveTo>
                  <a:cubicBezTo>
                    <a:pt x="924" y="631"/>
                    <a:pt x="924" y="631"/>
                    <a:pt x="924" y="648"/>
                  </a:cubicBezTo>
                  <a:cubicBezTo>
                    <a:pt x="924" y="665"/>
                    <a:pt x="924" y="681"/>
                    <a:pt x="907" y="698"/>
                  </a:cubicBezTo>
                  <a:cubicBezTo>
                    <a:pt x="907" y="715"/>
                    <a:pt x="891" y="749"/>
                    <a:pt x="891" y="765"/>
                  </a:cubicBezTo>
                  <a:cubicBezTo>
                    <a:pt x="891" y="782"/>
                    <a:pt x="874" y="782"/>
                    <a:pt x="874" y="799"/>
                  </a:cubicBezTo>
                  <a:cubicBezTo>
                    <a:pt x="857" y="849"/>
                    <a:pt x="807" y="917"/>
                    <a:pt x="773" y="984"/>
                  </a:cubicBezTo>
                  <a:cubicBezTo>
                    <a:pt x="706" y="1101"/>
                    <a:pt x="622" y="1186"/>
                    <a:pt x="571" y="1202"/>
                  </a:cubicBezTo>
                  <a:cubicBezTo>
                    <a:pt x="571" y="1202"/>
                    <a:pt x="571" y="1186"/>
                    <a:pt x="571" y="1169"/>
                  </a:cubicBezTo>
                  <a:cubicBezTo>
                    <a:pt x="571" y="1169"/>
                    <a:pt x="571" y="1152"/>
                    <a:pt x="571" y="1152"/>
                  </a:cubicBezTo>
                  <a:cubicBezTo>
                    <a:pt x="571" y="1135"/>
                    <a:pt x="588" y="1118"/>
                    <a:pt x="588" y="1101"/>
                  </a:cubicBezTo>
                  <a:cubicBezTo>
                    <a:pt x="588" y="1101"/>
                    <a:pt x="588" y="1085"/>
                    <a:pt x="588" y="1085"/>
                  </a:cubicBezTo>
                  <a:cubicBezTo>
                    <a:pt x="605" y="1051"/>
                    <a:pt x="622" y="1001"/>
                    <a:pt x="655" y="967"/>
                  </a:cubicBezTo>
                  <a:cubicBezTo>
                    <a:pt x="672" y="917"/>
                    <a:pt x="689" y="883"/>
                    <a:pt x="723" y="849"/>
                  </a:cubicBezTo>
                  <a:cubicBezTo>
                    <a:pt x="739" y="816"/>
                    <a:pt x="756" y="782"/>
                    <a:pt x="773" y="765"/>
                  </a:cubicBezTo>
                  <a:cubicBezTo>
                    <a:pt x="807" y="732"/>
                    <a:pt x="823" y="715"/>
                    <a:pt x="840" y="698"/>
                  </a:cubicBezTo>
                  <a:cubicBezTo>
                    <a:pt x="840" y="681"/>
                    <a:pt x="857" y="665"/>
                    <a:pt x="857" y="665"/>
                  </a:cubicBezTo>
                  <a:cubicBezTo>
                    <a:pt x="891" y="648"/>
                    <a:pt x="907" y="631"/>
                    <a:pt x="907" y="631"/>
                  </a:cubicBezTo>
                  <a:close/>
                  <a:moveTo>
                    <a:pt x="186" y="1"/>
                  </a:moveTo>
                  <a:cubicBezTo>
                    <a:pt x="111" y="1"/>
                    <a:pt x="48" y="63"/>
                    <a:pt x="17" y="177"/>
                  </a:cubicBezTo>
                  <a:cubicBezTo>
                    <a:pt x="17" y="194"/>
                    <a:pt x="0" y="211"/>
                    <a:pt x="0" y="228"/>
                  </a:cubicBezTo>
                  <a:cubicBezTo>
                    <a:pt x="0" y="278"/>
                    <a:pt x="0" y="329"/>
                    <a:pt x="0" y="379"/>
                  </a:cubicBezTo>
                  <a:cubicBezTo>
                    <a:pt x="84" y="782"/>
                    <a:pt x="319" y="1068"/>
                    <a:pt x="655" y="1320"/>
                  </a:cubicBezTo>
                  <a:cubicBezTo>
                    <a:pt x="723" y="1202"/>
                    <a:pt x="790" y="1101"/>
                    <a:pt x="857" y="984"/>
                  </a:cubicBezTo>
                  <a:cubicBezTo>
                    <a:pt x="991" y="765"/>
                    <a:pt x="1126" y="564"/>
                    <a:pt x="1243" y="345"/>
                  </a:cubicBezTo>
                  <a:cubicBezTo>
                    <a:pt x="1243" y="345"/>
                    <a:pt x="1260" y="345"/>
                    <a:pt x="1260" y="329"/>
                  </a:cubicBezTo>
                  <a:cubicBezTo>
                    <a:pt x="1277" y="278"/>
                    <a:pt x="1277" y="211"/>
                    <a:pt x="1260" y="144"/>
                  </a:cubicBezTo>
                  <a:cubicBezTo>
                    <a:pt x="1249" y="75"/>
                    <a:pt x="1205" y="29"/>
                    <a:pt x="1152" y="29"/>
                  </a:cubicBezTo>
                  <a:cubicBezTo>
                    <a:pt x="1128" y="29"/>
                    <a:pt x="1102" y="39"/>
                    <a:pt x="1075" y="60"/>
                  </a:cubicBezTo>
                  <a:cubicBezTo>
                    <a:pt x="991" y="127"/>
                    <a:pt x="924" y="211"/>
                    <a:pt x="857" y="295"/>
                  </a:cubicBezTo>
                  <a:cubicBezTo>
                    <a:pt x="823" y="329"/>
                    <a:pt x="790" y="362"/>
                    <a:pt x="756" y="396"/>
                  </a:cubicBezTo>
                  <a:cubicBezTo>
                    <a:pt x="723" y="429"/>
                    <a:pt x="689" y="480"/>
                    <a:pt x="655" y="480"/>
                  </a:cubicBezTo>
                  <a:cubicBezTo>
                    <a:pt x="622" y="480"/>
                    <a:pt x="571" y="429"/>
                    <a:pt x="555" y="396"/>
                  </a:cubicBezTo>
                  <a:cubicBezTo>
                    <a:pt x="471" y="295"/>
                    <a:pt x="420" y="177"/>
                    <a:pt x="336" y="77"/>
                  </a:cubicBezTo>
                  <a:cubicBezTo>
                    <a:pt x="285" y="25"/>
                    <a:pt x="233" y="1"/>
                    <a:pt x="18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3" name="Google Shape;1173;p19"/>
            <p:cNvSpPr/>
            <p:nvPr/>
          </p:nvSpPr>
          <p:spPr>
            <a:xfrm>
              <a:off x="5066367" y="528663"/>
              <a:ext cx="43512" cy="41053"/>
            </a:xfrm>
            <a:custGeom>
              <a:avLst/>
              <a:gdLst/>
              <a:ahLst/>
              <a:cxnLst/>
              <a:rect l="l" t="t" r="r" b="b"/>
              <a:pathLst>
                <a:path w="1362" h="1285" extrusionOk="0">
                  <a:moveTo>
                    <a:pt x="1230" y="1"/>
                  </a:moveTo>
                  <a:cubicBezTo>
                    <a:pt x="1191" y="1"/>
                    <a:pt x="1144" y="25"/>
                    <a:pt x="1093" y="77"/>
                  </a:cubicBezTo>
                  <a:cubicBezTo>
                    <a:pt x="992" y="178"/>
                    <a:pt x="941" y="312"/>
                    <a:pt x="857" y="447"/>
                  </a:cubicBezTo>
                  <a:cubicBezTo>
                    <a:pt x="824" y="480"/>
                    <a:pt x="790" y="531"/>
                    <a:pt x="757" y="531"/>
                  </a:cubicBezTo>
                  <a:cubicBezTo>
                    <a:pt x="752" y="533"/>
                    <a:pt x="747" y="534"/>
                    <a:pt x="742" y="534"/>
                  </a:cubicBezTo>
                  <a:cubicBezTo>
                    <a:pt x="710" y="534"/>
                    <a:pt x="670" y="492"/>
                    <a:pt x="656" y="463"/>
                  </a:cubicBezTo>
                  <a:cubicBezTo>
                    <a:pt x="572" y="379"/>
                    <a:pt x="505" y="295"/>
                    <a:pt x="421" y="211"/>
                  </a:cubicBezTo>
                  <a:cubicBezTo>
                    <a:pt x="358" y="162"/>
                    <a:pt x="287" y="103"/>
                    <a:pt x="206" y="103"/>
                  </a:cubicBezTo>
                  <a:cubicBezTo>
                    <a:pt x="178" y="103"/>
                    <a:pt x="149" y="110"/>
                    <a:pt x="118" y="127"/>
                  </a:cubicBezTo>
                  <a:cubicBezTo>
                    <a:pt x="0" y="211"/>
                    <a:pt x="34" y="346"/>
                    <a:pt x="51" y="463"/>
                  </a:cubicBezTo>
                  <a:cubicBezTo>
                    <a:pt x="152" y="783"/>
                    <a:pt x="370" y="1018"/>
                    <a:pt x="622" y="1219"/>
                  </a:cubicBezTo>
                  <a:cubicBezTo>
                    <a:pt x="687" y="1263"/>
                    <a:pt x="736" y="1284"/>
                    <a:pt x="780" y="1284"/>
                  </a:cubicBezTo>
                  <a:cubicBezTo>
                    <a:pt x="837" y="1284"/>
                    <a:pt x="884" y="1246"/>
                    <a:pt x="941" y="1169"/>
                  </a:cubicBezTo>
                  <a:cubicBezTo>
                    <a:pt x="1009" y="1085"/>
                    <a:pt x="1059" y="1018"/>
                    <a:pt x="1109" y="951"/>
                  </a:cubicBezTo>
                  <a:cubicBezTo>
                    <a:pt x="1244" y="749"/>
                    <a:pt x="1361" y="547"/>
                    <a:pt x="1361" y="295"/>
                  </a:cubicBezTo>
                  <a:cubicBezTo>
                    <a:pt x="1361" y="262"/>
                    <a:pt x="1361" y="211"/>
                    <a:pt x="1345" y="178"/>
                  </a:cubicBezTo>
                  <a:cubicBezTo>
                    <a:pt x="1334" y="64"/>
                    <a:pt x="1292" y="1"/>
                    <a:pt x="12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4" name="Google Shape;1174;p19"/>
            <p:cNvSpPr/>
            <p:nvPr/>
          </p:nvSpPr>
          <p:spPr>
            <a:xfrm>
              <a:off x="5446957" y="550291"/>
              <a:ext cx="40797" cy="35302"/>
            </a:xfrm>
            <a:custGeom>
              <a:avLst/>
              <a:gdLst/>
              <a:ahLst/>
              <a:cxnLst/>
              <a:rect l="l" t="t" r="r" b="b"/>
              <a:pathLst>
                <a:path w="1277" h="1105" extrusionOk="0">
                  <a:moveTo>
                    <a:pt x="336" y="324"/>
                  </a:moveTo>
                  <a:cubicBezTo>
                    <a:pt x="386" y="391"/>
                    <a:pt x="437" y="442"/>
                    <a:pt x="470" y="509"/>
                  </a:cubicBezTo>
                  <a:cubicBezTo>
                    <a:pt x="470" y="526"/>
                    <a:pt x="454" y="593"/>
                    <a:pt x="437" y="593"/>
                  </a:cubicBezTo>
                  <a:cubicBezTo>
                    <a:pt x="433" y="594"/>
                    <a:pt x="430" y="594"/>
                    <a:pt x="426" y="594"/>
                  </a:cubicBezTo>
                  <a:cubicBezTo>
                    <a:pt x="360" y="594"/>
                    <a:pt x="270" y="454"/>
                    <a:pt x="286" y="374"/>
                  </a:cubicBezTo>
                  <a:cubicBezTo>
                    <a:pt x="302" y="358"/>
                    <a:pt x="319" y="341"/>
                    <a:pt x="336" y="324"/>
                  </a:cubicBezTo>
                  <a:close/>
                  <a:moveTo>
                    <a:pt x="1188" y="0"/>
                  </a:moveTo>
                  <a:cubicBezTo>
                    <a:pt x="1153" y="0"/>
                    <a:pt x="1103" y="28"/>
                    <a:pt x="1075" y="55"/>
                  </a:cubicBezTo>
                  <a:cubicBezTo>
                    <a:pt x="991" y="173"/>
                    <a:pt x="924" y="307"/>
                    <a:pt x="857" y="425"/>
                  </a:cubicBezTo>
                  <a:cubicBezTo>
                    <a:pt x="823" y="475"/>
                    <a:pt x="790" y="542"/>
                    <a:pt x="756" y="542"/>
                  </a:cubicBezTo>
                  <a:cubicBezTo>
                    <a:pt x="706" y="542"/>
                    <a:pt x="655" y="492"/>
                    <a:pt x="605" y="458"/>
                  </a:cubicBezTo>
                  <a:cubicBezTo>
                    <a:pt x="521" y="358"/>
                    <a:pt x="454" y="257"/>
                    <a:pt x="370" y="190"/>
                  </a:cubicBezTo>
                  <a:cubicBezTo>
                    <a:pt x="321" y="141"/>
                    <a:pt x="263" y="74"/>
                    <a:pt x="189" y="74"/>
                  </a:cubicBezTo>
                  <a:cubicBezTo>
                    <a:pt x="162" y="74"/>
                    <a:pt x="133" y="83"/>
                    <a:pt x="101" y="106"/>
                  </a:cubicBezTo>
                  <a:cubicBezTo>
                    <a:pt x="0" y="173"/>
                    <a:pt x="50" y="290"/>
                    <a:pt x="84" y="391"/>
                  </a:cubicBezTo>
                  <a:cubicBezTo>
                    <a:pt x="84" y="408"/>
                    <a:pt x="101" y="442"/>
                    <a:pt x="118" y="458"/>
                  </a:cubicBezTo>
                  <a:cubicBezTo>
                    <a:pt x="118" y="458"/>
                    <a:pt x="118" y="458"/>
                    <a:pt x="118" y="475"/>
                  </a:cubicBezTo>
                  <a:cubicBezTo>
                    <a:pt x="235" y="761"/>
                    <a:pt x="487" y="929"/>
                    <a:pt x="723" y="1097"/>
                  </a:cubicBezTo>
                  <a:cubicBezTo>
                    <a:pt x="728" y="1102"/>
                    <a:pt x="737" y="1104"/>
                    <a:pt x="749" y="1104"/>
                  </a:cubicBezTo>
                  <a:cubicBezTo>
                    <a:pt x="773" y="1104"/>
                    <a:pt x="807" y="1097"/>
                    <a:pt x="840" y="1097"/>
                  </a:cubicBezTo>
                  <a:cubicBezTo>
                    <a:pt x="756" y="979"/>
                    <a:pt x="639" y="912"/>
                    <a:pt x="622" y="794"/>
                  </a:cubicBezTo>
                  <a:cubicBezTo>
                    <a:pt x="622" y="761"/>
                    <a:pt x="622" y="744"/>
                    <a:pt x="622" y="710"/>
                  </a:cubicBezTo>
                  <a:lnTo>
                    <a:pt x="689" y="811"/>
                  </a:lnTo>
                  <a:cubicBezTo>
                    <a:pt x="756" y="878"/>
                    <a:pt x="807" y="946"/>
                    <a:pt x="874" y="1013"/>
                  </a:cubicBezTo>
                  <a:cubicBezTo>
                    <a:pt x="891" y="1013"/>
                    <a:pt x="907" y="996"/>
                    <a:pt x="924" y="979"/>
                  </a:cubicBezTo>
                  <a:cubicBezTo>
                    <a:pt x="1008" y="862"/>
                    <a:pt x="1075" y="761"/>
                    <a:pt x="1126" y="643"/>
                  </a:cubicBezTo>
                  <a:cubicBezTo>
                    <a:pt x="1193" y="509"/>
                    <a:pt x="1243" y="391"/>
                    <a:pt x="1277" y="257"/>
                  </a:cubicBezTo>
                  <a:cubicBezTo>
                    <a:pt x="1277" y="223"/>
                    <a:pt x="1277" y="173"/>
                    <a:pt x="1277" y="122"/>
                  </a:cubicBezTo>
                  <a:cubicBezTo>
                    <a:pt x="1260" y="72"/>
                    <a:pt x="1243" y="22"/>
                    <a:pt x="1210" y="5"/>
                  </a:cubicBezTo>
                  <a:cubicBezTo>
                    <a:pt x="1204" y="2"/>
                    <a:pt x="1196" y="0"/>
                    <a:pt x="118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5" name="Google Shape;1175;p19"/>
            <p:cNvSpPr/>
            <p:nvPr/>
          </p:nvSpPr>
          <p:spPr>
            <a:xfrm>
              <a:off x="3822111" y="553199"/>
              <a:ext cx="40829" cy="35909"/>
            </a:xfrm>
            <a:custGeom>
              <a:avLst/>
              <a:gdLst/>
              <a:ahLst/>
              <a:cxnLst/>
              <a:rect l="l" t="t" r="r" b="b"/>
              <a:pathLst>
                <a:path w="1278" h="1124" extrusionOk="0">
                  <a:moveTo>
                    <a:pt x="91" y="0"/>
                  </a:moveTo>
                  <a:cubicBezTo>
                    <a:pt x="75" y="0"/>
                    <a:pt x="61" y="4"/>
                    <a:pt x="51" y="15"/>
                  </a:cubicBezTo>
                  <a:cubicBezTo>
                    <a:pt x="17" y="31"/>
                    <a:pt x="1" y="115"/>
                    <a:pt x="1" y="166"/>
                  </a:cubicBezTo>
                  <a:cubicBezTo>
                    <a:pt x="1" y="233"/>
                    <a:pt x="34" y="317"/>
                    <a:pt x="68" y="384"/>
                  </a:cubicBezTo>
                  <a:cubicBezTo>
                    <a:pt x="202" y="687"/>
                    <a:pt x="454" y="871"/>
                    <a:pt x="673" y="1124"/>
                  </a:cubicBezTo>
                  <a:cubicBezTo>
                    <a:pt x="790" y="1023"/>
                    <a:pt x="908" y="955"/>
                    <a:pt x="992" y="871"/>
                  </a:cubicBezTo>
                  <a:cubicBezTo>
                    <a:pt x="1177" y="703"/>
                    <a:pt x="1278" y="485"/>
                    <a:pt x="1278" y="233"/>
                  </a:cubicBezTo>
                  <a:cubicBezTo>
                    <a:pt x="1278" y="183"/>
                    <a:pt x="1227" y="115"/>
                    <a:pt x="1210" y="65"/>
                  </a:cubicBezTo>
                  <a:cubicBezTo>
                    <a:pt x="1143" y="82"/>
                    <a:pt x="1076" y="99"/>
                    <a:pt x="1042" y="149"/>
                  </a:cubicBezTo>
                  <a:cubicBezTo>
                    <a:pt x="942" y="267"/>
                    <a:pt x="874" y="401"/>
                    <a:pt x="774" y="519"/>
                  </a:cubicBezTo>
                  <a:cubicBezTo>
                    <a:pt x="740" y="569"/>
                    <a:pt x="690" y="603"/>
                    <a:pt x="639" y="636"/>
                  </a:cubicBezTo>
                  <a:cubicBezTo>
                    <a:pt x="606" y="603"/>
                    <a:pt x="572" y="552"/>
                    <a:pt x="538" y="502"/>
                  </a:cubicBezTo>
                  <a:cubicBezTo>
                    <a:pt x="471" y="317"/>
                    <a:pt x="387" y="149"/>
                    <a:pt x="202" y="31"/>
                  </a:cubicBezTo>
                  <a:cubicBezTo>
                    <a:pt x="168" y="20"/>
                    <a:pt x="125" y="0"/>
                    <a:pt x="9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" name="Google Shape;1176;p19"/>
            <p:cNvSpPr/>
            <p:nvPr/>
          </p:nvSpPr>
          <p:spPr>
            <a:xfrm>
              <a:off x="5279456" y="553422"/>
              <a:ext cx="41915" cy="34599"/>
            </a:xfrm>
            <a:custGeom>
              <a:avLst/>
              <a:gdLst/>
              <a:ahLst/>
              <a:cxnLst/>
              <a:rect l="l" t="t" r="r" b="b"/>
              <a:pathLst>
                <a:path w="1312" h="1083" extrusionOk="0">
                  <a:moveTo>
                    <a:pt x="1215" y="1"/>
                  </a:moveTo>
                  <a:cubicBezTo>
                    <a:pt x="1182" y="1"/>
                    <a:pt x="1134" y="13"/>
                    <a:pt x="1110" y="24"/>
                  </a:cubicBezTo>
                  <a:cubicBezTo>
                    <a:pt x="925" y="125"/>
                    <a:pt x="824" y="293"/>
                    <a:pt x="757" y="495"/>
                  </a:cubicBezTo>
                  <a:cubicBezTo>
                    <a:pt x="740" y="545"/>
                    <a:pt x="690" y="579"/>
                    <a:pt x="656" y="629"/>
                  </a:cubicBezTo>
                  <a:cubicBezTo>
                    <a:pt x="606" y="596"/>
                    <a:pt x="555" y="562"/>
                    <a:pt x="522" y="512"/>
                  </a:cubicBezTo>
                  <a:cubicBezTo>
                    <a:pt x="438" y="394"/>
                    <a:pt x="354" y="260"/>
                    <a:pt x="270" y="159"/>
                  </a:cubicBezTo>
                  <a:cubicBezTo>
                    <a:pt x="241" y="115"/>
                    <a:pt x="161" y="71"/>
                    <a:pt x="108" y="71"/>
                  </a:cubicBezTo>
                  <a:cubicBezTo>
                    <a:pt x="99" y="71"/>
                    <a:pt x="92" y="73"/>
                    <a:pt x="85" y="75"/>
                  </a:cubicBezTo>
                  <a:cubicBezTo>
                    <a:pt x="51" y="75"/>
                    <a:pt x="34" y="176"/>
                    <a:pt x="1" y="243"/>
                  </a:cubicBezTo>
                  <a:cubicBezTo>
                    <a:pt x="18" y="562"/>
                    <a:pt x="303" y="982"/>
                    <a:pt x="589" y="1083"/>
                  </a:cubicBezTo>
                  <a:cubicBezTo>
                    <a:pt x="623" y="1083"/>
                    <a:pt x="656" y="1066"/>
                    <a:pt x="673" y="1049"/>
                  </a:cubicBezTo>
                  <a:cubicBezTo>
                    <a:pt x="824" y="898"/>
                    <a:pt x="975" y="764"/>
                    <a:pt x="1093" y="596"/>
                  </a:cubicBezTo>
                  <a:cubicBezTo>
                    <a:pt x="1194" y="461"/>
                    <a:pt x="1244" y="293"/>
                    <a:pt x="1295" y="142"/>
                  </a:cubicBezTo>
                  <a:cubicBezTo>
                    <a:pt x="1311" y="108"/>
                    <a:pt x="1278" y="24"/>
                    <a:pt x="1244" y="8"/>
                  </a:cubicBezTo>
                  <a:cubicBezTo>
                    <a:pt x="1239" y="3"/>
                    <a:pt x="1229" y="1"/>
                    <a:pt x="121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" name="Google Shape;1177;p19"/>
            <p:cNvSpPr/>
            <p:nvPr/>
          </p:nvSpPr>
          <p:spPr>
            <a:xfrm>
              <a:off x="4482368" y="435984"/>
              <a:ext cx="30606" cy="16261"/>
            </a:xfrm>
            <a:custGeom>
              <a:avLst/>
              <a:gdLst/>
              <a:ahLst/>
              <a:cxnLst/>
              <a:rect l="l" t="t" r="r" b="b"/>
              <a:pathLst>
                <a:path w="958" h="509" extrusionOk="0">
                  <a:moveTo>
                    <a:pt x="314" y="1"/>
                  </a:moveTo>
                  <a:cubicBezTo>
                    <a:pt x="223" y="1"/>
                    <a:pt x="126" y="50"/>
                    <a:pt x="67" y="138"/>
                  </a:cubicBezTo>
                  <a:cubicBezTo>
                    <a:pt x="0" y="239"/>
                    <a:pt x="17" y="340"/>
                    <a:pt x="134" y="390"/>
                  </a:cubicBezTo>
                  <a:cubicBezTo>
                    <a:pt x="269" y="441"/>
                    <a:pt x="403" y="458"/>
                    <a:pt x="554" y="508"/>
                  </a:cubicBezTo>
                  <a:cubicBezTo>
                    <a:pt x="638" y="458"/>
                    <a:pt x="773" y="441"/>
                    <a:pt x="857" y="374"/>
                  </a:cubicBezTo>
                  <a:cubicBezTo>
                    <a:pt x="958" y="273"/>
                    <a:pt x="941" y="155"/>
                    <a:pt x="806" y="122"/>
                  </a:cubicBezTo>
                  <a:cubicBezTo>
                    <a:pt x="655" y="71"/>
                    <a:pt x="504" y="21"/>
                    <a:pt x="353" y="4"/>
                  </a:cubicBezTo>
                  <a:cubicBezTo>
                    <a:pt x="340" y="2"/>
                    <a:pt x="327" y="1"/>
                    <a:pt x="31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" name="Google Shape;1178;p19"/>
            <p:cNvSpPr/>
            <p:nvPr/>
          </p:nvSpPr>
          <p:spPr>
            <a:xfrm>
              <a:off x="3501647" y="417550"/>
              <a:ext cx="2140706" cy="306824"/>
            </a:xfrm>
            <a:custGeom>
              <a:avLst/>
              <a:gdLst/>
              <a:ahLst/>
              <a:cxnLst/>
              <a:rect l="l" t="t" r="r" b="b"/>
              <a:pathLst>
                <a:path w="67007" h="9604" extrusionOk="0">
                  <a:moveTo>
                    <a:pt x="27086" y="2244"/>
                  </a:moveTo>
                  <a:cubicBezTo>
                    <a:pt x="27153" y="2261"/>
                    <a:pt x="27254" y="2244"/>
                    <a:pt x="27321" y="2278"/>
                  </a:cubicBezTo>
                  <a:cubicBezTo>
                    <a:pt x="27371" y="2295"/>
                    <a:pt x="27405" y="2312"/>
                    <a:pt x="27438" y="2328"/>
                  </a:cubicBezTo>
                  <a:cubicBezTo>
                    <a:pt x="27472" y="2345"/>
                    <a:pt x="27506" y="2362"/>
                    <a:pt x="27522" y="2396"/>
                  </a:cubicBezTo>
                  <a:cubicBezTo>
                    <a:pt x="27573" y="2412"/>
                    <a:pt x="27606" y="2446"/>
                    <a:pt x="27640" y="2480"/>
                  </a:cubicBezTo>
                  <a:cubicBezTo>
                    <a:pt x="27674" y="2496"/>
                    <a:pt x="27707" y="2530"/>
                    <a:pt x="27741" y="2564"/>
                  </a:cubicBezTo>
                  <a:cubicBezTo>
                    <a:pt x="27758" y="2580"/>
                    <a:pt x="27774" y="2597"/>
                    <a:pt x="27774" y="2614"/>
                  </a:cubicBezTo>
                  <a:cubicBezTo>
                    <a:pt x="27825" y="2648"/>
                    <a:pt x="27858" y="2681"/>
                    <a:pt x="27875" y="2732"/>
                  </a:cubicBezTo>
                  <a:cubicBezTo>
                    <a:pt x="27909" y="2748"/>
                    <a:pt x="27926" y="2782"/>
                    <a:pt x="27942" y="2799"/>
                  </a:cubicBezTo>
                  <a:cubicBezTo>
                    <a:pt x="27993" y="2849"/>
                    <a:pt x="28026" y="2900"/>
                    <a:pt x="28060" y="2950"/>
                  </a:cubicBezTo>
                  <a:cubicBezTo>
                    <a:pt x="28094" y="3000"/>
                    <a:pt x="28094" y="3084"/>
                    <a:pt x="28111" y="3152"/>
                  </a:cubicBezTo>
                  <a:cubicBezTo>
                    <a:pt x="28111" y="3168"/>
                    <a:pt x="28094" y="3168"/>
                    <a:pt x="28077" y="3168"/>
                  </a:cubicBezTo>
                  <a:lnTo>
                    <a:pt x="27959" y="3101"/>
                  </a:lnTo>
                  <a:lnTo>
                    <a:pt x="27942" y="3101"/>
                  </a:lnTo>
                  <a:cubicBezTo>
                    <a:pt x="27875" y="3068"/>
                    <a:pt x="27808" y="3017"/>
                    <a:pt x="27724" y="2967"/>
                  </a:cubicBezTo>
                  <a:lnTo>
                    <a:pt x="27707" y="2967"/>
                  </a:lnTo>
                  <a:cubicBezTo>
                    <a:pt x="27657" y="2933"/>
                    <a:pt x="27623" y="2900"/>
                    <a:pt x="27573" y="2866"/>
                  </a:cubicBezTo>
                  <a:cubicBezTo>
                    <a:pt x="27422" y="2765"/>
                    <a:pt x="27270" y="2648"/>
                    <a:pt x="27153" y="2496"/>
                  </a:cubicBezTo>
                  <a:cubicBezTo>
                    <a:pt x="27102" y="2429"/>
                    <a:pt x="27102" y="2328"/>
                    <a:pt x="27086" y="2244"/>
                  </a:cubicBezTo>
                  <a:close/>
                  <a:moveTo>
                    <a:pt x="39808" y="2213"/>
                  </a:moveTo>
                  <a:cubicBezTo>
                    <a:pt x="39837" y="2213"/>
                    <a:pt x="39865" y="2226"/>
                    <a:pt x="39889" y="2261"/>
                  </a:cubicBezTo>
                  <a:cubicBezTo>
                    <a:pt x="39922" y="2312"/>
                    <a:pt x="39872" y="2446"/>
                    <a:pt x="39805" y="2513"/>
                  </a:cubicBezTo>
                  <a:cubicBezTo>
                    <a:pt x="39771" y="2564"/>
                    <a:pt x="39737" y="2597"/>
                    <a:pt x="39704" y="2631"/>
                  </a:cubicBezTo>
                  <a:cubicBezTo>
                    <a:pt x="39653" y="2681"/>
                    <a:pt x="39620" y="2715"/>
                    <a:pt x="39569" y="2748"/>
                  </a:cubicBezTo>
                  <a:cubicBezTo>
                    <a:pt x="39553" y="2765"/>
                    <a:pt x="39536" y="2782"/>
                    <a:pt x="39502" y="2799"/>
                  </a:cubicBezTo>
                  <a:cubicBezTo>
                    <a:pt x="39485" y="2816"/>
                    <a:pt x="39469" y="2816"/>
                    <a:pt x="39452" y="2832"/>
                  </a:cubicBezTo>
                  <a:cubicBezTo>
                    <a:pt x="39418" y="2866"/>
                    <a:pt x="39368" y="2900"/>
                    <a:pt x="39317" y="2933"/>
                  </a:cubicBezTo>
                  <a:cubicBezTo>
                    <a:pt x="39267" y="2967"/>
                    <a:pt x="39200" y="3017"/>
                    <a:pt x="39133" y="3051"/>
                  </a:cubicBezTo>
                  <a:cubicBezTo>
                    <a:pt x="39116" y="3051"/>
                    <a:pt x="39116" y="3068"/>
                    <a:pt x="39099" y="3068"/>
                  </a:cubicBezTo>
                  <a:cubicBezTo>
                    <a:pt x="39032" y="3101"/>
                    <a:pt x="38965" y="3135"/>
                    <a:pt x="38897" y="3168"/>
                  </a:cubicBezTo>
                  <a:cubicBezTo>
                    <a:pt x="38881" y="3168"/>
                    <a:pt x="38864" y="3152"/>
                    <a:pt x="38847" y="3152"/>
                  </a:cubicBezTo>
                  <a:cubicBezTo>
                    <a:pt x="38897" y="3068"/>
                    <a:pt x="38914" y="2967"/>
                    <a:pt x="38965" y="2883"/>
                  </a:cubicBezTo>
                  <a:cubicBezTo>
                    <a:pt x="39032" y="2816"/>
                    <a:pt x="39082" y="2732"/>
                    <a:pt x="39149" y="2664"/>
                  </a:cubicBezTo>
                  <a:cubicBezTo>
                    <a:pt x="39284" y="2513"/>
                    <a:pt x="39435" y="2379"/>
                    <a:pt x="39637" y="2278"/>
                  </a:cubicBezTo>
                  <a:cubicBezTo>
                    <a:pt x="39691" y="2256"/>
                    <a:pt x="39753" y="2213"/>
                    <a:pt x="39808" y="2213"/>
                  </a:cubicBezTo>
                  <a:close/>
                  <a:moveTo>
                    <a:pt x="28127" y="3387"/>
                  </a:moveTo>
                  <a:lnTo>
                    <a:pt x="28127" y="3387"/>
                  </a:lnTo>
                  <a:cubicBezTo>
                    <a:pt x="28195" y="3505"/>
                    <a:pt x="28178" y="3572"/>
                    <a:pt x="28094" y="3639"/>
                  </a:cubicBezTo>
                  <a:cubicBezTo>
                    <a:pt x="28060" y="3656"/>
                    <a:pt x="28043" y="3673"/>
                    <a:pt x="28026" y="3689"/>
                  </a:cubicBezTo>
                  <a:cubicBezTo>
                    <a:pt x="27993" y="3706"/>
                    <a:pt x="27976" y="3723"/>
                    <a:pt x="27942" y="3740"/>
                  </a:cubicBezTo>
                  <a:cubicBezTo>
                    <a:pt x="27926" y="3757"/>
                    <a:pt x="27892" y="3773"/>
                    <a:pt x="27875" y="3790"/>
                  </a:cubicBezTo>
                  <a:cubicBezTo>
                    <a:pt x="27858" y="3807"/>
                    <a:pt x="27842" y="3807"/>
                    <a:pt x="27808" y="3824"/>
                  </a:cubicBezTo>
                  <a:cubicBezTo>
                    <a:pt x="27791" y="3841"/>
                    <a:pt x="27774" y="3841"/>
                    <a:pt x="27741" y="3857"/>
                  </a:cubicBezTo>
                  <a:cubicBezTo>
                    <a:pt x="27690" y="3874"/>
                    <a:pt x="27657" y="3891"/>
                    <a:pt x="27606" y="3891"/>
                  </a:cubicBezTo>
                  <a:lnTo>
                    <a:pt x="27489" y="3891"/>
                  </a:lnTo>
                  <a:cubicBezTo>
                    <a:pt x="27354" y="3857"/>
                    <a:pt x="27338" y="3807"/>
                    <a:pt x="27405" y="3706"/>
                  </a:cubicBezTo>
                  <a:cubicBezTo>
                    <a:pt x="27506" y="3572"/>
                    <a:pt x="27657" y="3505"/>
                    <a:pt x="27808" y="3454"/>
                  </a:cubicBezTo>
                  <a:lnTo>
                    <a:pt x="27842" y="3454"/>
                  </a:lnTo>
                  <a:cubicBezTo>
                    <a:pt x="27942" y="3420"/>
                    <a:pt x="28026" y="3404"/>
                    <a:pt x="28127" y="3387"/>
                  </a:cubicBezTo>
                  <a:close/>
                  <a:moveTo>
                    <a:pt x="38813" y="3370"/>
                  </a:moveTo>
                  <a:lnTo>
                    <a:pt x="38813" y="3370"/>
                  </a:lnTo>
                  <a:cubicBezTo>
                    <a:pt x="38931" y="3404"/>
                    <a:pt x="39015" y="3420"/>
                    <a:pt x="39116" y="3454"/>
                  </a:cubicBezTo>
                  <a:cubicBezTo>
                    <a:pt x="39183" y="3471"/>
                    <a:pt x="39267" y="3488"/>
                    <a:pt x="39334" y="3521"/>
                  </a:cubicBezTo>
                  <a:cubicBezTo>
                    <a:pt x="39418" y="3555"/>
                    <a:pt x="39502" y="3639"/>
                    <a:pt x="39569" y="3706"/>
                  </a:cubicBezTo>
                  <a:cubicBezTo>
                    <a:pt x="39653" y="3807"/>
                    <a:pt x="39620" y="3874"/>
                    <a:pt x="39502" y="3891"/>
                  </a:cubicBezTo>
                  <a:lnTo>
                    <a:pt x="39351" y="3891"/>
                  </a:lnTo>
                  <a:cubicBezTo>
                    <a:pt x="39317" y="3874"/>
                    <a:pt x="39301" y="3874"/>
                    <a:pt x="39267" y="3874"/>
                  </a:cubicBezTo>
                  <a:cubicBezTo>
                    <a:pt x="39250" y="3857"/>
                    <a:pt x="39217" y="3857"/>
                    <a:pt x="39200" y="3841"/>
                  </a:cubicBezTo>
                  <a:cubicBezTo>
                    <a:pt x="39183" y="3841"/>
                    <a:pt x="39149" y="3824"/>
                    <a:pt x="39133" y="3807"/>
                  </a:cubicBezTo>
                  <a:cubicBezTo>
                    <a:pt x="39116" y="3807"/>
                    <a:pt x="39082" y="3790"/>
                    <a:pt x="39065" y="3773"/>
                  </a:cubicBezTo>
                  <a:cubicBezTo>
                    <a:pt x="38981" y="3723"/>
                    <a:pt x="38897" y="3639"/>
                    <a:pt x="38830" y="3572"/>
                  </a:cubicBezTo>
                  <a:cubicBezTo>
                    <a:pt x="38797" y="3538"/>
                    <a:pt x="38830" y="3454"/>
                    <a:pt x="38813" y="3370"/>
                  </a:cubicBezTo>
                  <a:close/>
                  <a:moveTo>
                    <a:pt x="13285" y="4145"/>
                  </a:moveTo>
                  <a:cubicBezTo>
                    <a:pt x="13332" y="4145"/>
                    <a:pt x="13379" y="4149"/>
                    <a:pt x="13426" y="4160"/>
                  </a:cubicBezTo>
                  <a:cubicBezTo>
                    <a:pt x="13510" y="4177"/>
                    <a:pt x="13610" y="4193"/>
                    <a:pt x="13694" y="4227"/>
                  </a:cubicBezTo>
                  <a:cubicBezTo>
                    <a:pt x="13829" y="4244"/>
                    <a:pt x="13963" y="4277"/>
                    <a:pt x="14098" y="4311"/>
                  </a:cubicBezTo>
                  <a:cubicBezTo>
                    <a:pt x="14131" y="4328"/>
                    <a:pt x="14148" y="4328"/>
                    <a:pt x="14165" y="4328"/>
                  </a:cubicBezTo>
                  <a:lnTo>
                    <a:pt x="14518" y="4429"/>
                  </a:lnTo>
                  <a:cubicBezTo>
                    <a:pt x="14551" y="4429"/>
                    <a:pt x="14568" y="4445"/>
                    <a:pt x="14619" y="4462"/>
                  </a:cubicBezTo>
                  <a:cubicBezTo>
                    <a:pt x="14462" y="4462"/>
                    <a:pt x="14327" y="4470"/>
                    <a:pt x="14195" y="4470"/>
                  </a:cubicBezTo>
                  <a:cubicBezTo>
                    <a:pt x="14129" y="4470"/>
                    <a:pt x="14064" y="4468"/>
                    <a:pt x="13997" y="4462"/>
                  </a:cubicBezTo>
                  <a:cubicBezTo>
                    <a:pt x="13711" y="4462"/>
                    <a:pt x="13409" y="4445"/>
                    <a:pt x="13123" y="4429"/>
                  </a:cubicBezTo>
                  <a:cubicBezTo>
                    <a:pt x="13073" y="4429"/>
                    <a:pt x="13022" y="4429"/>
                    <a:pt x="12972" y="4412"/>
                  </a:cubicBezTo>
                  <a:cubicBezTo>
                    <a:pt x="12905" y="4378"/>
                    <a:pt x="12871" y="4345"/>
                    <a:pt x="12821" y="4311"/>
                  </a:cubicBezTo>
                  <a:cubicBezTo>
                    <a:pt x="12838" y="4294"/>
                    <a:pt x="12854" y="4277"/>
                    <a:pt x="12854" y="4261"/>
                  </a:cubicBezTo>
                  <a:cubicBezTo>
                    <a:pt x="12871" y="4244"/>
                    <a:pt x="12905" y="4210"/>
                    <a:pt x="12922" y="4210"/>
                  </a:cubicBezTo>
                  <a:cubicBezTo>
                    <a:pt x="12922" y="4193"/>
                    <a:pt x="12938" y="4193"/>
                    <a:pt x="12938" y="4193"/>
                  </a:cubicBezTo>
                  <a:cubicBezTo>
                    <a:pt x="12938" y="4177"/>
                    <a:pt x="12955" y="4177"/>
                    <a:pt x="12972" y="4177"/>
                  </a:cubicBezTo>
                  <a:cubicBezTo>
                    <a:pt x="13076" y="4165"/>
                    <a:pt x="13181" y="4145"/>
                    <a:pt x="13285" y="4145"/>
                  </a:cubicBezTo>
                  <a:close/>
                  <a:moveTo>
                    <a:pt x="53707" y="4142"/>
                  </a:moveTo>
                  <a:cubicBezTo>
                    <a:pt x="53781" y="4142"/>
                    <a:pt x="53857" y="4147"/>
                    <a:pt x="53935" y="4160"/>
                  </a:cubicBezTo>
                  <a:cubicBezTo>
                    <a:pt x="54036" y="4160"/>
                    <a:pt x="54153" y="4193"/>
                    <a:pt x="54153" y="4294"/>
                  </a:cubicBezTo>
                  <a:cubicBezTo>
                    <a:pt x="54153" y="4412"/>
                    <a:pt x="54019" y="4412"/>
                    <a:pt x="53935" y="4429"/>
                  </a:cubicBezTo>
                  <a:cubicBezTo>
                    <a:pt x="53549" y="4445"/>
                    <a:pt x="53145" y="4462"/>
                    <a:pt x="52742" y="4479"/>
                  </a:cubicBezTo>
                  <a:lnTo>
                    <a:pt x="52389" y="4479"/>
                  </a:lnTo>
                  <a:cubicBezTo>
                    <a:pt x="52389" y="4462"/>
                    <a:pt x="52389" y="4445"/>
                    <a:pt x="52389" y="4445"/>
                  </a:cubicBezTo>
                  <a:cubicBezTo>
                    <a:pt x="52473" y="4412"/>
                    <a:pt x="52574" y="4378"/>
                    <a:pt x="52658" y="4361"/>
                  </a:cubicBezTo>
                  <a:cubicBezTo>
                    <a:pt x="52725" y="4328"/>
                    <a:pt x="52776" y="4311"/>
                    <a:pt x="52843" y="4294"/>
                  </a:cubicBezTo>
                  <a:cubicBezTo>
                    <a:pt x="52910" y="4277"/>
                    <a:pt x="52961" y="4261"/>
                    <a:pt x="53028" y="4244"/>
                  </a:cubicBezTo>
                  <a:cubicBezTo>
                    <a:pt x="53256" y="4193"/>
                    <a:pt x="53475" y="4142"/>
                    <a:pt x="53707" y="4142"/>
                  </a:cubicBezTo>
                  <a:close/>
                  <a:moveTo>
                    <a:pt x="28245" y="3790"/>
                  </a:moveTo>
                  <a:cubicBezTo>
                    <a:pt x="28346" y="3941"/>
                    <a:pt x="28379" y="4093"/>
                    <a:pt x="28279" y="4244"/>
                  </a:cubicBezTo>
                  <a:cubicBezTo>
                    <a:pt x="28279" y="4244"/>
                    <a:pt x="28279" y="4244"/>
                    <a:pt x="28262" y="4261"/>
                  </a:cubicBezTo>
                  <a:cubicBezTo>
                    <a:pt x="28178" y="4412"/>
                    <a:pt x="28077" y="4546"/>
                    <a:pt x="27959" y="4697"/>
                  </a:cubicBezTo>
                  <a:cubicBezTo>
                    <a:pt x="27926" y="4731"/>
                    <a:pt x="27842" y="4714"/>
                    <a:pt x="27791" y="4731"/>
                  </a:cubicBezTo>
                  <a:cubicBezTo>
                    <a:pt x="27774" y="4664"/>
                    <a:pt x="27758" y="4613"/>
                    <a:pt x="27774" y="4563"/>
                  </a:cubicBezTo>
                  <a:cubicBezTo>
                    <a:pt x="27791" y="4529"/>
                    <a:pt x="27791" y="4479"/>
                    <a:pt x="27808" y="4445"/>
                  </a:cubicBezTo>
                  <a:cubicBezTo>
                    <a:pt x="27825" y="4412"/>
                    <a:pt x="27842" y="4378"/>
                    <a:pt x="27858" y="4345"/>
                  </a:cubicBezTo>
                  <a:cubicBezTo>
                    <a:pt x="27875" y="4311"/>
                    <a:pt x="27909" y="4261"/>
                    <a:pt x="27926" y="4227"/>
                  </a:cubicBezTo>
                  <a:cubicBezTo>
                    <a:pt x="27959" y="4177"/>
                    <a:pt x="27976" y="4143"/>
                    <a:pt x="28010" y="4109"/>
                  </a:cubicBezTo>
                  <a:cubicBezTo>
                    <a:pt x="28010" y="4093"/>
                    <a:pt x="28026" y="4076"/>
                    <a:pt x="28043" y="4059"/>
                  </a:cubicBezTo>
                  <a:cubicBezTo>
                    <a:pt x="28043" y="4059"/>
                    <a:pt x="28043" y="4042"/>
                    <a:pt x="28060" y="4042"/>
                  </a:cubicBezTo>
                  <a:cubicBezTo>
                    <a:pt x="28111" y="3958"/>
                    <a:pt x="28178" y="3874"/>
                    <a:pt x="28245" y="3790"/>
                  </a:cubicBezTo>
                  <a:close/>
                  <a:moveTo>
                    <a:pt x="38763" y="3790"/>
                  </a:moveTo>
                  <a:cubicBezTo>
                    <a:pt x="38830" y="3891"/>
                    <a:pt x="38897" y="3992"/>
                    <a:pt x="38948" y="4093"/>
                  </a:cubicBezTo>
                  <a:cubicBezTo>
                    <a:pt x="39032" y="4244"/>
                    <a:pt x="39116" y="4378"/>
                    <a:pt x="39183" y="4513"/>
                  </a:cubicBezTo>
                  <a:cubicBezTo>
                    <a:pt x="39217" y="4580"/>
                    <a:pt x="39183" y="4664"/>
                    <a:pt x="39183" y="4731"/>
                  </a:cubicBezTo>
                  <a:cubicBezTo>
                    <a:pt x="39116" y="4697"/>
                    <a:pt x="39032" y="4697"/>
                    <a:pt x="38981" y="4647"/>
                  </a:cubicBezTo>
                  <a:cubicBezTo>
                    <a:pt x="38948" y="4630"/>
                    <a:pt x="38931" y="4613"/>
                    <a:pt x="38897" y="4580"/>
                  </a:cubicBezTo>
                  <a:cubicBezTo>
                    <a:pt x="38881" y="4563"/>
                    <a:pt x="38864" y="4546"/>
                    <a:pt x="38847" y="4529"/>
                  </a:cubicBezTo>
                  <a:cubicBezTo>
                    <a:pt x="38830" y="4496"/>
                    <a:pt x="38830" y="4479"/>
                    <a:pt x="38813" y="4462"/>
                  </a:cubicBezTo>
                  <a:cubicBezTo>
                    <a:pt x="38797" y="4445"/>
                    <a:pt x="38780" y="4429"/>
                    <a:pt x="38763" y="4395"/>
                  </a:cubicBezTo>
                  <a:cubicBezTo>
                    <a:pt x="38746" y="4378"/>
                    <a:pt x="38746" y="4361"/>
                    <a:pt x="38729" y="4328"/>
                  </a:cubicBezTo>
                  <a:cubicBezTo>
                    <a:pt x="38713" y="4277"/>
                    <a:pt x="38679" y="4227"/>
                    <a:pt x="38679" y="4177"/>
                  </a:cubicBezTo>
                  <a:cubicBezTo>
                    <a:pt x="38662" y="4143"/>
                    <a:pt x="38662" y="4126"/>
                    <a:pt x="38662" y="4093"/>
                  </a:cubicBezTo>
                  <a:cubicBezTo>
                    <a:pt x="38645" y="4059"/>
                    <a:pt x="38662" y="4009"/>
                    <a:pt x="38662" y="3958"/>
                  </a:cubicBezTo>
                  <a:cubicBezTo>
                    <a:pt x="38679" y="3925"/>
                    <a:pt x="38679" y="3891"/>
                    <a:pt x="38696" y="3857"/>
                  </a:cubicBezTo>
                  <a:cubicBezTo>
                    <a:pt x="38696" y="3841"/>
                    <a:pt x="38696" y="3841"/>
                    <a:pt x="38696" y="3824"/>
                  </a:cubicBezTo>
                  <a:cubicBezTo>
                    <a:pt x="38696" y="3824"/>
                    <a:pt x="38696" y="3807"/>
                    <a:pt x="38713" y="3807"/>
                  </a:cubicBezTo>
                  <a:cubicBezTo>
                    <a:pt x="38729" y="3790"/>
                    <a:pt x="38746" y="3790"/>
                    <a:pt x="38763" y="3790"/>
                  </a:cubicBezTo>
                  <a:close/>
                  <a:moveTo>
                    <a:pt x="992" y="3353"/>
                  </a:moveTo>
                  <a:cubicBezTo>
                    <a:pt x="1059" y="3454"/>
                    <a:pt x="1110" y="3521"/>
                    <a:pt x="1160" y="3589"/>
                  </a:cubicBezTo>
                  <a:cubicBezTo>
                    <a:pt x="1211" y="3622"/>
                    <a:pt x="1261" y="3656"/>
                    <a:pt x="1311" y="3706"/>
                  </a:cubicBezTo>
                  <a:cubicBezTo>
                    <a:pt x="1345" y="3656"/>
                    <a:pt x="1379" y="3605"/>
                    <a:pt x="1412" y="3555"/>
                  </a:cubicBezTo>
                  <a:cubicBezTo>
                    <a:pt x="1429" y="3505"/>
                    <a:pt x="1446" y="3471"/>
                    <a:pt x="1479" y="3420"/>
                  </a:cubicBezTo>
                  <a:cubicBezTo>
                    <a:pt x="1580" y="3454"/>
                    <a:pt x="1580" y="3538"/>
                    <a:pt x="1580" y="3622"/>
                  </a:cubicBezTo>
                  <a:cubicBezTo>
                    <a:pt x="1580" y="3740"/>
                    <a:pt x="1580" y="3874"/>
                    <a:pt x="1580" y="4009"/>
                  </a:cubicBezTo>
                  <a:cubicBezTo>
                    <a:pt x="1580" y="4059"/>
                    <a:pt x="1580" y="4093"/>
                    <a:pt x="1580" y="4143"/>
                  </a:cubicBezTo>
                  <a:cubicBezTo>
                    <a:pt x="1580" y="4160"/>
                    <a:pt x="1580" y="4177"/>
                    <a:pt x="1597" y="4210"/>
                  </a:cubicBezTo>
                  <a:lnTo>
                    <a:pt x="1597" y="4227"/>
                  </a:lnTo>
                  <a:cubicBezTo>
                    <a:pt x="1597" y="4244"/>
                    <a:pt x="1597" y="4244"/>
                    <a:pt x="1597" y="4244"/>
                  </a:cubicBezTo>
                  <a:cubicBezTo>
                    <a:pt x="1597" y="4277"/>
                    <a:pt x="1614" y="4294"/>
                    <a:pt x="1614" y="4328"/>
                  </a:cubicBezTo>
                  <a:cubicBezTo>
                    <a:pt x="1631" y="4328"/>
                    <a:pt x="1631" y="4345"/>
                    <a:pt x="1631" y="4361"/>
                  </a:cubicBezTo>
                  <a:cubicBezTo>
                    <a:pt x="1648" y="4378"/>
                    <a:pt x="1664" y="4412"/>
                    <a:pt x="1664" y="4445"/>
                  </a:cubicBezTo>
                  <a:cubicBezTo>
                    <a:pt x="1698" y="4496"/>
                    <a:pt x="1715" y="4529"/>
                    <a:pt x="1748" y="4563"/>
                  </a:cubicBezTo>
                  <a:cubicBezTo>
                    <a:pt x="1765" y="4597"/>
                    <a:pt x="1782" y="4613"/>
                    <a:pt x="1799" y="4630"/>
                  </a:cubicBezTo>
                  <a:cubicBezTo>
                    <a:pt x="1816" y="4647"/>
                    <a:pt x="1849" y="4681"/>
                    <a:pt x="1883" y="4714"/>
                  </a:cubicBezTo>
                  <a:cubicBezTo>
                    <a:pt x="1900" y="4731"/>
                    <a:pt x="1933" y="4748"/>
                    <a:pt x="1950" y="4765"/>
                  </a:cubicBezTo>
                  <a:cubicBezTo>
                    <a:pt x="1950" y="4765"/>
                    <a:pt x="1933" y="4781"/>
                    <a:pt x="1933" y="4781"/>
                  </a:cubicBezTo>
                  <a:cubicBezTo>
                    <a:pt x="1732" y="4681"/>
                    <a:pt x="1547" y="4563"/>
                    <a:pt x="1362" y="4479"/>
                  </a:cubicBezTo>
                  <a:cubicBezTo>
                    <a:pt x="1194" y="4395"/>
                    <a:pt x="1026" y="4361"/>
                    <a:pt x="858" y="4311"/>
                  </a:cubicBezTo>
                  <a:cubicBezTo>
                    <a:pt x="774" y="4277"/>
                    <a:pt x="673" y="4261"/>
                    <a:pt x="606" y="4227"/>
                  </a:cubicBezTo>
                  <a:cubicBezTo>
                    <a:pt x="589" y="4210"/>
                    <a:pt x="572" y="4210"/>
                    <a:pt x="572" y="4210"/>
                  </a:cubicBezTo>
                  <a:cubicBezTo>
                    <a:pt x="572" y="4193"/>
                    <a:pt x="555" y="4193"/>
                    <a:pt x="555" y="4193"/>
                  </a:cubicBezTo>
                  <a:cubicBezTo>
                    <a:pt x="539" y="4177"/>
                    <a:pt x="539" y="4177"/>
                    <a:pt x="522" y="4160"/>
                  </a:cubicBezTo>
                  <a:cubicBezTo>
                    <a:pt x="522" y="4160"/>
                    <a:pt x="522" y="4160"/>
                    <a:pt x="522" y="4143"/>
                  </a:cubicBezTo>
                  <a:cubicBezTo>
                    <a:pt x="522" y="4126"/>
                    <a:pt x="539" y="4093"/>
                    <a:pt x="589" y="4059"/>
                  </a:cubicBezTo>
                  <a:cubicBezTo>
                    <a:pt x="757" y="3941"/>
                    <a:pt x="757" y="3891"/>
                    <a:pt x="589" y="3773"/>
                  </a:cubicBezTo>
                  <a:cubicBezTo>
                    <a:pt x="522" y="3723"/>
                    <a:pt x="421" y="3673"/>
                    <a:pt x="471" y="3572"/>
                  </a:cubicBezTo>
                  <a:cubicBezTo>
                    <a:pt x="490" y="3541"/>
                    <a:pt x="513" y="3530"/>
                    <a:pt x="538" y="3530"/>
                  </a:cubicBezTo>
                  <a:cubicBezTo>
                    <a:pt x="581" y="3530"/>
                    <a:pt x="631" y="3561"/>
                    <a:pt x="673" y="3572"/>
                  </a:cubicBezTo>
                  <a:cubicBezTo>
                    <a:pt x="707" y="3589"/>
                    <a:pt x="740" y="3589"/>
                    <a:pt x="757" y="3605"/>
                  </a:cubicBezTo>
                  <a:cubicBezTo>
                    <a:pt x="788" y="3621"/>
                    <a:pt x="816" y="3628"/>
                    <a:pt x="840" y="3628"/>
                  </a:cubicBezTo>
                  <a:cubicBezTo>
                    <a:pt x="895" y="3628"/>
                    <a:pt x="930" y="3591"/>
                    <a:pt x="942" y="3521"/>
                  </a:cubicBezTo>
                  <a:cubicBezTo>
                    <a:pt x="959" y="3471"/>
                    <a:pt x="975" y="3437"/>
                    <a:pt x="992" y="3353"/>
                  </a:cubicBezTo>
                  <a:close/>
                  <a:moveTo>
                    <a:pt x="65965" y="3387"/>
                  </a:moveTo>
                  <a:lnTo>
                    <a:pt x="65999" y="3404"/>
                  </a:lnTo>
                  <a:cubicBezTo>
                    <a:pt x="66016" y="3437"/>
                    <a:pt x="66032" y="3471"/>
                    <a:pt x="66032" y="3505"/>
                  </a:cubicBezTo>
                  <a:cubicBezTo>
                    <a:pt x="66055" y="3594"/>
                    <a:pt x="66085" y="3631"/>
                    <a:pt x="66137" y="3631"/>
                  </a:cubicBezTo>
                  <a:cubicBezTo>
                    <a:pt x="66163" y="3631"/>
                    <a:pt x="66195" y="3622"/>
                    <a:pt x="66234" y="3605"/>
                  </a:cubicBezTo>
                  <a:cubicBezTo>
                    <a:pt x="66284" y="3572"/>
                    <a:pt x="66352" y="3555"/>
                    <a:pt x="66419" y="3538"/>
                  </a:cubicBezTo>
                  <a:cubicBezTo>
                    <a:pt x="66452" y="3538"/>
                    <a:pt x="66503" y="3555"/>
                    <a:pt x="66520" y="3572"/>
                  </a:cubicBezTo>
                  <a:cubicBezTo>
                    <a:pt x="66536" y="3589"/>
                    <a:pt x="66520" y="3656"/>
                    <a:pt x="66503" y="3673"/>
                  </a:cubicBezTo>
                  <a:cubicBezTo>
                    <a:pt x="66452" y="3723"/>
                    <a:pt x="66402" y="3757"/>
                    <a:pt x="66352" y="3807"/>
                  </a:cubicBezTo>
                  <a:cubicBezTo>
                    <a:pt x="66251" y="3891"/>
                    <a:pt x="66251" y="3958"/>
                    <a:pt x="66352" y="4042"/>
                  </a:cubicBezTo>
                  <a:cubicBezTo>
                    <a:pt x="66385" y="4076"/>
                    <a:pt x="66419" y="4109"/>
                    <a:pt x="66452" y="4143"/>
                  </a:cubicBezTo>
                  <a:cubicBezTo>
                    <a:pt x="66402" y="4177"/>
                    <a:pt x="66368" y="4210"/>
                    <a:pt x="66335" y="4244"/>
                  </a:cubicBezTo>
                  <a:cubicBezTo>
                    <a:pt x="66301" y="4261"/>
                    <a:pt x="66268" y="4277"/>
                    <a:pt x="66251" y="4277"/>
                  </a:cubicBezTo>
                  <a:lnTo>
                    <a:pt x="66184" y="4277"/>
                  </a:lnTo>
                  <a:lnTo>
                    <a:pt x="66133" y="4294"/>
                  </a:lnTo>
                  <a:cubicBezTo>
                    <a:pt x="66100" y="4294"/>
                    <a:pt x="66066" y="4311"/>
                    <a:pt x="66032" y="4311"/>
                  </a:cubicBezTo>
                  <a:cubicBezTo>
                    <a:pt x="66016" y="4311"/>
                    <a:pt x="65999" y="4328"/>
                    <a:pt x="65982" y="4328"/>
                  </a:cubicBezTo>
                  <a:cubicBezTo>
                    <a:pt x="65948" y="4328"/>
                    <a:pt x="65932" y="4345"/>
                    <a:pt x="65898" y="4345"/>
                  </a:cubicBezTo>
                  <a:cubicBezTo>
                    <a:pt x="65864" y="4361"/>
                    <a:pt x="65814" y="4378"/>
                    <a:pt x="65780" y="4395"/>
                  </a:cubicBezTo>
                  <a:cubicBezTo>
                    <a:pt x="65764" y="4412"/>
                    <a:pt x="65747" y="4412"/>
                    <a:pt x="65747" y="4412"/>
                  </a:cubicBezTo>
                  <a:cubicBezTo>
                    <a:pt x="65696" y="4429"/>
                    <a:pt x="65663" y="4462"/>
                    <a:pt x="65612" y="4479"/>
                  </a:cubicBezTo>
                  <a:cubicBezTo>
                    <a:pt x="65562" y="4496"/>
                    <a:pt x="65512" y="4529"/>
                    <a:pt x="65461" y="4563"/>
                  </a:cubicBezTo>
                  <a:cubicBezTo>
                    <a:pt x="65360" y="4613"/>
                    <a:pt x="65260" y="4681"/>
                    <a:pt x="65159" y="4731"/>
                  </a:cubicBezTo>
                  <a:cubicBezTo>
                    <a:pt x="65125" y="4748"/>
                    <a:pt x="65092" y="4765"/>
                    <a:pt x="65041" y="4781"/>
                  </a:cubicBezTo>
                  <a:cubicBezTo>
                    <a:pt x="65041" y="4781"/>
                    <a:pt x="65041" y="4765"/>
                    <a:pt x="65024" y="4765"/>
                  </a:cubicBezTo>
                  <a:cubicBezTo>
                    <a:pt x="65058" y="4731"/>
                    <a:pt x="65108" y="4697"/>
                    <a:pt x="65142" y="4664"/>
                  </a:cubicBezTo>
                  <a:cubicBezTo>
                    <a:pt x="65310" y="4496"/>
                    <a:pt x="65411" y="4294"/>
                    <a:pt x="65394" y="4042"/>
                  </a:cubicBezTo>
                  <a:cubicBezTo>
                    <a:pt x="65394" y="3958"/>
                    <a:pt x="65394" y="3857"/>
                    <a:pt x="65394" y="3773"/>
                  </a:cubicBezTo>
                  <a:lnTo>
                    <a:pt x="65394" y="3757"/>
                  </a:lnTo>
                  <a:cubicBezTo>
                    <a:pt x="65394" y="3723"/>
                    <a:pt x="65394" y="3673"/>
                    <a:pt x="65394" y="3639"/>
                  </a:cubicBezTo>
                  <a:cubicBezTo>
                    <a:pt x="65411" y="3555"/>
                    <a:pt x="65428" y="3488"/>
                    <a:pt x="65461" y="3420"/>
                  </a:cubicBezTo>
                  <a:lnTo>
                    <a:pt x="65512" y="3420"/>
                  </a:lnTo>
                  <a:cubicBezTo>
                    <a:pt x="65528" y="3488"/>
                    <a:pt x="65562" y="3555"/>
                    <a:pt x="65596" y="3605"/>
                  </a:cubicBezTo>
                  <a:cubicBezTo>
                    <a:pt x="65612" y="3639"/>
                    <a:pt x="65629" y="3689"/>
                    <a:pt x="65663" y="3689"/>
                  </a:cubicBezTo>
                  <a:cubicBezTo>
                    <a:pt x="65669" y="3692"/>
                    <a:pt x="65676" y="3694"/>
                    <a:pt x="65683" y="3694"/>
                  </a:cubicBezTo>
                  <a:cubicBezTo>
                    <a:pt x="65714" y="3694"/>
                    <a:pt x="65753" y="3666"/>
                    <a:pt x="65780" y="3639"/>
                  </a:cubicBezTo>
                  <a:cubicBezTo>
                    <a:pt x="65848" y="3555"/>
                    <a:pt x="65898" y="3471"/>
                    <a:pt x="65965" y="3387"/>
                  </a:cubicBezTo>
                  <a:close/>
                  <a:moveTo>
                    <a:pt x="45736" y="3824"/>
                  </a:moveTo>
                  <a:cubicBezTo>
                    <a:pt x="45736" y="3874"/>
                    <a:pt x="45753" y="3925"/>
                    <a:pt x="45736" y="3958"/>
                  </a:cubicBezTo>
                  <a:cubicBezTo>
                    <a:pt x="45702" y="4059"/>
                    <a:pt x="45652" y="4143"/>
                    <a:pt x="45584" y="4227"/>
                  </a:cubicBezTo>
                  <a:cubicBezTo>
                    <a:pt x="45416" y="4462"/>
                    <a:pt x="45265" y="4731"/>
                    <a:pt x="44996" y="4916"/>
                  </a:cubicBezTo>
                  <a:cubicBezTo>
                    <a:pt x="45148" y="4630"/>
                    <a:pt x="45282" y="4328"/>
                    <a:pt x="45433" y="4042"/>
                  </a:cubicBezTo>
                  <a:cubicBezTo>
                    <a:pt x="45467" y="3975"/>
                    <a:pt x="45534" y="3908"/>
                    <a:pt x="45601" y="3857"/>
                  </a:cubicBezTo>
                  <a:cubicBezTo>
                    <a:pt x="45635" y="3824"/>
                    <a:pt x="45685" y="3841"/>
                    <a:pt x="45736" y="3824"/>
                  </a:cubicBezTo>
                  <a:close/>
                  <a:moveTo>
                    <a:pt x="21255" y="3824"/>
                  </a:moveTo>
                  <a:cubicBezTo>
                    <a:pt x="21306" y="3841"/>
                    <a:pt x="21373" y="3857"/>
                    <a:pt x="21423" y="3874"/>
                  </a:cubicBezTo>
                  <a:cubicBezTo>
                    <a:pt x="21457" y="3908"/>
                    <a:pt x="21507" y="3958"/>
                    <a:pt x="21524" y="4009"/>
                  </a:cubicBezTo>
                  <a:cubicBezTo>
                    <a:pt x="21608" y="4177"/>
                    <a:pt x="21692" y="4345"/>
                    <a:pt x="21793" y="4513"/>
                  </a:cubicBezTo>
                  <a:cubicBezTo>
                    <a:pt x="21860" y="4647"/>
                    <a:pt x="21927" y="4781"/>
                    <a:pt x="21995" y="4916"/>
                  </a:cubicBezTo>
                  <a:cubicBezTo>
                    <a:pt x="21978" y="4916"/>
                    <a:pt x="21978" y="4933"/>
                    <a:pt x="21978" y="4933"/>
                  </a:cubicBezTo>
                  <a:cubicBezTo>
                    <a:pt x="21927" y="4899"/>
                    <a:pt x="21877" y="4865"/>
                    <a:pt x="21843" y="4815"/>
                  </a:cubicBezTo>
                  <a:cubicBezTo>
                    <a:pt x="21642" y="4546"/>
                    <a:pt x="21440" y="4277"/>
                    <a:pt x="21255" y="3992"/>
                  </a:cubicBezTo>
                  <a:cubicBezTo>
                    <a:pt x="21222" y="3958"/>
                    <a:pt x="21239" y="3874"/>
                    <a:pt x="21239" y="3824"/>
                  </a:cubicBezTo>
                  <a:close/>
                  <a:moveTo>
                    <a:pt x="7545" y="4563"/>
                  </a:moveTo>
                  <a:cubicBezTo>
                    <a:pt x="7679" y="4563"/>
                    <a:pt x="7780" y="4697"/>
                    <a:pt x="7780" y="4865"/>
                  </a:cubicBezTo>
                  <a:cubicBezTo>
                    <a:pt x="7797" y="4916"/>
                    <a:pt x="7780" y="4949"/>
                    <a:pt x="7763" y="4966"/>
                  </a:cubicBezTo>
                  <a:lnTo>
                    <a:pt x="7730" y="4966"/>
                  </a:lnTo>
                  <a:cubicBezTo>
                    <a:pt x="7730" y="4966"/>
                    <a:pt x="7713" y="4983"/>
                    <a:pt x="7713" y="4983"/>
                  </a:cubicBezTo>
                  <a:lnTo>
                    <a:pt x="7646" y="4983"/>
                  </a:lnTo>
                  <a:cubicBezTo>
                    <a:pt x="7528" y="4983"/>
                    <a:pt x="7394" y="4865"/>
                    <a:pt x="7394" y="4765"/>
                  </a:cubicBezTo>
                  <a:cubicBezTo>
                    <a:pt x="7394" y="4748"/>
                    <a:pt x="7394" y="4731"/>
                    <a:pt x="7394" y="4714"/>
                  </a:cubicBezTo>
                  <a:cubicBezTo>
                    <a:pt x="7394" y="4697"/>
                    <a:pt x="7394" y="4697"/>
                    <a:pt x="7394" y="4681"/>
                  </a:cubicBezTo>
                  <a:cubicBezTo>
                    <a:pt x="7411" y="4647"/>
                    <a:pt x="7444" y="4613"/>
                    <a:pt x="7478" y="4580"/>
                  </a:cubicBezTo>
                  <a:lnTo>
                    <a:pt x="7495" y="4580"/>
                  </a:lnTo>
                  <a:cubicBezTo>
                    <a:pt x="7511" y="4563"/>
                    <a:pt x="7528" y="4563"/>
                    <a:pt x="7545" y="4563"/>
                  </a:cubicBezTo>
                  <a:close/>
                  <a:moveTo>
                    <a:pt x="59446" y="4563"/>
                  </a:moveTo>
                  <a:cubicBezTo>
                    <a:pt x="59530" y="4563"/>
                    <a:pt x="59597" y="4664"/>
                    <a:pt x="59597" y="4765"/>
                  </a:cubicBezTo>
                  <a:cubicBezTo>
                    <a:pt x="59597" y="4781"/>
                    <a:pt x="59580" y="4815"/>
                    <a:pt x="59564" y="4849"/>
                  </a:cubicBezTo>
                  <a:cubicBezTo>
                    <a:pt x="59547" y="4865"/>
                    <a:pt x="59530" y="4899"/>
                    <a:pt x="59513" y="4916"/>
                  </a:cubicBezTo>
                  <a:cubicBezTo>
                    <a:pt x="59496" y="4916"/>
                    <a:pt x="59480" y="4933"/>
                    <a:pt x="59463" y="4933"/>
                  </a:cubicBezTo>
                  <a:cubicBezTo>
                    <a:pt x="59463" y="4949"/>
                    <a:pt x="59446" y="4949"/>
                    <a:pt x="59429" y="4966"/>
                  </a:cubicBezTo>
                  <a:lnTo>
                    <a:pt x="59412" y="4966"/>
                  </a:lnTo>
                  <a:cubicBezTo>
                    <a:pt x="59396" y="4966"/>
                    <a:pt x="59379" y="4983"/>
                    <a:pt x="59362" y="4983"/>
                  </a:cubicBezTo>
                  <a:lnTo>
                    <a:pt x="59312" y="4983"/>
                  </a:lnTo>
                  <a:cubicBezTo>
                    <a:pt x="59244" y="4983"/>
                    <a:pt x="59177" y="4949"/>
                    <a:pt x="59194" y="4865"/>
                  </a:cubicBezTo>
                  <a:cubicBezTo>
                    <a:pt x="59211" y="4681"/>
                    <a:pt x="59312" y="4563"/>
                    <a:pt x="59446" y="4563"/>
                  </a:cubicBezTo>
                  <a:close/>
                  <a:moveTo>
                    <a:pt x="1120" y="4823"/>
                  </a:moveTo>
                  <a:cubicBezTo>
                    <a:pt x="1311" y="4823"/>
                    <a:pt x="1505" y="4849"/>
                    <a:pt x="1698" y="4882"/>
                  </a:cubicBezTo>
                  <a:cubicBezTo>
                    <a:pt x="1832" y="4899"/>
                    <a:pt x="1967" y="4949"/>
                    <a:pt x="2101" y="4983"/>
                  </a:cubicBezTo>
                  <a:cubicBezTo>
                    <a:pt x="2202" y="5017"/>
                    <a:pt x="2286" y="5050"/>
                    <a:pt x="2387" y="5067"/>
                  </a:cubicBezTo>
                  <a:cubicBezTo>
                    <a:pt x="2437" y="5084"/>
                    <a:pt x="2488" y="5134"/>
                    <a:pt x="2538" y="5168"/>
                  </a:cubicBezTo>
                  <a:cubicBezTo>
                    <a:pt x="2538" y="5168"/>
                    <a:pt x="2538" y="5185"/>
                    <a:pt x="2521" y="5201"/>
                  </a:cubicBezTo>
                  <a:cubicBezTo>
                    <a:pt x="2408" y="5187"/>
                    <a:pt x="2296" y="5180"/>
                    <a:pt x="2184" y="5180"/>
                  </a:cubicBezTo>
                  <a:cubicBezTo>
                    <a:pt x="1662" y="5180"/>
                    <a:pt x="1148" y="5320"/>
                    <a:pt x="623" y="5403"/>
                  </a:cubicBezTo>
                  <a:cubicBezTo>
                    <a:pt x="602" y="5406"/>
                    <a:pt x="580" y="5407"/>
                    <a:pt x="559" y="5407"/>
                  </a:cubicBezTo>
                  <a:cubicBezTo>
                    <a:pt x="458" y="5407"/>
                    <a:pt x="350" y="5377"/>
                    <a:pt x="253" y="5336"/>
                  </a:cubicBezTo>
                  <a:cubicBezTo>
                    <a:pt x="203" y="5319"/>
                    <a:pt x="169" y="5269"/>
                    <a:pt x="169" y="5218"/>
                  </a:cubicBezTo>
                  <a:cubicBezTo>
                    <a:pt x="169" y="5185"/>
                    <a:pt x="186" y="5151"/>
                    <a:pt x="219" y="5117"/>
                  </a:cubicBezTo>
                  <a:cubicBezTo>
                    <a:pt x="320" y="5033"/>
                    <a:pt x="438" y="4949"/>
                    <a:pt x="555" y="4916"/>
                  </a:cubicBezTo>
                  <a:cubicBezTo>
                    <a:pt x="740" y="4849"/>
                    <a:pt x="929" y="4823"/>
                    <a:pt x="1120" y="4823"/>
                  </a:cubicBezTo>
                  <a:close/>
                  <a:moveTo>
                    <a:pt x="65770" y="4835"/>
                  </a:moveTo>
                  <a:cubicBezTo>
                    <a:pt x="65968" y="4835"/>
                    <a:pt x="66167" y="4856"/>
                    <a:pt x="66368" y="4899"/>
                  </a:cubicBezTo>
                  <a:cubicBezTo>
                    <a:pt x="66385" y="4899"/>
                    <a:pt x="66402" y="4916"/>
                    <a:pt x="66419" y="4916"/>
                  </a:cubicBezTo>
                  <a:cubicBezTo>
                    <a:pt x="66436" y="4916"/>
                    <a:pt x="66452" y="4933"/>
                    <a:pt x="66469" y="4933"/>
                  </a:cubicBezTo>
                  <a:cubicBezTo>
                    <a:pt x="66486" y="4949"/>
                    <a:pt x="66503" y="4949"/>
                    <a:pt x="66520" y="4966"/>
                  </a:cubicBezTo>
                  <a:cubicBezTo>
                    <a:pt x="66570" y="4983"/>
                    <a:pt x="66620" y="5033"/>
                    <a:pt x="66671" y="5067"/>
                  </a:cubicBezTo>
                  <a:cubicBezTo>
                    <a:pt x="66704" y="5084"/>
                    <a:pt x="66721" y="5101"/>
                    <a:pt x="66755" y="5117"/>
                  </a:cubicBezTo>
                  <a:cubicBezTo>
                    <a:pt x="66839" y="5201"/>
                    <a:pt x="66822" y="5302"/>
                    <a:pt x="66704" y="5336"/>
                  </a:cubicBezTo>
                  <a:cubicBezTo>
                    <a:pt x="66622" y="5377"/>
                    <a:pt x="66516" y="5407"/>
                    <a:pt x="66415" y="5407"/>
                  </a:cubicBezTo>
                  <a:cubicBezTo>
                    <a:pt x="66394" y="5407"/>
                    <a:pt x="66372" y="5406"/>
                    <a:pt x="66352" y="5403"/>
                  </a:cubicBezTo>
                  <a:cubicBezTo>
                    <a:pt x="65982" y="5353"/>
                    <a:pt x="65596" y="5252"/>
                    <a:pt x="65226" y="5201"/>
                  </a:cubicBezTo>
                  <a:cubicBezTo>
                    <a:pt x="65108" y="5185"/>
                    <a:pt x="64974" y="5185"/>
                    <a:pt x="64856" y="5185"/>
                  </a:cubicBezTo>
                  <a:cubicBezTo>
                    <a:pt x="64722" y="5185"/>
                    <a:pt x="64587" y="5168"/>
                    <a:pt x="64436" y="5168"/>
                  </a:cubicBezTo>
                  <a:cubicBezTo>
                    <a:pt x="64487" y="5134"/>
                    <a:pt x="64520" y="5101"/>
                    <a:pt x="64554" y="5084"/>
                  </a:cubicBezTo>
                  <a:cubicBezTo>
                    <a:pt x="64951" y="4925"/>
                    <a:pt x="65357" y="4835"/>
                    <a:pt x="65770" y="4835"/>
                  </a:cubicBezTo>
                  <a:close/>
                  <a:moveTo>
                    <a:pt x="7125" y="5370"/>
                  </a:moveTo>
                  <a:cubicBezTo>
                    <a:pt x="7226" y="5370"/>
                    <a:pt x="7276" y="5454"/>
                    <a:pt x="7276" y="5571"/>
                  </a:cubicBezTo>
                  <a:cubicBezTo>
                    <a:pt x="7276" y="5588"/>
                    <a:pt x="7276" y="5605"/>
                    <a:pt x="7276" y="5622"/>
                  </a:cubicBezTo>
                  <a:cubicBezTo>
                    <a:pt x="7276" y="5638"/>
                    <a:pt x="7259" y="5638"/>
                    <a:pt x="7259" y="5655"/>
                  </a:cubicBezTo>
                  <a:cubicBezTo>
                    <a:pt x="7259" y="5672"/>
                    <a:pt x="7243" y="5689"/>
                    <a:pt x="7243" y="5689"/>
                  </a:cubicBezTo>
                  <a:cubicBezTo>
                    <a:pt x="7226" y="5706"/>
                    <a:pt x="7226" y="5706"/>
                    <a:pt x="7226" y="5706"/>
                  </a:cubicBezTo>
                  <a:cubicBezTo>
                    <a:pt x="7209" y="5722"/>
                    <a:pt x="7192" y="5722"/>
                    <a:pt x="7192" y="5739"/>
                  </a:cubicBezTo>
                  <a:lnTo>
                    <a:pt x="7175" y="5739"/>
                  </a:lnTo>
                  <a:cubicBezTo>
                    <a:pt x="7175" y="5739"/>
                    <a:pt x="7159" y="5739"/>
                    <a:pt x="7142" y="5756"/>
                  </a:cubicBezTo>
                  <a:lnTo>
                    <a:pt x="7108" y="5756"/>
                  </a:lnTo>
                  <a:cubicBezTo>
                    <a:pt x="7007" y="5756"/>
                    <a:pt x="6923" y="5655"/>
                    <a:pt x="6923" y="5554"/>
                  </a:cubicBezTo>
                  <a:cubicBezTo>
                    <a:pt x="6923" y="5538"/>
                    <a:pt x="6923" y="5521"/>
                    <a:pt x="6940" y="5521"/>
                  </a:cubicBezTo>
                  <a:cubicBezTo>
                    <a:pt x="6940" y="5521"/>
                    <a:pt x="6940" y="5504"/>
                    <a:pt x="6940" y="5504"/>
                  </a:cubicBezTo>
                  <a:cubicBezTo>
                    <a:pt x="6940" y="5487"/>
                    <a:pt x="6940" y="5487"/>
                    <a:pt x="6957" y="5470"/>
                  </a:cubicBezTo>
                  <a:cubicBezTo>
                    <a:pt x="6974" y="5437"/>
                    <a:pt x="6991" y="5403"/>
                    <a:pt x="7024" y="5386"/>
                  </a:cubicBezTo>
                  <a:cubicBezTo>
                    <a:pt x="7058" y="5370"/>
                    <a:pt x="7091" y="5370"/>
                    <a:pt x="7125" y="5370"/>
                  </a:cubicBezTo>
                  <a:close/>
                  <a:moveTo>
                    <a:pt x="59866" y="5370"/>
                  </a:moveTo>
                  <a:cubicBezTo>
                    <a:pt x="59967" y="5370"/>
                    <a:pt x="60051" y="5454"/>
                    <a:pt x="60051" y="5554"/>
                  </a:cubicBezTo>
                  <a:cubicBezTo>
                    <a:pt x="60051" y="5571"/>
                    <a:pt x="60051" y="5588"/>
                    <a:pt x="60034" y="5605"/>
                  </a:cubicBezTo>
                  <a:cubicBezTo>
                    <a:pt x="60034" y="5622"/>
                    <a:pt x="60034" y="5638"/>
                    <a:pt x="60017" y="5672"/>
                  </a:cubicBezTo>
                  <a:cubicBezTo>
                    <a:pt x="60001" y="5689"/>
                    <a:pt x="60001" y="5689"/>
                    <a:pt x="59984" y="5706"/>
                  </a:cubicBezTo>
                  <a:cubicBezTo>
                    <a:pt x="59984" y="5706"/>
                    <a:pt x="59967" y="5722"/>
                    <a:pt x="59950" y="5722"/>
                  </a:cubicBezTo>
                  <a:cubicBezTo>
                    <a:pt x="59950" y="5739"/>
                    <a:pt x="59933" y="5739"/>
                    <a:pt x="59917" y="5739"/>
                  </a:cubicBezTo>
                  <a:cubicBezTo>
                    <a:pt x="59900" y="5756"/>
                    <a:pt x="59883" y="5756"/>
                    <a:pt x="59866" y="5756"/>
                  </a:cubicBezTo>
                  <a:cubicBezTo>
                    <a:pt x="59765" y="5756"/>
                    <a:pt x="59698" y="5672"/>
                    <a:pt x="59698" y="5554"/>
                  </a:cubicBezTo>
                  <a:cubicBezTo>
                    <a:pt x="59698" y="5554"/>
                    <a:pt x="59698" y="5538"/>
                    <a:pt x="59698" y="5538"/>
                  </a:cubicBezTo>
                  <a:cubicBezTo>
                    <a:pt x="59698" y="5521"/>
                    <a:pt x="59715" y="5521"/>
                    <a:pt x="59715" y="5504"/>
                  </a:cubicBezTo>
                  <a:cubicBezTo>
                    <a:pt x="59715" y="5487"/>
                    <a:pt x="59715" y="5470"/>
                    <a:pt x="59715" y="5454"/>
                  </a:cubicBezTo>
                  <a:cubicBezTo>
                    <a:pt x="59732" y="5454"/>
                    <a:pt x="59732" y="5437"/>
                    <a:pt x="59732" y="5420"/>
                  </a:cubicBezTo>
                  <a:cubicBezTo>
                    <a:pt x="59749" y="5420"/>
                    <a:pt x="59749" y="5403"/>
                    <a:pt x="59765" y="5403"/>
                  </a:cubicBezTo>
                  <a:cubicBezTo>
                    <a:pt x="59765" y="5386"/>
                    <a:pt x="59782" y="5386"/>
                    <a:pt x="59782" y="5386"/>
                  </a:cubicBezTo>
                  <a:cubicBezTo>
                    <a:pt x="59782" y="5386"/>
                    <a:pt x="59799" y="5386"/>
                    <a:pt x="59799" y="5370"/>
                  </a:cubicBezTo>
                  <a:close/>
                  <a:moveTo>
                    <a:pt x="2513" y="3595"/>
                  </a:moveTo>
                  <a:cubicBezTo>
                    <a:pt x="2568" y="3595"/>
                    <a:pt x="2625" y="3607"/>
                    <a:pt x="2689" y="3639"/>
                  </a:cubicBezTo>
                  <a:cubicBezTo>
                    <a:pt x="2824" y="3723"/>
                    <a:pt x="2924" y="3841"/>
                    <a:pt x="2975" y="3992"/>
                  </a:cubicBezTo>
                  <a:cubicBezTo>
                    <a:pt x="3092" y="4361"/>
                    <a:pt x="3244" y="4731"/>
                    <a:pt x="3445" y="5050"/>
                  </a:cubicBezTo>
                  <a:cubicBezTo>
                    <a:pt x="3580" y="5252"/>
                    <a:pt x="3714" y="5437"/>
                    <a:pt x="3882" y="5588"/>
                  </a:cubicBezTo>
                  <a:cubicBezTo>
                    <a:pt x="3916" y="5605"/>
                    <a:pt x="3949" y="5638"/>
                    <a:pt x="3966" y="5655"/>
                  </a:cubicBezTo>
                  <a:cubicBezTo>
                    <a:pt x="3983" y="5672"/>
                    <a:pt x="3983" y="5672"/>
                    <a:pt x="4000" y="5672"/>
                  </a:cubicBezTo>
                  <a:cubicBezTo>
                    <a:pt x="4017" y="5706"/>
                    <a:pt x="4050" y="5722"/>
                    <a:pt x="4084" y="5739"/>
                  </a:cubicBezTo>
                  <a:cubicBezTo>
                    <a:pt x="4151" y="5790"/>
                    <a:pt x="4218" y="5840"/>
                    <a:pt x="4285" y="5890"/>
                  </a:cubicBezTo>
                  <a:cubicBezTo>
                    <a:pt x="4319" y="5907"/>
                    <a:pt x="4353" y="5924"/>
                    <a:pt x="4386" y="5941"/>
                  </a:cubicBezTo>
                  <a:cubicBezTo>
                    <a:pt x="3966" y="5806"/>
                    <a:pt x="3563" y="5672"/>
                    <a:pt x="3193" y="5420"/>
                  </a:cubicBezTo>
                  <a:cubicBezTo>
                    <a:pt x="3076" y="5336"/>
                    <a:pt x="2924" y="5252"/>
                    <a:pt x="2790" y="5168"/>
                  </a:cubicBezTo>
                  <a:cubicBezTo>
                    <a:pt x="2471" y="4933"/>
                    <a:pt x="2236" y="4647"/>
                    <a:pt x="2168" y="4261"/>
                  </a:cubicBezTo>
                  <a:cubicBezTo>
                    <a:pt x="2135" y="4126"/>
                    <a:pt x="2135" y="3975"/>
                    <a:pt x="2168" y="3857"/>
                  </a:cubicBezTo>
                  <a:cubicBezTo>
                    <a:pt x="2185" y="3824"/>
                    <a:pt x="2185" y="3807"/>
                    <a:pt x="2202" y="3790"/>
                  </a:cubicBezTo>
                  <a:cubicBezTo>
                    <a:pt x="2202" y="3773"/>
                    <a:pt x="2202" y="3757"/>
                    <a:pt x="2219" y="3757"/>
                  </a:cubicBezTo>
                  <a:cubicBezTo>
                    <a:pt x="2219" y="3740"/>
                    <a:pt x="2236" y="3740"/>
                    <a:pt x="2236" y="3723"/>
                  </a:cubicBezTo>
                  <a:cubicBezTo>
                    <a:pt x="2236" y="3706"/>
                    <a:pt x="2252" y="3706"/>
                    <a:pt x="2252" y="3689"/>
                  </a:cubicBezTo>
                  <a:cubicBezTo>
                    <a:pt x="2269" y="3673"/>
                    <a:pt x="2286" y="3673"/>
                    <a:pt x="2303" y="3656"/>
                  </a:cubicBezTo>
                  <a:cubicBezTo>
                    <a:pt x="2303" y="3656"/>
                    <a:pt x="2320" y="3639"/>
                    <a:pt x="2320" y="3639"/>
                  </a:cubicBezTo>
                  <a:cubicBezTo>
                    <a:pt x="2336" y="3639"/>
                    <a:pt x="2353" y="3622"/>
                    <a:pt x="2370" y="3622"/>
                  </a:cubicBezTo>
                  <a:cubicBezTo>
                    <a:pt x="2387" y="3605"/>
                    <a:pt x="2404" y="3605"/>
                    <a:pt x="2420" y="3605"/>
                  </a:cubicBezTo>
                  <a:cubicBezTo>
                    <a:pt x="2451" y="3599"/>
                    <a:pt x="2482" y="3595"/>
                    <a:pt x="2513" y="3595"/>
                  </a:cubicBezTo>
                  <a:close/>
                  <a:moveTo>
                    <a:pt x="64470" y="3592"/>
                  </a:moveTo>
                  <a:cubicBezTo>
                    <a:pt x="64625" y="3592"/>
                    <a:pt x="64750" y="3690"/>
                    <a:pt x="64806" y="3857"/>
                  </a:cubicBezTo>
                  <a:cubicBezTo>
                    <a:pt x="64873" y="4042"/>
                    <a:pt x="64839" y="4227"/>
                    <a:pt x="64772" y="4412"/>
                  </a:cubicBezTo>
                  <a:cubicBezTo>
                    <a:pt x="64638" y="4798"/>
                    <a:pt x="64369" y="5067"/>
                    <a:pt x="64033" y="5286"/>
                  </a:cubicBezTo>
                  <a:cubicBezTo>
                    <a:pt x="63932" y="5336"/>
                    <a:pt x="63831" y="5403"/>
                    <a:pt x="63731" y="5470"/>
                  </a:cubicBezTo>
                  <a:cubicBezTo>
                    <a:pt x="63445" y="5638"/>
                    <a:pt x="63142" y="5773"/>
                    <a:pt x="62840" y="5890"/>
                  </a:cubicBezTo>
                  <a:cubicBezTo>
                    <a:pt x="62756" y="5907"/>
                    <a:pt x="62689" y="5941"/>
                    <a:pt x="62605" y="5958"/>
                  </a:cubicBezTo>
                  <a:cubicBezTo>
                    <a:pt x="62605" y="5958"/>
                    <a:pt x="62605" y="5958"/>
                    <a:pt x="62605" y="5941"/>
                  </a:cubicBezTo>
                  <a:cubicBezTo>
                    <a:pt x="62655" y="5907"/>
                    <a:pt x="62706" y="5874"/>
                    <a:pt x="62756" y="5840"/>
                  </a:cubicBezTo>
                  <a:cubicBezTo>
                    <a:pt x="63327" y="5487"/>
                    <a:pt x="63647" y="4949"/>
                    <a:pt x="63882" y="4361"/>
                  </a:cubicBezTo>
                  <a:cubicBezTo>
                    <a:pt x="63932" y="4227"/>
                    <a:pt x="63983" y="4076"/>
                    <a:pt x="64033" y="3941"/>
                  </a:cubicBezTo>
                  <a:cubicBezTo>
                    <a:pt x="64083" y="3807"/>
                    <a:pt x="64167" y="3706"/>
                    <a:pt x="64285" y="3639"/>
                  </a:cubicBezTo>
                  <a:cubicBezTo>
                    <a:pt x="64319" y="3639"/>
                    <a:pt x="64352" y="3622"/>
                    <a:pt x="64369" y="3605"/>
                  </a:cubicBezTo>
                  <a:cubicBezTo>
                    <a:pt x="64404" y="3597"/>
                    <a:pt x="64437" y="3592"/>
                    <a:pt x="64470" y="3592"/>
                  </a:cubicBezTo>
                  <a:close/>
                  <a:moveTo>
                    <a:pt x="64604" y="5773"/>
                  </a:moveTo>
                  <a:cubicBezTo>
                    <a:pt x="64705" y="5790"/>
                    <a:pt x="64806" y="5907"/>
                    <a:pt x="64806" y="5991"/>
                  </a:cubicBezTo>
                  <a:cubicBezTo>
                    <a:pt x="64806" y="6069"/>
                    <a:pt x="64705" y="6161"/>
                    <a:pt x="64624" y="6161"/>
                  </a:cubicBezTo>
                  <a:cubicBezTo>
                    <a:pt x="64617" y="6161"/>
                    <a:pt x="64611" y="6160"/>
                    <a:pt x="64604" y="6159"/>
                  </a:cubicBezTo>
                  <a:lnTo>
                    <a:pt x="64587" y="6159"/>
                  </a:lnTo>
                  <a:cubicBezTo>
                    <a:pt x="64470" y="6159"/>
                    <a:pt x="64403" y="6092"/>
                    <a:pt x="64403" y="5974"/>
                  </a:cubicBezTo>
                  <a:cubicBezTo>
                    <a:pt x="64419" y="5924"/>
                    <a:pt x="64419" y="5874"/>
                    <a:pt x="64453" y="5857"/>
                  </a:cubicBezTo>
                  <a:cubicBezTo>
                    <a:pt x="64453" y="5840"/>
                    <a:pt x="64470" y="5823"/>
                    <a:pt x="64470" y="5823"/>
                  </a:cubicBezTo>
                  <a:cubicBezTo>
                    <a:pt x="64487" y="5806"/>
                    <a:pt x="64487" y="5806"/>
                    <a:pt x="64503" y="5806"/>
                  </a:cubicBezTo>
                  <a:cubicBezTo>
                    <a:pt x="64520" y="5790"/>
                    <a:pt x="64537" y="5790"/>
                    <a:pt x="64554" y="5790"/>
                  </a:cubicBezTo>
                  <a:cubicBezTo>
                    <a:pt x="64571" y="5790"/>
                    <a:pt x="64587" y="5773"/>
                    <a:pt x="64604" y="5773"/>
                  </a:cubicBezTo>
                  <a:close/>
                  <a:moveTo>
                    <a:pt x="2370" y="5773"/>
                  </a:moveTo>
                  <a:cubicBezTo>
                    <a:pt x="2488" y="5773"/>
                    <a:pt x="2555" y="5840"/>
                    <a:pt x="2572" y="5974"/>
                  </a:cubicBezTo>
                  <a:cubicBezTo>
                    <a:pt x="2572" y="5991"/>
                    <a:pt x="2572" y="6008"/>
                    <a:pt x="2572" y="6025"/>
                  </a:cubicBezTo>
                  <a:cubicBezTo>
                    <a:pt x="2555" y="6058"/>
                    <a:pt x="2555" y="6075"/>
                    <a:pt x="2538" y="6092"/>
                  </a:cubicBezTo>
                  <a:cubicBezTo>
                    <a:pt x="2521" y="6109"/>
                    <a:pt x="2521" y="6126"/>
                    <a:pt x="2504" y="6126"/>
                  </a:cubicBezTo>
                  <a:cubicBezTo>
                    <a:pt x="2488" y="6142"/>
                    <a:pt x="2488" y="6142"/>
                    <a:pt x="2471" y="6142"/>
                  </a:cubicBezTo>
                  <a:cubicBezTo>
                    <a:pt x="2471" y="6142"/>
                    <a:pt x="2454" y="6142"/>
                    <a:pt x="2454" y="6159"/>
                  </a:cubicBezTo>
                  <a:lnTo>
                    <a:pt x="2387" y="6159"/>
                  </a:lnTo>
                  <a:cubicBezTo>
                    <a:pt x="2378" y="6161"/>
                    <a:pt x="2369" y="6161"/>
                    <a:pt x="2361" y="6161"/>
                  </a:cubicBezTo>
                  <a:cubicBezTo>
                    <a:pt x="2269" y="6161"/>
                    <a:pt x="2184" y="6083"/>
                    <a:pt x="2168" y="5991"/>
                  </a:cubicBezTo>
                  <a:cubicBezTo>
                    <a:pt x="2168" y="5974"/>
                    <a:pt x="2168" y="5958"/>
                    <a:pt x="2168" y="5958"/>
                  </a:cubicBezTo>
                  <a:cubicBezTo>
                    <a:pt x="2185" y="5941"/>
                    <a:pt x="2185" y="5924"/>
                    <a:pt x="2202" y="5907"/>
                  </a:cubicBezTo>
                  <a:cubicBezTo>
                    <a:pt x="2202" y="5890"/>
                    <a:pt x="2219" y="5874"/>
                    <a:pt x="2236" y="5857"/>
                  </a:cubicBezTo>
                  <a:cubicBezTo>
                    <a:pt x="2236" y="5857"/>
                    <a:pt x="2236" y="5840"/>
                    <a:pt x="2252" y="5840"/>
                  </a:cubicBezTo>
                  <a:cubicBezTo>
                    <a:pt x="2269" y="5823"/>
                    <a:pt x="2286" y="5806"/>
                    <a:pt x="2303" y="5806"/>
                  </a:cubicBezTo>
                  <a:cubicBezTo>
                    <a:pt x="2320" y="5790"/>
                    <a:pt x="2336" y="5773"/>
                    <a:pt x="2370" y="5773"/>
                  </a:cubicBezTo>
                  <a:close/>
                  <a:moveTo>
                    <a:pt x="16181" y="5185"/>
                  </a:moveTo>
                  <a:cubicBezTo>
                    <a:pt x="16198" y="5185"/>
                    <a:pt x="16198" y="5185"/>
                    <a:pt x="16215" y="5201"/>
                  </a:cubicBezTo>
                  <a:lnTo>
                    <a:pt x="16232" y="5201"/>
                  </a:lnTo>
                  <a:cubicBezTo>
                    <a:pt x="16248" y="5201"/>
                    <a:pt x="16248" y="5218"/>
                    <a:pt x="16248" y="5218"/>
                  </a:cubicBezTo>
                  <a:cubicBezTo>
                    <a:pt x="16332" y="5252"/>
                    <a:pt x="16400" y="5286"/>
                    <a:pt x="16484" y="5302"/>
                  </a:cubicBezTo>
                  <a:cubicBezTo>
                    <a:pt x="17206" y="5605"/>
                    <a:pt x="17929" y="5890"/>
                    <a:pt x="18718" y="6025"/>
                  </a:cubicBezTo>
                  <a:cubicBezTo>
                    <a:pt x="19018" y="6080"/>
                    <a:pt x="19314" y="6108"/>
                    <a:pt x="19606" y="6108"/>
                  </a:cubicBezTo>
                  <a:cubicBezTo>
                    <a:pt x="20377" y="6108"/>
                    <a:pt x="21120" y="5915"/>
                    <a:pt x="21827" y="5538"/>
                  </a:cubicBezTo>
                  <a:cubicBezTo>
                    <a:pt x="21911" y="5487"/>
                    <a:pt x="21995" y="5437"/>
                    <a:pt x="22095" y="5386"/>
                  </a:cubicBezTo>
                  <a:cubicBezTo>
                    <a:pt x="22095" y="5403"/>
                    <a:pt x="22112" y="5403"/>
                    <a:pt x="22112" y="5420"/>
                  </a:cubicBezTo>
                  <a:cubicBezTo>
                    <a:pt x="22079" y="5487"/>
                    <a:pt x="22045" y="5554"/>
                    <a:pt x="21995" y="5605"/>
                  </a:cubicBezTo>
                  <a:cubicBezTo>
                    <a:pt x="21944" y="5638"/>
                    <a:pt x="21894" y="5689"/>
                    <a:pt x="21843" y="5722"/>
                  </a:cubicBezTo>
                  <a:cubicBezTo>
                    <a:pt x="21810" y="5756"/>
                    <a:pt x="21759" y="5806"/>
                    <a:pt x="21709" y="5840"/>
                  </a:cubicBezTo>
                  <a:lnTo>
                    <a:pt x="21692" y="5840"/>
                  </a:lnTo>
                  <a:cubicBezTo>
                    <a:pt x="21642" y="5890"/>
                    <a:pt x="21608" y="5924"/>
                    <a:pt x="21541" y="5958"/>
                  </a:cubicBezTo>
                  <a:cubicBezTo>
                    <a:pt x="21524" y="5974"/>
                    <a:pt x="21507" y="5974"/>
                    <a:pt x="21491" y="5991"/>
                  </a:cubicBezTo>
                  <a:cubicBezTo>
                    <a:pt x="21440" y="6025"/>
                    <a:pt x="21407" y="6042"/>
                    <a:pt x="21373" y="6058"/>
                  </a:cubicBezTo>
                  <a:cubicBezTo>
                    <a:pt x="21339" y="6075"/>
                    <a:pt x="21323" y="6092"/>
                    <a:pt x="21306" y="6109"/>
                  </a:cubicBezTo>
                  <a:cubicBezTo>
                    <a:pt x="21222" y="6142"/>
                    <a:pt x="21155" y="6176"/>
                    <a:pt x="21071" y="6210"/>
                  </a:cubicBezTo>
                  <a:cubicBezTo>
                    <a:pt x="21054" y="6226"/>
                    <a:pt x="21020" y="6226"/>
                    <a:pt x="21003" y="6243"/>
                  </a:cubicBezTo>
                  <a:cubicBezTo>
                    <a:pt x="20919" y="6277"/>
                    <a:pt x="20818" y="6310"/>
                    <a:pt x="20718" y="6327"/>
                  </a:cubicBezTo>
                  <a:lnTo>
                    <a:pt x="20701" y="6327"/>
                  </a:lnTo>
                  <a:cubicBezTo>
                    <a:pt x="20667" y="6344"/>
                    <a:pt x="20617" y="6361"/>
                    <a:pt x="20566" y="6361"/>
                  </a:cubicBezTo>
                  <a:cubicBezTo>
                    <a:pt x="20550" y="6378"/>
                    <a:pt x="20533" y="6378"/>
                    <a:pt x="20499" y="6378"/>
                  </a:cubicBezTo>
                  <a:cubicBezTo>
                    <a:pt x="20449" y="6394"/>
                    <a:pt x="20398" y="6394"/>
                    <a:pt x="20331" y="6411"/>
                  </a:cubicBezTo>
                  <a:cubicBezTo>
                    <a:pt x="20151" y="6430"/>
                    <a:pt x="19974" y="6440"/>
                    <a:pt x="19799" y="6440"/>
                  </a:cubicBezTo>
                  <a:cubicBezTo>
                    <a:pt x="18750" y="6440"/>
                    <a:pt x="17792" y="6106"/>
                    <a:pt x="16870" y="5588"/>
                  </a:cubicBezTo>
                  <a:cubicBezTo>
                    <a:pt x="16652" y="5470"/>
                    <a:pt x="16416" y="5336"/>
                    <a:pt x="16198" y="5218"/>
                  </a:cubicBezTo>
                  <a:cubicBezTo>
                    <a:pt x="16198" y="5218"/>
                    <a:pt x="16198" y="5201"/>
                    <a:pt x="16181" y="5185"/>
                  </a:cubicBezTo>
                  <a:close/>
                  <a:moveTo>
                    <a:pt x="50843" y="5168"/>
                  </a:moveTo>
                  <a:lnTo>
                    <a:pt x="50843" y="5168"/>
                  </a:lnTo>
                  <a:cubicBezTo>
                    <a:pt x="50087" y="5605"/>
                    <a:pt x="49365" y="6042"/>
                    <a:pt x="48525" y="6260"/>
                  </a:cubicBezTo>
                  <a:cubicBezTo>
                    <a:pt x="48407" y="6294"/>
                    <a:pt x="48306" y="6310"/>
                    <a:pt x="48189" y="6344"/>
                  </a:cubicBezTo>
                  <a:cubicBezTo>
                    <a:pt x="48105" y="6344"/>
                    <a:pt x="48038" y="6361"/>
                    <a:pt x="47954" y="6378"/>
                  </a:cubicBezTo>
                  <a:cubicBezTo>
                    <a:pt x="47870" y="6394"/>
                    <a:pt x="47786" y="6394"/>
                    <a:pt x="47702" y="6411"/>
                  </a:cubicBezTo>
                  <a:cubicBezTo>
                    <a:pt x="47618" y="6428"/>
                    <a:pt x="47517" y="6428"/>
                    <a:pt x="47433" y="6428"/>
                  </a:cubicBezTo>
                  <a:lnTo>
                    <a:pt x="47365" y="6428"/>
                  </a:lnTo>
                  <a:cubicBezTo>
                    <a:pt x="47298" y="6436"/>
                    <a:pt x="47231" y="6441"/>
                    <a:pt x="47162" y="6441"/>
                  </a:cubicBezTo>
                  <a:cubicBezTo>
                    <a:pt x="47092" y="6441"/>
                    <a:pt x="47021" y="6436"/>
                    <a:pt x="46945" y="6428"/>
                  </a:cubicBezTo>
                  <a:cubicBezTo>
                    <a:pt x="46878" y="6428"/>
                    <a:pt x="46828" y="6428"/>
                    <a:pt x="46761" y="6411"/>
                  </a:cubicBezTo>
                  <a:cubicBezTo>
                    <a:pt x="46693" y="6411"/>
                    <a:pt x="46643" y="6394"/>
                    <a:pt x="46593" y="6394"/>
                  </a:cubicBezTo>
                  <a:cubicBezTo>
                    <a:pt x="46559" y="6394"/>
                    <a:pt x="46525" y="6378"/>
                    <a:pt x="46492" y="6378"/>
                  </a:cubicBezTo>
                  <a:cubicBezTo>
                    <a:pt x="46425" y="6378"/>
                    <a:pt x="46357" y="6361"/>
                    <a:pt x="46307" y="6344"/>
                  </a:cubicBezTo>
                  <a:cubicBezTo>
                    <a:pt x="45769" y="6243"/>
                    <a:pt x="45349" y="5941"/>
                    <a:pt x="44963" y="5571"/>
                  </a:cubicBezTo>
                  <a:cubicBezTo>
                    <a:pt x="44929" y="5538"/>
                    <a:pt x="44896" y="5470"/>
                    <a:pt x="44879" y="5403"/>
                  </a:cubicBezTo>
                  <a:lnTo>
                    <a:pt x="44912" y="5403"/>
                  </a:lnTo>
                  <a:cubicBezTo>
                    <a:pt x="44929" y="5420"/>
                    <a:pt x="44963" y="5437"/>
                    <a:pt x="44996" y="5454"/>
                  </a:cubicBezTo>
                  <a:cubicBezTo>
                    <a:pt x="45702" y="5890"/>
                    <a:pt x="46475" y="6075"/>
                    <a:pt x="47298" y="6109"/>
                  </a:cubicBezTo>
                  <a:cubicBezTo>
                    <a:pt x="47371" y="6113"/>
                    <a:pt x="47445" y="6115"/>
                    <a:pt x="47518" y="6115"/>
                  </a:cubicBezTo>
                  <a:cubicBezTo>
                    <a:pt x="48016" y="6115"/>
                    <a:pt x="48512" y="6018"/>
                    <a:pt x="48995" y="5857"/>
                  </a:cubicBezTo>
                  <a:cubicBezTo>
                    <a:pt x="49583" y="5655"/>
                    <a:pt x="50155" y="5420"/>
                    <a:pt x="50726" y="5218"/>
                  </a:cubicBezTo>
                  <a:cubicBezTo>
                    <a:pt x="50759" y="5201"/>
                    <a:pt x="50793" y="5185"/>
                    <a:pt x="50843" y="5168"/>
                  </a:cubicBezTo>
                  <a:close/>
                  <a:moveTo>
                    <a:pt x="22499" y="5487"/>
                  </a:moveTo>
                  <a:cubicBezTo>
                    <a:pt x="22616" y="5554"/>
                    <a:pt x="22734" y="5605"/>
                    <a:pt x="22852" y="5655"/>
                  </a:cubicBezTo>
                  <a:cubicBezTo>
                    <a:pt x="23003" y="5722"/>
                    <a:pt x="23171" y="5790"/>
                    <a:pt x="23322" y="5840"/>
                  </a:cubicBezTo>
                  <a:cubicBezTo>
                    <a:pt x="23372" y="5874"/>
                    <a:pt x="23423" y="5890"/>
                    <a:pt x="23473" y="5907"/>
                  </a:cubicBezTo>
                  <a:cubicBezTo>
                    <a:pt x="23540" y="5924"/>
                    <a:pt x="23624" y="5958"/>
                    <a:pt x="23708" y="5974"/>
                  </a:cubicBezTo>
                  <a:cubicBezTo>
                    <a:pt x="23860" y="6025"/>
                    <a:pt x="24011" y="6058"/>
                    <a:pt x="24162" y="6092"/>
                  </a:cubicBezTo>
                  <a:cubicBezTo>
                    <a:pt x="24229" y="6109"/>
                    <a:pt x="24313" y="6126"/>
                    <a:pt x="24397" y="6142"/>
                  </a:cubicBezTo>
                  <a:cubicBezTo>
                    <a:pt x="24498" y="6159"/>
                    <a:pt x="24616" y="6176"/>
                    <a:pt x="24733" y="6193"/>
                  </a:cubicBezTo>
                  <a:lnTo>
                    <a:pt x="24868" y="6193"/>
                  </a:lnTo>
                  <a:cubicBezTo>
                    <a:pt x="24935" y="6210"/>
                    <a:pt x="25002" y="6210"/>
                    <a:pt x="25053" y="6210"/>
                  </a:cubicBezTo>
                  <a:lnTo>
                    <a:pt x="25674" y="6210"/>
                  </a:lnTo>
                  <a:cubicBezTo>
                    <a:pt x="25741" y="6193"/>
                    <a:pt x="25809" y="6193"/>
                    <a:pt x="25876" y="6193"/>
                  </a:cubicBezTo>
                  <a:cubicBezTo>
                    <a:pt x="25926" y="6176"/>
                    <a:pt x="25977" y="6176"/>
                    <a:pt x="26010" y="6176"/>
                  </a:cubicBezTo>
                  <a:cubicBezTo>
                    <a:pt x="26061" y="6159"/>
                    <a:pt x="26111" y="6159"/>
                    <a:pt x="26145" y="6142"/>
                  </a:cubicBezTo>
                  <a:cubicBezTo>
                    <a:pt x="26195" y="6142"/>
                    <a:pt x="26229" y="6142"/>
                    <a:pt x="26262" y="6126"/>
                  </a:cubicBezTo>
                  <a:cubicBezTo>
                    <a:pt x="26346" y="6109"/>
                    <a:pt x="26447" y="6092"/>
                    <a:pt x="26531" y="6075"/>
                  </a:cubicBezTo>
                  <a:cubicBezTo>
                    <a:pt x="26615" y="6058"/>
                    <a:pt x="26699" y="6042"/>
                    <a:pt x="26766" y="6025"/>
                  </a:cubicBezTo>
                  <a:cubicBezTo>
                    <a:pt x="26968" y="5958"/>
                    <a:pt x="27170" y="5907"/>
                    <a:pt x="27354" y="5823"/>
                  </a:cubicBezTo>
                  <a:cubicBezTo>
                    <a:pt x="27455" y="5790"/>
                    <a:pt x="27556" y="5739"/>
                    <a:pt x="27657" y="5706"/>
                  </a:cubicBezTo>
                  <a:lnTo>
                    <a:pt x="27657" y="5706"/>
                  </a:lnTo>
                  <a:cubicBezTo>
                    <a:pt x="27623" y="5722"/>
                    <a:pt x="27590" y="5756"/>
                    <a:pt x="27556" y="5790"/>
                  </a:cubicBezTo>
                  <a:cubicBezTo>
                    <a:pt x="27522" y="5806"/>
                    <a:pt x="27489" y="5823"/>
                    <a:pt x="27472" y="5840"/>
                  </a:cubicBezTo>
                  <a:cubicBezTo>
                    <a:pt x="27455" y="5840"/>
                    <a:pt x="27455" y="5857"/>
                    <a:pt x="27455" y="5857"/>
                  </a:cubicBezTo>
                  <a:cubicBezTo>
                    <a:pt x="27422" y="5874"/>
                    <a:pt x="27388" y="5890"/>
                    <a:pt x="27371" y="5907"/>
                  </a:cubicBezTo>
                  <a:cubicBezTo>
                    <a:pt x="27304" y="5958"/>
                    <a:pt x="27237" y="5991"/>
                    <a:pt x="27170" y="6025"/>
                  </a:cubicBezTo>
                  <a:cubicBezTo>
                    <a:pt x="27136" y="6042"/>
                    <a:pt x="27119" y="6058"/>
                    <a:pt x="27086" y="6075"/>
                  </a:cubicBezTo>
                  <a:cubicBezTo>
                    <a:pt x="27035" y="6109"/>
                    <a:pt x="27002" y="6126"/>
                    <a:pt x="26951" y="6142"/>
                  </a:cubicBezTo>
                  <a:cubicBezTo>
                    <a:pt x="26901" y="6159"/>
                    <a:pt x="26850" y="6193"/>
                    <a:pt x="26800" y="6210"/>
                  </a:cubicBezTo>
                  <a:cubicBezTo>
                    <a:pt x="26733" y="6243"/>
                    <a:pt x="26682" y="6260"/>
                    <a:pt x="26615" y="6277"/>
                  </a:cubicBezTo>
                  <a:cubicBezTo>
                    <a:pt x="26582" y="6294"/>
                    <a:pt x="26548" y="6310"/>
                    <a:pt x="26498" y="6310"/>
                  </a:cubicBezTo>
                  <a:cubicBezTo>
                    <a:pt x="26346" y="6361"/>
                    <a:pt x="26161" y="6411"/>
                    <a:pt x="25993" y="6428"/>
                  </a:cubicBezTo>
                  <a:cubicBezTo>
                    <a:pt x="25977" y="6428"/>
                    <a:pt x="25960" y="6428"/>
                    <a:pt x="25943" y="6445"/>
                  </a:cubicBezTo>
                  <a:lnTo>
                    <a:pt x="25825" y="6445"/>
                  </a:lnTo>
                  <a:cubicBezTo>
                    <a:pt x="25825" y="6462"/>
                    <a:pt x="25825" y="6462"/>
                    <a:pt x="25809" y="6462"/>
                  </a:cubicBezTo>
                  <a:lnTo>
                    <a:pt x="25624" y="6462"/>
                  </a:lnTo>
                  <a:cubicBezTo>
                    <a:pt x="25607" y="6462"/>
                    <a:pt x="25590" y="6478"/>
                    <a:pt x="25573" y="6478"/>
                  </a:cubicBezTo>
                  <a:lnTo>
                    <a:pt x="25305" y="6478"/>
                  </a:lnTo>
                  <a:cubicBezTo>
                    <a:pt x="25170" y="6478"/>
                    <a:pt x="25053" y="6462"/>
                    <a:pt x="24918" y="6462"/>
                  </a:cubicBezTo>
                  <a:cubicBezTo>
                    <a:pt x="24885" y="6462"/>
                    <a:pt x="24851" y="6445"/>
                    <a:pt x="24817" y="6445"/>
                  </a:cubicBezTo>
                  <a:cubicBezTo>
                    <a:pt x="24767" y="6445"/>
                    <a:pt x="24717" y="6428"/>
                    <a:pt x="24666" y="6428"/>
                  </a:cubicBezTo>
                  <a:cubicBezTo>
                    <a:pt x="24599" y="6411"/>
                    <a:pt x="24532" y="6411"/>
                    <a:pt x="24464" y="6394"/>
                  </a:cubicBezTo>
                  <a:lnTo>
                    <a:pt x="24414" y="6394"/>
                  </a:lnTo>
                  <a:cubicBezTo>
                    <a:pt x="24347" y="6378"/>
                    <a:pt x="24280" y="6361"/>
                    <a:pt x="24229" y="6344"/>
                  </a:cubicBezTo>
                  <a:cubicBezTo>
                    <a:pt x="24145" y="6327"/>
                    <a:pt x="24078" y="6310"/>
                    <a:pt x="24011" y="6294"/>
                  </a:cubicBezTo>
                  <a:cubicBezTo>
                    <a:pt x="23893" y="6260"/>
                    <a:pt x="23776" y="6226"/>
                    <a:pt x="23658" y="6176"/>
                  </a:cubicBezTo>
                  <a:lnTo>
                    <a:pt x="23624" y="6176"/>
                  </a:lnTo>
                  <a:cubicBezTo>
                    <a:pt x="23574" y="6159"/>
                    <a:pt x="23524" y="6142"/>
                    <a:pt x="23473" y="6109"/>
                  </a:cubicBezTo>
                  <a:cubicBezTo>
                    <a:pt x="23456" y="6109"/>
                    <a:pt x="23423" y="6092"/>
                    <a:pt x="23406" y="6092"/>
                  </a:cubicBezTo>
                  <a:cubicBezTo>
                    <a:pt x="23372" y="6075"/>
                    <a:pt x="23339" y="6058"/>
                    <a:pt x="23305" y="6042"/>
                  </a:cubicBezTo>
                  <a:cubicBezTo>
                    <a:pt x="23255" y="6025"/>
                    <a:pt x="23188" y="5991"/>
                    <a:pt x="23137" y="5958"/>
                  </a:cubicBezTo>
                  <a:cubicBezTo>
                    <a:pt x="23070" y="5924"/>
                    <a:pt x="23003" y="5890"/>
                    <a:pt x="22952" y="5857"/>
                  </a:cubicBezTo>
                  <a:cubicBezTo>
                    <a:pt x="22885" y="5823"/>
                    <a:pt x="22835" y="5790"/>
                    <a:pt x="22784" y="5756"/>
                  </a:cubicBezTo>
                  <a:cubicBezTo>
                    <a:pt x="22768" y="5739"/>
                    <a:pt x="22751" y="5722"/>
                    <a:pt x="22734" y="5722"/>
                  </a:cubicBezTo>
                  <a:cubicBezTo>
                    <a:pt x="22717" y="5706"/>
                    <a:pt x="22717" y="5689"/>
                    <a:pt x="22700" y="5689"/>
                  </a:cubicBezTo>
                  <a:cubicBezTo>
                    <a:pt x="22683" y="5672"/>
                    <a:pt x="22667" y="5655"/>
                    <a:pt x="22650" y="5638"/>
                  </a:cubicBezTo>
                  <a:cubicBezTo>
                    <a:pt x="22616" y="5605"/>
                    <a:pt x="22599" y="5588"/>
                    <a:pt x="22566" y="5554"/>
                  </a:cubicBezTo>
                  <a:cubicBezTo>
                    <a:pt x="22549" y="5554"/>
                    <a:pt x="22549" y="5538"/>
                    <a:pt x="22532" y="5521"/>
                  </a:cubicBezTo>
                  <a:cubicBezTo>
                    <a:pt x="22532" y="5521"/>
                    <a:pt x="22515" y="5504"/>
                    <a:pt x="22499" y="5487"/>
                  </a:cubicBezTo>
                  <a:close/>
                  <a:moveTo>
                    <a:pt x="44459" y="5521"/>
                  </a:moveTo>
                  <a:cubicBezTo>
                    <a:pt x="44425" y="5554"/>
                    <a:pt x="44408" y="5571"/>
                    <a:pt x="44375" y="5605"/>
                  </a:cubicBezTo>
                  <a:cubicBezTo>
                    <a:pt x="44106" y="5840"/>
                    <a:pt x="43787" y="6008"/>
                    <a:pt x="43451" y="6126"/>
                  </a:cubicBezTo>
                  <a:cubicBezTo>
                    <a:pt x="42891" y="6321"/>
                    <a:pt x="42320" y="6482"/>
                    <a:pt x="41718" y="6482"/>
                  </a:cubicBezTo>
                  <a:cubicBezTo>
                    <a:pt x="41597" y="6482"/>
                    <a:pt x="41474" y="6476"/>
                    <a:pt x="41350" y="6462"/>
                  </a:cubicBezTo>
                  <a:cubicBezTo>
                    <a:pt x="41233" y="6462"/>
                    <a:pt x="41098" y="6445"/>
                    <a:pt x="40964" y="6411"/>
                  </a:cubicBezTo>
                  <a:lnTo>
                    <a:pt x="40947" y="6411"/>
                  </a:lnTo>
                  <a:cubicBezTo>
                    <a:pt x="40880" y="6394"/>
                    <a:pt x="40813" y="6394"/>
                    <a:pt x="40746" y="6378"/>
                  </a:cubicBezTo>
                  <a:cubicBezTo>
                    <a:pt x="40678" y="6361"/>
                    <a:pt x="40611" y="6344"/>
                    <a:pt x="40544" y="6327"/>
                  </a:cubicBezTo>
                  <a:lnTo>
                    <a:pt x="40527" y="6327"/>
                  </a:lnTo>
                  <a:cubicBezTo>
                    <a:pt x="40477" y="6310"/>
                    <a:pt x="40410" y="6294"/>
                    <a:pt x="40342" y="6260"/>
                  </a:cubicBezTo>
                  <a:cubicBezTo>
                    <a:pt x="40275" y="6243"/>
                    <a:pt x="40208" y="6226"/>
                    <a:pt x="40157" y="6193"/>
                  </a:cubicBezTo>
                  <a:cubicBezTo>
                    <a:pt x="40090" y="6176"/>
                    <a:pt x="40040" y="6142"/>
                    <a:pt x="39989" y="6126"/>
                  </a:cubicBezTo>
                  <a:cubicBezTo>
                    <a:pt x="39922" y="6092"/>
                    <a:pt x="39872" y="6058"/>
                    <a:pt x="39805" y="6025"/>
                  </a:cubicBezTo>
                  <a:cubicBezTo>
                    <a:pt x="39771" y="6008"/>
                    <a:pt x="39737" y="5991"/>
                    <a:pt x="39704" y="5974"/>
                  </a:cubicBezTo>
                  <a:cubicBezTo>
                    <a:pt x="39653" y="5941"/>
                    <a:pt x="39603" y="5907"/>
                    <a:pt x="39569" y="5874"/>
                  </a:cubicBezTo>
                  <a:cubicBezTo>
                    <a:pt x="39519" y="5840"/>
                    <a:pt x="39469" y="5823"/>
                    <a:pt x="39435" y="5773"/>
                  </a:cubicBezTo>
                  <a:cubicBezTo>
                    <a:pt x="39385" y="5756"/>
                    <a:pt x="39351" y="5722"/>
                    <a:pt x="39334" y="5706"/>
                  </a:cubicBezTo>
                  <a:lnTo>
                    <a:pt x="39334" y="5706"/>
                  </a:lnTo>
                  <a:cubicBezTo>
                    <a:pt x="39368" y="5722"/>
                    <a:pt x="39418" y="5739"/>
                    <a:pt x="39452" y="5756"/>
                  </a:cubicBezTo>
                  <a:lnTo>
                    <a:pt x="39469" y="5756"/>
                  </a:lnTo>
                  <a:cubicBezTo>
                    <a:pt x="39519" y="5773"/>
                    <a:pt x="39553" y="5806"/>
                    <a:pt x="39603" y="5823"/>
                  </a:cubicBezTo>
                  <a:cubicBezTo>
                    <a:pt x="39637" y="5823"/>
                    <a:pt x="39653" y="5840"/>
                    <a:pt x="39687" y="5840"/>
                  </a:cubicBezTo>
                  <a:cubicBezTo>
                    <a:pt x="39687" y="5857"/>
                    <a:pt x="39704" y="5857"/>
                    <a:pt x="39704" y="5857"/>
                  </a:cubicBezTo>
                  <a:cubicBezTo>
                    <a:pt x="39754" y="5874"/>
                    <a:pt x="39788" y="5890"/>
                    <a:pt x="39838" y="5907"/>
                  </a:cubicBezTo>
                  <a:cubicBezTo>
                    <a:pt x="39889" y="5924"/>
                    <a:pt x="39939" y="5941"/>
                    <a:pt x="39989" y="5958"/>
                  </a:cubicBezTo>
                  <a:cubicBezTo>
                    <a:pt x="40040" y="5974"/>
                    <a:pt x="40107" y="5991"/>
                    <a:pt x="40157" y="6008"/>
                  </a:cubicBezTo>
                  <a:cubicBezTo>
                    <a:pt x="40208" y="6008"/>
                    <a:pt x="40258" y="6025"/>
                    <a:pt x="40292" y="6042"/>
                  </a:cubicBezTo>
                  <a:cubicBezTo>
                    <a:pt x="40376" y="6058"/>
                    <a:pt x="40443" y="6075"/>
                    <a:pt x="40527" y="6092"/>
                  </a:cubicBezTo>
                  <a:cubicBezTo>
                    <a:pt x="40594" y="6109"/>
                    <a:pt x="40662" y="6126"/>
                    <a:pt x="40729" y="6142"/>
                  </a:cubicBezTo>
                  <a:cubicBezTo>
                    <a:pt x="40796" y="6142"/>
                    <a:pt x="40846" y="6159"/>
                    <a:pt x="40914" y="6159"/>
                  </a:cubicBezTo>
                  <a:cubicBezTo>
                    <a:pt x="40964" y="6176"/>
                    <a:pt x="41031" y="6176"/>
                    <a:pt x="41098" y="6193"/>
                  </a:cubicBezTo>
                  <a:lnTo>
                    <a:pt x="41115" y="6193"/>
                  </a:lnTo>
                  <a:cubicBezTo>
                    <a:pt x="41216" y="6193"/>
                    <a:pt x="41300" y="6210"/>
                    <a:pt x="41384" y="6210"/>
                  </a:cubicBezTo>
                  <a:cubicBezTo>
                    <a:pt x="41485" y="6210"/>
                    <a:pt x="41586" y="6226"/>
                    <a:pt x="41686" y="6226"/>
                  </a:cubicBezTo>
                  <a:cubicBezTo>
                    <a:pt x="41770" y="6226"/>
                    <a:pt x="41854" y="6210"/>
                    <a:pt x="41938" y="6210"/>
                  </a:cubicBezTo>
                  <a:cubicBezTo>
                    <a:pt x="42039" y="6210"/>
                    <a:pt x="42123" y="6210"/>
                    <a:pt x="42207" y="6193"/>
                  </a:cubicBezTo>
                  <a:cubicBezTo>
                    <a:pt x="42291" y="6193"/>
                    <a:pt x="42375" y="6176"/>
                    <a:pt x="42459" y="6159"/>
                  </a:cubicBezTo>
                  <a:lnTo>
                    <a:pt x="42510" y="6159"/>
                  </a:lnTo>
                  <a:cubicBezTo>
                    <a:pt x="42577" y="6142"/>
                    <a:pt x="42661" y="6126"/>
                    <a:pt x="42728" y="6126"/>
                  </a:cubicBezTo>
                  <a:cubicBezTo>
                    <a:pt x="42846" y="6092"/>
                    <a:pt x="42963" y="6075"/>
                    <a:pt x="43081" y="6042"/>
                  </a:cubicBezTo>
                  <a:cubicBezTo>
                    <a:pt x="43131" y="6025"/>
                    <a:pt x="43182" y="6008"/>
                    <a:pt x="43249" y="5991"/>
                  </a:cubicBezTo>
                  <a:cubicBezTo>
                    <a:pt x="43367" y="5958"/>
                    <a:pt x="43484" y="5924"/>
                    <a:pt x="43602" y="5890"/>
                  </a:cubicBezTo>
                  <a:cubicBezTo>
                    <a:pt x="43703" y="5857"/>
                    <a:pt x="43803" y="5806"/>
                    <a:pt x="43904" y="5773"/>
                  </a:cubicBezTo>
                  <a:cubicBezTo>
                    <a:pt x="43938" y="5756"/>
                    <a:pt x="43988" y="5739"/>
                    <a:pt x="44022" y="5722"/>
                  </a:cubicBezTo>
                  <a:cubicBezTo>
                    <a:pt x="44106" y="5689"/>
                    <a:pt x="44173" y="5655"/>
                    <a:pt x="44240" y="5622"/>
                  </a:cubicBezTo>
                  <a:cubicBezTo>
                    <a:pt x="44308" y="5588"/>
                    <a:pt x="44392" y="5554"/>
                    <a:pt x="44459" y="5521"/>
                  </a:cubicBezTo>
                  <a:close/>
                  <a:moveTo>
                    <a:pt x="2694" y="6695"/>
                  </a:moveTo>
                  <a:cubicBezTo>
                    <a:pt x="2796" y="6695"/>
                    <a:pt x="2842" y="6809"/>
                    <a:pt x="2857" y="6982"/>
                  </a:cubicBezTo>
                  <a:cubicBezTo>
                    <a:pt x="2874" y="7016"/>
                    <a:pt x="2857" y="7033"/>
                    <a:pt x="2857" y="7067"/>
                  </a:cubicBezTo>
                  <a:cubicBezTo>
                    <a:pt x="2840" y="7083"/>
                    <a:pt x="2824" y="7083"/>
                    <a:pt x="2824" y="7100"/>
                  </a:cubicBezTo>
                  <a:cubicBezTo>
                    <a:pt x="2807" y="7100"/>
                    <a:pt x="2807" y="7117"/>
                    <a:pt x="2790" y="7117"/>
                  </a:cubicBezTo>
                  <a:cubicBezTo>
                    <a:pt x="2790" y="7117"/>
                    <a:pt x="2773" y="7134"/>
                    <a:pt x="2773" y="7134"/>
                  </a:cubicBezTo>
                  <a:lnTo>
                    <a:pt x="2740" y="7134"/>
                  </a:lnTo>
                  <a:cubicBezTo>
                    <a:pt x="2723" y="7151"/>
                    <a:pt x="2723" y="7151"/>
                    <a:pt x="2706" y="7151"/>
                  </a:cubicBezTo>
                  <a:lnTo>
                    <a:pt x="2639" y="7151"/>
                  </a:lnTo>
                  <a:cubicBezTo>
                    <a:pt x="2504" y="7151"/>
                    <a:pt x="2404" y="7050"/>
                    <a:pt x="2404" y="6932"/>
                  </a:cubicBezTo>
                  <a:cubicBezTo>
                    <a:pt x="2404" y="6898"/>
                    <a:pt x="2404" y="6882"/>
                    <a:pt x="2420" y="6848"/>
                  </a:cubicBezTo>
                  <a:cubicBezTo>
                    <a:pt x="2420" y="6848"/>
                    <a:pt x="2437" y="6848"/>
                    <a:pt x="2437" y="6831"/>
                  </a:cubicBezTo>
                  <a:cubicBezTo>
                    <a:pt x="2437" y="6831"/>
                    <a:pt x="2437" y="6814"/>
                    <a:pt x="2454" y="6814"/>
                  </a:cubicBezTo>
                  <a:cubicBezTo>
                    <a:pt x="2454" y="6814"/>
                    <a:pt x="2454" y="6798"/>
                    <a:pt x="2454" y="6798"/>
                  </a:cubicBezTo>
                  <a:cubicBezTo>
                    <a:pt x="2471" y="6781"/>
                    <a:pt x="2504" y="6764"/>
                    <a:pt x="2521" y="6747"/>
                  </a:cubicBezTo>
                  <a:cubicBezTo>
                    <a:pt x="2555" y="6714"/>
                    <a:pt x="2622" y="6697"/>
                    <a:pt x="2672" y="6697"/>
                  </a:cubicBezTo>
                  <a:cubicBezTo>
                    <a:pt x="2680" y="6696"/>
                    <a:pt x="2687" y="6695"/>
                    <a:pt x="2694" y="6695"/>
                  </a:cubicBezTo>
                  <a:close/>
                  <a:moveTo>
                    <a:pt x="64319" y="6697"/>
                  </a:moveTo>
                  <a:cubicBezTo>
                    <a:pt x="64453" y="6714"/>
                    <a:pt x="64571" y="6814"/>
                    <a:pt x="64571" y="6932"/>
                  </a:cubicBezTo>
                  <a:cubicBezTo>
                    <a:pt x="64571" y="6949"/>
                    <a:pt x="64571" y="6966"/>
                    <a:pt x="64571" y="6966"/>
                  </a:cubicBezTo>
                  <a:cubicBezTo>
                    <a:pt x="64571" y="6982"/>
                    <a:pt x="64571" y="6982"/>
                    <a:pt x="64571" y="6982"/>
                  </a:cubicBezTo>
                  <a:cubicBezTo>
                    <a:pt x="64571" y="7016"/>
                    <a:pt x="64554" y="7033"/>
                    <a:pt x="64537" y="7050"/>
                  </a:cubicBezTo>
                  <a:cubicBezTo>
                    <a:pt x="64537" y="7067"/>
                    <a:pt x="64537" y="7067"/>
                    <a:pt x="64520" y="7067"/>
                  </a:cubicBezTo>
                  <a:cubicBezTo>
                    <a:pt x="64487" y="7117"/>
                    <a:pt x="64419" y="7151"/>
                    <a:pt x="64335" y="7151"/>
                  </a:cubicBezTo>
                  <a:cubicBezTo>
                    <a:pt x="64201" y="7151"/>
                    <a:pt x="64117" y="7083"/>
                    <a:pt x="64117" y="6982"/>
                  </a:cubicBezTo>
                  <a:cubicBezTo>
                    <a:pt x="64117" y="6949"/>
                    <a:pt x="64117" y="6932"/>
                    <a:pt x="64117" y="6898"/>
                  </a:cubicBezTo>
                  <a:cubicBezTo>
                    <a:pt x="64134" y="6882"/>
                    <a:pt x="64134" y="6865"/>
                    <a:pt x="64134" y="6848"/>
                  </a:cubicBezTo>
                  <a:cubicBezTo>
                    <a:pt x="64151" y="6831"/>
                    <a:pt x="64151" y="6814"/>
                    <a:pt x="64167" y="6798"/>
                  </a:cubicBezTo>
                  <a:cubicBezTo>
                    <a:pt x="64167" y="6781"/>
                    <a:pt x="64167" y="6781"/>
                    <a:pt x="64184" y="6764"/>
                  </a:cubicBezTo>
                  <a:cubicBezTo>
                    <a:pt x="64201" y="6747"/>
                    <a:pt x="64218" y="6730"/>
                    <a:pt x="64235" y="6730"/>
                  </a:cubicBezTo>
                  <a:cubicBezTo>
                    <a:pt x="64235" y="6730"/>
                    <a:pt x="64251" y="6714"/>
                    <a:pt x="64251" y="6714"/>
                  </a:cubicBezTo>
                  <a:cubicBezTo>
                    <a:pt x="64285" y="6697"/>
                    <a:pt x="64302" y="6697"/>
                    <a:pt x="64319" y="6697"/>
                  </a:cubicBezTo>
                  <a:close/>
                  <a:moveTo>
                    <a:pt x="32884" y="7067"/>
                  </a:moveTo>
                  <a:cubicBezTo>
                    <a:pt x="32941" y="7067"/>
                    <a:pt x="33000" y="7083"/>
                    <a:pt x="33050" y="7117"/>
                  </a:cubicBezTo>
                  <a:cubicBezTo>
                    <a:pt x="33084" y="7134"/>
                    <a:pt x="33101" y="7167"/>
                    <a:pt x="33134" y="7184"/>
                  </a:cubicBezTo>
                  <a:cubicBezTo>
                    <a:pt x="33151" y="7201"/>
                    <a:pt x="33168" y="7218"/>
                    <a:pt x="33185" y="7235"/>
                  </a:cubicBezTo>
                  <a:cubicBezTo>
                    <a:pt x="33218" y="7251"/>
                    <a:pt x="33235" y="7268"/>
                    <a:pt x="33252" y="7285"/>
                  </a:cubicBezTo>
                  <a:cubicBezTo>
                    <a:pt x="33269" y="7319"/>
                    <a:pt x="33285" y="7335"/>
                    <a:pt x="33319" y="7369"/>
                  </a:cubicBezTo>
                  <a:cubicBezTo>
                    <a:pt x="33319" y="7369"/>
                    <a:pt x="33336" y="7386"/>
                    <a:pt x="33353" y="7403"/>
                  </a:cubicBezTo>
                  <a:cubicBezTo>
                    <a:pt x="33403" y="7463"/>
                    <a:pt x="33447" y="7493"/>
                    <a:pt x="33493" y="7493"/>
                  </a:cubicBezTo>
                  <a:cubicBezTo>
                    <a:pt x="33523" y="7493"/>
                    <a:pt x="33554" y="7480"/>
                    <a:pt x="33588" y="7453"/>
                  </a:cubicBezTo>
                  <a:cubicBezTo>
                    <a:pt x="33588" y="7453"/>
                    <a:pt x="33588" y="7453"/>
                    <a:pt x="33605" y="7436"/>
                  </a:cubicBezTo>
                  <a:cubicBezTo>
                    <a:pt x="33605" y="7436"/>
                    <a:pt x="33622" y="7419"/>
                    <a:pt x="33638" y="7403"/>
                  </a:cubicBezTo>
                  <a:cubicBezTo>
                    <a:pt x="33722" y="7302"/>
                    <a:pt x="33806" y="7201"/>
                    <a:pt x="33907" y="7134"/>
                  </a:cubicBezTo>
                  <a:cubicBezTo>
                    <a:pt x="33969" y="7095"/>
                    <a:pt x="34032" y="7076"/>
                    <a:pt x="34093" y="7076"/>
                  </a:cubicBezTo>
                  <a:cubicBezTo>
                    <a:pt x="34213" y="7076"/>
                    <a:pt x="34322" y="7151"/>
                    <a:pt x="34378" y="7285"/>
                  </a:cubicBezTo>
                  <a:cubicBezTo>
                    <a:pt x="34428" y="7369"/>
                    <a:pt x="34445" y="7470"/>
                    <a:pt x="34445" y="7554"/>
                  </a:cubicBezTo>
                  <a:cubicBezTo>
                    <a:pt x="34445" y="7621"/>
                    <a:pt x="34445" y="7688"/>
                    <a:pt x="34411" y="7755"/>
                  </a:cubicBezTo>
                  <a:cubicBezTo>
                    <a:pt x="34310" y="8159"/>
                    <a:pt x="34092" y="8511"/>
                    <a:pt x="33840" y="8848"/>
                  </a:cubicBezTo>
                  <a:cubicBezTo>
                    <a:pt x="33722" y="8982"/>
                    <a:pt x="33605" y="9116"/>
                    <a:pt x="33487" y="9251"/>
                  </a:cubicBezTo>
                  <a:cubicBezTo>
                    <a:pt x="33067" y="8780"/>
                    <a:pt x="32664" y="8276"/>
                    <a:pt x="32546" y="7638"/>
                  </a:cubicBezTo>
                  <a:cubicBezTo>
                    <a:pt x="32529" y="7503"/>
                    <a:pt x="32563" y="7352"/>
                    <a:pt x="32630" y="7235"/>
                  </a:cubicBezTo>
                  <a:cubicBezTo>
                    <a:pt x="32647" y="7184"/>
                    <a:pt x="32681" y="7151"/>
                    <a:pt x="32731" y="7117"/>
                  </a:cubicBezTo>
                  <a:cubicBezTo>
                    <a:pt x="32773" y="7083"/>
                    <a:pt x="32828" y="7067"/>
                    <a:pt x="32884" y="7067"/>
                  </a:cubicBezTo>
                  <a:close/>
                  <a:moveTo>
                    <a:pt x="30869" y="163"/>
                  </a:moveTo>
                  <a:cubicBezTo>
                    <a:pt x="31487" y="163"/>
                    <a:pt x="32060" y="381"/>
                    <a:pt x="32580" y="816"/>
                  </a:cubicBezTo>
                  <a:cubicBezTo>
                    <a:pt x="32748" y="967"/>
                    <a:pt x="32899" y="1119"/>
                    <a:pt x="33033" y="1287"/>
                  </a:cubicBezTo>
                  <a:cubicBezTo>
                    <a:pt x="33185" y="1471"/>
                    <a:pt x="33285" y="1690"/>
                    <a:pt x="33420" y="1892"/>
                  </a:cubicBezTo>
                  <a:cubicBezTo>
                    <a:pt x="33437" y="1908"/>
                    <a:pt x="33470" y="1942"/>
                    <a:pt x="33487" y="1959"/>
                  </a:cubicBezTo>
                  <a:cubicBezTo>
                    <a:pt x="33504" y="1959"/>
                    <a:pt x="33554" y="1925"/>
                    <a:pt x="33554" y="1892"/>
                  </a:cubicBezTo>
                  <a:cubicBezTo>
                    <a:pt x="33571" y="1875"/>
                    <a:pt x="33571" y="1858"/>
                    <a:pt x="33571" y="1858"/>
                  </a:cubicBezTo>
                  <a:cubicBezTo>
                    <a:pt x="33756" y="1421"/>
                    <a:pt x="34092" y="1102"/>
                    <a:pt x="34428" y="799"/>
                  </a:cubicBezTo>
                  <a:cubicBezTo>
                    <a:pt x="34947" y="367"/>
                    <a:pt x="35557" y="164"/>
                    <a:pt x="36163" y="164"/>
                  </a:cubicBezTo>
                  <a:cubicBezTo>
                    <a:pt x="36498" y="164"/>
                    <a:pt x="36833" y="226"/>
                    <a:pt x="37150" y="346"/>
                  </a:cubicBezTo>
                  <a:cubicBezTo>
                    <a:pt x="37402" y="447"/>
                    <a:pt x="37654" y="598"/>
                    <a:pt x="37889" y="766"/>
                  </a:cubicBezTo>
                  <a:cubicBezTo>
                    <a:pt x="38309" y="1102"/>
                    <a:pt x="38511" y="1572"/>
                    <a:pt x="38645" y="2076"/>
                  </a:cubicBezTo>
                  <a:cubicBezTo>
                    <a:pt x="38797" y="2765"/>
                    <a:pt x="38713" y="3420"/>
                    <a:pt x="38427" y="4059"/>
                  </a:cubicBezTo>
                  <a:cubicBezTo>
                    <a:pt x="37906" y="5201"/>
                    <a:pt x="37150" y="6159"/>
                    <a:pt x="36209" y="6982"/>
                  </a:cubicBezTo>
                  <a:cubicBezTo>
                    <a:pt x="36058" y="7117"/>
                    <a:pt x="35890" y="7268"/>
                    <a:pt x="35722" y="7419"/>
                  </a:cubicBezTo>
                  <a:cubicBezTo>
                    <a:pt x="35117" y="7957"/>
                    <a:pt x="34512" y="8528"/>
                    <a:pt x="33958" y="9116"/>
                  </a:cubicBezTo>
                  <a:cubicBezTo>
                    <a:pt x="33874" y="9200"/>
                    <a:pt x="33790" y="9268"/>
                    <a:pt x="33706" y="9335"/>
                  </a:cubicBezTo>
                  <a:cubicBezTo>
                    <a:pt x="33689" y="9352"/>
                    <a:pt x="33655" y="9352"/>
                    <a:pt x="33622" y="9352"/>
                  </a:cubicBezTo>
                  <a:cubicBezTo>
                    <a:pt x="33706" y="9234"/>
                    <a:pt x="33790" y="9133"/>
                    <a:pt x="33890" y="9032"/>
                  </a:cubicBezTo>
                  <a:cubicBezTo>
                    <a:pt x="34210" y="8629"/>
                    <a:pt x="34462" y="8209"/>
                    <a:pt x="34562" y="7688"/>
                  </a:cubicBezTo>
                  <a:cubicBezTo>
                    <a:pt x="34579" y="7655"/>
                    <a:pt x="34579" y="7604"/>
                    <a:pt x="34579" y="7554"/>
                  </a:cubicBezTo>
                  <a:cubicBezTo>
                    <a:pt x="34579" y="7520"/>
                    <a:pt x="34579" y="7487"/>
                    <a:pt x="34579" y="7453"/>
                  </a:cubicBezTo>
                  <a:cubicBezTo>
                    <a:pt x="34546" y="7218"/>
                    <a:pt x="34445" y="7033"/>
                    <a:pt x="34210" y="6966"/>
                  </a:cubicBezTo>
                  <a:cubicBezTo>
                    <a:pt x="34163" y="6951"/>
                    <a:pt x="34118" y="6945"/>
                    <a:pt x="34074" y="6945"/>
                  </a:cubicBezTo>
                  <a:cubicBezTo>
                    <a:pt x="33914" y="6945"/>
                    <a:pt x="33774" y="7035"/>
                    <a:pt x="33655" y="7167"/>
                  </a:cubicBezTo>
                  <a:cubicBezTo>
                    <a:pt x="33588" y="7218"/>
                    <a:pt x="33538" y="7285"/>
                    <a:pt x="33487" y="7352"/>
                  </a:cubicBezTo>
                  <a:cubicBezTo>
                    <a:pt x="33437" y="7285"/>
                    <a:pt x="33386" y="7218"/>
                    <a:pt x="33319" y="7151"/>
                  </a:cubicBezTo>
                  <a:cubicBezTo>
                    <a:pt x="33203" y="7034"/>
                    <a:pt x="33066" y="6938"/>
                    <a:pt x="32903" y="6938"/>
                  </a:cubicBezTo>
                  <a:cubicBezTo>
                    <a:pt x="32854" y="6938"/>
                    <a:pt x="32802" y="6946"/>
                    <a:pt x="32748" y="6966"/>
                  </a:cubicBezTo>
                  <a:cubicBezTo>
                    <a:pt x="32681" y="6999"/>
                    <a:pt x="32647" y="7016"/>
                    <a:pt x="32597" y="7050"/>
                  </a:cubicBezTo>
                  <a:cubicBezTo>
                    <a:pt x="32462" y="7167"/>
                    <a:pt x="32395" y="7335"/>
                    <a:pt x="32395" y="7520"/>
                  </a:cubicBezTo>
                  <a:cubicBezTo>
                    <a:pt x="32395" y="7671"/>
                    <a:pt x="32445" y="7823"/>
                    <a:pt x="32479" y="7974"/>
                  </a:cubicBezTo>
                  <a:cubicBezTo>
                    <a:pt x="32647" y="8444"/>
                    <a:pt x="32933" y="8831"/>
                    <a:pt x="33252" y="9217"/>
                  </a:cubicBezTo>
                  <a:cubicBezTo>
                    <a:pt x="33285" y="9251"/>
                    <a:pt x="33319" y="9301"/>
                    <a:pt x="33336" y="9368"/>
                  </a:cubicBezTo>
                  <a:cubicBezTo>
                    <a:pt x="33285" y="9335"/>
                    <a:pt x="33235" y="9301"/>
                    <a:pt x="33185" y="9268"/>
                  </a:cubicBezTo>
                  <a:cubicBezTo>
                    <a:pt x="33084" y="9167"/>
                    <a:pt x="32983" y="9083"/>
                    <a:pt x="32882" y="8982"/>
                  </a:cubicBezTo>
                  <a:cubicBezTo>
                    <a:pt x="32261" y="8310"/>
                    <a:pt x="31589" y="7705"/>
                    <a:pt x="30900" y="7100"/>
                  </a:cubicBezTo>
                  <a:cubicBezTo>
                    <a:pt x="30177" y="6462"/>
                    <a:pt x="29522" y="5773"/>
                    <a:pt x="29035" y="4949"/>
                  </a:cubicBezTo>
                  <a:cubicBezTo>
                    <a:pt x="28732" y="4445"/>
                    <a:pt x="28447" y="3941"/>
                    <a:pt x="28329" y="3370"/>
                  </a:cubicBezTo>
                  <a:cubicBezTo>
                    <a:pt x="28178" y="2681"/>
                    <a:pt x="28279" y="2043"/>
                    <a:pt x="28581" y="1421"/>
                  </a:cubicBezTo>
                  <a:cubicBezTo>
                    <a:pt x="28631" y="1303"/>
                    <a:pt x="28699" y="1203"/>
                    <a:pt x="28766" y="1102"/>
                  </a:cubicBezTo>
                  <a:cubicBezTo>
                    <a:pt x="29102" y="648"/>
                    <a:pt x="29572" y="413"/>
                    <a:pt x="30127" y="262"/>
                  </a:cubicBezTo>
                  <a:cubicBezTo>
                    <a:pt x="30381" y="196"/>
                    <a:pt x="30628" y="163"/>
                    <a:pt x="30869" y="163"/>
                  </a:cubicBezTo>
                  <a:close/>
                  <a:moveTo>
                    <a:pt x="30883" y="1"/>
                  </a:moveTo>
                  <a:cubicBezTo>
                    <a:pt x="30692" y="1"/>
                    <a:pt x="30496" y="21"/>
                    <a:pt x="30295" y="60"/>
                  </a:cubicBezTo>
                  <a:cubicBezTo>
                    <a:pt x="29723" y="178"/>
                    <a:pt x="29287" y="379"/>
                    <a:pt x="28951" y="648"/>
                  </a:cubicBezTo>
                  <a:cubicBezTo>
                    <a:pt x="28514" y="1018"/>
                    <a:pt x="28279" y="1522"/>
                    <a:pt x="28161" y="2110"/>
                  </a:cubicBezTo>
                  <a:cubicBezTo>
                    <a:pt x="28144" y="2127"/>
                    <a:pt x="28144" y="2144"/>
                    <a:pt x="28144" y="2160"/>
                  </a:cubicBezTo>
                  <a:cubicBezTo>
                    <a:pt x="28144" y="2177"/>
                    <a:pt x="28144" y="2177"/>
                    <a:pt x="28144" y="2177"/>
                  </a:cubicBezTo>
                  <a:cubicBezTo>
                    <a:pt x="28111" y="2362"/>
                    <a:pt x="28094" y="2564"/>
                    <a:pt x="28060" y="2732"/>
                  </a:cubicBezTo>
                  <a:cubicBezTo>
                    <a:pt x="27942" y="2614"/>
                    <a:pt x="27825" y="2480"/>
                    <a:pt x="27674" y="2379"/>
                  </a:cubicBezTo>
                  <a:cubicBezTo>
                    <a:pt x="27539" y="2278"/>
                    <a:pt x="27371" y="2177"/>
                    <a:pt x="27203" y="2127"/>
                  </a:cubicBezTo>
                  <a:cubicBezTo>
                    <a:pt x="27170" y="2115"/>
                    <a:pt x="27139" y="2109"/>
                    <a:pt x="27110" y="2109"/>
                  </a:cubicBezTo>
                  <a:cubicBezTo>
                    <a:pt x="26981" y="2109"/>
                    <a:pt x="26910" y="2224"/>
                    <a:pt x="26951" y="2362"/>
                  </a:cubicBezTo>
                  <a:cubicBezTo>
                    <a:pt x="26985" y="2480"/>
                    <a:pt x="27052" y="2597"/>
                    <a:pt x="27136" y="2681"/>
                  </a:cubicBezTo>
                  <a:cubicBezTo>
                    <a:pt x="27354" y="2866"/>
                    <a:pt x="27590" y="3017"/>
                    <a:pt x="27825" y="3185"/>
                  </a:cubicBezTo>
                  <a:cubicBezTo>
                    <a:pt x="27842" y="3219"/>
                    <a:pt x="27875" y="3236"/>
                    <a:pt x="27926" y="3252"/>
                  </a:cubicBezTo>
                  <a:cubicBezTo>
                    <a:pt x="27942" y="3252"/>
                    <a:pt x="27942" y="3269"/>
                    <a:pt x="27959" y="3269"/>
                  </a:cubicBezTo>
                  <a:cubicBezTo>
                    <a:pt x="27942" y="3269"/>
                    <a:pt x="27926" y="3269"/>
                    <a:pt x="27926" y="3286"/>
                  </a:cubicBezTo>
                  <a:lnTo>
                    <a:pt x="27892" y="3286"/>
                  </a:lnTo>
                  <a:cubicBezTo>
                    <a:pt x="27858" y="3303"/>
                    <a:pt x="27825" y="3303"/>
                    <a:pt x="27808" y="3303"/>
                  </a:cubicBezTo>
                  <a:cubicBezTo>
                    <a:pt x="27791" y="3320"/>
                    <a:pt x="27774" y="3320"/>
                    <a:pt x="27741" y="3320"/>
                  </a:cubicBezTo>
                  <a:cubicBezTo>
                    <a:pt x="27573" y="3370"/>
                    <a:pt x="27405" y="3471"/>
                    <a:pt x="27287" y="3622"/>
                  </a:cubicBezTo>
                  <a:cubicBezTo>
                    <a:pt x="27153" y="3807"/>
                    <a:pt x="27237" y="4009"/>
                    <a:pt x="27472" y="4025"/>
                  </a:cubicBezTo>
                  <a:cubicBezTo>
                    <a:pt x="27491" y="4029"/>
                    <a:pt x="27511" y="4030"/>
                    <a:pt x="27531" y="4030"/>
                  </a:cubicBezTo>
                  <a:cubicBezTo>
                    <a:pt x="27617" y="4030"/>
                    <a:pt x="27710" y="4005"/>
                    <a:pt x="27791" y="3992"/>
                  </a:cubicBezTo>
                  <a:cubicBezTo>
                    <a:pt x="27825" y="3975"/>
                    <a:pt x="27858" y="3958"/>
                    <a:pt x="27926" y="3941"/>
                  </a:cubicBezTo>
                  <a:lnTo>
                    <a:pt x="27926" y="3941"/>
                  </a:lnTo>
                  <a:cubicBezTo>
                    <a:pt x="27892" y="4009"/>
                    <a:pt x="27875" y="4025"/>
                    <a:pt x="27858" y="4059"/>
                  </a:cubicBezTo>
                  <a:cubicBezTo>
                    <a:pt x="27774" y="4227"/>
                    <a:pt x="27690" y="4395"/>
                    <a:pt x="27623" y="4563"/>
                  </a:cubicBezTo>
                  <a:cubicBezTo>
                    <a:pt x="27590" y="4664"/>
                    <a:pt x="27606" y="4765"/>
                    <a:pt x="27690" y="4849"/>
                  </a:cubicBezTo>
                  <a:cubicBezTo>
                    <a:pt x="27737" y="4880"/>
                    <a:pt x="27784" y="4893"/>
                    <a:pt x="27831" y="4893"/>
                  </a:cubicBezTo>
                  <a:cubicBezTo>
                    <a:pt x="27885" y="4893"/>
                    <a:pt x="27939" y="4876"/>
                    <a:pt x="27993" y="4849"/>
                  </a:cubicBezTo>
                  <a:cubicBezTo>
                    <a:pt x="28060" y="4815"/>
                    <a:pt x="28111" y="4765"/>
                    <a:pt x="28161" y="4697"/>
                  </a:cubicBezTo>
                  <a:cubicBezTo>
                    <a:pt x="28262" y="4563"/>
                    <a:pt x="28363" y="4429"/>
                    <a:pt x="28447" y="4277"/>
                  </a:cubicBezTo>
                  <a:cubicBezTo>
                    <a:pt x="28547" y="4378"/>
                    <a:pt x="28564" y="4479"/>
                    <a:pt x="28497" y="4613"/>
                  </a:cubicBezTo>
                  <a:cubicBezTo>
                    <a:pt x="28463" y="4664"/>
                    <a:pt x="28430" y="4714"/>
                    <a:pt x="28396" y="4765"/>
                  </a:cubicBezTo>
                  <a:cubicBezTo>
                    <a:pt x="28010" y="5302"/>
                    <a:pt x="27522" y="5655"/>
                    <a:pt x="26901" y="5840"/>
                  </a:cubicBezTo>
                  <a:cubicBezTo>
                    <a:pt x="26380" y="5991"/>
                    <a:pt x="25876" y="6058"/>
                    <a:pt x="25338" y="6058"/>
                  </a:cubicBezTo>
                  <a:cubicBezTo>
                    <a:pt x="25308" y="6059"/>
                    <a:pt x="25277" y="6059"/>
                    <a:pt x="25247" y="6059"/>
                  </a:cubicBezTo>
                  <a:cubicBezTo>
                    <a:pt x="24307" y="6059"/>
                    <a:pt x="23430" y="5808"/>
                    <a:pt x="22616" y="5353"/>
                  </a:cubicBezTo>
                  <a:cubicBezTo>
                    <a:pt x="22515" y="5302"/>
                    <a:pt x="22431" y="5252"/>
                    <a:pt x="22381" y="5168"/>
                  </a:cubicBezTo>
                  <a:cubicBezTo>
                    <a:pt x="22280" y="5050"/>
                    <a:pt x="22196" y="4933"/>
                    <a:pt x="22129" y="4815"/>
                  </a:cubicBezTo>
                  <a:cubicBezTo>
                    <a:pt x="22079" y="4748"/>
                    <a:pt x="22028" y="4664"/>
                    <a:pt x="21978" y="4580"/>
                  </a:cubicBezTo>
                  <a:cubicBezTo>
                    <a:pt x="21978" y="4580"/>
                    <a:pt x="21978" y="4563"/>
                    <a:pt x="21961" y="4563"/>
                  </a:cubicBezTo>
                  <a:cubicBezTo>
                    <a:pt x="21877" y="4395"/>
                    <a:pt x="21810" y="4210"/>
                    <a:pt x="21709" y="4059"/>
                  </a:cubicBezTo>
                  <a:cubicBezTo>
                    <a:pt x="21642" y="3941"/>
                    <a:pt x="21541" y="3824"/>
                    <a:pt x="21440" y="3723"/>
                  </a:cubicBezTo>
                  <a:cubicBezTo>
                    <a:pt x="21396" y="3679"/>
                    <a:pt x="21347" y="3658"/>
                    <a:pt x="21296" y="3658"/>
                  </a:cubicBezTo>
                  <a:cubicBezTo>
                    <a:pt x="21250" y="3658"/>
                    <a:pt x="21202" y="3674"/>
                    <a:pt x="21155" y="3706"/>
                  </a:cubicBezTo>
                  <a:cubicBezTo>
                    <a:pt x="21054" y="3773"/>
                    <a:pt x="21054" y="3874"/>
                    <a:pt x="21087" y="3975"/>
                  </a:cubicBezTo>
                  <a:cubicBezTo>
                    <a:pt x="21104" y="4042"/>
                    <a:pt x="21138" y="4093"/>
                    <a:pt x="21171" y="4143"/>
                  </a:cubicBezTo>
                  <a:cubicBezTo>
                    <a:pt x="21423" y="4529"/>
                    <a:pt x="21675" y="4916"/>
                    <a:pt x="22062" y="5185"/>
                  </a:cubicBezTo>
                  <a:cubicBezTo>
                    <a:pt x="22079" y="5201"/>
                    <a:pt x="22079" y="5218"/>
                    <a:pt x="22095" y="5235"/>
                  </a:cubicBezTo>
                  <a:cubicBezTo>
                    <a:pt x="21961" y="5302"/>
                    <a:pt x="21827" y="5386"/>
                    <a:pt x="21692" y="5454"/>
                  </a:cubicBezTo>
                  <a:cubicBezTo>
                    <a:pt x="21014" y="5807"/>
                    <a:pt x="20298" y="5967"/>
                    <a:pt x="19554" y="5967"/>
                  </a:cubicBezTo>
                  <a:cubicBezTo>
                    <a:pt x="19450" y="5967"/>
                    <a:pt x="19345" y="5964"/>
                    <a:pt x="19239" y="5958"/>
                  </a:cubicBezTo>
                  <a:cubicBezTo>
                    <a:pt x="18567" y="5924"/>
                    <a:pt x="17929" y="5722"/>
                    <a:pt x="17290" y="5487"/>
                  </a:cubicBezTo>
                  <a:cubicBezTo>
                    <a:pt x="16736" y="5252"/>
                    <a:pt x="16164" y="5033"/>
                    <a:pt x="15627" y="4731"/>
                  </a:cubicBezTo>
                  <a:cubicBezTo>
                    <a:pt x="15358" y="4597"/>
                    <a:pt x="15072" y="4479"/>
                    <a:pt x="14803" y="4378"/>
                  </a:cubicBezTo>
                  <a:cubicBezTo>
                    <a:pt x="14652" y="4328"/>
                    <a:pt x="14518" y="4277"/>
                    <a:pt x="14383" y="4227"/>
                  </a:cubicBezTo>
                  <a:cubicBezTo>
                    <a:pt x="14367" y="4227"/>
                    <a:pt x="14367" y="4227"/>
                    <a:pt x="14350" y="4210"/>
                  </a:cubicBezTo>
                  <a:cubicBezTo>
                    <a:pt x="13963" y="4076"/>
                    <a:pt x="13543" y="4009"/>
                    <a:pt x="13140" y="4009"/>
                  </a:cubicBezTo>
                  <a:cubicBezTo>
                    <a:pt x="12989" y="4009"/>
                    <a:pt x="12854" y="4042"/>
                    <a:pt x="12754" y="4143"/>
                  </a:cubicBezTo>
                  <a:lnTo>
                    <a:pt x="12737" y="4143"/>
                  </a:lnTo>
                  <a:cubicBezTo>
                    <a:pt x="12720" y="4160"/>
                    <a:pt x="12703" y="4193"/>
                    <a:pt x="12703" y="4210"/>
                  </a:cubicBezTo>
                  <a:cubicBezTo>
                    <a:pt x="12636" y="4311"/>
                    <a:pt x="12670" y="4445"/>
                    <a:pt x="12804" y="4496"/>
                  </a:cubicBezTo>
                  <a:lnTo>
                    <a:pt x="12854" y="4529"/>
                  </a:lnTo>
                  <a:cubicBezTo>
                    <a:pt x="12905" y="4546"/>
                    <a:pt x="12955" y="4563"/>
                    <a:pt x="13022" y="4563"/>
                  </a:cubicBezTo>
                  <a:cubicBezTo>
                    <a:pt x="13325" y="4580"/>
                    <a:pt x="13627" y="4597"/>
                    <a:pt x="13913" y="4613"/>
                  </a:cubicBezTo>
                  <a:cubicBezTo>
                    <a:pt x="14131" y="4613"/>
                    <a:pt x="14350" y="4613"/>
                    <a:pt x="14568" y="4630"/>
                  </a:cubicBezTo>
                  <a:cubicBezTo>
                    <a:pt x="14652" y="4630"/>
                    <a:pt x="14736" y="4630"/>
                    <a:pt x="14820" y="4647"/>
                  </a:cubicBezTo>
                  <a:cubicBezTo>
                    <a:pt x="15072" y="4664"/>
                    <a:pt x="15324" y="4748"/>
                    <a:pt x="15559" y="4899"/>
                  </a:cubicBezTo>
                  <a:cubicBezTo>
                    <a:pt x="15495" y="4896"/>
                    <a:pt x="15431" y="4895"/>
                    <a:pt x="15366" y="4895"/>
                  </a:cubicBezTo>
                  <a:cubicBezTo>
                    <a:pt x="15044" y="4895"/>
                    <a:pt x="14722" y="4930"/>
                    <a:pt x="14400" y="5000"/>
                  </a:cubicBezTo>
                  <a:cubicBezTo>
                    <a:pt x="13812" y="5151"/>
                    <a:pt x="13207" y="5319"/>
                    <a:pt x="12602" y="5470"/>
                  </a:cubicBezTo>
                  <a:cubicBezTo>
                    <a:pt x="12182" y="5588"/>
                    <a:pt x="11745" y="5689"/>
                    <a:pt x="11309" y="5806"/>
                  </a:cubicBezTo>
                  <a:cubicBezTo>
                    <a:pt x="11117" y="5850"/>
                    <a:pt x="10926" y="5868"/>
                    <a:pt x="10735" y="5868"/>
                  </a:cubicBezTo>
                  <a:cubicBezTo>
                    <a:pt x="10405" y="5868"/>
                    <a:pt x="10076" y="5814"/>
                    <a:pt x="9746" y="5739"/>
                  </a:cubicBezTo>
                  <a:cubicBezTo>
                    <a:pt x="9141" y="5605"/>
                    <a:pt x="8536" y="5420"/>
                    <a:pt x="8032" y="5050"/>
                  </a:cubicBezTo>
                  <a:cubicBezTo>
                    <a:pt x="7948" y="5000"/>
                    <a:pt x="7915" y="4949"/>
                    <a:pt x="7915" y="4849"/>
                  </a:cubicBezTo>
                  <a:cubicBezTo>
                    <a:pt x="7898" y="4765"/>
                    <a:pt x="7864" y="4681"/>
                    <a:pt x="7831" y="4613"/>
                  </a:cubicBezTo>
                  <a:cubicBezTo>
                    <a:pt x="7769" y="4502"/>
                    <a:pt x="7634" y="4436"/>
                    <a:pt x="7520" y="4436"/>
                  </a:cubicBezTo>
                  <a:cubicBezTo>
                    <a:pt x="7479" y="4436"/>
                    <a:pt x="7441" y="4445"/>
                    <a:pt x="7411" y="4462"/>
                  </a:cubicBezTo>
                  <a:cubicBezTo>
                    <a:pt x="7310" y="4529"/>
                    <a:pt x="7243" y="4664"/>
                    <a:pt x="7259" y="4798"/>
                  </a:cubicBezTo>
                  <a:cubicBezTo>
                    <a:pt x="7276" y="4832"/>
                    <a:pt x="7276" y="4882"/>
                    <a:pt x="7293" y="4916"/>
                  </a:cubicBezTo>
                  <a:cubicBezTo>
                    <a:pt x="7370" y="5031"/>
                    <a:pt x="7505" y="5107"/>
                    <a:pt x="7640" y="5107"/>
                  </a:cubicBezTo>
                  <a:cubicBezTo>
                    <a:pt x="7682" y="5107"/>
                    <a:pt x="7723" y="5100"/>
                    <a:pt x="7763" y="5084"/>
                  </a:cubicBezTo>
                  <a:cubicBezTo>
                    <a:pt x="7786" y="5084"/>
                    <a:pt x="7808" y="5076"/>
                    <a:pt x="7826" y="5076"/>
                  </a:cubicBezTo>
                  <a:cubicBezTo>
                    <a:pt x="7834" y="5076"/>
                    <a:pt x="7842" y="5078"/>
                    <a:pt x="7847" y="5084"/>
                  </a:cubicBezTo>
                  <a:cubicBezTo>
                    <a:pt x="7881" y="5084"/>
                    <a:pt x="7915" y="5101"/>
                    <a:pt x="7948" y="5117"/>
                  </a:cubicBezTo>
                  <a:cubicBezTo>
                    <a:pt x="8133" y="5235"/>
                    <a:pt x="8335" y="5353"/>
                    <a:pt x="8519" y="5470"/>
                  </a:cubicBezTo>
                  <a:cubicBezTo>
                    <a:pt x="8553" y="5487"/>
                    <a:pt x="8587" y="5504"/>
                    <a:pt x="8620" y="5521"/>
                  </a:cubicBezTo>
                  <a:cubicBezTo>
                    <a:pt x="8387" y="5643"/>
                    <a:pt x="8154" y="5706"/>
                    <a:pt x="7912" y="5706"/>
                  </a:cubicBezTo>
                  <a:cubicBezTo>
                    <a:pt x="7787" y="5706"/>
                    <a:pt x="7659" y="5689"/>
                    <a:pt x="7528" y="5655"/>
                  </a:cubicBezTo>
                  <a:cubicBezTo>
                    <a:pt x="7461" y="5622"/>
                    <a:pt x="7411" y="5605"/>
                    <a:pt x="7394" y="5504"/>
                  </a:cubicBezTo>
                  <a:cubicBezTo>
                    <a:pt x="7377" y="5386"/>
                    <a:pt x="7327" y="5269"/>
                    <a:pt x="7192" y="5235"/>
                  </a:cubicBezTo>
                  <a:cubicBezTo>
                    <a:pt x="7167" y="5227"/>
                    <a:pt x="7138" y="5222"/>
                    <a:pt x="7108" y="5222"/>
                  </a:cubicBezTo>
                  <a:cubicBezTo>
                    <a:pt x="7079" y="5222"/>
                    <a:pt x="7049" y="5227"/>
                    <a:pt x="7024" y="5235"/>
                  </a:cubicBezTo>
                  <a:cubicBezTo>
                    <a:pt x="6957" y="5269"/>
                    <a:pt x="6890" y="5319"/>
                    <a:pt x="6839" y="5386"/>
                  </a:cubicBezTo>
                  <a:cubicBezTo>
                    <a:pt x="6772" y="5504"/>
                    <a:pt x="6806" y="5672"/>
                    <a:pt x="6907" y="5790"/>
                  </a:cubicBezTo>
                  <a:cubicBezTo>
                    <a:pt x="6965" y="5838"/>
                    <a:pt x="7041" y="5865"/>
                    <a:pt x="7117" y="5865"/>
                  </a:cubicBezTo>
                  <a:cubicBezTo>
                    <a:pt x="7172" y="5865"/>
                    <a:pt x="7227" y="5851"/>
                    <a:pt x="7276" y="5823"/>
                  </a:cubicBezTo>
                  <a:cubicBezTo>
                    <a:pt x="7310" y="5790"/>
                    <a:pt x="7343" y="5756"/>
                    <a:pt x="7394" y="5722"/>
                  </a:cubicBezTo>
                  <a:lnTo>
                    <a:pt x="7444" y="5722"/>
                  </a:lnTo>
                  <a:cubicBezTo>
                    <a:pt x="7461" y="5739"/>
                    <a:pt x="7478" y="5739"/>
                    <a:pt x="7511" y="5756"/>
                  </a:cubicBezTo>
                  <a:cubicBezTo>
                    <a:pt x="7528" y="5756"/>
                    <a:pt x="7562" y="5773"/>
                    <a:pt x="7579" y="5773"/>
                  </a:cubicBezTo>
                  <a:cubicBezTo>
                    <a:pt x="7704" y="5807"/>
                    <a:pt x="7830" y="5824"/>
                    <a:pt x="7954" y="5824"/>
                  </a:cubicBezTo>
                  <a:cubicBezTo>
                    <a:pt x="8196" y="5824"/>
                    <a:pt x="8432" y="5760"/>
                    <a:pt x="8654" y="5638"/>
                  </a:cubicBezTo>
                  <a:cubicBezTo>
                    <a:pt x="8709" y="5611"/>
                    <a:pt x="8755" y="5598"/>
                    <a:pt x="8801" y="5598"/>
                  </a:cubicBezTo>
                  <a:cubicBezTo>
                    <a:pt x="8839" y="5598"/>
                    <a:pt x="8877" y="5606"/>
                    <a:pt x="8923" y="5622"/>
                  </a:cubicBezTo>
                  <a:cubicBezTo>
                    <a:pt x="9225" y="5706"/>
                    <a:pt x="9544" y="5806"/>
                    <a:pt x="9847" y="5874"/>
                  </a:cubicBezTo>
                  <a:cubicBezTo>
                    <a:pt x="10082" y="5924"/>
                    <a:pt x="10300" y="5941"/>
                    <a:pt x="10536" y="5974"/>
                  </a:cubicBezTo>
                  <a:cubicBezTo>
                    <a:pt x="10452" y="6025"/>
                    <a:pt x="10368" y="6042"/>
                    <a:pt x="10300" y="6058"/>
                  </a:cubicBezTo>
                  <a:cubicBezTo>
                    <a:pt x="9494" y="6260"/>
                    <a:pt x="8671" y="6428"/>
                    <a:pt x="7831" y="6445"/>
                  </a:cubicBezTo>
                  <a:cubicBezTo>
                    <a:pt x="7741" y="6448"/>
                    <a:pt x="7651" y="6449"/>
                    <a:pt x="7561" y="6449"/>
                  </a:cubicBezTo>
                  <a:cubicBezTo>
                    <a:pt x="7158" y="6449"/>
                    <a:pt x="6747" y="6422"/>
                    <a:pt x="6335" y="6394"/>
                  </a:cubicBezTo>
                  <a:cubicBezTo>
                    <a:pt x="5613" y="6344"/>
                    <a:pt x="4957" y="6109"/>
                    <a:pt x="4336" y="5722"/>
                  </a:cubicBezTo>
                  <a:cubicBezTo>
                    <a:pt x="4084" y="5571"/>
                    <a:pt x="3865" y="5386"/>
                    <a:pt x="3697" y="5134"/>
                  </a:cubicBezTo>
                  <a:cubicBezTo>
                    <a:pt x="3479" y="4815"/>
                    <a:pt x="3294" y="4479"/>
                    <a:pt x="3176" y="4093"/>
                  </a:cubicBezTo>
                  <a:cubicBezTo>
                    <a:pt x="3143" y="3992"/>
                    <a:pt x="3092" y="3874"/>
                    <a:pt x="3042" y="3757"/>
                  </a:cubicBezTo>
                  <a:cubicBezTo>
                    <a:pt x="2940" y="3567"/>
                    <a:pt x="2698" y="3428"/>
                    <a:pt x="2504" y="3428"/>
                  </a:cubicBezTo>
                  <a:cubicBezTo>
                    <a:pt x="2475" y="3428"/>
                    <a:pt x="2447" y="3431"/>
                    <a:pt x="2420" y="3437"/>
                  </a:cubicBezTo>
                  <a:cubicBezTo>
                    <a:pt x="2185" y="3488"/>
                    <a:pt x="2017" y="3689"/>
                    <a:pt x="1984" y="3941"/>
                  </a:cubicBezTo>
                  <a:cubicBezTo>
                    <a:pt x="1967" y="4143"/>
                    <a:pt x="1984" y="4345"/>
                    <a:pt x="2084" y="4529"/>
                  </a:cubicBezTo>
                  <a:cubicBezTo>
                    <a:pt x="2118" y="4613"/>
                    <a:pt x="2168" y="4697"/>
                    <a:pt x="2219" y="4832"/>
                  </a:cubicBezTo>
                  <a:cubicBezTo>
                    <a:pt x="2168" y="4798"/>
                    <a:pt x="2118" y="4765"/>
                    <a:pt x="2068" y="4731"/>
                  </a:cubicBezTo>
                  <a:cubicBezTo>
                    <a:pt x="2051" y="4697"/>
                    <a:pt x="2017" y="4681"/>
                    <a:pt x="1984" y="4664"/>
                  </a:cubicBezTo>
                  <a:cubicBezTo>
                    <a:pt x="1984" y="4647"/>
                    <a:pt x="1984" y="4647"/>
                    <a:pt x="1984" y="4647"/>
                  </a:cubicBezTo>
                  <a:cubicBezTo>
                    <a:pt x="1900" y="4580"/>
                    <a:pt x="1849" y="4513"/>
                    <a:pt x="1799" y="4429"/>
                  </a:cubicBezTo>
                  <a:cubicBezTo>
                    <a:pt x="1732" y="4311"/>
                    <a:pt x="1698" y="4193"/>
                    <a:pt x="1698" y="4059"/>
                  </a:cubicBezTo>
                  <a:lnTo>
                    <a:pt x="1698" y="4025"/>
                  </a:lnTo>
                  <a:cubicBezTo>
                    <a:pt x="1698" y="3925"/>
                    <a:pt x="1715" y="3807"/>
                    <a:pt x="1698" y="3706"/>
                  </a:cubicBezTo>
                  <a:cubicBezTo>
                    <a:pt x="1698" y="3605"/>
                    <a:pt x="1681" y="3505"/>
                    <a:pt x="1648" y="3420"/>
                  </a:cubicBezTo>
                  <a:cubicBezTo>
                    <a:pt x="1631" y="3370"/>
                    <a:pt x="1547" y="3303"/>
                    <a:pt x="1496" y="3303"/>
                  </a:cubicBezTo>
                  <a:cubicBezTo>
                    <a:pt x="1446" y="3303"/>
                    <a:pt x="1379" y="3370"/>
                    <a:pt x="1328" y="3404"/>
                  </a:cubicBezTo>
                  <a:cubicBezTo>
                    <a:pt x="1311" y="3420"/>
                    <a:pt x="1295" y="3454"/>
                    <a:pt x="1278" y="3488"/>
                  </a:cubicBezTo>
                  <a:cubicBezTo>
                    <a:pt x="1140" y="3332"/>
                    <a:pt x="1064" y="3252"/>
                    <a:pt x="997" y="3252"/>
                  </a:cubicBezTo>
                  <a:cubicBezTo>
                    <a:pt x="935" y="3252"/>
                    <a:pt x="880" y="3324"/>
                    <a:pt x="791" y="3471"/>
                  </a:cubicBezTo>
                  <a:cubicBezTo>
                    <a:pt x="701" y="3441"/>
                    <a:pt x="605" y="3387"/>
                    <a:pt x="518" y="3387"/>
                  </a:cubicBezTo>
                  <a:cubicBezTo>
                    <a:pt x="458" y="3387"/>
                    <a:pt x="402" y="3413"/>
                    <a:pt x="354" y="3488"/>
                  </a:cubicBezTo>
                  <a:cubicBezTo>
                    <a:pt x="219" y="3689"/>
                    <a:pt x="404" y="3790"/>
                    <a:pt x="522" y="3908"/>
                  </a:cubicBezTo>
                  <a:cubicBezTo>
                    <a:pt x="303" y="4109"/>
                    <a:pt x="337" y="4294"/>
                    <a:pt x="606" y="4395"/>
                  </a:cubicBezTo>
                  <a:cubicBezTo>
                    <a:pt x="723" y="4429"/>
                    <a:pt x="841" y="4445"/>
                    <a:pt x="959" y="4479"/>
                  </a:cubicBezTo>
                  <a:cubicBezTo>
                    <a:pt x="1110" y="4546"/>
                    <a:pt x="1261" y="4613"/>
                    <a:pt x="1412" y="4681"/>
                  </a:cubicBezTo>
                  <a:cubicBezTo>
                    <a:pt x="1395" y="4681"/>
                    <a:pt x="1395" y="4697"/>
                    <a:pt x="1395" y="4714"/>
                  </a:cubicBezTo>
                  <a:cubicBezTo>
                    <a:pt x="1283" y="4714"/>
                    <a:pt x="1179" y="4707"/>
                    <a:pt x="1072" y="4707"/>
                  </a:cubicBezTo>
                  <a:cubicBezTo>
                    <a:pt x="1018" y="4707"/>
                    <a:pt x="964" y="4709"/>
                    <a:pt x="908" y="4714"/>
                  </a:cubicBezTo>
                  <a:cubicBezTo>
                    <a:pt x="690" y="4731"/>
                    <a:pt x="455" y="4765"/>
                    <a:pt x="270" y="4899"/>
                  </a:cubicBezTo>
                  <a:cubicBezTo>
                    <a:pt x="135" y="4983"/>
                    <a:pt x="1" y="5084"/>
                    <a:pt x="35" y="5269"/>
                  </a:cubicBezTo>
                  <a:cubicBezTo>
                    <a:pt x="68" y="5403"/>
                    <a:pt x="219" y="5521"/>
                    <a:pt x="421" y="5538"/>
                  </a:cubicBezTo>
                  <a:cubicBezTo>
                    <a:pt x="449" y="5543"/>
                    <a:pt x="477" y="5545"/>
                    <a:pt x="504" y="5545"/>
                  </a:cubicBezTo>
                  <a:cubicBezTo>
                    <a:pt x="559" y="5545"/>
                    <a:pt x="611" y="5538"/>
                    <a:pt x="656" y="5538"/>
                  </a:cubicBezTo>
                  <a:cubicBezTo>
                    <a:pt x="774" y="5521"/>
                    <a:pt x="875" y="5504"/>
                    <a:pt x="975" y="5470"/>
                  </a:cubicBezTo>
                  <a:lnTo>
                    <a:pt x="1043" y="5470"/>
                  </a:lnTo>
                  <a:cubicBezTo>
                    <a:pt x="1311" y="5403"/>
                    <a:pt x="1580" y="5353"/>
                    <a:pt x="1849" y="5336"/>
                  </a:cubicBezTo>
                  <a:lnTo>
                    <a:pt x="1866" y="5336"/>
                  </a:lnTo>
                  <a:cubicBezTo>
                    <a:pt x="1950" y="5319"/>
                    <a:pt x="2034" y="5319"/>
                    <a:pt x="2118" y="5319"/>
                  </a:cubicBezTo>
                  <a:lnTo>
                    <a:pt x="2320" y="5319"/>
                  </a:lnTo>
                  <a:cubicBezTo>
                    <a:pt x="2521" y="5336"/>
                    <a:pt x="2740" y="5353"/>
                    <a:pt x="2908" y="5454"/>
                  </a:cubicBezTo>
                  <a:cubicBezTo>
                    <a:pt x="3647" y="5907"/>
                    <a:pt x="4437" y="6193"/>
                    <a:pt x="5260" y="6378"/>
                  </a:cubicBezTo>
                  <a:cubicBezTo>
                    <a:pt x="5596" y="6445"/>
                    <a:pt x="5949" y="6495"/>
                    <a:pt x="6318" y="6562"/>
                  </a:cubicBezTo>
                  <a:cubicBezTo>
                    <a:pt x="6016" y="6596"/>
                    <a:pt x="5730" y="6646"/>
                    <a:pt x="5462" y="6646"/>
                  </a:cubicBezTo>
                  <a:cubicBezTo>
                    <a:pt x="5428" y="6647"/>
                    <a:pt x="5395" y="6647"/>
                    <a:pt x="5362" y="6647"/>
                  </a:cubicBezTo>
                  <a:cubicBezTo>
                    <a:pt x="4476" y="6647"/>
                    <a:pt x="3651" y="6431"/>
                    <a:pt x="2857" y="6058"/>
                  </a:cubicBezTo>
                  <a:cubicBezTo>
                    <a:pt x="2790" y="6025"/>
                    <a:pt x="2706" y="6025"/>
                    <a:pt x="2689" y="5907"/>
                  </a:cubicBezTo>
                  <a:cubicBezTo>
                    <a:pt x="2675" y="5764"/>
                    <a:pt x="2525" y="5644"/>
                    <a:pt x="2377" y="5644"/>
                  </a:cubicBezTo>
                  <a:cubicBezTo>
                    <a:pt x="2352" y="5644"/>
                    <a:pt x="2327" y="5648"/>
                    <a:pt x="2303" y="5655"/>
                  </a:cubicBezTo>
                  <a:cubicBezTo>
                    <a:pt x="2135" y="5689"/>
                    <a:pt x="2000" y="5890"/>
                    <a:pt x="2051" y="6058"/>
                  </a:cubicBezTo>
                  <a:cubicBezTo>
                    <a:pt x="2051" y="6058"/>
                    <a:pt x="2051" y="6075"/>
                    <a:pt x="2051" y="6075"/>
                  </a:cubicBezTo>
                  <a:cubicBezTo>
                    <a:pt x="2051" y="6075"/>
                    <a:pt x="2051" y="6092"/>
                    <a:pt x="2051" y="6092"/>
                  </a:cubicBezTo>
                  <a:cubicBezTo>
                    <a:pt x="2103" y="6210"/>
                    <a:pt x="2228" y="6298"/>
                    <a:pt x="2361" y="6298"/>
                  </a:cubicBezTo>
                  <a:cubicBezTo>
                    <a:pt x="2397" y="6298"/>
                    <a:pt x="2434" y="6291"/>
                    <a:pt x="2471" y="6277"/>
                  </a:cubicBezTo>
                  <a:cubicBezTo>
                    <a:pt x="2521" y="6260"/>
                    <a:pt x="2572" y="6226"/>
                    <a:pt x="2622" y="6210"/>
                  </a:cubicBezTo>
                  <a:cubicBezTo>
                    <a:pt x="2639" y="6193"/>
                    <a:pt x="2672" y="6176"/>
                    <a:pt x="2689" y="6159"/>
                  </a:cubicBezTo>
                  <a:cubicBezTo>
                    <a:pt x="3126" y="6310"/>
                    <a:pt x="3546" y="6445"/>
                    <a:pt x="3983" y="6596"/>
                  </a:cubicBezTo>
                  <a:cubicBezTo>
                    <a:pt x="3882" y="6646"/>
                    <a:pt x="3798" y="6697"/>
                    <a:pt x="3697" y="6730"/>
                  </a:cubicBezTo>
                  <a:cubicBezTo>
                    <a:pt x="3513" y="6764"/>
                    <a:pt x="3328" y="6781"/>
                    <a:pt x="3160" y="6831"/>
                  </a:cubicBezTo>
                  <a:cubicBezTo>
                    <a:pt x="3131" y="6839"/>
                    <a:pt x="3106" y="6844"/>
                    <a:pt x="3082" y="6844"/>
                  </a:cubicBezTo>
                  <a:cubicBezTo>
                    <a:pt x="3009" y="6844"/>
                    <a:pt x="2959" y="6803"/>
                    <a:pt x="2908" y="6714"/>
                  </a:cubicBezTo>
                  <a:cubicBezTo>
                    <a:pt x="2849" y="6619"/>
                    <a:pt x="2748" y="6566"/>
                    <a:pt x="2642" y="6566"/>
                  </a:cubicBezTo>
                  <a:cubicBezTo>
                    <a:pt x="2596" y="6566"/>
                    <a:pt x="2550" y="6576"/>
                    <a:pt x="2504" y="6596"/>
                  </a:cubicBezTo>
                  <a:cubicBezTo>
                    <a:pt x="2488" y="6596"/>
                    <a:pt x="2488" y="6613"/>
                    <a:pt x="2471" y="6613"/>
                  </a:cubicBezTo>
                  <a:cubicBezTo>
                    <a:pt x="2320" y="6697"/>
                    <a:pt x="2252" y="6865"/>
                    <a:pt x="2286" y="6999"/>
                  </a:cubicBezTo>
                  <a:cubicBezTo>
                    <a:pt x="2320" y="7167"/>
                    <a:pt x="2454" y="7285"/>
                    <a:pt x="2639" y="7285"/>
                  </a:cubicBezTo>
                  <a:cubicBezTo>
                    <a:pt x="2824" y="7285"/>
                    <a:pt x="2924" y="7235"/>
                    <a:pt x="2975" y="7083"/>
                  </a:cubicBezTo>
                  <a:cubicBezTo>
                    <a:pt x="2992" y="7067"/>
                    <a:pt x="3008" y="7016"/>
                    <a:pt x="3025" y="6982"/>
                  </a:cubicBezTo>
                  <a:cubicBezTo>
                    <a:pt x="3092" y="6966"/>
                    <a:pt x="3176" y="6966"/>
                    <a:pt x="3260" y="6949"/>
                  </a:cubicBezTo>
                  <a:cubicBezTo>
                    <a:pt x="3546" y="6915"/>
                    <a:pt x="3832" y="6882"/>
                    <a:pt x="4084" y="6680"/>
                  </a:cubicBezTo>
                  <a:cubicBezTo>
                    <a:pt x="4108" y="6655"/>
                    <a:pt x="4160" y="6640"/>
                    <a:pt x="4206" y="6640"/>
                  </a:cubicBezTo>
                  <a:cubicBezTo>
                    <a:pt x="4222" y="6640"/>
                    <a:pt x="4238" y="6642"/>
                    <a:pt x="4252" y="6646"/>
                  </a:cubicBezTo>
                  <a:cubicBezTo>
                    <a:pt x="4621" y="6680"/>
                    <a:pt x="5008" y="6747"/>
                    <a:pt x="5378" y="6747"/>
                  </a:cubicBezTo>
                  <a:cubicBezTo>
                    <a:pt x="5798" y="6747"/>
                    <a:pt x="6234" y="6680"/>
                    <a:pt x="6654" y="6630"/>
                  </a:cubicBezTo>
                  <a:cubicBezTo>
                    <a:pt x="6735" y="6630"/>
                    <a:pt x="6816" y="6608"/>
                    <a:pt x="6888" y="6608"/>
                  </a:cubicBezTo>
                  <a:cubicBezTo>
                    <a:pt x="6906" y="6608"/>
                    <a:pt x="6923" y="6609"/>
                    <a:pt x="6940" y="6613"/>
                  </a:cubicBezTo>
                  <a:cubicBezTo>
                    <a:pt x="7116" y="6624"/>
                    <a:pt x="7290" y="6629"/>
                    <a:pt x="7464" y="6629"/>
                  </a:cubicBezTo>
                  <a:cubicBezTo>
                    <a:pt x="8090" y="6629"/>
                    <a:pt x="8705" y="6559"/>
                    <a:pt x="9309" y="6428"/>
                  </a:cubicBezTo>
                  <a:cubicBezTo>
                    <a:pt x="10368" y="6210"/>
                    <a:pt x="11409" y="5941"/>
                    <a:pt x="12451" y="5672"/>
                  </a:cubicBezTo>
                  <a:cubicBezTo>
                    <a:pt x="13157" y="5504"/>
                    <a:pt x="13862" y="5319"/>
                    <a:pt x="14551" y="5134"/>
                  </a:cubicBezTo>
                  <a:cubicBezTo>
                    <a:pt x="14746" y="5080"/>
                    <a:pt x="14936" y="5054"/>
                    <a:pt x="15121" y="5054"/>
                  </a:cubicBezTo>
                  <a:cubicBezTo>
                    <a:pt x="15510" y="5054"/>
                    <a:pt x="15879" y="5170"/>
                    <a:pt x="16232" y="5386"/>
                  </a:cubicBezTo>
                  <a:cubicBezTo>
                    <a:pt x="16433" y="5504"/>
                    <a:pt x="16635" y="5622"/>
                    <a:pt x="16836" y="5722"/>
                  </a:cubicBezTo>
                  <a:cubicBezTo>
                    <a:pt x="16836" y="5722"/>
                    <a:pt x="16853" y="5739"/>
                    <a:pt x="16853" y="5739"/>
                  </a:cubicBezTo>
                  <a:cubicBezTo>
                    <a:pt x="17778" y="6235"/>
                    <a:pt x="18725" y="6560"/>
                    <a:pt x="19744" y="6560"/>
                  </a:cubicBezTo>
                  <a:cubicBezTo>
                    <a:pt x="20002" y="6560"/>
                    <a:pt x="20265" y="6539"/>
                    <a:pt x="20533" y="6495"/>
                  </a:cubicBezTo>
                  <a:cubicBezTo>
                    <a:pt x="20970" y="6428"/>
                    <a:pt x="21339" y="6277"/>
                    <a:pt x="21675" y="6042"/>
                  </a:cubicBezTo>
                  <a:lnTo>
                    <a:pt x="21675" y="6025"/>
                  </a:lnTo>
                  <a:cubicBezTo>
                    <a:pt x="21894" y="5874"/>
                    <a:pt x="22079" y="5689"/>
                    <a:pt x="22263" y="5454"/>
                  </a:cubicBezTo>
                  <a:cubicBezTo>
                    <a:pt x="22263" y="5470"/>
                    <a:pt x="22280" y="5470"/>
                    <a:pt x="22297" y="5487"/>
                  </a:cubicBezTo>
                  <a:cubicBezTo>
                    <a:pt x="22717" y="5941"/>
                    <a:pt x="23238" y="6193"/>
                    <a:pt x="23826" y="6361"/>
                  </a:cubicBezTo>
                  <a:cubicBezTo>
                    <a:pt x="23927" y="6394"/>
                    <a:pt x="24028" y="6411"/>
                    <a:pt x="24128" y="6445"/>
                  </a:cubicBezTo>
                  <a:cubicBezTo>
                    <a:pt x="24536" y="6547"/>
                    <a:pt x="24951" y="6610"/>
                    <a:pt x="25373" y="6610"/>
                  </a:cubicBezTo>
                  <a:cubicBezTo>
                    <a:pt x="25578" y="6610"/>
                    <a:pt x="25785" y="6595"/>
                    <a:pt x="25993" y="6562"/>
                  </a:cubicBezTo>
                  <a:cubicBezTo>
                    <a:pt x="26195" y="6512"/>
                    <a:pt x="26380" y="6478"/>
                    <a:pt x="26582" y="6411"/>
                  </a:cubicBezTo>
                  <a:cubicBezTo>
                    <a:pt x="27153" y="6226"/>
                    <a:pt x="27674" y="5907"/>
                    <a:pt x="28094" y="5437"/>
                  </a:cubicBezTo>
                  <a:cubicBezTo>
                    <a:pt x="28295" y="5218"/>
                    <a:pt x="28463" y="4983"/>
                    <a:pt x="28648" y="4748"/>
                  </a:cubicBezTo>
                  <a:cubicBezTo>
                    <a:pt x="28648" y="4731"/>
                    <a:pt x="28665" y="4714"/>
                    <a:pt x="28682" y="4697"/>
                  </a:cubicBezTo>
                  <a:cubicBezTo>
                    <a:pt x="28682" y="4697"/>
                    <a:pt x="28682" y="4714"/>
                    <a:pt x="28699" y="4731"/>
                  </a:cubicBezTo>
                  <a:cubicBezTo>
                    <a:pt x="29085" y="5470"/>
                    <a:pt x="29606" y="6126"/>
                    <a:pt x="30211" y="6714"/>
                  </a:cubicBezTo>
                  <a:cubicBezTo>
                    <a:pt x="31135" y="7587"/>
                    <a:pt x="32109" y="8394"/>
                    <a:pt x="32983" y="9318"/>
                  </a:cubicBezTo>
                  <a:cubicBezTo>
                    <a:pt x="33101" y="9436"/>
                    <a:pt x="33302" y="9503"/>
                    <a:pt x="33454" y="9604"/>
                  </a:cubicBezTo>
                  <a:lnTo>
                    <a:pt x="33521" y="9604"/>
                  </a:lnTo>
                  <a:cubicBezTo>
                    <a:pt x="33706" y="9486"/>
                    <a:pt x="33907" y="9419"/>
                    <a:pt x="34042" y="9268"/>
                  </a:cubicBezTo>
                  <a:cubicBezTo>
                    <a:pt x="34697" y="8595"/>
                    <a:pt x="35386" y="7974"/>
                    <a:pt x="36091" y="7335"/>
                  </a:cubicBezTo>
                  <a:cubicBezTo>
                    <a:pt x="36209" y="7235"/>
                    <a:pt x="36327" y="7117"/>
                    <a:pt x="36444" y="7016"/>
                  </a:cubicBezTo>
                  <a:cubicBezTo>
                    <a:pt x="37184" y="6344"/>
                    <a:pt x="37822" y="5605"/>
                    <a:pt x="38292" y="4714"/>
                  </a:cubicBezTo>
                  <a:cubicBezTo>
                    <a:pt x="38292" y="4714"/>
                    <a:pt x="38309" y="4697"/>
                    <a:pt x="38309" y="4697"/>
                  </a:cubicBezTo>
                  <a:cubicBezTo>
                    <a:pt x="38477" y="4916"/>
                    <a:pt x="38629" y="5151"/>
                    <a:pt x="38797" y="5353"/>
                  </a:cubicBezTo>
                  <a:cubicBezTo>
                    <a:pt x="39200" y="5823"/>
                    <a:pt x="39670" y="6142"/>
                    <a:pt x="40191" y="6344"/>
                  </a:cubicBezTo>
                  <a:cubicBezTo>
                    <a:pt x="40628" y="6512"/>
                    <a:pt x="41098" y="6596"/>
                    <a:pt x="41602" y="6613"/>
                  </a:cubicBezTo>
                  <a:cubicBezTo>
                    <a:pt x="41642" y="6614"/>
                    <a:pt x="41683" y="6615"/>
                    <a:pt x="41723" y="6615"/>
                  </a:cubicBezTo>
                  <a:cubicBezTo>
                    <a:pt x="42153" y="6615"/>
                    <a:pt x="42582" y="6534"/>
                    <a:pt x="42997" y="6411"/>
                  </a:cubicBezTo>
                  <a:lnTo>
                    <a:pt x="43014" y="6411"/>
                  </a:lnTo>
                  <a:cubicBezTo>
                    <a:pt x="43232" y="6344"/>
                    <a:pt x="43451" y="6277"/>
                    <a:pt x="43669" y="6193"/>
                  </a:cubicBezTo>
                  <a:cubicBezTo>
                    <a:pt x="44022" y="6042"/>
                    <a:pt x="44324" y="5840"/>
                    <a:pt x="44593" y="5571"/>
                  </a:cubicBezTo>
                  <a:cubicBezTo>
                    <a:pt x="44644" y="5521"/>
                    <a:pt x="44677" y="5487"/>
                    <a:pt x="44744" y="5437"/>
                  </a:cubicBezTo>
                  <a:cubicBezTo>
                    <a:pt x="44761" y="5487"/>
                    <a:pt x="44778" y="5521"/>
                    <a:pt x="44795" y="5554"/>
                  </a:cubicBezTo>
                  <a:cubicBezTo>
                    <a:pt x="44828" y="5605"/>
                    <a:pt x="44845" y="5638"/>
                    <a:pt x="44879" y="5672"/>
                  </a:cubicBezTo>
                  <a:cubicBezTo>
                    <a:pt x="44996" y="5790"/>
                    <a:pt x="45131" y="5907"/>
                    <a:pt x="45265" y="5991"/>
                  </a:cubicBezTo>
                  <a:cubicBezTo>
                    <a:pt x="45265" y="6008"/>
                    <a:pt x="45265" y="6008"/>
                    <a:pt x="45265" y="6008"/>
                  </a:cubicBezTo>
                  <a:cubicBezTo>
                    <a:pt x="45551" y="6226"/>
                    <a:pt x="45870" y="6378"/>
                    <a:pt x="46240" y="6462"/>
                  </a:cubicBezTo>
                  <a:cubicBezTo>
                    <a:pt x="46563" y="6530"/>
                    <a:pt x="46887" y="6565"/>
                    <a:pt x="47213" y="6565"/>
                  </a:cubicBezTo>
                  <a:cubicBezTo>
                    <a:pt x="47447" y="6565"/>
                    <a:pt x="47682" y="6547"/>
                    <a:pt x="47920" y="6512"/>
                  </a:cubicBezTo>
                  <a:cubicBezTo>
                    <a:pt x="48206" y="6478"/>
                    <a:pt x="48474" y="6411"/>
                    <a:pt x="48743" y="6327"/>
                  </a:cubicBezTo>
                  <a:lnTo>
                    <a:pt x="48760" y="6327"/>
                  </a:lnTo>
                  <a:cubicBezTo>
                    <a:pt x="49264" y="6176"/>
                    <a:pt x="49735" y="5958"/>
                    <a:pt x="50205" y="5689"/>
                  </a:cubicBezTo>
                  <a:cubicBezTo>
                    <a:pt x="50541" y="5504"/>
                    <a:pt x="50860" y="5336"/>
                    <a:pt x="51196" y="5168"/>
                  </a:cubicBezTo>
                  <a:cubicBezTo>
                    <a:pt x="51364" y="5091"/>
                    <a:pt x="51551" y="5033"/>
                    <a:pt x="51735" y="5033"/>
                  </a:cubicBezTo>
                  <a:cubicBezTo>
                    <a:pt x="51791" y="5033"/>
                    <a:pt x="51847" y="5038"/>
                    <a:pt x="51902" y="5050"/>
                  </a:cubicBezTo>
                  <a:cubicBezTo>
                    <a:pt x="52154" y="5084"/>
                    <a:pt x="52423" y="5117"/>
                    <a:pt x="52658" y="5185"/>
                  </a:cubicBezTo>
                  <a:cubicBezTo>
                    <a:pt x="53952" y="5521"/>
                    <a:pt x="55246" y="5857"/>
                    <a:pt x="56556" y="6193"/>
                  </a:cubicBezTo>
                  <a:cubicBezTo>
                    <a:pt x="57490" y="6426"/>
                    <a:pt x="58453" y="6617"/>
                    <a:pt x="59418" y="6617"/>
                  </a:cubicBezTo>
                  <a:cubicBezTo>
                    <a:pt x="59494" y="6617"/>
                    <a:pt x="59571" y="6615"/>
                    <a:pt x="59648" y="6613"/>
                  </a:cubicBezTo>
                  <a:cubicBezTo>
                    <a:pt x="60085" y="6613"/>
                    <a:pt x="60505" y="6646"/>
                    <a:pt x="60941" y="6697"/>
                  </a:cubicBezTo>
                  <a:cubicBezTo>
                    <a:pt x="61192" y="6725"/>
                    <a:pt x="61443" y="6741"/>
                    <a:pt x="61692" y="6741"/>
                  </a:cubicBezTo>
                  <a:cubicBezTo>
                    <a:pt x="62045" y="6741"/>
                    <a:pt x="62395" y="6708"/>
                    <a:pt x="62739" y="6630"/>
                  </a:cubicBezTo>
                  <a:cubicBezTo>
                    <a:pt x="62790" y="6630"/>
                    <a:pt x="62840" y="6630"/>
                    <a:pt x="62874" y="6663"/>
                  </a:cubicBezTo>
                  <a:cubicBezTo>
                    <a:pt x="63025" y="6798"/>
                    <a:pt x="63210" y="6865"/>
                    <a:pt x="63411" y="6898"/>
                  </a:cubicBezTo>
                  <a:cubicBezTo>
                    <a:pt x="63596" y="6932"/>
                    <a:pt x="63781" y="6966"/>
                    <a:pt x="63966" y="6982"/>
                  </a:cubicBezTo>
                  <a:cubicBezTo>
                    <a:pt x="63999" y="7184"/>
                    <a:pt x="64067" y="7251"/>
                    <a:pt x="64251" y="7268"/>
                  </a:cubicBezTo>
                  <a:cubicBezTo>
                    <a:pt x="64302" y="7285"/>
                    <a:pt x="64335" y="7285"/>
                    <a:pt x="64369" y="7285"/>
                  </a:cubicBezTo>
                  <a:lnTo>
                    <a:pt x="64386" y="7285"/>
                  </a:lnTo>
                  <a:cubicBezTo>
                    <a:pt x="64470" y="7268"/>
                    <a:pt x="64554" y="7235"/>
                    <a:pt x="64604" y="7167"/>
                  </a:cubicBezTo>
                  <a:cubicBezTo>
                    <a:pt x="64638" y="7151"/>
                    <a:pt x="64638" y="7134"/>
                    <a:pt x="64655" y="7117"/>
                  </a:cubicBezTo>
                  <a:cubicBezTo>
                    <a:pt x="64755" y="6932"/>
                    <a:pt x="64705" y="6730"/>
                    <a:pt x="64520" y="6630"/>
                  </a:cubicBezTo>
                  <a:cubicBezTo>
                    <a:pt x="64457" y="6592"/>
                    <a:pt x="64392" y="6573"/>
                    <a:pt x="64329" y="6573"/>
                  </a:cubicBezTo>
                  <a:cubicBezTo>
                    <a:pt x="64223" y="6573"/>
                    <a:pt x="64123" y="6625"/>
                    <a:pt x="64050" y="6730"/>
                  </a:cubicBezTo>
                  <a:cubicBezTo>
                    <a:pt x="64020" y="6775"/>
                    <a:pt x="63976" y="6834"/>
                    <a:pt x="63943" y="6834"/>
                  </a:cubicBezTo>
                  <a:cubicBezTo>
                    <a:pt x="63940" y="6834"/>
                    <a:pt x="63936" y="6833"/>
                    <a:pt x="63932" y="6831"/>
                  </a:cubicBezTo>
                  <a:cubicBezTo>
                    <a:pt x="63714" y="6814"/>
                    <a:pt x="63479" y="6764"/>
                    <a:pt x="63260" y="6714"/>
                  </a:cubicBezTo>
                  <a:cubicBezTo>
                    <a:pt x="63176" y="6697"/>
                    <a:pt x="63092" y="6646"/>
                    <a:pt x="62991" y="6596"/>
                  </a:cubicBezTo>
                  <a:cubicBezTo>
                    <a:pt x="63445" y="6445"/>
                    <a:pt x="63865" y="6294"/>
                    <a:pt x="64302" y="6142"/>
                  </a:cubicBezTo>
                  <a:cubicBezTo>
                    <a:pt x="64302" y="6142"/>
                    <a:pt x="64319" y="6159"/>
                    <a:pt x="64319" y="6176"/>
                  </a:cubicBezTo>
                  <a:cubicBezTo>
                    <a:pt x="64335" y="6176"/>
                    <a:pt x="64335" y="6193"/>
                    <a:pt x="64352" y="6193"/>
                  </a:cubicBezTo>
                  <a:cubicBezTo>
                    <a:pt x="64425" y="6265"/>
                    <a:pt x="64516" y="6299"/>
                    <a:pt x="64607" y="6299"/>
                  </a:cubicBezTo>
                  <a:cubicBezTo>
                    <a:pt x="64664" y="6299"/>
                    <a:pt x="64721" y="6286"/>
                    <a:pt x="64772" y="6260"/>
                  </a:cubicBezTo>
                  <a:cubicBezTo>
                    <a:pt x="64907" y="6176"/>
                    <a:pt x="64974" y="6042"/>
                    <a:pt x="64940" y="5907"/>
                  </a:cubicBezTo>
                  <a:cubicBezTo>
                    <a:pt x="64890" y="5773"/>
                    <a:pt x="64755" y="5638"/>
                    <a:pt x="64621" y="5638"/>
                  </a:cubicBezTo>
                  <a:cubicBezTo>
                    <a:pt x="64470" y="5655"/>
                    <a:pt x="64302" y="5722"/>
                    <a:pt x="64268" y="5941"/>
                  </a:cubicBezTo>
                  <a:cubicBezTo>
                    <a:pt x="64268" y="5974"/>
                    <a:pt x="64235" y="6008"/>
                    <a:pt x="64201" y="6025"/>
                  </a:cubicBezTo>
                  <a:cubicBezTo>
                    <a:pt x="63376" y="6412"/>
                    <a:pt x="62514" y="6651"/>
                    <a:pt x="61621" y="6651"/>
                  </a:cubicBezTo>
                  <a:cubicBezTo>
                    <a:pt x="61314" y="6651"/>
                    <a:pt x="61004" y="6623"/>
                    <a:pt x="60689" y="6562"/>
                  </a:cubicBezTo>
                  <a:cubicBezTo>
                    <a:pt x="60908" y="6529"/>
                    <a:pt x="61109" y="6495"/>
                    <a:pt x="61328" y="6445"/>
                  </a:cubicBezTo>
                  <a:cubicBezTo>
                    <a:pt x="62302" y="6277"/>
                    <a:pt x="63243" y="5991"/>
                    <a:pt x="64083" y="5437"/>
                  </a:cubicBezTo>
                  <a:cubicBezTo>
                    <a:pt x="64117" y="5420"/>
                    <a:pt x="64167" y="5386"/>
                    <a:pt x="64218" y="5386"/>
                  </a:cubicBezTo>
                  <a:cubicBezTo>
                    <a:pt x="64407" y="5334"/>
                    <a:pt x="64596" y="5308"/>
                    <a:pt x="64785" y="5308"/>
                  </a:cubicBezTo>
                  <a:cubicBezTo>
                    <a:pt x="64898" y="5308"/>
                    <a:pt x="65012" y="5317"/>
                    <a:pt x="65125" y="5336"/>
                  </a:cubicBezTo>
                  <a:cubicBezTo>
                    <a:pt x="65512" y="5386"/>
                    <a:pt x="65898" y="5470"/>
                    <a:pt x="66284" y="5538"/>
                  </a:cubicBezTo>
                  <a:cubicBezTo>
                    <a:pt x="66340" y="5548"/>
                    <a:pt x="66395" y="5553"/>
                    <a:pt x="66448" y="5553"/>
                  </a:cubicBezTo>
                  <a:cubicBezTo>
                    <a:pt x="66571" y="5553"/>
                    <a:pt x="66688" y="5524"/>
                    <a:pt x="66805" y="5454"/>
                  </a:cubicBezTo>
                  <a:cubicBezTo>
                    <a:pt x="66957" y="5353"/>
                    <a:pt x="67007" y="5201"/>
                    <a:pt x="66873" y="5050"/>
                  </a:cubicBezTo>
                  <a:cubicBezTo>
                    <a:pt x="66856" y="5033"/>
                    <a:pt x="66839" y="5017"/>
                    <a:pt x="66822" y="5000"/>
                  </a:cubicBezTo>
                  <a:cubicBezTo>
                    <a:pt x="66772" y="4933"/>
                    <a:pt x="66704" y="4882"/>
                    <a:pt x="66637" y="4865"/>
                  </a:cubicBezTo>
                  <a:cubicBezTo>
                    <a:pt x="66452" y="4798"/>
                    <a:pt x="66251" y="4748"/>
                    <a:pt x="66049" y="4714"/>
                  </a:cubicBezTo>
                  <a:cubicBezTo>
                    <a:pt x="65999" y="4709"/>
                    <a:pt x="65948" y="4707"/>
                    <a:pt x="65896" y="4707"/>
                  </a:cubicBezTo>
                  <a:cubicBezTo>
                    <a:pt x="65792" y="4707"/>
                    <a:pt x="65680" y="4714"/>
                    <a:pt x="65545" y="4714"/>
                  </a:cubicBezTo>
                  <a:cubicBezTo>
                    <a:pt x="65747" y="4580"/>
                    <a:pt x="65932" y="4496"/>
                    <a:pt x="66133" y="4462"/>
                  </a:cubicBezTo>
                  <a:cubicBezTo>
                    <a:pt x="66150" y="4462"/>
                    <a:pt x="66167" y="4445"/>
                    <a:pt x="66184" y="4445"/>
                  </a:cubicBezTo>
                  <a:cubicBezTo>
                    <a:pt x="66284" y="4429"/>
                    <a:pt x="66385" y="4378"/>
                    <a:pt x="66486" y="4345"/>
                  </a:cubicBezTo>
                  <a:cubicBezTo>
                    <a:pt x="66637" y="4261"/>
                    <a:pt x="66637" y="4093"/>
                    <a:pt x="66520" y="3975"/>
                  </a:cubicBezTo>
                  <a:cubicBezTo>
                    <a:pt x="66503" y="3958"/>
                    <a:pt x="66469" y="3941"/>
                    <a:pt x="66452" y="3908"/>
                  </a:cubicBezTo>
                  <a:cubicBezTo>
                    <a:pt x="66570" y="3807"/>
                    <a:pt x="66755" y="3706"/>
                    <a:pt x="66654" y="3521"/>
                  </a:cubicBezTo>
                  <a:cubicBezTo>
                    <a:pt x="66604" y="3428"/>
                    <a:pt x="66539" y="3399"/>
                    <a:pt x="66468" y="3399"/>
                  </a:cubicBezTo>
                  <a:cubicBezTo>
                    <a:pt x="66374" y="3399"/>
                    <a:pt x="66270" y="3452"/>
                    <a:pt x="66184" y="3471"/>
                  </a:cubicBezTo>
                  <a:cubicBezTo>
                    <a:pt x="66140" y="3384"/>
                    <a:pt x="66109" y="3259"/>
                    <a:pt x="66004" y="3259"/>
                  </a:cubicBezTo>
                  <a:cubicBezTo>
                    <a:pt x="65988" y="3259"/>
                    <a:pt x="65969" y="3262"/>
                    <a:pt x="65948" y="3269"/>
                  </a:cubicBezTo>
                  <a:cubicBezTo>
                    <a:pt x="65848" y="3303"/>
                    <a:pt x="65780" y="3404"/>
                    <a:pt x="65696" y="3471"/>
                  </a:cubicBezTo>
                  <a:cubicBezTo>
                    <a:pt x="65680" y="3471"/>
                    <a:pt x="65680" y="3437"/>
                    <a:pt x="65663" y="3420"/>
                  </a:cubicBezTo>
                  <a:cubicBezTo>
                    <a:pt x="65612" y="3387"/>
                    <a:pt x="65545" y="3303"/>
                    <a:pt x="65495" y="3303"/>
                  </a:cubicBezTo>
                  <a:cubicBezTo>
                    <a:pt x="65428" y="3320"/>
                    <a:pt x="65344" y="3387"/>
                    <a:pt x="65310" y="3454"/>
                  </a:cubicBezTo>
                  <a:cubicBezTo>
                    <a:pt x="65276" y="3555"/>
                    <a:pt x="65276" y="3673"/>
                    <a:pt x="65276" y="3790"/>
                  </a:cubicBezTo>
                  <a:cubicBezTo>
                    <a:pt x="65276" y="3807"/>
                    <a:pt x="65276" y="3824"/>
                    <a:pt x="65276" y="3824"/>
                  </a:cubicBezTo>
                  <a:cubicBezTo>
                    <a:pt x="65276" y="3958"/>
                    <a:pt x="65276" y="4076"/>
                    <a:pt x="65260" y="4210"/>
                  </a:cubicBezTo>
                  <a:cubicBezTo>
                    <a:pt x="65243" y="4361"/>
                    <a:pt x="65125" y="4546"/>
                    <a:pt x="64991" y="4664"/>
                  </a:cubicBezTo>
                  <a:cubicBezTo>
                    <a:pt x="64923" y="4714"/>
                    <a:pt x="64856" y="4765"/>
                    <a:pt x="64806" y="4781"/>
                  </a:cubicBezTo>
                  <a:cubicBezTo>
                    <a:pt x="64789" y="4781"/>
                    <a:pt x="64772" y="4798"/>
                    <a:pt x="64772" y="4798"/>
                  </a:cubicBezTo>
                  <a:cubicBezTo>
                    <a:pt x="64923" y="4546"/>
                    <a:pt x="65024" y="4277"/>
                    <a:pt x="64991" y="3975"/>
                  </a:cubicBezTo>
                  <a:cubicBezTo>
                    <a:pt x="64991" y="3891"/>
                    <a:pt x="64974" y="3807"/>
                    <a:pt x="64923" y="3723"/>
                  </a:cubicBezTo>
                  <a:cubicBezTo>
                    <a:pt x="64873" y="3622"/>
                    <a:pt x="64806" y="3538"/>
                    <a:pt x="64688" y="3488"/>
                  </a:cubicBezTo>
                  <a:cubicBezTo>
                    <a:pt x="64613" y="3450"/>
                    <a:pt x="64541" y="3434"/>
                    <a:pt x="64470" y="3434"/>
                  </a:cubicBezTo>
                  <a:cubicBezTo>
                    <a:pt x="64352" y="3434"/>
                    <a:pt x="64239" y="3481"/>
                    <a:pt x="64134" y="3555"/>
                  </a:cubicBezTo>
                  <a:cubicBezTo>
                    <a:pt x="64134" y="3572"/>
                    <a:pt x="64117" y="3589"/>
                    <a:pt x="64100" y="3605"/>
                  </a:cubicBezTo>
                  <a:cubicBezTo>
                    <a:pt x="64016" y="3689"/>
                    <a:pt x="63932" y="3790"/>
                    <a:pt x="63882" y="3908"/>
                  </a:cubicBezTo>
                  <a:cubicBezTo>
                    <a:pt x="63798" y="4093"/>
                    <a:pt x="63747" y="4294"/>
                    <a:pt x="63663" y="4496"/>
                  </a:cubicBezTo>
                  <a:cubicBezTo>
                    <a:pt x="63479" y="4865"/>
                    <a:pt x="63277" y="5235"/>
                    <a:pt x="62941" y="5504"/>
                  </a:cubicBezTo>
                  <a:cubicBezTo>
                    <a:pt x="62454" y="5907"/>
                    <a:pt x="61866" y="6159"/>
                    <a:pt x="61261" y="6294"/>
                  </a:cubicBezTo>
                  <a:cubicBezTo>
                    <a:pt x="60706" y="6428"/>
                    <a:pt x="60152" y="6462"/>
                    <a:pt x="59580" y="6462"/>
                  </a:cubicBezTo>
                  <a:cubicBezTo>
                    <a:pt x="59537" y="6462"/>
                    <a:pt x="59494" y="6463"/>
                    <a:pt x="59450" y="6463"/>
                  </a:cubicBezTo>
                  <a:cubicBezTo>
                    <a:pt x="58553" y="6463"/>
                    <a:pt x="57657" y="6300"/>
                    <a:pt x="56791" y="6075"/>
                  </a:cubicBezTo>
                  <a:lnTo>
                    <a:pt x="56439" y="5991"/>
                  </a:lnTo>
                  <a:cubicBezTo>
                    <a:pt x="57027" y="5924"/>
                    <a:pt x="57598" y="5790"/>
                    <a:pt x="58152" y="5588"/>
                  </a:cubicBezTo>
                  <a:cubicBezTo>
                    <a:pt x="58186" y="5588"/>
                    <a:pt x="58220" y="5588"/>
                    <a:pt x="58253" y="5605"/>
                  </a:cubicBezTo>
                  <a:cubicBezTo>
                    <a:pt x="58491" y="5743"/>
                    <a:pt x="58739" y="5815"/>
                    <a:pt x="58996" y="5815"/>
                  </a:cubicBezTo>
                  <a:cubicBezTo>
                    <a:pt x="59083" y="5815"/>
                    <a:pt x="59172" y="5807"/>
                    <a:pt x="59261" y="5790"/>
                  </a:cubicBezTo>
                  <a:cubicBezTo>
                    <a:pt x="59379" y="5773"/>
                    <a:pt x="59480" y="5739"/>
                    <a:pt x="59597" y="5722"/>
                  </a:cubicBezTo>
                  <a:cubicBezTo>
                    <a:pt x="59614" y="5739"/>
                    <a:pt x="59614" y="5756"/>
                    <a:pt x="59631" y="5773"/>
                  </a:cubicBezTo>
                  <a:cubicBezTo>
                    <a:pt x="59681" y="5823"/>
                    <a:pt x="59732" y="5840"/>
                    <a:pt x="59799" y="5857"/>
                  </a:cubicBezTo>
                  <a:cubicBezTo>
                    <a:pt x="59821" y="5866"/>
                    <a:pt x="59845" y="5870"/>
                    <a:pt x="59869" y="5870"/>
                  </a:cubicBezTo>
                  <a:cubicBezTo>
                    <a:pt x="59936" y="5870"/>
                    <a:pt x="60006" y="5839"/>
                    <a:pt x="60068" y="5790"/>
                  </a:cubicBezTo>
                  <a:cubicBezTo>
                    <a:pt x="60101" y="5756"/>
                    <a:pt x="60135" y="5706"/>
                    <a:pt x="60152" y="5655"/>
                  </a:cubicBezTo>
                  <a:cubicBezTo>
                    <a:pt x="60202" y="5538"/>
                    <a:pt x="60185" y="5420"/>
                    <a:pt x="60101" y="5319"/>
                  </a:cubicBezTo>
                  <a:cubicBezTo>
                    <a:pt x="60027" y="5257"/>
                    <a:pt x="59952" y="5222"/>
                    <a:pt x="59870" y="5222"/>
                  </a:cubicBezTo>
                  <a:cubicBezTo>
                    <a:pt x="59842" y="5222"/>
                    <a:pt x="59812" y="5226"/>
                    <a:pt x="59782" y="5235"/>
                  </a:cubicBezTo>
                  <a:cubicBezTo>
                    <a:pt x="59765" y="5252"/>
                    <a:pt x="59749" y="5252"/>
                    <a:pt x="59732" y="5269"/>
                  </a:cubicBezTo>
                  <a:cubicBezTo>
                    <a:pt x="59631" y="5302"/>
                    <a:pt x="59597" y="5403"/>
                    <a:pt x="59580" y="5504"/>
                  </a:cubicBezTo>
                  <a:cubicBezTo>
                    <a:pt x="59580" y="5521"/>
                    <a:pt x="59580" y="5538"/>
                    <a:pt x="59564" y="5554"/>
                  </a:cubicBezTo>
                  <a:cubicBezTo>
                    <a:pt x="59547" y="5605"/>
                    <a:pt x="59513" y="5638"/>
                    <a:pt x="59446" y="5655"/>
                  </a:cubicBezTo>
                  <a:cubicBezTo>
                    <a:pt x="59396" y="5672"/>
                    <a:pt x="59345" y="5672"/>
                    <a:pt x="59278" y="5689"/>
                  </a:cubicBezTo>
                  <a:cubicBezTo>
                    <a:pt x="59201" y="5705"/>
                    <a:pt x="59125" y="5712"/>
                    <a:pt x="59050" y="5712"/>
                  </a:cubicBezTo>
                  <a:cubicBezTo>
                    <a:pt x="58815" y="5712"/>
                    <a:pt x="58591" y="5639"/>
                    <a:pt x="58388" y="5538"/>
                  </a:cubicBezTo>
                  <a:cubicBezTo>
                    <a:pt x="58606" y="5386"/>
                    <a:pt x="58824" y="5252"/>
                    <a:pt x="59043" y="5117"/>
                  </a:cubicBezTo>
                  <a:cubicBezTo>
                    <a:pt x="59085" y="5086"/>
                    <a:pt x="59115" y="5074"/>
                    <a:pt x="59143" y="5074"/>
                  </a:cubicBezTo>
                  <a:cubicBezTo>
                    <a:pt x="59159" y="5074"/>
                    <a:pt x="59176" y="5078"/>
                    <a:pt x="59194" y="5084"/>
                  </a:cubicBezTo>
                  <a:cubicBezTo>
                    <a:pt x="59243" y="5104"/>
                    <a:pt x="59292" y="5112"/>
                    <a:pt x="59338" y="5112"/>
                  </a:cubicBezTo>
                  <a:cubicBezTo>
                    <a:pt x="59371" y="5112"/>
                    <a:pt x="59401" y="5108"/>
                    <a:pt x="59429" y="5101"/>
                  </a:cubicBezTo>
                  <a:cubicBezTo>
                    <a:pt x="59547" y="5067"/>
                    <a:pt x="59648" y="4983"/>
                    <a:pt x="59698" y="4865"/>
                  </a:cubicBezTo>
                  <a:cubicBezTo>
                    <a:pt x="59715" y="4849"/>
                    <a:pt x="59715" y="4832"/>
                    <a:pt x="59715" y="4815"/>
                  </a:cubicBezTo>
                  <a:cubicBezTo>
                    <a:pt x="59749" y="4681"/>
                    <a:pt x="59698" y="4580"/>
                    <a:pt x="59597" y="4496"/>
                  </a:cubicBezTo>
                  <a:cubicBezTo>
                    <a:pt x="59552" y="4451"/>
                    <a:pt x="59502" y="4435"/>
                    <a:pt x="59450" y="4435"/>
                  </a:cubicBezTo>
                  <a:cubicBezTo>
                    <a:pt x="59405" y="4435"/>
                    <a:pt x="59358" y="4447"/>
                    <a:pt x="59312" y="4462"/>
                  </a:cubicBezTo>
                  <a:cubicBezTo>
                    <a:pt x="59211" y="4513"/>
                    <a:pt x="59144" y="4580"/>
                    <a:pt x="59110" y="4664"/>
                  </a:cubicBezTo>
                  <a:lnTo>
                    <a:pt x="59110" y="4681"/>
                  </a:lnTo>
                  <a:cubicBezTo>
                    <a:pt x="59093" y="4731"/>
                    <a:pt x="59076" y="4781"/>
                    <a:pt x="59076" y="4849"/>
                  </a:cubicBezTo>
                  <a:cubicBezTo>
                    <a:pt x="59060" y="4949"/>
                    <a:pt x="59026" y="5000"/>
                    <a:pt x="58959" y="5050"/>
                  </a:cubicBezTo>
                  <a:cubicBezTo>
                    <a:pt x="58455" y="5420"/>
                    <a:pt x="57867" y="5588"/>
                    <a:pt x="57279" y="5722"/>
                  </a:cubicBezTo>
                  <a:cubicBezTo>
                    <a:pt x="56936" y="5805"/>
                    <a:pt x="56593" y="5863"/>
                    <a:pt x="56251" y="5863"/>
                  </a:cubicBezTo>
                  <a:cubicBezTo>
                    <a:pt x="56039" y="5863"/>
                    <a:pt x="55827" y="5841"/>
                    <a:pt x="55615" y="5790"/>
                  </a:cubicBezTo>
                  <a:cubicBezTo>
                    <a:pt x="54826" y="5588"/>
                    <a:pt x="54053" y="5386"/>
                    <a:pt x="53280" y="5185"/>
                  </a:cubicBezTo>
                  <a:cubicBezTo>
                    <a:pt x="52755" y="5039"/>
                    <a:pt x="52244" y="4906"/>
                    <a:pt x="51701" y="4906"/>
                  </a:cubicBezTo>
                  <a:cubicBezTo>
                    <a:pt x="51617" y="4906"/>
                    <a:pt x="51533" y="4909"/>
                    <a:pt x="51448" y="4916"/>
                  </a:cubicBezTo>
                  <a:cubicBezTo>
                    <a:pt x="51432" y="4916"/>
                    <a:pt x="51432" y="4899"/>
                    <a:pt x="51415" y="4899"/>
                  </a:cubicBezTo>
                  <a:cubicBezTo>
                    <a:pt x="51667" y="4748"/>
                    <a:pt x="51936" y="4664"/>
                    <a:pt x="52204" y="4630"/>
                  </a:cubicBezTo>
                  <a:cubicBezTo>
                    <a:pt x="52272" y="4613"/>
                    <a:pt x="52339" y="4613"/>
                    <a:pt x="52423" y="4613"/>
                  </a:cubicBezTo>
                  <a:cubicBezTo>
                    <a:pt x="52860" y="4597"/>
                    <a:pt x="53297" y="4597"/>
                    <a:pt x="53733" y="4580"/>
                  </a:cubicBezTo>
                  <a:cubicBezTo>
                    <a:pt x="53885" y="4580"/>
                    <a:pt x="54019" y="4546"/>
                    <a:pt x="54153" y="4513"/>
                  </a:cubicBezTo>
                  <a:cubicBezTo>
                    <a:pt x="54338" y="4445"/>
                    <a:pt x="54372" y="4244"/>
                    <a:pt x="54204" y="4126"/>
                  </a:cubicBezTo>
                  <a:cubicBezTo>
                    <a:pt x="54103" y="4059"/>
                    <a:pt x="53969" y="4009"/>
                    <a:pt x="53851" y="4009"/>
                  </a:cubicBezTo>
                  <a:cubicBezTo>
                    <a:pt x="53515" y="4042"/>
                    <a:pt x="53179" y="4059"/>
                    <a:pt x="52860" y="4160"/>
                  </a:cubicBezTo>
                  <a:cubicBezTo>
                    <a:pt x="52708" y="4193"/>
                    <a:pt x="52557" y="4244"/>
                    <a:pt x="52423" y="4294"/>
                  </a:cubicBezTo>
                  <a:cubicBezTo>
                    <a:pt x="52288" y="4345"/>
                    <a:pt x="52171" y="4378"/>
                    <a:pt x="52036" y="4429"/>
                  </a:cubicBezTo>
                  <a:cubicBezTo>
                    <a:pt x="51734" y="4563"/>
                    <a:pt x="51432" y="4697"/>
                    <a:pt x="51146" y="4849"/>
                  </a:cubicBezTo>
                  <a:cubicBezTo>
                    <a:pt x="50457" y="5218"/>
                    <a:pt x="49735" y="5487"/>
                    <a:pt x="48995" y="5706"/>
                  </a:cubicBezTo>
                  <a:cubicBezTo>
                    <a:pt x="48473" y="5862"/>
                    <a:pt x="47951" y="5968"/>
                    <a:pt x="47420" y="5968"/>
                  </a:cubicBezTo>
                  <a:cubicBezTo>
                    <a:pt x="47268" y="5968"/>
                    <a:pt x="47116" y="5959"/>
                    <a:pt x="46962" y="5941"/>
                  </a:cubicBezTo>
                  <a:cubicBezTo>
                    <a:pt x="46206" y="5857"/>
                    <a:pt x="45517" y="5638"/>
                    <a:pt x="44896" y="5218"/>
                  </a:cubicBezTo>
                  <a:cubicBezTo>
                    <a:pt x="44896" y="5218"/>
                    <a:pt x="44896" y="5218"/>
                    <a:pt x="44912" y="5201"/>
                  </a:cubicBezTo>
                  <a:cubicBezTo>
                    <a:pt x="44929" y="5185"/>
                    <a:pt x="44963" y="5151"/>
                    <a:pt x="44996" y="5134"/>
                  </a:cubicBezTo>
                  <a:cubicBezTo>
                    <a:pt x="45383" y="4849"/>
                    <a:pt x="45635" y="4445"/>
                    <a:pt x="45870" y="4025"/>
                  </a:cubicBezTo>
                  <a:cubicBezTo>
                    <a:pt x="45937" y="3908"/>
                    <a:pt x="45921" y="3773"/>
                    <a:pt x="45820" y="3706"/>
                  </a:cubicBezTo>
                  <a:cubicBezTo>
                    <a:pt x="45784" y="3677"/>
                    <a:pt x="45738" y="3661"/>
                    <a:pt x="45690" y="3661"/>
                  </a:cubicBezTo>
                  <a:cubicBezTo>
                    <a:pt x="45626" y="3661"/>
                    <a:pt x="45558" y="3690"/>
                    <a:pt x="45500" y="3757"/>
                  </a:cubicBezTo>
                  <a:cubicBezTo>
                    <a:pt x="45400" y="3857"/>
                    <a:pt x="45316" y="3975"/>
                    <a:pt x="45248" y="4093"/>
                  </a:cubicBezTo>
                  <a:cubicBezTo>
                    <a:pt x="45131" y="4294"/>
                    <a:pt x="45047" y="4513"/>
                    <a:pt x="44929" y="4714"/>
                  </a:cubicBezTo>
                  <a:cubicBezTo>
                    <a:pt x="44761" y="5017"/>
                    <a:pt x="44560" y="5269"/>
                    <a:pt x="44224" y="5437"/>
                  </a:cubicBezTo>
                  <a:cubicBezTo>
                    <a:pt x="43419" y="5846"/>
                    <a:pt x="42579" y="6066"/>
                    <a:pt x="41693" y="6066"/>
                  </a:cubicBezTo>
                  <a:cubicBezTo>
                    <a:pt x="41525" y="6066"/>
                    <a:pt x="41354" y="6058"/>
                    <a:pt x="41182" y="6042"/>
                  </a:cubicBezTo>
                  <a:cubicBezTo>
                    <a:pt x="40695" y="5991"/>
                    <a:pt x="40225" y="5924"/>
                    <a:pt x="39771" y="5722"/>
                  </a:cubicBezTo>
                  <a:cubicBezTo>
                    <a:pt x="39250" y="5504"/>
                    <a:pt x="38830" y="5168"/>
                    <a:pt x="38528" y="4681"/>
                  </a:cubicBezTo>
                  <a:cubicBezTo>
                    <a:pt x="38410" y="4479"/>
                    <a:pt x="38410" y="4445"/>
                    <a:pt x="38544" y="4261"/>
                  </a:cubicBezTo>
                  <a:cubicBezTo>
                    <a:pt x="38561" y="4311"/>
                    <a:pt x="38578" y="4345"/>
                    <a:pt x="38595" y="4361"/>
                  </a:cubicBezTo>
                  <a:cubicBezTo>
                    <a:pt x="38696" y="4563"/>
                    <a:pt x="38813" y="4748"/>
                    <a:pt x="38998" y="4849"/>
                  </a:cubicBezTo>
                  <a:cubicBezTo>
                    <a:pt x="39052" y="4876"/>
                    <a:pt x="39106" y="4893"/>
                    <a:pt x="39157" y="4893"/>
                  </a:cubicBezTo>
                  <a:cubicBezTo>
                    <a:pt x="39202" y="4893"/>
                    <a:pt x="39245" y="4880"/>
                    <a:pt x="39284" y="4849"/>
                  </a:cubicBezTo>
                  <a:cubicBezTo>
                    <a:pt x="39368" y="4781"/>
                    <a:pt x="39385" y="4681"/>
                    <a:pt x="39368" y="4580"/>
                  </a:cubicBezTo>
                  <a:cubicBezTo>
                    <a:pt x="39334" y="4496"/>
                    <a:pt x="39317" y="4412"/>
                    <a:pt x="39284" y="4328"/>
                  </a:cubicBezTo>
                  <a:cubicBezTo>
                    <a:pt x="39217" y="4210"/>
                    <a:pt x="39149" y="4093"/>
                    <a:pt x="39065" y="3941"/>
                  </a:cubicBezTo>
                  <a:lnTo>
                    <a:pt x="39065" y="3941"/>
                  </a:lnTo>
                  <a:cubicBezTo>
                    <a:pt x="39116" y="3958"/>
                    <a:pt x="39133" y="3975"/>
                    <a:pt x="39166" y="3975"/>
                  </a:cubicBezTo>
                  <a:cubicBezTo>
                    <a:pt x="39267" y="3989"/>
                    <a:pt x="39369" y="4029"/>
                    <a:pt x="39459" y="4029"/>
                  </a:cubicBezTo>
                  <a:cubicBezTo>
                    <a:pt x="39474" y="4029"/>
                    <a:pt x="39488" y="4028"/>
                    <a:pt x="39502" y="4025"/>
                  </a:cubicBezTo>
                  <a:cubicBezTo>
                    <a:pt x="39737" y="4009"/>
                    <a:pt x="39838" y="3807"/>
                    <a:pt x="39687" y="3622"/>
                  </a:cubicBezTo>
                  <a:cubicBezTo>
                    <a:pt x="39586" y="3521"/>
                    <a:pt x="39452" y="3437"/>
                    <a:pt x="39334" y="3353"/>
                  </a:cubicBezTo>
                  <a:cubicBezTo>
                    <a:pt x="39284" y="3336"/>
                    <a:pt x="39250" y="3320"/>
                    <a:pt x="39200" y="3320"/>
                  </a:cubicBezTo>
                  <a:cubicBezTo>
                    <a:pt x="39149" y="3303"/>
                    <a:pt x="39099" y="3286"/>
                    <a:pt x="39032" y="3269"/>
                  </a:cubicBezTo>
                  <a:cubicBezTo>
                    <a:pt x="39082" y="3236"/>
                    <a:pt x="39133" y="3219"/>
                    <a:pt x="39166" y="3185"/>
                  </a:cubicBezTo>
                  <a:cubicBezTo>
                    <a:pt x="39217" y="3152"/>
                    <a:pt x="39267" y="3118"/>
                    <a:pt x="39317" y="3084"/>
                  </a:cubicBezTo>
                  <a:cubicBezTo>
                    <a:pt x="39485" y="2950"/>
                    <a:pt x="39670" y="2816"/>
                    <a:pt x="39838" y="2681"/>
                  </a:cubicBezTo>
                  <a:cubicBezTo>
                    <a:pt x="39905" y="2631"/>
                    <a:pt x="39956" y="2530"/>
                    <a:pt x="40006" y="2446"/>
                  </a:cubicBezTo>
                  <a:cubicBezTo>
                    <a:pt x="40057" y="2345"/>
                    <a:pt x="40073" y="2244"/>
                    <a:pt x="39989" y="2160"/>
                  </a:cubicBezTo>
                  <a:cubicBezTo>
                    <a:pt x="39944" y="2115"/>
                    <a:pt x="39894" y="2099"/>
                    <a:pt x="39842" y="2099"/>
                  </a:cubicBezTo>
                  <a:cubicBezTo>
                    <a:pt x="39797" y="2099"/>
                    <a:pt x="39751" y="2111"/>
                    <a:pt x="39704" y="2127"/>
                  </a:cubicBezTo>
                  <a:cubicBezTo>
                    <a:pt x="39687" y="2144"/>
                    <a:pt x="39653" y="2160"/>
                    <a:pt x="39620" y="2160"/>
                  </a:cubicBezTo>
                  <a:cubicBezTo>
                    <a:pt x="39502" y="2228"/>
                    <a:pt x="39385" y="2312"/>
                    <a:pt x="39267" y="2396"/>
                  </a:cubicBezTo>
                  <a:cubicBezTo>
                    <a:pt x="39183" y="2480"/>
                    <a:pt x="39099" y="2564"/>
                    <a:pt x="39015" y="2664"/>
                  </a:cubicBezTo>
                  <a:cubicBezTo>
                    <a:pt x="38981" y="2698"/>
                    <a:pt x="38948" y="2732"/>
                    <a:pt x="38914" y="2765"/>
                  </a:cubicBezTo>
                  <a:cubicBezTo>
                    <a:pt x="38914" y="2765"/>
                    <a:pt x="38914" y="2765"/>
                    <a:pt x="38914" y="2748"/>
                  </a:cubicBezTo>
                  <a:cubicBezTo>
                    <a:pt x="38881" y="2547"/>
                    <a:pt x="38881" y="2362"/>
                    <a:pt x="38847" y="2194"/>
                  </a:cubicBezTo>
                  <a:cubicBezTo>
                    <a:pt x="38729" y="1623"/>
                    <a:pt x="38528" y="1085"/>
                    <a:pt x="38074" y="715"/>
                  </a:cubicBezTo>
                  <a:cubicBezTo>
                    <a:pt x="38007" y="648"/>
                    <a:pt x="37923" y="581"/>
                    <a:pt x="37856" y="531"/>
                  </a:cubicBezTo>
                  <a:cubicBezTo>
                    <a:pt x="37349" y="184"/>
                    <a:pt x="36790" y="7"/>
                    <a:pt x="36195" y="7"/>
                  </a:cubicBezTo>
                  <a:cubicBezTo>
                    <a:pt x="36040" y="7"/>
                    <a:pt x="35882" y="19"/>
                    <a:pt x="35722" y="43"/>
                  </a:cubicBezTo>
                  <a:cubicBezTo>
                    <a:pt x="34898" y="161"/>
                    <a:pt x="34294" y="598"/>
                    <a:pt x="33806" y="1219"/>
                  </a:cubicBezTo>
                  <a:cubicBezTo>
                    <a:pt x="33722" y="1337"/>
                    <a:pt x="33638" y="1438"/>
                    <a:pt x="33571" y="1555"/>
                  </a:cubicBezTo>
                  <a:cubicBezTo>
                    <a:pt x="33554" y="1572"/>
                    <a:pt x="33521" y="1606"/>
                    <a:pt x="33504" y="1656"/>
                  </a:cubicBezTo>
                  <a:cubicBezTo>
                    <a:pt x="33504" y="1656"/>
                    <a:pt x="33487" y="1673"/>
                    <a:pt x="33487" y="1690"/>
                  </a:cubicBezTo>
                  <a:cubicBezTo>
                    <a:pt x="33302" y="1320"/>
                    <a:pt x="33033" y="1035"/>
                    <a:pt x="32748" y="766"/>
                  </a:cubicBezTo>
                  <a:cubicBezTo>
                    <a:pt x="32207" y="264"/>
                    <a:pt x="31582" y="1"/>
                    <a:pt x="308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" name="Google Shape;1179;p19"/>
            <p:cNvSpPr/>
            <p:nvPr/>
          </p:nvSpPr>
          <p:spPr>
            <a:xfrm>
              <a:off x="4267107" y="537928"/>
              <a:ext cx="60700" cy="58144"/>
            </a:xfrm>
            <a:custGeom>
              <a:avLst/>
              <a:gdLst/>
              <a:ahLst/>
              <a:cxnLst/>
              <a:rect l="l" t="t" r="r" b="b"/>
              <a:pathLst>
                <a:path w="1900" h="1820" extrusionOk="0">
                  <a:moveTo>
                    <a:pt x="1491" y="412"/>
                  </a:moveTo>
                  <a:cubicBezTo>
                    <a:pt x="1540" y="412"/>
                    <a:pt x="1585" y="429"/>
                    <a:pt x="1630" y="459"/>
                  </a:cubicBezTo>
                  <a:cubicBezTo>
                    <a:pt x="1647" y="459"/>
                    <a:pt x="1664" y="476"/>
                    <a:pt x="1664" y="476"/>
                  </a:cubicBezTo>
                  <a:cubicBezTo>
                    <a:pt x="1681" y="493"/>
                    <a:pt x="1681" y="493"/>
                    <a:pt x="1697" y="509"/>
                  </a:cubicBezTo>
                  <a:cubicBezTo>
                    <a:pt x="1697" y="526"/>
                    <a:pt x="1714" y="526"/>
                    <a:pt x="1714" y="543"/>
                  </a:cubicBezTo>
                  <a:cubicBezTo>
                    <a:pt x="1714" y="560"/>
                    <a:pt x="1714" y="560"/>
                    <a:pt x="1714" y="577"/>
                  </a:cubicBezTo>
                  <a:lnTo>
                    <a:pt x="1731" y="577"/>
                  </a:lnTo>
                  <a:lnTo>
                    <a:pt x="1731" y="593"/>
                  </a:lnTo>
                  <a:cubicBezTo>
                    <a:pt x="1731" y="627"/>
                    <a:pt x="1731" y="661"/>
                    <a:pt x="1731" y="694"/>
                  </a:cubicBezTo>
                  <a:cubicBezTo>
                    <a:pt x="1714" y="711"/>
                    <a:pt x="1714" y="745"/>
                    <a:pt x="1697" y="761"/>
                  </a:cubicBezTo>
                  <a:cubicBezTo>
                    <a:pt x="1697" y="795"/>
                    <a:pt x="1681" y="829"/>
                    <a:pt x="1664" y="879"/>
                  </a:cubicBezTo>
                  <a:cubicBezTo>
                    <a:pt x="1647" y="896"/>
                    <a:pt x="1647" y="913"/>
                    <a:pt x="1630" y="929"/>
                  </a:cubicBezTo>
                  <a:cubicBezTo>
                    <a:pt x="1580" y="1030"/>
                    <a:pt x="1529" y="1114"/>
                    <a:pt x="1445" y="1198"/>
                  </a:cubicBezTo>
                  <a:cubicBezTo>
                    <a:pt x="1445" y="1215"/>
                    <a:pt x="1429" y="1232"/>
                    <a:pt x="1412" y="1232"/>
                  </a:cubicBezTo>
                  <a:cubicBezTo>
                    <a:pt x="1395" y="1265"/>
                    <a:pt x="1378" y="1282"/>
                    <a:pt x="1345" y="1299"/>
                  </a:cubicBezTo>
                  <a:cubicBezTo>
                    <a:pt x="1328" y="1316"/>
                    <a:pt x="1311" y="1333"/>
                    <a:pt x="1294" y="1349"/>
                  </a:cubicBezTo>
                  <a:cubicBezTo>
                    <a:pt x="1277" y="1366"/>
                    <a:pt x="1277" y="1366"/>
                    <a:pt x="1277" y="1366"/>
                  </a:cubicBezTo>
                  <a:cubicBezTo>
                    <a:pt x="1244" y="1400"/>
                    <a:pt x="1193" y="1433"/>
                    <a:pt x="1143" y="1467"/>
                  </a:cubicBezTo>
                  <a:cubicBezTo>
                    <a:pt x="1093" y="1501"/>
                    <a:pt x="1042" y="1534"/>
                    <a:pt x="992" y="1568"/>
                  </a:cubicBezTo>
                  <a:cubicBezTo>
                    <a:pt x="1042" y="1518"/>
                    <a:pt x="1093" y="1467"/>
                    <a:pt x="1126" y="1417"/>
                  </a:cubicBezTo>
                  <a:cubicBezTo>
                    <a:pt x="1160" y="1383"/>
                    <a:pt x="1193" y="1333"/>
                    <a:pt x="1227" y="1299"/>
                  </a:cubicBezTo>
                  <a:cubicBezTo>
                    <a:pt x="1311" y="1181"/>
                    <a:pt x="1378" y="1047"/>
                    <a:pt x="1429" y="896"/>
                  </a:cubicBezTo>
                  <a:cubicBezTo>
                    <a:pt x="1445" y="829"/>
                    <a:pt x="1462" y="778"/>
                    <a:pt x="1462" y="728"/>
                  </a:cubicBezTo>
                  <a:cubicBezTo>
                    <a:pt x="1462" y="711"/>
                    <a:pt x="1462" y="694"/>
                    <a:pt x="1462" y="677"/>
                  </a:cubicBezTo>
                  <a:cubicBezTo>
                    <a:pt x="1462" y="677"/>
                    <a:pt x="1445" y="661"/>
                    <a:pt x="1445" y="644"/>
                  </a:cubicBezTo>
                  <a:cubicBezTo>
                    <a:pt x="1445" y="644"/>
                    <a:pt x="1429" y="627"/>
                    <a:pt x="1429" y="610"/>
                  </a:cubicBezTo>
                  <a:cubicBezTo>
                    <a:pt x="1412" y="593"/>
                    <a:pt x="1412" y="577"/>
                    <a:pt x="1395" y="577"/>
                  </a:cubicBezTo>
                  <a:cubicBezTo>
                    <a:pt x="1361" y="543"/>
                    <a:pt x="1345" y="526"/>
                    <a:pt x="1294" y="493"/>
                  </a:cubicBezTo>
                  <a:cubicBezTo>
                    <a:pt x="1368" y="437"/>
                    <a:pt x="1432" y="412"/>
                    <a:pt x="1491" y="412"/>
                  </a:cubicBezTo>
                  <a:close/>
                  <a:moveTo>
                    <a:pt x="361" y="137"/>
                  </a:moveTo>
                  <a:cubicBezTo>
                    <a:pt x="412" y="137"/>
                    <a:pt x="468" y="160"/>
                    <a:pt x="521" y="207"/>
                  </a:cubicBezTo>
                  <a:cubicBezTo>
                    <a:pt x="656" y="325"/>
                    <a:pt x="706" y="493"/>
                    <a:pt x="723" y="677"/>
                  </a:cubicBezTo>
                  <a:cubicBezTo>
                    <a:pt x="723" y="728"/>
                    <a:pt x="723" y="795"/>
                    <a:pt x="723" y="845"/>
                  </a:cubicBezTo>
                  <a:cubicBezTo>
                    <a:pt x="740" y="896"/>
                    <a:pt x="757" y="946"/>
                    <a:pt x="790" y="997"/>
                  </a:cubicBezTo>
                  <a:cubicBezTo>
                    <a:pt x="824" y="963"/>
                    <a:pt x="891" y="946"/>
                    <a:pt x="925" y="913"/>
                  </a:cubicBezTo>
                  <a:cubicBezTo>
                    <a:pt x="992" y="845"/>
                    <a:pt x="1059" y="761"/>
                    <a:pt x="1109" y="677"/>
                  </a:cubicBezTo>
                  <a:cubicBezTo>
                    <a:pt x="1126" y="661"/>
                    <a:pt x="1126" y="661"/>
                    <a:pt x="1126" y="644"/>
                  </a:cubicBezTo>
                  <a:lnTo>
                    <a:pt x="1160" y="627"/>
                  </a:lnTo>
                  <a:cubicBezTo>
                    <a:pt x="1160" y="627"/>
                    <a:pt x="1160" y="627"/>
                    <a:pt x="1177" y="610"/>
                  </a:cubicBezTo>
                  <a:lnTo>
                    <a:pt x="1193" y="610"/>
                  </a:lnTo>
                  <a:cubicBezTo>
                    <a:pt x="1210" y="593"/>
                    <a:pt x="1227" y="593"/>
                    <a:pt x="1227" y="593"/>
                  </a:cubicBezTo>
                  <a:cubicBezTo>
                    <a:pt x="1244" y="593"/>
                    <a:pt x="1244" y="593"/>
                    <a:pt x="1261" y="610"/>
                  </a:cubicBezTo>
                  <a:lnTo>
                    <a:pt x="1294" y="610"/>
                  </a:lnTo>
                  <a:cubicBezTo>
                    <a:pt x="1378" y="661"/>
                    <a:pt x="1378" y="728"/>
                    <a:pt x="1361" y="812"/>
                  </a:cubicBezTo>
                  <a:cubicBezTo>
                    <a:pt x="1328" y="896"/>
                    <a:pt x="1294" y="963"/>
                    <a:pt x="1261" y="1030"/>
                  </a:cubicBezTo>
                  <a:lnTo>
                    <a:pt x="1227" y="1081"/>
                  </a:lnTo>
                  <a:cubicBezTo>
                    <a:pt x="1227" y="1114"/>
                    <a:pt x="1210" y="1131"/>
                    <a:pt x="1193" y="1148"/>
                  </a:cubicBezTo>
                  <a:lnTo>
                    <a:pt x="1177" y="1165"/>
                  </a:lnTo>
                  <a:cubicBezTo>
                    <a:pt x="1177" y="1165"/>
                    <a:pt x="1177" y="1181"/>
                    <a:pt x="1177" y="1181"/>
                  </a:cubicBezTo>
                  <a:cubicBezTo>
                    <a:pt x="1160" y="1198"/>
                    <a:pt x="1160" y="1215"/>
                    <a:pt x="1143" y="1232"/>
                  </a:cubicBezTo>
                  <a:cubicBezTo>
                    <a:pt x="1126" y="1249"/>
                    <a:pt x="1093" y="1282"/>
                    <a:pt x="1076" y="1316"/>
                  </a:cubicBezTo>
                  <a:cubicBezTo>
                    <a:pt x="1059" y="1333"/>
                    <a:pt x="1025" y="1349"/>
                    <a:pt x="1009" y="1383"/>
                  </a:cubicBezTo>
                  <a:cubicBezTo>
                    <a:pt x="975" y="1400"/>
                    <a:pt x="958" y="1417"/>
                    <a:pt x="941" y="1450"/>
                  </a:cubicBezTo>
                  <a:cubicBezTo>
                    <a:pt x="874" y="1484"/>
                    <a:pt x="824" y="1534"/>
                    <a:pt x="757" y="1568"/>
                  </a:cubicBezTo>
                  <a:cubicBezTo>
                    <a:pt x="723" y="1602"/>
                    <a:pt x="689" y="1618"/>
                    <a:pt x="639" y="1652"/>
                  </a:cubicBezTo>
                  <a:cubicBezTo>
                    <a:pt x="437" y="1349"/>
                    <a:pt x="219" y="1081"/>
                    <a:pt x="168" y="728"/>
                  </a:cubicBezTo>
                  <a:cubicBezTo>
                    <a:pt x="168" y="694"/>
                    <a:pt x="168" y="677"/>
                    <a:pt x="168" y="644"/>
                  </a:cubicBezTo>
                  <a:cubicBezTo>
                    <a:pt x="152" y="644"/>
                    <a:pt x="152" y="627"/>
                    <a:pt x="152" y="627"/>
                  </a:cubicBezTo>
                  <a:cubicBezTo>
                    <a:pt x="152" y="509"/>
                    <a:pt x="168" y="392"/>
                    <a:pt x="202" y="291"/>
                  </a:cubicBezTo>
                  <a:cubicBezTo>
                    <a:pt x="222" y="190"/>
                    <a:pt x="285" y="137"/>
                    <a:pt x="361" y="137"/>
                  </a:cubicBezTo>
                  <a:close/>
                  <a:moveTo>
                    <a:pt x="372" y="0"/>
                  </a:moveTo>
                  <a:cubicBezTo>
                    <a:pt x="264" y="0"/>
                    <a:pt x="162" y="63"/>
                    <a:pt x="101" y="173"/>
                  </a:cubicBezTo>
                  <a:cubicBezTo>
                    <a:pt x="84" y="190"/>
                    <a:pt x="84" y="207"/>
                    <a:pt x="84" y="224"/>
                  </a:cubicBezTo>
                  <a:cubicBezTo>
                    <a:pt x="51" y="308"/>
                    <a:pt x="34" y="392"/>
                    <a:pt x="17" y="493"/>
                  </a:cubicBezTo>
                  <a:cubicBezTo>
                    <a:pt x="0" y="795"/>
                    <a:pt x="118" y="1064"/>
                    <a:pt x="252" y="1316"/>
                  </a:cubicBezTo>
                  <a:cubicBezTo>
                    <a:pt x="336" y="1467"/>
                    <a:pt x="420" y="1635"/>
                    <a:pt x="504" y="1786"/>
                  </a:cubicBezTo>
                  <a:cubicBezTo>
                    <a:pt x="521" y="1803"/>
                    <a:pt x="572" y="1820"/>
                    <a:pt x="605" y="1820"/>
                  </a:cubicBezTo>
                  <a:cubicBezTo>
                    <a:pt x="773" y="1770"/>
                    <a:pt x="941" y="1753"/>
                    <a:pt x="1093" y="1669"/>
                  </a:cubicBezTo>
                  <a:cubicBezTo>
                    <a:pt x="1227" y="1602"/>
                    <a:pt x="1361" y="1484"/>
                    <a:pt x="1479" y="1366"/>
                  </a:cubicBezTo>
                  <a:cubicBezTo>
                    <a:pt x="1496" y="1349"/>
                    <a:pt x="1513" y="1333"/>
                    <a:pt x="1546" y="1299"/>
                  </a:cubicBezTo>
                  <a:cubicBezTo>
                    <a:pt x="1664" y="1148"/>
                    <a:pt x="1765" y="963"/>
                    <a:pt x="1849" y="778"/>
                  </a:cubicBezTo>
                  <a:cubicBezTo>
                    <a:pt x="1849" y="745"/>
                    <a:pt x="1865" y="728"/>
                    <a:pt x="1865" y="694"/>
                  </a:cubicBezTo>
                  <a:cubicBezTo>
                    <a:pt x="1899" y="577"/>
                    <a:pt x="1849" y="459"/>
                    <a:pt x="1748" y="358"/>
                  </a:cubicBezTo>
                  <a:cubicBezTo>
                    <a:pt x="1675" y="294"/>
                    <a:pt x="1597" y="265"/>
                    <a:pt x="1517" y="265"/>
                  </a:cubicBezTo>
                  <a:cubicBezTo>
                    <a:pt x="1450" y="265"/>
                    <a:pt x="1380" y="286"/>
                    <a:pt x="1311" y="325"/>
                  </a:cubicBezTo>
                  <a:cubicBezTo>
                    <a:pt x="1227" y="375"/>
                    <a:pt x="1143" y="442"/>
                    <a:pt x="1076" y="509"/>
                  </a:cubicBezTo>
                  <a:cubicBezTo>
                    <a:pt x="1025" y="560"/>
                    <a:pt x="975" y="627"/>
                    <a:pt x="925" y="677"/>
                  </a:cubicBezTo>
                  <a:cubicBezTo>
                    <a:pt x="925" y="677"/>
                    <a:pt x="925" y="677"/>
                    <a:pt x="925" y="694"/>
                  </a:cubicBezTo>
                  <a:cubicBezTo>
                    <a:pt x="891" y="711"/>
                    <a:pt x="874" y="728"/>
                    <a:pt x="857" y="745"/>
                  </a:cubicBezTo>
                  <a:cubicBezTo>
                    <a:pt x="857" y="694"/>
                    <a:pt x="857" y="661"/>
                    <a:pt x="857" y="627"/>
                  </a:cubicBezTo>
                  <a:cubicBezTo>
                    <a:pt x="824" y="425"/>
                    <a:pt x="757" y="241"/>
                    <a:pt x="589" y="89"/>
                  </a:cubicBezTo>
                  <a:cubicBezTo>
                    <a:pt x="521" y="29"/>
                    <a:pt x="445" y="0"/>
                    <a:pt x="3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" name="Google Shape;1180;p19"/>
            <p:cNvSpPr/>
            <p:nvPr/>
          </p:nvSpPr>
          <p:spPr>
            <a:xfrm>
              <a:off x="4816219" y="537928"/>
              <a:ext cx="60157" cy="57633"/>
            </a:xfrm>
            <a:custGeom>
              <a:avLst/>
              <a:gdLst/>
              <a:ahLst/>
              <a:cxnLst/>
              <a:rect l="l" t="t" r="r" b="b"/>
              <a:pathLst>
                <a:path w="1883" h="1804" extrusionOk="0">
                  <a:moveTo>
                    <a:pt x="1503" y="130"/>
                  </a:moveTo>
                  <a:cubicBezTo>
                    <a:pt x="1574" y="130"/>
                    <a:pt x="1640" y="189"/>
                    <a:pt x="1681" y="291"/>
                  </a:cubicBezTo>
                  <a:cubicBezTo>
                    <a:pt x="1681" y="308"/>
                    <a:pt x="1681" y="308"/>
                    <a:pt x="1698" y="325"/>
                  </a:cubicBezTo>
                  <a:cubicBezTo>
                    <a:pt x="1698" y="358"/>
                    <a:pt x="1698" y="375"/>
                    <a:pt x="1715" y="392"/>
                  </a:cubicBezTo>
                  <a:cubicBezTo>
                    <a:pt x="1715" y="425"/>
                    <a:pt x="1715" y="442"/>
                    <a:pt x="1731" y="476"/>
                  </a:cubicBezTo>
                  <a:cubicBezTo>
                    <a:pt x="1748" y="593"/>
                    <a:pt x="1731" y="711"/>
                    <a:pt x="1681" y="829"/>
                  </a:cubicBezTo>
                  <a:cubicBezTo>
                    <a:pt x="1647" y="896"/>
                    <a:pt x="1614" y="980"/>
                    <a:pt x="1580" y="1064"/>
                  </a:cubicBezTo>
                  <a:cubicBezTo>
                    <a:pt x="1547" y="1114"/>
                    <a:pt x="1513" y="1181"/>
                    <a:pt x="1479" y="1232"/>
                  </a:cubicBezTo>
                  <a:lnTo>
                    <a:pt x="1479" y="1249"/>
                  </a:lnTo>
                  <a:cubicBezTo>
                    <a:pt x="1446" y="1299"/>
                    <a:pt x="1412" y="1366"/>
                    <a:pt x="1379" y="1417"/>
                  </a:cubicBezTo>
                  <a:cubicBezTo>
                    <a:pt x="1362" y="1450"/>
                    <a:pt x="1311" y="1467"/>
                    <a:pt x="1278" y="1484"/>
                  </a:cubicBezTo>
                  <a:cubicBezTo>
                    <a:pt x="1110" y="1484"/>
                    <a:pt x="975" y="1433"/>
                    <a:pt x="858" y="1333"/>
                  </a:cubicBezTo>
                  <a:cubicBezTo>
                    <a:pt x="841" y="1316"/>
                    <a:pt x="824" y="1282"/>
                    <a:pt x="807" y="1265"/>
                  </a:cubicBezTo>
                  <a:lnTo>
                    <a:pt x="790" y="1265"/>
                  </a:lnTo>
                  <a:cubicBezTo>
                    <a:pt x="757" y="1232"/>
                    <a:pt x="723" y="1198"/>
                    <a:pt x="690" y="1148"/>
                  </a:cubicBezTo>
                  <a:cubicBezTo>
                    <a:pt x="673" y="1148"/>
                    <a:pt x="673" y="1148"/>
                    <a:pt x="673" y="1131"/>
                  </a:cubicBezTo>
                  <a:cubicBezTo>
                    <a:pt x="622" y="1097"/>
                    <a:pt x="589" y="1047"/>
                    <a:pt x="555" y="997"/>
                  </a:cubicBezTo>
                  <a:cubicBezTo>
                    <a:pt x="505" y="929"/>
                    <a:pt x="454" y="845"/>
                    <a:pt x="421" y="761"/>
                  </a:cubicBezTo>
                  <a:cubicBezTo>
                    <a:pt x="404" y="745"/>
                    <a:pt x="370" y="728"/>
                    <a:pt x="337" y="711"/>
                  </a:cubicBezTo>
                  <a:cubicBezTo>
                    <a:pt x="337" y="745"/>
                    <a:pt x="320" y="778"/>
                    <a:pt x="320" y="812"/>
                  </a:cubicBezTo>
                  <a:cubicBezTo>
                    <a:pt x="354" y="879"/>
                    <a:pt x="387" y="946"/>
                    <a:pt x="438" y="1013"/>
                  </a:cubicBezTo>
                  <a:cubicBezTo>
                    <a:pt x="471" y="1064"/>
                    <a:pt x="505" y="1097"/>
                    <a:pt x="538" y="1148"/>
                  </a:cubicBezTo>
                  <a:cubicBezTo>
                    <a:pt x="572" y="1198"/>
                    <a:pt x="622" y="1265"/>
                    <a:pt x="673" y="1316"/>
                  </a:cubicBezTo>
                  <a:cubicBezTo>
                    <a:pt x="690" y="1333"/>
                    <a:pt x="723" y="1349"/>
                    <a:pt x="740" y="1366"/>
                  </a:cubicBezTo>
                  <a:cubicBezTo>
                    <a:pt x="757" y="1383"/>
                    <a:pt x="774" y="1400"/>
                    <a:pt x="790" y="1417"/>
                  </a:cubicBezTo>
                  <a:cubicBezTo>
                    <a:pt x="807" y="1433"/>
                    <a:pt x="824" y="1450"/>
                    <a:pt x="841" y="1467"/>
                  </a:cubicBezTo>
                  <a:cubicBezTo>
                    <a:pt x="858" y="1467"/>
                    <a:pt x="891" y="1484"/>
                    <a:pt x="908" y="1501"/>
                  </a:cubicBezTo>
                  <a:cubicBezTo>
                    <a:pt x="925" y="1518"/>
                    <a:pt x="942" y="1518"/>
                    <a:pt x="958" y="1534"/>
                  </a:cubicBezTo>
                  <a:cubicBezTo>
                    <a:pt x="975" y="1534"/>
                    <a:pt x="1009" y="1551"/>
                    <a:pt x="1026" y="1551"/>
                  </a:cubicBezTo>
                  <a:cubicBezTo>
                    <a:pt x="1043" y="1568"/>
                    <a:pt x="1076" y="1568"/>
                    <a:pt x="1093" y="1585"/>
                  </a:cubicBezTo>
                  <a:lnTo>
                    <a:pt x="1143" y="1585"/>
                  </a:lnTo>
                  <a:cubicBezTo>
                    <a:pt x="1143" y="1585"/>
                    <a:pt x="1160" y="1602"/>
                    <a:pt x="1177" y="1602"/>
                  </a:cubicBezTo>
                  <a:lnTo>
                    <a:pt x="1261" y="1602"/>
                  </a:lnTo>
                  <a:lnTo>
                    <a:pt x="1261" y="1635"/>
                  </a:lnTo>
                  <a:cubicBezTo>
                    <a:pt x="1211" y="1652"/>
                    <a:pt x="1177" y="1669"/>
                    <a:pt x="1143" y="1669"/>
                  </a:cubicBezTo>
                  <a:cubicBezTo>
                    <a:pt x="1110" y="1669"/>
                    <a:pt x="1059" y="1669"/>
                    <a:pt x="1009" y="1635"/>
                  </a:cubicBezTo>
                  <a:cubicBezTo>
                    <a:pt x="975" y="1618"/>
                    <a:pt x="942" y="1602"/>
                    <a:pt x="908" y="1585"/>
                  </a:cubicBezTo>
                  <a:cubicBezTo>
                    <a:pt x="891" y="1568"/>
                    <a:pt x="874" y="1568"/>
                    <a:pt x="874" y="1568"/>
                  </a:cubicBezTo>
                  <a:cubicBezTo>
                    <a:pt x="807" y="1534"/>
                    <a:pt x="757" y="1501"/>
                    <a:pt x="706" y="1467"/>
                  </a:cubicBezTo>
                  <a:cubicBezTo>
                    <a:pt x="673" y="1433"/>
                    <a:pt x="639" y="1417"/>
                    <a:pt x="622" y="1383"/>
                  </a:cubicBezTo>
                  <a:cubicBezTo>
                    <a:pt x="589" y="1366"/>
                    <a:pt x="555" y="1333"/>
                    <a:pt x="522" y="1299"/>
                  </a:cubicBezTo>
                  <a:cubicBezTo>
                    <a:pt x="505" y="1299"/>
                    <a:pt x="488" y="1282"/>
                    <a:pt x="471" y="1265"/>
                  </a:cubicBezTo>
                  <a:cubicBezTo>
                    <a:pt x="454" y="1249"/>
                    <a:pt x="438" y="1215"/>
                    <a:pt x="421" y="1198"/>
                  </a:cubicBezTo>
                  <a:cubicBezTo>
                    <a:pt x="404" y="1181"/>
                    <a:pt x="387" y="1165"/>
                    <a:pt x="370" y="1148"/>
                  </a:cubicBezTo>
                  <a:cubicBezTo>
                    <a:pt x="354" y="1131"/>
                    <a:pt x="337" y="1097"/>
                    <a:pt x="320" y="1081"/>
                  </a:cubicBezTo>
                  <a:cubicBezTo>
                    <a:pt x="320" y="1064"/>
                    <a:pt x="320" y="1064"/>
                    <a:pt x="320" y="1064"/>
                  </a:cubicBezTo>
                  <a:cubicBezTo>
                    <a:pt x="303" y="1047"/>
                    <a:pt x="303" y="1030"/>
                    <a:pt x="286" y="1030"/>
                  </a:cubicBezTo>
                  <a:cubicBezTo>
                    <a:pt x="270" y="997"/>
                    <a:pt x="253" y="963"/>
                    <a:pt x="236" y="929"/>
                  </a:cubicBezTo>
                  <a:lnTo>
                    <a:pt x="219" y="879"/>
                  </a:lnTo>
                  <a:cubicBezTo>
                    <a:pt x="202" y="845"/>
                    <a:pt x="186" y="795"/>
                    <a:pt x="169" y="761"/>
                  </a:cubicBezTo>
                  <a:cubicBezTo>
                    <a:pt x="118" y="644"/>
                    <a:pt x="118" y="543"/>
                    <a:pt x="219" y="459"/>
                  </a:cubicBezTo>
                  <a:cubicBezTo>
                    <a:pt x="272" y="421"/>
                    <a:pt x="325" y="404"/>
                    <a:pt x="375" y="404"/>
                  </a:cubicBezTo>
                  <a:cubicBezTo>
                    <a:pt x="436" y="404"/>
                    <a:pt x="492" y="430"/>
                    <a:pt x="538" y="476"/>
                  </a:cubicBezTo>
                  <a:cubicBezTo>
                    <a:pt x="656" y="577"/>
                    <a:pt x="774" y="694"/>
                    <a:pt x="874" y="829"/>
                  </a:cubicBezTo>
                  <a:cubicBezTo>
                    <a:pt x="908" y="862"/>
                    <a:pt x="942" y="913"/>
                    <a:pt x="975" y="946"/>
                  </a:cubicBezTo>
                  <a:cubicBezTo>
                    <a:pt x="1000" y="971"/>
                    <a:pt x="1034" y="986"/>
                    <a:pt x="1063" y="986"/>
                  </a:cubicBezTo>
                  <a:cubicBezTo>
                    <a:pt x="1074" y="986"/>
                    <a:pt x="1084" y="984"/>
                    <a:pt x="1093" y="980"/>
                  </a:cubicBezTo>
                  <a:cubicBezTo>
                    <a:pt x="1110" y="980"/>
                    <a:pt x="1143" y="929"/>
                    <a:pt x="1143" y="896"/>
                  </a:cubicBezTo>
                  <a:lnTo>
                    <a:pt x="1143" y="812"/>
                  </a:lnTo>
                  <a:cubicBezTo>
                    <a:pt x="1160" y="761"/>
                    <a:pt x="1160" y="711"/>
                    <a:pt x="1160" y="661"/>
                  </a:cubicBezTo>
                  <a:cubicBezTo>
                    <a:pt x="1160" y="627"/>
                    <a:pt x="1160" y="610"/>
                    <a:pt x="1160" y="577"/>
                  </a:cubicBezTo>
                  <a:cubicBezTo>
                    <a:pt x="1160" y="560"/>
                    <a:pt x="1177" y="543"/>
                    <a:pt x="1177" y="526"/>
                  </a:cubicBezTo>
                  <a:cubicBezTo>
                    <a:pt x="1211" y="409"/>
                    <a:pt x="1278" y="291"/>
                    <a:pt x="1362" y="207"/>
                  </a:cubicBezTo>
                  <a:cubicBezTo>
                    <a:pt x="1408" y="154"/>
                    <a:pt x="1456" y="130"/>
                    <a:pt x="1503" y="130"/>
                  </a:cubicBezTo>
                  <a:close/>
                  <a:moveTo>
                    <a:pt x="1505" y="1"/>
                  </a:moveTo>
                  <a:cubicBezTo>
                    <a:pt x="1424" y="1"/>
                    <a:pt x="1339" y="35"/>
                    <a:pt x="1261" y="106"/>
                  </a:cubicBezTo>
                  <a:cubicBezTo>
                    <a:pt x="1143" y="207"/>
                    <a:pt x="1076" y="341"/>
                    <a:pt x="1043" y="509"/>
                  </a:cubicBezTo>
                  <a:cubicBezTo>
                    <a:pt x="1026" y="577"/>
                    <a:pt x="1026" y="644"/>
                    <a:pt x="1009" y="728"/>
                  </a:cubicBezTo>
                  <a:cubicBezTo>
                    <a:pt x="1009" y="745"/>
                    <a:pt x="1009" y="745"/>
                    <a:pt x="1009" y="745"/>
                  </a:cubicBezTo>
                  <a:cubicBezTo>
                    <a:pt x="925" y="661"/>
                    <a:pt x="874" y="577"/>
                    <a:pt x="790" y="509"/>
                  </a:cubicBezTo>
                  <a:cubicBezTo>
                    <a:pt x="723" y="442"/>
                    <a:pt x="639" y="375"/>
                    <a:pt x="555" y="325"/>
                  </a:cubicBezTo>
                  <a:cubicBezTo>
                    <a:pt x="490" y="288"/>
                    <a:pt x="428" y="271"/>
                    <a:pt x="367" y="271"/>
                  </a:cubicBezTo>
                  <a:cubicBezTo>
                    <a:pt x="288" y="271"/>
                    <a:pt x="212" y="301"/>
                    <a:pt x="135" y="358"/>
                  </a:cubicBezTo>
                  <a:cubicBezTo>
                    <a:pt x="102" y="375"/>
                    <a:pt x="85" y="409"/>
                    <a:pt x="68" y="425"/>
                  </a:cubicBezTo>
                  <a:cubicBezTo>
                    <a:pt x="68" y="425"/>
                    <a:pt x="68" y="442"/>
                    <a:pt x="68" y="442"/>
                  </a:cubicBezTo>
                  <a:cubicBezTo>
                    <a:pt x="34" y="476"/>
                    <a:pt x="18" y="509"/>
                    <a:pt x="18" y="560"/>
                  </a:cubicBezTo>
                  <a:cubicBezTo>
                    <a:pt x="1" y="560"/>
                    <a:pt x="1" y="560"/>
                    <a:pt x="1" y="577"/>
                  </a:cubicBezTo>
                  <a:cubicBezTo>
                    <a:pt x="1" y="627"/>
                    <a:pt x="1" y="694"/>
                    <a:pt x="18" y="761"/>
                  </a:cubicBezTo>
                  <a:cubicBezTo>
                    <a:pt x="186" y="1265"/>
                    <a:pt x="538" y="1585"/>
                    <a:pt x="1009" y="1786"/>
                  </a:cubicBezTo>
                  <a:cubicBezTo>
                    <a:pt x="1059" y="1803"/>
                    <a:pt x="1127" y="1803"/>
                    <a:pt x="1177" y="1803"/>
                  </a:cubicBezTo>
                  <a:cubicBezTo>
                    <a:pt x="1244" y="1803"/>
                    <a:pt x="1311" y="1786"/>
                    <a:pt x="1345" y="1753"/>
                  </a:cubicBezTo>
                  <a:cubicBezTo>
                    <a:pt x="1463" y="1568"/>
                    <a:pt x="1597" y="1383"/>
                    <a:pt x="1698" y="1181"/>
                  </a:cubicBezTo>
                  <a:cubicBezTo>
                    <a:pt x="1748" y="1081"/>
                    <a:pt x="1782" y="980"/>
                    <a:pt x="1815" y="862"/>
                  </a:cubicBezTo>
                  <a:cubicBezTo>
                    <a:pt x="1866" y="677"/>
                    <a:pt x="1883" y="493"/>
                    <a:pt x="1832" y="325"/>
                  </a:cubicBezTo>
                  <a:cubicBezTo>
                    <a:pt x="1815" y="291"/>
                    <a:pt x="1815" y="257"/>
                    <a:pt x="1799" y="241"/>
                  </a:cubicBezTo>
                  <a:cubicBezTo>
                    <a:pt x="1747" y="86"/>
                    <a:pt x="1632" y="1"/>
                    <a:pt x="150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" name="Google Shape;1181;p19"/>
            <p:cNvSpPr/>
            <p:nvPr/>
          </p:nvSpPr>
          <p:spPr>
            <a:xfrm>
              <a:off x="4094814" y="544221"/>
              <a:ext cx="50477" cy="49135"/>
            </a:xfrm>
            <a:custGeom>
              <a:avLst/>
              <a:gdLst/>
              <a:ahLst/>
              <a:cxnLst/>
              <a:rect l="l" t="t" r="r" b="b"/>
              <a:pathLst>
                <a:path w="1580" h="1538" extrusionOk="0">
                  <a:moveTo>
                    <a:pt x="1261" y="131"/>
                  </a:moveTo>
                  <a:cubicBezTo>
                    <a:pt x="1324" y="131"/>
                    <a:pt x="1382" y="174"/>
                    <a:pt x="1411" y="262"/>
                  </a:cubicBezTo>
                  <a:cubicBezTo>
                    <a:pt x="1411" y="296"/>
                    <a:pt x="1411" y="312"/>
                    <a:pt x="1428" y="329"/>
                  </a:cubicBezTo>
                  <a:cubicBezTo>
                    <a:pt x="1428" y="346"/>
                    <a:pt x="1428" y="363"/>
                    <a:pt x="1428" y="380"/>
                  </a:cubicBezTo>
                  <a:cubicBezTo>
                    <a:pt x="1445" y="430"/>
                    <a:pt x="1445" y="480"/>
                    <a:pt x="1428" y="531"/>
                  </a:cubicBezTo>
                  <a:cubicBezTo>
                    <a:pt x="1411" y="581"/>
                    <a:pt x="1395" y="648"/>
                    <a:pt x="1361" y="699"/>
                  </a:cubicBezTo>
                  <a:cubicBezTo>
                    <a:pt x="1344" y="749"/>
                    <a:pt x="1327" y="816"/>
                    <a:pt x="1294" y="867"/>
                  </a:cubicBezTo>
                  <a:cubicBezTo>
                    <a:pt x="1277" y="934"/>
                    <a:pt x="1260" y="984"/>
                    <a:pt x="1243" y="1035"/>
                  </a:cubicBezTo>
                  <a:cubicBezTo>
                    <a:pt x="1227" y="1035"/>
                    <a:pt x="1210" y="1018"/>
                    <a:pt x="1193" y="1018"/>
                  </a:cubicBezTo>
                  <a:cubicBezTo>
                    <a:pt x="1210" y="968"/>
                    <a:pt x="1210" y="934"/>
                    <a:pt x="1227" y="884"/>
                  </a:cubicBezTo>
                  <a:cubicBezTo>
                    <a:pt x="1243" y="833"/>
                    <a:pt x="1260" y="783"/>
                    <a:pt x="1277" y="732"/>
                  </a:cubicBezTo>
                  <a:cubicBezTo>
                    <a:pt x="1277" y="716"/>
                    <a:pt x="1277" y="699"/>
                    <a:pt x="1277" y="665"/>
                  </a:cubicBezTo>
                  <a:cubicBezTo>
                    <a:pt x="1277" y="648"/>
                    <a:pt x="1277" y="632"/>
                    <a:pt x="1277" y="615"/>
                  </a:cubicBezTo>
                  <a:cubicBezTo>
                    <a:pt x="1294" y="564"/>
                    <a:pt x="1277" y="531"/>
                    <a:pt x="1277" y="480"/>
                  </a:cubicBezTo>
                  <a:cubicBezTo>
                    <a:pt x="1277" y="447"/>
                    <a:pt x="1260" y="413"/>
                    <a:pt x="1243" y="380"/>
                  </a:cubicBezTo>
                  <a:cubicBezTo>
                    <a:pt x="1227" y="447"/>
                    <a:pt x="1227" y="514"/>
                    <a:pt x="1210" y="581"/>
                  </a:cubicBezTo>
                  <a:cubicBezTo>
                    <a:pt x="1193" y="648"/>
                    <a:pt x="1176" y="699"/>
                    <a:pt x="1159" y="749"/>
                  </a:cubicBezTo>
                  <a:cubicBezTo>
                    <a:pt x="1159" y="783"/>
                    <a:pt x="1143" y="816"/>
                    <a:pt x="1143" y="850"/>
                  </a:cubicBezTo>
                  <a:cubicBezTo>
                    <a:pt x="1126" y="867"/>
                    <a:pt x="1126" y="884"/>
                    <a:pt x="1109" y="900"/>
                  </a:cubicBezTo>
                  <a:cubicBezTo>
                    <a:pt x="1075" y="1018"/>
                    <a:pt x="1025" y="1119"/>
                    <a:pt x="958" y="1220"/>
                  </a:cubicBezTo>
                  <a:cubicBezTo>
                    <a:pt x="941" y="1236"/>
                    <a:pt x="924" y="1270"/>
                    <a:pt x="891" y="1304"/>
                  </a:cubicBezTo>
                  <a:cubicBezTo>
                    <a:pt x="874" y="1321"/>
                    <a:pt x="857" y="1354"/>
                    <a:pt x="840" y="1371"/>
                  </a:cubicBezTo>
                  <a:cubicBezTo>
                    <a:pt x="823" y="1388"/>
                    <a:pt x="807" y="1405"/>
                    <a:pt x="790" y="1421"/>
                  </a:cubicBezTo>
                  <a:cubicBezTo>
                    <a:pt x="739" y="1337"/>
                    <a:pt x="672" y="1270"/>
                    <a:pt x="638" y="1203"/>
                  </a:cubicBezTo>
                  <a:cubicBezTo>
                    <a:pt x="487" y="984"/>
                    <a:pt x="336" y="783"/>
                    <a:pt x="218" y="548"/>
                  </a:cubicBezTo>
                  <a:cubicBezTo>
                    <a:pt x="168" y="480"/>
                    <a:pt x="168" y="363"/>
                    <a:pt x="185" y="262"/>
                  </a:cubicBezTo>
                  <a:cubicBezTo>
                    <a:pt x="185" y="245"/>
                    <a:pt x="202" y="212"/>
                    <a:pt x="218" y="195"/>
                  </a:cubicBezTo>
                  <a:cubicBezTo>
                    <a:pt x="218" y="195"/>
                    <a:pt x="218" y="178"/>
                    <a:pt x="218" y="178"/>
                  </a:cubicBezTo>
                  <a:lnTo>
                    <a:pt x="252" y="178"/>
                  </a:lnTo>
                  <a:cubicBezTo>
                    <a:pt x="266" y="171"/>
                    <a:pt x="280" y="167"/>
                    <a:pt x="294" y="167"/>
                  </a:cubicBezTo>
                  <a:cubicBezTo>
                    <a:pt x="313" y="167"/>
                    <a:pt x="333" y="175"/>
                    <a:pt x="353" y="195"/>
                  </a:cubicBezTo>
                  <a:cubicBezTo>
                    <a:pt x="470" y="296"/>
                    <a:pt x="571" y="413"/>
                    <a:pt x="672" y="514"/>
                  </a:cubicBezTo>
                  <a:cubicBezTo>
                    <a:pt x="706" y="548"/>
                    <a:pt x="756" y="615"/>
                    <a:pt x="790" y="615"/>
                  </a:cubicBezTo>
                  <a:cubicBezTo>
                    <a:pt x="823" y="615"/>
                    <a:pt x="857" y="548"/>
                    <a:pt x="891" y="514"/>
                  </a:cubicBezTo>
                  <a:cubicBezTo>
                    <a:pt x="891" y="497"/>
                    <a:pt x="907" y="497"/>
                    <a:pt x="907" y="497"/>
                  </a:cubicBezTo>
                  <a:cubicBezTo>
                    <a:pt x="907" y="497"/>
                    <a:pt x="907" y="497"/>
                    <a:pt x="907" y="480"/>
                  </a:cubicBezTo>
                  <a:cubicBezTo>
                    <a:pt x="924" y="480"/>
                    <a:pt x="924" y="480"/>
                    <a:pt x="924" y="464"/>
                  </a:cubicBezTo>
                  <a:cubicBezTo>
                    <a:pt x="991" y="380"/>
                    <a:pt x="1042" y="279"/>
                    <a:pt x="1126" y="195"/>
                  </a:cubicBezTo>
                  <a:cubicBezTo>
                    <a:pt x="1168" y="153"/>
                    <a:pt x="1215" y="131"/>
                    <a:pt x="1261" y="131"/>
                  </a:cubicBezTo>
                  <a:close/>
                  <a:moveTo>
                    <a:pt x="1256" y="0"/>
                  </a:moveTo>
                  <a:cubicBezTo>
                    <a:pt x="1176" y="0"/>
                    <a:pt x="1090" y="35"/>
                    <a:pt x="1008" y="111"/>
                  </a:cubicBezTo>
                  <a:cubicBezTo>
                    <a:pt x="941" y="178"/>
                    <a:pt x="891" y="262"/>
                    <a:pt x="840" y="329"/>
                  </a:cubicBezTo>
                  <a:cubicBezTo>
                    <a:pt x="823" y="346"/>
                    <a:pt x="807" y="380"/>
                    <a:pt x="790" y="396"/>
                  </a:cubicBezTo>
                  <a:cubicBezTo>
                    <a:pt x="655" y="279"/>
                    <a:pt x="538" y="161"/>
                    <a:pt x="403" y="77"/>
                  </a:cubicBezTo>
                  <a:cubicBezTo>
                    <a:pt x="353" y="44"/>
                    <a:pt x="302" y="44"/>
                    <a:pt x="252" y="44"/>
                  </a:cubicBezTo>
                  <a:cubicBezTo>
                    <a:pt x="151" y="44"/>
                    <a:pt x="84" y="128"/>
                    <a:pt x="50" y="245"/>
                  </a:cubicBezTo>
                  <a:cubicBezTo>
                    <a:pt x="0" y="396"/>
                    <a:pt x="34" y="531"/>
                    <a:pt x="118" y="665"/>
                  </a:cubicBezTo>
                  <a:cubicBezTo>
                    <a:pt x="286" y="917"/>
                    <a:pt x="454" y="1169"/>
                    <a:pt x="622" y="1438"/>
                  </a:cubicBezTo>
                  <a:cubicBezTo>
                    <a:pt x="672" y="1509"/>
                    <a:pt x="723" y="1537"/>
                    <a:pt x="781" y="1537"/>
                  </a:cubicBezTo>
                  <a:cubicBezTo>
                    <a:pt x="820" y="1537"/>
                    <a:pt x="861" y="1525"/>
                    <a:pt x="907" y="1505"/>
                  </a:cubicBezTo>
                  <a:cubicBezTo>
                    <a:pt x="958" y="1489"/>
                    <a:pt x="1008" y="1455"/>
                    <a:pt x="1042" y="1421"/>
                  </a:cubicBezTo>
                  <a:cubicBezTo>
                    <a:pt x="1176" y="1253"/>
                    <a:pt x="1327" y="1085"/>
                    <a:pt x="1445" y="900"/>
                  </a:cubicBezTo>
                  <a:cubicBezTo>
                    <a:pt x="1529" y="749"/>
                    <a:pt x="1579" y="581"/>
                    <a:pt x="1563" y="413"/>
                  </a:cubicBezTo>
                  <a:cubicBezTo>
                    <a:pt x="1563" y="363"/>
                    <a:pt x="1563" y="329"/>
                    <a:pt x="1546" y="279"/>
                  </a:cubicBezTo>
                  <a:cubicBezTo>
                    <a:pt x="1504" y="100"/>
                    <a:pt x="1389" y="0"/>
                    <a:pt x="12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" name="Google Shape;1182;p19"/>
            <p:cNvSpPr/>
            <p:nvPr/>
          </p:nvSpPr>
          <p:spPr>
            <a:xfrm>
              <a:off x="4029322" y="524734"/>
              <a:ext cx="50477" cy="48816"/>
            </a:xfrm>
            <a:custGeom>
              <a:avLst/>
              <a:gdLst/>
              <a:ahLst/>
              <a:cxnLst/>
              <a:rect l="l" t="t" r="r" b="b"/>
              <a:pathLst>
                <a:path w="1580" h="1528" extrusionOk="0">
                  <a:moveTo>
                    <a:pt x="265" y="126"/>
                  </a:moveTo>
                  <a:cubicBezTo>
                    <a:pt x="363" y="126"/>
                    <a:pt x="446" y="213"/>
                    <a:pt x="504" y="301"/>
                  </a:cubicBezTo>
                  <a:cubicBezTo>
                    <a:pt x="555" y="385"/>
                    <a:pt x="588" y="469"/>
                    <a:pt x="639" y="570"/>
                  </a:cubicBezTo>
                  <a:cubicBezTo>
                    <a:pt x="655" y="603"/>
                    <a:pt x="689" y="654"/>
                    <a:pt x="723" y="654"/>
                  </a:cubicBezTo>
                  <a:cubicBezTo>
                    <a:pt x="756" y="654"/>
                    <a:pt x="807" y="620"/>
                    <a:pt x="840" y="586"/>
                  </a:cubicBezTo>
                  <a:cubicBezTo>
                    <a:pt x="857" y="570"/>
                    <a:pt x="874" y="553"/>
                    <a:pt x="891" y="536"/>
                  </a:cubicBezTo>
                  <a:cubicBezTo>
                    <a:pt x="958" y="452"/>
                    <a:pt x="1042" y="368"/>
                    <a:pt x="1126" y="301"/>
                  </a:cubicBezTo>
                  <a:cubicBezTo>
                    <a:pt x="1176" y="263"/>
                    <a:pt x="1255" y="244"/>
                    <a:pt x="1313" y="244"/>
                  </a:cubicBezTo>
                  <a:cubicBezTo>
                    <a:pt x="1332" y="244"/>
                    <a:pt x="1349" y="246"/>
                    <a:pt x="1361" y="250"/>
                  </a:cubicBezTo>
                  <a:cubicBezTo>
                    <a:pt x="1395" y="284"/>
                    <a:pt x="1428" y="334"/>
                    <a:pt x="1445" y="385"/>
                  </a:cubicBezTo>
                  <a:cubicBezTo>
                    <a:pt x="1445" y="418"/>
                    <a:pt x="1445" y="452"/>
                    <a:pt x="1445" y="486"/>
                  </a:cubicBezTo>
                  <a:cubicBezTo>
                    <a:pt x="1395" y="637"/>
                    <a:pt x="1328" y="771"/>
                    <a:pt x="1260" y="906"/>
                  </a:cubicBezTo>
                  <a:lnTo>
                    <a:pt x="1260" y="922"/>
                  </a:lnTo>
                  <a:cubicBezTo>
                    <a:pt x="1244" y="939"/>
                    <a:pt x="1227" y="956"/>
                    <a:pt x="1227" y="990"/>
                  </a:cubicBezTo>
                  <a:cubicBezTo>
                    <a:pt x="1210" y="1006"/>
                    <a:pt x="1176" y="1006"/>
                    <a:pt x="1143" y="1023"/>
                  </a:cubicBezTo>
                  <a:cubicBezTo>
                    <a:pt x="992" y="1057"/>
                    <a:pt x="840" y="1090"/>
                    <a:pt x="689" y="1124"/>
                  </a:cubicBezTo>
                  <a:cubicBezTo>
                    <a:pt x="732" y="1156"/>
                    <a:pt x="747" y="1168"/>
                    <a:pt x="834" y="1168"/>
                  </a:cubicBezTo>
                  <a:cubicBezTo>
                    <a:pt x="885" y="1168"/>
                    <a:pt x="959" y="1164"/>
                    <a:pt x="1076" y="1158"/>
                  </a:cubicBezTo>
                  <a:lnTo>
                    <a:pt x="1076" y="1158"/>
                  </a:lnTo>
                  <a:cubicBezTo>
                    <a:pt x="1008" y="1225"/>
                    <a:pt x="924" y="1292"/>
                    <a:pt x="840" y="1359"/>
                  </a:cubicBezTo>
                  <a:cubicBezTo>
                    <a:pt x="786" y="1393"/>
                    <a:pt x="743" y="1411"/>
                    <a:pt x="705" y="1411"/>
                  </a:cubicBezTo>
                  <a:cubicBezTo>
                    <a:pt x="649" y="1411"/>
                    <a:pt x="605" y="1372"/>
                    <a:pt x="555" y="1292"/>
                  </a:cubicBezTo>
                  <a:cubicBezTo>
                    <a:pt x="353" y="1040"/>
                    <a:pt x="151" y="788"/>
                    <a:pt x="135" y="435"/>
                  </a:cubicBezTo>
                  <a:cubicBezTo>
                    <a:pt x="118" y="368"/>
                    <a:pt x="118" y="284"/>
                    <a:pt x="151" y="217"/>
                  </a:cubicBezTo>
                  <a:cubicBezTo>
                    <a:pt x="151" y="183"/>
                    <a:pt x="185" y="150"/>
                    <a:pt x="219" y="133"/>
                  </a:cubicBezTo>
                  <a:cubicBezTo>
                    <a:pt x="234" y="128"/>
                    <a:pt x="250" y="126"/>
                    <a:pt x="265" y="126"/>
                  </a:cubicBezTo>
                  <a:close/>
                  <a:moveTo>
                    <a:pt x="237" y="1"/>
                  </a:moveTo>
                  <a:cubicBezTo>
                    <a:pt x="122" y="1"/>
                    <a:pt x="39" y="101"/>
                    <a:pt x="17" y="284"/>
                  </a:cubicBezTo>
                  <a:cubicBezTo>
                    <a:pt x="0" y="318"/>
                    <a:pt x="0" y="334"/>
                    <a:pt x="0" y="368"/>
                  </a:cubicBezTo>
                  <a:cubicBezTo>
                    <a:pt x="0" y="603"/>
                    <a:pt x="67" y="822"/>
                    <a:pt x="185" y="1006"/>
                  </a:cubicBezTo>
                  <a:cubicBezTo>
                    <a:pt x="286" y="1174"/>
                    <a:pt x="403" y="1326"/>
                    <a:pt x="555" y="1477"/>
                  </a:cubicBezTo>
                  <a:cubicBezTo>
                    <a:pt x="588" y="1527"/>
                    <a:pt x="689" y="1527"/>
                    <a:pt x="756" y="1527"/>
                  </a:cubicBezTo>
                  <a:cubicBezTo>
                    <a:pt x="941" y="1510"/>
                    <a:pt x="1042" y="1359"/>
                    <a:pt x="1160" y="1242"/>
                  </a:cubicBezTo>
                  <a:cubicBezTo>
                    <a:pt x="1277" y="1141"/>
                    <a:pt x="1378" y="1023"/>
                    <a:pt x="1445" y="889"/>
                  </a:cubicBezTo>
                  <a:cubicBezTo>
                    <a:pt x="1512" y="754"/>
                    <a:pt x="1563" y="620"/>
                    <a:pt x="1580" y="469"/>
                  </a:cubicBezTo>
                  <a:lnTo>
                    <a:pt x="1580" y="452"/>
                  </a:lnTo>
                  <a:cubicBezTo>
                    <a:pt x="1580" y="236"/>
                    <a:pt x="1468" y="97"/>
                    <a:pt x="1306" y="97"/>
                  </a:cubicBezTo>
                  <a:cubicBezTo>
                    <a:pt x="1241" y="97"/>
                    <a:pt x="1169" y="119"/>
                    <a:pt x="1092" y="166"/>
                  </a:cubicBezTo>
                  <a:cubicBezTo>
                    <a:pt x="1025" y="200"/>
                    <a:pt x="958" y="250"/>
                    <a:pt x="907" y="301"/>
                  </a:cubicBezTo>
                  <a:cubicBezTo>
                    <a:pt x="857" y="351"/>
                    <a:pt x="807" y="385"/>
                    <a:pt x="756" y="435"/>
                  </a:cubicBezTo>
                  <a:cubicBezTo>
                    <a:pt x="655" y="318"/>
                    <a:pt x="571" y="183"/>
                    <a:pt x="454" y="99"/>
                  </a:cubicBezTo>
                  <a:cubicBezTo>
                    <a:pt x="375" y="33"/>
                    <a:pt x="301" y="1"/>
                    <a:pt x="2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" name="Google Shape;1183;p19"/>
            <p:cNvSpPr/>
            <p:nvPr/>
          </p:nvSpPr>
          <p:spPr>
            <a:xfrm>
              <a:off x="3650873" y="546681"/>
              <a:ext cx="47825" cy="42650"/>
            </a:xfrm>
            <a:custGeom>
              <a:avLst/>
              <a:gdLst/>
              <a:ahLst/>
              <a:cxnLst/>
              <a:rect l="l" t="t" r="r" b="b"/>
              <a:pathLst>
                <a:path w="1497" h="1335" extrusionOk="0">
                  <a:moveTo>
                    <a:pt x="239" y="99"/>
                  </a:moveTo>
                  <a:cubicBezTo>
                    <a:pt x="264" y="99"/>
                    <a:pt x="292" y="116"/>
                    <a:pt x="320" y="151"/>
                  </a:cubicBezTo>
                  <a:cubicBezTo>
                    <a:pt x="421" y="269"/>
                    <a:pt x="488" y="420"/>
                    <a:pt x="555" y="555"/>
                  </a:cubicBezTo>
                  <a:cubicBezTo>
                    <a:pt x="600" y="635"/>
                    <a:pt x="635" y="673"/>
                    <a:pt x="673" y="673"/>
                  </a:cubicBezTo>
                  <a:cubicBezTo>
                    <a:pt x="707" y="673"/>
                    <a:pt x="743" y="643"/>
                    <a:pt x="791" y="588"/>
                  </a:cubicBezTo>
                  <a:cubicBezTo>
                    <a:pt x="824" y="538"/>
                    <a:pt x="858" y="504"/>
                    <a:pt x="891" y="471"/>
                  </a:cubicBezTo>
                  <a:cubicBezTo>
                    <a:pt x="975" y="387"/>
                    <a:pt x="1043" y="319"/>
                    <a:pt x="1127" y="235"/>
                  </a:cubicBezTo>
                  <a:cubicBezTo>
                    <a:pt x="1147" y="215"/>
                    <a:pt x="1200" y="200"/>
                    <a:pt x="1245" y="200"/>
                  </a:cubicBezTo>
                  <a:cubicBezTo>
                    <a:pt x="1273" y="200"/>
                    <a:pt x="1299" y="206"/>
                    <a:pt x="1311" y="219"/>
                  </a:cubicBezTo>
                  <a:cubicBezTo>
                    <a:pt x="1311" y="219"/>
                    <a:pt x="1328" y="235"/>
                    <a:pt x="1328" y="235"/>
                  </a:cubicBezTo>
                  <a:cubicBezTo>
                    <a:pt x="1328" y="235"/>
                    <a:pt x="1328" y="252"/>
                    <a:pt x="1345" y="252"/>
                  </a:cubicBezTo>
                  <a:cubicBezTo>
                    <a:pt x="1345" y="269"/>
                    <a:pt x="1345" y="286"/>
                    <a:pt x="1362" y="303"/>
                  </a:cubicBezTo>
                  <a:cubicBezTo>
                    <a:pt x="1362" y="336"/>
                    <a:pt x="1362" y="370"/>
                    <a:pt x="1362" y="403"/>
                  </a:cubicBezTo>
                  <a:cubicBezTo>
                    <a:pt x="1362" y="437"/>
                    <a:pt x="1345" y="471"/>
                    <a:pt x="1345" y="487"/>
                  </a:cubicBezTo>
                  <a:cubicBezTo>
                    <a:pt x="1328" y="521"/>
                    <a:pt x="1311" y="555"/>
                    <a:pt x="1295" y="588"/>
                  </a:cubicBezTo>
                  <a:cubicBezTo>
                    <a:pt x="1295" y="622"/>
                    <a:pt x="1278" y="639"/>
                    <a:pt x="1278" y="655"/>
                  </a:cubicBezTo>
                  <a:cubicBezTo>
                    <a:pt x="1261" y="672"/>
                    <a:pt x="1261" y="689"/>
                    <a:pt x="1244" y="706"/>
                  </a:cubicBezTo>
                  <a:cubicBezTo>
                    <a:pt x="1194" y="773"/>
                    <a:pt x="1143" y="840"/>
                    <a:pt x="1093" y="891"/>
                  </a:cubicBezTo>
                  <a:cubicBezTo>
                    <a:pt x="1059" y="924"/>
                    <a:pt x="1043" y="941"/>
                    <a:pt x="1009" y="958"/>
                  </a:cubicBezTo>
                  <a:cubicBezTo>
                    <a:pt x="975" y="991"/>
                    <a:pt x="942" y="1025"/>
                    <a:pt x="891" y="1059"/>
                  </a:cubicBezTo>
                  <a:cubicBezTo>
                    <a:pt x="925" y="1008"/>
                    <a:pt x="959" y="958"/>
                    <a:pt x="975" y="907"/>
                  </a:cubicBezTo>
                  <a:cubicBezTo>
                    <a:pt x="1026" y="823"/>
                    <a:pt x="1076" y="739"/>
                    <a:pt x="1127" y="655"/>
                  </a:cubicBezTo>
                  <a:cubicBezTo>
                    <a:pt x="1127" y="639"/>
                    <a:pt x="1110" y="639"/>
                    <a:pt x="1093" y="622"/>
                  </a:cubicBezTo>
                  <a:cubicBezTo>
                    <a:pt x="1009" y="723"/>
                    <a:pt x="925" y="807"/>
                    <a:pt x="841" y="907"/>
                  </a:cubicBezTo>
                  <a:cubicBezTo>
                    <a:pt x="841" y="924"/>
                    <a:pt x="824" y="924"/>
                    <a:pt x="824" y="941"/>
                  </a:cubicBezTo>
                  <a:cubicBezTo>
                    <a:pt x="740" y="1025"/>
                    <a:pt x="656" y="1126"/>
                    <a:pt x="572" y="1227"/>
                  </a:cubicBezTo>
                  <a:cubicBezTo>
                    <a:pt x="539" y="1159"/>
                    <a:pt x="505" y="1126"/>
                    <a:pt x="488" y="1092"/>
                  </a:cubicBezTo>
                  <a:cubicBezTo>
                    <a:pt x="370" y="874"/>
                    <a:pt x="253" y="639"/>
                    <a:pt x="152" y="420"/>
                  </a:cubicBezTo>
                  <a:cubicBezTo>
                    <a:pt x="135" y="370"/>
                    <a:pt x="135" y="286"/>
                    <a:pt x="152" y="219"/>
                  </a:cubicBezTo>
                  <a:cubicBezTo>
                    <a:pt x="152" y="219"/>
                    <a:pt x="152" y="202"/>
                    <a:pt x="152" y="202"/>
                  </a:cubicBezTo>
                  <a:cubicBezTo>
                    <a:pt x="172" y="133"/>
                    <a:pt x="203" y="99"/>
                    <a:pt x="239" y="99"/>
                  </a:cubicBezTo>
                  <a:close/>
                  <a:moveTo>
                    <a:pt x="223" y="0"/>
                  </a:moveTo>
                  <a:cubicBezTo>
                    <a:pt x="198" y="0"/>
                    <a:pt x="174" y="6"/>
                    <a:pt x="152" y="17"/>
                  </a:cubicBezTo>
                  <a:cubicBezTo>
                    <a:pt x="118" y="17"/>
                    <a:pt x="85" y="67"/>
                    <a:pt x="68" y="101"/>
                  </a:cubicBezTo>
                  <a:cubicBezTo>
                    <a:pt x="68" y="101"/>
                    <a:pt x="68" y="118"/>
                    <a:pt x="68" y="118"/>
                  </a:cubicBezTo>
                  <a:cubicBezTo>
                    <a:pt x="51" y="151"/>
                    <a:pt x="34" y="202"/>
                    <a:pt x="18" y="252"/>
                  </a:cubicBezTo>
                  <a:cubicBezTo>
                    <a:pt x="1" y="303"/>
                    <a:pt x="18" y="353"/>
                    <a:pt x="18" y="403"/>
                  </a:cubicBezTo>
                  <a:cubicBezTo>
                    <a:pt x="118" y="723"/>
                    <a:pt x="253" y="1042"/>
                    <a:pt x="505" y="1294"/>
                  </a:cubicBezTo>
                  <a:cubicBezTo>
                    <a:pt x="530" y="1319"/>
                    <a:pt x="572" y="1334"/>
                    <a:pt x="613" y="1334"/>
                  </a:cubicBezTo>
                  <a:cubicBezTo>
                    <a:pt x="628" y="1334"/>
                    <a:pt x="643" y="1332"/>
                    <a:pt x="656" y="1328"/>
                  </a:cubicBezTo>
                  <a:cubicBezTo>
                    <a:pt x="908" y="1260"/>
                    <a:pt x="1093" y="1092"/>
                    <a:pt x="1244" y="907"/>
                  </a:cubicBezTo>
                  <a:cubicBezTo>
                    <a:pt x="1261" y="891"/>
                    <a:pt x="1278" y="857"/>
                    <a:pt x="1295" y="840"/>
                  </a:cubicBezTo>
                  <a:cubicBezTo>
                    <a:pt x="1379" y="723"/>
                    <a:pt x="1429" y="588"/>
                    <a:pt x="1479" y="437"/>
                  </a:cubicBezTo>
                  <a:cubicBezTo>
                    <a:pt x="1496" y="387"/>
                    <a:pt x="1496" y="353"/>
                    <a:pt x="1496" y="303"/>
                  </a:cubicBezTo>
                  <a:cubicBezTo>
                    <a:pt x="1496" y="219"/>
                    <a:pt x="1463" y="151"/>
                    <a:pt x="1379" y="101"/>
                  </a:cubicBezTo>
                  <a:cubicBezTo>
                    <a:pt x="1362" y="84"/>
                    <a:pt x="1362" y="84"/>
                    <a:pt x="1345" y="84"/>
                  </a:cubicBezTo>
                  <a:cubicBezTo>
                    <a:pt x="1309" y="66"/>
                    <a:pt x="1273" y="57"/>
                    <a:pt x="1236" y="57"/>
                  </a:cubicBezTo>
                  <a:cubicBezTo>
                    <a:pt x="1170" y="57"/>
                    <a:pt x="1101" y="87"/>
                    <a:pt x="1026" y="151"/>
                  </a:cubicBezTo>
                  <a:cubicBezTo>
                    <a:pt x="891" y="252"/>
                    <a:pt x="774" y="370"/>
                    <a:pt x="656" y="471"/>
                  </a:cubicBezTo>
                  <a:cubicBezTo>
                    <a:pt x="623" y="403"/>
                    <a:pt x="555" y="286"/>
                    <a:pt x="488" y="185"/>
                  </a:cubicBezTo>
                  <a:cubicBezTo>
                    <a:pt x="410" y="67"/>
                    <a:pt x="311" y="0"/>
                    <a:pt x="2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" name="Google Shape;1184;p19"/>
            <p:cNvSpPr/>
            <p:nvPr/>
          </p:nvSpPr>
          <p:spPr>
            <a:xfrm>
              <a:off x="4996594" y="544030"/>
              <a:ext cx="51020" cy="49583"/>
            </a:xfrm>
            <a:custGeom>
              <a:avLst/>
              <a:gdLst/>
              <a:ahLst/>
              <a:cxnLst/>
              <a:rect l="l" t="t" r="r" b="b"/>
              <a:pathLst>
                <a:path w="1597" h="1552" extrusionOk="0">
                  <a:moveTo>
                    <a:pt x="371" y="142"/>
                  </a:moveTo>
                  <a:cubicBezTo>
                    <a:pt x="418" y="142"/>
                    <a:pt x="470" y="166"/>
                    <a:pt x="521" y="218"/>
                  </a:cubicBezTo>
                  <a:cubicBezTo>
                    <a:pt x="605" y="318"/>
                    <a:pt x="656" y="436"/>
                    <a:pt x="740" y="537"/>
                  </a:cubicBezTo>
                  <a:cubicBezTo>
                    <a:pt x="756" y="570"/>
                    <a:pt x="807" y="621"/>
                    <a:pt x="840" y="621"/>
                  </a:cubicBezTo>
                  <a:cubicBezTo>
                    <a:pt x="874" y="621"/>
                    <a:pt x="908" y="570"/>
                    <a:pt x="941" y="537"/>
                  </a:cubicBezTo>
                  <a:cubicBezTo>
                    <a:pt x="975" y="503"/>
                    <a:pt x="1008" y="470"/>
                    <a:pt x="1042" y="436"/>
                  </a:cubicBezTo>
                  <a:cubicBezTo>
                    <a:pt x="1109" y="352"/>
                    <a:pt x="1176" y="268"/>
                    <a:pt x="1260" y="201"/>
                  </a:cubicBezTo>
                  <a:cubicBezTo>
                    <a:pt x="1287" y="180"/>
                    <a:pt x="1313" y="170"/>
                    <a:pt x="1337" y="170"/>
                  </a:cubicBezTo>
                  <a:cubicBezTo>
                    <a:pt x="1390" y="170"/>
                    <a:pt x="1434" y="216"/>
                    <a:pt x="1445" y="285"/>
                  </a:cubicBezTo>
                  <a:cubicBezTo>
                    <a:pt x="1462" y="352"/>
                    <a:pt x="1462" y="419"/>
                    <a:pt x="1445" y="470"/>
                  </a:cubicBezTo>
                  <a:cubicBezTo>
                    <a:pt x="1445" y="486"/>
                    <a:pt x="1428" y="486"/>
                    <a:pt x="1428" y="486"/>
                  </a:cubicBezTo>
                  <a:cubicBezTo>
                    <a:pt x="1311" y="705"/>
                    <a:pt x="1176" y="906"/>
                    <a:pt x="1042" y="1125"/>
                  </a:cubicBezTo>
                  <a:cubicBezTo>
                    <a:pt x="975" y="1242"/>
                    <a:pt x="908" y="1343"/>
                    <a:pt x="840" y="1461"/>
                  </a:cubicBezTo>
                  <a:cubicBezTo>
                    <a:pt x="504" y="1209"/>
                    <a:pt x="269" y="923"/>
                    <a:pt x="185" y="520"/>
                  </a:cubicBezTo>
                  <a:cubicBezTo>
                    <a:pt x="185" y="470"/>
                    <a:pt x="185" y="419"/>
                    <a:pt x="185" y="369"/>
                  </a:cubicBezTo>
                  <a:cubicBezTo>
                    <a:pt x="185" y="352"/>
                    <a:pt x="202" y="335"/>
                    <a:pt x="202" y="318"/>
                  </a:cubicBezTo>
                  <a:cubicBezTo>
                    <a:pt x="233" y="204"/>
                    <a:pt x="296" y="142"/>
                    <a:pt x="371" y="142"/>
                  </a:cubicBezTo>
                  <a:close/>
                  <a:moveTo>
                    <a:pt x="383" y="1"/>
                  </a:moveTo>
                  <a:cubicBezTo>
                    <a:pt x="357" y="1"/>
                    <a:pt x="331" y="5"/>
                    <a:pt x="303" y="16"/>
                  </a:cubicBezTo>
                  <a:cubicBezTo>
                    <a:pt x="252" y="33"/>
                    <a:pt x="202" y="66"/>
                    <a:pt x="168" y="100"/>
                  </a:cubicBezTo>
                  <a:cubicBezTo>
                    <a:pt x="118" y="150"/>
                    <a:pt x="67" y="234"/>
                    <a:pt x="67" y="335"/>
                  </a:cubicBezTo>
                  <a:cubicBezTo>
                    <a:pt x="0" y="705"/>
                    <a:pt x="336" y="1343"/>
                    <a:pt x="689" y="1511"/>
                  </a:cubicBezTo>
                  <a:cubicBezTo>
                    <a:pt x="742" y="1529"/>
                    <a:pt x="795" y="1551"/>
                    <a:pt x="846" y="1551"/>
                  </a:cubicBezTo>
                  <a:cubicBezTo>
                    <a:pt x="891" y="1551"/>
                    <a:pt x="935" y="1533"/>
                    <a:pt x="975" y="1478"/>
                  </a:cubicBezTo>
                  <a:cubicBezTo>
                    <a:pt x="1059" y="1343"/>
                    <a:pt x="1143" y="1209"/>
                    <a:pt x="1227" y="1074"/>
                  </a:cubicBezTo>
                  <a:cubicBezTo>
                    <a:pt x="1311" y="957"/>
                    <a:pt x="1412" y="822"/>
                    <a:pt x="1496" y="688"/>
                  </a:cubicBezTo>
                  <a:cubicBezTo>
                    <a:pt x="1512" y="654"/>
                    <a:pt x="1529" y="604"/>
                    <a:pt x="1546" y="554"/>
                  </a:cubicBezTo>
                  <a:cubicBezTo>
                    <a:pt x="1563" y="503"/>
                    <a:pt x="1580" y="470"/>
                    <a:pt x="1580" y="419"/>
                  </a:cubicBezTo>
                  <a:cubicBezTo>
                    <a:pt x="1596" y="285"/>
                    <a:pt x="1580" y="167"/>
                    <a:pt x="1462" y="83"/>
                  </a:cubicBezTo>
                  <a:cubicBezTo>
                    <a:pt x="1412" y="66"/>
                    <a:pt x="1378" y="50"/>
                    <a:pt x="1344" y="50"/>
                  </a:cubicBezTo>
                  <a:lnTo>
                    <a:pt x="1277" y="50"/>
                  </a:lnTo>
                  <a:cubicBezTo>
                    <a:pt x="1227" y="66"/>
                    <a:pt x="1193" y="100"/>
                    <a:pt x="1143" y="134"/>
                  </a:cubicBezTo>
                  <a:cubicBezTo>
                    <a:pt x="1059" y="201"/>
                    <a:pt x="975" y="268"/>
                    <a:pt x="908" y="352"/>
                  </a:cubicBezTo>
                  <a:cubicBezTo>
                    <a:pt x="874" y="369"/>
                    <a:pt x="857" y="386"/>
                    <a:pt x="840" y="402"/>
                  </a:cubicBezTo>
                  <a:cubicBezTo>
                    <a:pt x="773" y="318"/>
                    <a:pt x="706" y="218"/>
                    <a:pt x="622" y="134"/>
                  </a:cubicBezTo>
                  <a:cubicBezTo>
                    <a:pt x="555" y="67"/>
                    <a:pt x="479" y="1"/>
                    <a:pt x="3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" name="Google Shape;1185;p19"/>
            <p:cNvSpPr/>
            <p:nvPr/>
          </p:nvSpPr>
          <p:spPr>
            <a:xfrm>
              <a:off x="5063684" y="524638"/>
              <a:ext cx="49966" cy="49487"/>
            </a:xfrm>
            <a:custGeom>
              <a:avLst/>
              <a:gdLst/>
              <a:ahLst/>
              <a:cxnLst/>
              <a:rect l="l" t="t" r="r" b="b"/>
              <a:pathLst>
                <a:path w="1564" h="1549" extrusionOk="0">
                  <a:moveTo>
                    <a:pt x="1314" y="127"/>
                  </a:moveTo>
                  <a:cubicBezTo>
                    <a:pt x="1376" y="127"/>
                    <a:pt x="1418" y="190"/>
                    <a:pt x="1429" y="304"/>
                  </a:cubicBezTo>
                  <a:cubicBezTo>
                    <a:pt x="1445" y="337"/>
                    <a:pt x="1445" y="371"/>
                    <a:pt x="1445" y="405"/>
                  </a:cubicBezTo>
                  <a:cubicBezTo>
                    <a:pt x="1445" y="405"/>
                    <a:pt x="1445" y="421"/>
                    <a:pt x="1445" y="421"/>
                  </a:cubicBezTo>
                  <a:cubicBezTo>
                    <a:pt x="1445" y="539"/>
                    <a:pt x="1412" y="640"/>
                    <a:pt x="1378" y="741"/>
                  </a:cubicBezTo>
                  <a:cubicBezTo>
                    <a:pt x="1361" y="774"/>
                    <a:pt x="1345" y="808"/>
                    <a:pt x="1345" y="825"/>
                  </a:cubicBezTo>
                  <a:cubicBezTo>
                    <a:pt x="1328" y="841"/>
                    <a:pt x="1311" y="875"/>
                    <a:pt x="1311" y="892"/>
                  </a:cubicBezTo>
                  <a:cubicBezTo>
                    <a:pt x="1294" y="909"/>
                    <a:pt x="1277" y="925"/>
                    <a:pt x="1277" y="942"/>
                  </a:cubicBezTo>
                  <a:cubicBezTo>
                    <a:pt x="1244" y="993"/>
                    <a:pt x="1227" y="1026"/>
                    <a:pt x="1193" y="1077"/>
                  </a:cubicBezTo>
                  <a:cubicBezTo>
                    <a:pt x="1143" y="1144"/>
                    <a:pt x="1093" y="1211"/>
                    <a:pt x="1025" y="1295"/>
                  </a:cubicBezTo>
                  <a:cubicBezTo>
                    <a:pt x="968" y="1372"/>
                    <a:pt x="921" y="1410"/>
                    <a:pt x="864" y="1410"/>
                  </a:cubicBezTo>
                  <a:cubicBezTo>
                    <a:pt x="820" y="1410"/>
                    <a:pt x="771" y="1389"/>
                    <a:pt x="706" y="1345"/>
                  </a:cubicBezTo>
                  <a:cubicBezTo>
                    <a:pt x="454" y="1144"/>
                    <a:pt x="236" y="909"/>
                    <a:pt x="135" y="589"/>
                  </a:cubicBezTo>
                  <a:cubicBezTo>
                    <a:pt x="135" y="539"/>
                    <a:pt x="118" y="489"/>
                    <a:pt x="118" y="438"/>
                  </a:cubicBezTo>
                  <a:cubicBezTo>
                    <a:pt x="101" y="371"/>
                    <a:pt x="118" y="304"/>
                    <a:pt x="202" y="253"/>
                  </a:cubicBezTo>
                  <a:cubicBezTo>
                    <a:pt x="233" y="236"/>
                    <a:pt x="262" y="229"/>
                    <a:pt x="290" y="229"/>
                  </a:cubicBezTo>
                  <a:cubicBezTo>
                    <a:pt x="371" y="229"/>
                    <a:pt x="442" y="288"/>
                    <a:pt x="505" y="337"/>
                  </a:cubicBezTo>
                  <a:cubicBezTo>
                    <a:pt x="589" y="421"/>
                    <a:pt x="656" y="505"/>
                    <a:pt x="740" y="589"/>
                  </a:cubicBezTo>
                  <a:cubicBezTo>
                    <a:pt x="754" y="618"/>
                    <a:pt x="794" y="660"/>
                    <a:pt x="826" y="660"/>
                  </a:cubicBezTo>
                  <a:cubicBezTo>
                    <a:pt x="831" y="660"/>
                    <a:pt x="836" y="659"/>
                    <a:pt x="841" y="657"/>
                  </a:cubicBezTo>
                  <a:cubicBezTo>
                    <a:pt x="874" y="657"/>
                    <a:pt x="908" y="606"/>
                    <a:pt x="941" y="556"/>
                  </a:cubicBezTo>
                  <a:cubicBezTo>
                    <a:pt x="1025" y="438"/>
                    <a:pt x="1076" y="304"/>
                    <a:pt x="1177" y="203"/>
                  </a:cubicBezTo>
                  <a:cubicBezTo>
                    <a:pt x="1228" y="151"/>
                    <a:pt x="1275" y="127"/>
                    <a:pt x="1314" y="127"/>
                  </a:cubicBezTo>
                  <a:close/>
                  <a:moveTo>
                    <a:pt x="1321" y="1"/>
                  </a:moveTo>
                  <a:cubicBezTo>
                    <a:pt x="1230" y="1"/>
                    <a:pt x="1157" y="55"/>
                    <a:pt x="1093" y="119"/>
                  </a:cubicBezTo>
                  <a:cubicBezTo>
                    <a:pt x="992" y="203"/>
                    <a:pt x="908" y="321"/>
                    <a:pt x="824" y="421"/>
                  </a:cubicBezTo>
                  <a:cubicBezTo>
                    <a:pt x="824" y="438"/>
                    <a:pt x="807" y="438"/>
                    <a:pt x="807" y="455"/>
                  </a:cubicBezTo>
                  <a:cubicBezTo>
                    <a:pt x="790" y="438"/>
                    <a:pt x="773" y="405"/>
                    <a:pt x="740" y="371"/>
                  </a:cubicBezTo>
                  <a:cubicBezTo>
                    <a:pt x="639" y="253"/>
                    <a:pt x="505" y="153"/>
                    <a:pt x="337" y="119"/>
                  </a:cubicBezTo>
                  <a:cubicBezTo>
                    <a:pt x="310" y="110"/>
                    <a:pt x="284" y="106"/>
                    <a:pt x="259" y="106"/>
                  </a:cubicBezTo>
                  <a:cubicBezTo>
                    <a:pt x="186" y="106"/>
                    <a:pt x="118" y="141"/>
                    <a:pt x="68" y="203"/>
                  </a:cubicBezTo>
                  <a:cubicBezTo>
                    <a:pt x="34" y="237"/>
                    <a:pt x="0" y="304"/>
                    <a:pt x="0" y="371"/>
                  </a:cubicBezTo>
                  <a:cubicBezTo>
                    <a:pt x="0" y="472"/>
                    <a:pt x="0" y="573"/>
                    <a:pt x="34" y="657"/>
                  </a:cubicBezTo>
                  <a:cubicBezTo>
                    <a:pt x="118" y="993"/>
                    <a:pt x="353" y="1228"/>
                    <a:pt x="605" y="1429"/>
                  </a:cubicBezTo>
                  <a:cubicBezTo>
                    <a:pt x="692" y="1509"/>
                    <a:pt x="773" y="1548"/>
                    <a:pt x="850" y="1548"/>
                  </a:cubicBezTo>
                  <a:cubicBezTo>
                    <a:pt x="952" y="1548"/>
                    <a:pt x="1047" y="1479"/>
                    <a:pt x="1143" y="1345"/>
                  </a:cubicBezTo>
                  <a:cubicBezTo>
                    <a:pt x="1244" y="1211"/>
                    <a:pt x="1345" y="1060"/>
                    <a:pt x="1445" y="909"/>
                  </a:cubicBezTo>
                  <a:cubicBezTo>
                    <a:pt x="1462" y="858"/>
                    <a:pt x="1496" y="808"/>
                    <a:pt x="1513" y="757"/>
                  </a:cubicBezTo>
                  <a:cubicBezTo>
                    <a:pt x="1546" y="673"/>
                    <a:pt x="1563" y="573"/>
                    <a:pt x="1563" y="472"/>
                  </a:cubicBezTo>
                  <a:cubicBezTo>
                    <a:pt x="1563" y="421"/>
                    <a:pt x="1563" y="371"/>
                    <a:pt x="1563" y="321"/>
                  </a:cubicBezTo>
                  <a:cubicBezTo>
                    <a:pt x="1546" y="203"/>
                    <a:pt x="1529" y="85"/>
                    <a:pt x="1412" y="18"/>
                  </a:cubicBezTo>
                  <a:cubicBezTo>
                    <a:pt x="1380" y="6"/>
                    <a:pt x="1350" y="1"/>
                    <a:pt x="13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" name="Google Shape;1186;p19"/>
            <p:cNvSpPr/>
            <p:nvPr/>
          </p:nvSpPr>
          <p:spPr>
            <a:xfrm>
              <a:off x="5444273" y="546426"/>
              <a:ext cx="47793" cy="43257"/>
            </a:xfrm>
            <a:custGeom>
              <a:avLst/>
              <a:gdLst/>
              <a:ahLst/>
              <a:cxnLst/>
              <a:rect l="l" t="t" r="r" b="b"/>
              <a:pathLst>
                <a:path w="1496" h="1354" extrusionOk="0">
                  <a:moveTo>
                    <a:pt x="1272" y="121"/>
                  </a:moveTo>
                  <a:cubicBezTo>
                    <a:pt x="1280" y="121"/>
                    <a:pt x="1288" y="123"/>
                    <a:pt x="1294" y="126"/>
                  </a:cubicBezTo>
                  <a:cubicBezTo>
                    <a:pt x="1327" y="143"/>
                    <a:pt x="1344" y="193"/>
                    <a:pt x="1361" y="243"/>
                  </a:cubicBezTo>
                  <a:cubicBezTo>
                    <a:pt x="1361" y="294"/>
                    <a:pt x="1361" y="344"/>
                    <a:pt x="1361" y="378"/>
                  </a:cubicBezTo>
                  <a:cubicBezTo>
                    <a:pt x="1327" y="512"/>
                    <a:pt x="1277" y="630"/>
                    <a:pt x="1210" y="764"/>
                  </a:cubicBezTo>
                  <a:cubicBezTo>
                    <a:pt x="1159" y="882"/>
                    <a:pt x="1092" y="983"/>
                    <a:pt x="1008" y="1100"/>
                  </a:cubicBezTo>
                  <a:cubicBezTo>
                    <a:pt x="991" y="1117"/>
                    <a:pt x="975" y="1134"/>
                    <a:pt x="958" y="1134"/>
                  </a:cubicBezTo>
                  <a:cubicBezTo>
                    <a:pt x="891" y="1067"/>
                    <a:pt x="840" y="999"/>
                    <a:pt x="773" y="932"/>
                  </a:cubicBezTo>
                  <a:lnTo>
                    <a:pt x="706" y="831"/>
                  </a:lnTo>
                  <a:cubicBezTo>
                    <a:pt x="706" y="865"/>
                    <a:pt x="706" y="882"/>
                    <a:pt x="706" y="915"/>
                  </a:cubicBezTo>
                  <a:cubicBezTo>
                    <a:pt x="723" y="1033"/>
                    <a:pt x="840" y="1100"/>
                    <a:pt x="924" y="1218"/>
                  </a:cubicBezTo>
                  <a:cubicBezTo>
                    <a:pt x="891" y="1218"/>
                    <a:pt x="857" y="1225"/>
                    <a:pt x="833" y="1225"/>
                  </a:cubicBezTo>
                  <a:cubicBezTo>
                    <a:pt x="821" y="1225"/>
                    <a:pt x="812" y="1223"/>
                    <a:pt x="807" y="1218"/>
                  </a:cubicBezTo>
                  <a:cubicBezTo>
                    <a:pt x="571" y="1050"/>
                    <a:pt x="319" y="882"/>
                    <a:pt x="202" y="596"/>
                  </a:cubicBezTo>
                  <a:cubicBezTo>
                    <a:pt x="202" y="579"/>
                    <a:pt x="202" y="579"/>
                    <a:pt x="202" y="579"/>
                  </a:cubicBezTo>
                  <a:cubicBezTo>
                    <a:pt x="185" y="563"/>
                    <a:pt x="168" y="529"/>
                    <a:pt x="168" y="512"/>
                  </a:cubicBezTo>
                  <a:cubicBezTo>
                    <a:pt x="134" y="411"/>
                    <a:pt x="84" y="294"/>
                    <a:pt x="185" y="227"/>
                  </a:cubicBezTo>
                  <a:cubicBezTo>
                    <a:pt x="217" y="204"/>
                    <a:pt x="246" y="195"/>
                    <a:pt x="273" y="195"/>
                  </a:cubicBezTo>
                  <a:cubicBezTo>
                    <a:pt x="347" y="195"/>
                    <a:pt x="405" y="262"/>
                    <a:pt x="454" y="311"/>
                  </a:cubicBezTo>
                  <a:cubicBezTo>
                    <a:pt x="538" y="378"/>
                    <a:pt x="605" y="479"/>
                    <a:pt x="689" y="579"/>
                  </a:cubicBezTo>
                  <a:cubicBezTo>
                    <a:pt x="739" y="613"/>
                    <a:pt x="790" y="663"/>
                    <a:pt x="840" y="663"/>
                  </a:cubicBezTo>
                  <a:cubicBezTo>
                    <a:pt x="874" y="663"/>
                    <a:pt x="907" y="596"/>
                    <a:pt x="941" y="546"/>
                  </a:cubicBezTo>
                  <a:cubicBezTo>
                    <a:pt x="1008" y="428"/>
                    <a:pt x="1075" y="294"/>
                    <a:pt x="1159" y="176"/>
                  </a:cubicBezTo>
                  <a:cubicBezTo>
                    <a:pt x="1187" y="149"/>
                    <a:pt x="1237" y="121"/>
                    <a:pt x="1272" y="121"/>
                  </a:cubicBezTo>
                  <a:close/>
                  <a:moveTo>
                    <a:pt x="1294" y="0"/>
                  </a:moveTo>
                  <a:cubicBezTo>
                    <a:pt x="1262" y="0"/>
                    <a:pt x="1227" y="13"/>
                    <a:pt x="1193" y="42"/>
                  </a:cubicBezTo>
                  <a:cubicBezTo>
                    <a:pt x="1092" y="109"/>
                    <a:pt x="1025" y="193"/>
                    <a:pt x="958" y="277"/>
                  </a:cubicBezTo>
                  <a:cubicBezTo>
                    <a:pt x="907" y="344"/>
                    <a:pt x="874" y="428"/>
                    <a:pt x="840" y="479"/>
                  </a:cubicBezTo>
                  <a:cubicBezTo>
                    <a:pt x="723" y="378"/>
                    <a:pt x="605" y="260"/>
                    <a:pt x="470" y="159"/>
                  </a:cubicBezTo>
                  <a:cubicBezTo>
                    <a:pt x="406" y="106"/>
                    <a:pt x="335" y="66"/>
                    <a:pt x="257" y="66"/>
                  </a:cubicBezTo>
                  <a:cubicBezTo>
                    <a:pt x="213" y="66"/>
                    <a:pt x="166" y="79"/>
                    <a:pt x="118" y="109"/>
                  </a:cubicBezTo>
                  <a:cubicBezTo>
                    <a:pt x="101" y="126"/>
                    <a:pt x="84" y="143"/>
                    <a:pt x="67" y="159"/>
                  </a:cubicBezTo>
                  <a:cubicBezTo>
                    <a:pt x="0" y="227"/>
                    <a:pt x="0" y="327"/>
                    <a:pt x="17" y="445"/>
                  </a:cubicBezTo>
                  <a:cubicBezTo>
                    <a:pt x="101" y="865"/>
                    <a:pt x="403" y="1117"/>
                    <a:pt x="756" y="1319"/>
                  </a:cubicBezTo>
                  <a:cubicBezTo>
                    <a:pt x="792" y="1343"/>
                    <a:pt x="828" y="1354"/>
                    <a:pt x="863" y="1354"/>
                  </a:cubicBezTo>
                  <a:cubicBezTo>
                    <a:pt x="928" y="1354"/>
                    <a:pt x="993" y="1317"/>
                    <a:pt x="1059" y="1252"/>
                  </a:cubicBezTo>
                  <a:cubicBezTo>
                    <a:pt x="1193" y="1100"/>
                    <a:pt x="1294" y="915"/>
                    <a:pt x="1361" y="731"/>
                  </a:cubicBezTo>
                  <a:cubicBezTo>
                    <a:pt x="1411" y="647"/>
                    <a:pt x="1428" y="546"/>
                    <a:pt x="1462" y="462"/>
                  </a:cubicBezTo>
                  <a:cubicBezTo>
                    <a:pt x="1495" y="361"/>
                    <a:pt x="1462" y="227"/>
                    <a:pt x="1428" y="126"/>
                  </a:cubicBezTo>
                  <a:cubicBezTo>
                    <a:pt x="1406" y="48"/>
                    <a:pt x="1355" y="0"/>
                    <a:pt x="129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" name="Google Shape;1187;p19"/>
            <p:cNvSpPr/>
            <p:nvPr/>
          </p:nvSpPr>
          <p:spPr>
            <a:xfrm>
              <a:off x="3817830" y="549046"/>
              <a:ext cx="49423" cy="42842"/>
            </a:xfrm>
            <a:custGeom>
              <a:avLst/>
              <a:gdLst/>
              <a:ahLst/>
              <a:cxnLst/>
              <a:rect l="l" t="t" r="r" b="b"/>
              <a:pathLst>
                <a:path w="1547" h="1341" extrusionOk="0">
                  <a:moveTo>
                    <a:pt x="225" y="130"/>
                  </a:moveTo>
                  <a:cubicBezTo>
                    <a:pt x="259" y="130"/>
                    <a:pt x="302" y="150"/>
                    <a:pt x="336" y="161"/>
                  </a:cubicBezTo>
                  <a:cubicBezTo>
                    <a:pt x="521" y="279"/>
                    <a:pt x="605" y="447"/>
                    <a:pt x="672" y="632"/>
                  </a:cubicBezTo>
                  <a:cubicBezTo>
                    <a:pt x="706" y="682"/>
                    <a:pt x="740" y="733"/>
                    <a:pt x="773" y="766"/>
                  </a:cubicBezTo>
                  <a:cubicBezTo>
                    <a:pt x="824" y="733"/>
                    <a:pt x="874" y="699"/>
                    <a:pt x="908" y="649"/>
                  </a:cubicBezTo>
                  <a:cubicBezTo>
                    <a:pt x="924" y="649"/>
                    <a:pt x="924" y="632"/>
                    <a:pt x="941" y="615"/>
                  </a:cubicBezTo>
                  <a:cubicBezTo>
                    <a:pt x="1025" y="514"/>
                    <a:pt x="1092" y="380"/>
                    <a:pt x="1176" y="279"/>
                  </a:cubicBezTo>
                  <a:cubicBezTo>
                    <a:pt x="1210" y="229"/>
                    <a:pt x="1277" y="212"/>
                    <a:pt x="1344" y="195"/>
                  </a:cubicBezTo>
                  <a:cubicBezTo>
                    <a:pt x="1361" y="245"/>
                    <a:pt x="1412" y="313"/>
                    <a:pt x="1412" y="363"/>
                  </a:cubicBezTo>
                  <a:lnTo>
                    <a:pt x="1412" y="380"/>
                  </a:lnTo>
                  <a:cubicBezTo>
                    <a:pt x="1412" y="397"/>
                    <a:pt x="1412" y="430"/>
                    <a:pt x="1412" y="447"/>
                  </a:cubicBezTo>
                  <a:cubicBezTo>
                    <a:pt x="1412" y="464"/>
                    <a:pt x="1412" y="481"/>
                    <a:pt x="1412" y="497"/>
                  </a:cubicBezTo>
                  <a:cubicBezTo>
                    <a:pt x="1395" y="531"/>
                    <a:pt x="1395" y="565"/>
                    <a:pt x="1378" y="615"/>
                  </a:cubicBezTo>
                  <a:cubicBezTo>
                    <a:pt x="1378" y="632"/>
                    <a:pt x="1378" y="632"/>
                    <a:pt x="1361" y="649"/>
                  </a:cubicBezTo>
                  <a:cubicBezTo>
                    <a:pt x="1361" y="682"/>
                    <a:pt x="1344" y="733"/>
                    <a:pt x="1311" y="766"/>
                  </a:cubicBezTo>
                  <a:cubicBezTo>
                    <a:pt x="1311" y="783"/>
                    <a:pt x="1294" y="800"/>
                    <a:pt x="1277" y="817"/>
                  </a:cubicBezTo>
                  <a:lnTo>
                    <a:pt x="1277" y="833"/>
                  </a:lnTo>
                  <a:cubicBezTo>
                    <a:pt x="1260" y="867"/>
                    <a:pt x="1244" y="884"/>
                    <a:pt x="1210" y="901"/>
                  </a:cubicBezTo>
                  <a:cubicBezTo>
                    <a:pt x="1193" y="934"/>
                    <a:pt x="1160" y="968"/>
                    <a:pt x="1126" y="1001"/>
                  </a:cubicBezTo>
                  <a:cubicBezTo>
                    <a:pt x="1042" y="1085"/>
                    <a:pt x="924" y="1153"/>
                    <a:pt x="807" y="1237"/>
                  </a:cubicBezTo>
                  <a:cubicBezTo>
                    <a:pt x="588" y="1001"/>
                    <a:pt x="336" y="800"/>
                    <a:pt x="202" y="514"/>
                  </a:cubicBezTo>
                  <a:cubicBezTo>
                    <a:pt x="168" y="447"/>
                    <a:pt x="135" y="363"/>
                    <a:pt x="135" y="296"/>
                  </a:cubicBezTo>
                  <a:lnTo>
                    <a:pt x="135" y="262"/>
                  </a:lnTo>
                  <a:cubicBezTo>
                    <a:pt x="135" y="262"/>
                    <a:pt x="135" y="245"/>
                    <a:pt x="135" y="245"/>
                  </a:cubicBezTo>
                  <a:cubicBezTo>
                    <a:pt x="135" y="229"/>
                    <a:pt x="135" y="212"/>
                    <a:pt x="151" y="212"/>
                  </a:cubicBezTo>
                  <a:cubicBezTo>
                    <a:pt x="151" y="195"/>
                    <a:pt x="151" y="195"/>
                    <a:pt x="151" y="195"/>
                  </a:cubicBezTo>
                  <a:cubicBezTo>
                    <a:pt x="168" y="161"/>
                    <a:pt x="168" y="145"/>
                    <a:pt x="185" y="145"/>
                  </a:cubicBezTo>
                  <a:cubicBezTo>
                    <a:pt x="195" y="134"/>
                    <a:pt x="209" y="130"/>
                    <a:pt x="225" y="130"/>
                  </a:cubicBezTo>
                  <a:close/>
                  <a:moveTo>
                    <a:pt x="207" y="1"/>
                  </a:moveTo>
                  <a:cubicBezTo>
                    <a:pt x="181" y="1"/>
                    <a:pt x="157" y="5"/>
                    <a:pt x="135" y="10"/>
                  </a:cubicBezTo>
                  <a:cubicBezTo>
                    <a:pt x="135" y="10"/>
                    <a:pt x="135" y="10"/>
                    <a:pt x="118" y="27"/>
                  </a:cubicBezTo>
                  <a:cubicBezTo>
                    <a:pt x="51" y="61"/>
                    <a:pt x="0" y="145"/>
                    <a:pt x="0" y="262"/>
                  </a:cubicBezTo>
                  <a:cubicBezTo>
                    <a:pt x="0" y="262"/>
                    <a:pt x="0" y="279"/>
                    <a:pt x="0" y="279"/>
                  </a:cubicBezTo>
                  <a:cubicBezTo>
                    <a:pt x="0" y="363"/>
                    <a:pt x="34" y="447"/>
                    <a:pt x="67" y="531"/>
                  </a:cubicBezTo>
                  <a:cubicBezTo>
                    <a:pt x="185" y="850"/>
                    <a:pt x="454" y="1069"/>
                    <a:pt x="706" y="1321"/>
                  </a:cubicBezTo>
                  <a:cubicBezTo>
                    <a:pt x="716" y="1330"/>
                    <a:pt x="753" y="1340"/>
                    <a:pt x="793" y="1340"/>
                  </a:cubicBezTo>
                  <a:cubicBezTo>
                    <a:pt x="822" y="1340"/>
                    <a:pt x="853" y="1335"/>
                    <a:pt x="874" y="1321"/>
                  </a:cubicBezTo>
                  <a:cubicBezTo>
                    <a:pt x="1042" y="1203"/>
                    <a:pt x="1210" y="1085"/>
                    <a:pt x="1344" y="934"/>
                  </a:cubicBezTo>
                  <a:cubicBezTo>
                    <a:pt x="1378" y="901"/>
                    <a:pt x="1412" y="867"/>
                    <a:pt x="1428" y="817"/>
                  </a:cubicBezTo>
                  <a:cubicBezTo>
                    <a:pt x="1512" y="699"/>
                    <a:pt x="1546" y="565"/>
                    <a:pt x="1546" y="413"/>
                  </a:cubicBezTo>
                  <a:cubicBezTo>
                    <a:pt x="1546" y="380"/>
                    <a:pt x="1546" y="346"/>
                    <a:pt x="1529" y="329"/>
                  </a:cubicBezTo>
                  <a:cubicBezTo>
                    <a:pt x="1529" y="229"/>
                    <a:pt x="1462" y="111"/>
                    <a:pt x="1395" y="77"/>
                  </a:cubicBezTo>
                  <a:cubicBezTo>
                    <a:pt x="1380" y="70"/>
                    <a:pt x="1362" y="66"/>
                    <a:pt x="1343" y="66"/>
                  </a:cubicBezTo>
                  <a:cubicBezTo>
                    <a:pt x="1276" y="66"/>
                    <a:pt x="1191" y="106"/>
                    <a:pt x="1126" y="145"/>
                  </a:cubicBezTo>
                  <a:cubicBezTo>
                    <a:pt x="1059" y="178"/>
                    <a:pt x="1008" y="245"/>
                    <a:pt x="975" y="313"/>
                  </a:cubicBezTo>
                  <a:cubicBezTo>
                    <a:pt x="941" y="346"/>
                    <a:pt x="908" y="397"/>
                    <a:pt x="891" y="430"/>
                  </a:cubicBezTo>
                  <a:cubicBezTo>
                    <a:pt x="857" y="481"/>
                    <a:pt x="824" y="514"/>
                    <a:pt x="807" y="565"/>
                  </a:cubicBezTo>
                  <a:cubicBezTo>
                    <a:pt x="773" y="514"/>
                    <a:pt x="756" y="464"/>
                    <a:pt x="723" y="430"/>
                  </a:cubicBezTo>
                  <a:cubicBezTo>
                    <a:pt x="605" y="313"/>
                    <a:pt x="504" y="161"/>
                    <a:pt x="370" y="61"/>
                  </a:cubicBezTo>
                  <a:cubicBezTo>
                    <a:pt x="314" y="16"/>
                    <a:pt x="258" y="1"/>
                    <a:pt x="20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" name="Google Shape;1188;p19"/>
            <p:cNvSpPr/>
            <p:nvPr/>
          </p:nvSpPr>
          <p:spPr>
            <a:xfrm>
              <a:off x="5276262" y="549141"/>
              <a:ext cx="48848" cy="42874"/>
            </a:xfrm>
            <a:custGeom>
              <a:avLst/>
              <a:gdLst/>
              <a:ahLst/>
              <a:cxnLst/>
              <a:rect l="l" t="t" r="r" b="b"/>
              <a:pathLst>
                <a:path w="1529" h="1342" extrusionOk="0">
                  <a:moveTo>
                    <a:pt x="1315" y="135"/>
                  </a:moveTo>
                  <a:cubicBezTo>
                    <a:pt x="1329" y="135"/>
                    <a:pt x="1339" y="137"/>
                    <a:pt x="1344" y="142"/>
                  </a:cubicBezTo>
                  <a:cubicBezTo>
                    <a:pt x="1395" y="158"/>
                    <a:pt x="1411" y="242"/>
                    <a:pt x="1395" y="276"/>
                  </a:cubicBezTo>
                  <a:cubicBezTo>
                    <a:pt x="1344" y="427"/>
                    <a:pt x="1294" y="595"/>
                    <a:pt x="1193" y="730"/>
                  </a:cubicBezTo>
                  <a:cubicBezTo>
                    <a:pt x="1176" y="763"/>
                    <a:pt x="1159" y="780"/>
                    <a:pt x="1143" y="797"/>
                  </a:cubicBezTo>
                  <a:cubicBezTo>
                    <a:pt x="1109" y="830"/>
                    <a:pt x="1075" y="864"/>
                    <a:pt x="1059" y="898"/>
                  </a:cubicBezTo>
                  <a:cubicBezTo>
                    <a:pt x="1008" y="965"/>
                    <a:pt x="941" y="1015"/>
                    <a:pt x="891" y="1066"/>
                  </a:cubicBezTo>
                  <a:cubicBezTo>
                    <a:pt x="857" y="1116"/>
                    <a:pt x="807" y="1150"/>
                    <a:pt x="773" y="1183"/>
                  </a:cubicBezTo>
                  <a:cubicBezTo>
                    <a:pt x="756" y="1200"/>
                    <a:pt x="723" y="1217"/>
                    <a:pt x="689" y="1217"/>
                  </a:cubicBezTo>
                  <a:cubicBezTo>
                    <a:pt x="403" y="1116"/>
                    <a:pt x="118" y="696"/>
                    <a:pt x="101" y="377"/>
                  </a:cubicBezTo>
                  <a:cubicBezTo>
                    <a:pt x="134" y="310"/>
                    <a:pt x="151" y="209"/>
                    <a:pt x="185" y="209"/>
                  </a:cubicBezTo>
                  <a:cubicBezTo>
                    <a:pt x="193" y="200"/>
                    <a:pt x="202" y="196"/>
                    <a:pt x="210" y="196"/>
                  </a:cubicBezTo>
                  <a:cubicBezTo>
                    <a:pt x="218" y="196"/>
                    <a:pt x="227" y="200"/>
                    <a:pt x="235" y="209"/>
                  </a:cubicBezTo>
                  <a:lnTo>
                    <a:pt x="252" y="209"/>
                  </a:lnTo>
                  <a:cubicBezTo>
                    <a:pt x="269" y="209"/>
                    <a:pt x="286" y="226"/>
                    <a:pt x="302" y="226"/>
                  </a:cubicBezTo>
                  <a:cubicBezTo>
                    <a:pt x="319" y="242"/>
                    <a:pt x="353" y="259"/>
                    <a:pt x="370" y="276"/>
                  </a:cubicBezTo>
                  <a:cubicBezTo>
                    <a:pt x="470" y="394"/>
                    <a:pt x="538" y="528"/>
                    <a:pt x="622" y="646"/>
                  </a:cubicBezTo>
                  <a:cubicBezTo>
                    <a:pt x="655" y="696"/>
                    <a:pt x="723" y="730"/>
                    <a:pt x="756" y="763"/>
                  </a:cubicBezTo>
                  <a:cubicBezTo>
                    <a:pt x="790" y="713"/>
                    <a:pt x="840" y="679"/>
                    <a:pt x="857" y="629"/>
                  </a:cubicBezTo>
                  <a:cubicBezTo>
                    <a:pt x="924" y="427"/>
                    <a:pt x="1025" y="259"/>
                    <a:pt x="1210" y="158"/>
                  </a:cubicBezTo>
                  <a:cubicBezTo>
                    <a:pt x="1234" y="147"/>
                    <a:pt x="1282" y="135"/>
                    <a:pt x="1315" y="135"/>
                  </a:cubicBezTo>
                  <a:close/>
                  <a:moveTo>
                    <a:pt x="1324" y="1"/>
                  </a:moveTo>
                  <a:cubicBezTo>
                    <a:pt x="1274" y="1"/>
                    <a:pt x="1218" y="18"/>
                    <a:pt x="1159" y="58"/>
                  </a:cubicBezTo>
                  <a:cubicBezTo>
                    <a:pt x="1075" y="108"/>
                    <a:pt x="991" y="192"/>
                    <a:pt x="907" y="276"/>
                  </a:cubicBezTo>
                  <a:cubicBezTo>
                    <a:pt x="840" y="360"/>
                    <a:pt x="790" y="461"/>
                    <a:pt x="739" y="545"/>
                  </a:cubicBezTo>
                  <a:cubicBezTo>
                    <a:pt x="639" y="427"/>
                    <a:pt x="554" y="293"/>
                    <a:pt x="454" y="175"/>
                  </a:cubicBezTo>
                  <a:cubicBezTo>
                    <a:pt x="403" y="108"/>
                    <a:pt x="336" y="58"/>
                    <a:pt x="252" y="58"/>
                  </a:cubicBezTo>
                  <a:cubicBezTo>
                    <a:pt x="242" y="53"/>
                    <a:pt x="232" y="51"/>
                    <a:pt x="222" y="51"/>
                  </a:cubicBezTo>
                  <a:cubicBezTo>
                    <a:pt x="197" y="51"/>
                    <a:pt x="170" y="62"/>
                    <a:pt x="134" y="74"/>
                  </a:cubicBezTo>
                  <a:cubicBezTo>
                    <a:pt x="17" y="125"/>
                    <a:pt x="0" y="242"/>
                    <a:pt x="0" y="360"/>
                  </a:cubicBezTo>
                  <a:cubicBezTo>
                    <a:pt x="0" y="864"/>
                    <a:pt x="336" y="1183"/>
                    <a:pt x="706" y="1335"/>
                  </a:cubicBezTo>
                  <a:cubicBezTo>
                    <a:pt x="715" y="1339"/>
                    <a:pt x="727" y="1341"/>
                    <a:pt x="742" y="1341"/>
                  </a:cubicBezTo>
                  <a:cubicBezTo>
                    <a:pt x="781" y="1341"/>
                    <a:pt x="832" y="1326"/>
                    <a:pt x="857" y="1301"/>
                  </a:cubicBezTo>
                  <a:cubicBezTo>
                    <a:pt x="991" y="1150"/>
                    <a:pt x="1143" y="1015"/>
                    <a:pt x="1260" y="864"/>
                  </a:cubicBezTo>
                  <a:cubicBezTo>
                    <a:pt x="1294" y="830"/>
                    <a:pt x="1311" y="797"/>
                    <a:pt x="1327" y="763"/>
                  </a:cubicBezTo>
                  <a:cubicBezTo>
                    <a:pt x="1445" y="629"/>
                    <a:pt x="1529" y="461"/>
                    <a:pt x="1529" y="259"/>
                  </a:cubicBezTo>
                  <a:cubicBezTo>
                    <a:pt x="1529" y="105"/>
                    <a:pt x="1445" y="1"/>
                    <a:pt x="132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" name="Google Shape;1189;p19"/>
            <p:cNvSpPr/>
            <p:nvPr/>
          </p:nvSpPr>
          <p:spPr>
            <a:xfrm>
              <a:off x="4477512" y="432022"/>
              <a:ext cx="37602" cy="23418"/>
            </a:xfrm>
            <a:custGeom>
              <a:avLst/>
              <a:gdLst/>
              <a:ahLst/>
              <a:cxnLst/>
              <a:rect l="l" t="t" r="r" b="b"/>
              <a:pathLst>
                <a:path w="1177" h="733" extrusionOk="0">
                  <a:moveTo>
                    <a:pt x="466" y="125"/>
                  </a:moveTo>
                  <a:cubicBezTo>
                    <a:pt x="479" y="125"/>
                    <a:pt x="492" y="126"/>
                    <a:pt x="505" y="128"/>
                  </a:cubicBezTo>
                  <a:cubicBezTo>
                    <a:pt x="656" y="145"/>
                    <a:pt x="807" y="178"/>
                    <a:pt x="958" y="246"/>
                  </a:cubicBezTo>
                  <a:cubicBezTo>
                    <a:pt x="1093" y="279"/>
                    <a:pt x="1110" y="397"/>
                    <a:pt x="1009" y="498"/>
                  </a:cubicBezTo>
                  <a:cubicBezTo>
                    <a:pt x="925" y="565"/>
                    <a:pt x="790" y="582"/>
                    <a:pt x="706" y="632"/>
                  </a:cubicBezTo>
                  <a:cubicBezTo>
                    <a:pt x="555" y="582"/>
                    <a:pt x="421" y="565"/>
                    <a:pt x="286" y="514"/>
                  </a:cubicBezTo>
                  <a:cubicBezTo>
                    <a:pt x="169" y="464"/>
                    <a:pt x="152" y="363"/>
                    <a:pt x="219" y="262"/>
                  </a:cubicBezTo>
                  <a:cubicBezTo>
                    <a:pt x="278" y="174"/>
                    <a:pt x="375" y="125"/>
                    <a:pt x="466" y="125"/>
                  </a:cubicBezTo>
                  <a:close/>
                  <a:moveTo>
                    <a:pt x="526" y="0"/>
                  </a:moveTo>
                  <a:cubicBezTo>
                    <a:pt x="379" y="0"/>
                    <a:pt x="260" y="57"/>
                    <a:pt x="152" y="178"/>
                  </a:cubicBezTo>
                  <a:cubicBezTo>
                    <a:pt x="1" y="346"/>
                    <a:pt x="34" y="548"/>
                    <a:pt x="236" y="615"/>
                  </a:cubicBezTo>
                  <a:cubicBezTo>
                    <a:pt x="370" y="682"/>
                    <a:pt x="505" y="699"/>
                    <a:pt x="639" y="733"/>
                  </a:cubicBezTo>
                  <a:cubicBezTo>
                    <a:pt x="757" y="699"/>
                    <a:pt x="874" y="682"/>
                    <a:pt x="975" y="649"/>
                  </a:cubicBezTo>
                  <a:cubicBezTo>
                    <a:pt x="1093" y="598"/>
                    <a:pt x="1177" y="498"/>
                    <a:pt x="1177" y="363"/>
                  </a:cubicBezTo>
                  <a:cubicBezTo>
                    <a:pt x="1177" y="212"/>
                    <a:pt x="1076" y="145"/>
                    <a:pt x="958" y="111"/>
                  </a:cubicBezTo>
                  <a:cubicBezTo>
                    <a:pt x="858" y="61"/>
                    <a:pt x="740" y="44"/>
                    <a:pt x="639" y="10"/>
                  </a:cubicBezTo>
                  <a:cubicBezTo>
                    <a:pt x="600" y="4"/>
                    <a:pt x="562" y="0"/>
                    <a:pt x="5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" name="Google Shape;1190;p19"/>
            <p:cNvSpPr/>
            <p:nvPr/>
          </p:nvSpPr>
          <p:spPr>
            <a:xfrm>
              <a:off x="4411509" y="509111"/>
              <a:ext cx="31692" cy="70860"/>
            </a:xfrm>
            <a:custGeom>
              <a:avLst/>
              <a:gdLst/>
              <a:ahLst/>
              <a:cxnLst/>
              <a:rect l="l" t="t" r="r" b="b"/>
              <a:pathLst>
                <a:path w="992" h="2218" extrusionOk="0">
                  <a:moveTo>
                    <a:pt x="185" y="0"/>
                  </a:moveTo>
                  <a:cubicBezTo>
                    <a:pt x="0" y="286"/>
                    <a:pt x="622" y="1999"/>
                    <a:pt x="991" y="2218"/>
                  </a:cubicBezTo>
                  <a:cubicBezTo>
                    <a:pt x="958" y="2117"/>
                    <a:pt x="941" y="2050"/>
                    <a:pt x="907" y="1983"/>
                  </a:cubicBezTo>
                  <a:cubicBezTo>
                    <a:pt x="823" y="1831"/>
                    <a:pt x="739" y="1680"/>
                    <a:pt x="672" y="1512"/>
                  </a:cubicBezTo>
                  <a:cubicBezTo>
                    <a:pt x="437" y="1059"/>
                    <a:pt x="252" y="605"/>
                    <a:pt x="219" y="84"/>
                  </a:cubicBezTo>
                  <a:cubicBezTo>
                    <a:pt x="219" y="67"/>
                    <a:pt x="202" y="34"/>
                    <a:pt x="1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" name="Google Shape;1191;p19"/>
            <p:cNvSpPr/>
            <p:nvPr/>
          </p:nvSpPr>
          <p:spPr>
            <a:xfrm>
              <a:off x="4591852" y="436079"/>
              <a:ext cx="43512" cy="32778"/>
            </a:xfrm>
            <a:custGeom>
              <a:avLst/>
              <a:gdLst/>
              <a:ahLst/>
              <a:cxnLst/>
              <a:rect l="l" t="t" r="r" b="b"/>
              <a:pathLst>
                <a:path w="1362" h="1026" extrusionOk="0">
                  <a:moveTo>
                    <a:pt x="1362" y="1"/>
                  </a:moveTo>
                  <a:cubicBezTo>
                    <a:pt x="1278" y="18"/>
                    <a:pt x="1210" y="35"/>
                    <a:pt x="1143" y="51"/>
                  </a:cubicBezTo>
                  <a:cubicBezTo>
                    <a:pt x="807" y="203"/>
                    <a:pt x="488" y="404"/>
                    <a:pt x="219" y="656"/>
                  </a:cubicBezTo>
                  <a:cubicBezTo>
                    <a:pt x="135" y="740"/>
                    <a:pt x="68" y="841"/>
                    <a:pt x="1" y="942"/>
                  </a:cubicBezTo>
                  <a:cubicBezTo>
                    <a:pt x="1" y="959"/>
                    <a:pt x="17" y="992"/>
                    <a:pt x="17" y="1026"/>
                  </a:cubicBezTo>
                  <a:cubicBezTo>
                    <a:pt x="34" y="1026"/>
                    <a:pt x="68" y="1009"/>
                    <a:pt x="85" y="992"/>
                  </a:cubicBezTo>
                  <a:cubicBezTo>
                    <a:pt x="118" y="975"/>
                    <a:pt x="135" y="959"/>
                    <a:pt x="152" y="925"/>
                  </a:cubicBezTo>
                  <a:cubicBezTo>
                    <a:pt x="286" y="707"/>
                    <a:pt x="488" y="522"/>
                    <a:pt x="723" y="387"/>
                  </a:cubicBezTo>
                  <a:cubicBezTo>
                    <a:pt x="925" y="270"/>
                    <a:pt x="1143" y="152"/>
                    <a:pt x="1362" y="35"/>
                  </a:cubicBezTo>
                  <a:cubicBezTo>
                    <a:pt x="1362" y="18"/>
                    <a:pt x="1362" y="18"/>
                    <a:pt x="136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" name="Google Shape;1192;p19"/>
            <p:cNvSpPr/>
            <p:nvPr/>
          </p:nvSpPr>
          <p:spPr>
            <a:xfrm>
              <a:off x="4688461" y="550196"/>
              <a:ext cx="26357" cy="15303"/>
            </a:xfrm>
            <a:custGeom>
              <a:avLst/>
              <a:gdLst/>
              <a:ahLst/>
              <a:cxnLst/>
              <a:rect l="l" t="t" r="r" b="b"/>
              <a:pathLst>
                <a:path w="825" h="479" extrusionOk="0">
                  <a:moveTo>
                    <a:pt x="757" y="0"/>
                  </a:moveTo>
                  <a:cubicBezTo>
                    <a:pt x="746" y="0"/>
                    <a:pt x="735" y="2"/>
                    <a:pt x="723" y="8"/>
                  </a:cubicBezTo>
                  <a:cubicBezTo>
                    <a:pt x="522" y="109"/>
                    <a:pt x="320" y="226"/>
                    <a:pt x="119" y="327"/>
                  </a:cubicBezTo>
                  <a:cubicBezTo>
                    <a:pt x="68" y="361"/>
                    <a:pt x="35" y="394"/>
                    <a:pt x="1" y="428"/>
                  </a:cubicBezTo>
                  <a:cubicBezTo>
                    <a:pt x="1" y="445"/>
                    <a:pt x="18" y="461"/>
                    <a:pt x="18" y="478"/>
                  </a:cubicBezTo>
                  <a:cubicBezTo>
                    <a:pt x="85" y="461"/>
                    <a:pt x="135" y="445"/>
                    <a:pt x="186" y="428"/>
                  </a:cubicBezTo>
                  <a:cubicBezTo>
                    <a:pt x="387" y="327"/>
                    <a:pt x="589" y="209"/>
                    <a:pt x="791" y="109"/>
                  </a:cubicBezTo>
                  <a:cubicBezTo>
                    <a:pt x="807" y="92"/>
                    <a:pt x="807" y="41"/>
                    <a:pt x="824" y="8"/>
                  </a:cubicBezTo>
                  <a:cubicBezTo>
                    <a:pt x="802" y="8"/>
                    <a:pt x="779" y="0"/>
                    <a:pt x="7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" name="Google Shape;1193;p19"/>
            <p:cNvSpPr/>
            <p:nvPr/>
          </p:nvSpPr>
          <p:spPr>
            <a:xfrm>
              <a:off x="4678270" y="571888"/>
              <a:ext cx="24184" cy="14536"/>
            </a:xfrm>
            <a:custGeom>
              <a:avLst/>
              <a:gdLst/>
              <a:ahLst/>
              <a:cxnLst/>
              <a:rect l="l" t="t" r="r" b="b"/>
              <a:pathLst>
                <a:path w="757" h="455" extrusionOk="0">
                  <a:moveTo>
                    <a:pt x="757" y="1"/>
                  </a:moveTo>
                  <a:cubicBezTo>
                    <a:pt x="723" y="1"/>
                    <a:pt x="690" y="1"/>
                    <a:pt x="656" y="18"/>
                  </a:cubicBezTo>
                  <a:cubicBezTo>
                    <a:pt x="471" y="118"/>
                    <a:pt x="286" y="219"/>
                    <a:pt x="118" y="337"/>
                  </a:cubicBezTo>
                  <a:cubicBezTo>
                    <a:pt x="85" y="354"/>
                    <a:pt x="51" y="387"/>
                    <a:pt x="1" y="438"/>
                  </a:cubicBezTo>
                  <a:cubicBezTo>
                    <a:pt x="51" y="438"/>
                    <a:pt x="68" y="455"/>
                    <a:pt x="102" y="455"/>
                  </a:cubicBezTo>
                  <a:cubicBezTo>
                    <a:pt x="337" y="387"/>
                    <a:pt x="555" y="253"/>
                    <a:pt x="740" y="102"/>
                  </a:cubicBezTo>
                  <a:cubicBezTo>
                    <a:pt x="757" y="85"/>
                    <a:pt x="757" y="34"/>
                    <a:pt x="7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" name="Google Shape;1194;p19"/>
            <p:cNvSpPr/>
            <p:nvPr/>
          </p:nvSpPr>
          <p:spPr>
            <a:xfrm>
              <a:off x="4700282" y="531634"/>
              <a:ext cx="21501" cy="14696"/>
            </a:xfrm>
            <a:custGeom>
              <a:avLst/>
              <a:gdLst/>
              <a:ahLst/>
              <a:cxnLst/>
              <a:rect l="l" t="t" r="r" b="b"/>
              <a:pathLst>
                <a:path w="673" h="460" extrusionOk="0">
                  <a:moveTo>
                    <a:pt x="656" y="1"/>
                  </a:moveTo>
                  <a:cubicBezTo>
                    <a:pt x="622" y="1"/>
                    <a:pt x="572" y="1"/>
                    <a:pt x="555" y="18"/>
                  </a:cubicBezTo>
                  <a:cubicBezTo>
                    <a:pt x="387" y="118"/>
                    <a:pt x="219" y="236"/>
                    <a:pt x="68" y="337"/>
                  </a:cubicBezTo>
                  <a:cubicBezTo>
                    <a:pt x="34" y="354"/>
                    <a:pt x="17" y="404"/>
                    <a:pt x="1" y="438"/>
                  </a:cubicBezTo>
                  <a:cubicBezTo>
                    <a:pt x="41" y="438"/>
                    <a:pt x="70" y="459"/>
                    <a:pt x="98" y="459"/>
                  </a:cubicBezTo>
                  <a:cubicBezTo>
                    <a:pt x="105" y="459"/>
                    <a:pt x="111" y="458"/>
                    <a:pt x="118" y="454"/>
                  </a:cubicBezTo>
                  <a:cubicBezTo>
                    <a:pt x="286" y="354"/>
                    <a:pt x="437" y="236"/>
                    <a:pt x="605" y="135"/>
                  </a:cubicBezTo>
                  <a:cubicBezTo>
                    <a:pt x="622" y="118"/>
                    <a:pt x="639" y="68"/>
                    <a:pt x="673" y="51"/>
                  </a:cubicBezTo>
                  <a:cubicBezTo>
                    <a:pt x="656" y="34"/>
                    <a:pt x="656" y="18"/>
                    <a:pt x="6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" name="Google Shape;1195;p19"/>
            <p:cNvSpPr/>
            <p:nvPr/>
          </p:nvSpPr>
          <p:spPr>
            <a:xfrm>
              <a:off x="4702965" y="516619"/>
              <a:ext cx="20926" cy="14153"/>
            </a:xfrm>
            <a:custGeom>
              <a:avLst/>
              <a:gdLst/>
              <a:ahLst/>
              <a:cxnLst/>
              <a:rect l="l" t="t" r="r" b="b"/>
              <a:pathLst>
                <a:path w="655" h="443" extrusionOk="0">
                  <a:moveTo>
                    <a:pt x="639" y="0"/>
                  </a:moveTo>
                  <a:cubicBezTo>
                    <a:pt x="437" y="135"/>
                    <a:pt x="219" y="286"/>
                    <a:pt x="1" y="437"/>
                  </a:cubicBezTo>
                  <a:cubicBezTo>
                    <a:pt x="20" y="441"/>
                    <a:pt x="41" y="443"/>
                    <a:pt x="63" y="443"/>
                  </a:cubicBezTo>
                  <a:cubicBezTo>
                    <a:pt x="314" y="443"/>
                    <a:pt x="655" y="186"/>
                    <a:pt x="6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" name="Google Shape;1196;p19"/>
            <p:cNvSpPr/>
            <p:nvPr/>
          </p:nvSpPr>
          <p:spPr>
            <a:xfrm>
              <a:off x="4415247" y="468314"/>
              <a:ext cx="10223" cy="24695"/>
            </a:xfrm>
            <a:custGeom>
              <a:avLst/>
              <a:gdLst/>
              <a:ahLst/>
              <a:cxnLst/>
              <a:rect l="l" t="t" r="r" b="b"/>
              <a:pathLst>
                <a:path w="320" h="773" extrusionOk="0">
                  <a:moveTo>
                    <a:pt x="320" y="0"/>
                  </a:moveTo>
                  <a:lnTo>
                    <a:pt x="320" y="0"/>
                  </a:lnTo>
                  <a:cubicBezTo>
                    <a:pt x="152" y="34"/>
                    <a:pt x="1" y="538"/>
                    <a:pt x="118" y="773"/>
                  </a:cubicBezTo>
                  <a:cubicBezTo>
                    <a:pt x="186" y="487"/>
                    <a:pt x="253" y="252"/>
                    <a:pt x="3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" name="Google Shape;1197;p19"/>
            <p:cNvSpPr/>
            <p:nvPr/>
          </p:nvSpPr>
          <p:spPr>
            <a:xfrm>
              <a:off x="4505435" y="629329"/>
              <a:ext cx="6997" cy="19903"/>
            </a:xfrm>
            <a:custGeom>
              <a:avLst/>
              <a:gdLst/>
              <a:ahLst/>
              <a:cxnLst/>
              <a:rect l="l" t="t" r="r" b="b"/>
              <a:pathLst>
                <a:path w="219" h="623" extrusionOk="0">
                  <a:moveTo>
                    <a:pt x="51" y="1"/>
                  </a:moveTo>
                  <a:cubicBezTo>
                    <a:pt x="0" y="51"/>
                    <a:pt x="0" y="51"/>
                    <a:pt x="0" y="68"/>
                  </a:cubicBezTo>
                  <a:cubicBezTo>
                    <a:pt x="34" y="236"/>
                    <a:pt x="68" y="421"/>
                    <a:pt x="101" y="589"/>
                  </a:cubicBezTo>
                  <a:cubicBezTo>
                    <a:pt x="101" y="606"/>
                    <a:pt x="152" y="622"/>
                    <a:pt x="169" y="622"/>
                  </a:cubicBezTo>
                  <a:cubicBezTo>
                    <a:pt x="185" y="606"/>
                    <a:pt x="219" y="572"/>
                    <a:pt x="202" y="538"/>
                  </a:cubicBezTo>
                  <a:cubicBezTo>
                    <a:pt x="202" y="454"/>
                    <a:pt x="185" y="353"/>
                    <a:pt x="152" y="269"/>
                  </a:cubicBezTo>
                  <a:cubicBezTo>
                    <a:pt x="135" y="185"/>
                    <a:pt x="84" y="101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" name="Google Shape;1198;p19"/>
            <p:cNvSpPr/>
            <p:nvPr/>
          </p:nvSpPr>
          <p:spPr>
            <a:xfrm>
              <a:off x="4492017" y="624505"/>
              <a:ext cx="7540" cy="15590"/>
            </a:xfrm>
            <a:custGeom>
              <a:avLst/>
              <a:gdLst/>
              <a:ahLst/>
              <a:cxnLst/>
              <a:rect l="l" t="t" r="r" b="b"/>
              <a:pathLst>
                <a:path w="236" h="488" extrusionOk="0">
                  <a:moveTo>
                    <a:pt x="34" y="0"/>
                  </a:moveTo>
                  <a:cubicBezTo>
                    <a:pt x="34" y="17"/>
                    <a:pt x="0" y="51"/>
                    <a:pt x="17" y="68"/>
                  </a:cubicBezTo>
                  <a:cubicBezTo>
                    <a:pt x="34" y="185"/>
                    <a:pt x="84" y="320"/>
                    <a:pt x="118" y="454"/>
                  </a:cubicBezTo>
                  <a:cubicBezTo>
                    <a:pt x="135" y="471"/>
                    <a:pt x="168" y="488"/>
                    <a:pt x="202" y="488"/>
                  </a:cubicBezTo>
                  <a:cubicBezTo>
                    <a:pt x="202" y="488"/>
                    <a:pt x="219" y="454"/>
                    <a:pt x="236" y="420"/>
                  </a:cubicBezTo>
                  <a:cubicBezTo>
                    <a:pt x="202" y="286"/>
                    <a:pt x="152" y="168"/>
                    <a:pt x="101" y="34"/>
                  </a:cubicBezTo>
                  <a:cubicBezTo>
                    <a:pt x="101" y="17"/>
                    <a:pt x="68" y="17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" name="Google Shape;1199;p19"/>
            <p:cNvSpPr/>
            <p:nvPr/>
          </p:nvSpPr>
          <p:spPr>
            <a:xfrm>
              <a:off x="4480739" y="612142"/>
              <a:ext cx="5942" cy="16165"/>
            </a:xfrm>
            <a:custGeom>
              <a:avLst/>
              <a:gdLst/>
              <a:ahLst/>
              <a:cxnLst/>
              <a:rect l="l" t="t" r="r" b="b"/>
              <a:pathLst>
                <a:path w="186" h="506" extrusionOk="0">
                  <a:moveTo>
                    <a:pt x="34" y="1"/>
                  </a:moveTo>
                  <a:cubicBezTo>
                    <a:pt x="17" y="18"/>
                    <a:pt x="1" y="35"/>
                    <a:pt x="1" y="35"/>
                  </a:cubicBezTo>
                  <a:cubicBezTo>
                    <a:pt x="17" y="186"/>
                    <a:pt x="51" y="337"/>
                    <a:pt x="85" y="471"/>
                  </a:cubicBezTo>
                  <a:cubicBezTo>
                    <a:pt x="85" y="488"/>
                    <a:pt x="135" y="505"/>
                    <a:pt x="135" y="505"/>
                  </a:cubicBezTo>
                  <a:cubicBezTo>
                    <a:pt x="169" y="488"/>
                    <a:pt x="185" y="455"/>
                    <a:pt x="169" y="438"/>
                  </a:cubicBezTo>
                  <a:cubicBezTo>
                    <a:pt x="152" y="287"/>
                    <a:pt x="118" y="152"/>
                    <a:pt x="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" name="Google Shape;1200;p19"/>
            <p:cNvSpPr/>
            <p:nvPr/>
          </p:nvSpPr>
          <p:spPr>
            <a:xfrm>
              <a:off x="4469462" y="603037"/>
              <a:ext cx="7028" cy="16133"/>
            </a:xfrm>
            <a:custGeom>
              <a:avLst/>
              <a:gdLst/>
              <a:ahLst/>
              <a:cxnLst/>
              <a:rect l="l" t="t" r="r" b="b"/>
              <a:pathLst>
                <a:path w="220" h="505" extrusionOk="0">
                  <a:moveTo>
                    <a:pt x="68" y="0"/>
                  </a:moveTo>
                  <a:lnTo>
                    <a:pt x="68" y="0"/>
                  </a:lnTo>
                  <a:cubicBezTo>
                    <a:pt x="1" y="135"/>
                    <a:pt x="34" y="420"/>
                    <a:pt x="118" y="488"/>
                  </a:cubicBezTo>
                  <a:cubicBezTo>
                    <a:pt x="135" y="504"/>
                    <a:pt x="152" y="504"/>
                    <a:pt x="169" y="504"/>
                  </a:cubicBezTo>
                  <a:cubicBezTo>
                    <a:pt x="186" y="488"/>
                    <a:pt x="219" y="454"/>
                    <a:pt x="202" y="454"/>
                  </a:cubicBezTo>
                  <a:cubicBezTo>
                    <a:pt x="169" y="303"/>
                    <a:pt x="135" y="168"/>
                    <a:pt x="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" name="Google Shape;1201;p19"/>
            <p:cNvSpPr/>
            <p:nvPr/>
          </p:nvSpPr>
          <p:spPr>
            <a:xfrm>
              <a:off x="4643927" y="427933"/>
              <a:ext cx="20958" cy="4984"/>
            </a:xfrm>
            <a:custGeom>
              <a:avLst/>
              <a:gdLst/>
              <a:ahLst/>
              <a:cxnLst/>
              <a:rect l="l" t="t" r="r" b="b"/>
              <a:pathLst>
                <a:path w="656" h="156" extrusionOk="0">
                  <a:moveTo>
                    <a:pt x="420" y="0"/>
                  </a:moveTo>
                  <a:cubicBezTo>
                    <a:pt x="233" y="0"/>
                    <a:pt x="47" y="62"/>
                    <a:pt x="0" y="155"/>
                  </a:cubicBezTo>
                  <a:cubicBezTo>
                    <a:pt x="219" y="122"/>
                    <a:pt x="420" y="88"/>
                    <a:pt x="656" y="38"/>
                  </a:cubicBezTo>
                  <a:cubicBezTo>
                    <a:pt x="584" y="12"/>
                    <a:pt x="502" y="0"/>
                    <a:pt x="4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" name="Google Shape;1202;p19"/>
            <p:cNvSpPr/>
            <p:nvPr/>
          </p:nvSpPr>
          <p:spPr>
            <a:xfrm>
              <a:off x="5554843" y="549876"/>
              <a:ext cx="14504" cy="15079"/>
            </a:xfrm>
            <a:custGeom>
              <a:avLst/>
              <a:gdLst/>
              <a:ahLst/>
              <a:cxnLst/>
              <a:rect l="l" t="t" r="r" b="b"/>
              <a:pathLst>
                <a:path w="454" h="472" extrusionOk="0">
                  <a:moveTo>
                    <a:pt x="420" y="1"/>
                  </a:moveTo>
                  <a:cubicBezTo>
                    <a:pt x="303" y="119"/>
                    <a:pt x="168" y="236"/>
                    <a:pt x="51" y="371"/>
                  </a:cubicBezTo>
                  <a:cubicBezTo>
                    <a:pt x="17" y="387"/>
                    <a:pt x="17" y="438"/>
                    <a:pt x="0" y="471"/>
                  </a:cubicBezTo>
                  <a:cubicBezTo>
                    <a:pt x="34" y="471"/>
                    <a:pt x="84" y="471"/>
                    <a:pt x="118" y="455"/>
                  </a:cubicBezTo>
                  <a:cubicBezTo>
                    <a:pt x="219" y="354"/>
                    <a:pt x="336" y="236"/>
                    <a:pt x="437" y="119"/>
                  </a:cubicBezTo>
                  <a:cubicBezTo>
                    <a:pt x="454" y="102"/>
                    <a:pt x="454" y="51"/>
                    <a:pt x="4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" name="Google Shape;1203;p19"/>
            <p:cNvSpPr/>
            <p:nvPr/>
          </p:nvSpPr>
          <p:spPr>
            <a:xfrm>
              <a:off x="5549476" y="566521"/>
              <a:ext cx="14504" cy="10798"/>
            </a:xfrm>
            <a:custGeom>
              <a:avLst/>
              <a:gdLst/>
              <a:ahLst/>
              <a:cxnLst/>
              <a:rect l="l" t="t" r="r" b="b"/>
              <a:pathLst>
                <a:path w="454" h="338" extrusionOk="0">
                  <a:moveTo>
                    <a:pt x="454" y="1"/>
                  </a:moveTo>
                  <a:cubicBezTo>
                    <a:pt x="286" y="102"/>
                    <a:pt x="135" y="202"/>
                    <a:pt x="0" y="286"/>
                  </a:cubicBezTo>
                  <a:cubicBezTo>
                    <a:pt x="0" y="303"/>
                    <a:pt x="17" y="320"/>
                    <a:pt x="17" y="337"/>
                  </a:cubicBezTo>
                  <a:cubicBezTo>
                    <a:pt x="23" y="338"/>
                    <a:pt x="30" y="338"/>
                    <a:pt x="37" y="338"/>
                  </a:cubicBezTo>
                  <a:cubicBezTo>
                    <a:pt x="191" y="338"/>
                    <a:pt x="438" y="162"/>
                    <a:pt x="45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" name="Google Shape;1204;p19"/>
            <p:cNvSpPr/>
            <p:nvPr/>
          </p:nvSpPr>
          <p:spPr>
            <a:xfrm>
              <a:off x="5558070" y="539142"/>
              <a:ext cx="9137" cy="10766"/>
            </a:xfrm>
            <a:custGeom>
              <a:avLst/>
              <a:gdLst/>
              <a:ahLst/>
              <a:cxnLst/>
              <a:rect l="l" t="t" r="r" b="b"/>
              <a:pathLst>
                <a:path w="286" h="337" extrusionOk="0">
                  <a:moveTo>
                    <a:pt x="218" y="1"/>
                  </a:moveTo>
                  <a:cubicBezTo>
                    <a:pt x="151" y="102"/>
                    <a:pt x="67" y="203"/>
                    <a:pt x="0" y="303"/>
                  </a:cubicBezTo>
                  <a:cubicBezTo>
                    <a:pt x="17" y="320"/>
                    <a:pt x="17" y="320"/>
                    <a:pt x="34" y="337"/>
                  </a:cubicBezTo>
                  <a:cubicBezTo>
                    <a:pt x="134" y="320"/>
                    <a:pt x="286" y="152"/>
                    <a:pt x="286" y="68"/>
                  </a:cubicBezTo>
                  <a:cubicBezTo>
                    <a:pt x="286" y="51"/>
                    <a:pt x="235" y="35"/>
                    <a:pt x="2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" name="Google Shape;1205;p19"/>
            <p:cNvSpPr/>
            <p:nvPr/>
          </p:nvSpPr>
          <p:spPr>
            <a:xfrm>
              <a:off x="4060439" y="535404"/>
              <a:ext cx="11246" cy="9744"/>
            </a:xfrm>
            <a:custGeom>
              <a:avLst/>
              <a:gdLst/>
              <a:ahLst/>
              <a:cxnLst/>
              <a:rect l="l" t="t" r="r" b="b"/>
              <a:pathLst>
                <a:path w="352" h="305" extrusionOk="0">
                  <a:moveTo>
                    <a:pt x="320" y="0"/>
                  </a:moveTo>
                  <a:cubicBezTo>
                    <a:pt x="202" y="101"/>
                    <a:pt x="118" y="185"/>
                    <a:pt x="1" y="303"/>
                  </a:cubicBezTo>
                  <a:cubicBezTo>
                    <a:pt x="10" y="304"/>
                    <a:pt x="20" y="304"/>
                    <a:pt x="29" y="304"/>
                  </a:cubicBezTo>
                  <a:cubicBezTo>
                    <a:pt x="202" y="304"/>
                    <a:pt x="352" y="160"/>
                    <a:pt x="32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" name="Google Shape;1206;p19"/>
            <p:cNvSpPr/>
            <p:nvPr/>
          </p:nvSpPr>
          <p:spPr>
            <a:xfrm>
              <a:off x="4059385" y="544509"/>
              <a:ext cx="11246" cy="9297"/>
            </a:xfrm>
            <a:custGeom>
              <a:avLst/>
              <a:gdLst/>
              <a:ahLst/>
              <a:cxnLst/>
              <a:rect l="l" t="t" r="r" b="b"/>
              <a:pathLst>
                <a:path w="352" h="291" extrusionOk="0">
                  <a:moveTo>
                    <a:pt x="336" y="1"/>
                  </a:moveTo>
                  <a:lnTo>
                    <a:pt x="336" y="1"/>
                  </a:lnTo>
                  <a:cubicBezTo>
                    <a:pt x="235" y="85"/>
                    <a:pt x="118" y="186"/>
                    <a:pt x="0" y="287"/>
                  </a:cubicBezTo>
                  <a:cubicBezTo>
                    <a:pt x="13" y="290"/>
                    <a:pt x="27" y="291"/>
                    <a:pt x="41" y="291"/>
                  </a:cubicBezTo>
                  <a:cubicBezTo>
                    <a:pt x="185" y="291"/>
                    <a:pt x="351" y="139"/>
                    <a:pt x="3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" name="Google Shape;1207;p19"/>
            <p:cNvSpPr/>
            <p:nvPr/>
          </p:nvSpPr>
          <p:spPr>
            <a:xfrm>
              <a:off x="5020203" y="568693"/>
              <a:ext cx="12907" cy="18274"/>
            </a:xfrm>
            <a:custGeom>
              <a:avLst/>
              <a:gdLst/>
              <a:ahLst/>
              <a:cxnLst/>
              <a:rect l="l" t="t" r="r" b="b"/>
              <a:pathLst>
                <a:path w="404" h="572" extrusionOk="0">
                  <a:moveTo>
                    <a:pt x="353" y="0"/>
                  </a:moveTo>
                  <a:lnTo>
                    <a:pt x="353" y="0"/>
                  </a:lnTo>
                  <a:cubicBezTo>
                    <a:pt x="236" y="67"/>
                    <a:pt x="1" y="470"/>
                    <a:pt x="17" y="571"/>
                  </a:cubicBezTo>
                  <a:cubicBezTo>
                    <a:pt x="135" y="538"/>
                    <a:pt x="404" y="84"/>
                    <a:pt x="3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" name="Google Shape;1208;p19"/>
            <p:cNvSpPr/>
            <p:nvPr/>
          </p:nvSpPr>
          <p:spPr>
            <a:xfrm>
              <a:off x="5035218" y="554732"/>
              <a:ext cx="5942" cy="8466"/>
            </a:xfrm>
            <a:custGeom>
              <a:avLst/>
              <a:gdLst/>
              <a:ahLst/>
              <a:cxnLst/>
              <a:rect l="l" t="t" r="r" b="b"/>
              <a:pathLst>
                <a:path w="186" h="265" extrusionOk="0">
                  <a:moveTo>
                    <a:pt x="119" y="0"/>
                  </a:moveTo>
                  <a:lnTo>
                    <a:pt x="119" y="0"/>
                  </a:lnTo>
                  <a:cubicBezTo>
                    <a:pt x="68" y="84"/>
                    <a:pt x="35" y="151"/>
                    <a:pt x="1" y="202"/>
                  </a:cubicBezTo>
                  <a:cubicBezTo>
                    <a:pt x="1" y="219"/>
                    <a:pt x="1" y="252"/>
                    <a:pt x="18" y="252"/>
                  </a:cubicBezTo>
                  <a:cubicBezTo>
                    <a:pt x="26" y="261"/>
                    <a:pt x="39" y="265"/>
                    <a:pt x="49" y="265"/>
                  </a:cubicBezTo>
                  <a:cubicBezTo>
                    <a:pt x="60" y="265"/>
                    <a:pt x="68" y="261"/>
                    <a:pt x="68" y="252"/>
                  </a:cubicBezTo>
                  <a:cubicBezTo>
                    <a:pt x="119" y="202"/>
                    <a:pt x="186" y="135"/>
                    <a:pt x="1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" name="Google Shape;1209;p19"/>
            <p:cNvSpPr/>
            <p:nvPr/>
          </p:nvSpPr>
          <p:spPr>
            <a:xfrm>
              <a:off x="5455550" y="560642"/>
              <a:ext cx="6453" cy="8658"/>
            </a:xfrm>
            <a:custGeom>
              <a:avLst/>
              <a:gdLst/>
              <a:ahLst/>
              <a:cxnLst/>
              <a:rect l="l" t="t" r="r" b="b"/>
              <a:pathLst>
                <a:path w="202" h="271" extrusionOk="0">
                  <a:moveTo>
                    <a:pt x="67" y="0"/>
                  </a:moveTo>
                  <a:cubicBezTo>
                    <a:pt x="50" y="17"/>
                    <a:pt x="33" y="34"/>
                    <a:pt x="17" y="50"/>
                  </a:cubicBezTo>
                  <a:cubicBezTo>
                    <a:pt x="1" y="130"/>
                    <a:pt x="91" y="270"/>
                    <a:pt x="157" y="270"/>
                  </a:cubicBezTo>
                  <a:cubicBezTo>
                    <a:pt x="161" y="270"/>
                    <a:pt x="164" y="270"/>
                    <a:pt x="168" y="269"/>
                  </a:cubicBezTo>
                  <a:cubicBezTo>
                    <a:pt x="185" y="269"/>
                    <a:pt x="201" y="202"/>
                    <a:pt x="201" y="185"/>
                  </a:cubicBezTo>
                  <a:cubicBezTo>
                    <a:pt x="168" y="118"/>
                    <a:pt x="117" y="67"/>
                    <a:pt x="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" name="Google Shape;1210;p19"/>
            <p:cNvSpPr/>
            <p:nvPr/>
          </p:nvSpPr>
          <p:spPr>
            <a:xfrm>
              <a:off x="4386271" y="438252"/>
              <a:ext cx="268423" cy="286122"/>
            </a:xfrm>
            <a:custGeom>
              <a:avLst/>
              <a:gdLst/>
              <a:ahLst/>
              <a:cxnLst/>
              <a:rect l="l" t="t" r="r" b="b"/>
              <a:pathLst>
                <a:path w="8402" h="8956" extrusionOk="0">
                  <a:moveTo>
                    <a:pt x="1261" y="0"/>
                  </a:moveTo>
                  <a:lnTo>
                    <a:pt x="1261" y="0"/>
                  </a:lnTo>
                  <a:cubicBezTo>
                    <a:pt x="824" y="370"/>
                    <a:pt x="589" y="874"/>
                    <a:pt x="471" y="1462"/>
                  </a:cubicBezTo>
                  <a:cubicBezTo>
                    <a:pt x="454" y="1479"/>
                    <a:pt x="454" y="1496"/>
                    <a:pt x="454" y="1512"/>
                  </a:cubicBezTo>
                  <a:cubicBezTo>
                    <a:pt x="454" y="1529"/>
                    <a:pt x="454" y="1529"/>
                    <a:pt x="454" y="1529"/>
                  </a:cubicBezTo>
                  <a:cubicBezTo>
                    <a:pt x="454" y="1613"/>
                    <a:pt x="454" y="1697"/>
                    <a:pt x="454" y="1781"/>
                  </a:cubicBezTo>
                  <a:cubicBezTo>
                    <a:pt x="454" y="1966"/>
                    <a:pt x="471" y="2168"/>
                    <a:pt x="521" y="2369"/>
                  </a:cubicBezTo>
                  <a:cubicBezTo>
                    <a:pt x="505" y="2386"/>
                    <a:pt x="505" y="2386"/>
                    <a:pt x="505" y="2420"/>
                  </a:cubicBezTo>
                  <a:cubicBezTo>
                    <a:pt x="505" y="2420"/>
                    <a:pt x="505" y="2420"/>
                    <a:pt x="505" y="2436"/>
                  </a:cubicBezTo>
                  <a:cubicBezTo>
                    <a:pt x="521" y="2588"/>
                    <a:pt x="555" y="2739"/>
                    <a:pt x="605" y="2890"/>
                  </a:cubicBezTo>
                  <a:cubicBezTo>
                    <a:pt x="589" y="2857"/>
                    <a:pt x="589" y="2823"/>
                    <a:pt x="572" y="2806"/>
                  </a:cubicBezTo>
                  <a:cubicBezTo>
                    <a:pt x="538" y="2739"/>
                    <a:pt x="505" y="2688"/>
                    <a:pt x="471" y="2638"/>
                  </a:cubicBezTo>
                  <a:cubicBezTo>
                    <a:pt x="471" y="2604"/>
                    <a:pt x="471" y="2588"/>
                    <a:pt x="471" y="2554"/>
                  </a:cubicBezTo>
                  <a:cubicBezTo>
                    <a:pt x="471" y="2504"/>
                    <a:pt x="454" y="2436"/>
                    <a:pt x="437" y="2386"/>
                  </a:cubicBezTo>
                  <a:cubicBezTo>
                    <a:pt x="437" y="2352"/>
                    <a:pt x="437" y="2336"/>
                    <a:pt x="437" y="2302"/>
                  </a:cubicBezTo>
                  <a:lnTo>
                    <a:pt x="454" y="2302"/>
                  </a:lnTo>
                  <a:cubicBezTo>
                    <a:pt x="488" y="2235"/>
                    <a:pt x="488" y="2184"/>
                    <a:pt x="454" y="2117"/>
                  </a:cubicBezTo>
                  <a:cubicBezTo>
                    <a:pt x="444" y="2098"/>
                    <a:pt x="429" y="2089"/>
                    <a:pt x="411" y="2089"/>
                  </a:cubicBezTo>
                  <a:cubicBezTo>
                    <a:pt x="398" y="2089"/>
                    <a:pt x="384" y="2093"/>
                    <a:pt x="370" y="2100"/>
                  </a:cubicBezTo>
                  <a:cubicBezTo>
                    <a:pt x="358" y="2096"/>
                    <a:pt x="344" y="2094"/>
                    <a:pt x="330" y="2094"/>
                  </a:cubicBezTo>
                  <a:cubicBezTo>
                    <a:pt x="290" y="2094"/>
                    <a:pt x="252" y="2113"/>
                    <a:pt x="252" y="2151"/>
                  </a:cubicBezTo>
                  <a:cubicBezTo>
                    <a:pt x="252" y="2168"/>
                    <a:pt x="252" y="2168"/>
                    <a:pt x="252" y="2168"/>
                  </a:cubicBezTo>
                  <a:cubicBezTo>
                    <a:pt x="252" y="2184"/>
                    <a:pt x="236" y="2201"/>
                    <a:pt x="236" y="2201"/>
                  </a:cubicBezTo>
                  <a:cubicBezTo>
                    <a:pt x="219" y="2218"/>
                    <a:pt x="219" y="2235"/>
                    <a:pt x="219" y="2252"/>
                  </a:cubicBezTo>
                  <a:cubicBezTo>
                    <a:pt x="185" y="2302"/>
                    <a:pt x="135" y="2319"/>
                    <a:pt x="68" y="2319"/>
                  </a:cubicBezTo>
                  <a:lnTo>
                    <a:pt x="34" y="2319"/>
                  </a:lnTo>
                  <a:cubicBezTo>
                    <a:pt x="17" y="2336"/>
                    <a:pt x="0" y="2369"/>
                    <a:pt x="17" y="2386"/>
                  </a:cubicBezTo>
                  <a:cubicBezTo>
                    <a:pt x="42" y="2462"/>
                    <a:pt x="105" y="2499"/>
                    <a:pt x="171" y="2499"/>
                  </a:cubicBezTo>
                  <a:cubicBezTo>
                    <a:pt x="193" y="2499"/>
                    <a:pt x="215" y="2495"/>
                    <a:pt x="236" y="2487"/>
                  </a:cubicBezTo>
                  <a:cubicBezTo>
                    <a:pt x="252" y="2470"/>
                    <a:pt x="252" y="2470"/>
                    <a:pt x="252" y="2453"/>
                  </a:cubicBezTo>
                  <a:lnTo>
                    <a:pt x="269" y="2453"/>
                  </a:lnTo>
                  <a:cubicBezTo>
                    <a:pt x="269" y="2470"/>
                    <a:pt x="269" y="2487"/>
                    <a:pt x="269" y="2487"/>
                  </a:cubicBezTo>
                  <a:lnTo>
                    <a:pt x="286" y="2554"/>
                  </a:lnTo>
                  <a:cubicBezTo>
                    <a:pt x="269" y="2571"/>
                    <a:pt x="252" y="2588"/>
                    <a:pt x="236" y="2604"/>
                  </a:cubicBezTo>
                  <a:cubicBezTo>
                    <a:pt x="252" y="2604"/>
                    <a:pt x="252" y="2621"/>
                    <a:pt x="269" y="2621"/>
                  </a:cubicBezTo>
                  <a:cubicBezTo>
                    <a:pt x="252" y="2621"/>
                    <a:pt x="236" y="2621"/>
                    <a:pt x="236" y="2638"/>
                  </a:cubicBezTo>
                  <a:lnTo>
                    <a:pt x="202" y="2638"/>
                  </a:lnTo>
                  <a:cubicBezTo>
                    <a:pt x="168" y="2655"/>
                    <a:pt x="135" y="2655"/>
                    <a:pt x="118" y="2655"/>
                  </a:cubicBezTo>
                  <a:cubicBezTo>
                    <a:pt x="68" y="2705"/>
                    <a:pt x="84" y="2789"/>
                    <a:pt x="152" y="2806"/>
                  </a:cubicBezTo>
                  <a:cubicBezTo>
                    <a:pt x="252" y="2823"/>
                    <a:pt x="336" y="2924"/>
                    <a:pt x="336" y="3041"/>
                  </a:cubicBezTo>
                  <a:cubicBezTo>
                    <a:pt x="320" y="3109"/>
                    <a:pt x="269" y="3159"/>
                    <a:pt x="269" y="3226"/>
                  </a:cubicBezTo>
                  <a:cubicBezTo>
                    <a:pt x="252" y="3277"/>
                    <a:pt x="269" y="3327"/>
                    <a:pt x="286" y="3377"/>
                  </a:cubicBezTo>
                  <a:cubicBezTo>
                    <a:pt x="298" y="3389"/>
                    <a:pt x="318" y="3401"/>
                    <a:pt x="335" y="3401"/>
                  </a:cubicBezTo>
                  <a:cubicBezTo>
                    <a:pt x="342" y="3401"/>
                    <a:pt x="348" y="3399"/>
                    <a:pt x="353" y="3394"/>
                  </a:cubicBezTo>
                  <a:lnTo>
                    <a:pt x="370" y="3394"/>
                  </a:lnTo>
                  <a:cubicBezTo>
                    <a:pt x="370" y="3394"/>
                    <a:pt x="387" y="3377"/>
                    <a:pt x="387" y="3377"/>
                  </a:cubicBezTo>
                  <a:cubicBezTo>
                    <a:pt x="400" y="3365"/>
                    <a:pt x="415" y="3359"/>
                    <a:pt x="430" y="3359"/>
                  </a:cubicBezTo>
                  <a:cubicBezTo>
                    <a:pt x="454" y="3359"/>
                    <a:pt x="477" y="3373"/>
                    <a:pt x="488" y="3394"/>
                  </a:cubicBezTo>
                  <a:cubicBezTo>
                    <a:pt x="505" y="3428"/>
                    <a:pt x="521" y="3461"/>
                    <a:pt x="538" y="3512"/>
                  </a:cubicBezTo>
                  <a:cubicBezTo>
                    <a:pt x="538" y="3529"/>
                    <a:pt x="555" y="3545"/>
                    <a:pt x="572" y="3562"/>
                  </a:cubicBezTo>
                  <a:cubicBezTo>
                    <a:pt x="572" y="3579"/>
                    <a:pt x="572" y="3596"/>
                    <a:pt x="572" y="3613"/>
                  </a:cubicBezTo>
                  <a:cubicBezTo>
                    <a:pt x="572" y="3663"/>
                    <a:pt x="572" y="3697"/>
                    <a:pt x="555" y="3747"/>
                  </a:cubicBezTo>
                  <a:cubicBezTo>
                    <a:pt x="555" y="3755"/>
                    <a:pt x="559" y="3760"/>
                    <a:pt x="563" y="3760"/>
                  </a:cubicBezTo>
                  <a:cubicBezTo>
                    <a:pt x="568" y="3760"/>
                    <a:pt x="572" y="3755"/>
                    <a:pt x="572" y="3747"/>
                  </a:cubicBezTo>
                  <a:cubicBezTo>
                    <a:pt x="605" y="3697"/>
                    <a:pt x="639" y="3629"/>
                    <a:pt x="639" y="3562"/>
                  </a:cubicBezTo>
                  <a:cubicBezTo>
                    <a:pt x="673" y="3562"/>
                    <a:pt x="706" y="3545"/>
                    <a:pt x="723" y="3512"/>
                  </a:cubicBezTo>
                  <a:cubicBezTo>
                    <a:pt x="773" y="3344"/>
                    <a:pt x="689" y="3176"/>
                    <a:pt x="538" y="3109"/>
                  </a:cubicBezTo>
                  <a:cubicBezTo>
                    <a:pt x="555" y="3109"/>
                    <a:pt x="572" y="3092"/>
                    <a:pt x="589" y="3075"/>
                  </a:cubicBezTo>
                  <a:cubicBezTo>
                    <a:pt x="603" y="3016"/>
                    <a:pt x="618" y="2970"/>
                    <a:pt x="610" y="2926"/>
                  </a:cubicBezTo>
                  <a:lnTo>
                    <a:pt x="610" y="2926"/>
                  </a:lnTo>
                  <a:cubicBezTo>
                    <a:pt x="661" y="3122"/>
                    <a:pt x="742" y="3334"/>
                    <a:pt x="807" y="3545"/>
                  </a:cubicBezTo>
                  <a:cubicBezTo>
                    <a:pt x="857" y="3713"/>
                    <a:pt x="891" y="3915"/>
                    <a:pt x="958" y="4100"/>
                  </a:cubicBezTo>
                  <a:cubicBezTo>
                    <a:pt x="958" y="4083"/>
                    <a:pt x="975" y="4066"/>
                    <a:pt x="992" y="4049"/>
                  </a:cubicBezTo>
                  <a:cubicBezTo>
                    <a:pt x="992" y="4049"/>
                    <a:pt x="992" y="4066"/>
                    <a:pt x="1009" y="4083"/>
                  </a:cubicBezTo>
                  <a:cubicBezTo>
                    <a:pt x="1395" y="4822"/>
                    <a:pt x="1916" y="5478"/>
                    <a:pt x="2521" y="6066"/>
                  </a:cubicBezTo>
                  <a:cubicBezTo>
                    <a:pt x="3445" y="6939"/>
                    <a:pt x="4419" y="7746"/>
                    <a:pt x="5293" y="8670"/>
                  </a:cubicBezTo>
                  <a:cubicBezTo>
                    <a:pt x="5411" y="8788"/>
                    <a:pt x="5612" y="8855"/>
                    <a:pt x="5764" y="8956"/>
                  </a:cubicBezTo>
                  <a:lnTo>
                    <a:pt x="5831" y="8956"/>
                  </a:lnTo>
                  <a:cubicBezTo>
                    <a:pt x="6016" y="8838"/>
                    <a:pt x="6217" y="8771"/>
                    <a:pt x="6352" y="8620"/>
                  </a:cubicBezTo>
                  <a:cubicBezTo>
                    <a:pt x="7007" y="7947"/>
                    <a:pt x="7696" y="7326"/>
                    <a:pt x="8401" y="6687"/>
                  </a:cubicBezTo>
                  <a:lnTo>
                    <a:pt x="8401" y="6687"/>
                  </a:lnTo>
                  <a:cubicBezTo>
                    <a:pt x="8284" y="6721"/>
                    <a:pt x="8166" y="6738"/>
                    <a:pt x="8032" y="6771"/>
                  </a:cubicBezTo>
                  <a:cubicBezTo>
                    <a:pt x="7830" y="6805"/>
                    <a:pt x="7629" y="6839"/>
                    <a:pt x="7427" y="6855"/>
                  </a:cubicBezTo>
                  <a:cubicBezTo>
                    <a:pt x="7259" y="6872"/>
                    <a:pt x="7074" y="6889"/>
                    <a:pt x="6889" y="6906"/>
                  </a:cubicBezTo>
                  <a:lnTo>
                    <a:pt x="6755" y="6906"/>
                  </a:lnTo>
                  <a:cubicBezTo>
                    <a:pt x="6701" y="6910"/>
                    <a:pt x="6647" y="6912"/>
                    <a:pt x="6593" y="6912"/>
                  </a:cubicBezTo>
                  <a:cubicBezTo>
                    <a:pt x="6446" y="6912"/>
                    <a:pt x="6302" y="6897"/>
                    <a:pt x="6167" y="6872"/>
                  </a:cubicBezTo>
                  <a:cubicBezTo>
                    <a:pt x="6066" y="6855"/>
                    <a:pt x="5982" y="6822"/>
                    <a:pt x="5898" y="6805"/>
                  </a:cubicBezTo>
                  <a:cubicBezTo>
                    <a:pt x="5797" y="6771"/>
                    <a:pt x="5713" y="6755"/>
                    <a:pt x="5629" y="6721"/>
                  </a:cubicBezTo>
                  <a:cubicBezTo>
                    <a:pt x="5427" y="6637"/>
                    <a:pt x="5226" y="6553"/>
                    <a:pt x="5041" y="6469"/>
                  </a:cubicBezTo>
                  <a:cubicBezTo>
                    <a:pt x="4991" y="6452"/>
                    <a:pt x="4957" y="6419"/>
                    <a:pt x="4907" y="6402"/>
                  </a:cubicBezTo>
                  <a:cubicBezTo>
                    <a:pt x="4587" y="6234"/>
                    <a:pt x="4268" y="6049"/>
                    <a:pt x="3966" y="5847"/>
                  </a:cubicBezTo>
                  <a:cubicBezTo>
                    <a:pt x="3646" y="5646"/>
                    <a:pt x="3310" y="5444"/>
                    <a:pt x="3008" y="5192"/>
                  </a:cubicBezTo>
                  <a:cubicBezTo>
                    <a:pt x="2706" y="4940"/>
                    <a:pt x="2437" y="4671"/>
                    <a:pt x="2168" y="4385"/>
                  </a:cubicBezTo>
                  <a:cubicBezTo>
                    <a:pt x="1882" y="4100"/>
                    <a:pt x="1613" y="3814"/>
                    <a:pt x="1412" y="3478"/>
                  </a:cubicBezTo>
                  <a:cubicBezTo>
                    <a:pt x="1227" y="3159"/>
                    <a:pt x="1109" y="2806"/>
                    <a:pt x="1025" y="2470"/>
                  </a:cubicBezTo>
                  <a:cubicBezTo>
                    <a:pt x="1025" y="2470"/>
                    <a:pt x="1025" y="2470"/>
                    <a:pt x="1025" y="2453"/>
                  </a:cubicBezTo>
                  <a:cubicBezTo>
                    <a:pt x="1009" y="2436"/>
                    <a:pt x="1009" y="2420"/>
                    <a:pt x="1009" y="2403"/>
                  </a:cubicBezTo>
                  <a:cubicBezTo>
                    <a:pt x="992" y="2352"/>
                    <a:pt x="975" y="2302"/>
                    <a:pt x="975" y="2235"/>
                  </a:cubicBezTo>
                  <a:cubicBezTo>
                    <a:pt x="857" y="1630"/>
                    <a:pt x="891" y="1025"/>
                    <a:pt x="1076" y="454"/>
                  </a:cubicBezTo>
                  <a:cubicBezTo>
                    <a:pt x="1126" y="303"/>
                    <a:pt x="1193" y="151"/>
                    <a:pt x="1261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" name="Google Shape;1211;p19"/>
            <p:cNvSpPr/>
            <p:nvPr/>
          </p:nvSpPr>
          <p:spPr>
            <a:xfrm>
              <a:off x="4569840" y="417742"/>
              <a:ext cx="141208" cy="60253"/>
            </a:xfrm>
            <a:custGeom>
              <a:avLst/>
              <a:gdLst/>
              <a:ahLst/>
              <a:cxnLst/>
              <a:rect l="l" t="t" r="r" b="b"/>
              <a:pathLst>
                <a:path w="4420" h="1886" extrusionOk="0">
                  <a:moveTo>
                    <a:pt x="2759" y="1"/>
                  </a:moveTo>
                  <a:cubicBezTo>
                    <a:pt x="2604" y="1"/>
                    <a:pt x="2446" y="13"/>
                    <a:pt x="2286" y="37"/>
                  </a:cubicBezTo>
                  <a:cubicBezTo>
                    <a:pt x="1462" y="155"/>
                    <a:pt x="858" y="592"/>
                    <a:pt x="370" y="1213"/>
                  </a:cubicBezTo>
                  <a:cubicBezTo>
                    <a:pt x="236" y="1348"/>
                    <a:pt x="135" y="1499"/>
                    <a:pt x="68" y="1650"/>
                  </a:cubicBezTo>
                  <a:cubicBezTo>
                    <a:pt x="34" y="1718"/>
                    <a:pt x="18" y="1785"/>
                    <a:pt x="1" y="1852"/>
                  </a:cubicBezTo>
                  <a:cubicBezTo>
                    <a:pt x="1" y="1869"/>
                    <a:pt x="18" y="1886"/>
                    <a:pt x="34" y="1886"/>
                  </a:cubicBezTo>
                  <a:cubicBezTo>
                    <a:pt x="85" y="1869"/>
                    <a:pt x="118" y="1852"/>
                    <a:pt x="135" y="1852"/>
                  </a:cubicBezTo>
                  <a:cubicBezTo>
                    <a:pt x="286" y="1785"/>
                    <a:pt x="387" y="1684"/>
                    <a:pt x="505" y="1583"/>
                  </a:cubicBezTo>
                  <a:cubicBezTo>
                    <a:pt x="622" y="1482"/>
                    <a:pt x="740" y="1398"/>
                    <a:pt x="858" y="1297"/>
                  </a:cubicBezTo>
                  <a:cubicBezTo>
                    <a:pt x="925" y="1247"/>
                    <a:pt x="992" y="1180"/>
                    <a:pt x="1059" y="1129"/>
                  </a:cubicBezTo>
                  <a:cubicBezTo>
                    <a:pt x="1362" y="911"/>
                    <a:pt x="1698" y="726"/>
                    <a:pt x="2051" y="592"/>
                  </a:cubicBezTo>
                  <a:cubicBezTo>
                    <a:pt x="2101" y="558"/>
                    <a:pt x="2135" y="541"/>
                    <a:pt x="2185" y="525"/>
                  </a:cubicBezTo>
                  <a:cubicBezTo>
                    <a:pt x="2387" y="491"/>
                    <a:pt x="2605" y="441"/>
                    <a:pt x="2807" y="407"/>
                  </a:cubicBezTo>
                  <a:cubicBezTo>
                    <a:pt x="3025" y="356"/>
                    <a:pt x="3263" y="334"/>
                    <a:pt x="3498" y="334"/>
                  </a:cubicBezTo>
                  <a:cubicBezTo>
                    <a:pt x="3570" y="334"/>
                    <a:pt x="3643" y="336"/>
                    <a:pt x="3714" y="340"/>
                  </a:cubicBezTo>
                  <a:cubicBezTo>
                    <a:pt x="3865" y="357"/>
                    <a:pt x="4016" y="390"/>
                    <a:pt x="4168" y="424"/>
                  </a:cubicBezTo>
                  <a:cubicBezTo>
                    <a:pt x="4252" y="457"/>
                    <a:pt x="4336" y="491"/>
                    <a:pt x="4420" y="525"/>
                  </a:cubicBezTo>
                  <a:cubicBezTo>
                    <a:pt x="3913" y="178"/>
                    <a:pt x="3354" y="1"/>
                    <a:pt x="2759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" name="Google Shape;1212;p19"/>
            <p:cNvSpPr/>
            <p:nvPr/>
          </p:nvSpPr>
          <p:spPr>
            <a:xfrm>
              <a:off x="4731430" y="494064"/>
              <a:ext cx="26325" cy="62969"/>
            </a:xfrm>
            <a:custGeom>
              <a:avLst/>
              <a:gdLst/>
              <a:ahLst/>
              <a:cxnLst/>
              <a:rect l="l" t="t" r="r" b="b"/>
              <a:pathLst>
                <a:path w="824" h="1971" extrusionOk="0">
                  <a:moveTo>
                    <a:pt x="773" y="1"/>
                  </a:moveTo>
                  <a:cubicBezTo>
                    <a:pt x="689" y="85"/>
                    <a:pt x="605" y="169"/>
                    <a:pt x="521" y="269"/>
                  </a:cubicBezTo>
                  <a:cubicBezTo>
                    <a:pt x="487" y="303"/>
                    <a:pt x="454" y="337"/>
                    <a:pt x="420" y="370"/>
                  </a:cubicBezTo>
                  <a:cubicBezTo>
                    <a:pt x="420" y="370"/>
                    <a:pt x="420" y="370"/>
                    <a:pt x="420" y="353"/>
                  </a:cubicBezTo>
                  <a:cubicBezTo>
                    <a:pt x="403" y="387"/>
                    <a:pt x="387" y="404"/>
                    <a:pt x="387" y="421"/>
                  </a:cubicBezTo>
                  <a:cubicBezTo>
                    <a:pt x="353" y="488"/>
                    <a:pt x="336" y="572"/>
                    <a:pt x="336" y="639"/>
                  </a:cubicBezTo>
                  <a:cubicBezTo>
                    <a:pt x="336" y="673"/>
                    <a:pt x="319" y="689"/>
                    <a:pt x="319" y="723"/>
                  </a:cubicBezTo>
                  <a:cubicBezTo>
                    <a:pt x="286" y="790"/>
                    <a:pt x="353" y="841"/>
                    <a:pt x="420" y="841"/>
                  </a:cubicBezTo>
                  <a:cubicBezTo>
                    <a:pt x="420" y="841"/>
                    <a:pt x="420" y="841"/>
                    <a:pt x="420" y="857"/>
                  </a:cubicBezTo>
                  <a:cubicBezTo>
                    <a:pt x="403" y="874"/>
                    <a:pt x="370" y="891"/>
                    <a:pt x="353" y="925"/>
                  </a:cubicBezTo>
                  <a:cubicBezTo>
                    <a:pt x="319" y="941"/>
                    <a:pt x="286" y="958"/>
                    <a:pt x="252" y="1009"/>
                  </a:cubicBezTo>
                  <a:cubicBezTo>
                    <a:pt x="235" y="1059"/>
                    <a:pt x="219" y="1110"/>
                    <a:pt x="219" y="1160"/>
                  </a:cubicBezTo>
                  <a:cubicBezTo>
                    <a:pt x="219" y="1177"/>
                    <a:pt x="202" y="1194"/>
                    <a:pt x="202" y="1210"/>
                  </a:cubicBezTo>
                  <a:cubicBezTo>
                    <a:pt x="185" y="1294"/>
                    <a:pt x="185" y="1362"/>
                    <a:pt x="202" y="1429"/>
                  </a:cubicBezTo>
                  <a:cubicBezTo>
                    <a:pt x="202" y="1446"/>
                    <a:pt x="202" y="1446"/>
                    <a:pt x="202" y="1462"/>
                  </a:cubicBezTo>
                  <a:cubicBezTo>
                    <a:pt x="168" y="1479"/>
                    <a:pt x="135" y="1496"/>
                    <a:pt x="101" y="1530"/>
                  </a:cubicBezTo>
                  <a:cubicBezTo>
                    <a:pt x="0" y="1647"/>
                    <a:pt x="0" y="1815"/>
                    <a:pt x="84" y="1933"/>
                  </a:cubicBezTo>
                  <a:cubicBezTo>
                    <a:pt x="101" y="1958"/>
                    <a:pt x="130" y="1971"/>
                    <a:pt x="160" y="1971"/>
                  </a:cubicBezTo>
                  <a:cubicBezTo>
                    <a:pt x="189" y="1971"/>
                    <a:pt x="219" y="1958"/>
                    <a:pt x="235" y="1933"/>
                  </a:cubicBezTo>
                  <a:cubicBezTo>
                    <a:pt x="252" y="1916"/>
                    <a:pt x="252" y="1899"/>
                    <a:pt x="252" y="1882"/>
                  </a:cubicBezTo>
                  <a:cubicBezTo>
                    <a:pt x="252" y="1815"/>
                    <a:pt x="252" y="1714"/>
                    <a:pt x="319" y="1664"/>
                  </a:cubicBezTo>
                  <a:lnTo>
                    <a:pt x="370" y="1664"/>
                  </a:lnTo>
                  <a:cubicBezTo>
                    <a:pt x="387" y="1664"/>
                    <a:pt x="403" y="1681"/>
                    <a:pt x="420" y="1681"/>
                  </a:cubicBezTo>
                  <a:lnTo>
                    <a:pt x="437" y="1681"/>
                  </a:lnTo>
                  <a:cubicBezTo>
                    <a:pt x="437" y="1698"/>
                    <a:pt x="454" y="1698"/>
                    <a:pt x="454" y="1698"/>
                  </a:cubicBezTo>
                  <a:cubicBezTo>
                    <a:pt x="461" y="1700"/>
                    <a:pt x="468" y="1701"/>
                    <a:pt x="474" y="1701"/>
                  </a:cubicBezTo>
                  <a:cubicBezTo>
                    <a:pt x="517" y="1701"/>
                    <a:pt x="552" y="1659"/>
                    <a:pt x="538" y="1630"/>
                  </a:cubicBezTo>
                  <a:cubicBezTo>
                    <a:pt x="538" y="1630"/>
                    <a:pt x="538" y="1614"/>
                    <a:pt x="538" y="1614"/>
                  </a:cubicBezTo>
                  <a:cubicBezTo>
                    <a:pt x="571" y="1563"/>
                    <a:pt x="555" y="1496"/>
                    <a:pt x="487" y="1462"/>
                  </a:cubicBezTo>
                  <a:cubicBezTo>
                    <a:pt x="487" y="1462"/>
                    <a:pt x="487" y="1446"/>
                    <a:pt x="471" y="1446"/>
                  </a:cubicBezTo>
                  <a:cubicBezTo>
                    <a:pt x="504" y="1446"/>
                    <a:pt x="555" y="1412"/>
                    <a:pt x="571" y="1395"/>
                  </a:cubicBezTo>
                  <a:cubicBezTo>
                    <a:pt x="571" y="1378"/>
                    <a:pt x="571" y="1378"/>
                    <a:pt x="571" y="1378"/>
                  </a:cubicBezTo>
                  <a:cubicBezTo>
                    <a:pt x="605" y="1328"/>
                    <a:pt x="605" y="1294"/>
                    <a:pt x="571" y="1244"/>
                  </a:cubicBezTo>
                  <a:cubicBezTo>
                    <a:pt x="555" y="1194"/>
                    <a:pt x="538" y="1160"/>
                    <a:pt x="538" y="1110"/>
                  </a:cubicBezTo>
                  <a:cubicBezTo>
                    <a:pt x="555" y="1093"/>
                    <a:pt x="588" y="1076"/>
                    <a:pt x="622" y="1059"/>
                  </a:cubicBezTo>
                  <a:cubicBezTo>
                    <a:pt x="622" y="1042"/>
                    <a:pt x="639" y="1042"/>
                    <a:pt x="655" y="1025"/>
                  </a:cubicBezTo>
                  <a:cubicBezTo>
                    <a:pt x="706" y="1009"/>
                    <a:pt x="723" y="958"/>
                    <a:pt x="706" y="925"/>
                  </a:cubicBezTo>
                  <a:cubicBezTo>
                    <a:pt x="655" y="908"/>
                    <a:pt x="605" y="891"/>
                    <a:pt x="538" y="874"/>
                  </a:cubicBezTo>
                  <a:cubicBezTo>
                    <a:pt x="588" y="841"/>
                    <a:pt x="639" y="824"/>
                    <a:pt x="672" y="790"/>
                  </a:cubicBezTo>
                  <a:cubicBezTo>
                    <a:pt x="723" y="757"/>
                    <a:pt x="773" y="723"/>
                    <a:pt x="823" y="689"/>
                  </a:cubicBezTo>
                  <a:cubicBezTo>
                    <a:pt x="807" y="673"/>
                    <a:pt x="807" y="673"/>
                    <a:pt x="790" y="673"/>
                  </a:cubicBezTo>
                  <a:cubicBezTo>
                    <a:pt x="765" y="664"/>
                    <a:pt x="744" y="664"/>
                    <a:pt x="723" y="664"/>
                  </a:cubicBezTo>
                  <a:cubicBezTo>
                    <a:pt x="702" y="664"/>
                    <a:pt x="681" y="664"/>
                    <a:pt x="655" y="656"/>
                  </a:cubicBezTo>
                  <a:lnTo>
                    <a:pt x="639" y="656"/>
                  </a:lnTo>
                  <a:cubicBezTo>
                    <a:pt x="622" y="639"/>
                    <a:pt x="588" y="605"/>
                    <a:pt x="571" y="589"/>
                  </a:cubicBezTo>
                  <a:cubicBezTo>
                    <a:pt x="571" y="572"/>
                    <a:pt x="571" y="572"/>
                    <a:pt x="571" y="572"/>
                  </a:cubicBezTo>
                  <a:lnTo>
                    <a:pt x="655" y="286"/>
                  </a:lnTo>
                  <a:cubicBezTo>
                    <a:pt x="655" y="286"/>
                    <a:pt x="655" y="269"/>
                    <a:pt x="655" y="269"/>
                  </a:cubicBezTo>
                  <a:cubicBezTo>
                    <a:pt x="655" y="253"/>
                    <a:pt x="655" y="253"/>
                    <a:pt x="655" y="236"/>
                  </a:cubicBezTo>
                  <a:cubicBezTo>
                    <a:pt x="655" y="219"/>
                    <a:pt x="655" y="219"/>
                    <a:pt x="672" y="202"/>
                  </a:cubicBezTo>
                  <a:cubicBezTo>
                    <a:pt x="689" y="169"/>
                    <a:pt x="706" y="135"/>
                    <a:pt x="723" y="101"/>
                  </a:cubicBezTo>
                  <a:cubicBezTo>
                    <a:pt x="756" y="85"/>
                    <a:pt x="756" y="51"/>
                    <a:pt x="773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" name="Google Shape;1213;p19"/>
            <p:cNvSpPr/>
            <p:nvPr/>
          </p:nvSpPr>
          <p:spPr>
            <a:xfrm>
              <a:off x="4816219" y="551505"/>
              <a:ext cx="54247" cy="44056"/>
            </a:xfrm>
            <a:custGeom>
              <a:avLst/>
              <a:gdLst/>
              <a:ahLst/>
              <a:cxnLst/>
              <a:rect l="l" t="t" r="r" b="b"/>
              <a:pathLst>
                <a:path w="1698" h="1379" extrusionOk="0">
                  <a:moveTo>
                    <a:pt x="68" y="0"/>
                  </a:moveTo>
                  <a:cubicBezTo>
                    <a:pt x="68" y="0"/>
                    <a:pt x="68" y="17"/>
                    <a:pt x="68" y="17"/>
                  </a:cubicBezTo>
                  <a:cubicBezTo>
                    <a:pt x="51" y="51"/>
                    <a:pt x="18" y="84"/>
                    <a:pt x="18" y="135"/>
                  </a:cubicBezTo>
                  <a:cubicBezTo>
                    <a:pt x="1" y="135"/>
                    <a:pt x="1" y="135"/>
                    <a:pt x="1" y="152"/>
                  </a:cubicBezTo>
                  <a:cubicBezTo>
                    <a:pt x="1" y="202"/>
                    <a:pt x="1" y="269"/>
                    <a:pt x="18" y="336"/>
                  </a:cubicBezTo>
                  <a:cubicBezTo>
                    <a:pt x="186" y="840"/>
                    <a:pt x="538" y="1160"/>
                    <a:pt x="1009" y="1361"/>
                  </a:cubicBezTo>
                  <a:cubicBezTo>
                    <a:pt x="1059" y="1378"/>
                    <a:pt x="1127" y="1378"/>
                    <a:pt x="1177" y="1378"/>
                  </a:cubicBezTo>
                  <a:cubicBezTo>
                    <a:pt x="1244" y="1378"/>
                    <a:pt x="1311" y="1361"/>
                    <a:pt x="1345" y="1328"/>
                  </a:cubicBezTo>
                  <a:cubicBezTo>
                    <a:pt x="1463" y="1143"/>
                    <a:pt x="1597" y="958"/>
                    <a:pt x="1698" y="756"/>
                  </a:cubicBezTo>
                  <a:cubicBezTo>
                    <a:pt x="1681" y="748"/>
                    <a:pt x="1660" y="744"/>
                    <a:pt x="1639" y="744"/>
                  </a:cubicBezTo>
                  <a:cubicBezTo>
                    <a:pt x="1618" y="744"/>
                    <a:pt x="1597" y="748"/>
                    <a:pt x="1580" y="756"/>
                  </a:cubicBezTo>
                  <a:cubicBezTo>
                    <a:pt x="1547" y="773"/>
                    <a:pt x="1513" y="790"/>
                    <a:pt x="1479" y="807"/>
                  </a:cubicBezTo>
                  <a:lnTo>
                    <a:pt x="1479" y="824"/>
                  </a:lnTo>
                  <a:cubicBezTo>
                    <a:pt x="1387" y="870"/>
                    <a:pt x="1282" y="943"/>
                    <a:pt x="1162" y="943"/>
                  </a:cubicBezTo>
                  <a:cubicBezTo>
                    <a:pt x="1150" y="943"/>
                    <a:pt x="1138" y="943"/>
                    <a:pt x="1127" y="941"/>
                  </a:cubicBezTo>
                  <a:cubicBezTo>
                    <a:pt x="1026" y="941"/>
                    <a:pt x="908" y="891"/>
                    <a:pt x="807" y="840"/>
                  </a:cubicBezTo>
                  <a:lnTo>
                    <a:pt x="790" y="840"/>
                  </a:lnTo>
                  <a:cubicBezTo>
                    <a:pt x="740" y="824"/>
                    <a:pt x="690" y="790"/>
                    <a:pt x="639" y="773"/>
                  </a:cubicBezTo>
                  <a:cubicBezTo>
                    <a:pt x="606" y="756"/>
                    <a:pt x="572" y="740"/>
                    <a:pt x="538" y="723"/>
                  </a:cubicBezTo>
                  <a:cubicBezTo>
                    <a:pt x="421" y="656"/>
                    <a:pt x="320" y="588"/>
                    <a:pt x="253" y="488"/>
                  </a:cubicBezTo>
                  <a:cubicBezTo>
                    <a:pt x="236" y="488"/>
                    <a:pt x="236" y="471"/>
                    <a:pt x="219" y="454"/>
                  </a:cubicBezTo>
                  <a:cubicBezTo>
                    <a:pt x="169" y="404"/>
                    <a:pt x="152" y="336"/>
                    <a:pt x="118" y="269"/>
                  </a:cubicBezTo>
                  <a:cubicBezTo>
                    <a:pt x="102" y="185"/>
                    <a:pt x="68" y="101"/>
                    <a:pt x="85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" name="Google Shape;1214;p19"/>
            <p:cNvSpPr/>
            <p:nvPr/>
          </p:nvSpPr>
          <p:spPr>
            <a:xfrm>
              <a:off x="4848422" y="537928"/>
              <a:ext cx="26357" cy="28497"/>
            </a:xfrm>
            <a:custGeom>
              <a:avLst/>
              <a:gdLst/>
              <a:ahLst/>
              <a:cxnLst/>
              <a:rect l="l" t="t" r="r" b="b"/>
              <a:pathLst>
                <a:path w="825" h="892" extrusionOk="0">
                  <a:moveTo>
                    <a:pt x="497" y="1"/>
                  </a:moveTo>
                  <a:cubicBezTo>
                    <a:pt x="416" y="1"/>
                    <a:pt x="331" y="35"/>
                    <a:pt x="253" y="106"/>
                  </a:cubicBezTo>
                  <a:cubicBezTo>
                    <a:pt x="135" y="207"/>
                    <a:pt x="68" y="341"/>
                    <a:pt x="35" y="509"/>
                  </a:cubicBezTo>
                  <a:cubicBezTo>
                    <a:pt x="18" y="577"/>
                    <a:pt x="18" y="644"/>
                    <a:pt x="1" y="728"/>
                  </a:cubicBezTo>
                  <a:cubicBezTo>
                    <a:pt x="18" y="761"/>
                    <a:pt x="51" y="778"/>
                    <a:pt x="85" y="795"/>
                  </a:cubicBezTo>
                  <a:cubicBezTo>
                    <a:pt x="85" y="829"/>
                    <a:pt x="85" y="845"/>
                    <a:pt x="85" y="879"/>
                  </a:cubicBezTo>
                  <a:cubicBezTo>
                    <a:pt x="77" y="887"/>
                    <a:pt x="81" y="892"/>
                    <a:pt x="87" y="892"/>
                  </a:cubicBezTo>
                  <a:cubicBezTo>
                    <a:pt x="93" y="892"/>
                    <a:pt x="102" y="887"/>
                    <a:pt x="102" y="879"/>
                  </a:cubicBezTo>
                  <a:cubicBezTo>
                    <a:pt x="119" y="862"/>
                    <a:pt x="119" y="829"/>
                    <a:pt x="135" y="812"/>
                  </a:cubicBezTo>
                  <a:lnTo>
                    <a:pt x="152" y="812"/>
                  </a:lnTo>
                  <a:cubicBezTo>
                    <a:pt x="169" y="812"/>
                    <a:pt x="186" y="795"/>
                    <a:pt x="186" y="778"/>
                  </a:cubicBezTo>
                  <a:cubicBezTo>
                    <a:pt x="169" y="761"/>
                    <a:pt x="169" y="728"/>
                    <a:pt x="169" y="711"/>
                  </a:cubicBezTo>
                  <a:cubicBezTo>
                    <a:pt x="169" y="694"/>
                    <a:pt x="186" y="677"/>
                    <a:pt x="186" y="661"/>
                  </a:cubicBezTo>
                  <a:cubicBezTo>
                    <a:pt x="186" y="661"/>
                    <a:pt x="186" y="661"/>
                    <a:pt x="186" y="644"/>
                  </a:cubicBezTo>
                  <a:cubicBezTo>
                    <a:pt x="203" y="627"/>
                    <a:pt x="203" y="610"/>
                    <a:pt x="219" y="610"/>
                  </a:cubicBezTo>
                  <a:cubicBezTo>
                    <a:pt x="219" y="593"/>
                    <a:pt x="236" y="577"/>
                    <a:pt x="236" y="543"/>
                  </a:cubicBezTo>
                  <a:lnTo>
                    <a:pt x="253" y="543"/>
                  </a:lnTo>
                  <a:cubicBezTo>
                    <a:pt x="253" y="543"/>
                    <a:pt x="253" y="526"/>
                    <a:pt x="253" y="526"/>
                  </a:cubicBezTo>
                  <a:cubicBezTo>
                    <a:pt x="253" y="526"/>
                    <a:pt x="253" y="509"/>
                    <a:pt x="270" y="493"/>
                  </a:cubicBezTo>
                  <a:cubicBezTo>
                    <a:pt x="270" y="493"/>
                    <a:pt x="270" y="493"/>
                    <a:pt x="287" y="476"/>
                  </a:cubicBezTo>
                  <a:cubicBezTo>
                    <a:pt x="287" y="476"/>
                    <a:pt x="287" y="476"/>
                    <a:pt x="287" y="459"/>
                  </a:cubicBezTo>
                  <a:lnTo>
                    <a:pt x="320" y="442"/>
                  </a:lnTo>
                  <a:cubicBezTo>
                    <a:pt x="320" y="425"/>
                    <a:pt x="337" y="409"/>
                    <a:pt x="354" y="392"/>
                  </a:cubicBezTo>
                  <a:cubicBezTo>
                    <a:pt x="371" y="375"/>
                    <a:pt x="387" y="375"/>
                    <a:pt x="387" y="358"/>
                  </a:cubicBezTo>
                  <a:lnTo>
                    <a:pt x="404" y="358"/>
                  </a:lnTo>
                  <a:cubicBezTo>
                    <a:pt x="404" y="341"/>
                    <a:pt x="421" y="341"/>
                    <a:pt x="421" y="341"/>
                  </a:cubicBezTo>
                  <a:cubicBezTo>
                    <a:pt x="421" y="341"/>
                    <a:pt x="438" y="341"/>
                    <a:pt x="438" y="325"/>
                  </a:cubicBezTo>
                  <a:lnTo>
                    <a:pt x="488" y="325"/>
                  </a:lnTo>
                  <a:cubicBezTo>
                    <a:pt x="505" y="341"/>
                    <a:pt x="539" y="341"/>
                    <a:pt x="572" y="341"/>
                  </a:cubicBezTo>
                  <a:lnTo>
                    <a:pt x="589" y="341"/>
                  </a:lnTo>
                  <a:cubicBezTo>
                    <a:pt x="623" y="325"/>
                    <a:pt x="639" y="325"/>
                    <a:pt x="673" y="325"/>
                  </a:cubicBezTo>
                  <a:lnTo>
                    <a:pt x="824" y="325"/>
                  </a:lnTo>
                  <a:cubicBezTo>
                    <a:pt x="807" y="291"/>
                    <a:pt x="807" y="257"/>
                    <a:pt x="791" y="241"/>
                  </a:cubicBezTo>
                  <a:cubicBezTo>
                    <a:pt x="739" y="86"/>
                    <a:pt x="624" y="1"/>
                    <a:pt x="497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5" name="Google Shape;1215;p19"/>
            <p:cNvSpPr/>
            <p:nvPr/>
          </p:nvSpPr>
          <p:spPr>
            <a:xfrm>
              <a:off x="4996594" y="547193"/>
              <a:ext cx="39200" cy="46420"/>
            </a:xfrm>
            <a:custGeom>
              <a:avLst/>
              <a:gdLst/>
              <a:ahLst/>
              <a:cxnLst/>
              <a:rect l="l" t="t" r="r" b="b"/>
              <a:pathLst>
                <a:path w="1227" h="1453" extrusionOk="0">
                  <a:moveTo>
                    <a:pt x="168" y="1"/>
                  </a:moveTo>
                  <a:cubicBezTo>
                    <a:pt x="118" y="51"/>
                    <a:pt x="67" y="135"/>
                    <a:pt x="67" y="236"/>
                  </a:cubicBezTo>
                  <a:cubicBezTo>
                    <a:pt x="0" y="606"/>
                    <a:pt x="336" y="1244"/>
                    <a:pt x="689" y="1412"/>
                  </a:cubicBezTo>
                  <a:cubicBezTo>
                    <a:pt x="742" y="1430"/>
                    <a:pt x="795" y="1452"/>
                    <a:pt x="846" y="1452"/>
                  </a:cubicBezTo>
                  <a:cubicBezTo>
                    <a:pt x="891" y="1452"/>
                    <a:pt x="935" y="1434"/>
                    <a:pt x="975" y="1379"/>
                  </a:cubicBezTo>
                  <a:cubicBezTo>
                    <a:pt x="1059" y="1244"/>
                    <a:pt x="1143" y="1110"/>
                    <a:pt x="1227" y="975"/>
                  </a:cubicBezTo>
                  <a:lnTo>
                    <a:pt x="1227" y="975"/>
                  </a:lnTo>
                  <a:cubicBezTo>
                    <a:pt x="1176" y="1009"/>
                    <a:pt x="1109" y="1026"/>
                    <a:pt x="1042" y="1026"/>
                  </a:cubicBezTo>
                  <a:lnTo>
                    <a:pt x="958" y="1026"/>
                  </a:lnTo>
                  <a:cubicBezTo>
                    <a:pt x="924" y="1026"/>
                    <a:pt x="874" y="1009"/>
                    <a:pt x="840" y="1009"/>
                  </a:cubicBezTo>
                  <a:cubicBezTo>
                    <a:pt x="689" y="959"/>
                    <a:pt x="538" y="875"/>
                    <a:pt x="437" y="757"/>
                  </a:cubicBezTo>
                  <a:cubicBezTo>
                    <a:pt x="319" y="639"/>
                    <a:pt x="252" y="471"/>
                    <a:pt x="202" y="303"/>
                  </a:cubicBezTo>
                  <a:cubicBezTo>
                    <a:pt x="202" y="287"/>
                    <a:pt x="185" y="287"/>
                    <a:pt x="185" y="270"/>
                  </a:cubicBezTo>
                  <a:cubicBezTo>
                    <a:pt x="168" y="203"/>
                    <a:pt x="168" y="135"/>
                    <a:pt x="168" y="51"/>
                  </a:cubicBezTo>
                  <a:cubicBezTo>
                    <a:pt x="168" y="35"/>
                    <a:pt x="168" y="18"/>
                    <a:pt x="168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" name="Google Shape;1216;p19"/>
            <p:cNvSpPr/>
            <p:nvPr/>
          </p:nvSpPr>
          <p:spPr>
            <a:xfrm>
              <a:off x="5024484" y="545595"/>
              <a:ext cx="23130" cy="16133"/>
            </a:xfrm>
            <a:custGeom>
              <a:avLst/>
              <a:gdLst/>
              <a:ahLst/>
              <a:cxnLst/>
              <a:rect l="l" t="t" r="r" b="b"/>
              <a:pathLst>
                <a:path w="724" h="505" extrusionOk="0">
                  <a:moveTo>
                    <a:pt x="404" y="1"/>
                  </a:moveTo>
                  <a:cubicBezTo>
                    <a:pt x="354" y="17"/>
                    <a:pt x="320" y="51"/>
                    <a:pt x="270" y="85"/>
                  </a:cubicBezTo>
                  <a:cubicBezTo>
                    <a:pt x="186" y="152"/>
                    <a:pt x="102" y="219"/>
                    <a:pt x="35" y="303"/>
                  </a:cubicBezTo>
                  <a:cubicBezTo>
                    <a:pt x="51" y="320"/>
                    <a:pt x="68" y="337"/>
                    <a:pt x="85" y="337"/>
                  </a:cubicBezTo>
                  <a:cubicBezTo>
                    <a:pt x="51" y="387"/>
                    <a:pt x="35" y="421"/>
                    <a:pt x="1" y="454"/>
                  </a:cubicBezTo>
                  <a:cubicBezTo>
                    <a:pt x="1" y="454"/>
                    <a:pt x="1" y="462"/>
                    <a:pt x="6" y="462"/>
                  </a:cubicBezTo>
                  <a:cubicBezTo>
                    <a:pt x="8" y="462"/>
                    <a:pt x="12" y="460"/>
                    <a:pt x="18" y="454"/>
                  </a:cubicBezTo>
                  <a:cubicBezTo>
                    <a:pt x="51" y="437"/>
                    <a:pt x="102" y="404"/>
                    <a:pt x="169" y="387"/>
                  </a:cubicBezTo>
                  <a:cubicBezTo>
                    <a:pt x="253" y="353"/>
                    <a:pt x="337" y="320"/>
                    <a:pt x="421" y="320"/>
                  </a:cubicBezTo>
                  <a:lnTo>
                    <a:pt x="438" y="320"/>
                  </a:lnTo>
                  <a:cubicBezTo>
                    <a:pt x="455" y="337"/>
                    <a:pt x="471" y="353"/>
                    <a:pt x="471" y="353"/>
                  </a:cubicBezTo>
                  <a:cubicBezTo>
                    <a:pt x="488" y="370"/>
                    <a:pt x="488" y="370"/>
                    <a:pt x="488" y="370"/>
                  </a:cubicBezTo>
                  <a:lnTo>
                    <a:pt x="505" y="370"/>
                  </a:lnTo>
                  <a:lnTo>
                    <a:pt x="505" y="387"/>
                  </a:lnTo>
                  <a:cubicBezTo>
                    <a:pt x="522" y="404"/>
                    <a:pt x="539" y="404"/>
                    <a:pt x="572" y="421"/>
                  </a:cubicBezTo>
                  <a:cubicBezTo>
                    <a:pt x="589" y="437"/>
                    <a:pt x="589" y="437"/>
                    <a:pt x="606" y="437"/>
                  </a:cubicBezTo>
                  <a:cubicBezTo>
                    <a:pt x="606" y="437"/>
                    <a:pt x="606" y="454"/>
                    <a:pt x="623" y="454"/>
                  </a:cubicBezTo>
                  <a:cubicBezTo>
                    <a:pt x="623" y="454"/>
                    <a:pt x="639" y="471"/>
                    <a:pt x="639" y="471"/>
                  </a:cubicBezTo>
                  <a:lnTo>
                    <a:pt x="656" y="488"/>
                  </a:lnTo>
                  <a:cubicBezTo>
                    <a:pt x="656" y="488"/>
                    <a:pt x="656" y="488"/>
                    <a:pt x="656" y="505"/>
                  </a:cubicBezTo>
                  <a:lnTo>
                    <a:pt x="673" y="505"/>
                  </a:lnTo>
                  <a:cubicBezTo>
                    <a:pt x="690" y="454"/>
                    <a:pt x="707" y="421"/>
                    <a:pt x="707" y="370"/>
                  </a:cubicBezTo>
                  <a:cubicBezTo>
                    <a:pt x="723" y="236"/>
                    <a:pt x="707" y="118"/>
                    <a:pt x="589" y="34"/>
                  </a:cubicBezTo>
                  <a:cubicBezTo>
                    <a:pt x="539" y="17"/>
                    <a:pt x="505" y="1"/>
                    <a:pt x="471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" name="Google Shape;1217;p19"/>
            <p:cNvSpPr/>
            <p:nvPr/>
          </p:nvSpPr>
          <p:spPr>
            <a:xfrm>
              <a:off x="5063684" y="531091"/>
              <a:ext cx="48337" cy="43033"/>
            </a:xfrm>
            <a:custGeom>
              <a:avLst/>
              <a:gdLst/>
              <a:ahLst/>
              <a:cxnLst/>
              <a:rect l="l" t="t" r="r" b="b"/>
              <a:pathLst>
                <a:path w="1513" h="1347" extrusionOk="0">
                  <a:moveTo>
                    <a:pt x="68" y="1"/>
                  </a:moveTo>
                  <a:cubicBezTo>
                    <a:pt x="34" y="35"/>
                    <a:pt x="0" y="102"/>
                    <a:pt x="0" y="169"/>
                  </a:cubicBezTo>
                  <a:cubicBezTo>
                    <a:pt x="0" y="270"/>
                    <a:pt x="0" y="371"/>
                    <a:pt x="34" y="455"/>
                  </a:cubicBezTo>
                  <a:cubicBezTo>
                    <a:pt x="118" y="791"/>
                    <a:pt x="353" y="1026"/>
                    <a:pt x="605" y="1227"/>
                  </a:cubicBezTo>
                  <a:cubicBezTo>
                    <a:pt x="692" y="1307"/>
                    <a:pt x="773" y="1346"/>
                    <a:pt x="850" y="1346"/>
                  </a:cubicBezTo>
                  <a:cubicBezTo>
                    <a:pt x="952" y="1346"/>
                    <a:pt x="1047" y="1277"/>
                    <a:pt x="1143" y="1143"/>
                  </a:cubicBezTo>
                  <a:cubicBezTo>
                    <a:pt x="1244" y="1009"/>
                    <a:pt x="1345" y="858"/>
                    <a:pt x="1445" y="707"/>
                  </a:cubicBezTo>
                  <a:cubicBezTo>
                    <a:pt x="1462" y="656"/>
                    <a:pt x="1496" y="606"/>
                    <a:pt x="1513" y="555"/>
                  </a:cubicBezTo>
                  <a:cubicBezTo>
                    <a:pt x="1462" y="539"/>
                    <a:pt x="1412" y="539"/>
                    <a:pt x="1378" y="539"/>
                  </a:cubicBezTo>
                  <a:cubicBezTo>
                    <a:pt x="1361" y="539"/>
                    <a:pt x="1328" y="555"/>
                    <a:pt x="1311" y="555"/>
                  </a:cubicBezTo>
                  <a:cubicBezTo>
                    <a:pt x="1193" y="639"/>
                    <a:pt x="1059" y="723"/>
                    <a:pt x="908" y="757"/>
                  </a:cubicBezTo>
                  <a:cubicBezTo>
                    <a:pt x="869" y="766"/>
                    <a:pt x="832" y="770"/>
                    <a:pt x="797" y="770"/>
                  </a:cubicBezTo>
                  <a:cubicBezTo>
                    <a:pt x="696" y="770"/>
                    <a:pt x="609" y="735"/>
                    <a:pt x="521" y="673"/>
                  </a:cubicBezTo>
                  <a:cubicBezTo>
                    <a:pt x="404" y="589"/>
                    <a:pt x="286" y="488"/>
                    <a:pt x="202" y="387"/>
                  </a:cubicBezTo>
                  <a:cubicBezTo>
                    <a:pt x="168" y="337"/>
                    <a:pt x="135" y="287"/>
                    <a:pt x="118" y="236"/>
                  </a:cubicBezTo>
                  <a:cubicBezTo>
                    <a:pt x="84" y="169"/>
                    <a:pt x="68" y="85"/>
                    <a:pt x="68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" name="Google Shape;1218;p19"/>
            <p:cNvSpPr/>
            <p:nvPr/>
          </p:nvSpPr>
          <p:spPr>
            <a:xfrm>
              <a:off x="5089976" y="524638"/>
              <a:ext cx="23673" cy="19392"/>
            </a:xfrm>
            <a:custGeom>
              <a:avLst/>
              <a:gdLst/>
              <a:ahLst/>
              <a:cxnLst/>
              <a:rect l="l" t="t" r="r" b="b"/>
              <a:pathLst>
                <a:path w="741" h="607" extrusionOk="0">
                  <a:moveTo>
                    <a:pt x="498" y="1"/>
                  </a:moveTo>
                  <a:cubicBezTo>
                    <a:pt x="407" y="1"/>
                    <a:pt x="334" y="55"/>
                    <a:pt x="270" y="119"/>
                  </a:cubicBezTo>
                  <a:cubicBezTo>
                    <a:pt x="169" y="203"/>
                    <a:pt x="85" y="321"/>
                    <a:pt x="1" y="421"/>
                  </a:cubicBezTo>
                  <a:cubicBezTo>
                    <a:pt x="1" y="438"/>
                    <a:pt x="18" y="438"/>
                    <a:pt x="18" y="455"/>
                  </a:cubicBezTo>
                  <a:cubicBezTo>
                    <a:pt x="34" y="472"/>
                    <a:pt x="51" y="472"/>
                    <a:pt x="68" y="472"/>
                  </a:cubicBezTo>
                  <a:cubicBezTo>
                    <a:pt x="51" y="505"/>
                    <a:pt x="34" y="539"/>
                    <a:pt x="18" y="589"/>
                  </a:cubicBezTo>
                  <a:cubicBezTo>
                    <a:pt x="1" y="589"/>
                    <a:pt x="18" y="606"/>
                    <a:pt x="34" y="606"/>
                  </a:cubicBezTo>
                  <a:cubicBezTo>
                    <a:pt x="51" y="589"/>
                    <a:pt x="85" y="573"/>
                    <a:pt x="118" y="556"/>
                  </a:cubicBezTo>
                  <a:lnTo>
                    <a:pt x="135" y="556"/>
                  </a:lnTo>
                  <a:cubicBezTo>
                    <a:pt x="169" y="522"/>
                    <a:pt x="202" y="505"/>
                    <a:pt x="236" y="489"/>
                  </a:cubicBezTo>
                  <a:cubicBezTo>
                    <a:pt x="286" y="455"/>
                    <a:pt x="354" y="421"/>
                    <a:pt x="438" y="405"/>
                  </a:cubicBezTo>
                  <a:cubicBezTo>
                    <a:pt x="438" y="405"/>
                    <a:pt x="454" y="405"/>
                    <a:pt x="471" y="388"/>
                  </a:cubicBezTo>
                  <a:lnTo>
                    <a:pt x="589" y="388"/>
                  </a:lnTo>
                  <a:cubicBezTo>
                    <a:pt x="606" y="405"/>
                    <a:pt x="606" y="405"/>
                    <a:pt x="622" y="405"/>
                  </a:cubicBezTo>
                  <a:lnTo>
                    <a:pt x="639" y="405"/>
                  </a:lnTo>
                  <a:cubicBezTo>
                    <a:pt x="639" y="405"/>
                    <a:pt x="656" y="405"/>
                    <a:pt x="656" y="421"/>
                  </a:cubicBezTo>
                  <a:lnTo>
                    <a:pt x="690" y="421"/>
                  </a:lnTo>
                  <a:cubicBezTo>
                    <a:pt x="690" y="421"/>
                    <a:pt x="690" y="438"/>
                    <a:pt x="690" y="438"/>
                  </a:cubicBezTo>
                  <a:lnTo>
                    <a:pt x="706" y="438"/>
                  </a:lnTo>
                  <a:cubicBezTo>
                    <a:pt x="706" y="455"/>
                    <a:pt x="723" y="455"/>
                    <a:pt x="723" y="455"/>
                  </a:cubicBezTo>
                  <a:cubicBezTo>
                    <a:pt x="723" y="472"/>
                    <a:pt x="740" y="472"/>
                    <a:pt x="740" y="472"/>
                  </a:cubicBezTo>
                  <a:cubicBezTo>
                    <a:pt x="740" y="421"/>
                    <a:pt x="740" y="371"/>
                    <a:pt x="740" y="321"/>
                  </a:cubicBezTo>
                  <a:cubicBezTo>
                    <a:pt x="723" y="203"/>
                    <a:pt x="706" y="85"/>
                    <a:pt x="589" y="18"/>
                  </a:cubicBezTo>
                  <a:cubicBezTo>
                    <a:pt x="557" y="6"/>
                    <a:pt x="527" y="1"/>
                    <a:pt x="498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" name="Google Shape;1219;p19"/>
            <p:cNvSpPr/>
            <p:nvPr/>
          </p:nvSpPr>
          <p:spPr>
            <a:xfrm>
              <a:off x="5164062" y="549365"/>
              <a:ext cx="74629" cy="16133"/>
            </a:xfrm>
            <a:custGeom>
              <a:avLst/>
              <a:gdLst/>
              <a:ahLst/>
              <a:cxnLst/>
              <a:rect l="l" t="t" r="r" b="b"/>
              <a:pathLst>
                <a:path w="2336" h="505" extrusionOk="0">
                  <a:moveTo>
                    <a:pt x="2168" y="0"/>
                  </a:moveTo>
                  <a:cubicBezTo>
                    <a:pt x="2185" y="84"/>
                    <a:pt x="2168" y="135"/>
                    <a:pt x="2117" y="168"/>
                  </a:cubicBezTo>
                  <a:cubicBezTo>
                    <a:pt x="2037" y="248"/>
                    <a:pt x="1882" y="267"/>
                    <a:pt x="1731" y="267"/>
                  </a:cubicBezTo>
                  <a:cubicBezTo>
                    <a:pt x="1597" y="267"/>
                    <a:pt x="1466" y="252"/>
                    <a:pt x="1395" y="252"/>
                  </a:cubicBezTo>
                  <a:lnTo>
                    <a:pt x="841" y="235"/>
                  </a:lnTo>
                  <a:lnTo>
                    <a:pt x="622" y="235"/>
                  </a:lnTo>
                  <a:cubicBezTo>
                    <a:pt x="572" y="219"/>
                    <a:pt x="538" y="202"/>
                    <a:pt x="488" y="202"/>
                  </a:cubicBezTo>
                  <a:cubicBezTo>
                    <a:pt x="454" y="185"/>
                    <a:pt x="420" y="168"/>
                    <a:pt x="387" y="168"/>
                  </a:cubicBezTo>
                  <a:cubicBezTo>
                    <a:pt x="252" y="219"/>
                    <a:pt x="135" y="252"/>
                    <a:pt x="0" y="303"/>
                  </a:cubicBezTo>
                  <a:cubicBezTo>
                    <a:pt x="17" y="336"/>
                    <a:pt x="17" y="370"/>
                    <a:pt x="51" y="403"/>
                  </a:cubicBezTo>
                  <a:cubicBezTo>
                    <a:pt x="84" y="437"/>
                    <a:pt x="118" y="471"/>
                    <a:pt x="168" y="504"/>
                  </a:cubicBezTo>
                  <a:cubicBezTo>
                    <a:pt x="236" y="487"/>
                    <a:pt x="303" y="487"/>
                    <a:pt x="387" y="487"/>
                  </a:cubicBezTo>
                  <a:cubicBezTo>
                    <a:pt x="824" y="471"/>
                    <a:pt x="1261" y="471"/>
                    <a:pt x="1697" y="454"/>
                  </a:cubicBezTo>
                  <a:cubicBezTo>
                    <a:pt x="1849" y="454"/>
                    <a:pt x="1983" y="420"/>
                    <a:pt x="2117" y="387"/>
                  </a:cubicBezTo>
                  <a:cubicBezTo>
                    <a:pt x="2302" y="319"/>
                    <a:pt x="2336" y="118"/>
                    <a:pt x="2168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" name="Google Shape;1220;p19"/>
            <p:cNvSpPr/>
            <p:nvPr/>
          </p:nvSpPr>
          <p:spPr>
            <a:xfrm>
              <a:off x="5276262" y="550739"/>
              <a:ext cx="40286" cy="41276"/>
            </a:xfrm>
            <a:custGeom>
              <a:avLst/>
              <a:gdLst/>
              <a:ahLst/>
              <a:cxnLst/>
              <a:rect l="l" t="t" r="r" b="b"/>
              <a:pathLst>
                <a:path w="1261" h="1292" extrusionOk="0">
                  <a:moveTo>
                    <a:pt x="222" y="1"/>
                  </a:moveTo>
                  <a:cubicBezTo>
                    <a:pt x="197" y="1"/>
                    <a:pt x="170" y="12"/>
                    <a:pt x="134" y="24"/>
                  </a:cubicBezTo>
                  <a:cubicBezTo>
                    <a:pt x="17" y="75"/>
                    <a:pt x="0" y="192"/>
                    <a:pt x="0" y="310"/>
                  </a:cubicBezTo>
                  <a:cubicBezTo>
                    <a:pt x="0" y="814"/>
                    <a:pt x="336" y="1133"/>
                    <a:pt x="706" y="1285"/>
                  </a:cubicBezTo>
                  <a:cubicBezTo>
                    <a:pt x="715" y="1289"/>
                    <a:pt x="727" y="1291"/>
                    <a:pt x="742" y="1291"/>
                  </a:cubicBezTo>
                  <a:cubicBezTo>
                    <a:pt x="781" y="1291"/>
                    <a:pt x="832" y="1276"/>
                    <a:pt x="857" y="1251"/>
                  </a:cubicBezTo>
                  <a:cubicBezTo>
                    <a:pt x="991" y="1100"/>
                    <a:pt x="1143" y="965"/>
                    <a:pt x="1260" y="814"/>
                  </a:cubicBezTo>
                  <a:cubicBezTo>
                    <a:pt x="1227" y="780"/>
                    <a:pt x="1176" y="747"/>
                    <a:pt x="1143" y="747"/>
                  </a:cubicBezTo>
                  <a:cubicBezTo>
                    <a:pt x="1126" y="747"/>
                    <a:pt x="1109" y="747"/>
                    <a:pt x="1092" y="764"/>
                  </a:cubicBezTo>
                  <a:cubicBezTo>
                    <a:pt x="1008" y="780"/>
                    <a:pt x="958" y="797"/>
                    <a:pt x="874" y="797"/>
                  </a:cubicBezTo>
                  <a:cubicBezTo>
                    <a:pt x="790" y="797"/>
                    <a:pt x="723" y="780"/>
                    <a:pt x="655" y="764"/>
                  </a:cubicBezTo>
                  <a:cubicBezTo>
                    <a:pt x="538" y="730"/>
                    <a:pt x="420" y="680"/>
                    <a:pt x="336" y="596"/>
                  </a:cubicBezTo>
                  <a:cubicBezTo>
                    <a:pt x="319" y="579"/>
                    <a:pt x="319" y="562"/>
                    <a:pt x="302" y="562"/>
                  </a:cubicBezTo>
                  <a:cubicBezTo>
                    <a:pt x="302" y="545"/>
                    <a:pt x="302" y="545"/>
                    <a:pt x="286" y="545"/>
                  </a:cubicBezTo>
                  <a:cubicBezTo>
                    <a:pt x="269" y="512"/>
                    <a:pt x="252" y="478"/>
                    <a:pt x="235" y="444"/>
                  </a:cubicBezTo>
                  <a:cubicBezTo>
                    <a:pt x="202" y="394"/>
                    <a:pt x="185" y="344"/>
                    <a:pt x="185" y="293"/>
                  </a:cubicBezTo>
                  <a:cubicBezTo>
                    <a:pt x="185" y="276"/>
                    <a:pt x="202" y="260"/>
                    <a:pt x="202" y="260"/>
                  </a:cubicBezTo>
                  <a:cubicBezTo>
                    <a:pt x="202" y="260"/>
                    <a:pt x="202" y="260"/>
                    <a:pt x="202" y="243"/>
                  </a:cubicBezTo>
                  <a:cubicBezTo>
                    <a:pt x="218" y="209"/>
                    <a:pt x="218" y="192"/>
                    <a:pt x="235" y="159"/>
                  </a:cubicBezTo>
                  <a:cubicBezTo>
                    <a:pt x="235" y="142"/>
                    <a:pt x="231" y="142"/>
                    <a:pt x="229" y="142"/>
                  </a:cubicBezTo>
                  <a:cubicBezTo>
                    <a:pt x="227" y="142"/>
                    <a:pt x="227" y="142"/>
                    <a:pt x="235" y="125"/>
                  </a:cubicBezTo>
                  <a:cubicBezTo>
                    <a:pt x="235" y="108"/>
                    <a:pt x="286" y="41"/>
                    <a:pt x="269" y="8"/>
                  </a:cubicBezTo>
                  <a:lnTo>
                    <a:pt x="252" y="8"/>
                  </a:lnTo>
                  <a:cubicBezTo>
                    <a:pt x="242" y="3"/>
                    <a:pt x="232" y="1"/>
                    <a:pt x="222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" name="Google Shape;1221;p19"/>
            <p:cNvSpPr/>
            <p:nvPr/>
          </p:nvSpPr>
          <p:spPr>
            <a:xfrm>
              <a:off x="5388429" y="566137"/>
              <a:ext cx="20446" cy="14376"/>
            </a:xfrm>
            <a:custGeom>
              <a:avLst/>
              <a:gdLst/>
              <a:ahLst/>
              <a:cxnLst/>
              <a:rect l="l" t="t" r="r" b="b"/>
              <a:pathLst>
                <a:path w="640" h="450" extrusionOk="0">
                  <a:moveTo>
                    <a:pt x="34" y="0"/>
                  </a:moveTo>
                  <a:cubicBezTo>
                    <a:pt x="26" y="0"/>
                    <a:pt x="17" y="4"/>
                    <a:pt x="17" y="13"/>
                  </a:cubicBezTo>
                  <a:cubicBezTo>
                    <a:pt x="1" y="80"/>
                    <a:pt x="1" y="147"/>
                    <a:pt x="17" y="198"/>
                  </a:cubicBezTo>
                  <a:cubicBezTo>
                    <a:pt x="51" y="298"/>
                    <a:pt x="118" y="366"/>
                    <a:pt x="202" y="416"/>
                  </a:cubicBezTo>
                  <a:cubicBezTo>
                    <a:pt x="253" y="433"/>
                    <a:pt x="303" y="450"/>
                    <a:pt x="370" y="450"/>
                  </a:cubicBezTo>
                  <a:cubicBezTo>
                    <a:pt x="488" y="416"/>
                    <a:pt x="589" y="332"/>
                    <a:pt x="639" y="214"/>
                  </a:cubicBezTo>
                  <a:cubicBezTo>
                    <a:pt x="639" y="198"/>
                    <a:pt x="622" y="198"/>
                    <a:pt x="605" y="198"/>
                  </a:cubicBezTo>
                  <a:cubicBezTo>
                    <a:pt x="605" y="198"/>
                    <a:pt x="605" y="198"/>
                    <a:pt x="589" y="181"/>
                  </a:cubicBezTo>
                  <a:lnTo>
                    <a:pt x="555" y="181"/>
                  </a:lnTo>
                  <a:cubicBezTo>
                    <a:pt x="538" y="181"/>
                    <a:pt x="538" y="181"/>
                    <a:pt x="521" y="198"/>
                  </a:cubicBezTo>
                  <a:lnTo>
                    <a:pt x="505" y="198"/>
                  </a:lnTo>
                  <a:cubicBezTo>
                    <a:pt x="471" y="214"/>
                    <a:pt x="437" y="214"/>
                    <a:pt x="404" y="231"/>
                  </a:cubicBezTo>
                  <a:cubicBezTo>
                    <a:pt x="404" y="248"/>
                    <a:pt x="387" y="248"/>
                    <a:pt x="387" y="248"/>
                  </a:cubicBezTo>
                  <a:lnTo>
                    <a:pt x="370" y="248"/>
                  </a:lnTo>
                  <a:lnTo>
                    <a:pt x="337" y="265"/>
                  </a:lnTo>
                  <a:lnTo>
                    <a:pt x="202" y="265"/>
                  </a:lnTo>
                  <a:cubicBezTo>
                    <a:pt x="202" y="265"/>
                    <a:pt x="185" y="248"/>
                    <a:pt x="169" y="248"/>
                  </a:cubicBezTo>
                  <a:cubicBezTo>
                    <a:pt x="169" y="248"/>
                    <a:pt x="152" y="231"/>
                    <a:pt x="135" y="214"/>
                  </a:cubicBezTo>
                  <a:cubicBezTo>
                    <a:pt x="118" y="214"/>
                    <a:pt x="118" y="198"/>
                    <a:pt x="101" y="198"/>
                  </a:cubicBezTo>
                  <a:cubicBezTo>
                    <a:pt x="68" y="147"/>
                    <a:pt x="51" y="80"/>
                    <a:pt x="51" y="30"/>
                  </a:cubicBezTo>
                  <a:lnTo>
                    <a:pt x="51" y="13"/>
                  </a:lnTo>
                  <a:cubicBezTo>
                    <a:pt x="51" y="4"/>
                    <a:pt x="43" y="0"/>
                    <a:pt x="34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" name="Google Shape;1222;p19"/>
            <p:cNvSpPr/>
            <p:nvPr/>
          </p:nvSpPr>
          <p:spPr>
            <a:xfrm>
              <a:off x="5415265" y="596040"/>
              <a:ext cx="575" cy="32"/>
            </a:xfrm>
            <a:custGeom>
              <a:avLst/>
              <a:gdLst/>
              <a:ahLst/>
              <a:cxnLst/>
              <a:rect l="l" t="t" r="r" b="b"/>
              <a:pathLst>
                <a:path w="18" h="1" extrusionOk="0">
                  <a:moveTo>
                    <a:pt x="18" y="1"/>
                  </a:moveTo>
                  <a:cubicBezTo>
                    <a:pt x="18" y="1"/>
                    <a:pt x="1" y="1"/>
                    <a:pt x="1" y="1"/>
                  </a:cubicBezTo>
                  <a:cubicBezTo>
                    <a:pt x="1" y="1"/>
                    <a:pt x="1" y="1"/>
                    <a:pt x="1" y="1"/>
                  </a:cubicBezTo>
                  <a:cubicBezTo>
                    <a:pt x="1" y="1"/>
                    <a:pt x="1" y="1"/>
                    <a:pt x="18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" name="Google Shape;1223;p19"/>
            <p:cNvSpPr/>
            <p:nvPr/>
          </p:nvSpPr>
          <p:spPr>
            <a:xfrm>
              <a:off x="5404530" y="585849"/>
              <a:ext cx="18817" cy="19232"/>
            </a:xfrm>
            <a:custGeom>
              <a:avLst/>
              <a:gdLst/>
              <a:ahLst/>
              <a:cxnLst/>
              <a:rect l="l" t="t" r="r" b="b"/>
              <a:pathLst>
                <a:path w="589" h="602" extrusionOk="0">
                  <a:moveTo>
                    <a:pt x="169" y="1"/>
                  </a:moveTo>
                  <a:cubicBezTo>
                    <a:pt x="68" y="34"/>
                    <a:pt x="34" y="135"/>
                    <a:pt x="17" y="236"/>
                  </a:cubicBezTo>
                  <a:cubicBezTo>
                    <a:pt x="17" y="253"/>
                    <a:pt x="17" y="270"/>
                    <a:pt x="1" y="286"/>
                  </a:cubicBezTo>
                  <a:cubicBezTo>
                    <a:pt x="17" y="370"/>
                    <a:pt x="51" y="421"/>
                    <a:pt x="101" y="488"/>
                  </a:cubicBezTo>
                  <a:cubicBezTo>
                    <a:pt x="135" y="522"/>
                    <a:pt x="186" y="572"/>
                    <a:pt x="236" y="589"/>
                  </a:cubicBezTo>
                  <a:cubicBezTo>
                    <a:pt x="258" y="598"/>
                    <a:pt x="282" y="602"/>
                    <a:pt x="306" y="602"/>
                  </a:cubicBezTo>
                  <a:cubicBezTo>
                    <a:pt x="373" y="602"/>
                    <a:pt x="443" y="571"/>
                    <a:pt x="505" y="522"/>
                  </a:cubicBezTo>
                  <a:cubicBezTo>
                    <a:pt x="538" y="488"/>
                    <a:pt x="572" y="438"/>
                    <a:pt x="589" y="387"/>
                  </a:cubicBezTo>
                  <a:cubicBezTo>
                    <a:pt x="589" y="370"/>
                    <a:pt x="572" y="370"/>
                    <a:pt x="572" y="370"/>
                  </a:cubicBezTo>
                  <a:cubicBezTo>
                    <a:pt x="572" y="370"/>
                    <a:pt x="572" y="370"/>
                    <a:pt x="555" y="354"/>
                  </a:cubicBezTo>
                  <a:cubicBezTo>
                    <a:pt x="538" y="354"/>
                    <a:pt x="522" y="337"/>
                    <a:pt x="505" y="337"/>
                  </a:cubicBezTo>
                  <a:lnTo>
                    <a:pt x="404" y="337"/>
                  </a:lnTo>
                  <a:cubicBezTo>
                    <a:pt x="387" y="337"/>
                    <a:pt x="370" y="320"/>
                    <a:pt x="354" y="320"/>
                  </a:cubicBezTo>
                  <a:lnTo>
                    <a:pt x="337" y="320"/>
                  </a:lnTo>
                  <a:cubicBezTo>
                    <a:pt x="337" y="320"/>
                    <a:pt x="337" y="303"/>
                    <a:pt x="320" y="303"/>
                  </a:cubicBezTo>
                  <a:cubicBezTo>
                    <a:pt x="303" y="303"/>
                    <a:pt x="303" y="303"/>
                    <a:pt x="286" y="286"/>
                  </a:cubicBezTo>
                  <a:lnTo>
                    <a:pt x="270" y="253"/>
                  </a:lnTo>
                  <a:lnTo>
                    <a:pt x="253" y="253"/>
                  </a:lnTo>
                  <a:cubicBezTo>
                    <a:pt x="236" y="236"/>
                    <a:pt x="236" y="219"/>
                    <a:pt x="219" y="202"/>
                  </a:cubicBezTo>
                  <a:lnTo>
                    <a:pt x="219" y="186"/>
                  </a:lnTo>
                  <a:cubicBezTo>
                    <a:pt x="219" y="169"/>
                    <a:pt x="202" y="169"/>
                    <a:pt x="202" y="152"/>
                  </a:cubicBezTo>
                  <a:cubicBezTo>
                    <a:pt x="202" y="152"/>
                    <a:pt x="202" y="135"/>
                    <a:pt x="202" y="135"/>
                  </a:cubicBezTo>
                  <a:cubicBezTo>
                    <a:pt x="202" y="118"/>
                    <a:pt x="202" y="102"/>
                    <a:pt x="202" y="102"/>
                  </a:cubicBezTo>
                  <a:cubicBezTo>
                    <a:pt x="202" y="68"/>
                    <a:pt x="186" y="51"/>
                    <a:pt x="186" y="18"/>
                  </a:cubicBezTo>
                  <a:cubicBezTo>
                    <a:pt x="169" y="1"/>
                    <a:pt x="169" y="1"/>
                    <a:pt x="169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" name="Google Shape;1224;p19"/>
            <p:cNvSpPr/>
            <p:nvPr/>
          </p:nvSpPr>
          <p:spPr>
            <a:xfrm>
              <a:off x="5444273" y="551505"/>
              <a:ext cx="43481" cy="38177"/>
            </a:xfrm>
            <a:custGeom>
              <a:avLst/>
              <a:gdLst/>
              <a:ahLst/>
              <a:cxnLst/>
              <a:rect l="l" t="t" r="r" b="b"/>
              <a:pathLst>
                <a:path w="1361" h="1195" extrusionOk="0">
                  <a:moveTo>
                    <a:pt x="67" y="0"/>
                  </a:moveTo>
                  <a:lnTo>
                    <a:pt x="67" y="0"/>
                  </a:lnTo>
                  <a:cubicBezTo>
                    <a:pt x="0" y="68"/>
                    <a:pt x="0" y="168"/>
                    <a:pt x="17" y="286"/>
                  </a:cubicBezTo>
                  <a:cubicBezTo>
                    <a:pt x="101" y="706"/>
                    <a:pt x="403" y="958"/>
                    <a:pt x="756" y="1160"/>
                  </a:cubicBezTo>
                  <a:cubicBezTo>
                    <a:pt x="792" y="1184"/>
                    <a:pt x="828" y="1195"/>
                    <a:pt x="863" y="1195"/>
                  </a:cubicBezTo>
                  <a:cubicBezTo>
                    <a:pt x="928" y="1195"/>
                    <a:pt x="993" y="1158"/>
                    <a:pt x="1059" y="1093"/>
                  </a:cubicBezTo>
                  <a:cubicBezTo>
                    <a:pt x="1193" y="941"/>
                    <a:pt x="1294" y="756"/>
                    <a:pt x="1361" y="572"/>
                  </a:cubicBezTo>
                  <a:cubicBezTo>
                    <a:pt x="1311" y="572"/>
                    <a:pt x="1260" y="572"/>
                    <a:pt x="1210" y="605"/>
                  </a:cubicBezTo>
                  <a:lnTo>
                    <a:pt x="1193" y="605"/>
                  </a:lnTo>
                  <a:cubicBezTo>
                    <a:pt x="1143" y="639"/>
                    <a:pt x="1092" y="672"/>
                    <a:pt x="1059" y="723"/>
                  </a:cubicBezTo>
                  <a:cubicBezTo>
                    <a:pt x="1042" y="740"/>
                    <a:pt x="1042" y="756"/>
                    <a:pt x="1025" y="756"/>
                  </a:cubicBezTo>
                  <a:cubicBezTo>
                    <a:pt x="1025" y="773"/>
                    <a:pt x="1008" y="773"/>
                    <a:pt x="991" y="773"/>
                  </a:cubicBezTo>
                  <a:lnTo>
                    <a:pt x="941" y="773"/>
                  </a:lnTo>
                  <a:cubicBezTo>
                    <a:pt x="919" y="779"/>
                    <a:pt x="898" y="781"/>
                    <a:pt x="879" y="781"/>
                  </a:cubicBezTo>
                  <a:cubicBezTo>
                    <a:pt x="840" y="781"/>
                    <a:pt x="807" y="773"/>
                    <a:pt x="773" y="773"/>
                  </a:cubicBezTo>
                  <a:lnTo>
                    <a:pt x="739" y="756"/>
                  </a:lnTo>
                  <a:lnTo>
                    <a:pt x="706" y="756"/>
                  </a:lnTo>
                  <a:cubicBezTo>
                    <a:pt x="588" y="723"/>
                    <a:pt x="487" y="672"/>
                    <a:pt x="386" y="605"/>
                  </a:cubicBezTo>
                  <a:cubicBezTo>
                    <a:pt x="319" y="555"/>
                    <a:pt x="252" y="488"/>
                    <a:pt x="202" y="437"/>
                  </a:cubicBezTo>
                  <a:cubicBezTo>
                    <a:pt x="202" y="420"/>
                    <a:pt x="202" y="420"/>
                    <a:pt x="202" y="420"/>
                  </a:cubicBezTo>
                  <a:cubicBezTo>
                    <a:pt x="101" y="303"/>
                    <a:pt x="34" y="152"/>
                    <a:pt x="67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" name="Google Shape;1225;p19"/>
            <p:cNvSpPr/>
            <p:nvPr/>
          </p:nvSpPr>
          <p:spPr>
            <a:xfrm>
              <a:off x="5534972" y="527225"/>
              <a:ext cx="44056" cy="67793"/>
            </a:xfrm>
            <a:custGeom>
              <a:avLst/>
              <a:gdLst/>
              <a:ahLst/>
              <a:cxnLst/>
              <a:rect l="l" t="t" r="r" b="b"/>
              <a:pathLst>
                <a:path w="1379" h="2122" extrusionOk="0">
                  <a:moveTo>
                    <a:pt x="824" y="1"/>
                  </a:moveTo>
                  <a:cubicBezTo>
                    <a:pt x="706" y="1"/>
                    <a:pt x="593" y="48"/>
                    <a:pt x="488" y="122"/>
                  </a:cubicBezTo>
                  <a:cubicBezTo>
                    <a:pt x="488" y="139"/>
                    <a:pt x="471" y="156"/>
                    <a:pt x="454" y="172"/>
                  </a:cubicBezTo>
                  <a:cubicBezTo>
                    <a:pt x="471" y="172"/>
                    <a:pt x="488" y="172"/>
                    <a:pt x="505" y="156"/>
                  </a:cubicBezTo>
                  <a:cubicBezTo>
                    <a:pt x="539" y="149"/>
                    <a:pt x="571" y="144"/>
                    <a:pt x="602" y="144"/>
                  </a:cubicBezTo>
                  <a:cubicBezTo>
                    <a:pt x="644" y="144"/>
                    <a:pt x="684" y="153"/>
                    <a:pt x="723" y="172"/>
                  </a:cubicBezTo>
                  <a:cubicBezTo>
                    <a:pt x="807" y="223"/>
                    <a:pt x="874" y="324"/>
                    <a:pt x="908" y="424"/>
                  </a:cubicBezTo>
                  <a:cubicBezTo>
                    <a:pt x="925" y="475"/>
                    <a:pt x="925" y="525"/>
                    <a:pt x="925" y="592"/>
                  </a:cubicBezTo>
                  <a:cubicBezTo>
                    <a:pt x="941" y="676"/>
                    <a:pt x="925" y="760"/>
                    <a:pt x="925" y="828"/>
                  </a:cubicBezTo>
                  <a:cubicBezTo>
                    <a:pt x="908" y="912"/>
                    <a:pt x="891" y="979"/>
                    <a:pt x="857" y="1029"/>
                  </a:cubicBezTo>
                  <a:lnTo>
                    <a:pt x="857" y="1046"/>
                  </a:lnTo>
                  <a:cubicBezTo>
                    <a:pt x="857" y="1063"/>
                    <a:pt x="841" y="1096"/>
                    <a:pt x="824" y="1113"/>
                  </a:cubicBezTo>
                  <a:cubicBezTo>
                    <a:pt x="790" y="1214"/>
                    <a:pt x="723" y="1281"/>
                    <a:pt x="673" y="1365"/>
                  </a:cubicBezTo>
                  <a:cubicBezTo>
                    <a:pt x="673" y="1382"/>
                    <a:pt x="673" y="1382"/>
                    <a:pt x="656" y="1382"/>
                  </a:cubicBezTo>
                  <a:cubicBezTo>
                    <a:pt x="622" y="1449"/>
                    <a:pt x="605" y="1500"/>
                    <a:pt x="572" y="1550"/>
                  </a:cubicBezTo>
                  <a:cubicBezTo>
                    <a:pt x="555" y="1584"/>
                    <a:pt x="521" y="1617"/>
                    <a:pt x="488" y="1651"/>
                  </a:cubicBezTo>
                  <a:cubicBezTo>
                    <a:pt x="370" y="1785"/>
                    <a:pt x="219" y="1903"/>
                    <a:pt x="85" y="2037"/>
                  </a:cubicBezTo>
                  <a:cubicBezTo>
                    <a:pt x="51" y="2054"/>
                    <a:pt x="34" y="2088"/>
                    <a:pt x="1" y="2105"/>
                  </a:cubicBezTo>
                  <a:cubicBezTo>
                    <a:pt x="1" y="2105"/>
                    <a:pt x="1" y="2121"/>
                    <a:pt x="1" y="2121"/>
                  </a:cubicBezTo>
                  <a:cubicBezTo>
                    <a:pt x="269" y="2004"/>
                    <a:pt x="488" y="1836"/>
                    <a:pt x="706" y="1684"/>
                  </a:cubicBezTo>
                  <a:cubicBezTo>
                    <a:pt x="757" y="1634"/>
                    <a:pt x="824" y="1617"/>
                    <a:pt x="874" y="1567"/>
                  </a:cubicBezTo>
                  <a:cubicBezTo>
                    <a:pt x="881" y="1574"/>
                    <a:pt x="891" y="1578"/>
                    <a:pt x="904" y="1578"/>
                  </a:cubicBezTo>
                  <a:cubicBezTo>
                    <a:pt x="922" y="1578"/>
                    <a:pt x="946" y="1570"/>
                    <a:pt x="975" y="1550"/>
                  </a:cubicBezTo>
                  <a:cubicBezTo>
                    <a:pt x="1042" y="1500"/>
                    <a:pt x="1109" y="1432"/>
                    <a:pt x="1160" y="1348"/>
                  </a:cubicBezTo>
                  <a:lnTo>
                    <a:pt x="1160" y="1348"/>
                  </a:lnTo>
                  <a:cubicBezTo>
                    <a:pt x="1143" y="1348"/>
                    <a:pt x="1126" y="1365"/>
                    <a:pt x="1126" y="1365"/>
                  </a:cubicBezTo>
                  <a:cubicBezTo>
                    <a:pt x="1277" y="1113"/>
                    <a:pt x="1378" y="844"/>
                    <a:pt x="1345" y="542"/>
                  </a:cubicBezTo>
                  <a:cubicBezTo>
                    <a:pt x="1345" y="458"/>
                    <a:pt x="1328" y="374"/>
                    <a:pt x="1277" y="290"/>
                  </a:cubicBezTo>
                  <a:cubicBezTo>
                    <a:pt x="1227" y="189"/>
                    <a:pt x="1160" y="105"/>
                    <a:pt x="1042" y="55"/>
                  </a:cubicBezTo>
                  <a:cubicBezTo>
                    <a:pt x="967" y="17"/>
                    <a:pt x="895" y="1"/>
                    <a:pt x="824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6" name="Google Shape;1226;p19"/>
            <p:cNvSpPr/>
            <p:nvPr/>
          </p:nvSpPr>
          <p:spPr>
            <a:xfrm>
              <a:off x="5557527" y="533519"/>
              <a:ext cx="78942" cy="54055"/>
            </a:xfrm>
            <a:custGeom>
              <a:avLst/>
              <a:gdLst/>
              <a:ahLst/>
              <a:cxnLst/>
              <a:rect l="l" t="t" r="r" b="b"/>
              <a:pathLst>
                <a:path w="2471" h="1692" extrusionOk="0">
                  <a:moveTo>
                    <a:pt x="1006" y="1"/>
                  </a:moveTo>
                  <a:cubicBezTo>
                    <a:pt x="996" y="1"/>
                    <a:pt x="983" y="9"/>
                    <a:pt x="975" y="26"/>
                  </a:cubicBezTo>
                  <a:cubicBezTo>
                    <a:pt x="958" y="76"/>
                    <a:pt x="958" y="143"/>
                    <a:pt x="958" y="211"/>
                  </a:cubicBezTo>
                  <a:cubicBezTo>
                    <a:pt x="941" y="211"/>
                    <a:pt x="941" y="194"/>
                    <a:pt x="924" y="194"/>
                  </a:cubicBezTo>
                  <a:cubicBezTo>
                    <a:pt x="924" y="328"/>
                    <a:pt x="924" y="446"/>
                    <a:pt x="908" y="580"/>
                  </a:cubicBezTo>
                  <a:cubicBezTo>
                    <a:pt x="891" y="731"/>
                    <a:pt x="773" y="916"/>
                    <a:pt x="639" y="1034"/>
                  </a:cubicBezTo>
                  <a:cubicBezTo>
                    <a:pt x="639" y="1034"/>
                    <a:pt x="622" y="1051"/>
                    <a:pt x="622" y="1051"/>
                  </a:cubicBezTo>
                  <a:cubicBezTo>
                    <a:pt x="622" y="1051"/>
                    <a:pt x="622" y="1051"/>
                    <a:pt x="622" y="1067"/>
                  </a:cubicBezTo>
                  <a:cubicBezTo>
                    <a:pt x="605" y="1067"/>
                    <a:pt x="605" y="1084"/>
                    <a:pt x="588" y="1084"/>
                  </a:cubicBezTo>
                  <a:cubicBezTo>
                    <a:pt x="555" y="1135"/>
                    <a:pt x="571" y="1219"/>
                    <a:pt x="622" y="1252"/>
                  </a:cubicBezTo>
                  <a:cubicBezTo>
                    <a:pt x="521" y="1319"/>
                    <a:pt x="420" y="1353"/>
                    <a:pt x="319" y="1403"/>
                  </a:cubicBezTo>
                  <a:cubicBezTo>
                    <a:pt x="219" y="1454"/>
                    <a:pt x="101" y="1487"/>
                    <a:pt x="51" y="1571"/>
                  </a:cubicBezTo>
                  <a:cubicBezTo>
                    <a:pt x="0" y="1622"/>
                    <a:pt x="51" y="1672"/>
                    <a:pt x="101" y="1689"/>
                  </a:cubicBezTo>
                  <a:cubicBezTo>
                    <a:pt x="112" y="1691"/>
                    <a:pt x="123" y="1692"/>
                    <a:pt x="133" y="1692"/>
                  </a:cubicBezTo>
                  <a:cubicBezTo>
                    <a:pt x="220" y="1692"/>
                    <a:pt x="295" y="1635"/>
                    <a:pt x="370" y="1605"/>
                  </a:cubicBezTo>
                  <a:cubicBezTo>
                    <a:pt x="420" y="1588"/>
                    <a:pt x="454" y="1571"/>
                    <a:pt x="504" y="1555"/>
                  </a:cubicBezTo>
                  <a:cubicBezTo>
                    <a:pt x="521" y="1538"/>
                    <a:pt x="538" y="1538"/>
                    <a:pt x="555" y="1538"/>
                  </a:cubicBezTo>
                  <a:cubicBezTo>
                    <a:pt x="790" y="1487"/>
                    <a:pt x="1042" y="1437"/>
                    <a:pt x="1277" y="1420"/>
                  </a:cubicBezTo>
                  <a:cubicBezTo>
                    <a:pt x="1479" y="1403"/>
                    <a:pt x="1680" y="1370"/>
                    <a:pt x="1882" y="1370"/>
                  </a:cubicBezTo>
                  <a:cubicBezTo>
                    <a:pt x="2004" y="1370"/>
                    <a:pt x="2154" y="1439"/>
                    <a:pt x="2281" y="1439"/>
                  </a:cubicBezTo>
                  <a:cubicBezTo>
                    <a:pt x="2294" y="1439"/>
                    <a:pt x="2307" y="1439"/>
                    <a:pt x="2319" y="1437"/>
                  </a:cubicBezTo>
                  <a:cubicBezTo>
                    <a:pt x="2369" y="1420"/>
                    <a:pt x="2403" y="1420"/>
                    <a:pt x="2437" y="1387"/>
                  </a:cubicBezTo>
                  <a:cubicBezTo>
                    <a:pt x="2453" y="1387"/>
                    <a:pt x="2453" y="1370"/>
                    <a:pt x="2470" y="1370"/>
                  </a:cubicBezTo>
                  <a:cubicBezTo>
                    <a:pt x="2420" y="1303"/>
                    <a:pt x="2352" y="1252"/>
                    <a:pt x="2285" y="1235"/>
                  </a:cubicBezTo>
                  <a:cubicBezTo>
                    <a:pt x="2100" y="1168"/>
                    <a:pt x="1899" y="1118"/>
                    <a:pt x="1697" y="1084"/>
                  </a:cubicBezTo>
                  <a:cubicBezTo>
                    <a:pt x="1647" y="1079"/>
                    <a:pt x="1596" y="1077"/>
                    <a:pt x="1544" y="1077"/>
                  </a:cubicBezTo>
                  <a:cubicBezTo>
                    <a:pt x="1440" y="1077"/>
                    <a:pt x="1328" y="1084"/>
                    <a:pt x="1193" y="1084"/>
                  </a:cubicBezTo>
                  <a:cubicBezTo>
                    <a:pt x="1395" y="950"/>
                    <a:pt x="1580" y="866"/>
                    <a:pt x="1781" y="832"/>
                  </a:cubicBezTo>
                  <a:cubicBezTo>
                    <a:pt x="1798" y="832"/>
                    <a:pt x="1815" y="815"/>
                    <a:pt x="1832" y="815"/>
                  </a:cubicBezTo>
                  <a:cubicBezTo>
                    <a:pt x="1865" y="765"/>
                    <a:pt x="1865" y="698"/>
                    <a:pt x="1832" y="647"/>
                  </a:cubicBezTo>
                  <a:cubicBezTo>
                    <a:pt x="1807" y="623"/>
                    <a:pt x="1773" y="607"/>
                    <a:pt x="1737" y="607"/>
                  </a:cubicBezTo>
                  <a:cubicBezTo>
                    <a:pt x="1724" y="607"/>
                    <a:pt x="1711" y="609"/>
                    <a:pt x="1697" y="614"/>
                  </a:cubicBezTo>
                  <a:cubicBezTo>
                    <a:pt x="1656" y="622"/>
                    <a:pt x="1616" y="626"/>
                    <a:pt x="1576" y="626"/>
                  </a:cubicBezTo>
                  <a:cubicBezTo>
                    <a:pt x="1451" y="626"/>
                    <a:pt x="1333" y="585"/>
                    <a:pt x="1244" y="496"/>
                  </a:cubicBezTo>
                  <a:cubicBezTo>
                    <a:pt x="1143" y="412"/>
                    <a:pt x="1076" y="278"/>
                    <a:pt x="1042" y="143"/>
                  </a:cubicBezTo>
                  <a:lnTo>
                    <a:pt x="1042" y="127"/>
                  </a:lnTo>
                  <a:cubicBezTo>
                    <a:pt x="1042" y="93"/>
                    <a:pt x="1025" y="59"/>
                    <a:pt x="1025" y="26"/>
                  </a:cubicBezTo>
                  <a:cubicBezTo>
                    <a:pt x="1025" y="9"/>
                    <a:pt x="1017" y="1"/>
                    <a:pt x="1006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7" name="Google Shape;1227;p19"/>
            <p:cNvSpPr/>
            <p:nvPr/>
          </p:nvSpPr>
          <p:spPr>
            <a:xfrm>
              <a:off x="5555897" y="601727"/>
              <a:ext cx="15079" cy="17092"/>
            </a:xfrm>
            <a:custGeom>
              <a:avLst/>
              <a:gdLst/>
              <a:ahLst/>
              <a:cxnLst/>
              <a:rect l="l" t="t" r="r" b="b"/>
              <a:pathLst>
                <a:path w="472" h="535" extrusionOk="0">
                  <a:moveTo>
                    <a:pt x="109" y="1"/>
                  </a:moveTo>
                  <a:cubicBezTo>
                    <a:pt x="105" y="1"/>
                    <a:pt x="102" y="3"/>
                    <a:pt x="102" y="8"/>
                  </a:cubicBezTo>
                  <a:cubicBezTo>
                    <a:pt x="68" y="25"/>
                    <a:pt x="34" y="58"/>
                    <a:pt x="18" y="92"/>
                  </a:cubicBezTo>
                  <a:cubicBezTo>
                    <a:pt x="18" y="142"/>
                    <a:pt x="1" y="176"/>
                    <a:pt x="1" y="209"/>
                  </a:cubicBezTo>
                  <a:cubicBezTo>
                    <a:pt x="1" y="277"/>
                    <a:pt x="18" y="361"/>
                    <a:pt x="51" y="428"/>
                  </a:cubicBezTo>
                  <a:cubicBezTo>
                    <a:pt x="124" y="500"/>
                    <a:pt x="215" y="534"/>
                    <a:pt x="306" y="534"/>
                  </a:cubicBezTo>
                  <a:cubicBezTo>
                    <a:pt x="363" y="534"/>
                    <a:pt x="420" y="521"/>
                    <a:pt x="471" y="495"/>
                  </a:cubicBezTo>
                  <a:cubicBezTo>
                    <a:pt x="454" y="478"/>
                    <a:pt x="438" y="461"/>
                    <a:pt x="421" y="461"/>
                  </a:cubicBezTo>
                  <a:cubicBezTo>
                    <a:pt x="404" y="445"/>
                    <a:pt x="387" y="445"/>
                    <a:pt x="370" y="445"/>
                  </a:cubicBezTo>
                  <a:cubicBezTo>
                    <a:pt x="370" y="445"/>
                    <a:pt x="354" y="445"/>
                    <a:pt x="354" y="428"/>
                  </a:cubicBezTo>
                  <a:cubicBezTo>
                    <a:pt x="337" y="428"/>
                    <a:pt x="320" y="411"/>
                    <a:pt x="303" y="394"/>
                  </a:cubicBezTo>
                  <a:lnTo>
                    <a:pt x="270" y="394"/>
                  </a:lnTo>
                  <a:cubicBezTo>
                    <a:pt x="270" y="377"/>
                    <a:pt x="253" y="377"/>
                    <a:pt x="253" y="377"/>
                  </a:cubicBezTo>
                  <a:cubicBezTo>
                    <a:pt x="253" y="361"/>
                    <a:pt x="236" y="344"/>
                    <a:pt x="219" y="344"/>
                  </a:cubicBezTo>
                  <a:cubicBezTo>
                    <a:pt x="219" y="344"/>
                    <a:pt x="219" y="327"/>
                    <a:pt x="219" y="327"/>
                  </a:cubicBezTo>
                  <a:cubicBezTo>
                    <a:pt x="219" y="327"/>
                    <a:pt x="219" y="327"/>
                    <a:pt x="202" y="310"/>
                  </a:cubicBezTo>
                  <a:cubicBezTo>
                    <a:pt x="202" y="293"/>
                    <a:pt x="186" y="293"/>
                    <a:pt x="186" y="277"/>
                  </a:cubicBezTo>
                  <a:cubicBezTo>
                    <a:pt x="186" y="260"/>
                    <a:pt x="186" y="260"/>
                    <a:pt x="186" y="260"/>
                  </a:cubicBezTo>
                  <a:cubicBezTo>
                    <a:pt x="186" y="260"/>
                    <a:pt x="169" y="243"/>
                    <a:pt x="169" y="243"/>
                  </a:cubicBezTo>
                  <a:cubicBezTo>
                    <a:pt x="169" y="226"/>
                    <a:pt x="169" y="209"/>
                    <a:pt x="152" y="193"/>
                  </a:cubicBezTo>
                  <a:cubicBezTo>
                    <a:pt x="152" y="176"/>
                    <a:pt x="152" y="142"/>
                    <a:pt x="152" y="109"/>
                  </a:cubicBezTo>
                  <a:cubicBezTo>
                    <a:pt x="152" y="109"/>
                    <a:pt x="152" y="92"/>
                    <a:pt x="152" y="92"/>
                  </a:cubicBezTo>
                  <a:cubicBezTo>
                    <a:pt x="152" y="75"/>
                    <a:pt x="152" y="75"/>
                    <a:pt x="152" y="58"/>
                  </a:cubicBezTo>
                  <a:cubicBezTo>
                    <a:pt x="135" y="58"/>
                    <a:pt x="135" y="41"/>
                    <a:pt x="135" y="25"/>
                  </a:cubicBezTo>
                  <a:cubicBezTo>
                    <a:pt x="135" y="13"/>
                    <a:pt x="118" y="1"/>
                    <a:pt x="109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" name="Google Shape;1228;p19"/>
            <p:cNvSpPr/>
            <p:nvPr/>
          </p:nvSpPr>
          <p:spPr>
            <a:xfrm>
              <a:off x="5547847" y="628275"/>
              <a:ext cx="17763" cy="22012"/>
            </a:xfrm>
            <a:custGeom>
              <a:avLst/>
              <a:gdLst/>
              <a:ahLst/>
              <a:cxnLst/>
              <a:rect l="l" t="t" r="r" b="b"/>
              <a:pathLst>
                <a:path w="556" h="689" extrusionOk="0">
                  <a:moveTo>
                    <a:pt x="219" y="0"/>
                  </a:moveTo>
                  <a:cubicBezTo>
                    <a:pt x="152" y="0"/>
                    <a:pt x="102" y="34"/>
                    <a:pt x="68" y="84"/>
                  </a:cubicBezTo>
                  <a:cubicBezTo>
                    <a:pt x="18" y="151"/>
                    <a:pt x="1" y="218"/>
                    <a:pt x="1" y="269"/>
                  </a:cubicBezTo>
                  <a:cubicBezTo>
                    <a:pt x="1" y="437"/>
                    <a:pt x="102" y="555"/>
                    <a:pt x="236" y="639"/>
                  </a:cubicBezTo>
                  <a:cubicBezTo>
                    <a:pt x="253" y="655"/>
                    <a:pt x="286" y="672"/>
                    <a:pt x="320" y="689"/>
                  </a:cubicBezTo>
                  <a:lnTo>
                    <a:pt x="337" y="689"/>
                  </a:lnTo>
                  <a:cubicBezTo>
                    <a:pt x="421" y="672"/>
                    <a:pt x="505" y="639"/>
                    <a:pt x="555" y="571"/>
                  </a:cubicBezTo>
                  <a:cubicBezTo>
                    <a:pt x="555" y="555"/>
                    <a:pt x="538" y="538"/>
                    <a:pt x="538" y="521"/>
                  </a:cubicBezTo>
                  <a:cubicBezTo>
                    <a:pt x="522" y="521"/>
                    <a:pt x="505" y="504"/>
                    <a:pt x="488" y="487"/>
                  </a:cubicBezTo>
                  <a:cubicBezTo>
                    <a:pt x="471" y="487"/>
                    <a:pt x="471" y="487"/>
                    <a:pt x="471" y="471"/>
                  </a:cubicBezTo>
                  <a:cubicBezTo>
                    <a:pt x="454" y="471"/>
                    <a:pt x="438" y="454"/>
                    <a:pt x="421" y="454"/>
                  </a:cubicBezTo>
                  <a:cubicBezTo>
                    <a:pt x="404" y="437"/>
                    <a:pt x="387" y="437"/>
                    <a:pt x="370" y="437"/>
                  </a:cubicBezTo>
                  <a:cubicBezTo>
                    <a:pt x="354" y="437"/>
                    <a:pt x="354" y="437"/>
                    <a:pt x="354" y="420"/>
                  </a:cubicBezTo>
                  <a:lnTo>
                    <a:pt x="320" y="420"/>
                  </a:lnTo>
                  <a:cubicBezTo>
                    <a:pt x="303" y="420"/>
                    <a:pt x="303" y="403"/>
                    <a:pt x="286" y="403"/>
                  </a:cubicBezTo>
                  <a:cubicBezTo>
                    <a:pt x="286" y="403"/>
                    <a:pt x="270" y="386"/>
                    <a:pt x="270" y="386"/>
                  </a:cubicBezTo>
                  <a:lnTo>
                    <a:pt x="253" y="386"/>
                  </a:lnTo>
                  <a:cubicBezTo>
                    <a:pt x="253" y="370"/>
                    <a:pt x="236" y="370"/>
                    <a:pt x="236" y="353"/>
                  </a:cubicBezTo>
                  <a:cubicBezTo>
                    <a:pt x="219" y="353"/>
                    <a:pt x="219" y="353"/>
                    <a:pt x="219" y="336"/>
                  </a:cubicBezTo>
                  <a:cubicBezTo>
                    <a:pt x="202" y="336"/>
                    <a:pt x="202" y="319"/>
                    <a:pt x="202" y="319"/>
                  </a:cubicBezTo>
                  <a:cubicBezTo>
                    <a:pt x="202" y="319"/>
                    <a:pt x="202" y="302"/>
                    <a:pt x="202" y="302"/>
                  </a:cubicBezTo>
                  <a:cubicBezTo>
                    <a:pt x="186" y="286"/>
                    <a:pt x="186" y="269"/>
                    <a:pt x="186" y="269"/>
                  </a:cubicBezTo>
                  <a:cubicBezTo>
                    <a:pt x="186" y="269"/>
                    <a:pt x="186" y="252"/>
                    <a:pt x="186" y="252"/>
                  </a:cubicBezTo>
                  <a:cubicBezTo>
                    <a:pt x="186" y="252"/>
                    <a:pt x="186" y="235"/>
                    <a:pt x="186" y="235"/>
                  </a:cubicBezTo>
                  <a:lnTo>
                    <a:pt x="186" y="218"/>
                  </a:lnTo>
                  <a:cubicBezTo>
                    <a:pt x="186" y="218"/>
                    <a:pt x="186" y="202"/>
                    <a:pt x="186" y="202"/>
                  </a:cubicBezTo>
                  <a:cubicBezTo>
                    <a:pt x="186" y="185"/>
                    <a:pt x="186" y="168"/>
                    <a:pt x="186" y="168"/>
                  </a:cubicBezTo>
                  <a:cubicBezTo>
                    <a:pt x="186" y="168"/>
                    <a:pt x="202" y="151"/>
                    <a:pt x="202" y="151"/>
                  </a:cubicBezTo>
                  <a:cubicBezTo>
                    <a:pt x="202" y="151"/>
                    <a:pt x="202" y="134"/>
                    <a:pt x="202" y="118"/>
                  </a:cubicBezTo>
                  <a:lnTo>
                    <a:pt x="219" y="118"/>
                  </a:lnTo>
                  <a:cubicBezTo>
                    <a:pt x="219" y="101"/>
                    <a:pt x="219" y="101"/>
                    <a:pt x="219" y="101"/>
                  </a:cubicBezTo>
                  <a:cubicBezTo>
                    <a:pt x="219" y="84"/>
                    <a:pt x="236" y="84"/>
                    <a:pt x="253" y="67"/>
                  </a:cubicBezTo>
                  <a:cubicBezTo>
                    <a:pt x="270" y="50"/>
                    <a:pt x="253" y="0"/>
                    <a:pt x="219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" name="Google Shape;1229;p19"/>
            <p:cNvSpPr/>
            <p:nvPr/>
          </p:nvSpPr>
          <p:spPr>
            <a:xfrm>
              <a:off x="4267107" y="543455"/>
              <a:ext cx="47250" cy="52618"/>
            </a:xfrm>
            <a:custGeom>
              <a:avLst/>
              <a:gdLst/>
              <a:ahLst/>
              <a:cxnLst/>
              <a:rect l="l" t="t" r="r" b="b"/>
              <a:pathLst>
                <a:path w="1479" h="1647" extrusionOk="0">
                  <a:moveTo>
                    <a:pt x="185" y="0"/>
                  </a:moveTo>
                  <a:cubicBezTo>
                    <a:pt x="135" y="68"/>
                    <a:pt x="101" y="135"/>
                    <a:pt x="68" y="202"/>
                  </a:cubicBezTo>
                  <a:cubicBezTo>
                    <a:pt x="68" y="168"/>
                    <a:pt x="68" y="118"/>
                    <a:pt x="84" y="84"/>
                  </a:cubicBezTo>
                  <a:cubicBezTo>
                    <a:pt x="101" y="51"/>
                    <a:pt x="101" y="34"/>
                    <a:pt x="101" y="0"/>
                  </a:cubicBezTo>
                  <a:lnTo>
                    <a:pt x="101" y="0"/>
                  </a:lnTo>
                  <a:cubicBezTo>
                    <a:pt x="84" y="17"/>
                    <a:pt x="84" y="34"/>
                    <a:pt x="84" y="51"/>
                  </a:cubicBezTo>
                  <a:cubicBezTo>
                    <a:pt x="51" y="135"/>
                    <a:pt x="34" y="219"/>
                    <a:pt x="17" y="320"/>
                  </a:cubicBezTo>
                  <a:cubicBezTo>
                    <a:pt x="0" y="622"/>
                    <a:pt x="118" y="891"/>
                    <a:pt x="252" y="1143"/>
                  </a:cubicBezTo>
                  <a:cubicBezTo>
                    <a:pt x="336" y="1294"/>
                    <a:pt x="420" y="1462"/>
                    <a:pt x="504" y="1613"/>
                  </a:cubicBezTo>
                  <a:cubicBezTo>
                    <a:pt x="521" y="1630"/>
                    <a:pt x="572" y="1647"/>
                    <a:pt x="605" y="1647"/>
                  </a:cubicBezTo>
                  <a:cubicBezTo>
                    <a:pt x="773" y="1597"/>
                    <a:pt x="941" y="1580"/>
                    <a:pt x="1093" y="1496"/>
                  </a:cubicBezTo>
                  <a:cubicBezTo>
                    <a:pt x="1227" y="1429"/>
                    <a:pt x="1361" y="1311"/>
                    <a:pt x="1479" y="1193"/>
                  </a:cubicBezTo>
                  <a:cubicBezTo>
                    <a:pt x="1457" y="1193"/>
                    <a:pt x="1434" y="1186"/>
                    <a:pt x="1407" y="1186"/>
                  </a:cubicBezTo>
                  <a:cubicBezTo>
                    <a:pt x="1393" y="1186"/>
                    <a:pt x="1378" y="1188"/>
                    <a:pt x="1361" y="1193"/>
                  </a:cubicBezTo>
                  <a:cubicBezTo>
                    <a:pt x="1361" y="1193"/>
                    <a:pt x="1345" y="1176"/>
                    <a:pt x="1345" y="1176"/>
                  </a:cubicBezTo>
                  <a:cubicBezTo>
                    <a:pt x="1328" y="1176"/>
                    <a:pt x="1294" y="1176"/>
                    <a:pt x="1277" y="1193"/>
                  </a:cubicBezTo>
                  <a:cubicBezTo>
                    <a:pt x="1261" y="1193"/>
                    <a:pt x="1244" y="1193"/>
                    <a:pt x="1227" y="1210"/>
                  </a:cubicBezTo>
                  <a:cubicBezTo>
                    <a:pt x="1193" y="1210"/>
                    <a:pt x="1160" y="1227"/>
                    <a:pt x="1126" y="1244"/>
                  </a:cubicBezTo>
                  <a:lnTo>
                    <a:pt x="1109" y="1244"/>
                  </a:lnTo>
                  <a:cubicBezTo>
                    <a:pt x="1093" y="1260"/>
                    <a:pt x="1059" y="1260"/>
                    <a:pt x="1025" y="1277"/>
                  </a:cubicBezTo>
                  <a:lnTo>
                    <a:pt x="941" y="1277"/>
                  </a:lnTo>
                  <a:cubicBezTo>
                    <a:pt x="908" y="1260"/>
                    <a:pt x="874" y="1260"/>
                    <a:pt x="841" y="1244"/>
                  </a:cubicBezTo>
                  <a:cubicBezTo>
                    <a:pt x="689" y="1193"/>
                    <a:pt x="572" y="1076"/>
                    <a:pt x="454" y="975"/>
                  </a:cubicBezTo>
                  <a:cubicBezTo>
                    <a:pt x="303" y="824"/>
                    <a:pt x="202" y="656"/>
                    <a:pt x="152" y="454"/>
                  </a:cubicBezTo>
                  <a:cubicBezTo>
                    <a:pt x="135" y="303"/>
                    <a:pt x="135" y="152"/>
                    <a:pt x="202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" name="Google Shape;1230;p19"/>
            <p:cNvSpPr/>
            <p:nvPr/>
          </p:nvSpPr>
          <p:spPr>
            <a:xfrm>
              <a:off x="4294486" y="546394"/>
              <a:ext cx="33321" cy="18561"/>
            </a:xfrm>
            <a:custGeom>
              <a:avLst/>
              <a:gdLst/>
              <a:ahLst/>
              <a:cxnLst/>
              <a:rect l="l" t="t" r="r" b="b"/>
              <a:pathLst>
                <a:path w="1043" h="581" extrusionOk="0">
                  <a:moveTo>
                    <a:pt x="660" y="0"/>
                  </a:moveTo>
                  <a:cubicBezTo>
                    <a:pt x="593" y="0"/>
                    <a:pt x="523" y="21"/>
                    <a:pt x="454" y="60"/>
                  </a:cubicBezTo>
                  <a:cubicBezTo>
                    <a:pt x="370" y="110"/>
                    <a:pt x="286" y="177"/>
                    <a:pt x="219" y="244"/>
                  </a:cubicBezTo>
                  <a:cubicBezTo>
                    <a:pt x="168" y="295"/>
                    <a:pt x="118" y="362"/>
                    <a:pt x="68" y="412"/>
                  </a:cubicBezTo>
                  <a:cubicBezTo>
                    <a:pt x="68" y="412"/>
                    <a:pt x="68" y="412"/>
                    <a:pt x="68" y="429"/>
                  </a:cubicBezTo>
                  <a:cubicBezTo>
                    <a:pt x="34" y="463"/>
                    <a:pt x="17" y="530"/>
                    <a:pt x="0" y="564"/>
                  </a:cubicBezTo>
                  <a:cubicBezTo>
                    <a:pt x="0" y="580"/>
                    <a:pt x="0" y="580"/>
                    <a:pt x="0" y="580"/>
                  </a:cubicBezTo>
                  <a:cubicBezTo>
                    <a:pt x="84" y="496"/>
                    <a:pt x="185" y="429"/>
                    <a:pt x="286" y="379"/>
                  </a:cubicBezTo>
                  <a:cubicBezTo>
                    <a:pt x="320" y="362"/>
                    <a:pt x="370" y="345"/>
                    <a:pt x="404" y="345"/>
                  </a:cubicBezTo>
                  <a:cubicBezTo>
                    <a:pt x="454" y="328"/>
                    <a:pt x="488" y="312"/>
                    <a:pt x="538" y="312"/>
                  </a:cubicBezTo>
                  <a:cubicBezTo>
                    <a:pt x="555" y="295"/>
                    <a:pt x="572" y="295"/>
                    <a:pt x="572" y="295"/>
                  </a:cubicBezTo>
                  <a:cubicBezTo>
                    <a:pt x="613" y="288"/>
                    <a:pt x="655" y="284"/>
                    <a:pt x="697" y="284"/>
                  </a:cubicBezTo>
                  <a:cubicBezTo>
                    <a:pt x="756" y="284"/>
                    <a:pt x="815" y="292"/>
                    <a:pt x="874" y="312"/>
                  </a:cubicBezTo>
                  <a:lnTo>
                    <a:pt x="874" y="328"/>
                  </a:lnTo>
                  <a:cubicBezTo>
                    <a:pt x="924" y="345"/>
                    <a:pt x="975" y="396"/>
                    <a:pt x="1008" y="429"/>
                  </a:cubicBezTo>
                  <a:cubicBezTo>
                    <a:pt x="1042" y="312"/>
                    <a:pt x="992" y="194"/>
                    <a:pt x="891" y="93"/>
                  </a:cubicBezTo>
                  <a:cubicBezTo>
                    <a:pt x="818" y="29"/>
                    <a:pt x="740" y="0"/>
                    <a:pt x="660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" name="Google Shape;1231;p19"/>
            <p:cNvSpPr/>
            <p:nvPr/>
          </p:nvSpPr>
          <p:spPr>
            <a:xfrm>
              <a:off x="4175322" y="536075"/>
              <a:ext cx="33321" cy="42330"/>
            </a:xfrm>
            <a:custGeom>
              <a:avLst/>
              <a:gdLst/>
              <a:ahLst/>
              <a:cxnLst/>
              <a:rect l="l" t="t" r="r" b="b"/>
              <a:pathLst>
                <a:path w="1043" h="1325" extrusionOk="0">
                  <a:moveTo>
                    <a:pt x="76" y="0"/>
                  </a:moveTo>
                  <a:cubicBezTo>
                    <a:pt x="68" y="0"/>
                    <a:pt x="59" y="5"/>
                    <a:pt x="51" y="13"/>
                  </a:cubicBezTo>
                  <a:cubicBezTo>
                    <a:pt x="0" y="131"/>
                    <a:pt x="51" y="282"/>
                    <a:pt x="101" y="383"/>
                  </a:cubicBezTo>
                  <a:cubicBezTo>
                    <a:pt x="152" y="500"/>
                    <a:pt x="219" y="618"/>
                    <a:pt x="303" y="719"/>
                  </a:cubicBezTo>
                  <a:cubicBezTo>
                    <a:pt x="370" y="786"/>
                    <a:pt x="437" y="853"/>
                    <a:pt x="521" y="903"/>
                  </a:cubicBezTo>
                  <a:cubicBezTo>
                    <a:pt x="504" y="937"/>
                    <a:pt x="504" y="971"/>
                    <a:pt x="521" y="1004"/>
                  </a:cubicBezTo>
                  <a:cubicBezTo>
                    <a:pt x="588" y="1105"/>
                    <a:pt x="639" y="1223"/>
                    <a:pt x="756" y="1273"/>
                  </a:cubicBezTo>
                  <a:cubicBezTo>
                    <a:pt x="756" y="1290"/>
                    <a:pt x="756" y="1290"/>
                    <a:pt x="756" y="1290"/>
                  </a:cubicBezTo>
                  <a:cubicBezTo>
                    <a:pt x="756" y="1290"/>
                    <a:pt x="773" y="1290"/>
                    <a:pt x="773" y="1307"/>
                  </a:cubicBezTo>
                  <a:cubicBezTo>
                    <a:pt x="793" y="1319"/>
                    <a:pt x="814" y="1324"/>
                    <a:pt x="835" y="1324"/>
                  </a:cubicBezTo>
                  <a:cubicBezTo>
                    <a:pt x="901" y="1324"/>
                    <a:pt x="962" y="1270"/>
                    <a:pt x="975" y="1206"/>
                  </a:cubicBezTo>
                  <a:cubicBezTo>
                    <a:pt x="975" y="1189"/>
                    <a:pt x="975" y="1155"/>
                    <a:pt x="958" y="1139"/>
                  </a:cubicBezTo>
                  <a:lnTo>
                    <a:pt x="975" y="1139"/>
                  </a:lnTo>
                  <a:cubicBezTo>
                    <a:pt x="992" y="1122"/>
                    <a:pt x="1025" y="1122"/>
                    <a:pt x="1042" y="1105"/>
                  </a:cubicBezTo>
                  <a:cubicBezTo>
                    <a:pt x="992" y="1038"/>
                    <a:pt x="941" y="954"/>
                    <a:pt x="891" y="870"/>
                  </a:cubicBezTo>
                  <a:cubicBezTo>
                    <a:pt x="891" y="870"/>
                    <a:pt x="891" y="853"/>
                    <a:pt x="874" y="853"/>
                  </a:cubicBezTo>
                  <a:cubicBezTo>
                    <a:pt x="824" y="853"/>
                    <a:pt x="756" y="836"/>
                    <a:pt x="706" y="803"/>
                  </a:cubicBezTo>
                  <a:cubicBezTo>
                    <a:pt x="588" y="752"/>
                    <a:pt x="488" y="668"/>
                    <a:pt x="420" y="584"/>
                  </a:cubicBezTo>
                  <a:cubicBezTo>
                    <a:pt x="353" y="500"/>
                    <a:pt x="286" y="399"/>
                    <a:pt x="236" y="299"/>
                  </a:cubicBezTo>
                  <a:cubicBezTo>
                    <a:pt x="219" y="265"/>
                    <a:pt x="185" y="215"/>
                    <a:pt x="168" y="147"/>
                  </a:cubicBezTo>
                  <a:lnTo>
                    <a:pt x="168" y="114"/>
                  </a:lnTo>
                  <a:cubicBezTo>
                    <a:pt x="152" y="80"/>
                    <a:pt x="135" y="47"/>
                    <a:pt x="101" y="13"/>
                  </a:cubicBezTo>
                  <a:cubicBezTo>
                    <a:pt x="93" y="5"/>
                    <a:pt x="84" y="0"/>
                    <a:pt x="76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" name="Google Shape;1232;p19"/>
            <p:cNvSpPr/>
            <p:nvPr/>
          </p:nvSpPr>
          <p:spPr>
            <a:xfrm>
              <a:off x="4094814" y="545595"/>
              <a:ext cx="46164" cy="47762"/>
            </a:xfrm>
            <a:custGeom>
              <a:avLst/>
              <a:gdLst/>
              <a:ahLst/>
              <a:cxnLst/>
              <a:rect l="l" t="t" r="r" b="b"/>
              <a:pathLst>
                <a:path w="1445" h="1495" extrusionOk="0">
                  <a:moveTo>
                    <a:pt x="252" y="1"/>
                  </a:moveTo>
                  <a:cubicBezTo>
                    <a:pt x="151" y="1"/>
                    <a:pt x="84" y="85"/>
                    <a:pt x="50" y="202"/>
                  </a:cubicBezTo>
                  <a:cubicBezTo>
                    <a:pt x="0" y="353"/>
                    <a:pt x="34" y="488"/>
                    <a:pt x="118" y="622"/>
                  </a:cubicBezTo>
                  <a:cubicBezTo>
                    <a:pt x="286" y="874"/>
                    <a:pt x="454" y="1126"/>
                    <a:pt x="622" y="1395"/>
                  </a:cubicBezTo>
                  <a:cubicBezTo>
                    <a:pt x="672" y="1466"/>
                    <a:pt x="723" y="1494"/>
                    <a:pt x="781" y="1494"/>
                  </a:cubicBezTo>
                  <a:cubicBezTo>
                    <a:pt x="820" y="1494"/>
                    <a:pt x="861" y="1482"/>
                    <a:pt x="907" y="1462"/>
                  </a:cubicBezTo>
                  <a:cubicBezTo>
                    <a:pt x="958" y="1446"/>
                    <a:pt x="1008" y="1412"/>
                    <a:pt x="1042" y="1378"/>
                  </a:cubicBezTo>
                  <a:cubicBezTo>
                    <a:pt x="1176" y="1210"/>
                    <a:pt x="1327" y="1042"/>
                    <a:pt x="1445" y="857"/>
                  </a:cubicBezTo>
                  <a:cubicBezTo>
                    <a:pt x="1411" y="824"/>
                    <a:pt x="1361" y="824"/>
                    <a:pt x="1311" y="824"/>
                  </a:cubicBezTo>
                  <a:lnTo>
                    <a:pt x="1294" y="824"/>
                  </a:lnTo>
                  <a:cubicBezTo>
                    <a:pt x="1277" y="824"/>
                    <a:pt x="1260" y="841"/>
                    <a:pt x="1227" y="841"/>
                  </a:cubicBezTo>
                  <a:cubicBezTo>
                    <a:pt x="1227" y="841"/>
                    <a:pt x="1227" y="841"/>
                    <a:pt x="1210" y="857"/>
                  </a:cubicBezTo>
                  <a:lnTo>
                    <a:pt x="1109" y="857"/>
                  </a:lnTo>
                  <a:cubicBezTo>
                    <a:pt x="1042" y="874"/>
                    <a:pt x="958" y="874"/>
                    <a:pt x="891" y="874"/>
                  </a:cubicBezTo>
                  <a:cubicBezTo>
                    <a:pt x="756" y="857"/>
                    <a:pt x="638" y="807"/>
                    <a:pt x="538" y="723"/>
                  </a:cubicBezTo>
                  <a:cubicBezTo>
                    <a:pt x="420" y="656"/>
                    <a:pt x="336" y="555"/>
                    <a:pt x="269" y="437"/>
                  </a:cubicBezTo>
                  <a:cubicBezTo>
                    <a:pt x="252" y="421"/>
                    <a:pt x="235" y="370"/>
                    <a:pt x="218" y="337"/>
                  </a:cubicBezTo>
                  <a:cubicBezTo>
                    <a:pt x="218" y="269"/>
                    <a:pt x="218" y="202"/>
                    <a:pt x="235" y="135"/>
                  </a:cubicBezTo>
                  <a:cubicBezTo>
                    <a:pt x="235" y="135"/>
                    <a:pt x="235" y="118"/>
                    <a:pt x="235" y="118"/>
                  </a:cubicBezTo>
                  <a:cubicBezTo>
                    <a:pt x="252" y="85"/>
                    <a:pt x="252" y="34"/>
                    <a:pt x="252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" name="Google Shape;1233;p19"/>
            <p:cNvSpPr/>
            <p:nvPr/>
          </p:nvSpPr>
          <p:spPr>
            <a:xfrm>
              <a:off x="4121107" y="544221"/>
              <a:ext cx="23641" cy="17507"/>
            </a:xfrm>
            <a:custGeom>
              <a:avLst/>
              <a:gdLst/>
              <a:ahLst/>
              <a:cxnLst/>
              <a:rect l="l" t="t" r="r" b="b"/>
              <a:pathLst>
                <a:path w="740" h="548" extrusionOk="0">
                  <a:moveTo>
                    <a:pt x="433" y="0"/>
                  </a:moveTo>
                  <a:cubicBezTo>
                    <a:pt x="353" y="0"/>
                    <a:pt x="267" y="35"/>
                    <a:pt x="185" y="111"/>
                  </a:cubicBezTo>
                  <a:cubicBezTo>
                    <a:pt x="118" y="178"/>
                    <a:pt x="68" y="262"/>
                    <a:pt x="17" y="329"/>
                  </a:cubicBezTo>
                  <a:cubicBezTo>
                    <a:pt x="17" y="354"/>
                    <a:pt x="35" y="369"/>
                    <a:pt x="51" y="369"/>
                  </a:cubicBezTo>
                  <a:cubicBezTo>
                    <a:pt x="57" y="369"/>
                    <a:pt x="63" y="367"/>
                    <a:pt x="68" y="363"/>
                  </a:cubicBezTo>
                  <a:lnTo>
                    <a:pt x="68" y="363"/>
                  </a:lnTo>
                  <a:cubicBezTo>
                    <a:pt x="51" y="413"/>
                    <a:pt x="34" y="464"/>
                    <a:pt x="0" y="514"/>
                  </a:cubicBezTo>
                  <a:cubicBezTo>
                    <a:pt x="0" y="514"/>
                    <a:pt x="0" y="548"/>
                    <a:pt x="0" y="548"/>
                  </a:cubicBezTo>
                  <a:cubicBezTo>
                    <a:pt x="34" y="531"/>
                    <a:pt x="51" y="514"/>
                    <a:pt x="84" y="497"/>
                  </a:cubicBezTo>
                  <a:cubicBezTo>
                    <a:pt x="84" y="497"/>
                    <a:pt x="84" y="497"/>
                    <a:pt x="84" y="480"/>
                  </a:cubicBezTo>
                  <a:cubicBezTo>
                    <a:pt x="118" y="464"/>
                    <a:pt x="152" y="447"/>
                    <a:pt x="185" y="413"/>
                  </a:cubicBezTo>
                  <a:cubicBezTo>
                    <a:pt x="236" y="380"/>
                    <a:pt x="303" y="346"/>
                    <a:pt x="370" y="329"/>
                  </a:cubicBezTo>
                  <a:cubicBezTo>
                    <a:pt x="417" y="317"/>
                    <a:pt x="465" y="305"/>
                    <a:pt x="507" y="305"/>
                  </a:cubicBezTo>
                  <a:cubicBezTo>
                    <a:pt x="524" y="305"/>
                    <a:pt x="540" y="307"/>
                    <a:pt x="555" y="312"/>
                  </a:cubicBezTo>
                  <a:cubicBezTo>
                    <a:pt x="572" y="312"/>
                    <a:pt x="588" y="329"/>
                    <a:pt x="605" y="329"/>
                  </a:cubicBezTo>
                  <a:cubicBezTo>
                    <a:pt x="622" y="329"/>
                    <a:pt x="622" y="346"/>
                    <a:pt x="656" y="363"/>
                  </a:cubicBezTo>
                  <a:cubicBezTo>
                    <a:pt x="672" y="380"/>
                    <a:pt x="706" y="396"/>
                    <a:pt x="740" y="413"/>
                  </a:cubicBezTo>
                  <a:cubicBezTo>
                    <a:pt x="740" y="363"/>
                    <a:pt x="740" y="329"/>
                    <a:pt x="723" y="279"/>
                  </a:cubicBezTo>
                  <a:cubicBezTo>
                    <a:pt x="681" y="100"/>
                    <a:pt x="566" y="0"/>
                    <a:pt x="433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" name="Google Shape;1234;p19"/>
            <p:cNvSpPr/>
            <p:nvPr/>
          </p:nvSpPr>
          <p:spPr>
            <a:xfrm>
              <a:off x="4027693" y="526267"/>
              <a:ext cx="47825" cy="47282"/>
            </a:xfrm>
            <a:custGeom>
              <a:avLst/>
              <a:gdLst/>
              <a:ahLst/>
              <a:cxnLst/>
              <a:rect l="l" t="t" r="r" b="b"/>
              <a:pathLst>
                <a:path w="1497" h="1480" extrusionOk="0">
                  <a:moveTo>
                    <a:pt x="253" y="1"/>
                  </a:moveTo>
                  <a:lnTo>
                    <a:pt x="253" y="1"/>
                  </a:lnTo>
                  <a:cubicBezTo>
                    <a:pt x="1" y="219"/>
                    <a:pt x="102" y="656"/>
                    <a:pt x="286" y="925"/>
                  </a:cubicBezTo>
                  <a:lnTo>
                    <a:pt x="270" y="925"/>
                  </a:lnTo>
                  <a:cubicBezTo>
                    <a:pt x="253" y="925"/>
                    <a:pt x="236" y="925"/>
                    <a:pt x="236" y="958"/>
                  </a:cubicBezTo>
                  <a:cubicBezTo>
                    <a:pt x="337" y="1126"/>
                    <a:pt x="454" y="1278"/>
                    <a:pt x="606" y="1429"/>
                  </a:cubicBezTo>
                  <a:cubicBezTo>
                    <a:pt x="639" y="1479"/>
                    <a:pt x="740" y="1479"/>
                    <a:pt x="807" y="1479"/>
                  </a:cubicBezTo>
                  <a:cubicBezTo>
                    <a:pt x="992" y="1462"/>
                    <a:pt x="1093" y="1311"/>
                    <a:pt x="1211" y="1194"/>
                  </a:cubicBezTo>
                  <a:cubicBezTo>
                    <a:pt x="1328" y="1093"/>
                    <a:pt x="1429" y="975"/>
                    <a:pt x="1496" y="841"/>
                  </a:cubicBezTo>
                  <a:cubicBezTo>
                    <a:pt x="1471" y="824"/>
                    <a:pt x="1442" y="816"/>
                    <a:pt x="1412" y="816"/>
                  </a:cubicBezTo>
                  <a:cubicBezTo>
                    <a:pt x="1383" y="816"/>
                    <a:pt x="1353" y="824"/>
                    <a:pt x="1328" y="841"/>
                  </a:cubicBezTo>
                  <a:cubicBezTo>
                    <a:pt x="1328" y="858"/>
                    <a:pt x="1311" y="858"/>
                    <a:pt x="1311" y="858"/>
                  </a:cubicBezTo>
                  <a:lnTo>
                    <a:pt x="1311" y="874"/>
                  </a:lnTo>
                  <a:cubicBezTo>
                    <a:pt x="1194" y="942"/>
                    <a:pt x="1076" y="958"/>
                    <a:pt x="925" y="958"/>
                  </a:cubicBezTo>
                  <a:cubicBezTo>
                    <a:pt x="790" y="958"/>
                    <a:pt x="639" y="908"/>
                    <a:pt x="522" y="824"/>
                  </a:cubicBezTo>
                  <a:cubicBezTo>
                    <a:pt x="404" y="740"/>
                    <a:pt x="303" y="622"/>
                    <a:pt x="253" y="488"/>
                  </a:cubicBezTo>
                  <a:cubicBezTo>
                    <a:pt x="202" y="387"/>
                    <a:pt x="186" y="270"/>
                    <a:pt x="202" y="169"/>
                  </a:cubicBezTo>
                  <a:cubicBezTo>
                    <a:pt x="202" y="102"/>
                    <a:pt x="219" y="51"/>
                    <a:pt x="253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5" name="Google Shape;1235;p19"/>
            <p:cNvSpPr/>
            <p:nvPr/>
          </p:nvSpPr>
          <p:spPr>
            <a:xfrm>
              <a:off x="4052388" y="527801"/>
              <a:ext cx="27411" cy="16229"/>
            </a:xfrm>
            <a:custGeom>
              <a:avLst/>
              <a:gdLst/>
              <a:ahLst/>
              <a:cxnLst/>
              <a:rect l="l" t="t" r="r" b="b"/>
              <a:pathLst>
                <a:path w="858" h="508" extrusionOk="0">
                  <a:moveTo>
                    <a:pt x="584" y="1"/>
                  </a:moveTo>
                  <a:cubicBezTo>
                    <a:pt x="519" y="1"/>
                    <a:pt x="447" y="23"/>
                    <a:pt x="370" y="70"/>
                  </a:cubicBezTo>
                  <a:cubicBezTo>
                    <a:pt x="303" y="104"/>
                    <a:pt x="236" y="154"/>
                    <a:pt x="185" y="205"/>
                  </a:cubicBezTo>
                  <a:cubicBezTo>
                    <a:pt x="152" y="255"/>
                    <a:pt x="135" y="306"/>
                    <a:pt x="118" y="339"/>
                  </a:cubicBezTo>
                  <a:cubicBezTo>
                    <a:pt x="118" y="356"/>
                    <a:pt x="118" y="356"/>
                    <a:pt x="118" y="356"/>
                  </a:cubicBezTo>
                  <a:cubicBezTo>
                    <a:pt x="85" y="406"/>
                    <a:pt x="34" y="457"/>
                    <a:pt x="1" y="490"/>
                  </a:cubicBezTo>
                  <a:cubicBezTo>
                    <a:pt x="1" y="507"/>
                    <a:pt x="1" y="507"/>
                    <a:pt x="17" y="507"/>
                  </a:cubicBezTo>
                  <a:cubicBezTo>
                    <a:pt x="68" y="490"/>
                    <a:pt x="118" y="474"/>
                    <a:pt x="169" y="440"/>
                  </a:cubicBezTo>
                  <a:cubicBezTo>
                    <a:pt x="202" y="423"/>
                    <a:pt x="236" y="406"/>
                    <a:pt x="253" y="390"/>
                  </a:cubicBezTo>
                  <a:cubicBezTo>
                    <a:pt x="337" y="356"/>
                    <a:pt x="404" y="306"/>
                    <a:pt x="471" y="289"/>
                  </a:cubicBezTo>
                  <a:lnTo>
                    <a:pt x="522" y="289"/>
                  </a:lnTo>
                  <a:cubicBezTo>
                    <a:pt x="538" y="272"/>
                    <a:pt x="555" y="272"/>
                    <a:pt x="572" y="272"/>
                  </a:cubicBezTo>
                  <a:cubicBezTo>
                    <a:pt x="606" y="272"/>
                    <a:pt x="639" y="272"/>
                    <a:pt x="673" y="289"/>
                  </a:cubicBezTo>
                  <a:lnTo>
                    <a:pt x="723" y="289"/>
                  </a:lnTo>
                  <a:cubicBezTo>
                    <a:pt x="757" y="306"/>
                    <a:pt x="807" y="322"/>
                    <a:pt x="858" y="356"/>
                  </a:cubicBezTo>
                  <a:cubicBezTo>
                    <a:pt x="858" y="140"/>
                    <a:pt x="746" y="1"/>
                    <a:pt x="584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6" name="Google Shape;1236;p19"/>
            <p:cNvSpPr/>
            <p:nvPr/>
          </p:nvSpPr>
          <p:spPr>
            <a:xfrm>
              <a:off x="3907475" y="549876"/>
              <a:ext cx="67122" cy="15622"/>
            </a:xfrm>
            <a:custGeom>
              <a:avLst/>
              <a:gdLst/>
              <a:ahLst/>
              <a:cxnLst/>
              <a:rect l="l" t="t" r="r" b="b"/>
              <a:pathLst>
                <a:path w="2101" h="489" extrusionOk="0">
                  <a:moveTo>
                    <a:pt x="34" y="1"/>
                  </a:moveTo>
                  <a:cubicBezTo>
                    <a:pt x="17" y="18"/>
                    <a:pt x="0" y="51"/>
                    <a:pt x="0" y="68"/>
                  </a:cubicBezTo>
                  <a:cubicBezTo>
                    <a:pt x="0" y="85"/>
                    <a:pt x="0" y="102"/>
                    <a:pt x="17" y="119"/>
                  </a:cubicBezTo>
                  <a:cubicBezTo>
                    <a:pt x="34" y="169"/>
                    <a:pt x="51" y="236"/>
                    <a:pt x="84" y="287"/>
                  </a:cubicBezTo>
                  <a:cubicBezTo>
                    <a:pt x="101" y="320"/>
                    <a:pt x="135" y="354"/>
                    <a:pt x="151" y="387"/>
                  </a:cubicBezTo>
                  <a:cubicBezTo>
                    <a:pt x="202" y="404"/>
                    <a:pt x="252" y="421"/>
                    <a:pt x="319" y="421"/>
                  </a:cubicBezTo>
                  <a:cubicBezTo>
                    <a:pt x="622" y="438"/>
                    <a:pt x="924" y="455"/>
                    <a:pt x="1210" y="471"/>
                  </a:cubicBezTo>
                  <a:cubicBezTo>
                    <a:pt x="1428" y="471"/>
                    <a:pt x="1647" y="471"/>
                    <a:pt x="1865" y="488"/>
                  </a:cubicBezTo>
                  <a:cubicBezTo>
                    <a:pt x="1916" y="455"/>
                    <a:pt x="1966" y="404"/>
                    <a:pt x="2016" y="354"/>
                  </a:cubicBezTo>
                  <a:cubicBezTo>
                    <a:pt x="2033" y="320"/>
                    <a:pt x="2067" y="287"/>
                    <a:pt x="2084" y="236"/>
                  </a:cubicBezTo>
                  <a:lnTo>
                    <a:pt x="2100" y="236"/>
                  </a:lnTo>
                  <a:cubicBezTo>
                    <a:pt x="1949" y="186"/>
                    <a:pt x="1815" y="135"/>
                    <a:pt x="1680" y="85"/>
                  </a:cubicBezTo>
                  <a:cubicBezTo>
                    <a:pt x="1664" y="85"/>
                    <a:pt x="1664" y="85"/>
                    <a:pt x="1647" y="68"/>
                  </a:cubicBezTo>
                  <a:cubicBezTo>
                    <a:pt x="1563" y="119"/>
                    <a:pt x="1479" y="152"/>
                    <a:pt x="1395" y="169"/>
                  </a:cubicBezTo>
                  <a:cubicBezTo>
                    <a:pt x="1244" y="219"/>
                    <a:pt x="1109" y="253"/>
                    <a:pt x="975" y="270"/>
                  </a:cubicBezTo>
                  <a:cubicBezTo>
                    <a:pt x="907" y="278"/>
                    <a:pt x="836" y="282"/>
                    <a:pt x="763" y="282"/>
                  </a:cubicBezTo>
                  <a:cubicBezTo>
                    <a:pt x="689" y="282"/>
                    <a:pt x="613" y="278"/>
                    <a:pt x="538" y="270"/>
                  </a:cubicBezTo>
                  <a:cubicBezTo>
                    <a:pt x="471" y="270"/>
                    <a:pt x="387" y="253"/>
                    <a:pt x="319" y="219"/>
                  </a:cubicBezTo>
                  <a:cubicBezTo>
                    <a:pt x="269" y="203"/>
                    <a:pt x="202" y="169"/>
                    <a:pt x="151" y="119"/>
                  </a:cubicBezTo>
                  <a:cubicBezTo>
                    <a:pt x="135" y="85"/>
                    <a:pt x="118" y="51"/>
                    <a:pt x="118" y="18"/>
                  </a:cubicBezTo>
                  <a:cubicBezTo>
                    <a:pt x="118" y="9"/>
                    <a:pt x="109" y="5"/>
                    <a:pt x="103" y="5"/>
                  </a:cubicBezTo>
                  <a:cubicBezTo>
                    <a:pt x="97" y="5"/>
                    <a:pt x="93" y="9"/>
                    <a:pt x="101" y="18"/>
                  </a:cubicBezTo>
                  <a:cubicBezTo>
                    <a:pt x="101" y="51"/>
                    <a:pt x="101" y="85"/>
                    <a:pt x="118" y="102"/>
                  </a:cubicBezTo>
                  <a:cubicBezTo>
                    <a:pt x="84" y="85"/>
                    <a:pt x="34" y="51"/>
                    <a:pt x="34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" name="Google Shape;1237;p19"/>
            <p:cNvSpPr/>
            <p:nvPr/>
          </p:nvSpPr>
          <p:spPr>
            <a:xfrm>
              <a:off x="3817830" y="549365"/>
              <a:ext cx="45653" cy="42522"/>
            </a:xfrm>
            <a:custGeom>
              <a:avLst/>
              <a:gdLst/>
              <a:ahLst/>
              <a:cxnLst/>
              <a:rect l="l" t="t" r="r" b="b"/>
              <a:pathLst>
                <a:path w="1429" h="1331" extrusionOk="0">
                  <a:moveTo>
                    <a:pt x="135" y="0"/>
                  </a:moveTo>
                  <a:cubicBezTo>
                    <a:pt x="135" y="0"/>
                    <a:pt x="135" y="0"/>
                    <a:pt x="118" y="17"/>
                  </a:cubicBezTo>
                  <a:cubicBezTo>
                    <a:pt x="118" y="67"/>
                    <a:pt x="101" y="118"/>
                    <a:pt x="84" y="168"/>
                  </a:cubicBezTo>
                  <a:cubicBezTo>
                    <a:pt x="84" y="202"/>
                    <a:pt x="84" y="235"/>
                    <a:pt x="84" y="269"/>
                  </a:cubicBezTo>
                  <a:cubicBezTo>
                    <a:pt x="84" y="286"/>
                    <a:pt x="84" y="303"/>
                    <a:pt x="84" y="319"/>
                  </a:cubicBezTo>
                  <a:cubicBezTo>
                    <a:pt x="67" y="303"/>
                    <a:pt x="34" y="286"/>
                    <a:pt x="0" y="269"/>
                  </a:cubicBezTo>
                  <a:lnTo>
                    <a:pt x="0" y="269"/>
                  </a:lnTo>
                  <a:cubicBezTo>
                    <a:pt x="0" y="353"/>
                    <a:pt x="34" y="437"/>
                    <a:pt x="67" y="521"/>
                  </a:cubicBezTo>
                  <a:cubicBezTo>
                    <a:pt x="185" y="840"/>
                    <a:pt x="454" y="1059"/>
                    <a:pt x="706" y="1311"/>
                  </a:cubicBezTo>
                  <a:cubicBezTo>
                    <a:pt x="716" y="1320"/>
                    <a:pt x="753" y="1330"/>
                    <a:pt x="793" y="1330"/>
                  </a:cubicBezTo>
                  <a:cubicBezTo>
                    <a:pt x="822" y="1330"/>
                    <a:pt x="853" y="1325"/>
                    <a:pt x="874" y="1311"/>
                  </a:cubicBezTo>
                  <a:cubicBezTo>
                    <a:pt x="1042" y="1193"/>
                    <a:pt x="1210" y="1075"/>
                    <a:pt x="1344" y="924"/>
                  </a:cubicBezTo>
                  <a:cubicBezTo>
                    <a:pt x="1378" y="891"/>
                    <a:pt x="1412" y="857"/>
                    <a:pt x="1428" y="807"/>
                  </a:cubicBezTo>
                  <a:cubicBezTo>
                    <a:pt x="1412" y="798"/>
                    <a:pt x="1386" y="794"/>
                    <a:pt x="1359" y="794"/>
                  </a:cubicBezTo>
                  <a:cubicBezTo>
                    <a:pt x="1332" y="794"/>
                    <a:pt x="1302" y="798"/>
                    <a:pt x="1277" y="807"/>
                  </a:cubicBezTo>
                  <a:lnTo>
                    <a:pt x="1277" y="823"/>
                  </a:lnTo>
                  <a:lnTo>
                    <a:pt x="1260" y="823"/>
                  </a:lnTo>
                  <a:cubicBezTo>
                    <a:pt x="1160" y="891"/>
                    <a:pt x="1042" y="907"/>
                    <a:pt x="908" y="924"/>
                  </a:cubicBezTo>
                  <a:cubicBezTo>
                    <a:pt x="773" y="924"/>
                    <a:pt x="656" y="874"/>
                    <a:pt x="555" y="790"/>
                  </a:cubicBezTo>
                  <a:cubicBezTo>
                    <a:pt x="437" y="706"/>
                    <a:pt x="336" y="622"/>
                    <a:pt x="252" y="504"/>
                  </a:cubicBezTo>
                  <a:cubicBezTo>
                    <a:pt x="202" y="437"/>
                    <a:pt x="168" y="370"/>
                    <a:pt x="151" y="303"/>
                  </a:cubicBezTo>
                  <a:cubicBezTo>
                    <a:pt x="135" y="286"/>
                    <a:pt x="135" y="269"/>
                    <a:pt x="135" y="252"/>
                  </a:cubicBezTo>
                  <a:cubicBezTo>
                    <a:pt x="118" y="185"/>
                    <a:pt x="101" y="84"/>
                    <a:pt x="135" y="17"/>
                  </a:cubicBezTo>
                  <a:cubicBezTo>
                    <a:pt x="151" y="17"/>
                    <a:pt x="135" y="0"/>
                    <a:pt x="135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" name="Google Shape;1238;p19"/>
            <p:cNvSpPr/>
            <p:nvPr/>
          </p:nvSpPr>
          <p:spPr>
            <a:xfrm>
              <a:off x="3842686" y="551154"/>
              <a:ext cx="24568" cy="20478"/>
            </a:xfrm>
            <a:custGeom>
              <a:avLst/>
              <a:gdLst/>
              <a:ahLst/>
              <a:cxnLst/>
              <a:rect l="l" t="t" r="r" b="b"/>
              <a:pathLst>
                <a:path w="769" h="641" extrusionOk="0">
                  <a:moveTo>
                    <a:pt x="565" y="0"/>
                  </a:moveTo>
                  <a:cubicBezTo>
                    <a:pt x="498" y="0"/>
                    <a:pt x="413" y="40"/>
                    <a:pt x="348" y="79"/>
                  </a:cubicBezTo>
                  <a:cubicBezTo>
                    <a:pt x="281" y="112"/>
                    <a:pt x="230" y="179"/>
                    <a:pt x="197" y="247"/>
                  </a:cubicBezTo>
                  <a:cubicBezTo>
                    <a:pt x="163" y="280"/>
                    <a:pt x="130" y="331"/>
                    <a:pt x="113" y="364"/>
                  </a:cubicBezTo>
                  <a:cubicBezTo>
                    <a:pt x="130" y="398"/>
                    <a:pt x="163" y="415"/>
                    <a:pt x="180" y="415"/>
                  </a:cubicBezTo>
                  <a:cubicBezTo>
                    <a:pt x="130" y="482"/>
                    <a:pt x="79" y="566"/>
                    <a:pt x="12" y="633"/>
                  </a:cubicBezTo>
                  <a:cubicBezTo>
                    <a:pt x="62" y="616"/>
                    <a:pt x="113" y="583"/>
                    <a:pt x="163" y="549"/>
                  </a:cubicBezTo>
                  <a:cubicBezTo>
                    <a:pt x="247" y="499"/>
                    <a:pt x="348" y="415"/>
                    <a:pt x="449" y="364"/>
                  </a:cubicBezTo>
                  <a:cubicBezTo>
                    <a:pt x="482" y="347"/>
                    <a:pt x="516" y="347"/>
                    <a:pt x="550" y="331"/>
                  </a:cubicBezTo>
                  <a:cubicBezTo>
                    <a:pt x="566" y="331"/>
                    <a:pt x="583" y="331"/>
                    <a:pt x="600" y="314"/>
                  </a:cubicBezTo>
                  <a:lnTo>
                    <a:pt x="701" y="314"/>
                  </a:lnTo>
                  <a:lnTo>
                    <a:pt x="718" y="331"/>
                  </a:lnTo>
                  <a:lnTo>
                    <a:pt x="751" y="331"/>
                  </a:lnTo>
                  <a:lnTo>
                    <a:pt x="768" y="347"/>
                  </a:lnTo>
                  <a:cubicBezTo>
                    <a:pt x="768" y="314"/>
                    <a:pt x="768" y="280"/>
                    <a:pt x="751" y="263"/>
                  </a:cubicBezTo>
                  <a:cubicBezTo>
                    <a:pt x="751" y="163"/>
                    <a:pt x="684" y="45"/>
                    <a:pt x="617" y="11"/>
                  </a:cubicBezTo>
                  <a:cubicBezTo>
                    <a:pt x="602" y="4"/>
                    <a:pt x="584" y="0"/>
                    <a:pt x="565" y="0"/>
                  </a:cubicBezTo>
                  <a:close/>
                  <a:moveTo>
                    <a:pt x="12" y="633"/>
                  </a:moveTo>
                  <a:cubicBezTo>
                    <a:pt x="1" y="633"/>
                    <a:pt x="4" y="641"/>
                    <a:pt x="8" y="641"/>
                  </a:cubicBezTo>
                  <a:cubicBezTo>
                    <a:pt x="10" y="641"/>
                    <a:pt x="12" y="639"/>
                    <a:pt x="12" y="633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" name="Google Shape;1239;p19"/>
            <p:cNvSpPr/>
            <p:nvPr/>
          </p:nvSpPr>
          <p:spPr>
            <a:xfrm>
              <a:off x="3744288" y="571888"/>
              <a:ext cx="575" cy="575"/>
            </a:xfrm>
            <a:custGeom>
              <a:avLst/>
              <a:gdLst/>
              <a:ahLst/>
              <a:cxnLst/>
              <a:rect l="l" t="t" r="r" b="b"/>
              <a:pathLst>
                <a:path w="18" h="18" extrusionOk="0">
                  <a:moveTo>
                    <a:pt x="0" y="1"/>
                  </a:moveTo>
                  <a:cubicBezTo>
                    <a:pt x="0" y="1"/>
                    <a:pt x="0" y="1"/>
                    <a:pt x="17" y="18"/>
                  </a:cubicBezTo>
                  <a:cubicBezTo>
                    <a:pt x="17" y="1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" name="Google Shape;1240;p19"/>
            <p:cNvSpPr/>
            <p:nvPr/>
          </p:nvSpPr>
          <p:spPr>
            <a:xfrm>
              <a:off x="3733553" y="561697"/>
              <a:ext cx="18817" cy="19041"/>
            </a:xfrm>
            <a:custGeom>
              <a:avLst/>
              <a:gdLst/>
              <a:ahLst/>
              <a:cxnLst/>
              <a:rect l="l" t="t" r="r" b="b"/>
              <a:pathLst>
                <a:path w="589" h="596" extrusionOk="0">
                  <a:moveTo>
                    <a:pt x="252" y="1"/>
                  </a:moveTo>
                  <a:cubicBezTo>
                    <a:pt x="202" y="1"/>
                    <a:pt x="135" y="17"/>
                    <a:pt x="101" y="68"/>
                  </a:cubicBezTo>
                  <a:cubicBezTo>
                    <a:pt x="34" y="118"/>
                    <a:pt x="17" y="202"/>
                    <a:pt x="0" y="286"/>
                  </a:cubicBezTo>
                  <a:cubicBezTo>
                    <a:pt x="17" y="320"/>
                    <a:pt x="17" y="370"/>
                    <a:pt x="34" y="404"/>
                  </a:cubicBezTo>
                  <a:cubicBezTo>
                    <a:pt x="111" y="519"/>
                    <a:pt x="246" y="595"/>
                    <a:pt x="381" y="595"/>
                  </a:cubicBezTo>
                  <a:cubicBezTo>
                    <a:pt x="423" y="595"/>
                    <a:pt x="464" y="588"/>
                    <a:pt x="504" y="572"/>
                  </a:cubicBezTo>
                  <a:cubicBezTo>
                    <a:pt x="527" y="572"/>
                    <a:pt x="549" y="564"/>
                    <a:pt x="567" y="564"/>
                  </a:cubicBezTo>
                  <a:cubicBezTo>
                    <a:pt x="575" y="564"/>
                    <a:pt x="583" y="566"/>
                    <a:pt x="588" y="572"/>
                  </a:cubicBezTo>
                  <a:cubicBezTo>
                    <a:pt x="572" y="538"/>
                    <a:pt x="555" y="521"/>
                    <a:pt x="538" y="488"/>
                  </a:cubicBezTo>
                  <a:cubicBezTo>
                    <a:pt x="538" y="471"/>
                    <a:pt x="521" y="454"/>
                    <a:pt x="504" y="454"/>
                  </a:cubicBezTo>
                  <a:lnTo>
                    <a:pt x="454" y="421"/>
                  </a:lnTo>
                  <a:cubicBezTo>
                    <a:pt x="420" y="387"/>
                    <a:pt x="387" y="353"/>
                    <a:pt x="353" y="320"/>
                  </a:cubicBezTo>
                  <a:lnTo>
                    <a:pt x="336" y="320"/>
                  </a:lnTo>
                  <a:lnTo>
                    <a:pt x="336" y="303"/>
                  </a:lnTo>
                  <a:cubicBezTo>
                    <a:pt x="320" y="303"/>
                    <a:pt x="320" y="286"/>
                    <a:pt x="303" y="286"/>
                  </a:cubicBezTo>
                  <a:cubicBezTo>
                    <a:pt x="303" y="269"/>
                    <a:pt x="303" y="269"/>
                    <a:pt x="286" y="269"/>
                  </a:cubicBezTo>
                  <a:cubicBezTo>
                    <a:pt x="286" y="253"/>
                    <a:pt x="269" y="236"/>
                    <a:pt x="252" y="219"/>
                  </a:cubicBezTo>
                  <a:lnTo>
                    <a:pt x="252" y="202"/>
                  </a:lnTo>
                  <a:cubicBezTo>
                    <a:pt x="252" y="202"/>
                    <a:pt x="236" y="202"/>
                    <a:pt x="236" y="185"/>
                  </a:cubicBezTo>
                  <a:cubicBezTo>
                    <a:pt x="219" y="152"/>
                    <a:pt x="202" y="135"/>
                    <a:pt x="219" y="118"/>
                  </a:cubicBezTo>
                  <a:cubicBezTo>
                    <a:pt x="219" y="101"/>
                    <a:pt x="219" y="68"/>
                    <a:pt x="236" y="68"/>
                  </a:cubicBezTo>
                  <a:cubicBezTo>
                    <a:pt x="236" y="51"/>
                    <a:pt x="252" y="51"/>
                    <a:pt x="269" y="34"/>
                  </a:cubicBezTo>
                  <a:cubicBezTo>
                    <a:pt x="269" y="34"/>
                    <a:pt x="269" y="17"/>
                    <a:pt x="252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" name="Google Shape;1241;p19"/>
            <p:cNvSpPr/>
            <p:nvPr/>
          </p:nvSpPr>
          <p:spPr>
            <a:xfrm>
              <a:off x="3717995" y="584795"/>
              <a:ext cx="19871" cy="20127"/>
            </a:xfrm>
            <a:custGeom>
              <a:avLst/>
              <a:gdLst/>
              <a:ahLst/>
              <a:cxnLst/>
              <a:rect l="l" t="t" r="r" b="b"/>
              <a:pathLst>
                <a:path w="622" h="630" extrusionOk="0">
                  <a:moveTo>
                    <a:pt x="252" y="0"/>
                  </a:moveTo>
                  <a:cubicBezTo>
                    <a:pt x="185" y="34"/>
                    <a:pt x="118" y="84"/>
                    <a:pt x="67" y="151"/>
                  </a:cubicBezTo>
                  <a:cubicBezTo>
                    <a:pt x="0" y="269"/>
                    <a:pt x="34" y="437"/>
                    <a:pt x="135" y="555"/>
                  </a:cubicBezTo>
                  <a:cubicBezTo>
                    <a:pt x="193" y="603"/>
                    <a:pt x="269" y="630"/>
                    <a:pt x="345" y="630"/>
                  </a:cubicBezTo>
                  <a:cubicBezTo>
                    <a:pt x="400" y="630"/>
                    <a:pt x="455" y="616"/>
                    <a:pt x="504" y="588"/>
                  </a:cubicBezTo>
                  <a:cubicBezTo>
                    <a:pt x="538" y="555"/>
                    <a:pt x="571" y="521"/>
                    <a:pt x="622" y="487"/>
                  </a:cubicBezTo>
                  <a:lnTo>
                    <a:pt x="487" y="487"/>
                  </a:lnTo>
                  <a:cubicBezTo>
                    <a:pt x="471" y="487"/>
                    <a:pt x="471" y="487"/>
                    <a:pt x="454" y="471"/>
                  </a:cubicBezTo>
                  <a:lnTo>
                    <a:pt x="420" y="471"/>
                  </a:lnTo>
                  <a:lnTo>
                    <a:pt x="403" y="454"/>
                  </a:lnTo>
                  <a:cubicBezTo>
                    <a:pt x="387" y="454"/>
                    <a:pt x="387" y="437"/>
                    <a:pt x="370" y="437"/>
                  </a:cubicBezTo>
                  <a:cubicBezTo>
                    <a:pt x="353" y="420"/>
                    <a:pt x="336" y="403"/>
                    <a:pt x="336" y="387"/>
                  </a:cubicBezTo>
                  <a:cubicBezTo>
                    <a:pt x="319" y="387"/>
                    <a:pt x="319" y="370"/>
                    <a:pt x="319" y="370"/>
                  </a:cubicBezTo>
                  <a:cubicBezTo>
                    <a:pt x="303" y="353"/>
                    <a:pt x="303" y="336"/>
                    <a:pt x="286" y="336"/>
                  </a:cubicBezTo>
                  <a:cubicBezTo>
                    <a:pt x="286" y="319"/>
                    <a:pt x="286" y="319"/>
                    <a:pt x="286" y="319"/>
                  </a:cubicBezTo>
                  <a:cubicBezTo>
                    <a:pt x="286" y="303"/>
                    <a:pt x="269" y="286"/>
                    <a:pt x="269" y="286"/>
                  </a:cubicBezTo>
                  <a:cubicBezTo>
                    <a:pt x="269" y="269"/>
                    <a:pt x="269" y="269"/>
                    <a:pt x="269" y="252"/>
                  </a:cubicBezTo>
                  <a:cubicBezTo>
                    <a:pt x="269" y="219"/>
                    <a:pt x="269" y="185"/>
                    <a:pt x="252" y="168"/>
                  </a:cubicBezTo>
                  <a:lnTo>
                    <a:pt x="252" y="151"/>
                  </a:lnTo>
                  <a:cubicBezTo>
                    <a:pt x="252" y="151"/>
                    <a:pt x="252" y="135"/>
                    <a:pt x="252" y="135"/>
                  </a:cubicBezTo>
                  <a:cubicBezTo>
                    <a:pt x="252" y="118"/>
                    <a:pt x="252" y="101"/>
                    <a:pt x="252" y="101"/>
                  </a:cubicBezTo>
                  <a:cubicBezTo>
                    <a:pt x="252" y="84"/>
                    <a:pt x="269" y="67"/>
                    <a:pt x="269" y="67"/>
                  </a:cubicBezTo>
                  <a:cubicBezTo>
                    <a:pt x="269" y="51"/>
                    <a:pt x="252" y="34"/>
                    <a:pt x="252" y="17"/>
                  </a:cubicBezTo>
                  <a:cubicBezTo>
                    <a:pt x="252" y="0"/>
                    <a:pt x="252" y="0"/>
                    <a:pt x="252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" name="Google Shape;1242;p19"/>
            <p:cNvSpPr/>
            <p:nvPr/>
          </p:nvSpPr>
          <p:spPr>
            <a:xfrm>
              <a:off x="3739463" y="600353"/>
              <a:ext cx="4313" cy="1629"/>
            </a:xfrm>
            <a:custGeom>
              <a:avLst/>
              <a:gdLst/>
              <a:ahLst/>
              <a:cxnLst/>
              <a:rect l="l" t="t" r="r" b="b"/>
              <a:pathLst>
                <a:path w="135" h="51" extrusionOk="0">
                  <a:moveTo>
                    <a:pt x="0" y="0"/>
                  </a:moveTo>
                  <a:cubicBezTo>
                    <a:pt x="17" y="17"/>
                    <a:pt x="34" y="17"/>
                    <a:pt x="67" y="34"/>
                  </a:cubicBezTo>
                  <a:cubicBezTo>
                    <a:pt x="84" y="34"/>
                    <a:pt x="118" y="51"/>
                    <a:pt x="135" y="51"/>
                  </a:cubicBezTo>
                  <a:cubicBezTo>
                    <a:pt x="118" y="34"/>
                    <a:pt x="101" y="17"/>
                    <a:pt x="84" y="17"/>
                  </a:cubicBezTo>
                  <a:cubicBezTo>
                    <a:pt x="51" y="0"/>
                    <a:pt x="17" y="0"/>
                    <a:pt x="0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" name="Google Shape;1243;p19"/>
            <p:cNvSpPr/>
            <p:nvPr/>
          </p:nvSpPr>
          <p:spPr>
            <a:xfrm>
              <a:off x="3727100" y="594986"/>
              <a:ext cx="319" cy="415"/>
            </a:xfrm>
            <a:custGeom>
              <a:avLst/>
              <a:gdLst/>
              <a:ahLst/>
              <a:cxnLst/>
              <a:rect l="l" t="t" r="r" b="b"/>
              <a:pathLst>
                <a:path w="10" h="13" extrusionOk="0">
                  <a:moveTo>
                    <a:pt x="1" y="0"/>
                  </a:moveTo>
                  <a:cubicBezTo>
                    <a:pt x="1" y="9"/>
                    <a:pt x="5" y="13"/>
                    <a:pt x="7" y="13"/>
                  </a:cubicBezTo>
                  <a:cubicBezTo>
                    <a:pt x="9" y="13"/>
                    <a:pt x="9" y="9"/>
                    <a:pt x="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" name="Google Shape;1244;p19"/>
            <p:cNvSpPr/>
            <p:nvPr/>
          </p:nvSpPr>
          <p:spPr>
            <a:xfrm>
              <a:off x="3650873" y="546681"/>
              <a:ext cx="39775" cy="42650"/>
            </a:xfrm>
            <a:custGeom>
              <a:avLst/>
              <a:gdLst/>
              <a:ahLst/>
              <a:cxnLst/>
              <a:rect l="l" t="t" r="r" b="b"/>
              <a:pathLst>
                <a:path w="1245" h="1335" extrusionOk="0">
                  <a:moveTo>
                    <a:pt x="152" y="0"/>
                  </a:moveTo>
                  <a:cubicBezTo>
                    <a:pt x="102" y="17"/>
                    <a:pt x="85" y="67"/>
                    <a:pt x="68" y="101"/>
                  </a:cubicBezTo>
                  <a:cubicBezTo>
                    <a:pt x="68" y="101"/>
                    <a:pt x="68" y="118"/>
                    <a:pt x="68" y="118"/>
                  </a:cubicBezTo>
                  <a:cubicBezTo>
                    <a:pt x="68" y="135"/>
                    <a:pt x="51" y="135"/>
                    <a:pt x="51" y="151"/>
                  </a:cubicBezTo>
                  <a:cubicBezTo>
                    <a:pt x="51" y="185"/>
                    <a:pt x="34" y="219"/>
                    <a:pt x="34" y="269"/>
                  </a:cubicBezTo>
                  <a:cubicBezTo>
                    <a:pt x="34" y="252"/>
                    <a:pt x="18" y="252"/>
                    <a:pt x="18" y="252"/>
                  </a:cubicBezTo>
                  <a:cubicBezTo>
                    <a:pt x="1" y="303"/>
                    <a:pt x="18" y="353"/>
                    <a:pt x="18" y="403"/>
                  </a:cubicBezTo>
                  <a:cubicBezTo>
                    <a:pt x="118" y="723"/>
                    <a:pt x="253" y="1042"/>
                    <a:pt x="505" y="1294"/>
                  </a:cubicBezTo>
                  <a:cubicBezTo>
                    <a:pt x="530" y="1319"/>
                    <a:pt x="572" y="1334"/>
                    <a:pt x="613" y="1334"/>
                  </a:cubicBezTo>
                  <a:cubicBezTo>
                    <a:pt x="628" y="1334"/>
                    <a:pt x="643" y="1332"/>
                    <a:pt x="656" y="1328"/>
                  </a:cubicBezTo>
                  <a:cubicBezTo>
                    <a:pt x="908" y="1260"/>
                    <a:pt x="1093" y="1092"/>
                    <a:pt x="1244" y="907"/>
                  </a:cubicBezTo>
                  <a:cubicBezTo>
                    <a:pt x="1209" y="896"/>
                    <a:pt x="1173" y="884"/>
                    <a:pt x="1137" y="884"/>
                  </a:cubicBezTo>
                  <a:cubicBezTo>
                    <a:pt x="1123" y="884"/>
                    <a:pt x="1108" y="886"/>
                    <a:pt x="1093" y="891"/>
                  </a:cubicBezTo>
                  <a:cubicBezTo>
                    <a:pt x="1076" y="891"/>
                    <a:pt x="1059" y="907"/>
                    <a:pt x="1043" y="907"/>
                  </a:cubicBezTo>
                  <a:lnTo>
                    <a:pt x="975" y="907"/>
                  </a:lnTo>
                  <a:cubicBezTo>
                    <a:pt x="959" y="924"/>
                    <a:pt x="959" y="924"/>
                    <a:pt x="942" y="924"/>
                  </a:cubicBezTo>
                  <a:cubicBezTo>
                    <a:pt x="942" y="924"/>
                    <a:pt x="925" y="924"/>
                    <a:pt x="908" y="941"/>
                  </a:cubicBezTo>
                  <a:lnTo>
                    <a:pt x="824" y="941"/>
                  </a:lnTo>
                  <a:cubicBezTo>
                    <a:pt x="791" y="941"/>
                    <a:pt x="774" y="924"/>
                    <a:pt x="757" y="924"/>
                  </a:cubicBezTo>
                  <a:cubicBezTo>
                    <a:pt x="623" y="857"/>
                    <a:pt x="505" y="773"/>
                    <a:pt x="404" y="689"/>
                  </a:cubicBezTo>
                  <a:cubicBezTo>
                    <a:pt x="320" y="588"/>
                    <a:pt x="236" y="487"/>
                    <a:pt x="186" y="353"/>
                  </a:cubicBezTo>
                  <a:cubicBezTo>
                    <a:pt x="169" y="303"/>
                    <a:pt x="152" y="269"/>
                    <a:pt x="152" y="219"/>
                  </a:cubicBezTo>
                  <a:cubicBezTo>
                    <a:pt x="152" y="202"/>
                    <a:pt x="152" y="185"/>
                    <a:pt x="152" y="168"/>
                  </a:cubicBezTo>
                  <a:cubicBezTo>
                    <a:pt x="152" y="118"/>
                    <a:pt x="186" y="51"/>
                    <a:pt x="152" y="17"/>
                  </a:cubicBezTo>
                  <a:cubicBezTo>
                    <a:pt x="152" y="17"/>
                    <a:pt x="152" y="0"/>
                    <a:pt x="152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" name="Google Shape;1245;p19"/>
            <p:cNvSpPr/>
            <p:nvPr/>
          </p:nvSpPr>
          <p:spPr>
            <a:xfrm>
              <a:off x="3673428" y="549365"/>
              <a:ext cx="25270" cy="16677"/>
            </a:xfrm>
            <a:custGeom>
              <a:avLst/>
              <a:gdLst/>
              <a:ahLst/>
              <a:cxnLst/>
              <a:rect l="l" t="t" r="r" b="b"/>
              <a:pathLst>
                <a:path w="791" h="522" extrusionOk="0">
                  <a:moveTo>
                    <a:pt x="639" y="0"/>
                  </a:moveTo>
                  <a:cubicBezTo>
                    <a:pt x="555" y="0"/>
                    <a:pt x="488" y="51"/>
                    <a:pt x="421" y="101"/>
                  </a:cubicBezTo>
                  <a:cubicBezTo>
                    <a:pt x="320" y="151"/>
                    <a:pt x="236" y="219"/>
                    <a:pt x="152" y="286"/>
                  </a:cubicBezTo>
                  <a:cubicBezTo>
                    <a:pt x="101" y="353"/>
                    <a:pt x="17" y="420"/>
                    <a:pt x="1" y="504"/>
                  </a:cubicBezTo>
                  <a:cubicBezTo>
                    <a:pt x="1" y="521"/>
                    <a:pt x="17" y="521"/>
                    <a:pt x="34" y="521"/>
                  </a:cubicBezTo>
                  <a:cubicBezTo>
                    <a:pt x="68" y="454"/>
                    <a:pt x="135" y="420"/>
                    <a:pt x="185" y="387"/>
                  </a:cubicBezTo>
                  <a:lnTo>
                    <a:pt x="253" y="353"/>
                  </a:lnTo>
                  <a:cubicBezTo>
                    <a:pt x="337" y="303"/>
                    <a:pt x="421" y="252"/>
                    <a:pt x="505" y="219"/>
                  </a:cubicBezTo>
                  <a:cubicBezTo>
                    <a:pt x="555" y="185"/>
                    <a:pt x="589" y="168"/>
                    <a:pt x="639" y="168"/>
                  </a:cubicBezTo>
                  <a:cubicBezTo>
                    <a:pt x="673" y="168"/>
                    <a:pt x="706" y="168"/>
                    <a:pt x="740" y="185"/>
                  </a:cubicBezTo>
                  <a:cubicBezTo>
                    <a:pt x="757" y="202"/>
                    <a:pt x="773" y="202"/>
                    <a:pt x="790" y="219"/>
                  </a:cubicBezTo>
                  <a:cubicBezTo>
                    <a:pt x="790" y="135"/>
                    <a:pt x="757" y="67"/>
                    <a:pt x="673" y="17"/>
                  </a:cubicBezTo>
                  <a:cubicBezTo>
                    <a:pt x="656" y="0"/>
                    <a:pt x="656" y="0"/>
                    <a:pt x="639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6" name="Google Shape;1246;p19"/>
            <p:cNvSpPr/>
            <p:nvPr/>
          </p:nvSpPr>
          <p:spPr>
            <a:xfrm>
              <a:off x="3566085" y="528727"/>
              <a:ext cx="84597" cy="83671"/>
            </a:xfrm>
            <a:custGeom>
              <a:avLst/>
              <a:gdLst/>
              <a:ahLst/>
              <a:cxnLst/>
              <a:rect l="l" t="t" r="r" b="b"/>
              <a:pathLst>
                <a:path w="2648" h="2619" extrusionOk="0">
                  <a:moveTo>
                    <a:pt x="350" y="1"/>
                  </a:moveTo>
                  <a:cubicBezTo>
                    <a:pt x="346" y="1"/>
                    <a:pt x="341" y="3"/>
                    <a:pt x="336" y="8"/>
                  </a:cubicBezTo>
                  <a:cubicBezTo>
                    <a:pt x="235" y="109"/>
                    <a:pt x="135" y="176"/>
                    <a:pt x="67" y="327"/>
                  </a:cubicBezTo>
                  <a:cubicBezTo>
                    <a:pt x="17" y="461"/>
                    <a:pt x="0" y="629"/>
                    <a:pt x="17" y="764"/>
                  </a:cubicBezTo>
                  <a:cubicBezTo>
                    <a:pt x="34" y="932"/>
                    <a:pt x="135" y="1083"/>
                    <a:pt x="235" y="1217"/>
                  </a:cubicBezTo>
                  <a:cubicBezTo>
                    <a:pt x="336" y="1352"/>
                    <a:pt x="437" y="1486"/>
                    <a:pt x="571" y="1604"/>
                  </a:cubicBezTo>
                  <a:cubicBezTo>
                    <a:pt x="823" y="1873"/>
                    <a:pt x="1126" y="2041"/>
                    <a:pt x="1445" y="2158"/>
                  </a:cubicBezTo>
                  <a:cubicBezTo>
                    <a:pt x="1613" y="2226"/>
                    <a:pt x="1781" y="2293"/>
                    <a:pt x="1949" y="2360"/>
                  </a:cubicBezTo>
                  <a:cubicBezTo>
                    <a:pt x="2016" y="2427"/>
                    <a:pt x="2100" y="2444"/>
                    <a:pt x="2184" y="2461"/>
                  </a:cubicBezTo>
                  <a:cubicBezTo>
                    <a:pt x="2235" y="2478"/>
                    <a:pt x="2268" y="2494"/>
                    <a:pt x="2319" y="2511"/>
                  </a:cubicBezTo>
                  <a:cubicBezTo>
                    <a:pt x="2386" y="2528"/>
                    <a:pt x="2453" y="2578"/>
                    <a:pt x="2520" y="2612"/>
                  </a:cubicBezTo>
                  <a:cubicBezTo>
                    <a:pt x="2530" y="2617"/>
                    <a:pt x="2539" y="2619"/>
                    <a:pt x="2548" y="2619"/>
                  </a:cubicBezTo>
                  <a:cubicBezTo>
                    <a:pt x="2604" y="2619"/>
                    <a:pt x="2648" y="2538"/>
                    <a:pt x="2604" y="2494"/>
                  </a:cubicBezTo>
                  <a:cubicBezTo>
                    <a:pt x="2369" y="2293"/>
                    <a:pt x="2067" y="2175"/>
                    <a:pt x="1781" y="2074"/>
                  </a:cubicBezTo>
                  <a:cubicBezTo>
                    <a:pt x="1496" y="1957"/>
                    <a:pt x="1243" y="1738"/>
                    <a:pt x="1008" y="1520"/>
                  </a:cubicBezTo>
                  <a:cubicBezTo>
                    <a:pt x="773" y="1318"/>
                    <a:pt x="521" y="1117"/>
                    <a:pt x="353" y="865"/>
                  </a:cubicBezTo>
                  <a:cubicBezTo>
                    <a:pt x="269" y="747"/>
                    <a:pt x="185" y="613"/>
                    <a:pt x="185" y="461"/>
                  </a:cubicBezTo>
                  <a:cubicBezTo>
                    <a:pt x="185" y="327"/>
                    <a:pt x="235" y="92"/>
                    <a:pt x="353" y="25"/>
                  </a:cubicBezTo>
                  <a:cubicBezTo>
                    <a:pt x="365" y="13"/>
                    <a:pt x="360" y="1"/>
                    <a:pt x="350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7" name="Google Shape;1247;p19"/>
            <p:cNvSpPr/>
            <p:nvPr/>
          </p:nvSpPr>
          <p:spPr>
            <a:xfrm>
              <a:off x="3575733" y="611087"/>
              <a:ext cx="32" cy="575"/>
            </a:xfrm>
            <a:custGeom>
              <a:avLst/>
              <a:gdLst/>
              <a:ahLst/>
              <a:cxnLst/>
              <a:rect l="l" t="t" r="r" b="b"/>
              <a:pathLst>
                <a:path w="1" h="18" extrusionOk="0">
                  <a:moveTo>
                    <a:pt x="1" y="17"/>
                  </a:moveTo>
                  <a:cubicBezTo>
                    <a:pt x="1" y="17"/>
                    <a:pt x="1" y="17"/>
                    <a:pt x="1" y="17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17"/>
                  </a:cubicBezTo>
                  <a:cubicBezTo>
                    <a:pt x="1" y="17"/>
                    <a:pt x="1" y="17"/>
                    <a:pt x="1" y="17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8" name="Google Shape;1248;p19"/>
            <p:cNvSpPr/>
            <p:nvPr/>
          </p:nvSpPr>
          <p:spPr>
            <a:xfrm>
              <a:off x="3567139" y="601311"/>
              <a:ext cx="18306" cy="17475"/>
            </a:xfrm>
            <a:custGeom>
              <a:avLst/>
              <a:gdLst/>
              <a:ahLst/>
              <a:cxnLst/>
              <a:rect l="l" t="t" r="r" b="b"/>
              <a:pathLst>
                <a:path w="573" h="547" extrusionOk="0">
                  <a:moveTo>
                    <a:pt x="176" y="1"/>
                  </a:moveTo>
                  <a:cubicBezTo>
                    <a:pt x="122" y="1"/>
                    <a:pt x="80" y="42"/>
                    <a:pt x="51" y="71"/>
                  </a:cubicBezTo>
                  <a:cubicBezTo>
                    <a:pt x="18" y="122"/>
                    <a:pt x="1" y="172"/>
                    <a:pt x="1" y="222"/>
                  </a:cubicBezTo>
                  <a:cubicBezTo>
                    <a:pt x="1" y="256"/>
                    <a:pt x="1" y="290"/>
                    <a:pt x="1" y="323"/>
                  </a:cubicBezTo>
                  <a:cubicBezTo>
                    <a:pt x="1" y="323"/>
                    <a:pt x="1" y="340"/>
                    <a:pt x="1" y="340"/>
                  </a:cubicBezTo>
                  <a:cubicBezTo>
                    <a:pt x="53" y="458"/>
                    <a:pt x="178" y="546"/>
                    <a:pt x="311" y="546"/>
                  </a:cubicBezTo>
                  <a:cubicBezTo>
                    <a:pt x="347" y="546"/>
                    <a:pt x="384" y="539"/>
                    <a:pt x="421" y="525"/>
                  </a:cubicBezTo>
                  <a:cubicBezTo>
                    <a:pt x="471" y="508"/>
                    <a:pt x="522" y="474"/>
                    <a:pt x="572" y="458"/>
                  </a:cubicBezTo>
                  <a:cubicBezTo>
                    <a:pt x="555" y="441"/>
                    <a:pt x="538" y="424"/>
                    <a:pt x="505" y="424"/>
                  </a:cubicBezTo>
                  <a:lnTo>
                    <a:pt x="454" y="424"/>
                  </a:lnTo>
                  <a:cubicBezTo>
                    <a:pt x="438" y="407"/>
                    <a:pt x="421" y="407"/>
                    <a:pt x="404" y="407"/>
                  </a:cubicBezTo>
                  <a:lnTo>
                    <a:pt x="387" y="407"/>
                  </a:lnTo>
                  <a:cubicBezTo>
                    <a:pt x="387" y="407"/>
                    <a:pt x="387" y="390"/>
                    <a:pt x="370" y="390"/>
                  </a:cubicBezTo>
                  <a:lnTo>
                    <a:pt x="354" y="390"/>
                  </a:lnTo>
                  <a:cubicBezTo>
                    <a:pt x="337" y="374"/>
                    <a:pt x="320" y="374"/>
                    <a:pt x="320" y="357"/>
                  </a:cubicBezTo>
                  <a:lnTo>
                    <a:pt x="303" y="357"/>
                  </a:lnTo>
                  <a:cubicBezTo>
                    <a:pt x="303" y="357"/>
                    <a:pt x="286" y="340"/>
                    <a:pt x="286" y="340"/>
                  </a:cubicBezTo>
                  <a:cubicBezTo>
                    <a:pt x="286" y="323"/>
                    <a:pt x="270" y="323"/>
                    <a:pt x="270" y="323"/>
                  </a:cubicBezTo>
                  <a:cubicBezTo>
                    <a:pt x="270" y="306"/>
                    <a:pt x="270" y="306"/>
                    <a:pt x="270" y="306"/>
                  </a:cubicBezTo>
                  <a:cubicBezTo>
                    <a:pt x="270" y="306"/>
                    <a:pt x="253" y="306"/>
                    <a:pt x="253" y="290"/>
                  </a:cubicBezTo>
                  <a:cubicBezTo>
                    <a:pt x="253" y="290"/>
                    <a:pt x="253" y="290"/>
                    <a:pt x="253" y="273"/>
                  </a:cubicBezTo>
                  <a:lnTo>
                    <a:pt x="236" y="273"/>
                  </a:lnTo>
                  <a:cubicBezTo>
                    <a:pt x="236" y="273"/>
                    <a:pt x="236" y="256"/>
                    <a:pt x="236" y="256"/>
                  </a:cubicBezTo>
                  <a:cubicBezTo>
                    <a:pt x="236" y="256"/>
                    <a:pt x="236" y="239"/>
                    <a:pt x="236" y="239"/>
                  </a:cubicBezTo>
                  <a:cubicBezTo>
                    <a:pt x="236" y="239"/>
                    <a:pt x="219" y="222"/>
                    <a:pt x="219" y="206"/>
                  </a:cubicBezTo>
                  <a:lnTo>
                    <a:pt x="219" y="189"/>
                  </a:lnTo>
                  <a:cubicBezTo>
                    <a:pt x="219" y="189"/>
                    <a:pt x="219" y="172"/>
                    <a:pt x="219" y="172"/>
                  </a:cubicBezTo>
                  <a:lnTo>
                    <a:pt x="236" y="172"/>
                  </a:lnTo>
                  <a:cubicBezTo>
                    <a:pt x="236" y="155"/>
                    <a:pt x="236" y="155"/>
                    <a:pt x="236" y="138"/>
                  </a:cubicBezTo>
                  <a:cubicBezTo>
                    <a:pt x="253" y="122"/>
                    <a:pt x="253" y="88"/>
                    <a:pt x="253" y="54"/>
                  </a:cubicBezTo>
                  <a:cubicBezTo>
                    <a:pt x="236" y="21"/>
                    <a:pt x="219" y="4"/>
                    <a:pt x="202" y="4"/>
                  </a:cubicBezTo>
                  <a:cubicBezTo>
                    <a:pt x="193" y="2"/>
                    <a:pt x="184" y="1"/>
                    <a:pt x="176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9" name="Google Shape;1249;p19"/>
            <p:cNvSpPr/>
            <p:nvPr/>
          </p:nvSpPr>
          <p:spPr>
            <a:xfrm>
              <a:off x="3600971" y="647571"/>
              <a:ext cx="32" cy="3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0" name="Google Shape;1250;p19"/>
            <p:cNvSpPr/>
            <p:nvPr/>
          </p:nvSpPr>
          <p:spPr>
            <a:xfrm>
              <a:off x="3573593" y="628786"/>
              <a:ext cx="23098" cy="21501"/>
            </a:xfrm>
            <a:custGeom>
              <a:avLst/>
              <a:gdLst/>
              <a:ahLst/>
              <a:cxnLst/>
              <a:rect l="l" t="t" r="r" b="b"/>
              <a:pathLst>
                <a:path w="723" h="673" extrusionOk="0">
                  <a:moveTo>
                    <a:pt x="219" y="1"/>
                  </a:moveTo>
                  <a:cubicBezTo>
                    <a:pt x="68" y="85"/>
                    <a:pt x="0" y="253"/>
                    <a:pt x="34" y="387"/>
                  </a:cubicBezTo>
                  <a:cubicBezTo>
                    <a:pt x="68" y="555"/>
                    <a:pt x="202" y="673"/>
                    <a:pt x="387" y="673"/>
                  </a:cubicBezTo>
                  <a:cubicBezTo>
                    <a:pt x="572" y="673"/>
                    <a:pt x="672" y="623"/>
                    <a:pt x="723" y="471"/>
                  </a:cubicBezTo>
                  <a:lnTo>
                    <a:pt x="672" y="471"/>
                  </a:lnTo>
                  <a:cubicBezTo>
                    <a:pt x="639" y="455"/>
                    <a:pt x="622" y="455"/>
                    <a:pt x="605" y="455"/>
                  </a:cubicBezTo>
                  <a:cubicBezTo>
                    <a:pt x="572" y="438"/>
                    <a:pt x="538" y="438"/>
                    <a:pt x="521" y="421"/>
                  </a:cubicBezTo>
                  <a:cubicBezTo>
                    <a:pt x="488" y="404"/>
                    <a:pt x="454" y="387"/>
                    <a:pt x="420" y="370"/>
                  </a:cubicBezTo>
                  <a:cubicBezTo>
                    <a:pt x="404" y="354"/>
                    <a:pt x="387" y="337"/>
                    <a:pt x="370" y="303"/>
                  </a:cubicBezTo>
                  <a:cubicBezTo>
                    <a:pt x="356" y="289"/>
                    <a:pt x="342" y="275"/>
                    <a:pt x="327" y="250"/>
                  </a:cubicBezTo>
                  <a:lnTo>
                    <a:pt x="327" y="250"/>
                  </a:lnTo>
                  <a:cubicBezTo>
                    <a:pt x="332" y="253"/>
                    <a:pt x="336" y="253"/>
                    <a:pt x="336" y="253"/>
                  </a:cubicBezTo>
                  <a:cubicBezTo>
                    <a:pt x="320" y="236"/>
                    <a:pt x="320" y="236"/>
                    <a:pt x="303" y="219"/>
                  </a:cubicBezTo>
                  <a:lnTo>
                    <a:pt x="303" y="202"/>
                  </a:lnTo>
                  <a:cubicBezTo>
                    <a:pt x="286" y="202"/>
                    <a:pt x="286" y="186"/>
                    <a:pt x="286" y="186"/>
                  </a:cubicBezTo>
                  <a:lnTo>
                    <a:pt x="286" y="186"/>
                  </a:lnTo>
                  <a:cubicBezTo>
                    <a:pt x="286" y="186"/>
                    <a:pt x="286" y="186"/>
                    <a:pt x="286" y="186"/>
                  </a:cubicBezTo>
                  <a:lnTo>
                    <a:pt x="269" y="152"/>
                  </a:lnTo>
                  <a:cubicBezTo>
                    <a:pt x="269" y="152"/>
                    <a:pt x="269" y="135"/>
                    <a:pt x="269" y="135"/>
                  </a:cubicBezTo>
                  <a:cubicBezTo>
                    <a:pt x="269" y="118"/>
                    <a:pt x="252" y="102"/>
                    <a:pt x="252" y="85"/>
                  </a:cubicBezTo>
                  <a:cubicBezTo>
                    <a:pt x="252" y="68"/>
                    <a:pt x="252" y="68"/>
                    <a:pt x="236" y="51"/>
                  </a:cubicBezTo>
                  <a:cubicBezTo>
                    <a:pt x="236" y="51"/>
                    <a:pt x="236" y="34"/>
                    <a:pt x="236" y="34"/>
                  </a:cubicBezTo>
                  <a:cubicBezTo>
                    <a:pt x="236" y="18"/>
                    <a:pt x="219" y="18"/>
                    <a:pt x="219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1" name="Google Shape;1251;p19"/>
            <p:cNvSpPr/>
            <p:nvPr/>
          </p:nvSpPr>
          <p:spPr>
            <a:xfrm>
              <a:off x="3600971" y="647571"/>
              <a:ext cx="479" cy="895"/>
            </a:xfrm>
            <a:custGeom>
              <a:avLst/>
              <a:gdLst/>
              <a:ahLst/>
              <a:cxnLst/>
              <a:rect l="l" t="t" r="r" b="b"/>
              <a:pathLst>
                <a:path w="15" h="28" extrusionOk="0">
                  <a:moveTo>
                    <a:pt x="0" y="1"/>
                  </a:moveTo>
                  <a:lnTo>
                    <a:pt x="0" y="1"/>
                  </a:lnTo>
                  <a:cubicBezTo>
                    <a:pt x="7" y="21"/>
                    <a:pt x="11" y="28"/>
                    <a:pt x="12" y="28"/>
                  </a:cubicBezTo>
                  <a:cubicBezTo>
                    <a:pt x="14" y="28"/>
                    <a:pt x="10" y="11"/>
                    <a:pt x="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2" name="Google Shape;1252;p19"/>
            <p:cNvSpPr/>
            <p:nvPr/>
          </p:nvSpPr>
          <p:spPr>
            <a:xfrm>
              <a:off x="3600971" y="647571"/>
              <a:ext cx="32" cy="3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1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3" name="Google Shape;1253;p19"/>
            <p:cNvSpPr/>
            <p:nvPr/>
          </p:nvSpPr>
          <p:spPr>
            <a:xfrm>
              <a:off x="3517237" y="547193"/>
              <a:ext cx="51340" cy="25718"/>
            </a:xfrm>
            <a:custGeom>
              <a:avLst/>
              <a:gdLst/>
              <a:ahLst/>
              <a:cxnLst/>
              <a:rect l="l" t="t" r="r" b="b"/>
              <a:pathLst>
                <a:path w="1607" h="805" extrusionOk="0">
                  <a:moveTo>
                    <a:pt x="1210" y="1"/>
                  </a:moveTo>
                  <a:cubicBezTo>
                    <a:pt x="1160" y="18"/>
                    <a:pt x="1109" y="51"/>
                    <a:pt x="1109" y="119"/>
                  </a:cubicBezTo>
                  <a:cubicBezTo>
                    <a:pt x="1109" y="135"/>
                    <a:pt x="1109" y="152"/>
                    <a:pt x="1109" y="169"/>
                  </a:cubicBezTo>
                  <a:lnTo>
                    <a:pt x="1109" y="186"/>
                  </a:lnTo>
                  <a:cubicBezTo>
                    <a:pt x="1075" y="219"/>
                    <a:pt x="975" y="219"/>
                    <a:pt x="958" y="219"/>
                  </a:cubicBezTo>
                  <a:cubicBezTo>
                    <a:pt x="840" y="219"/>
                    <a:pt x="723" y="203"/>
                    <a:pt x="605" y="203"/>
                  </a:cubicBezTo>
                  <a:cubicBezTo>
                    <a:pt x="420" y="203"/>
                    <a:pt x="202" y="203"/>
                    <a:pt x="34" y="85"/>
                  </a:cubicBezTo>
                  <a:lnTo>
                    <a:pt x="0" y="68"/>
                  </a:lnTo>
                  <a:lnTo>
                    <a:pt x="0" y="68"/>
                  </a:lnTo>
                  <a:cubicBezTo>
                    <a:pt x="135" y="303"/>
                    <a:pt x="403" y="320"/>
                    <a:pt x="639" y="371"/>
                  </a:cubicBezTo>
                  <a:cubicBezTo>
                    <a:pt x="622" y="404"/>
                    <a:pt x="622" y="455"/>
                    <a:pt x="689" y="471"/>
                  </a:cubicBezTo>
                  <a:cubicBezTo>
                    <a:pt x="773" y="505"/>
                    <a:pt x="857" y="522"/>
                    <a:pt x="941" y="555"/>
                  </a:cubicBezTo>
                  <a:cubicBezTo>
                    <a:pt x="958" y="572"/>
                    <a:pt x="991" y="589"/>
                    <a:pt x="1025" y="606"/>
                  </a:cubicBezTo>
                  <a:cubicBezTo>
                    <a:pt x="1075" y="623"/>
                    <a:pt x="1126" y="639"/>
                    <a:pt x="1160" y="656"/>
                  </a:cubicBezTo>
                  <a:cubicBezTo>
                    <a:pt x="1260" y="690"/>
                    <a:pt x="1361" y="740"/>
                    <a:pt x="1445" y="791"/>
                  </a:cubicBezTo>
                  <a:cubicBezTo>
                    <a:pt x="1461" y="800"/>
                    <a:pt x="1477" y="804"/>
                    <a:pt x="1492" y="804"/>
                  </a:cubicBezTo>
                  <a:cubicBezTo>
                    <a:pt x="1557" y="804"/>
                    <a:pt x="1607" y="728"/>
                    <a:pt x="1580" y="673"/>
                  </a:cubicBezTo>
                  <a:cubicBezTo>
                    <a:pt x="1580" y="656"/>
                    <a:pt x="1580" y="639"/>
                    <a:pt x="1563" y="639"/>
                  </a:cubicBezTo>
                  <a:cubicBezTo>
                    <a:pt x="1563" y="639"/>
                    <a:pt x="1546" y="623"/>
                    <a:pt x="1546" y="623"/>
                  </a:cubicBezTo>
                  <a:lnTo>
                    <a:pt x="1529" y="623"/>
                  </a:lnTo>
                  <a:cubicBezTo>
                    <a:pt x="1529" y="606"/>
                    <a:pt x="1512" y="606"/>
                    <a:pt x="1496" y="606"/>
                  </a:cubicBezTo>
                  <a:cubicBezTo>
                    <a:pt x="1496" y="589"/>
                    <a:pt x="1496" y="589"/>
                    <a:pt x="1496" y="589"/>
                  </a:cubicBezTo>
                  <a:cubicBezTo>
                    <a:pt x="1445" y="555"/>
                    <a:pt x="1395" y="539"/>
                    <a:pt x="1344" y="505"/>
                  </a:cubicBezTo>
                  <a:cubicBezTo>
                    <a:pt x="1344" y="488"/>
                    <a:pt x="1344" y="488"/>
                    <a:pt x="1344" y="471"/>
                  </a:cubicBezTo>
                  <a:cubicBezTo>
                    <a:pt x="1328" y="438"/>
                    <a:pt x="1311" y="404"/>
                    <a:pt x="1311" y="371"/>
                  </a:cubicBezTo>
                  <a:lnTo>
                    <a:pt x="1210" y="1"/>
                  </a:ln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4" name="Google Shape;1254;p19"/>
            <p:cNvSpPr/>
            <p:nvPr/>
          </p:nvSpPr>
          <p:spPr>
            <a:xfrm>
              <a:off x="3504874" y="573358"/>
              <a:ext cx="81977" cy="19296"/>
            </a:xfrm>
            <a:custGeom>
              <a:avLst/>
              <a:gdLst/>
              <a:ahLst/>
              <a:cxnLst/>
              <a:rect l="l" t="t" r="r" b="b"/>
              <a:pathLst>
                <a:path w="2566" h="604" extrusionOk="0">
                  <a:moveTo>
                    <a:pt x="2118" y="0"/>
                  </a:moveTo>
                  <a:cubicBezTo>
                    <a:pt x="2071" y="0"/>
                    <a:pt x="2026" y="26"/>
                    <a:pt x="2017" y="72"/>
                  </a:cubicBezTo>
                  <a:cubicBezTo>
                    <a:pt x="2000" y="89"/>
                    <a:pt x="2000" y="106"/>
                    <a:pt x="2000" y="106"/>
                  </a:cubicBezTo>
                  <a:cubicBezTo>
                    <a:pt x="1950" y="156"/>
                    <a:pt x="1866" y="173"/>
                    <a:pt x="1799" y="190"/>
                  </a:cubicBezTo>
                  <a:cubicBezTo>
                    <a:pt x="1715" y="207"/>
                    <a:pt x="1631" y="224"/>
                    <a:pt x="1547" y="240"/>
                  </a:cubicBezTo>
                  <a:cubicBezTo>
                    <a:pt x="1362" y="274"/>
                    <a:pt x="1194" y="324"/>
                    <a:pt x="1026" y="375"/>
                  </a:cubicBezTo>
                  <a:cubicBezTo>
                    <a:pt x="875" y="402"/>
                    <a:pt x="735" y="430"/>
                    <a:pt x="588" y="430"/>
                  </a:cubicBezTo>
                  <a:cubicBezTo>
                    <a:pt x="555" y="430"/>
                    <a:pt x="522" y="428"/>
                    <a:pt x="488" y="425"/>
                  </a:cubicBezTo>
                  <a:cubicBezTo>
                    <a:pt x="354" y="425"/>
                    <a:pt x="186" y="425"/>
                    <a:pt x="68" y="341"/>
                  </a:cubicBezTo>
                  <a:cubicBezTo>
                    <a:pt x="51" y="324"/>
                    <a:pt x="34" y="308"/>
                    <a:pt x="18" y="274"/>
                  </a:cubicBezTo>
                  <a:cubicBezTo>
                    <a:pt x="18" y="274"/>
                    <a:pt x="1" y="274"/>
                    <a:pt x="1" y="291"/>
                  </a:cubicBezTo>
                  <a:cubicBezTo>
                    <a:pt x="51" y="425"/>
                    <a:pt x="186" y="509"/>
                    <a:pt x="337" y="560"/>
                  </a:cubicBezTo>
                  <a:cubicBezTo>
                    <a:pt x="454" y="592"/>
                    <a:pt x="578" y="603"/>
                    <a:pt x="704" y="603"/>
                  </a:cubicBezTo>
                  <a:cubicBezTo>
                    <a:pt x="777" y="603"/>
                    <a:pt x="851" y="599"/>
                    <a:pt x="925" y="593"/>
                  </a:cubicBezTo>
                  <a:lnTo>
                    <a:pt x="942" y="593"/>
                  </a:lnTo>
                  <a:cubicBezTo>
                    <a:pt x="1210" y="526"/>
                    <a:pt x="1479" y="476"/>
                    <a:pt x="1748" y="459"/>
                  </a:cubicBezTo>
                  <a:lnTo>
                    <a:pt x="1765" y="459"/>
                  </a:lnTo>
                  <a:cubicBezTo>
                    <a:pt x="1765" y="442"/>
                    <a:pt x="1782" y="442"/>
                    <a:pt x="1799" y="442"/>
                  </a:cubicBezTo>
                  <a:cubicBezTo>
                    <a:pt x="1866" y="425"/>
                    <a:pt x="1916" y="409"/>
                    <a:pt x="1983" y="392"/>
                  </a:cubicBezTo>
                  <a:cubicBezTo>
                    <a:pt x="1983" y="409"/>
                    <a:pt x="2000" y="425"/>
                    <a:pt x="2017" y="442"/>
                  </a:cubicBezTo>
                  <a:lnTo>
                    <a:pt x="2219" y="442"/>
                  </a:lnTo>
                  <a:cubicBezTo>
                    <a:pt x="2269" y="404"/>
                    <a:pt x="2329" y="385"/>
                    <a:pt x="2391" y="385"/>
                  </a:cubicBezTo>
                  <a:cubicBezTo>
                    <a:pt x="2412" y="385"/>
                    <a:pt x="2433" y="387"/>
                    <a:pt x="2454" y="392"/>
                  </a:cubicBezTo>
                  <a:cubicBezTo>
                    <a:pt x="2459" y="393"/>
                    <a:pt x="2465" y="393"/>
                    <a:pt x="2470" y="393"/>
                  </a:cubicBezTo>
                  <a:cubicBezTo>
                    <a:pt x="2542" y="393"/>
                    <a:pt x="2566" y="289"/>
                    <a:pt x="2487" y="257"/>
                  </a:cubicBezTo>
                  <a:cubicBezTo>
                    <a:pt x="2370" y="224"/>
                    <a:pt x="2286" y="156"/>
                    <a:pt x="2219" y="56"/>
                  </a:cubicBezTo>
                  <a:cubicBezTo>
                    <a:pt x="2196" y="18"/>
                    <a:pt x="2156" y="0"/>
                    <a:pt x="2118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5" name="Google Shape;1255;p19"/>
            <p:cNvSpPr/>
            <p:nvPr/>
          </p:nvSpPr>
          <p:spPr>
            <a:xfrm>
              <a:off x="4750216" y="593357"/>
              <a:ext cx="125074" cy="35526"/>
            </a:xfrm>
            <a:custGeom>
              <a:avLst/>
              <a:gdLst/>
              <a:ahLst/>
              <a:cxnLst/>
              <a:rect l="l" t="t" r="r" b="b"/>
              <a:pathLst>
                <a:path w="3915" h="1112" extrusionOk="0">
                  <a:moveTo>
                    <a:pt x="17" y="1"/>
                  </a:moveTo>
                  <a:cubicBezTo>
                    <a:pt x="17" y="1"/>
                    <a:pt x="0" y="18"/>
                    <a:pt x="17" y="18"/>
                  </a:cubicBezTo>
                  <a:cubicBezTo>
                    <a:pt x="353" y="337"/>
                    <a:pt x="706" y="623"/>
                    <a:pt x="1109" y="841"/>
                  </a:cubicBezTo>
                  <a:cubicBezTo>
                    <a:pt x="1546" y="1009"/>
                    <a:pt x="2016" y="1093"/>
                    <a:pt x="2520" y="1110"/>
                  </a:cubicBezTo>
                  <a:cubicBezTo>
                    <a:pt x="2560" y="1111"/>
                    <a:pt x="2601" y="1112"/>
                    <a:pt x="2641" y="1112"/>
                  </a:cubicBezTo>
                  <a:cubicBezTo>
                    <a:pt x="3071" y="1112"/>
                    <a:pt x="3500" y="1031"/>
                    <a:pt x="3915" y="908"/>
                  </a:cubicBezTo>
                  <a:lnTo>
                    <a:pt x="3915" y="908"/>
                  </a:lnTo>
                  <a:cubicBezTo>
                    <a:pt x="3730" y="925"/>
                    <a:pt x="3545" y="959"/>
                    <a:pt x="3344" y="975"/>
                  </a:cubicBezTo>
                  <a:cubicBezTo>
                    <a:pt x="3162" y="991"/>
                    <a:pt x="2985" y="999"/>
                    <a:pt x="2807" y="999"/>
                  </a:cubicBezTo>
                  <a:cubicBezTo>
                    <a:pt x="2590" y="999"/>
                    <a:pt x="2373" y="986"/>
                    <a:pt x="2151" y="959"/>
                  </a:cubicBezTo>
                  <a:cubicBezTo>
                    <a:pt x="2067" y="942"/>
                    <a:pt x="1983" y="942"/>
                    <a:pt x="1882" y="908"/>
                  </a:cubicBezTo>
                  <a:lnTo>
                    <a:pt x="1865" y="908"/>
                  </a:lnTo>
                  <a:cubicBezTo>
                    <a:pt x="1328" y="791"/>
                    <a:pt x="840" y="555"/>
                    <a:pt x="387" y="253"/>
                  </a:cubicBezTo>
                  <a:cubicBezTo>
                    <a:pt x="252" y="169"/>
                    <a:pt x="135" y="85"/>
                    <a:pt x="17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6" name="Google Shape;1256;p19"/>
            <p:cNvSpPr/>
            <p:nvPr/>
          </p:nvSpPr>
          <p:spPr>
            <a:xfrm>
              <a:off x="4933242" y="587798"/>
              <a:ext cx="125650" cy="39487"/>
            </a:xfrm>
            <a:custGeom>
              <a:avLst/>
              <a:gdLst/>
              <a:ahLst/>
              <a:cxnLst/>
              <a:rect l="l" t="t" r="r" b="b"/>
              <a:pathLst>
                <a:path w="3933" h="1236" extrusionOk="0">
                  <a:moveTo>
                    <a:pt x="28" y="0"/>
                  </a:moveTo>
                  <a:cubicBezTo>
                    <a:pt x="19" y="0"/>
                    <a:pt x="1" y="16"/>
                    <a:pt x="1" y="41"/>
                  </a:cubicBezTo>
                  <a:cubicBezTo>
                    <a:pt x="101" y="276"/>
                    <a:pt x="269" y="494"/>
                    <a:pt x="454" y="662"/>
                  </a:cubicBezTo>
                  <a:cubicBezTo>
                    <a:pt x="454" y="679"/>
                    <a:pt x="454" y="679"/>
                    <a:pt x="454" y="679"/>
                  </a:cubicBezTo>
                  <a:cubicBezTo>
                    <a:pt x="740" y="897"/>
                    <a:pt x="1059" y="1049"/>
                    <a:pt x="1429" y="1133"/>
                  </a:cubicBezTo>
                  <a:cubicBezTo>
                    <a:pt x="1752" y="1201"/>
                    <a:pt x="2076" y="1236"/>
                    <a:pt x="2402" y="1236"/>
                  </a:cubicBezTo>
                  <a:cubicBezTo>
                    <a:pt x="2636" y="1236"/>
                    <a:pt x="2871" y="1218"/>
                    <a:pt x="3109" y="1183"/>
                  </a:cubicBezTo>
                  <a:cubicBezTo>
                    <a:pt x="3395" y="1149"/>
                    <a:pt x="3663" y="1082"/>
                    <a:pt x="3932" y="998"/>
                  </a:cubicBezTo>
                  <a:lnTo>
                    <a:pt x="3932" y="998"/>
                  </a:lnTo>
                  <a:cubicBezTo>
                    <a:pt x="3731" y="1015"/>
                    <a:pt x="3512" y="1049"/>
                    <a:pt x="3311" y="1065"/>
                  </a:cubicBezTo>
                  <a:cubicBezTo>
                    <a:pt x="3075" y="1099"/>
                    <a:pt x="2840" y="1099"/>
                    <a:pt x="2622" y="1099"/>
                  </a:cubicBezTo>
                  <a:lnTo>
                    <a:pt x="2571" y="1099"/>
                  </a:lnTo>
                  <a:cubicBezTo>
                    <a:pt x="2353" y="1099"/>
                    <a:pt x="2134" y="1082"/>
                    <a:pt x="1933" y="1049"/>
                  </a:cubicBezTo>
                  <a:cubicBezTo>
                    <a:pt x="1194" y="948"/>
                    <a:pt x="572" y="629"/>
                    <a:pt x="101" y="74"/>
                  </a:cubicBezTo>
                  <a:cubicBezTo>
                    <a:pt x="68" y="57"/>
                    <a:pt x="51" y="41"/>
                    <a:pt x="34" y="7"/>
                  </a:cubicBezTo>
                  <a:cubicBezTo>
                    <a:pt x="34" y="2"/>
                    <a:pt x="32" y="0"/>
                    <a:pt x="28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7" name="Google Shape;1257;p19"/>
            <p:cNvSpPr/>
            <p:nvPr/>
          </p:nvSpPr>
          <p:spPr>
            <a:xfrm>
              <a:off x="4214106" y="584571"/>
              <a:ext cx="136767" cy="44183"/>
            </a:xfrm>
            <a:custGeom>
              <a:avLst/>
              <a:gdLst/>
              <a:ahLst/>
              <a:cxnLst/>
              <a:rect l="l" t="t" r="r" b="b"/>
              <a:pathLst>
                <a:path w="4281" h="1383" extrusionOk="0">
                  <a:moveTo>
                    <a:pt x="16" y="0"/>
                  </a:moveTo>
                  <a:cubicBezTo>
                    <a:pt x="6" y="0"/>
                    <a:pt x="1" y="12"/>
                    <a:pt x="13" y="24"/>
                  </a:cubicBezTo>
                  <a:cubicBezTo>
                    <a:pt x="63" y="108"/>
                    <a:pt x="130" y="192"/>
                    <a:pt x="198" y="259"/>
                  </a:cubicBezTo>
                  <a:cubicBezTo>
                    <a:pt x="214" y="276"/>
                    <a:pt x="231" y="293"/>
                    <a:pt x="231" y="293"/>
                  </a:cubicBezTo>
                  <a:cubicBezTo>
                    <a:pt x="265" y="343"/>
                    <a:pt x="298" y="377"/>
                    <a:pt x="349" y="410"/>
                  </a:cubicBezTo>
                  <a:cubicBezTo>
                    <a:pt x="366" y="427"/>
                    <a:pt x="382" y="444"/>
                    <a:pt x="399" y="461"/>
                  </a:cubicBezTo>
                  <a:cubicBezTo>
                    <a:pt x="803" y="814"/>
                    <a:pt x="1290" y="1049"/>
                    <a:pt x="1827" y="1217"/>
                  </a:cubicBezTo>
                  <a:cubicBezTo>
                    <a:pt x="2235" y="1319"/>
                    <a:pt x="2650" y="1382"/>
                    <a:pt x="3072" y="1382"/>
                  </a:cubicBezTo>
                  <a:cubicBezTo>
                    <a:pt x="3277" y="1382"/>
                    <a:pt x="3484" y="1367"/>
                    <a:pt x="3692" y="1334"/>
                  </a:cubicBezTo>
                  <a:cubicBezTo>
                    <a:pt x="3894" y="1284"/>
                    <a:pt x="4079" y="1250"/>
                    <a:pt x="4281" y="1183"/>
                  </a:cubicBezTo>
                  <a:lnTo>
                    <a:pt x="4230" y="1183"/>
                  </a:lnTo>
                  <a:cubicBezTo>
                    <a:pt x="3995" y="1234"/>
                    <a:pt x="3743" y="1234"/>
                    <a:pt x="3508" y="1234"/>
                  </a:cubicBezTo>
                  <a:cubicBezTo>
                    <a:pt x="3222" y="1217"/>
                    <a:pt x="2936" y="1166"/>
                    <a:pt x="2634" y="1099"/>
                  </a:cubicBezTo>
                  <a:cubicBezTo>
                    <a:pt x="2197" y="998"/>
                    <a:pt x="1727" y="948"/>
                    <a:pt x="1290" y="797"/>
                  </a:cubicBezTo>
                  <a:cubicBezTo>
                    <a:pt x="1038" y="713"/>
                    <a:pt x="786" y="578"/>
                    <a:pt x="551" y="427"/>
                  </a:cubicBezTo>
                  <a:cubicBezTo>
                    <a:pt x="366" y="310"/>
                    <a:pt x="181" y="158"/>
                    <a:pt x="30" y="7"/>
                  </a:cubicBezTo>
                  <a:cubicBezTo>
                    <a:pt x="25" y="2"/>
                    <a:pt x="20" y="0"/>
                    <a:pt x="16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" name="Google Shape;1258;p19"/>
            <p:cNvSpPr/>
            <p:nvPr/>
          </p:nvSpPr>
          <p:spPr>
            <a:xfrm>
              <a:off x="4006863" y="576584"/>
              <a:ext cx="187276" cy="50573"/>
            </a:xfrm>
            <a:custGeom>
              <a:avLst/>
              <a:gdLst/>
              <a:ahLst/>
              <a:cxnLst/>
              <a:rect l="l" t="t" r="r" b="b"/>
              <a:pathLst>
                <a:path w="5862" h="1583" extrusionOk="0">
                  <a:moveTo>
                    <a:pt x="22" y="0"/>
                  </a:moveTo>
                  <a:cubicBezTo>
                    <a:pt x="9" y="0"/>
                    <a:pt x="1" y="25"/>
                    <a:pt x="14" y="39"/>
                  </a:cubicBezTo>
                  <a:cubicBezTo>
                    <a:pt x="317" y="291"/>
                    <a:pt x="670" y="526"/>
                    <a:pt x="1022" y="744"/>
                  </a:cubicBezTo>
                  <a:cubicBezTo>
                    <a:pt x="1022" y="744"/>
                    <a:pt x="1039" y="761"/>
                    <a:pt x="1039" y="761"/>
                  </a:cubicBezTo>
                  <a:cubicBezTo>
                    <a:pt x="1964" y="1257"/>
                    <a:pt x="2911" y="1582"/>
                    <a:pt x="3930" y="1582"/>
                  </a:cubicBezTo>
                  <a:cubicBezTo>
                    <a:pt x="4188" y="1582"/>
                    <a:pt x="4451" y="1561"/>
                    <a:pt x="4719" y="1517"/>
                  </a:cubicBezTo>
                  <a:cubicBezTo>
                    <a:pt x="5156" y="1450"/>
                    <a:pt x="5525" y="1299"/>
                    <a:pt x="5861" y="1064"/>
                  </a:cubicBezTo>
                  <a:lnTo>
                    <a:pt x="5861" y="1064"/>
                  </a:lnTo>
                  <a:cubicBezTo>
                    <a:pt x="5576" y="1215"/>
                    <a:pt x="5240" y="1316"/>
                    <a:pt x="4904" y="1349"/>
                  </a:cubicBezTo>
                  <a:lnTo>
                    <a:pt x="4887" y="1349"/>
                  </a:lnTo>
                  <a:cubicBezTo>
                    <a:pt x="4680" y="1380"/>
                    <a:pt x="4469" y="1392"/>
                    <a:pt x="4260" y="1392"/>
                  </a:cubicBezTo>
                  <a:cubicBezTo>
                    <a:pt x="3891" y="1392"/>
                    <a:pt x="3529" y="1352"/>
                    <a:pt x="3207" y="1299"/>
                  </a:cubicBezTo>
                  <a:cubicBezTo>
                    <a:pt x="2232" y="1114"/>
                    <a:pt x="1291" y="711"/>
                    <a:pt x="418" y="223"/>
                  </a:cubicBezTo>
                  <a:lnTo>
                    <a:pt x="401" y="223"/>
                  </a:lnTo>
                  <a:cubicBezTo>
                    <a:pt x="283" y="156"/>
                    <a:pt x="149" y="72"/>
                    <a:pt x="31" y="5"/>
                  </a:cubicBezTo>
                  <a:cubicBezTo>
                    <a:pt x="28" y="2"/>
                    <a:pt x="25" y="0"/>
                    <a:pt x="22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" name="Google Shape;1259;p19"/>
            <p:cNvSpPr/>
            <p:nvPr/>
          </p:nvSpPr>
          <p:spPr>
            <a:xfrm>
              <a:off x="4443169" y="442054"/>
              <a:ext cx="270020" cy="149003"/>
            </a:xfrm>
            <a:custGeom>
              <a:avLst/>
              <a:gdLst/>
              <a:ahLst/>
              <a:cxnLst/>
              <a:rect l="l" t="t" r="r" b="b"/>
              <a:pathLst>
                <a:path w="8452" h="4664" extrusionOk="0">
                  <a:moveTo>
                    <a:pt x="1380" y="0"/>
                  </a:moveTo>
                  <a:cubicBezTo>
                    <a:pt x="1098" y="0"/>
                    <a:pt x="817" y="93"/>
                    <a:pt x="572" y="301"/>
                  </a:cubicBezTo>
                  <a:cubicBezTo>
                    <a:pt x="0" y="772"/>
                    <a:pt x="168" y="1629"/>
                    <a:pt x="370" y="2267"/>
                  </a:cubicBezTo>
                  <a:cubicBezTo>
                    <a:pt x="589" y="2973"/>
                    <a:pt x="1126" y="3376"/>
                    <a:pt x="1714" y="3796"/>
                  </a:cubicBezTo>
                  <a:cubicBezTo>
                    <a:pt x="2516" y="4370"/>
                    <a:pt x="3496" y="4663"/>
                    <a:pt x="4479" y="4663"/>
                  </a:cubicBezTo>
                  <a:cubicBezTo>
                    <a:pt x="4877" y="4663"/>
                    <a:pt x="5275" y="4615"/>
                    <a:pt x="5663" y="4519"/>
                  </a:cubicBezTo>
                  <a:cubicBezTo>
                    <a:pt x="6318" y="4367"/>
                    <a:pt x="7024" y="4065"/>
                    <a:pt x="7494" y="3578"/>
                  </a:cubicBezTo>
                  <a:cubicBezTo>
                    <a:pt x="8015" y="3023"/>
                    <a:pt x="8452" y="2149"/>
                    <a:pt x="8284" y="1377"/>
                  </a:cubicBezTo>
                  <a:cubicBezTo>
                    <a:pt x="8127" y="677"/>
                    <a:pt x="7533" y="280"/>
                    <a:pt x="6873" y="280"/>
                  </a:cubicBezTo>
                  <a:cubicBezTo>
                    <a:pt x="6757" y="280"/>
                    <a:pt x="6638" y="293"/>
                    <a:pt x="6520" y="318"/>
                  </a:cubicBezTo>
                  <a:cubicBezTo>
                    <a:pt x="5764" y="469"/>
                    <a:pt x="5142" y="1041"/>
                    <a:pt x="4520" y="1444"/>
                  </a:cubicBezTo>
                  <a:cubicBezTo>
                    <a:pt x="4312" y="1572"/>
                    <a:pt x="4058" y="1731"/>
                    <a:pt x="3816" y="1731"/>
                  </a:cubicBezTo>
                  <a:cubicBezTo>
                    <a:pt x="3804" y="1731"/>
                    <a:pt x="3793" y="1730"/>
                    <a:pt x="3781" y="1729"/>
                  </a:cubicBezTo>
                  <a:cubicBezTo>
                    <a:pt x="3562" y="1696"/>
                    <a:pt x="3411" y="1477"/>
                    <a:pt x="3294" y="1276"/>
                  </a:cubicBezTo>
                  <a:cubicBezTo>
                    <a:pt x="3092" y="957"/>
                    <a:pt x="2857" y="688"/>
                    <a:pt x="2504" y="520"/>
                  </a:cubicBezTo>
                  <a:cubicBezTo>
                    <a:pt x="2470" y="486"/>
                    <a:pt x="2420" y="436"/>
                    <a:pt x="2386" y="402"/>
                  </a:cubicBezTo>
                  <a:cubicBezTo>
                    <a:pt x="2096" y="149"/>
                    <a:pt x="1737" y="0"/>
                    <a:pt x="1380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" name="Google Shape;1260;p19"/>
            <p:cNvSpPr/>
            <p:nvPr/>
          </p:nvSpPr>
          <p:spPr>
            <a:xfrm>
              <a:off x="3529154" y="537992"/>
              <a:ext cx="14951" cy="9648"/>
            </a:xfrm>
            <a:custGeom>
              <a:avLst/>
              <a:gdLst/>
              <a:ahLst/>
              <a:cxnLst/>
              <a:rect l="l" t="t" r="r" b="b"/>
              <a:pathLst>
                <a:path w="468" h="302" extrusionOk="0">
                  <a:moveTo>
                    <a:pt x="65" y="1"/>
                  </a:moveTo>
                  <a:cubicBezTo>
                    <a:pt x="24" y="1"/>
                    <a:pt x="0" y="57"/>
                    <a:pt x="30" y="87"/>
                  </a:cubicBezTo>
                  <a:cubicBezTo>
                    <a:pt x="64" y="104"/>
                    <a:pt x="81" y="138"/>
                    <a:pt x="114" y="155"/>
                  </a:cubicBezTo>
                  <a:cubicBezTo>
                    <a:pt x="148" y="188"/>
                    <a:pt x="182" y="205"/>
                    <a:pt x="215" y="222"/>
                  </a:cubicBezTo>
                  <a:cubicBezTo>
                    <a:pt x="249" y="239"/>
                    <a:pt x="282" y="255"/>
                    <a:pt x="316" y="289"/>
                  </a:cubicBezTo>
                  <a:cubicBezTo>
                    <a:pt x="333" y="297"/>
                    <a:pt x="350" y="302"/>
                    <a:pt x="366" y="302"/>
                  </a:cubicBezTo>
                  <a:cubicBezTo>
                    <a:pt x="383" y="302"/>
                    <a:pt x="400" y="297"/>
                    <a:pt x="417" y="289"/>
                  </a:cubicBezTo>
                  <a:cubicBezTo>
                    <a:pt x="434" y="289"/>
                    <a:pt x="450" y="272"/>
                    <a:pt x="450" y="272"/>
                  </a:cubicBezTo>
                  <a:cubicBezTo>
                    <a:pt x="467" y="272"/>
                    <a:pt x="467" y="255"/>
                    <a:pt x="467" y="239"/>
                  </a:cubicBezTo>
                  <a:cubicBezTo>
                    <a:pt x="467" y="222"/>
                    <a:pt x="467" y="205"/>
                    <a:pt x="467" y="188"/>
                  </a:cubicBezTo>
                  <a:cubicBezTo>
                    <a:pt x="450" y="155"/>
                    <a:pt x="434" y="138"/>
                    <a:pt x="400" y="121"/>
                  </a:cubicBezTo>
                  <a:cubicBezTo>
                    <a:pt x="366" y="104"/>
                    <a:pt x="333" y="87"/>
                    <a:pt x="299" y="71"/>
                  </a:cubicBezTo>
                  <a:cubicBezTo>
                    <a:pt x="282" y="71"/>
                    <a:pt x="266" y="54"/>
                    <a:pt x="249" y="54"/>
                  </a:cubicBezTo>
                  <a:cubicBezTo>
                    <a:pt x="232" y="37"/>
                    <a:pt x="215" y="37"/>
                    <a:pt x="198" y="20"/>
                  </a:cubicBezTo>
                  <a:cubicBezTo>
                    <a:pt x="165" y="20"/>
                    <a:pt x="114" y="3"/>
                    <a:pt x="81" y="3"/>
                  </a:cubicBezTo>
                  <a:cubicBezTo>
                    <a:pt x="75" y="2"/>
                    <a:pt x="70" y="1"/>
                    <a:pt x="65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" name="Google Shape;1261;p19"/>
            <p:cNvSpPr/>
            <p:nvPr/>
          </p:nvSpPr>
          <p:spPr>
            <a:xfrm>
              <a:off x="3518835" y="573294"/>
              <a:ext cx="31692" cy="9904"/>
            </a:xfrm>
            <a:custGeom>
              <a:avLst/>
              <a:gdLst/>
              <a:ahLst/>
              <a:cxnLst/>
              <a:rect l="l" t="t" r="r" b="b"/>
              <a:pathLst>
                <a:path w="992" h="310" extrusionOk="0">
                  <a:moveTo>
                    <a:pt x="713" y="1"/>
                  </a:moveTo>
                  <a:cubicBezTo>
                    <a:pt x="644" y="1"/>
                    <a:pt x="583" y="16"/>
                    <a:pt x="521" y="41"/>
                  </a:cubicBezTo>
                  <a:cubicBezTo>
                    <a:pt x="437" y="58"/>
                    <a:pt x="370" y="91"/>
                    <a:pt x="286" y="125"/>
                  </a:cubicBezTo>
                  <a:cubicBezTo>
                    <a:pt x="219" y="158"/>
                    <a:pt x="135" y="175"/>
                    <a:pt x="51" y="192"/>
                  </a:cubicBezTo>
                  <a:cubicBezTo>
                    <a:pt x="1" y="192"/>
                    <a:pt x="17" y="259"/>
                    <a:pt x="51" y="276"/>
                  </a:cubicBezTo>
                  <a:cubicBezTo>
                    <a:pt x="135" y="310"/>
                    <a:pt x="219" y="310"/>
                    <a:pt x="303" y="310"/>
                  </a:cubicBezTo>
                  <a:cubicBezTo>
                    <a:pt x="387" y="293"/>
                    <a:pt x="454" y="276"/>
                    <a:pt x="538" y="276"/>
                  </a:cubicBezTo>
                  <a:cubicBezTo>
                    <a:pt x="572" y="268"/>
                    <a:pt x="605" y="268"/>
                    <a:pt x="639" y="268"/>
                  </a:cubicBezTo>
                  <a:cubicBezTo>
                    <a:pt x="673" y="268"/>
                    <a:pt x="706" y="268"/>
                    <a:pt x="740" y="259"/>
                  </a:cubicBezTo>
                  <a:cubicBezTo>
                    <a:pt x="765" y="259"/>
                    <a:pt x="786" y="263"/>
                    <a:pt x="807" y="263"/>
                  </a:cubicBezTo>
                  <a:cubicBezTo>
                    <a:pt x="828" y="263"/>
                    <a:pt x="849" y="259"/>
                    <a:pt x="874" y="242"/>
                  </a:cubicBezTo>
                  <a:cubicBezTo>
                    <a:pt x="908" y="226"/>
                    <a:pt x="925" y="226"/>
                    <a:pt x="958" y="209"/>
                  </a:cubicBezTo>
                  <a:cubicBezTo>
                    <a:pt x="975" y="192"/>
                    <a:pt x="992" y="175"/>
                    <a:pt x="975" y="158"/>
                  </a:cubicBezTo>
                  <a:cubicBezTo>
                    <a:pt x="958" y="125"/>
                    <a:pt x="941" y="91"/>
                    <a:pt x="908" y="58"/>
                  </a:cubicBezTo>
                  <a:cubicBezTo>
                    <a:pt x="874" y="24"/>
                    <a:pt x="841" y="7"/>
                    <a:pt x="790" y="7"/>
                  </a:cubicBezTo>
                  <a:cubicBezTo>
                    <a:pt x="763" y="3"/>
                    <a:pt x="737" y="1"/>
                    <a:pt x="713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" name="Google Shape;1262;p19"/>
            <p:cNvSpPr/>
            <p:nvPr/>
          </p:nvSpPr>
          <p:spPr>
            <a:xfrm>
              <a:off x="3579503" y="538982"/>
              <a:ext cx="27251" cy="40126"/>
            </a:xfrm>
            <a:custGeom>
              <a:avLst/>
              <a:gdLst/>
              <a:ahLst/>
              <a:cxnLst/>
              <a:rect l="l" t="t" r="r" b="b"/>
              <a:pathLst>
                <a:path w="853" h="1256" extrusionOk="0">
                  <a:moveTo>
                    <a:pt x="237" y="1"/>
                  </a:moveTo>
                  <a:cubicBezTo>
                    <a:pt x="199" y="1"/>
                    <a:pt x="162" y="9"/>
                    <a:pt x="135" y="23"/>
                  </a:cubicBezTo>
                  <a:cubicBezTo>
                    <a:pt x="51" y="56"/>
                    <a:pt x="0" y="124"/>
                    <a:pt x="0" y="224"/>
                  </a:cubicBezTo>
                  <a:cubicBezTo>
                    <a:pt x="0" y="308"/>
                    <a:pt x="34" y="376"/>
                    <a:pt x="84" y="460"/>
                  </a:cubicBezTo>
                  <a:cubicBezTo>
                    <a:pt x="101" y="476"/>
                    <a:pt x="118" y="510"/>
                    <a:pt x="135" y="544"/>
                  </a:cubicBezTo>
                  <a:cubicBezTo>
                    <a:pt x="168" y="560"/>
                    <a:pt x="202" y="577"/>
                    <a:pt x="235" y="594"/>
                  </a:cubicBezTo>
                  <a:cubicBezTo>
                    <a:pt x="303" y="712"/>
                    <a:pt x="387" y="812"/>
                    <a:pt x="471" y="930"/>
                  </a:cubicBezTo>
                  <a:cubicBezTo>
                    <a:pt x="521" y="980"/>
                    <a:pt x="571" y="1048"/>
                    <a:pt x="622" y="1115"/>
                  </a:cubicBezTo>
                  <a:cubicBezTo>
                    <a:pt x="655" y="1132"/>
                    <a:pt x="672" y="1165"/>
                    <a:pt x="706" y="1199"/>
                  </a:cubicBezTo>
                  <a:cubicBezTo>
                    <a:pt x="723" y="1216"/>
                    <a:pt x="773" y="1232"/>
                    <a:pt x="807" y="1249"/>
                  </a:cubicBezTo>
                  <a:cubicBezTo>
                    <a:pt x="811" y="1254"/>
                    <a:pt x="817" y="1256"/>
                    <a:pt x="823" y="1256"/>
                  </a:cubicBezTo>
                  <a:cubicBezTo>
                    <a:pt x="838" y="1256"/>
                    <a:pt x="853" y="1240"/>
                    <a:pt x="840" y="1216"/>
                  </a:cubicBezTo>
                  <a:cubicBezTo>
                    <a:pt x="840" y="1182"/>
                    <a:pt x="823" y="1148"/>
                    <a:pt x="807" y="1115"/>
                  </a:cubicBezTo>
                  <a:cubicBezTo>
                    <a:pt x="790" y="1081"/>
                    <a:pt x="773" y="1048"/>
                    <a:pt x="756" y="1031"/>
                  </a:cubicBezTo>
                  <a:cubicBezTo>
                    <a:pt x="706" y="964"/>
                    <a:pt x="672" y="896"/>
                    <a:pt x="622" y="829"/>
                  </a:cubicBezTo>
                  <a:cubicBezTo>
                    <a:pt x="555" y="712"/>
                    <a:pt x="521" y="594"/>
                    <a:pt x="471" y="476"/>
                  </a:cubicBezTo>
                  <a:cubicBezTo>
                    <a:pt x="487" y="443"/>
                    <a:pt x="504" y="426"/>
                    <a:pt x="504" y="392"/>
                  </a:cubicBezTo>
                  <a:cubicBezTo>
                    <a:pt x="504" y="359"/>
                    <a:pt x="487" y="308"/>
                    <a:pt x="471" y="275"/>
                  </a:cubicBezTo>
                  <a:cubicBezTo>
                    <a:pt x="471" y="258"/>
                    <a:pt x="471" y="224"/>
                    <a:pt x="454" y="208"/>
                  </a:cubicBezTo>
                  <a:cubicBezTo>
                    <a:pt x="437" y="140"/>
                    <a:pt x="420" y="107"/>
                    <a:pt x="387" y="56"/>
                  </a:cubicBezTo>
                  <a:cubicBezTo>
                    <a:pt x="347" y="17"/>
                    <a:pt x="291" y="1"/>
                    <a:pt x="23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" name="Google Shape;1263;p19"/>
            <p:cNvSpPr/>
            <p:nvPr/>
          </p:nvSpPr>
          <p:spPr>
            <a:xfrm>
              <a:off x="3578960" y="604634"/>
              <a:ext cx="2716" cy="5399"/>
            </a:xfrm>
            <a:custGeom>
              <a:avLst/>
              <a:gdLst/>
              <a:ahLst/>
              <a:cxnLst/>
              <a:rect l="l" t="t" r="r" b="b"/>
              <a:pathLst>
                <a:path w="85" h="169" extrusionOk="0">
                  <a:moveTo>
                    <a:pt x="34" y="1"/>
                  </a:moveTo>
                  <a:cubicBezTo>
                    <a:pt x="17" y="1"/>
                    <a:pt x="17" y="18"/>
                    <a:pt x="0" y="18"/>
                  </a:cubicBezTo>
                  <a:cubicBezTo>
                    <a:pt x="0" y="34"/>
                    <a:pt x="0" y="51"/>
                    <a:pt x="0" y="51"/>
                  </a:cubicBezTo>
                  <a:cubicBezTo>
                    <a:pt x="0" y="68"/>
                    <a:pt x="0" y="85"/>
                    <a:pt x="17" y="102"/>
                  </a:cubicBezTo>
                  <a:lnTo>
                    <a:pt x="17" y="135"/>
                  </a:lnTo>
                  <a:cubicBezTo>
                    <a:pt x="17" y="135"/>
                    <a:pt x="17" y="135"/>
                    <a:pt x="34" y="152"/>
                  </a:cubicBezTo>
                  <a:cubicBezTo>
                    <a:pt x="34" y="152"/>
                    <a:pt x="34" y="152"/>
                    <a:pt x="34" y="169"/>
                  </a:cubicBezTo>
                  <a:lnTo>
                    <a:pt x="68" y="169"/>
                  </a:lnTo>
                  <a:cubicBezTo>
                    <a:pt x="68" y="169"/>
                    <a:pt x="84" y="169"/>
                    <a:pt x="84" y="152"/>
                  </a:cubicBezTo>
                  <a:cubicBezTo>
                    <a:pt x="84" y="152"/>
                    <a:pt x="84" y="135"/>
                    <a:pt x="84" y="135"/>
                  </a:cubicBezTo>
                  <a:cubicBezTo>
                    <a:pt x="84" y="135"/>
                    <a:pt x="84" y="135"/>
                    <a:pt x="84" y="118"/>
                  </a:cubicBezTo>
                  <a:lnTo>
                    <a:pt x="84" y="102"/>
                  </a:lnTo>
                  <a:cubicBezTo>
                    <a:pt x="84" y="85"/>
                    <a:pt x="84" y="68"/>
                    <a:pt x="84" y="51"/>
                  </a:cubicBezTo>
                  <a:cubicBezTo>
                    <a:pt x="84" y="34"/>
                    <a:pt x="68" y="18"/>
                    <a:pt x="68" y="18"/>
                  </a:cubicBezTo>
                  <a:cubicBezTo>
                    <a:pt x="51" y="1"/>
                    <a:pt x="51" y="1"/>
                    <a:pt x="34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" name="Google Shape;1264;p19"/>
            <p:cNvSpPr/>
            <p:nvPr/>
          </p:nvSpPr>
          <p:spPr>
            <a:xfrm>
              <a:off x="3585413" y="631086"/>
              <a:ext cx="4856" cy="6869"/>
            </a:xfrm>
            <a:custGeom>
              <a:avLst/>
              <a:gdLst/>
              <a:ahLst/>
              <a:cxnLst/>
              <a:rect l="l" t="t" r="r" b="b"/>
              <a:pathLst>
                <a:path w="152" h="215" extrusionOk="0">
                  <a:moveTo>
                    <a:pt x="67" y="0"/>
                  </a:moveTo>
                  <a:cubicBezTo>
                    <a:pt x="63" y="0"/>
                    <a:pt x="59" y="4"/>
                    <a:pt x="50" y="13"/>
                  </a:cubicBezTo>
                  <a:cubicBezTo>
                    <a:pt x="34" y="13"/>
                    <a:pt x="17" y="13"/>
                    <a:pt x="17" y="30"/>
                  </a:cubicBezTo>
                  <a:cubicBezTo>
                    <a:pt x="0" y="46"/>
                    <a:pt x="0" y="63"/>
                    <a:pt x="0" y="80"/>
                  </a:cubicBezTo>
                  <a:cubicBezTo>
                    <a:pt x="0" y="114"/>
                    <a:pt x="17" y="147"/>
                    <a:pt x="34" y="164"/>
                  </a:cubicBezTo>
                  <a:cubicBezTo>
                    <a:pt x="50" y="181"/>
                    <a:pt x="50" y="181"/>
                    <a:pt x="67" y="198"/>
                  </a:cubicBezTo>
                  <a:cubicBezTo>
                    <a:pt x="67" y="198"/>
                    <a:pt x="84" y="214"/>
                    <a:pt x="84" y="214"/>
                  </a:cubicBezTo>
                  <a:lnTo>
                    <a:pt x="118" y="214"/>
                  </a:lnTo>
                  <a:cubicBezTo>
                    <a:pt x="134" y="214"/>
                    <a:pt x="151" y="198"/>
                    <a:pt x="151" y="181"/>
                  </a:cubicBezTo>
                  <a:cubicBezTo>
                    <a:pt x="151" y="181"/>
                    <a:pt x="151" y="181"/>
                    <a:pt x="151" y="164"/>
                  </a:cubicBezTo>
                  <a:cubicBezTo>
                    <a:pt x="151" y="147"/>
                    <a:pt x="151" y="147"/>
                    <a:pt x="134" y="130"/>
                  </a:cubicBezTo>
                  <a:cubicBezTo>
                    <a:pt x="134" y="114"/>
                    <a:pt x="134" y="97"/>
                    <a:pt x="134" y="97"/>
                  </a:cubicBezTo>
                  <a:cubicBezTo>
                    <a:pt x="134" y="80"/>
                    <a:pt x="134" y="80"/>
                    <a:pt x="134" y="63"/>
                  </a:cubicBezTo>
                  <a:cubicBezTo>
                    <a:pt x="134" y="46"/>
                    <a:pt x="118" y="30"/>
                    <a:pt x="101" y="30"/>
                  </a:cubicBezTo>
                  <a:cubicBezTo>
                    <a:pt x="101" y="13"/>
                    <a:pt x="84" y="13"/>
                    <a:pt x="84" y="13"/>
                  </a:cubicBezTo>
                  <a:cubicBezTo>
                    <a:pt x="76" y="4"/>
                    <a:pt x="71" y="0"/>
                    <a:pt x="6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5" name="Google Shape;1265;p19"/>
            <p:cNvSpPr/>
            <p:nvPr/>
          </p:nvSpPr>
          <p:spPr>
            <a:xfrm>
              <a:off x="3742147" y="564923"/>
              <a:ext cx="6294" cy="6166"/>
            </a:xfrm>
            <a:custGeom>
              <a:avLst/>
              <a:gdLst/>
              <a:ahLst/>
              <a:cxnLst/>
              <a:rect l="l" t="t" r="r" b="b"/>
              <a:pathLst>
                <a:path w="197" h="193" extrusionOk="0">
                  <a:moveTo>
                    <a:pt x="0" y="0"/>
                  </a:moveTo>
                  <a:cubicBezTo>
                    <a:pt x="0" y="17"/>
                    <a:pt x="0" y="34"/>
                    <a:pt x="17" y="34"/>
                  </a:cubicBezTo>
                  <a:cubicBezTo>
                    <a:pt x="34" y="51"/>
                    <a:pt x="51" y="51"/>
                    <a:pt x="67" y="68"/>
                  </a:cubicBezTo>
                  <a:cubicBezTo>
                    <a:pt x="67" y="68"/>
                    <a:pt x="84" y="84"/>
                    <a:pt x="84" y="84"/>
                  </a:cubicBezTo>
                  <a:cubicBezTo>
                    <a:pt x="84" y="84"/>
                    <a:pt x="101" y="101"/>
                    <a:pt x="101" y="101"/>
                  </a:cubicBezTo>
                  <a:cubicBezTo>
                    <a:pt x="101" y="101"/>
                    <a:pt x="118" y="118"/>
                    <a:pt x="118" y="118"/>
                  </a:cubicBezTo>
                  <a:cubicBezTo>
                    <a:pt x="118" y="118"/>
                    <a:pt x="118" y="118"/>
                    <a:pt x="118" y="135"/>
                  </a:cubicBezTo>
                  <a:lnTo>
                    <a:pt x="135" y="135"/>
                  </a:lnTo>
                  <a:cubicBezTo>
                    <a:pt x="135" y="152"/>
                    <a:pt x="151" y="168"/>
                    <a:pt x="168" y="185"/>
                  </a:cubicBezTo>
                  <a:cubicBezTo>
                    <a:pt x="168" y="190"/>
                    <a:pt x="171" y="192"/>
                    <a:pt x="175" y="192"/>
                  </a:cubicBezTo>
                  <a:cubicBezTo>
                    <a:pt x="184" y="192"/>
                    <a:pt x="197" y="180"/>
                    <a:pt x="185" y="168"/>
                  </a:cubicBezTo>
                  <a:cubicBezTo>
                    <a:pt x="185" y="152"/>
                    <a:pt x="185" y="135"/>
                    <a:pt x="168" y="118"/>
                  </a:cubicBezTo>
                  <a:cubicBezTo>
                    <a:pt x="168" y="101"/>
                    <a:pt x="151" y="84"/>
                    <a:pt x="135" y="68"/>
                  </a:cubicBezTo>
                  <a:cubicBezTo>
                    <a:pt x="118" y="34"/>
                    <a:pt x="84" y="17"/>
                    <a:pt x="34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6" name="Google Shape;1266;p19"/>
            <p:cNvSpPr/>
            <p:nvPr/>
          </p:nvSpPr>
          <p:spPr>
            <a:xfrm>
              <a:off x="3729783" y="590449"/>
              <a:ext cx="2716" cy="5112"/>
            </a:xfrm>
            <a:custGeom>
              <a:avLst/>
              <a:gdLst/>
              <a:ahLst/>
              <a:cxnLst/>
              <a:rect l="l" t="t" r="r" b="b"/>
              <a:pathLst>
                <a:path w="85" h="160" extrusionOk="0">
                  <a:moveTo>
                    <a:pt x="32" y="1"/>
                  </a:moveTo>
                  <a:cubicBezTo>
                    <a:pt x="27" y="1"/>
                    <a:pt x="22" y="3"/>
                    <a:pt x="18" y="8"/>
                  </a:cubicBezTo>
                  <a:cubicBezTo>
                    <a:pt x="1" y="8"/>
                    <a:pt x="1" y="25"/>
                    <a:pt x="1" y="42"/>
                  </a:cubicBezTo>
                  <a:cubicBezTo>
                    <a:pt x="18" y="75"/>
                    <a:pt x="51" y="109"/>
                    <a:pt x="68" y="159"/>
                  </a:cubicBezTo>
                  <a:cubicBezTo>
                    <a:pt x="68" y="159"/>
                    <a:pt x="85" y="159"/>
                    <a:pt x="85" y="142"/>
                  </a:cubicBezTo>
                  <a:cubicBezTo>
                    <a:pt x="68" y="109"/>
                    <a:pt x="68" y="58"/>
                    <a:pt x="51" y="25"/>
                  </a:cubicBezTo>
                  <a:cubicBezTo>
                    <a:pt x="51" y="13"/>
                    <a:pt x="43" y="1"/>
                    <a:pt x="32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7" name="Google Shape;1267;p19"/>
            <p:cNvSpPr/>
            <p:nvPr/>
          </p:nvSpPr>
          <p:spPr>
            <a:xfrm>
              <a:off x="3827127" y="557480"/>
              <a:ext cx="11118" cy="12555"/>
            </a:xfrm>
            <a:custGeom>
              <a:avLst/>
              <a:gdLst/>
              <a:ahLst/>
              <a:cxnLst/>
              <a:rect l="l" t="t" r="r" b="b"/>
              <a:pathLst>
                <a:path w="348" h="393" extrusionOk="0">
                  <a:moveTo>
                    <a:pt x="21" y="1"/>
                  </a:moveTo>
                  <a:cubicBezTo>
                    <a:pt x="12" y="1"/>
                    <a:pt x="0" y="20"/>
                    <a:pt x="12" y="32"/>
                  </a:cubicBezTo>
                  <a:cubicBezTo>
                    <a:pt x="45" y="99"/>
                    <a:pt x="79" y="166"/>
                    <a:pt x="129" y="217"/>
                  </a:cubicBezTo>
                  <a:cubicBezTo>
                    <a:pt x="146" y="250"/>
                    <a:pt x="163" y="284"/>
                    <a:pt x="196" y="301"/>
                  </a:cubicBezTo>
                  <a:cubicBezTo>
                    <a:pt x="230" y="334"/>
                    <a:pt x="247" y="351"/>
                    <a:pt x="281" y="385"/>
                  </a:cubicBezTo>
                  <a:cubicBezTo>
                    <a:pt x="292" y="385"/>
                    <a:pt x="303" y="392"/>
                    <a:pt x="314" y="392"/>
                  </a:cubicBezTo>
                  <a:cubicBezTo>
                    <a:pt x="320" y="392"/>
                    <a:pt x="325" y="390"/>
                    <a:pt x="331" y="385"/>
                  </a:cubicBezTo>
                  <a:cubicBezTo>
                    <a:pt x="348" y="368"/>
                    <a:pt x="348" y="334"/>
                    <a:pt x="331" y="334"/>
                  </a:cubicBezTo>
                  <a:cubicBezTo>
                    <a:pt x="314" y="301"/>
                    <a:pt x="281" y="267"/>
                    <a:pt x="264" y="250"/>
                  </a:cubicBezTo>
                  <a:cubicBezTo>
                    <a:pt x="230" y="217"/>
                    <a:pt x="213" y="200"/>
                    <a:pt x="180" y="166"/>
                  </a:cubicBezTo>
                  <a:cubicBezTo>
                    <a:pt x="129" y="116"/>
                    <a:pt x="79" y="65"/>
                    <a:pt x="28" y="15"/>
                  </a:cubicBezTo>
                  <a:cubicBezTo>
                    <a:pt x="28" y="5"/>
                    <a:pt x="25" y="1"/>
                    <a:pt x="21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8" name="Google Shape;1268;p19"/>
            <p:cNvSpPr/>
            <p:nvPr/>
          </p:nvSpPr>
          <p:spPr>
            <a:xfrm>
              <a:off x="3850033" y="564157"/>
              <a:ext cx="11821" cy="12076"/>
            </a:xfrm>
            <a:custGeom>
              <a:avLst/>
              <a:gdLst/>
              <a:ahLst/>
              <a:cxnLst/>
              <a:rect l="l" t="t" r="r" b="b"/>
              <a:pathLst>
                <a:path w="370" h="378" extrusionOk="0">
                  <a:moveTo>
                    <a:pt x="206" y="0"/>
                  </a:moveTo>
                  <a:cubicBezTo>
                    <a:pt x="198" y="0"/>
                    <a:pt x="191" y="2"/>
                    <a:pt x="185" y="8"/>
                  </a:cubicBezTo>
                  <a:cubicBezTo>
                    <a:pt x="152" y="8"/>
                    <a:pt x="135" y="8"/>
                    <a:pt x="118" y="24"/>
                  </a:cubicBezTo>
                  <a:cubicBezTo>
                    <a:pt x="84" y="41"/>
                    <a:pt x="68" y="58"/>
                    <a:pt x="51" y="92"/>
                  </a:cubicBezTo>
                  <a:cubicBezTo>
                    <a:pt x="51" y="92"/>
                    <a:pt x="51" y="108"/>
                    <a:pt x="51" y="108"/>
                  </a:cubicBezTo>
                  <a:cubicBezTo>
                    <a:pt x="34" y="108"/>
                    <a:pt x="34" y="125"/>
                    <a:pt x="34" y="125"/>
                  </a:cubicBezTo>
                  <a:cubicBezTo>
                    <a:pt x="17" y="159"/>
                    <a:pt x="17" y="176"/>
                    <a:pt x="17" y="209"/>
                  </a:cubicBezTo>
                  <a:cubicBezTo>
                    <a:pt x="0" y="243"/>
                    <a:pt x="17" y="260"/>
                    <a:pt x="17" y="276"/>
                  </a:cubicBezTo>
                  <a:cubicBezTo>
                    <a:pt x="34" y="293"/>
                    <a:pt x="34" y="310"/>
                    <a:pt x="51" y="327"/>
                  </a:cubicBezTo>
                  <a:lnTo>
                    <a:pt x="84" y="344"/>
                  </a:lnTo>
                  <a:cubicBezTo>
                    <a:pt x="118" y="360"/>
                    <a:pt x="135" y="377"/>
                    <a:pt x="168" y="377"/>
                  </a:cubicBezTo>
                  <a:cubicBezTo>
                    <a:pt x="202" y="377"/>
                    <a:pt x="236" y="360"/>
                    <a:pt x="269" y="344"/>
                  </a:cubicBezTo>
                  <a:cubicBezTo>
                    <a:pt x="286" y="327"/>
                    <a:pt x="303" y="310"/>
                    <a:pt x="320" y="293"/>
                  </a:cubicBezTo>
                  <a:cubicBezTo>
                    <a:pt x="353" y="276"/>
                    <a:pt x="370" y="243"/>
                    <a:pt x="370" y="226"/>
                  </a:cubicBezTo>
                  <a:lnTo>
                    <a:pt x="370" y="176"/>
                  </a:lnTo>
                  <a:cubicBezTo>
                    <a:pt x="370" y="142"/>
                    <a:pt x="370" y="108"/>
                    <a:pt x="353" y="92"/>
                  </a:cubicBezTo>
                  <a:cubicBezTo>
                    <a:pt x="336" y="58"/>
                    <a:pt x="320" y="58"/>
                    <a:pt x="303" y="41"/>
                  </a:cubicBezTo>
                  <a:cubicBezTo>
                    <a:pt x="286" y="24"/>
                    <a:pt x="269" y="8"/>
                    <a:pt x="252" y="8"/>
                  </a:cubicBezTo>
                  <a:cubicBezTo>
                    <a:pt x="241" y="8"/>
                    <a:pt x="223" y="0"/>
                    <a:pt x="206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9" name="Google Shape;1269;p19"/>
            <p:cNvSpPr/>
            <p:nvPr/>
          </p:nvSpPr>
          <p:spPr>
            <a:xfrm>
              <a:off x="3915526" y="551505"/>
              <a:ext cx="22555" cy="4568"/>
            </a:xfrm>
            <a:custGeom>
              <a:avLst/>
              <a:gdLst/>
              <a:ahLst/>
              <a:cxnLst/>
              <a:rect l="l" t="t" r="r" b="b"/>
              <a:pathLst>
                <a:path w="706" h="143" extrusionOk="0">
                  <a:moveTo>
                    <a:pt x="67" y="0"/>
                  </a:moveTo>
                  <a:cubicBezTo>
                    <a:pt x="0" y="17"/>
                    <a:pt x="0" y="118"/>
                    <a:pt x="67" y="135"/>
                  </a:cubicBezTo>
                  <a:cubicBezTo>
                    <a:pt x="84" y="140"/>
                    <a:pt x="101" y="142"/>
                    <a:pt x="118" y="142"/>
                  </a:cubicBezTo>
                  <a:cubicBezTo>
                    <a:pt x="153" y="142"/>
                    <a:pt x="191" y="135"/>
                    <a:pt x="235" y="135"/>
                  </a:cubicBezTo>
                  <a:cubicBezTo>
                    <a:pt x="286" y="135"/>
                    <a:pt x="336" y="118"/>
                    <a:pt x="387" y="118"/>
                  </a:cubicBezTo>
                  <a:cubicBezTo>
                    <a:pt x="454" y="118"/>
                    <a:pt x="504" y="101"/>
                    <a:pt x="555" y="101"/>
                  </a:cubicBezTo>
                  <a:lnTo>
                    <a:pt x="639" y="101"/>
                  </a:lnTo>
                  <a:cubicBezTo>
                    <a:pt x="655" y="84"/>
                    <a:pt x="689" y="68"/>
                    <a:pt x="706" y="68"/>
                  </a:cubicBezTo>
                  <a:cubicBezTo>
                    <a:pt x="706" y="51"/>
                    <a:pt x="706" y="51"/>
                    <a:pt x="706" y="51"/>
                  </a:cubicBezTo>
                  <a:cubicBezTo>
                    <a:pt x="689" y="51"/>
                    <a:pt x="655" y="34"/>
                    <a:pt x="639" y="17"/>
                  </a:cubicBezTo>
                  <a:lnTo>
                    <a:pt x="235" y="17"/>
                  </a:lnTo>
                  <a:cubicBezTo>
                    <a:pt x="168" y="17"/>
                    <a:pt x="118" y="0"/>
                    <a:pt x="6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0" name="Google Shape;1270;p19"/>
            <p:cNvSpPr/>
            <p:nvPr/>
          </p:nvSpPr>
          <p:spPr>
            <a:xfrm>
              <a:off x="4038970" y="534062"/>
              <a:ext cx="30638" cy="19839"/>
            </a:xfrm>
            <a:custGeom>
              <a:avLst/>
              <a:gdLst/>
              <a:ahLst/>
              <a:cxnLst/>
              <a:rect l="l" t="t" r="r" b="b"/>
              <a:pathLst>
                <a:path w="959" h="621" extrusionOk="0">
                  <a:moveTo>
                    <a:pt x="26" y="0"/>
                  </a:moveTo>
                  <a:cubicBezTo>
                    <a:pt x="13" y="0"/>
                    <a:pt x="1" y="9"/>
                    <a:pt x="1" y="26"/>
                  </a:cubicBezTo>
                  <a:cubicBezTo>
                    <a:pt x="1" y="76"/>
                    <a:pt x="17" y="143"/>
                    <a:pt x="34" y="194"/>
                  </a:cubicBezTo>
                  <a:cubicBezTo>
                    <a:pt x="51" y="244"/>
                    <a:pt x="68" y="294"/>
                    <a:pt x="101" y="345"/>
                  </a:cubicBezTo>
                  <a:cubicBezTo>
                    <a:pt x="185" y="446"/>
                    <a:pt x="269" y="530"/>
                    <a:pt x="370" y="580"/>
                  </a:cubicBezTo>
                  <a:cubicBezTo>
                    <a:pt x="419" y="605"/>
                    <a:pt x="469" y="620"/>
                    <a:pt x="518" y="620"/>
                  </a:cubicBezTo>
                  <a:cubicBezTo>
                    <a:pt x="536" y="620"/>
                    <a:pt x="554" y="618"/>
                    <a:pt x="572" y="614"/>
                  </a:cubicBezTo>
                  <a:cubicBezTo>
                    <a:pt x="622" y="597"/>
                    <a:pt x="673" y="546"/>
                    <a:pt x="740" y="530"/>
                  </a:cubicBezTo>
                  <a:cubicBezTo>
                    <a:pt x="790" y="513"/>
                    <a:pt x="858" y="496"/>
                    <a:pt x="908" y="446"/>
                  </a:cubicBezTo>
                  <a:cubicBezTo>
                    <a:pt x="958" y="395"/>
                    <a:pt x="958" y="328"/>
                    <a:pt x="925" y="278"/>
                  </a:cubicBezTo>
                  <a:lnTo>
                    <a:pt x="891" y="278"/>
                  </a:lnTo>
                  <a:cubicBezTo>
                    <a:pt x="883" y="286"/>
                    <a:pt x="874" y="286"/>
                    <a:pt x="866" y="286"/>
                  </a:cubicBezTo>
                  <a:cubicBezTo>
                    <a:pt x="858" y="286"/>
                    <a:pt x="849" y="286"/>
                    <a:pt x="841" y="294"/>
                  </a:cubicBezTo>
                  <a:cubicBezTo>
                    <a:pt x="807" y="294"/>
                    <a:pt x="807" y="328"/>
                    <a:pt x="774" y="328"/>
                  </a:cubicBezTo>
                  <a:cubicBezTo>
                    <a:pt x="740" y="362"/>
                    <a:pt x="690" y="378"/>
                    <a:pt x="639" y="395"/>
                  </a:cubicBezTo>
                  <a:cubicBezTo>
                    <a:pt x="605" y="429"/>
                    <a:pt x="572" y="462"/>
                    <a:pt x="521" y="479"/>
                  </a:cubicBezTo>
                  <a:cubicBezTo>
                    <a:pt x="488" y="479"/>
                    <a:pt x="437" y="446"/>
                    <a:pt x="404" y="429"/>
                  </a:cubicBezTo>
                  <a:cubicBezTo>
                    <a:pt x="320" y="395"/>
                    <a:pt x="253" y="328"/>
                    <a:pt x="202" y="261"/>
                  </a:cubicBezTo>
                  <a:cubicBezTo>
                    <a:pt x="169" y="227"/>
                    <a:pt x="152" y="177"/>
                    <a:pt x="135" y="143"/>
                  </a:cubicBezTo>
                  <a:cubicBezTo>
                    <a:pt x="101" y="110"/>
                    <a:pt x="85" y="59"/>
                    <a:pt x="51" y="26"/>
                  </a:cubicBezTo>
                  <a:cubicBezTo>
                    <a:pt x="51" y="9"/>
                    <a:pt x="38" y="0"/>
                    <a:pt x="26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1" name="Google Shape;1271;p19"/>
            <p:cNvSpPr/>
            <p:nvPr/>
          </p:nvSpPr>
          <p:spPr>
            <a:xfrm>
              <a:off x="4106603" y="555116"/>
              <a:ext cx="32235" cy="14856"/>
            </a:xfrm>
            <a:custGeom>
              <a:avLst/>
              <a:gdLst/>
              <a:ahLst/>
              <a:cxnLst/>
              <a:rect l="l" t="t" r="r" b="b"/>
              <a:pathLst>
                <a:path w="1009" h="465" extrusionOk="0">
                  <a:moveTo>
                    <a:pt x="837" y="1"/>
                  </a:moveTo>
                  <a:cubicBezTo>
                    <a:pt x="826" y="1"/>
                    <a:pt x="816" y="2"/>
                    <a:pt x="807" y="5"/>
                  </a:cubicBezTo>
                  <a:cubicBezTo>
                    <a:pt x="757" y="22"/>
                    <a:pt x="706" y="39"/>
                    <a:pt x="690" y="89"/>
                  </a:cubicBezTo>
                  <a:cubicBezTo>
                    <a:pt x="673" y="123"/>
                    <a:pt x="656" y="139"/>
                    <a:pt x="656" y="173"/>
                  </a:cubicBezTo>
                  <a:cubicBezTo>
                    <a:pt x="656" y="190"/>
                    <a:pt x="656" y="207"/>
                    <a:pt x="656" y="223"/>
                  </a:cubicBezTo>
                  <a:lnTo>
                    <a:pt x="639" y="223"/>
                  </a:lnTo>
                  <a:cubicBezTo>
                    <a:pt x="639" y="240"/>
                    <a:pt x="639" y="240"/>
                    <a:pt x="622" y="257"/>
                  </a:cubicBezTo>
                  <a:cubicBezTo>
                    <a:pt x="606" y="307"/>
                    <a:pt x="522" y="375"/>
                    <a:pt x="454" y="375"/>
                  </a:cubicBezTo>
                  <a:cubicBezTo>
                    <a:pt x="354" y="375"/>
                    <a:pt x="286" y="291"/>
                    <a:pt x="219" y="240"/>
                  </a:cubicBezTo>
                  <a:cubicBezTo>
                    <a:pt x="152" y="173"/>
                    <a:pt x="85" y="123"/>
                    <a:pt x="17" y="39"/>
                  </a:cubicBezTo>
                  <a:cubicBezTo>
                    <a:pt x="1" y="39"/>
                    <a:pt x="1" y="55"/>
                    <a:pt x="1" y="55"/>
                  </a:cubicBezTo>
                  <a:cubicBezTo>
                    <a:pt x="51" y="156"/>
                    <a:pt x="118" y="240"/>
                    <a:pt x="202" y="307"/>
                  </a:cubicBezTo>
                  <a:cubicBezTo>
                    <a:pt x="269" y="375"/>
                    <a:pt x="354" y="459"/>
                    <a:pt x="454" y="459"/>
                  </a:cubicBezTo>
                  <a:cubicBezTo>
                    <a:pt x="484" y="463"/>
                    <a:pt x="512" y="465"/>
                    <a:pt x="540" y="465"/>
                  </a:cubicBezTo>
                  <a:cubicBezTo>
                    <a:pt x="622" y="465"/>
                    <a:pt x="698" y="446"/>
                    <a:pt x="774" y="408"/>
                  </a:cubicBezTo>
                  <a:cubicBezTo>
                    <a:pt x="807" y="391"/>
                    <a:pt x="841" y="375"/>
                    <a:pt x="874" y="341"/>
                  </a:cubicBezTo>
                  <a:cubicBezTo>
                    <a:pt x="908" y="324"/>
                    <a:pt x="958" y="291"/>
                    <a:pt x="975" y="257"/>
                  </a:cubicBezTo>
                  <a:cubicBezTo>
                    <a:pt x="1009" y="190"/>
                    <a:pt x="992" y="139"/>
                    <a:pt x="975" y="72"/>
                  </a:cubicBezTo>
                  <a:cubicBezTo>
                    <a:pt x="948" y="31"/>
                    <a:pt x="886" y="1"/>
                    <a:pt x="83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2" name="Google Shape;1272;p19"/>
            <p:cNvSpPr/>
            <p:nvPr/>
          </p:nvSpPr>
          <p:spPr>
            <a:xfrm>
              <a:off x="4127529" y="560099"/>
              <a:ext cx="32" cy="32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3" name="Google Shape;1273;p19"/>
            <p:cNvSpPr/>
            <p:nvPr/>
          </p:nvSpPr>
          <p:spPr>
            <a:xfrm>
              <a:off x="4184427" y="544828"/>
              <a:ext cx="4728" cy="5303"/>
            </a:xfrm>
            <a:custGeom>
              <a:avLst/>
              <a:gdLst/>
              <a:ahLst/>
              <a:cxnLst/>
              <a:rect l="l" t="t" r="r" b="b"/>
              <a:pathLst>
                <a:path w="148" h="166" extrusionOk="0">
                  <a:moveTo>
                    <a:pt x="14" y="1"/>
                  </a:moveTo>
                  <a:cubicBezTo>
                    <a:pt x="9" y="1"/>
                    <a:pt x="1" y="13"/>
                    <a:pt x="1" y="25"/>
                  </a:cubicBezTo>
                  <a:cubicBezTo>
                    <a:pt x="18" y="41"/>
                    <a:pt x="35" y="75"/>
                    <a:pt x="51" y="92"/>
                  </a:cubicBezTo>
                  <a:lnTo>
                    <a:pt x="85" y="125"/>
                  </a:lnTo>
                  <a:cubicBezTo>
                    <a:pt x="85" y="142"/>
                    <a:pt x="85" y="142"/>
                    <a:pt x="102" y="142"/>
                  </a:cubicBezTo>
                  <a:cubicBezTo>
                    <a:pt x="102" y="159"/>
                    <a:pt x="102" y="159"/>
                    <a:pt x="119" y="159"/>
                  </a:cubicBezTo>
                  <a:cubicBezTo>
                    <a:pt x="119" y="164"/>
                    <a:pt x="121" y="166"/>
                    <a:pt x="125" y="166"/>
                  </a:cubicBezTo>
                  <a:cubicBezTo>
                    <a:pt x="134" y="166"/>
                    <a:pt x="147" y="154"/>
                    <a:pt x="135" y="142"/>
                  </a:cubicBezTo>
                  <a:cubicBezTo>
                    <a:pt x="135" y="142"/>
                    <a:pt x="135" y="125"/>
                    <a:pt x="135" y="125"/>
                  </a:cubicBezTo>
                  <a:cubicBezTo>
                    <a:pt x="119" y="125"/>
                    <a:pt x="119" y="109"/>
                    <a:pt x="119" y="109"/>
                  </a:cubicBezTo>
                  <a:cubicBezTo>
                    <a:pt x="102" y="92"/>
                    <a:pt x="85" y="92"/>
                    <a:pt x="85" y="75"/>
                  </a:cubicBezTo>
                  <a:lnTo>
                    <a:pt x="18" y="8"/>
                  </a:lnTo>
                  <a:cubicBezTo>
                    <a:pt x="18" y="3"/>
                    <a:pt x="16" y="1"/>
                    <a:pt x="14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4" name="Google Shape;1274;p19"/>
            <p:cNvSpPr/>
            <p:nvPr/>
          </p:nvSpPr>
          <p:spPr>
            <a:xfrm>
              <a:off x="4143119" y="603356"/>
              <a:ext cx="39072" cy="14217"/>
            </a:xfrm>
            <a:custGeom>
              <a:avLst/>
              <a:gdLst/>
              <a:ahLst/>
              <a:cxnLst/>
              <a:rect l="l" t="t" r="r" b="b"/>
              <a:pathLst>
                <a:path w="1223" h="445" extrusionOk="0">
                  <a:moveTo>
                    <a:pt x="1192" y="1"/>
                  </a:moveTo>
                  <a:cubicBezTo>
                    <a:pt x="1187" y="1"/>
                    <a:pt x="1181" y="3"/>
                    <a:pt x="1176" y="7"/>
                  </a:cubicBezTo>
                  <a:cubicBezTo>
                    <a:pt x="1126" y="24"/>
                    <a:pt x="1092" y="41"/>
                    <a:pt x="1042" y="74"/>
                  </a:cubicBezTo>
                  <a:cubicBezTo>
                    <a:pt x="992" y="108"/>
                    <a:pt x="958" y="142"/>
                    <a:pt x="908" y="175"/>
                  </a:cubicBezTo>
                  <a:cubicBezTo>
                    <a:pt x="823" y="226"/>
                    <a:pt x="723" y="276"/>
                    <a:pt x="622" y="310"/>
                  </a:cubicBezTo>
                  <a:cubicBezTo>
                    <a:pt x="437" y="394"/>
                    <a:pt x="219" y="427"/>
                    <a:pt x="0" y="427"/>
                  </a:cubicBezTo>
                  <a:cubicBezTo>
                    <a:pt x="0" y="427"/>
                    <a:pt x="0" y="444"/>
                    <a:pt x="0" y="444"/>
                  </a:cubicBezTo>
                  <a:cubicBezTo>
                    <a:pt x="235" y="444"/>
                    <a:pt x="454" y="427"/>
                    <a:pt x="655" y="360"/>
                  </a:cubicBezTo>
                  <a:cubicBezTo>
                    <a:pt x="756" y="326"/>
                    <a:pt x="857" y="293"/>
                    <a:pt x="958" y="242"/>
                  </a:cubicBezTo>
                  <a:cubicBezTo>
                    <a:pt x="1008" y="209"/>
                    <a:pt x="1059" y="175"/>
                    <a:pt x="1109" y="158"/>
                  </a:cubicBezTo>
                  <a:cubicBezTo>
                    <a:pt x="1143" y="125"/>
                    <a:pt x="1176" y="91"/>
                    <a:pt x="1210" y="41"/>
                  </a:cubicBezTo>
                  <a:cubicBezTo>
                    <a:pt x="1222" y="16"/>
                    <a:pt x="1208" y="1"/>
                    <a:pt x="1192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5" name="Google Shape;1275;p19"/>
            <p:cNvSpPr/>
            <p:nvPr/>
          </p:nvSpPr>
          <p:spPr>
            <a:xfrm>
              <a:off x="4278384" y="549493"/>
              <a:ext cx="39743" cy="31149"/>
            </a:xfrm>
            <a:custGeom>
              <a:avLst/>
              <a:gdLst/>
              <a:ahLst/>
              <a:cxnLst/>
              <a:rect l="l" t="t" r="r" b="b"/>
              <a:pathLst>
                <a:path w="1244" h="975" extrusionOk="0">
                  <a:moveTo>
                    <a:pt x="112" y="0"/>
                  </a:moveTo>
                  <a:cubicBezTo>
                    <a:pt x="105" y="0"/>
                    <a:pt x="101" y="5"/>
                    <a:pt x="101" y="13"/>
                  </a:cubicBezTo>
                  <a:cubicBezTo>
                    <a:pt x="67" y="13"/>
                    <a:pt x="34" y="47"/>
                    <a:pt x="17" y="80"/>
                  </a:cubicBezTo>
                  <a:cubicBezTo>
                    <a:pt x="0" y="114"/>
                    <a:pt x="17" y="164"/>
                    <a:pt x="17" y="198"/>
                  </a:cubicBezTo>
                  <a:cubicBezTo>
                    <a:pt x="17" y="282"/>
                    <a:pt x="34" y="366"/>
                    <a:pt x="67" y="433"/>
                  </a:cubicBezTo>
                  <a:cubicBezTo>
                    <a:pt x="118" y="584"/>
                    <a:pt x="219" y="735"/>
                    <a:pt x="336" y="836"/>
                  </a:cubicBezTo>
                  <a:cubicBezTo>
                    <a:pt x="429" y="917"/>
                    <a:pt x="546" y="975"/>
                    <a:pt x="665" y="975"/>
                  </a:cubicBezTo>
                  <a:cubicBezTo>
                    <a:pt x="718" y="975"/>
                    <a:pt x="772" y="963"/>
                    <a:pt x="824" y="937"/>
                  </a:cubicBezTo>
                  <a:cubicBezTo>
                    <a:pt x="891" y="903"/>
                    <a:pt x="924" y="887"/>
                    <a:pt x="992" y="853"/>
                  </a:cubicBezTo>
                  <a:cubicBezTo>
                    <a:pt x="1059" y="836"/>
                    <a:pt x="1092" y="786"/>
                    <a:pt x="1143" y="735"/>
                  </a:cubicBezTo>
                  <a:cubicBezTo>
                    <a:pt x="1210" y="668"/>
                    <a:pt x="1244" y="601"/>
                    <a:pt x="1227" y="483"/>
                  </a:cubicBezTo>
                  <a:cubicBezTo>
                    <a:pt x="1213" y="399"/>
                    <a:pt x="1128" y="362"/>
                    <a:pt x="1041" y="362"/>
                  </a:cubicBezTo>
                  <a:cubicBezTo>
                    <a:pt x="1025" y="362"/>
                    <a:pt x="1008" y="363"/>
                    <a:pt x="992" y="366"/>
                  </a:cubicBezTo>
                  <a:cubicBezTo>
                    <a:pt x="874" y="383"/>
                    <a:pt x="824" y="500"/>
                    <a:pt x="773" y="601"/>
                  </a:cubicBezTo>
                  <a:cubicBezTo>
                    <a:pt x="756" y="635"/>
                    <a:pt x="756" y="651"/>
                    <a:pt x="756" y="685"/>
                  </a:cubicBezTo>
                  <a:cubicBezTo>
                    <a:pt x="756" y="702"/>
                    <a:pt x="756" y="702"/>
                    <a:pt x="756" y="702"/>
                  </a:cubicBezTo>
                  <a:cubicBezTo>
                    <a:pt x="756" y="719"/>
                    <a:pt x="756" y="735"/>
                    <a:pt x="723" y="752"/>
                  </a:cubicBezTo>
                  <a:cubicBezTo>
                    <a:pt x="706" y="769"/>
                    <a:pt x="685" y="773"/>
                    <a:pt x="662" y="773"/>
                  </a:cubicBezTo>
                  <a:cubicBezTo>
                    <a:pt x="639" y="773"/>
                    <a:pt x="614" y="769"/>
                    <a:pt x="588" y="769"/>
                  </a:cubicBezTo>
                  <a:cubicBezTo>
                    <a:pt x="538" y="752"/>
                    <a:pt x="488" y="702"/>
                    <a:pt x="454" y="668"/>
                  </a:cubicBezTo>
                  <a:cubicBezTo>
                    <a:pt x="353" y="584"/>
                    <a:pt x="286" y="483"/>
                    <a:pt x="236" y="383"/>
                  </a:cubicBezTo>
                  <a:cubicBezTo>
                    <a:pt x="219" y="315"/>
                    <a:pt x="202" y="265"/>
                    <a:pt x="185" y="215"/>
                  </a:cubicBezTo>
                  <a:cubicBezTo>
                    <a:pt x="168" y="181"/>
                    <a:pt x="168" y="147"/>
                    <a:pt x="168" y="114"/>
                  </a:cubicBezTo>
                  <a:cubicBezTo>
                    <a:pt x="168" y="80"/>
                    <a:pt x="135" y="47"/>
                    <a:pt x="135" y="13"/>
                  </a:cubicBezTo>
                  <a:cubicBezTo>
                    <a:pt x="126" y="5"/>
                    <a:pt x="118" y="0"/>
                    <a:pt x="112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6" name="Google Shape;1276;p19"/>
            <p:cNvSpPr/>
            <p:nvPr/>
          </p:nvSpPr>
          <p:spPr>
            <a:xfrm>
              <a:off x="4320938" y="614314"/>
              <a:ext cx="32075" cy="6997"/>
            </a:xfrm>
            <a:custGeom>
              <a:avLst/>
              <a:gdLst/>
              <a:ahLst/>
              <a:cxnLst/>
              <a:rect l="l" t="t" r="r" b="b"/>
              <a:pathLst>
                <a:path w="1004" h="219" extrusionOk="0">
                  <a:moveTo>
                    <a:pt x="970" y="0"/>
                  </a:moveTo>
                  <a:cubicBezTo>
                    <a:pt x="785" y="17"/>
                    <a:pt x="617" y="101"/>
                    <a:pt x="432" y="118"/>
                  </a:cubicBezTo>
                  <a:cubicBezTo>
                    <a:pt x="390" y="126"/>
                    <a:pt x="344" y="130"/>
                    <a:pt x="298" y="130"/>
                  </a:cubicBezTo>
                  <a:cubicBezTo>
                    <a:pt x="252" y="130"/>
                    <a:pt x="206" y="126"/>
                    <a:pt x="164" y="118"/>
                  </a:cubicBezTo>
                  <a:cubicBezTo>
                    <a:pt x="136" y="109"/>
                    <a:pt x="98" y="94"/>
                    <a:pt x="67" y="94"/>
                  </a:cubicBezTo>
                  <a:cubicBezTo>
                    <a:pt x="41" y="94"/>
                    <a:pt x="20" y="104"/>
                    <a:pt x="12" y="135"/>
                  </a:cubicBezTo>
                  <a:cubicBezTo>
                    <a:pt x="1" y="146"/>
                    <a:pt x="14" y="158"/>
                    <a:pt x="29" y="158"/>
                  </a:cubicBezTo>
                  <a:cubicBezTo>
                    <a:pt x="35" y="158"/>
                    <a:pt x="41" y="156"/>
                    <a:pt x="46" y="151"/>
                  </a:cubicBezTo>
                  <a:cubicBezTo>
                    <a:pt x="46" y="148"/>
                    <a:pt x="49" y="147"/>
                    <a:pt x="55" y="147"/>
                  </a:cubicBezTo>
                  <a:cubicBezTo>
                    <a:pt x="77" y="147"/>
                    <a:pt x="133" y="168"/>
                    <a:pt x="147" y="168"/>
                  </a:cubicBezTo>
                  <a:cubicBezTo>
                    <a:pt x="197" y="185"/>
                    <a:pt x="231" y="185"/>
                    <a:pt x="281" y="202"/>
                  </a:cubicBezTo>
                  <a:cubicBezTo>
                    <a:pt x="365" y="219"/>
                    <a:pt x="449" y="219"/>
                    <a:pt x="533" y="219"/>
                  </a:cubicBezTo>
                  <a:cubicBezTo>
                    <a:pt x="701" y="219"/>
                    <a:pt x="869" y="185"/>
                    <a:pt x="987" y="51"/>
                  </a:cubicBezTo>
                  <a:cubicBezTo>
                    <a:pt x="1004" y="34"/>
                    <a:pt x="1004" y="0"/>
                    <a:pt x="970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7" name="Google Shape;1277;p19"/>
            <p:cNvSpPr/>
            <p:nvPr/>
          </p:nvSpPr>
          <p:spPr>
            <a:xfrm>
              <a:off x="4391638" y="551505"/>
              <a:ext cx="8083" cy="12044"/>
            </a:xfrm>
            <a:custGeom>
              <a:avLst/>
              <a:gdLst/>
              <a:ahLst/>
              <a:cxnLst/>
              <a:rect l="l" t="t" r="r" b="b"/>
              <a:pathLst>
                <a:path w="253" h="377" extrusionOk="0">
                  <a:moveTo>
                    <a:pt x="185" y="0"/>
                  </a:moveTo>
                  <a:cubicBezTo>
                    <a:pt x="152" y="0"/>
                    <a:pt x="135" y="17"/>
                    <a:pt x="101" y="34"/>
                  </a:cubicBezTo>
                  <a:cubicBezTo>
                    <a:pt x="101" y="51"/>
                    <a:pt x="84" y="51"/>
                    <a:pt x="68" y="68"/>
                  </a:cubicBezTo>
                  <a:cubicBezTo>
                    <a:pt x="51" y="84"/>
                    <a:pt x="34" y="118"/>
                    <a:pt x="34" y="152"/>
                  </a:cubicBezTo>
                  <a:cubicBezTo>
                    <a:pt x="17" y="168"/>
                    <a:pt x="17" y="202"/>
                    <a:pt x="17" y="236"/>
                  </a:cubicBezTo>
                  <a:cubicBezTo>
                    <a:pt x="0" y="269"/>
                    <a:pt x="0" y="303"/>
                    <a:pt x="0" y="336"/>
                  </a:cubicBezTo>
                  <a:cubicBezTo>
                    <a:pt x="0" y="361"/>
                    <a:pt x="18" y="377"/>
                    <a:pt x="41" y="377"/>
                  </a:cubicBezTo>
                  <a:cubicBezTo>
                    <a:pt x="50" y="377"/>
                    <a:pt x="59" y="375"/>
                    <a:pt x="68" y="370"/>
                  </a:cubicBezTo>
                  <a:cubicBezTo>
                    <a:pt x="101" y="353"/>
                    <a:pt x="118" y="336"/>
                    <a:pt x="152" y="320"/>
                  </a:cubicBezTo>
                  <a:cubicBezTo>
                    <a:pt x="168" y="286"/>
                    <a:pt x="185" y="269"/>
                    <a:pt x="202" y="252"/>
                  </a:cubicBezTo>
                  <a:cubicBezTo>
                    <a:pt x="219" y="236"/>
                    <a:pt x="236" y="219"/>
                    <a:pt x="236" y="185"/>
                  </a:cubicBezTo>
                  <a:cubicBezTo>
                    <a:pt x="253" y="168"/>
                    <a:pt x="253" y="152"/>
                    <a:pt x="253" y="152"/>
                  </a:cubicBezTo>
                  <a:cubicBezTo>
                    <a:pt x="253" y="135"/>
                    <a:pt x="253" y="118"/>
                    <a:pt x="253" y="101"/>
                  </a:cubicBezTo>
                  <a:cubicBezTo>
                    <a:pt x="253" y="68"/>
                    <a:pt x="236" y="34"/>
                    <a:pt x="219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8" name="Google Shape;1278;p19"/>
            <p:cNvSpPr/>
            <p:nvPr/>
          </p:nvSpPr>
          <p:spPr>
            <a:xfrm>
              <a:off x="4381990" y="532720"/>
              <a:ext cx="8594" cy="6709"/>
            </a:xfrm>
            <a:custGeom>
              <a:avLst/>
              <a:gdLst/>
              <a:ahLst/>
              <a:cxnLst/>
              <a:rect l="l" t="t" r="r" b="b"/>
              <a:pathLst>
                <a:path w="269" h="210" extrusionOk="0">
                  <a:moveTo>
                    <a:pt x="218" y="0"/>
                  </a:moveTo>
                  <a:cubicBezTo>
                    <a:pt x="202" y="0"/>
                    <a:pt x="168" y="0"/>
                    <a:pt x="168" y="17"/>
                  </a:cubicBezTo>
                  <a:lnTo>
                    <a:pt x="151" y="17"/>
                  </a:lnTo>
                  <a:cubicBezTo>
                    <a:pt x="151" y="17"/>
                    <a:pt x="134" y="34"/>
                    <a:pt x="134" y="34"/>
                  </a:cubicBezTo>
                  <a:cubicBezTo>
                    <a:pt x="101" y="51"/>
                    <a:pt x="67" y="68"/>
                    <a:pt x="34" y="84"/>
                  </a:cubicBezTo>
                  <a:cubicBezTo>
                    <a:pt x="17" y="84"/>
                    <a:pt x="0" y="118"/>
                    <a:pt x="0" y="118"/>
                  </a:cubicBezTo>
                  <a:cubicBezTo>
                    <a:pt x="0" y="135"/>
                    <a:pt x="0" y="152"/>
                    <a:pt x="0" y="168"/>
                  </a:cubicBezTo>
                  <a:cubicBezTo>
                    <a:pt x="17" y="185"/>
                    <a:pt x="17" y="185"/>
                    <a:pt x="34" y="202"/>
                  </a:cubicBezTo>
                  <a:cubicBezTo>
                    <a:pt x="45" y="202"/>
                    <a:pt x="56" y="209"/>
                    <a:pt x="67" y="209"/>
                  </a:cubicBezTo>
                  <a:cubicBezTo>
                    <a:pt x="73" y="209"/>
                    <a:pt x="78" y="208"/>
                    <a:pt x="84" y="202"/>
                  </a:cubicBezTo>
                  <a:cubicBezTo>
                    <a:pt x="118" y="185"/>
                    <a:pt x="168" y="168"/>
                    <a:pt x="202" y="152"/>
                  </a:cubicBezTo>
                  <a:cubicBezTo>
                    <a:pt x="202" y="152"/>
                    <a:pt x="218" y="135"/>
                    <a:pt x="218" y="135"/>
                  </a:cubicBezTo>
                  <a:lnTo>
                    <a:pt x="235" y="135"/>
                  </a:lnTo>
                  <a:cubicBezTo>
                    <a:pt x="252" y="118"/>
                    <a:pt x="252" y="101"/>
                    <a:pt x="269" y="84"/>
                  </a:cubicBezTo>
                  <a:cubicBezTo>
                    <a:pt x="269" y="84"/>
                    <a:pt x="269" y="51"/>
                    <a:pt x="269" y="34"/>
                  </a:cubicBezTo>
                  <a:cubicBezTo>
                    <a:pt x="269" y="17"/>
                    <a:pt x="269" y="17"/>
                    <a:pt x="252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79" name="Google Shape;1279;p19"/>
            <p:cNvSpPr/>
            <p:nvPr/>
          </p:nvSpPr>
          <p:spPr>
            <a:xfrm>
              <a:off x="4372310" y="495310"/>
              <a:ext cx="13993" cy="9520"/>
            </a:xfrm>
            <a:custGeom>
              <a:avLst/>
              <a:gdLst/>
              <a:ahLst/>
              <a:cxnLst/>
              <a:rect l="l" t="t" r="r" b="b"/>
              <a:pathLst>
                <a:path w="438" h="298" extrusionOk="0">
                  <a:moveTo>
                    <a:pt x="57" y="1"/>
                  </a:moveTo>
                  <a:cubicBezTo>
                    <a:pt x="43" y="1"/>
                    <a:pt x="27" y="9"/>
                    <a:pt x="17" y="29"/>
                  </a:cubicBezTo>
                  <a:cubicBezTo>
                    <a:pt x="1" y="46"/>
                    <a:pt x="17" y="62"/>
                    <a:pt x="34" y="79"/>
                  </a:cubicBezTo>
                  <a:cubicBezTo>
                    <a:pt x="68" y="96"/>
                    <a:pt x="101" y="130"/>
                    <a:pt x="118" y="146"/>
                  </a:cubicBezTo>
                  <a:cubicBezTo>
                    <a:pt x="152" y="163"/>
                    <a:pt x="169" y="180"/>
                    <a:pt x="202" y="197"/>
                  </a:cubicBezTo>
                  <a:cubicBezTo>
                    <a:pt x="219" y="214"/>
                    <a:pt x="219" y="214"/>
                    <a:pt x="236" y="230"/>
                  </a:cubicBezTo>
                  <a:cubicBezTo>
                    <a:pt x="253" y="247"/>
                    <a:pt x="269" y="264"/>
                    <a:pt x="303" y="264"/>
                  </a:cubicBezTo>
                  <a:cubicBezTo>
                    <a:pt x="320" y="264"/>
                    <a:pt x="337" y="281"/>
                    <a:pt x="353" y="281"/>
                  </a:cubicBezTo>
                  <a:cubicBezTo>
                    <a:pt x="353" y="281"/>
                    <a:pt x="370" y="298"/>
                    <a:pt x="387" y="298"/>
                  </a:cubicBezTo>
                  <a:cubicBezTo>
                    <a:pt x="404" y="298"/>
                    <a:pt x="437" y="281"/>
                    <a:pt x="421" y="264"/>
                  </a:cubicBezTo>
                  <a:cubicBezTo>
                    <a:pt x="404" y="230"/>
                    <a:pt x="387" y="214"/>
                    <a:pt x="370" y="180"/>
                  </a:cubicBezTo>
                  <a:cubicBezTo>
                    <a:pt x="353" y="163"/>
                    <a:pt x="337" y="146"/>
                    <a:pt x="320" y="130"/>
                  </a:cubicBezTo>
                  <a:cubicBezTo>
                    <a:pt x="303" y="130"/>
                    <a:pt x="286" y="113"/>
                    <a:pt x="269" y="113"/>
                  </a:cubicBezTo>
                  <a:cubicBezTo>
                    <a:pt x="202" y="62"/>
                    <a:pt x="152" y="29"/>
                    <a:pt x="85" y="12"/>
                  </a:cubicBezTo>
                  <a:cubicBezTo>
                    <a:pt x="78" y="5"/>
                    <a:pt x="68" y="1"/>
                    <a:pt x="5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0" name="Google Shape;1280;p19"/>
            <p:cNvSpPr/>
            <p:nvPr/>
          </p:nvSpPr>
          <p:spPr>
            <a:xfrm>
              <a:off x="4755742" y="493521"/>
              <a:ext cx="14888" cy="13674"/>
            </a:xfrm>
            <a:custGeom>
              <a:avLst/>
              <a:gdLst/>
              <a:ahLst/>
              <a:cxnLst/>
              <a:rect l="l" t="t" r="r" b="b"/>
              <a:pathLst>
                <a:path w="466" h="428" extrusionOk="0">
                  <a:moveTo>
                    <a:pt x="365" y="1"/>
                  </a:moveTo>
                  <a:cubicBezTo>
                    <a:pt x="314" y="18"/>
                    <a:pt x="281" y="34"/>
                    <a:pt x="247" y="68"/>
                  </a:cubicBezTo>
                  <a:cubicBezTo>
                    <a:pt x="230" y="102"/>
                    <a:pt x="197" y="135"/>
                    <a:pt x="163" y="169"/>
                  </a:cubicBezTo>
                  <a:cubicBezTo>
                    <a:pt x="130" y="202"/>
                    <a:pt x="113" y="253"/>
                    <a:pt x="79" y="286"/>
                  </a:cubicBezTo>
                  <a:cubicBezTo>
                    <a:pt x="62" y="320"/>
                    <a:pt x="29" y="370"/>
                    <a:pt x="12" y="404"/>
                  </a:cubicBezTo>
                  <a:cubicBezTo>
                    <a:pt x="0" y="416"/>
                    <a:pt x="5" y="428"/>
                    <a:pt x="15" y="428"/>
                  </a:cubicBezTo>
                  <a:cubicBezTo>
                    <a:pt x="19" y="428"/>
                    <a:pt x="24" y="426"/>
                    <a:pt x="29" y="421"/>
                  </a:cubicBezTo>
                  <a:cubicBezTo>
                    <a:pt x="79" y="404"/>
                    <a:pt x="113" y="387"/>
                    <a:pt x="163" y="370"/>
                  </a:cubicBezTo>
                  <a:cubicBezTo>
                    <a:pt x="180" y="370"/>
                    <a:pt x="197" y="354"/>
                    <a:pt x="214" y="354"/>
                  </a:cubicBezTo>
                  <a:cubicBezTo>
                    <a:pt x="230" y="354"/>
                    <a:pt x="230" y="337"/>
                    <a:pt x="247" y="337"/>
                  </a:cubicBezTo>
                  <a:cubicBezTo>
                    <a:pt x="264" y="320"/>
                    <a:pt x="281" y="320"/>
                    <a:pt x="298" y="303"/>
                  </a:cubicBezTo>
                  <a:cubicBezTo>
                    <a:pt x="331" y="270"/>
                    <a:pt x="365" y="253"/>
                    <a:pt x="398" y="219"/>
                  </a:cubicBezTo>
                  <a:cubicBezTo>
                    <a:pt x="432" y="202"/>
                    <a:pt x="449" y="169"/>
                    <a:pt x="466" y="135"/>
                  </a:cubicBezTo>
                  <a:cubicBezTo>
                    <a:pt x="466" y="102"/>
                    <a:pt x="466" y="85"/>
                    <a:pt x="466" y="68"/>
                  </a:cubicBezTo>
                  <a:cubicBezTo>
                    <a:pt x="466" y="34"/>
                    <a:pt x="432" y="1"/>
                    <a:pt x="398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1" name="Google Shape;1281;p19"/>
            <p:cNvSpPr/>
            <p:nvPr/>
          </p:nvSpPr>
          <p:spPr>
            <a:xfrm>
              <a:off x="4752356" y="531411"/>
              <a:ext cx="12268" cy="8466"/>
            </a:xfrm>
            <a:custGeom>
              <a:avLst/>
              <a:gdLst/>
              <a:ahLst/>
              <a:cxnLst/>
              <a:rect l="l" t="t" r="r" b="b"/>
              <a:pathLst>
                <a:path w="384" h="265" extrusionOk="0">
                  <a:moveTo>
                    <a:pt x="47" y="0"/>
                  </a:moveTo>
                  <a:cubicBezTo>
                    <a:pt x="32" y="0"/>
                    <a:pt x="17" y="8"/>
                    <a:pt x="17" y="8"/>
                  </a:cubicBezTo>
                  <a:cubicBezTo>
                    <a:pt x="0" y="25"/>
                    <a:pt x="17" y="41"/>
                    <a:pt x="34" y="58"/>
                  </a:cubicBezTo>
                  <a:cubicBezTo>
                    <a:pt x="84" y="92"/>
                    <a:pt x="135" y="125"/>
                    <a:pt x="185" y="176"/>
                  </a:cubicBezTo>
                  <a:cubicBezTo>
                    <a:pt x="202" y="193"/>
                    <a:pt x="236" y="209"/>
                    <a:pt x="252" y="226"/>
                  </a:cubicBezTo>
                  <a:cubicBezTo>
                    <a:pt x="269" y="226"/>
                    <a:pt x="286" y="243"/>
                    <a:pt x="303" y="243"/>
                  </a:cubicBezTo>
                  <a:cubicBezTo>
                    <a:pt x="320" y="260"/>
                    <a:pt x="336" y="260"/>
                    <a:pt x="353" y="260"/>
                  </a:cubicBezTo>
                  <a:cubicBezTo>
                    <a:pt x="356" y="263"/>
                    <a:pt x="360" y="264"/>
                    <a:pt x="363" y="264"/>
                  </a:cubicBezTo>
                  <a:cubicBezTo>
                    <a:pt x="375" y="264"/>
                    <a:pt x="384" y="240"/>
                    <a:pt x="370" y="226"/>
                  </a:cubicBezTo>
                  <a:cubicBezTo>
                    <a:pt x="353" y="209"/>
                    <a:pt x="353" y="193"/>
                    <a:pt x="336" y="193"/>
                  </a:cubicBezTo>
                  <a:cubicBezTo>
                    <a:pt x="320" y="176"/>
                    <a:pt x="303" y="159"/>
                    <a:pt x="286" y="159"/>
                  </a:cubicBezTo>
                  <a:lnTo>
                    <a:pt x="219" y="109"/>
                  </a:lnTo>
                  <a:lnTo>
                    <a:pt x="68" y="8"/>
                  </a:lnTo>
                  <a:cubicBezTo>
                    <a:pt x="62" y="2"/>
                    <a:pt x="55" y="0"/>
                    <a:pt x="4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2" name="Google Shape;1282;p19"/>
            <p:cNvSpPr/>
            <p:nvPr/>
          </p:nvSpPr>
          <p:spPr>
            <a:xfrm>
              <a:off x="4743762" y="552560"/>
              <a:ext cx="9680" cy="10798"/>
            </a:xfrm>
            <a:custGeom>
              <a:avLst/>
              <a:gdLst/>
              <a:ahLst/>
              <a:cxnLst/>
              <a:rect l="l" t="t" r="r" b="b"/>
              <a:pathLst>
                <a:path w="303" h="338" extrusionOk="0">
                  <a:moveTo>
                    <a:pt x="34" y="1"/>
                  </a:moveTo>
                  <a:cubicBezTo>
                    <a:pt x="17" y="1"/>
                    <a:pt x="1" y="18"/>
                    <a:pt x="17" y="35"/>
                  </a:cubicBezTo>
                  <a:cubicBezTo>
                    <a:pt x="34" y="102"/>
                    <a:pt x="68" y="152"/>
                    <a:pt x="101" y="203"/>
                  </a:cubicBezTo>
                  <a:cubicBezTo>
                    <a:pt x="101" y="219"/>
                    <a:pt x="118" y="236"/>
                    <a:pt x="118" y="236"/>
                  </a:cubicBezTo>
                  <a:cubicBezTo>
                    <a:pt x="135" y="253"/>
                    <a:pt x="135" y="270"/>
                    <a:pt x="152" y="270"/>
                  </a:cubicBezTo>
                  <a:cubicBezTo>
                    <a:pt x="169" y="287"/>
                    <a:pt x="169" y="287"/>
                    <a:pt x="169" y="287"/>
                  </a:cubicBezTo>
                  <a:cubicBezTo>
                    <a:pt x="202" y="303"/>
                    <a:pt x="219" y="320"/>
                    <a:pt x="253" y="337"/>
                  </a:cubicBezTo>
                  <a:cubicBezTo>
                    <a:pt x="269" y="337"/>
                    <a:pt x="286" y="337"/>
                    <a:pt x="303" y="320"/>
                  </a:cubicBezTo>
                  <a:cubicBezTo>
                    <a:pt x="303" y="320"/>
                    <a:pt x="303" y="303"/>
                    <a:pt x="286" y="287"/>
                  </a:cubicBezTo>
                  <a:cubicBezTo>
                    <a:pt x="269" y="270"/>
                    <a:pt x="269" y="236"/>
                    <a:pt x="253" y="219"/>
                  </a:cubicBezTo>
                  <a:cubicBezTo>
                    <a:pt x="236" y="203"/>
                    <a:pt x="236" y="186"/>
                    <a:pt x="219" y="169"/>
                  </a:cubicBezTo>
                  <a:cubicBezTo>
                    <a:pt x="202" y="169"/>
                    <a:pt x="185" y="152"/>
                    <a:pt x="185" y="152"/>
                  </a:cubicBezTo>
                  <a:cubicBezTo>
                    <a:pt x="135" y="102"/>
                    <a:pt x="101" y="68"/>
                    <a:pt x="68" y="18"/>
                  </a:cubicBezTo>
                  <a:cubicBezTo>
                    <a:pt x="68" y="1"/>
                    <a:pt x="51" y="1"/>
                    <a:pt x="34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3" name="Google Shape;1283;p19"/>
            <p:cNvSpPr/>
            <p:nvPr/>
          </p:nvSpPr>
          <p:spPr>
            <a:xfrm>
              <a:off x="4830723" y="554093"/>
              <a:ext cx="40286" cy="21884"/>
            </a:xfrm>
            <a:custGeom>
              <a:avLst/>
              <a:gdLst/>
              <a:ahLst/>
              <a:cxnLst/>
              <a:rect l="l" t="t" r="r" b="b"/>
              <a:pathLst>
                <a:path w="1261" h="685" extrusionOk="0">
                  <a:moveTo>
                    <a:pt x="1017" y="0"/>
                  </a:moveTo>
                  <a:cubicBezTo>
                    <a:pt x="983" y="0"/>
                    <a:pt x="950" y="11"/>
                    <a:pt x="925" y="37"/>
                  </a:cubicBezTo>
                  <a:cubicBezTo>
                    <a:pt x="841" y="155"/>
                    <a:pt x="874" y="306"/>
                    <a:pt x="824" y="423"/>
                  </a:cubicBezTo>
                  <a:cubicBezTo>
                    <a:pt x="807" y="474"/>
                    <a:pt x="773" y="524"/>
                    <a:pt x="740" y="541"/>
                  </a:cubicBezTo>
                  <a:cubicBezTo>
                    <a:pt x="714" y="554"/>
                    <a:pt x="691" y="559"/>
                    <a:pt x="669" y="559"/>
                  </a:cubicBezTo>
                  <a:cubicBezTo>
                    <a:pt x="634" y="559"/>
                    <a:pt x="603" y="545"/>
                    <a:pt x="572" y="524"/>
                  </a:cubicBezTo>
                  <a:cubicBezTo>
                    <a:pt x="454" y="474"/>
                    <a:pt x="370" y="390"/>
                    <a:pt x="286" y="323"/>
                  </a:cubicBezTo>
                  <a:cubicBezTo>
                    <a:pt x="236" y="272"/>
                    <a:pt x="202" y="239"/>
                    <a:pt x="152" y="205"/>
                  </a:cubicBezTo>
                  <a:cubicBezTo>
                    <a:pt x="101" y="155"/>
                    <a:pt x="51" y="121"/>
                    <a:pt x="17" y="87"/>
                  </a:cubicBezTo>
                  <a:cubicBezTo>
                    <a:pt x="12" y="82"/>
                    <a:pt x="8" y="80"/>
                    <a:pt x="5" y="80"/>
                  </a:cubicBezTo>
                  <a:cubicBezTo>
                    <a:pt x="0" y="80"/>
                    <a:pt x="0" y="87"/>
                    <a:pt x="0" y="87"/>
                  </a:cubicBezTo>
                  <a:cubicBezTo>
                    <a:pt x="34" y="155"/>
                    <a:pt x="68" y="222"/>
                    <a:pt x="101" y="289"/>
                  </a:cubicBezTo>
                  <a:cubicBezTo>
                    <a:pt x="135" y="339"/>
                    <a:pt x="202" y="390"/>
                    <a:pt x="236" y="440"/>
                  </a:cubicBezTo>
                  <a:cubicBezTo>
                    <a:pt x="336" y="524"/>
                    <a:pt x="454" y="642"/>
                    <a:pt x="605" y="675"/>
                  </a:cubicBezTo>
                  <a:cubicBezTo>
                    <a:pt x="630" y="682"/>
                    <a:pt x="654" y="684"/>
                    <a:pt x="679" y="684"/>
                  </a:cubicBezTo>
                  <a:cubicBezTo>
                    <a:pt x="792" y="684"/>
                    <a:pt x="906" y="627"/>
                    <a:pt x="975" y="558"/>
                  </a:cubicBezTo>
                  <a:cubicBezTo>
                    <a:pt x="1093" y="457"/>
                    <a:pt x="1261" y="222"/>
                    <a:pt x="1160" y="71"/>
                  </a:cubicBezTo>
                  <a:cubicBezTo>
                    <a:pt x="1129" y="29"/>
                    <a:pt x="1072" y="0"/>
                    <a:pt x="101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4" name="Google Shape;1284;p19"/>
            <p:cNvSpPr/>
            <p:nvPr/>
          </p:nvSpPr>
          <p:spPr>
            <a:xfrm>
              <a:off x="4808711" y="615911"/>
              <a:ext cx="56930" cy="6485"/>
            </a:xfrm>
            <a:custGeom>
              <a:avLst/>
              <a:gdLst/>
              <a:ahLst/>
              <a:cxnLst/>
              <a:rect l="l" t="t" r="r" b="b"/>
              <a:pathLst>
                <a:path w="1782" h="203" extrusionOk="0">
                  <a:moveTo>
                    <a:pt x="1" y="1"/>
                  </a:moveTo>
                  <a:cubicBezTo>
                    <a:pt x="303" y="85"/>
                    <a:pt x="622" y="202"/>
                    <a:pt x="941" y="202"/>
                  </a:cubicBezTo>
                  <a:cubicBezTo>
                    <a:pt x="1093" y="202"/>
                    <a:pt x="1261" y="202"/>
                    <a:pt x="1412" y="185"/>
                  </a:cubicBezTo>
                  <a:cubicBezTo>
                    <a:pt x="1479" y="169"/>
                    <a:pt x="1530" y="169"/>
                    <a:pt x="1597" y="152"/>
                  </a:cubicBezTo>
                  <a:cubicBezTo>
                    <a:pt x="1664" y="135"/>
                    <a:pt x="1714" y="101"/>
                    <a:pt x="1765" y="51"/>
                  </a:cubicBezTo>
                  <a:cubicBezTo>
                    <a:pt x="1782" y="34"/>
                    <a:pt x="1765" y="17"/>
                    <a:pt x="1748" y="17"/>
                  </a:cubicBezTo>
                  <a:cubicBezTo>
                    <a:pt x="1681" y="34"/>
                    <a:pt x="1614" y="34"/>
                    <a:pt x="1546" y="51"/>
                  </a:cubicBezTo>
                  <a:cubicBezTo>
                    <a:pt x="1479" y="68"/>
                    <a:pt x="1412" y="85"/>
                    <a:pt x="1345" y="101"/>
                  </a:cubicBezTo>
                  <a:cubicBezTo>
                    <a:pt x="1193" y="118"/>
                    <a:pt x="1042" y="135"/>
                    <a:pt x="891" y="152"/>
                  </a:cubicBezTo>
                  <a:cubicBezTo>
                    <a:pt x="605" y="152"/>
                    <a:pt x="303" y="68"/>
                    <a:pt x="1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5" name="Google Shape;1285;p19"/>
            <p:cNvSpPr/>
            <p:nvPr/>
          </p:nvSpPr>
          <p:spPr>
            <a:xfrm>
              <a:off x="4950973" y="541059"/>
              <a:ext cx="14504" cy="17986"/>
            </a:xfrm>
            <a:custGeom>
              <a:avLst/>
              <a:gdLst/>
              <a:ahLst/>
              <a:cxnLst/>
              <a:rect l="l" t="t" r="r" b="b"/>
              <a:pathLst>
                <a:path w="454" h="563" extrusionOk="0">
                  <a:moveTo>
                    <a:pt x="247" y="1"/>
                  </a:moveTo>
                  <a:cubicBezTo>
                    <a:pt x="233" y="1"/>
                    <a:pt x="218" y="3"/>
                    <a:pt x="202" y="8"/>
                  </a:cubicBezTo>
                  <a:cubicBezTo>
                    <a:pt x="151" y="25"/>
                    <a:pt x="101" y="75"/>
                    <a:pt x="84" y="143"/>
                  </a:cubicBezTo>
                  <a:cubicBezTo>
                    <a:pt x="67" y="159"/>
                    <a:pt x="67" y="193"/>
                    <a:pt x="67" y="210"/>
                  </a:cubicBezTo>
                  <a:cubicBezTo>
                    <a:pt x="67" y="243"/>
                    <a:pt x="67" y="260"/>
                    <a:pt x="67" y="277"/>
                  </a:cubicBezTo>
                  <a:cubicBezTo>
                    <a:pt x="50" y="361"/>
                    <a:pt x="34" y="462"/>
                    <a:pt x="0" y="546"/>
                  </a:cubicBezTo>
                  <a:cubicBezTo>
                    <a:pt x="0" y="563"/>
                    <a:pt x="17" y="563"/>
                    <a:pt x="17" y="563"/>
                  </a:cubicBezTo>
                  <a:cubicBezTo>
                    <a:pt x="84" y="529"/>
                    <a:pt x="151" y="479"/>
                    <a:pt x="218" y="445"/>
                  </a:cubicBezTo>
                  <a:cubicBezTo>
                    <a:pt x="252" y="411"/>
                    <a:pt x="286" y="378"/>
                    <a:pt x="319" y="361"/>
                  </a:cubicBezTo>
                  <a:cubicBezTo>
                    <a:pt x="336" y="344"/>
                    <a:pt x="353" y="327"/>
                    <a:pt x="370" y="311"/>
                  </a:cubicBezTo>
                  <a:cubicBezTo>
                    <a:pt x="420" y="260"/>
                    <a:pt x="454" y="159"/>
                    <a:pt x="403" y="92"/>
                  </a:cubicBezTo>
                  <a:cubicBezTo>
                    <a:pt x="387" y="59"/>
                    <a:pt x="353" y="25"/>
                    <a:pt x="319" y="8"/>
                  </a:cubicBezTo>
                  <a:cubicBezTo>
                    <a:pt x="297" y="8"/>
                    <a:pt x="274" y="1"/>
                    <a:pt x="24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6" name="Google Shape;1286;p19"/>
            <p:cNvSpPr/>
            <p:nvPr/>
          </p:nvSpPr>
          <p:spPr>
            <a:xfrm>
              <a:off x="4975636" y="610480"/>
              <a:ext cx="65524" cy="8690"/>
            </a:xfrm>
            <a:custGeom>
              <a:avLst/>
              <a:gdLst/>
              <a:ahLst/>
              <a:cxnLst/>
              <a:rect l="l" t="t" r="r" b="b"/>
              <a:pathLst>
                <a:path w="2051" h="272" extrusionOk="0">
                  <a:moveTo>
                    <a:pt x="1973" y="0"/>
                  </a:moveTo>
                  <a:cubicBezTo>
                    <a:pt x="1822" y="0"/>
                    <a:pt x="1685" y="74"/>
                    <a:pt x="1547" y="120"/>
                  </a:cubicBezTo>
                  <a:cubicBezTo>
                    <a:pt x="1379" y="154"/>
                    <a:pt x="1194" y="187"/>
                    <a:pt x="1026" y="187"/>
                  </a:cubicBezTo>
                  <a:cubicBezTo>
                    <a:pt x="990" y="189"/>
                    <a:pt x="954" y="190"/>
                    <a:pt x="918" y="190"/>
                  </a:cubicBezTo>
                  <a:cubicBezTo>
                    <a:pt x="601" y="190"/>
                    <a:pt x="288" y="125"/>
                    <a:pt x="1" y="19"/>
                  </a:cubicBezTo>
                  <a:cubicBezTo>
                    <a:pt x="1" y="19"/>
                    <a:pt x="1" y="36"/>
                    <a:pt x="1" y="36"/>
                  </a:cubicBezTo>
                  <a:cubicBezTo>
                    <a:pt x="320" y="204"/>
                    <a:pt x="673" y="271"/>
                    <a:pt x="1026" y="271"/>
                  </a:cubicBezTo>
                  <a:cubicBezTo>
                    <a:pt x="1194" y="271"/>
                    <a:pt x="1379" y="255"/>
                    <a:pt x="1547" y="221"/>
                  </a:cubicBezTo>
                  <a:cubicBezTo>
                    <a:pt x="1715" y="204"/>
                    <a:pt x="1916" y="187"/>
                    <a:pt x="2034" y="53"/>
                  </a:cubicBezTo>
                  <a:cubicBezTo>
                    <a:pt x="2051" y="36"/>
                    <a:pt x="2051" y="3"/>
                    <a:pt x="2017" y="3"/>
                  </a:cubicBezTo>
                  <a:cubicBezTo>
                    <a:pt x="2002" y="1"/>
                    <a:pt x="1988" y="0"/>
                    <a:pt x="1973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7" name="Google Shape;1287;p19"/>
            <p:cNvSpPr/>
            <p:nvPr/>
          </p:nvSpPr>
          <p:spPr>
            <a:xfrm>
              <a:off x="5009469" y="556202"/>
              <a:ext cx="27954" cy="19616"/>
            </a:xfrm>
            <a:custGeom>
              <a:avLst/>
              <a:gdLst/>
              <a:ahLst/>
              <a:cxnLst/>
              <a:rect l="l" t="t" r="r" b="b"/>
              <a:pathLst>
                <a:path w="875" h="614" extrusionOk="0">
                  <a:moveTo>
                    <a:pt x="72" y="1"/>
                  </a:moveTo>
                  <a:cubicBezTo>
                    <a:pt x="34" y="1"/>
                    <a:pt x="0" y="36"/>
                    <a:pt x="0" y="72"/>
                  </a:cubicBezTo>
                  <a:cubicBezTo>
                    <a:pt x="17" y="189"/>
                    <a:pt x="51" y="290"/>
                    <a:pt x="101" y="374"/>
                  </a:cubicBezTo>
                  <a:cubicBezTo>
                    <a:pt x="168" y="475"/>
                    <a:pt x="236" y="559"/>
                    <a:pt x="337" y="593"/>
                  </a:cubicBezTo>
                  <a:cubicBezTo>
                    <a:pt x="371" y="607"/>
                    <a:pt x="407" y="614"/>
                    <a:pt x="443" y="614"/>
                  </a:cubicBezTo>
                  <a:cubicBezTo>
                    <a:pt x="530" y="614"/>
                    <a:pt x="618" y="578"/>
                    <a:pt x="689" y="542"/>
                  </a:cubicBezTo>
                  <a:cubicBezTo>
                    <a:pt x="723" y="525"/>
                    <a:pt x="773" y="492"/>
                    <a:pt x="807" y="441"/>
                  </a:cubicBezTo>
                  <a:cubicBezTo>
                    <a:pt x="824" y="425"/>
                    <a:pt x="857" y="391"/>
                    <a:pt x="857" y="357"/>
                  </a:cubicBezTo>
                  <a:cubicBezTo>
                    <a:pt x="874" y="324"/>
                    <a:pt x="857" y="290"/>
                    <a:pt x="841" y="257"/>
                  </a:cubicBezTo>
                  <a:cubicBezTo>
                    <a:pt x="829" y="212"/>
                    <a:pt x="803" y="189"/>
                    <a:pt x="772" y="189"/>
                  </a:cubicBezTo>
                  <a:cubicBezTo>
                    <a:pt x="757" y="189"/>
                    <a:pt x="740" y="195"/>
                    <a:pt x="723" y="206"/>
                  </a:cubicBezTo>
                  <a:cubicBezTo>
                    <a:pt x="706" y="206"/>
                    <a:pt x="689" y="223"/>
                    <a:pt x="673" y="223"/>
                  </a:cubicBezTo>
                  <a:cubicBezTo>
                    <a:pt x="639" y="240"/>
                    <a:pt x="639" y="273"/>
                    <a:pt x="622" y="290"/>
                  </a:cubicBezTo>
                  <a:cubicBezTo>
                    <a:pt x="622" y="307"/>
                    <a:pt x="605" y="307"/>
                    <a:pt x="605" y="324"/>
                  </a:cubicBezTo>
                  <a:cubicBezTo>
                    <a:pt x="605" y="336"/>
                    <a:pt x="589" y="348"/>
                    <a:pt x="585" y="348"/>
                  </a:cubicBezTo>
                  <a:cubicBezTo>
                    <a:pt x="583" y="348"/>
                    <a:pt x="584" y="346"/>
                    <a:pt x="589" y="341"/>
                  </a:cubicBezTo>
                  <a:lnTo>
                    <a:pt x="589" y="341"/>
                  </a:lnTo>
                  <a:cubicBezTo>
                    <a:pt x="588" y="342"/>
                    <a:pt x="572" y="357"/>
                    <a:pt x="572" y="357"/>
                  </a:cubicBezTo>
                  <a:cubicBezTo>
                    <a:pt x="538" y="374"/>
                    <a:pt x="505" y="391"/>
                    <a:pt x="454" y="408"/>
                  </a:cubicBezTo>
                  <a:lnTo>
                    <a:pt x="387" y="408"/>
                  </a:lnTo>
                  <a:cubicBezTo>
                    <a:pt x="353" y="391"/>
                    <a:pt x="337" y="374"/>
                    <a:pt x="320" y="341"/>
                  </a:cubicBezTo>
                  <a:cubicBezTo>
                    <a:pt x="286" y="307"/>
                    <a:pt x="269" y="273"/>
                    <a:pt x="253" y="240"/>
                  </a:cubicBezTo>
                  <a:cubicBezTo>
                    <a:pt x="219" y="206"/>
                    <a:pt x="202" y="173"/>
                    <a:pt x="185" y="139"/>
                  </a:cubicBezTo>
                  <a:cubicBezTo>
                    <a:pt x="168" y="89"/>
                    <a:pt x="152" y="38"/>
                    <a:pt x="118" y="21"/>
                  </a:cubicBezTo>
                  <a:cubicBezTo>
                    <a:pt x="103" y="7"/>
                    <a:pt x="87" y="1"/>
                    <a:pt x="72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8" name="Google Shape;1288;p19"/>
            <p:cNvSpPr/>
            <p:nvPr/>
          </p:nvSpPr>
          <p:spPr>
            <a:xfrm>
              <a:off x="5075504" y="538215"/>
              <a:ext cx="31692" cy="15622"/>
            </a:xfrm>
            <a:custGeom>
              <a:avLst/>
              <a:gdLst/>
              <a:ahLst/>
              <a:cxnLst/>
              <a:rect l="l" t="t" r="r" b="b"/>
              <a:pathLst>
                <a:path w="992" h="489" extrusionOk="0">
                  <a:moveTo>
                    <a:pt x="25" y="1"/>
                  </a:moveTo>
                  <a:cubicBezTo>
                    <a:pt x="21" y="1"/>
                    <a:pt x="17" y="5"/>
                    <a:pt x="17" y="13"/>
                  </a:cubicBezTo>
                  <a:cubicBezTo>
                    <a:pt x="0" y="47"/>
                    <a:pt x="34" y="97"/>
                    <a:pt x="34" y="131"/>
                  </a:cubicBezTo>
                  <a:cubicBezTo>
                    <a:pt x="51" y="164"/>
                    <a:pt x="101" y="198"/>
                    <a:pt x="135" y="248"/>
                  </a:cubicBezTo>
                  <a:cubicBezTo>
                    <a:pt x="168" y="282"/>
                    <a:pt x="185" y="316"/>
                    <a:pt x="219" y="366"/>
                  </a:cubicBezTo>
                  <a:cubicBezTo>
                    <a:pt x="297" y="444"/>
                    <a:pt x="398" y="488"/>
                    <a:pt x="498" y="488"/>
                  </a:cubicBezTo>
                  <a:cubicBezTo>
                    <a:pt x="571" y="488"/>
                    <a:pt x="643" y="466"/>
                    <a:pt x="706" y="416"/>
                  </a:cubicBezTo>
                  <a:cubicBezTo>
                    <a:pt x="773" y="366"/>
                    <a:pt x="823" y="299"/>
                    <a:pt x="891" y="248"/>
                  </a:cubicBezTo>
                  <a:cubicBezTo>
                    <a:pt x="907" y="215"/>
                    <a:pt x="991" y="114"/>
                    <a:pt x="907" y="80"/>
                  </a:cubicBezTo>
                  <a:cubicBezTo>
                    <a:pt x="891" y="80"/>
                    <a:pt x="823" y="80"/>
                    <a:pt x="807" y="97"/>
                  </a:cubicBezTo>
                  <a:cubicBezTo>
                    <a:pt x="773" y="131"/>
                    <a:pt x="739" y="164"/>
                    <a:pt x="706" y="198"/>
                  </a:cubicBezTo>
                  <a:cubicBezTo>
                    <a:pt x="672" y="265"/>
                    <a:pt x="605" y="316"/>
                    <a:pt x="538" y="349"/>
                  </a:cubicBezTo>
                  <a:cubicBezTo>
                    <a:pt x="516" y="356"/>
                    <a:pt x="495" y="360"/>
                    <a:pt x="475" y="360"/>
                  </a:cubicBezTo>
                  <a:cubicBezTo>
                    <a:pt x="402" y="360"/>
                    <a:pt x="339" y="314"/>
                    <a:pt x="286" y="248"/>
                  </a:cubicBezTo>
                  <a:cubicBezTo>
                    <a:pt x="252" y="215"/>
                    <a:pt x="219" y="164"/>
                    <a:pt x="168" y="131"/>
                  </a:cubicBezTo>
                  <a:cubicBezTo>
                    <a:pt x="151" y="97"/>
                    <a:pt x="135" y="80"/>
                    <a:pt x="118" y="64"/>
                  </a:cubicBezTo>
                  <a:cubicBezTo>
                    <a:pt x="104" y="50"/>
                    <a:pt x="69" y="25"/>
                    <a:pt x="47" y="25"/>
                  </a:cubicBezTo>
                  <a:cubicBezTo>
                    <a:pt x="46" y="25"/>
                    <a:pt x="46" y="25"/>
                    <a:pt x="45" y="25"/>
                  </a:cubicBezTo>
                  <a:lnTo>
                    <a:pt x="45" y="25"/>
                  </a:lnTo>
                  <a:cubicBezTo>
                    <a:pt x="49" y="20"/>
                    <a:pt x="45" y="13"/>
                    <a:pt x="34" y="13"/>
                  </a:cubicBezTo>
                  <a:cubicBezTo>
                    <a:pt x="34" y="5"/>
                    <a:pt x="30" y="1"/>
                    <a:pt x="25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89" name="Google Shape;1289;p19"/>
            <p:cNvSpPr/>
            <p:nvPr/>
          </p:nvSpPr>
          <p:spPr>
            <a:xfrm>
              <a:off x="5205402" y="550419"/>
              <a:ext cx="19360" cy="4856"/>
            </a:xfrm>
            <a:custGeom>
              <a:avLst/>
              <a:gdLst/>
              <a:ahLst/>
              <a:cxnLst/>
              <a:rect l="l" t="t" r="r" b="b"/>
              <a:pathLst>
                <a:path w="606" h="152" extrusionOk="0">
                  <a:moveTo>
                    <a:pt x="403" y="1"/>
                  </a:moveTo>
                  <a:cubicBezTo>
                    <a:pt x="353" y="1"/>
                    <a:pt x="319" y="1"/>
                    <a:pt x="269" y="18"/>
                  </a:cubicBezTo>
                  <a:cubicBezTo>
                    <a:pt x="185" y="34"/>
                    <a:pt x="101" y="51"/>
                    <a:pt x="17" y="85"/>
                  </a:cubicBezTo>
                  <a:cubicBezTo>
                    <a:pt x="0" y="102"/>
                    <a:pt x="0" y="118"/>
                    <a:pt x="17" y="118"/>
                  </a:cubicBezTo>
                  <a:lnTo>
                    <a:pt x="269" y="118"/>
                  </a:lnTo>
                  <a:cubicBezTo>
                    <a:pt x="319" y="135"/>
                    <a:pt x="353" y="135"/>
                    <a:pt x="403" y="135"/>
                  </a:cubicBezTo>
                  <a:lnTo>
                    <a:pt x="454" y="135"/>
                  </a:lnTo>
                  <a:cubicBezTo>
                    <a:pt x="487" y="152"/>
                    <a:pt x="504" y="152"/>
                    <a:pt x="538" y="152"/>
                  </a:cubicBezTo>
                  <a:cubicBezTo>
                    <a:pt x="571" y="152"/>
                    <a:pt x="588" y="135"/>
                    <a:pt x="605" y="102"/>
                  </a:cubicBezTo>
                  <a:cubicBezTo>
                    <a:pt x="605" y="102"/>
                    <a:pt x="605" y="85"/>
                    <a:pt x="605" y="85"/>
                  </a:cubicBezTo>
                  <a:cubicBezTo>
                    <a:pt x="605" y="51"/>
                    <a:pt x="588" y="34"/>
                    <a:pt x="555" y="18"/>
                  </a:cubicBezTo>
                  <a:cubicBezTo>
                    <a:pt x="504" y="1"/>
                    <a:pt x="454" y="1"/>
                    <a:pt x="403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0" name="Google Shape;1290;p19"/>
            <p:cNvSpPr/>
            <p:nvPr/>
          </p:nvSpPr>
          <p:spPr>
            <a:xfrm>
              <a:off x="5286453" y="558630"/>
              <a:ext cx="11309" cy="13290"/>
            </a:xfrm>
            <a:custGeom>
              <a:avLst/>
              <a:gdLst/>
              <a:ahLst/>
              <a:cxnLst/>
              <a:rect l="l" t="t" r="r" b="b"/>
              <a:pathLst>
                <a:path w="354" h="416" extrusionOk="0">
                  <a:moveTo>
                    <a:pt x="25" y="0"/>
                  </a:moveTo>
                  <a:cubicBezTo>
                    <a:pt x="21" y="0"/>
                    <a:pt x="17" y="4"/>
                    <a:pt x="17" y="13"/>
                  </a:cubicBezTo>
                  <a:cubicBezTo>
                    <a:pt x="0" y="113"/>
                    <a:pt x="34" y="214"/>
                    <a:pt x="84" y="281"/>
                  </a:cubicBezTo>
                  <a:cubicBezTo>
                    <a:pt x="118" y="315"/>
                    <a:pt x="151" y="349"/>
                    <a:pt x="185" y="382"/>
                  </a:cubicBezTo>
                  <a:cubicBezTo>
                    <a:pt x="202" y="382"/>
                    <a:pt x="235" y="399"/>
                    <a:pt x="252" y="416"/>
                  </a:cubicBezTo>
                  <a:cubicBezTo>
                    <a:pt x="286" y="416"/>
                    <a:pt x="303" y="399"/>
                    <a:pt x="336" y="382"/>
                  </a:cubicBezTo>
                  <a:cubicBezTo>
                    <a:pt x="336" y="382"/>
                    <a:pt x="353" y="365"/>
                    <a:pt x="336" y="349"/>
                  </a:cubicBezTo>
                  <a:cubicBezTo>
                    <a:pt x="320" y="332"/>
                    <a:pt x="320" y="315"/>
                    <a:pt x="303" y="298"/>
                  </a:cubicBezTo>
                  <a:cubicBezTo>
                    <a:pt x="303" y="298"/>
                    <a:pt x="288" y="291"/>
                    <a:pt x="283" y="291"/>
                  </a:cubicBezTo>
                  <a:lnTo>
                    <a:pt x="283" y="291"/>
                  </a:lnTo>
                  <a:cubicBezTo>
                    <a:pt x="280" y="291"/>
                    <a:pt x="280" y="293"/>
                    <a:pt x="286" y="298"/>
                  </a:cubicBezTo>
                  <a:lnTo>
                    <a:pt x="269" y="281"/>
                  </a:lnTo>
                  <a:cubicBezTo>
                    <a:pt x="269" y="281"/>
                    <a:pt x="252" y="281"/>
                    <a:pt x="252" y="265"/>
                  </a:cubicBezTo>
                  <a:cubicBezTo>
                    <a:pt x="235" y="265"/>
                    <a:pt x="235" y="265"/>
                    <a:pt x="219" y="248"/>
                  </a:cubicBezTo>
                  <a:lnTo>
                    <a:pt x="202" y="248"/>
                  </a:lnTo>
                  <a:cubicBezTo>
                    <a:pt x="185" y="231"/>
                    <a:pt x="168" y="214"/>
                    <a:pt x="168" y="197"/>
                  </a:cubicBezTo>
                  <a:cubicBezTo>
                    <a:pt x="135" y="181"/>
                    <a:pt x="101" y="147"/>
                    <a:pt x="84" y="113"/>
                  </a:cubicBezTo>
                  <a:cubicBezTo>
                    <a:pt x="67" y="80"/>
                    <a:pt x="51" y="46"/>
                    <a:pt x="34" y="13"/>
                  </a:cubicBezTo>
                  <a:cubicBezTo>
                    <a:pt x="34" y="4"/>
                    <a:pt x="30" y="0"/>
                    <a:pt x="25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1" name="Google Shape;1291;p19"/>
            <p:cNvSpPr/>
            <p:nvPr/>
          </p:nvSpPr>
          <p:spPr>
            <a:xfrm>
              <a:off x="5307921" y="553646"/>
              <a:ext cx="13993" cy="16677"/>
            </a:xfrm>
            <a:custGeom>
              <a:avLst/>
              <a:gdLst/>
              <a:ahLst/>
              <a:cxnLst/>
              <a:rect l="l" t="t" r="r" b="b"/>
              <a:pathLst>
                <a:path w="438" h="522" extrusionOk="0">
                  <a:moveTo>
                    <a:pt x="250" y="0"/>
                  </a:moveTo>
                  <a:cubicBezTo>
                    <a:pt x="175" y="0"/>
                    <a:pt x="110" y="58"/>
                    <a:pt x="84" y="135"/>
                  </a:cubicBezTo>
                  <a:cubicBezTo>
                    <a:pt x="68" y="185"/>
                    <a:pt x="51" y="219"/>
                    <a:pt x="51" y="269"/>
                  </a:cubicBezTo>
                  <a:cubicBezTo>
                    <a:pt x="51" y="303"/>
                    <a:pt x="51" y="320"/>
                    <a:pt x="51" y="353"/>
                  </a:cubicBezTo>
                  <a:cubicBezTo>
                    <a:pt x="51" y="370"/>
                    <a:pt x="51" y="370"/>
                    <a:pt x="51" y="387"/>
                  </a:cubicBezTo>
                  <a:cubicBezTo>
                    <a:pt x="51" y="404"/>
                    <a:pt x="51" y="404"/>
                    <a:pt x="51" y="404"/>
                  </a:cubicBezTo>
                  <a:cubicBezTo>
                    <a:pt x="51" y="404"/>
                    <a:pt x="51" y="421"/>
                    <a:pt x="51" y="421"/>
                  </a:cubicBezTo>
                  <a:cubicBezTo>
                    <a:pt x="34" y="437"/>
                    <a:pt x="34" y="437"/>
                    <a:pt x="34" y="454"/>
                  </a:cubicBezTo>
                  <a:cubicBezTo>
                    <a:pt x="17" y="471"/>
                    <a:pt x="17" y="488"/>
                    <a:pt x="0" y="505"/>
                  </a:cubicBezTo>
                  <a:cubicBezTo>
                    <a:pt x="0" y="505"/>
                    <a:pt x="0" y="521"/>
                    <a:pt x="17" y="521"/>
                  </a:cubicBezTo>
                  <a:cubicBezTo>
                    <a:pt x="51" y="505"/>
                    <a:pt x="68" y="488"/>
                    <a:pt x="101" y="488"/>
                  </a:cubicBezTo>
                  <a:cubicBezTo>
                    <a:pt x="135" y="471"/>
                    <a:pt x="168" y="471"/>
                    <a:pt x="185" y="454"/>
                  </a:cubicBezTo>
                  <a:cubicBezTo>
                    <a:pt x="219" y="454"/>
                    <a:pt x="269" y="437"/>
                    <a:pt x="303" y="421"/>
                  </a:cubicBezTo>
                  <a:cubicBezTo>
                    <a:pt x="353" y="387"/>
                    <a:pt x="387" y="320"/>
                    <a:pt x="404" y="269"/>
                  </a:cubicBezTo>
                  <a:cubicBezTo>
                    <a:pt x="437" y="236"/>
                    <a:pt x="437" y="185"/>
                    <a:pt x="420" y="135"/>
                  </a:cubicBezTo>
                  <a:cubicBezTo>
                    <a:pt x="420" y="85"/>
                    <a:pt x="370" y="34"/>
                    <a:pt x="320" y="17"/>
                  </a:cubicBezTo>
                  <a:cubicBezTo>
                    <a:pt x="296" y="6"/>
                    <a:pt x="272" y="0"/>
                    <a:pt x="250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2" name="Google Shape;1292;p19"/>
            <p:cNvSpPr/>
            <p:nvPr/>
          </p:nvSpPr>
          <p:spPr>
            <a:xfrm>
              <a:off x="5394882" y="564380"/>
              <a:ext cx="8626" cy="5942"/>
            </a:xfrm>
            <a:custGeom>
              <a:avLst/>
              <a:gdLst/>
              <a:ahLst/>
              <a:cxnLst/>
              <a:rect l="l" t="t" r="r" b="b"/>
              <a:pathLst>
                <a:path w="270" h="186" extrusionOk="0">
                  <a:moveTo>
                    <a:pt x="118" y="1"/>
                  </a:moveTo>
                  <a:cubicBezTo>
                    <a:pt x="101" y="17"/>
                    <a:pt x="84" y="17"/>
                    <a:pt x="67" y="17"/>
                  </a:cubicBezTo>
                  <a:cubicBezTo>
                    <a:pt x="51" y="17"/>
                    <a:pt x="34" y="17"/>
                    <a:pt x="17" y="34"/>
                  </a:cubicBezTo>
                  <a:cubicBezTo>
                    <a:pt x="17" y="51"/>
                    <a:pt x="17" y="51"/>
                    <a:pt x="0" y="51"/>
                  </a:cubicBezTo>
                  <a:cubicBezTo>
                    <a:pt x="0" y="68"/>
                    <a:pt x="0" y="68"/>
                    <a:pt x="0" y="85"/>
                  </a:cubicBezTo>
                  <a:cubicBezTo>
                    <a:pt x="0" y="101"/>
                    <a:pt x="0" y="118"/>
                    <a:pt x="0" y="135"/>
                  </a:cubicBezTo>
                  <a:cubicBezTo>
                    <a:pt x="0" y="152"/>
                    <a:pt x="17" y="169"/>
                    <a:pt x="34" y="169"/>
                  </a:cubicBezTo>
                  <a:cubicBezTo>
                    <a:pt x="51" y="185"/>
                    <a:pt x="67" y="185"/>
                    <a:pt x="84" y="185"/>
                  </a:cubicBezTo>
                  <a:cubicBezTo>
                    <a:pt x="101" y="185"/>
                    <a:pt x="118" y="185"/>
                    <a:pt x="135" y="169"/>
                  </a:cubicBezTo>
                  <a:lnTo>
                    <a:pt x="151" y="169"/>
                  </a:lnTo>
                  <a:cubicBezTo>
                    <a:pt x="151" y="152"/>
                    <a:pt x="168" y="152"/>
                    <a:pt x="168" y="152"/>
                  </a:cubicBezTo>
                  <a:cubicBezTo>
                    <a:pt x="185" y="135"/>
                    <a:pt x="202" y="135"/>
                    <a:pt x="219" y="118"/>
                  </a:cubicBezTo>
                  <a:cubicBezTo>
                    <a:pt x="235" y="118"/>
                    <a:pt x="252" y="118"/>
                    <a:pt x="252" y="101"/>
                  </a:cubicBezTo>
                  <a:cubicBezTo>
                    <a:pt x="269" y="85"/>
                    <a:pt x="269" y="68"/>
                    <a:pt x="269" y="51"/>
                  </a:cubicBezTo>
                  <a:cubicBezTo>
                    <a:pt x="252" y="34"/>
                    <a:pt x="252" y="17"/>
                    <a:pt x="235" y="17"/>
                  </a:cubicBezTo>
                  <a:cubicBezTo>
                    <a:pt x="219" y="1"/>
                    <a:pt x="202" y="1"/>
                    <a:pt x="185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3" name="Google Shape;1293;p19"/>
            <p:cNvSpPr/>
            <p:nvPr/>
          </p:nvSpPr>
          <p:spPr>
            <a:xfrm>
              <a:off x="5413667" y="590162"/>
              <a:ext cx="4856" cy="4313"/>
            </a:xfrm>
            <a:custGeom>
              <a:avLst/>
              <a:gdLst/>
              <a:ahLst/>
              <a:cxnLst/>
              <a:rect l="l" t="t" r="r" b="b"/>
              <a:pathLst>
                <a:path w="152" h="135" extrusionOk="0">
                  <a:moveTo>
                    <a:pt x="17" y="0"/>
                  </a:moveTo>
                  <a:cubicBezTo>
                    <a:pt x="0" y="0"/>
                    <a:pt x="0" y="17"/>
                    <a:pt x="0" y="17"/>
                  </a:cubicBezTo>
                  <a:cubicBezTo>
                    <a:pt x="0" y="34"/>
                    <a:pt x="0" y="34"/>
                    <a:pt x="0" y="34"/>
                  </a:cubicBezTo>
                  <a:cubicBezTo>
                    <a:pt x="34" y="84"/>
                    <a:pt x="68" y="118"/>
                    <a:pt x="118" y="135"/>
                  </a:cubicBezTo>
                  <a:lnTo>
                    <a:pt x="152" y="135"/>
                  </a:lnTo>
                  <a:cubicBezTo>
                    <a:pt x="152" y="118"/>
                    <a:pt x="152" y="101"/>
                    <a:pt x="135" y="101"/>
                  </a:cubicBezTo>
                  <a:cubicBezTo>
                    <a:pt x="135" y="101"/>
                    <a:pt x="118" y="84"/>
                    <a:pt x="101" y="84"/>
                  </a:cubicBezTo>
                  <a:cubicBezTo>
                    <a:pt x="101" y="84"/>
                    <a:pt x="101" y="67"/>
                    <a:pt x="101" y="67"/>
                  </a:cubicBezTo>
                  <a:lnTo>
                    <a:pt x="84" y="67"/>
                  </a:lnTo>
                  <a:cubicBezTo>
                    <a:pt x="84" y="51"/>
                    <a:pt x="84" y="51"/>
                    <a:pt x="68" y="51"/>
                  </a:cubicBezTo>
                  <a:cubicBezTo>
                    <a:pt x="68" y="34"/>
                    <a:pt x="68" y="34"/>
                    <a:pt x="68" y="34"/>
                  </a:cubicBezTo>
                  <a:lnTo>
                    <a:pt x="51" y="34"/>
                  </a:lnTo>
                  <a:cubicBezTo>
                    <a:pt x="51" y="17"/>
                    <a:pt x="51" y="17"/>
                    <a:pt x="51" y="17"/>
                  </a:cubicBezTo>
                  <a:cubicBezTo>
                    <a:pt x="34" y="0"/>
                    <a:pt x="17" y="0"/>
                    <a:pt x="1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4" name="Google Shape;1294;p19"/>
            <p:cNvSpPr/>
            <p:nvPr/>
          </p:nvSpPr>
          <p:spPr>
            <a:xfrm>
              <a:off x="5452995" y="554509"/>
              <a:ext cx="33162" cy="18625"/>
            </a:xfrm>
            <a:custGeom>
              <a:avLst/>
              <a:gdLst/>
              <a:ahLst/>
              <a:cxnLst/>
              <a:rect l="l" t="t" r="r" b="b"/>
              <a:pathLst>
                <a:path w="1038" h="583" extrusionOk="0">
                  <a:moveTo>
                    <a:pt x="913" y="1"/>
                  </a:moveTo>
                  <a:cubicBezTo>
                    <a:pt x="877" y="1"/>
                    <a:pt x="844" y="16"/>
                    <a:pt x="819" y="41"/>
                  </a:cubicBezTo>
                  <a:cubicBezTo>
                    <a:pt x="786" y="58"/>
                    <a:pt x="752" y="91"/>
                    <a:pt x="752" y="125"/>
                  </a:cubicBezTo>
                  <a:cubicBezTo>
                    <a:pt x="735" y="158"/>
                    <a:pt x="735" y="175"/>
                    <a:pt x="718" y="209"/>
                  </a:cubicBezTo>
                  <a:cubicBezTo>
                    <a:pt x="702" y="242"/>
                    <a:pt x="702" y="293"/>
                    <a:pt x="685" y="343"/>
                  </a:cubicBezTo>
                  <a:cubicBezTo>
                    <a:pt x="657" y="385"/>
                    <a:pt x="584" y="415"/>
                    <a:pt x="531" y="415"/>
                  </a:cubicBezTo>
                  <a:cubicBezTo>
                    <a:pt x="519" y="415"/>
                    <a:pt x="509" y="413"/>
                    <a:pt x="500" y="410"/>
                  </a:cubicBezTo>
                  <a:cubicBezTo>
                    <a:pt x="298" y="377"/>
                    <a:pt x="181" y="192"/>
                    <a:pt x="63" y="58"/>
                  </a:cubicBezTo>
                  <a:cubicBezTo>
                    <a:pt x="58" y="48"/>
                    <a:pt x="50" y="44"/>
                    <a:pt x="42" y="44"/>
                  </a:cubicBezTo>
                  <a:cubicBezTo>
                    <a:pt x="22" y="44"/>
                    <a:pt x="1" y="67"/>
                    <a:pt x="13" y="91"/>
                  </a:cubicBezTo>
                  <a:cubicBezTo>
                    <a:pt x="130" y="293"/>
                    <a:pt x="248" y="545"/>
                    <a:pt x="500" y="578"/>
                  </a:cubicBezTo>
                  <a:cubicBezTo>
                    <a:pt x="520" y="581"/>
                    <a:pt x="539" y="583"/>
                    <a:pt x="559" y="583"/>
                  </a:cubicBezTo>
                  <a:cubicBezTo>
                    <a:pt x="656" y="583"/>
                    <a:pt x="749" y="548"/>
                    <a:pt x="819" y="478"/>
                  </a:cubicBezTo>
                  <a:cubicBezTo>
                    <a:pt x="853" y="444"/>
                    <a:pt x="886" y="394"/>
                    <a:pt x="937" y="343"/>
                  </a:cubicBezTo>
                  <a:cubicBezTo>
                    <a:pt x="954" y="310"/>
                    <a:pt x="970" y="293"/>
                    <a:pt x="987" y="259"/>
                  </a:cubicBezTo>
                  <a:cubicBezTo>
                    <a:pt x="1021" y="209"/>
                    <a:pt x="1021" y="175"/>
                    <a:pt x="1038" y="125"/>
                  </a:cubicBezTo>
                  <a:cubicBezTo>
                    <a:pt x="1038" y="74"/>
                    <a:pt x="1004" y="24"/>
                    <a:pt x="954" y="7"/>
                  </a:cubicBezTo>
                  <a:cubicBezTo>
                    <a:pt x="940" y="3"/>
                    <a:pt x="927" y="1"/>
                    <a:pt x="913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5" name="Google Shape;1295;p19"/>
            <p:cNvSpPr/>
            <p:nvPr/>
          </p:nvSpPr>
          <p:spPr>
            <a:xfrm>
              <a:off x="5531202" y="543007"/>
              <a:ext cx="32778" cy="44503"/>
            </a:xfrm>
            <a:custGeom>
              <a:avLst/>
              <a:gdLst/>
              <a:ahLst/>
              <a:cxnLst/>
              <a:rect l="l" t="t" r="r" b="b"/>
              <a:pathLst>
                <a:path w="1026" h="1393" extrusionOk="0">
                  <a:moveTo>
                    <a:pt x="742" y="1"/>
                  </a:moveTo>
                  <a:cubicBezTo>
                    <a:pt x="661" y="1"/>
                    <a:pt x="581" y="37"/>
                    <a:pt x="539" y="115"/>
                  </a:cubicBezTo>
                  <a:cubicBezTo>
                    <a:pt x="471" y="233"/>
                    <a:pt x="471" y="367"/>
                    <a:pt x="421" y="485"/>
                  </a:cubicBezTo>
                  <a:cubicBezTo>
                    <a:pt x="404" y="552"/>
                    <a:pt x="387" y="619"/>
                    <a:pt x="387" y="686"/>
                  </a:cubicBezTo>
                  <a:cubicBezTo>
                    <a:pt x="387" y="703"/>
                    <a:pt x="387" y="703"/>
                    <a:pt x="387" y="720"/>
                  </a:cubicBezTo>
                  <a:cubicBezTo>
                    <a:pt x="371" y="720"/>
                    <a:pt x="371" y="737"/>
                    <a:pt x="371" y="754"/>
                  </a:cubicBezTo>
                  <a:cubicBezTo>
                    <a:pt x="371" y="754"/>
                    <a:pt x="354" y="770"/>
                    <a:pt x="354" y="770"/>
                  </a:cubicBezTo>
                  <a:cubicBezTo>
                    <a:pt x="303" y="888"/>
                    <a:pt x="253" y="972"/>
                    <a:pt x="186" y="1073"/>
                  </a:cubicBezTo>
                  <a:cubicBezTo>
                    <a:pt x="152" y="1123"/>
                    <a:pt x="119" y="1174"/>
                    <a:pt x="85" y="1224"/>
                  </a:cubicBezTo>
                  <a:cubicBezTo>
                    <a:pt x="51" y="1274"/>
                    <a:pt x="18" y="1308"/>
                    <a:pt x="1" y="1375"/>
                  </a:cubicBezTo>
                  <a:cubicBezTo>
                    <a:pt x="1" y="1375"/>
                    <a:pt x="1" y="1392"/>
                    <a:pt x="18" y="1392"/>
                  </a:cubicBezTo>
                  <a:cubicBezTo>
                    <a:pt x="135" y="1359"/>
                    <a:pt x="236" y="1291"/>
                    <a:pt x="337" y="1224"/>
                  </a:cubicBezTo>
                  <a:cubicBezTo>
                    <a:pt x="455" y="1140"/>
                    <a:pt x="572" y="1073"/>
                    <a:pt x="656" y="972"/>
                  </a:cubicBezTo>
                  <a:cubicBezTo>
                    <a:pt x="707" y="938"/>
                    <a:pt x="740" y="888"/>
                    <a:pt x="774" y="854"/>
                  </a:cubicBezTo>
                  <a:cubicBezTo>
                    <a:pt x="858" y="787"/>
                    <a:pt x="891" y="720"/>
                    <a:pt x="925" y="636"/>
                  </a:cubicBezTo>
                  <a:cubicBezTo>
                    <a:pt x="975" y="485"/>
                    <a:pt x="1026" y="334"/>
                    <a:pt x="992" y="182"/>
                  </a:cubicBezTo>
                  <a:cubicBezTo>
                    <a:pt x="963" y="66"/>
                    <a:pt x="851" y="1"/>
                    <a:pt x="742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6" name="Google Shape;1296;p19"/>
            <p:cNvSpPr/>
            <p:nvPr/>
          </p:nvSpPr>
          <p:spPr>
            <a:xfrm>
              <a:off x="5599378" y="535947"/>
              <a:ext cx="20990" cy="10766"/>
            </a:xfrm>
            <a:custGeom>
              <a:avLst/>
              <a:gdLst/>
              <a:ahLst/>
              <a:cxnLst/>
              <a:rect l="l" t="t" r="r" b="b"/>
              <a:pathLst>
                <a:path w="657" h="337" extrusionOk="0">
                  <a:moveTo>
                    <a:pt x="421" y="0"/>
                  </a:moveTo>
                  <a:cubicBezTo>
                    <a:pt x="387" y="0"/>
                    <a:pt x="337" y="0"/>
                    <a:pt x="303" y="34"/>
                  </a:cubicBezTo>
                  <a:cubicBezTo>
                    <a:pt x="286" y="34"/>
                    <a:pt x="270" y="67"/>
                    <a:pt x="253" y="84"/>
                  </a:cubicBezTo>
                  <a:lnTo>
                    <a:pt x="135" y="84"/>
                  </a:lnTo>
                  <a:cubicBezTo>
                    <a:pt x="118" y="67"/>
                    <a:pt x="118" y="67"/>
                    <a:pt x="102" y="67"/>
                  </a:cubicBezTo>
                  <a:lnTo>
                    <a:pt x="85" y="67"/>
                  </a:lnTo>
                  <a:cubicBezTo>
                    <a:pt x="85" y="51"/>
                    <a:pt x="51" y="51"/>
                    <a:pt x="34" y="51"/>
                  </a:cubicBezTo>
                  <a:cubicBezTo>
                    <a:pt x="18" y="67"/>
                    <a:pt x="1" y="101"/>
                    <a:pt x="18" y="118"/>
                  </a:cubicBezTo>
                  <a:cubicBezTo>
                    <a:pt x="18" y="151"/>
                    <a:pt x="51" y="151"/>
                    <a:pt x="68" y="168"/>
                  </a:cubicBezTo>
                  <a:cubicBezTo>
                    <a:pt x="85" y="185"/>
                    <a:pt x="102" y="202"/>
                    <a:pt x="118" y="219"/>
                  </a:cubicBezTo>
                  <a:cubicBezTo>
                    <a:pt x="169" y="252"/>
                    <a:pt x="219" y="269"/>
                    <a:pt x="270" y="286"/>
                  </a:cubicBezTo>
                  <a:lnTo>
                    <a:pt x="387" y="286"/>
                  </a:lnTo>
                  <a:cubicBezTo>
                    <a:pt x="404" y="303"/>
                    <a:pt x="421" y="319"/>
                    <a:pt x="454" y="336"/>
                  </a:cubicBezTo>
                  <a:cubicBezTo>
                    <a:pt x="488" y="336"/>
                    <a:pt x="538" y="336"/>
                    <a:pt x="589" y="303"/>
                  </a:cubicBezTo>
                  <a:cubicBezTo>
                    <a:pt x="656" y="252"/>
                    <a:pt x="656" y="135"/>
                    <a:pt x="606" y="67"/>
                  </a:cubicBezTo>
                  <a:cubicBezTo>
                    <a:pt x="555" y="34"/>
                    <a:pt x="488" y="0"/>
                    <a:pt x="421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7" name="Google Shape;1297;p19"/>
            <p:cNvSpPr/>
            <p:nvPr/>
          </p:nvSpPr>
          <p:spPr>
            <a:xfrm>
              <a:off x="5600464" y="579939"/>
              <a:ext cx="27858" cy="6070"/>
            </a:xfrm>
            <a:custGeom>
              <a:avLst/>
              <a:gdLst/>
              <a:ahLst/>
              <a:cxnLst/>
              <a:rect l="l" t="t" r="r" b="b"/>
              <a:pathLst>
                <a:path w="872" h="190" extrusionOk="0">
                  <a:moveTo>
                    <a:pt x="202" y="1"/>
                  </a:moveTo>
                  <a:cubicBezTo>
                    <a:pt x="152" y="1"/>
                    <a:pt x="68" y="1"/>
                    <a:pt x="17" y="34"/>
                  </a:cubicBezTo>
                  <a:cubicBezTo>
                    <a:pt x="0" y="51"/>
                    <a:pt x="0" y="68"/>
                    <a:pt x="0" y="85"/>
                  </a:cubicBezTo>
                  <a:cubicBezTo>
                    <a:pt x="17" y="102"/>
                    <a:pt x="17" y="102"/>
                    <a:pt x="34" y="102"/>
                  </a:cubicBezTo>
                  <a:cubicBezTo>
                    <a:pt x="39" y="107"/>
                    <a:pt x="44" y="109"/>
                    <a:pt x="48" y="109"/>
                  </a:cubicBezTo>
                  <a:cubicBezTo>
                    <a:pt x="59" y="109"/>
                    <a:pt x="68" y="97"/>
                    <a:pt x="68" y="85"/>
                  </a:cubicBezTo>
                  <a:cubicBezTo>
                    <a:pt x="118" y="85"/>
                    <a:pt x="168" y="102"/>
                    <a:pt x="219" y="118"/>
                  </a:cubicBezTo>
                  <a:cubicBezTo>
                    <a:pt x="303" y="135"/>
                    <a:pt x="370" y="135"/>
                    <a:pt x="437" y="152"/>
                  </a:cubicBezTo>
                  <a:cubicBezTo>
                    <a:pt x="504" y="169"/>
                    <a:pt x="572" y="169"/>
                    <a:pt x="639" y="186"/>
                  </a:cubicBezTo>
                  <a:lnTo>
                    <a:pt x="824" y="186"/>
                  </a:lnTo>
                  <a:cubicBezTo>
                    <a:pt x="828" y="188"/>
                    <a:pt x="833" y="189"/>
                    <a:pt x="837" y="189"/>
                  </a:cubicBezTo>
                  <a:cubicBezTo>
                    <a:pt x="861" y="189"/>
                    <a:pt x="872" y="150"/>
                    <a:pt x="857" y="135"/>
                  </a:cubicBezTo>
                  <a:cubicBezTo>
                    <a:pt x="807" y="85"/>
                    <a:pt x="740" y="51"/>
                    <a:pt x="672" y="34"/>
                  </a:cubicBezTo>
                  <a:cubicBezTo>
                    <a:pt x="605" y="34"/>
                    <a:pt x="521" y="18"/>
                    <a:pt x="437" y="18"/>
                  </a:cubicBezTo>
                  <a:cubicBezTo>
                    <a:pt x="370" y="1"/>
                    <a:pt x="286" y="1"/>
                    <a:pt x="202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8" name="Google Shape;1298;p19"/>
            <p:cNvSpPr/>
            <p:nvPr/>
          </p:nvSpPr>
          <p:spPr>
            <a:xfrm>
              <a:off x="5563437" y="604634"/>
              <a:ext cx="4856" cy="7540"/>
            </a:xfrm>
            <a:custGeom>
              <a:avLst/>
              <a:gdLst/>
              <a:ahLst/>
              <a:cxnLst/>
              <a:rect l="l" t="t" r="r" b="b"/>
              <a:pathLst>
                <a:path w="152" h="236" extrusionOk="0">
                  <a:moveTo>
                    <a:pt x="50" y="1"/>
                  </a:moveTo>
                  <a:cubicBezTo>
                    <a:pt x="17" y="18"/>
                    <a:pt x="0" y="51"/>
                    <a:pt x="17" y="68"/>
                  </a:cubicBezTo>
                  <a:cubicBezTo>
                    <a:pt x="17" y="102"/>
                    <a:pt x="34" y="135"/>
                    <a:pt x="34" y="152"/>
                  </a:cubicBezTo>
                  <a:cubicBezTo>
                    <a:pt x="50" y="186"/>
                    <a:pt x="50" y="202"/>
                    <a:pt x="67" y="219"/>
                  </a:cubicBezTo>
                  <a:lnTo>
                    <a:pt x="101" y="236"/>
                  </a:lnTo>
                  <a:cubicBezTo>
                    <a:pt x="118" y="236"/>
                    <a:pt x="118" y="236"/>
                    <a:pt x="134" y="219"/>
                  </a:cubicBezTo>
                  <a:cubicBezTo>
                    <a:pt x="134" y="219"/>
                    <a:pt x="134" y="202"/>
                    <a:pt x="151" y="202"/>
                  </a:cubicBezTo>
                  <a:cubicBezTo>
                    <a:pt x="151" y="186"/>
                    <a:pt x="151" y="169"/>
                    <a:pt x="151" y="152"/>
                  </a:cubicBezTo>
                  <a:cubicBezTo>
                    <a:pt x="151" y="135"/>
                    <a:pt x="151" y="135"/>
                    <a:pt x="151" y="118"/>
                  </a:cubicBezTo>
                  <a:cubicBezTo>
                    <a:pt x="134" y="102"/>
                    <a:pt x="134" y="68"/>
                    <a:pt x="118" y="51"/>
                  </a:cubicBezTo>
                  <a:cubicBezTo>
                    <a:pt x="118" y="34"/>
                    <a:pt x="101" y="18"/>
                    <a:pt x="101" y="18"/>
                  </a:cubicBezTo>
                  <a:cubicBezTo>
                    <a:pt x="84" y="1"/>
                    <a:pt x="67" y="1"/>
                    <a:pt x="50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99" name="Google Shape;1299;p19"/>
            <p:cNvSpPr/>
            <p:nvPr/>
          </p:nvSpPr>
          <p:spPr>
            <a:xfrm>
              <a:off x="5554843" y="633099"/>
              <a:ext cx="6997" cy="8083"/>
            </a:xfrm>
            <a:custGeom>
              <a:avLst/>
              <a:gdLst/>
              <a:ahLst/>
              <a:cxnLst/>
              <a:rect l="l" t="t" r="r" b="b"/>
              <a:pathLst>
                <a:path w="219" h="253" extrusionOk="0">
                  <a:moveTo>
                    <a:pt x="84" y="0"/>
                  </a:moveTo>
                  <a:cubicBezTo>
                    <a:pt x="67" y="0"/>
                    <a:pt x="51" y="0"/>
                    <a:pt x="34" y="17"/>
                  </a:cubicBezTo>
                  <a:cubicBezTo>
                    <a:pt x="17" y="34"/>
                    <a:pt x="0" y="67"/>
                    <a:pt x="17" y="101"/>
                  </a:cubicBezTo>
                  <a:lnTo>
                    <a:pt x="67" y="185"/>
                  </a:lnTo>
                  <a:cubicBezTo>
                    <a:pt x="67" y="185"/>
                    <a:pt x="84" y="202"/>
                    <a:pt x="84" y="219"/>
                  </a:cubicBezTo>
                  <a:cubicBezTo>
                    <a:pt x="101" y="219"/>
                    <a:pt x="118" y="235"/>
                    <a:pt x="135" y="235"/>
                  </a:cubicBezTo>
                  <a:cubicBezTo>
                    <a:pt x="151" y="235"/>
                    <a:pt x="168" y="235"/>
                    <a:pt x="168" y="252"/>
                  </a:cubicBezTo>
                  <a:cubicBezTo>
                    <a:pt x="202" y="252"/>
                    <a:pt x="219" y="235"/>
                    <a:pt x="219" y="219"/>
                  </a:cubicBezTo>
                  <a:cubicBezTo>
                    <a:pt x="219" y="202"/>
                    <a:pt x="219" y="185"/>
                    <a:pt x="219" y="168"/>
                  </a:cubicBezTo>
                  <a:cubicBezTo>
                    <a:pt x="219" y="151"/>
                    <a:pt x="219" y="135"/>
                    <a:pt x="219" y="135"/>
                  </a:cubicBezTo>
                  <a:cubicBezTo>
                    <a:pt x="219" y="118"/>
                    <a:pt x="202" y="101"/>
                    <a:pt x="202" y="101"/>
                  </a:cubicBezTo>
                  <a:cubicBezTo>
                    <a:pt x="202" y="101"/>
                    <a:pt x="185" y="84"/>
                    <a:pt x="185" y="84"/>
                  </a:cubicBezTo>
                  <a:cubicBezTo>
                    <a:pt x="168" y="67"/>
                    <a:pt x="151" y="34"/>
                    <a:pt x="118" y="17"/>
                  </a:cubicBezTo>
                  <a:cubicBezTo>
                    <a:pt x="118" y="0"/>
                    <a:pt x="101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LANK_11">
    <p:bg>
      <p:bgPr>
        <a:gradFill>
          <a:gsLst>
            <a:gs pos="0">
              <a:schemeClr val="dk2"/>
            </a:gs>
            <a:gs pos="100000">
              <a:schemeClr val="lt1"/>
            </a:gs>
          </a:gsLst>
          <a:lin ang="5400700" scaled="0"/>
        </a:gradFill>
        <a:effectLst/>
      </p:bgPr>
    </p:bg>
    <p:spTree>
      <p:nvGrpSpPr>
        <p:cNvPr id="1" name="Shape 19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31" name="Google Shape;1931;p30"/>
          <p:cNvGrpSpPr/>
          <p:nvPr/>
        </p:nvGrpSpPr>
        <p:grpSpPr>
          <a:xfrm>
            <a:off x="7826324" y="4197885"/>
            <a:ext cx="2147635" cy="680846"/>
            <a:chOff x="7188575" y="809055"/>
            <a:chExt cx="2483103" cy="787196"/>
          </a:xfrm>
        </p:grpSpPr>
        <p:sp>
          <p:nvSpPr>
            <p:cNvPr id="1932" name="Google Shape;1932;p30"/>
            <p:cNvSpPr/>
            <p:nvPr/>
          </p:nvSpPr>
          <p:spPr>
            <a:xfrm flipH="1">
              <a:off x="7206057" y="824930"/>
              <a:ext cx="755731" cy="755731"/>
            </a:xfrm>
            <a:custGeom>
              <a:avLst/>
              <a:gdLst/>
              <a:ahLst/>
              <a:cxnLst/>
              <a:rect l="l" t="t" r="r" b="b"/>
              <a:pathLst>
                <a:path w="7998" h="7998" extrusionOk="0">
                  <a:moveTo>
                    <a:pt x="1225" y="2044"/>
                  </a:moveTo>
                  <a:cubicBezTo>
                    <a:pt x="1368" y="2044"/>
                    <a:pt x="1545" y="2119"/>
                    <a:pt x="1613" y="2233"/>
                  </a:cubicBezTo>
                  <a:cubicBezTo>
                    <a:pt x="1600" y="2234"/>
                    <a:pt x="1587" y="2235"/>
                    <a:pt x="1574" y="2235"/>
                  </a:cubicBezTo>
                  <a:cubicBezTo>
                    <a:pt x="1391" y="2235"/>
                    <a:pt x="1247" y="2130"/>
                    <a:pt x="1059" y="2099"/>
                  </a:cubicBezTo>
                  <a:cubicBezTo>
                    <a:pt x="1096" y="2061"/>
                    <a:pt x="1157" y="2044"/>
                    <a:pt x="1225" y="2044"/>
                  </a:cubicBezTo>
                  <a:close/>
                  <a:moveTo>
                    <a:pt x="1831" y="1897"/>
                  </a:moveTo>
                  <a:cubicBezTo>
                    <a:pt x="1932" y="1981"/>
                    <a:pt x="2033" y="2082"/>
                    <a:pt x="2151" y="2166"/>
                  </a:cubicBezTo>
                  <a:cubicBezTo>
                    <a:pt x="2151" y="2183"/>
                    <a:pt x="2151" y="2233"/>
                    <a:pt x="2134" y="2233"/>
                  </a:cubicBezTo>
                  <a:cubicBezTo>
                    <a:pt x="2125" y="2241"/>
                    <a:pt x="2109" y="2246"/>
                    <a:pt x="2092" y="2246"/>
                  </a:cubicBezTo>
                  <a:cubicBezTo>
                    <a:pt x="2075" y="2246"/>
                    <a:pt x="2058" y="2241"/>
                    <a:pt x="2050" y="2233"/>
                  </a:cubicBezTo>
                  <a:cubicBezTo>
                    <a:pt x="1949" y="2166"/>
                    <a:pt x="1848" y="2082"/>
                    <a:pt x="1764" y="2015"/>
                  </a:cubicBezTo>
                  <a:cubicBezTo>
                    <a:pt x="1747" y="1998"/>
                    <a:pt x="1731" y="1964"/>
                    <a:pt x="1747" y="1947"/>
                  </a:cubicBezTo>
                  <a:cubicBezTo>
                    <a:pt x="1747" y="1931"/>
                    <a:pt x="1781" y="1914"/>
                    <a:pt x="1831" y="1897"/>
                  </a:cubicBezTo>
                  <a:close/>
                  <a:moveTo>
                    <a:pt x="2218" y="1947"/>
                  </a:moveTo>
                  <a:cubicBezTo>
                    <a:pt x="2251" y="1964"/>
                    <a:pt x="2285" y="1964"/>
                    <a:pt x="2302" y="1981"/>
                  </a:cubicBezTo>
                  <a:cubicBezTo>
                    <a:pt x="2403" y="2065"/>
                    <a:pt x="2504" y="2149"/>
                    <a:pt x="2604" y="2250"/>
                  </a:cubicBezTo>
                  <a:cubicBezTo>
                    <a:pt x="2621" y="2267"/>
                    <a:pt x="2621" y="2334"/>
                    <a:pt x="2621" y="2367"/>
                  </a:cubicBezTo>
                  <a:cubicBezTo>
                    <a:pt x="2588" y="2367"/>
                    <a:pt x="2537" y="2367"/>
                    <a:pt x="2520" y="2351"/>
                  </a:cubicBezTo>
                  <a:cubicBezTo>
                    <a:pt x="2403" y="2267"/>
                    <a:pt x="2302" y="2166"/>
                    <a:pt x="2201" y="2065"/>
                  </a:cubicBezTo>
                  <a:cubicBezTo>
                    <a:pt x="2184" y="2048"/>
                    <a:pt x="2167" y="2015"/>
                    <a:pt x="2167" y="1981"/>
                  </a:cubicBezTo>
                  <a:cubicBezTo>
                    <a:pt x="2167" y="1964"/>
                    <a:pt x="2201" y="1964"/>
                    <a:pt x="2218" y="1947"/>
                  </a:cubicBezTo>
                  <a:close/>
                  <a:moveTo>
                    <a:pt x="807" y="2199"/>
                  </a:moveTo>
                  <a:cubicBezTo>
                    <a:pt x="907" y="2233"/>
                    <a:pt x="1008" y="2250"/>
                    <a:pt x="1092" y="2267"/>
                  </a:cubicBezTo>
                  <a:cubicBezTo>
                    <a:pt x="1126" y="2283"/>
                    <a:pt x="1143" y="2317"/>
                    <a:pt x="1176" y="2351"/>
                  </a:cubicBezTo>
                  <a:cubicBezTo>
                    <a:pt x="1143" y="2367"/>
                    <a:pt x="1092" y="2384"/>
                    <a:pt x="1059" y="2384"/>
                  </a:cubicBezTo>
                  <a:cubicBezTo>
                    <a:pt x="975" y="2367"/>
                    <a:pt x="891" y="2351"/>
                    <a:pt x="807" y="2317"/>
                  </a:cubicBezTo>
                  <a:cubicBezTo>
                    <a:pt x="773" y="2317"/>
                    <a:pt x="739" y="2283"/>
                    <a:pt x="706" y="2267"/>
                  </a:cubicBezTo>
                  <a:cubicBezTo>
                    <a:pt x="739" y="2233"/>
                    <a:pt x="773" y="2216"/>
                    <a:pt x="807" y="2199"/>
                  </a:cubicBezTo>
                  <a:close/>
                  <a:moveTo>
                    <a:pt x="487" y="2401"/>
                  </a:moveTo>
                  <a:cubicBezTo>
                    <a:pt x="571" y="2401"/>
                    <a:pt x="672" y="2418"/>
                    <a:pt x="756" y="2435"/>
                  </a:cubicBezTo>
                  <a:cubicBezTo>
                    <a:pt x="773" y="2435"/>
                    <a:pt x="790" y="2485"/>
                    <a:pt x="790" y="2485"/>
                  </a:cubicBezTo>
                  <a:cubicBezTo>
                    <a:pt x="773" y="2519"/>
                    <a:pt x="739" y="2536"/>
                    <a:pt x="723" y="2536"/>
                  </a:cubicBezTo>
                  <a:cubicBezTo>
                    <a:pt x="622" y="2519"/>
                    <a:pt x="554" y="2519"/>
                    <a:pt x="487" y="2485"/>
                  </a:cubicBezTo>
                  <a:cubicBezTo>
                    <a:pt x="454" y="2485"/>
                    <a:pt x="437" y="2452"/>
                    <a:pt x="437" y="2435"/>
                  </a:cubicBezTo>
                  <a:cubicBezTo>
                    <a:pt x="437" y="2418"/>
                    <a:pt x="470" y="2401"/>
                    <a:pt x="487" y="2401"/>
                  </a:cubicBezTo>
                  <a:close/>
                  <a:moveTo>
                    <a:pt x="6199" y="1913"/>
                  </a:moveTo>
                  <a:cubicBezTo>
                    <a:pt x="6410" y="1913"/>
                    <a:pt x="6596" y="1995"/>
                    <a:pt x="6754" y="2166"/>
                  </a:cubicBezTo>
                  <a:cubicBezTo>
                    <a:pt x="6990" y="2401"/>
                    <a:pt x="7090" y="2704"/>
                    <a:pt x="7158" y="3023"/>
                  </a:cubicBezTo>
                  <a:cubicBezTo>
                    <a:pt x="7275" y="3678"/>
                    <a:pt x="7174" y="4317"/>
                    <a:pt x="7006" y="4955"/>
                  </a:cubicBezTo>
                  <a:cubicBezTo>
                    <a:pt x="6922" y="5308"/>
                    <a:pt x="6805" y="5661"/>
                    <a:pt x="6654" y="5980"/>
                  </a:cubicBezTo>
                  <a:cubicBezTo>
                    <a:pt x="6486" y="6366"/>
                    <a:pt x="6267" y="6736"/>
                    <a:pt x="6015" y="7072"/>
                  </a:cubicBezTo>
                  <a:cubicBezTo>
                    <a:pt x="5898" y="7240"/>
                    <a:pt x="5746" y="7374"/>
                    <a:pt x="5578" y="7509"/>
                  </a:cubicBezTo>
                  <a:cubicBezTo>
                    <a:pt x="5479" y="7586"/>
                    <a:pt x="5365" y="7627"/>
                    <a:pt x="5242" y="7627"/>
                  </a:cubicBezTo>
                  <a:cubicBezTo>
                    <a:pt x="5177" y="7627"/>
                    <a:pt x="5110" y="7616"/>
                    <a:pt x="5041" y="7593"/>
                  </a:cubicBezTo>
                  <a:cubicBezTo>
                    <a:pt x="4184" y="7290"/>
                    <a:pt x="3377" y="6904"/>
                    <a:pt x="2705" y="6299"/>
                  </a:cubicBezTo>
                  <a:cubicBezTo>
                    <a:pt x="2655" y="6266"/>
                    <a:pt x="2604" y="6215"/>
                    <a:pt x="2554" y="6182"/>
                  </a:cubicBezTo>
                  <a:cubicBezTo>
                    <a:pt x="2151" y="5761"/>
                    <a:pt x="1882" y="5241"/>
                    <a:pt x="1781" y="4653"/>
                  </a:cubicBezTo>
                  <a:cubicBezTo>
                    <a:pt x="1747" y="4518"/>
                    <a:pt x="1747" y="4367"/>
                    <a:pt x="1781" y="4216"/>
                  </a:cubicBezTo>
                  <a:cubicBezTo>
                    <a:pt x="1848" y="3829"/>
                    <a:pt x="2117" y="3560"/>
                    <a:pt x="2520" y="3527"/>
                  </a:cubicBezTo>
                  <a:cubicBezTo>
                    <a:pt x="2567" y="3524"/>
                    <a:pt x="2613" y="3523"/>
                    <a:pt x="2658" y="3523"/>
                  </a:cubicBezTo>
                  <a:cubicBezTo>
                    <a:pt x="3258" y="3523"/>
                    <a:pt x="3796" y="3730"/>
                    <a:pt x="4217" y="4199"/>
                  </a:cubicBezTo>
                  <a:cubicBezTo>
                    <a:pt x="4234" y="4216"/>
                    <a:pt x="4251" y="4249"/>
                    <a:pt x="4285" y="4266"/>
                  </a:cubicBezTo>
                  <a:cubicBezTo>
                    <a:pt x="4285" y="4283"/>
                    <a:pt x="4301" y="4283"/>
                    <a:pt x="4335" y="4300"/>
                  </a:cubicBezTo>
                  <a:cubicBezTo>
                    <a:pt x="4369" y="4199"/>
                    <a:pt x="4402" y="4132"/>
                    <a:pt x="4436" y="4031"/>
                  </a:cubicBezTo>
                  <a:cubicBezTo>
                    <a:pt x="4637" y="3493"/>
                    <a:pt x="4873" y="2956"/>
                    <a:pt x="5242" y="2485"/>
                  </a:cubicBezTo>
                  <a:cubicBezTo>
                    <a:pt x="5427" y="2250"/>
                    <a:pt x="5645" y="2048"/>
                    <a:pt x="5948" y="1947"/>
                  </a:cubicBezTo>
                  <a:cubicBezTo>
                    <a:pt x="6035" y="1924"/>
                    <a:pt x="6119" y="1913"/>
                    <a:pt x="6199" y="1913"/>
                  </a:cubicBezTo>
                  <a:close/>
                  <a:moveTo>
                    <a:pt x="6475" y="0"/>
                  </a:moveTo>
                  <a:cubicBezTo>
                    <a:pt x="6170" y="0"/>
                    <a:pt x="5856" y="101"/>
                    <a:pt x="5578" y="318"/>
                  </a:cubicBezTo>
                  <a:cubicBezTo>
                    <a:pt x="5175" y="603"/>
                    <a:pt x="4889" y="990"/>
                    <a:pt x="4671" y="1410"/>
                  </a:cubicBezTo>
                  <a:cubicBezTo>
                    <a:pt x="4570" y="1628"/>
                    <a:pt x="4486" y="1847"/>
                    <a:pt x="4385" y="2065"/>
                  </a:cubicBezTo>
                  <a:cubicBezTo>
                    <a:pt x="4335" y="2183"/>
                    <a:pt x="4285" y="2300"/>
                    <a:pt x="4234" y="2418"/>
                  </a:cubicBezTo>
                  <a:cubicBezTo>
                    <a:pt x="4187" y="2523"/>
                    <a:pt x="4144" y="2573"/>
                    <a:pt x="4092" y="2573"/>
                  </a:cubicBezTo>
                  <a:cubicBezTo>
                    <a:pt x="4052" y="2573"/>
                    <a:pt x="4007" y="2543"/>
                    <a:pt x="3948" y="2485"/>
                  </a:cubicBezTo>
                  <a:cubicBezTo>
                    <a:pt x="3730" y="2250"/>
                    <a:pt x="3444" y="2065"/>
                    <a:pt x="3159" y="1914"/>
                  </a:cubicBezTo>
                  <a:cubicBezTo>
                    <a:pt x="2655" y="1662"/>
                    <a:pt x="2100" y="1544"/>
                    <a:pt x="1546" y="1527"/>
                  </a:cubicBezTo>
                  <a:cubicBezTo>
                    <a:pt x="1530" y="1527"/>
                    <a:pt x="1514" y="1527"/>
                    <a:pt x="1498" y="1527"/>
                  </a:cubicBezTo>
                  <a:cubicBezTo>
                    <a:pt x="841" y="1527"/>
                    <a:pt x="181" y="1867"/>
                    <a:pt x="34" y="2704"/>
                  </a:cubicBezTo>
                  <a:cubicBezTo>
                    <a:pt x="0" y="2956"/>
                    <a:pt x="17" y="3174"/>
                    <a:pt x="67" y="3409"/>
                  </a:cubicBezTo>
                  <a:cubicBezTo>
                    <a:pt x="67" y="3409"/>
                    <a:pt x="67" y="3409"/>
                    <a:pt x="67" y="3426"/>
                  </a:cubicBezTo>
                  <a:cubicBezTo>
                    <a:pt x="118" y="3560"/>
                    <a:pt x="168" y="3712"/>
                    <a:pt x="218" y="3846"/>
                  </a:cubicBezTo>
                  <a:cubicBezTo>
                    <a:pt x="454" y="4417"/>
                    <a:pt x="807" y="4938"/>
                    <a:pt x="1176" y="5425"/>
                  </a:cubicBezTo>
                  <a:cubicBezTo>
                    <a:pt x="1764" y="6182"/>
                    <a:pt x="2436" y="6837"/>
                    <a:pt x="3276" y="7290"/>
                  </a:cubicBezTo>
                  <a:cubicBezTo>
                    <a:pt x="3848" y="7593"/>
                    <a:pt x="4419" y="7862"/>
                    <a:pt x="5057" y="7979"/>
                  </a:cubicBezTo>
                  <a:cubicBezTo>
                    <a:pt x="5122" y="7991"/>
                    <a:pt x="5185" y="7998"/>
                    <a:pt x="5245" y="7998"/>
                  </a:cubicBezTo>
                  <a:cubicBezTo>
                    <a:pt x="5437" y="7998"/>
                    <a:pt x="5610" y="7935"/>
                    <a:pt x="5763" y="7795"/>
                  </a:cubicBezTo>
                  <a:cubicBezTo>
                    <a:pt x="5813" y="7744"/>
                    <a:pt x="5881" y="7694"/>
                    <a:pt x="5914" y="7626"/>
                  </a:cubicBezTo>
                  <a:cubicBezTo>
                    <a:pt x="6150" y="7290"/>
                    <a:pt x="6402" y="6971"/>
                    <a:pt x="6620" y="6618"/>
                  </a:cubicBezTo>
                  <a:cubicBezTo>
                    <a:pt x="6838" y="6299"/>
                    <a:pt x="7006" y="5946"/>
                    <a:pt x="7141" y="5593"/>
                  </a:cubicBezTo>
                  <a:cubicBezTo>
                    <a:pt x="7275" y="5224"/>
                    <a:pt x="7410" y="4854"/>
                    <a:pt x="7510" y="4485"/>
                  </a:cubicBezTo>
                  <a:cubicBezTo>
                    <a:pt x="7779" y="3644"/>
                    <a:pt x="7981" y="2804"/>
                    <a:pt x="7981" y="1830"/>
                  </a:cubicBezTo>
                  <a:cubicBezTo>
                    <a:pt x="7998" y="1578"/>
                    <a:pt x="7947" y="1225"/>
                    <a:pt x="7813" y="889"/>
                  </a:cubicBezTo>
                  <a:cubicBezTo>
                    <a:pt x="7695" y="620"/>
                    <a:pt x="7510" y="402"/>
                    <a:pt x="7275" y="250"/>
                  </a:cubicBezTo>
                  <a:cubicBezTo>
                    <a:pt x="7040" y="88"/>
                    <a:pt x="6761" y="0"/>
                    <a:pt x="647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" name="Google Shape;1933;p30"/>
            <p:cNvSpPr/>
            <p:nvPr/>
          </p:nvSpPr>
          <p:spPr>
            <a:xfrm flipH="1">
              <a:off x="7976056" y="1033847"/>
              <a:ext cx="420764" cy="362464"/>
            </a:xfrm>
            <a:custGeom>
              <a:avLst/>
              <a:gdLst/>
              <a:ahLst/>
              <a:cxnLst/>
              <a:rect l="l" t="t" r="r" b="b"/>
              <a:pathLst>
                <a:path w="4453" h="3836" extrusionOk="0">
                  <a:moveTo>
                    <a:pt x="3814" y="173"/>
                  </a:moveTo>
                  <a:cubicBezTo>
                    <a:pt x="3814" y="190"/>
                    <a:pt x="3814" y="190"/>
                    <a:pt x="3814" y="207"/>
                  </a:cubicBezTo>
                  <a:cubicBezTo>
                    <a:pt x="3831" y="207"/>
                    <a:pt x="3831" y="207"/>
                    <a:pt x="3831" y="224"/>
                  </a:cubicBezTo>
                  <a:cubicBezTo>
                    <a:pt x="3831" y="308"/>
                    <a:pt x="3781" y="409"/>
                    <a:pt x="3714" y="493"/>
                  </a:cubicBezTo>
                  <a:cubicBezTo>
                    <a:pt x="3697" y="526"/>
                    <a:pt x="3663" y="560"/>
                    <a:pt x="3630" y="577"/>
                  </a:cubicBezTo>
                  <a:cubicBezTo>
                    <a:pt x="3630" y="593"/>
                    <a:pt x="3613" y="593"/>
                    <a:pt x="3596" y="610"/>
                  </a:cubicBezTo>
                  <a:cubicBezTo>
                    <a:pt x="3579" y="593"/>
                    <a:pt x="3579" y="560"/>
                    <a:pt x="3596" y="543"/>
                  </a:cubicBezTo>
                  <a:cubicBezTo>
                    <a:pt x="3596" y="526"/>
                    <a:pt x="3596" y="509"/>
                    <a:pt x="3596" y="493"/>
                  </a:cubicBezTo>
                  <a:cubicBezTo>
                    <a:pt x="3613" y="476"/>
                    <a:pt x="3613" y="459"/>
                    <a:pt x="3613" y="442"/>
                  </a:cubicBezTo>
                  <a:cubicBezTo>
                    <a:pt x="3630" y="442"/>
                    <a:pt x="3630" y="425"/>
                    <a:pt x="3646" y="409"/>
                  </a:cubicBezTo>
                  <a:cubicBezTo>
                    <a:pt x="3646" y="392"/>
                    <a:pt x="3663" y="375"/>
                    <a:pt x="3663" y="358"/>
                  </a:cubicBezTo>
                  <a:cubicBezTo>
                    <a:pt x="3680" y="325"/>
                    <a:pt x="3714" y="291"/>
                    <a:pt x="3730" y="257"/>
                  </a:cubicBezTo>
                  <a:cubicBezTo>
                    <a:pt x="3764" y="224"/>
                    <a:pt x="3781" y="207"/>
                    <a:pt x="3814" y="173"/>
                  </a:cubicBezTo>
                  <a:close/>
                  <a:moveTo>
                    <a:pt x="3999" y="375"/>
                  </a:moveTo>
                  <a:lnTo>
                    <a:pt x="3999" y="375"/>
                  </a:lnTo>
                  <a:cubicBezTo>
                    <a:pt x="4066" y="509"/>
                    <a:pt x="3999" y="761"/>
                    <a:pt x="3915" y="795"/>
                  </a:cubicBezTo>
                  <a:cubicBezTo>
                    <a:pt x="3898" y="795"/>
                    <a:pt x="3848" y="761"/>
                    <a:pt x="3848" y="761"/>
                  </a:cubicBezTo>
                  <a:cubicBezTo>
                    <a:pt x="3898" y="644"/>
                    <a:pt x="3932" y="526"/>
                    <a:pt x="3999" y="375"/>
                  </a:cubicBezTo>
                  <a:close/>
                  <a:moveTo>
                    <a:pt x="1189" y="885"/>
                  </a:moveTo>
                  <a:cubicBezTo>
                    <a:pt x="1259" y="885"/>
                    <a:pt x="1326" y="898"/>
                    <a:pt x="1378" y="929"/>
                  </a:cubicBezTo>
                  <a:cubicBezTo>
                    <a:pt x="1193" y="980"/>
                    <a:pt x="1008" y="1013"/>
                    <a:pt x="824" y="1047"/>
                  </a:cubicBezTo>
                  <a:cubicBezTo>
                    <a:pt x="859" y="954"/>
                    <a:pt x="1031" y="885"/>
                    <a:pt x="1189" y="885"/>
                  </a:cubicBezTo>
                  <a:close/>
                  <a:moveTo>
                    <a:pt x="4100" y="761"/>
                  </a:moveTo>
                  <a:cubicBezTo>
                    <a:pt x="4117" y="761"/>
                    <a:pt x="4134" y="778"/>
                    <a:pt x="4134" y="795"/>
                  </a:cubicBezTo>
                  <a:cubicBezTo>
                    <a:pt x="4184" y="913"/>
                    <a:pt x="4033" y="1165"/>
                    <a:pt x="3898" y="1181"/>
                  </a:cubicBezTo>
                  <a:cubicBezTo>
                    <a:pt x="3898" y="1148"/>
                    <a:pt x="3915" y="1114"/>
                    <a:pt x="3915" y="1081"/>
                  </a:cubicBezTo>
                  <a:cubicBezTo>
                    <a:pt x="3966" y="980"/>
                    <a:pt x="3999" y="896"/>
                    <a:pt x="4050" y="812"/>
                  </a:cubicBezTo>
                  <a:cubicBezTo>
                    <a:pt x="4066" y="795"/>
                    <a:pt x="4083" y="778"/>
                    <a:pt x="4100" y="761"/>
                  </a:cubicBezTo>
                  <a:close/>
                  <a:moveTo>
                    <a:pt x="579" y="1241"/>
                  </a:moveTo>
                  <a:cubicBezTo>
                    <a:pt x="597" y="1241"/>
                    <a:pt x="617" y="1244"/>
                    <a:pt x="639" y="1249"/>
                  </a:cubicBezTo>
                  <a:cubicBezTo>
                    <a:pt x="588" y="1282"/>
                    <a:pt x="555" y="1316"/>
                    <a:pt x="538" y="1366"/>
                  </a:cubicBezTo>
                  <a:cubicBezTo>
                    <a:pt x="504" y="1400"/>
                    <a:pt x="488" y="1433"/>
                    <a:pt x="471" y="1484"/>
                  </a:cubicBezTo>
                  <a:cubicBezTo>
                    <a:pt x="454" y="1501"/>
                    <a:pt x="454" y="1517"/>
                    <a:pt x="437" y="1534"/>
                  </a:cubicBezTo>
                  <a:cubicBezTo>
                    <a:pt x="420" y="1568"/>
                    <a:pt x="420" y="1618"/>
                    <a:pt x="420" y="1652"/>
                  </a:cubicBezTo>
                  <a:cubicBezTo>
                    <a:pt x="420" y="1669"/>
                    <a:pt x="404" y="1702"/>
                    <a:pt x="404" y="1719"/>
                  </a:cubicBezTo>
                  <a:cubicBezTo>
                    <a:pt x="404" y="1753"/>
                    <a:pt x="420" y="1769"/>
                    <a:pt x="420" y="1803"/>
                  </a:cubicBezTo>
                  <a:cubicBezTo>
                    <a:pt x="420" y="1820"/>
                    <a:pt x="420" y="1853"/>
                    <a:pt x="437" y="1887"/>
                  </a:cubicBezTo>
                  <a:cubicBezTo>
                    <a:pt x="437" y="1921"/>
                    <a:pt x="454" y="1954"/>
                    <a:pt x="471" y="1988"/>
                  </a:cubicBezTo>
                  <a:cubicBezTo>
                    <a:pt x="471" y="2022"/>
                    <a:pt x="488" y="2038"/>
                    <a:pt x="504" y="2072"/>
                  </a:cubicBezTo>
                  <a:cubicBezTo>
                    <a:pt x="504" y="2089"/>
                    <a:pt x="521" y="2122"/>
                    <a:pt x="538" y="2156"/>
                  </a:cubicBezTo>
                  <a:cubicBezTo>
                    <a:pt x="555" y="2190"/>
                    <a:pt x="572" y="2223"/>
                    <a:pt x="588" y="2274"/>
                  </a:cubicBezTo>
                  <a:cubicBezTo>
                    <a:pt x="572" y="2274"/>
                    <a:pt x="555" y="2257"/>
                    <a:pt x="538" y="2257"/>
                  </a:cubicBezTo>
                  <a:cubicBezTo>
                    <a:pt x="521" y="2257"/>
                    <a:pt x="521" y="2240"/>
                    <a:pt x="504" y="2240"/>
                  </a:cubicBezTo>
                  <a:cubicBezTo>
                    <a:pt x="488" y="2223"/>
                    <a:pt x="488" y="2223"/>
                    <a:pt x="471" y="2206"/>
                  </a:cubicBezTo>
                  <a:cubicBezTo>
                    <a:pt x="437" y="2173"/>
                    <a:pt x="404" y="2122"/>
                    <a:pt x="387" y="2072"/>
                  </a:cubicBezTo>
                  <a:cubicBezTo>
                    <a:pt x="353" y="2022"/>
                    <a:pt x="336" y="1971"/>
                    <a:pt x="320" y="1921"/>
                  </a:cubicBezTo>
                  <a:cubicBezTo>
                    <a:pt x="303" y="1837"/>
                    <a:pt x="303" y="1736"/>
                    <a:pt x="320" y="1635"/>
                  </a:cubicBezTo>
                  <a:cubicBezTo>
                    <a:pt x="320" y="1601"/>
                    <a:pt x="320" y="1568"/>
                    <a:pt x="336" y="1534"/>
                  </a:cubicBezTo>
                  <a:cubicBezTo>
                    <a:pt x="336" y="1534"/>
                    <a:pt x="336" y="1517"/>
                    <a:pt x="336" y="1517"/>
                  </a:cubicBezTo>
                  <a:cubicBezTo>
                    <a:pt x="394" y="1330"/>
                    <a:pt x="464" y="1241"/>
                    <a:pt x="579" y="1241"/>
                  </a:cubicBezTo>
                  <a:close/>
                  <a:moveTo>
                    <a:pt x="3119" y="1066"/>
                  </a:moveTo>
                  <a:cubicBezTo>
                    <a:pt x="3253" y="1066"/>
                    <a:pt x="3388" y="1116"/>
                    <a:pt x="3512" y="1215"/>
                  </a:cubicBezTo>
                  <a:cubicBezTo>
                    <a:pt x="3663" y="1349"/>
                    <a:pt x="3714" y="1517"/>
                    <a:pt x="3714" y="1719"/>
                  </a:cubicBezTo>
                  <a:cubicBezTo>
                    <a:pt x="3714" y="2072"/>
                    <a:pt x="3613" y="2391"/>
                    <a:pt x="3445" y="2677"/>
                  </a:cubicBezTo>
                  <a:cubicBezTo>
                    <a:pt x="3377" y="2778"/>
                    <a:pt x="3310" y="2878"/>
                    <a:pt x="3243" y="2979"/>
                  </a:cubicBezTo>
                  <a:cubicBezTo>
                    <a:pt x="3142" y="3114"/>
                    <a:pt x="3025" y="3248"/>
                    <a:pt x="2890" y="3366"/>
                  </a:cubicBezTo>
                  <a:cubicBezTo>
                    <a:pt x="2817" y="3439"/>
                    <a:pt x="2774" y="3467"/>
                    <a:pt x="2720" y="3467"/>
                  </a:cubicBezTo>
                  <a:cubicBezTo>
                    <a:pt x="2675" y="3467"/>
                    <a:pt x="2622" y="3447"/>
                    <a:pt x="2537" y="3416"/>
                  </a:cubicBezTo>
                  <a:cubicBezTo>
                    <a:pt x="2151" y="3265"/>
                    <a:pt x="1815" y="3013"/>
                    <a:pt x="1512" y="2727"/>
                  </a:cubicBezTo>
                  <a:cubicBezTo>
                    <a:pt x="1395" y="2610"/>
                    <a:pt x="1277" y="2475"/>
                    <a:pt x="1193" y="2324"/>
                  </a:cubicBezTo>
                  <a:cubicBezTo>
                    <a:pt x="1193" y="2307"/>
                    <a:pt x="1176" y="2290"/>
                    <a:pt x="1176" y="2290"/>
                  </a:cubicBezTo>
                  <a:cubicBezTo>
                    <a:pt x="1059" y="2089"/>
                    <a:pt x="1042" y="1887"/>
                    <a:pt x="1193" y="1702"/>
                  </a:cubicBezTo>
                  <a:cubicBezTo>
                    <a:pt x="1306" y="1564"/>
                    <a:pt x="1447" y="1492"/>
                    <a:pt x="1602" y="1492"/>
                  </a:cubicBezTo>
                  <a:cubicBezTo>
                    <a:pt x="1655" y="1492"/>
                    <a:pt x="1709" y="1500"/>
                    <a:pt x="1765" y="1517"/>
                  </a:cubicBezTo>
                  <a:cubicBezTo>
                    <a:pt x="1949" y="1568"/>
                    <a:pt x="2134" y="1635"/>
                    <a:pt x="2302" y="1702"/>
                  </a:cubicBezTo>
                  <a:cubicBezTo>
                    <a:pt x="2437" y="1551"/>
                    <a:pt x="2571" y="1366"/>
                    <a:pt x="2722" y="1232"/>
                  </a:cubicBezTo>
                  <a:cubicBezTo>
                    <a:pt x="2842" y="1120"/>
                    <a:pt x="2980" y="1066"/>
                    <a:pt x="3119" y="1066"/>
                  </a:cubicBezTo>
                  <a:close/>
                  <a:moveTo>
                    <a:pt x="3690" y="0"/>
                  </a:moveTo>
                  <a:cubicBezTo>
                    <a:pt x="3610" y="0"/>
                    <a:pt x="3527" y="13"/>
                    <a:pt x="3445" y="39"/>
                  </a:cubicBezTo>
                  <a:cubicBezTo>
                    <a:pt x="3058" y="156"/>
                    <a:pt x="2773" y="409"/>
                    <a:pt x="2554" y="728"/>
                  </a:cubicBezTo>
                  <a:cubicBezTo>
                    <a:pt x="2487" y="845"/>
                    <a:pt x="2420" y="963"/>
                    <a:pt x="2336" y="1081"/>
                  </a:cubicBezTo>
                  <a:lnTo>
                    <a:pt x="2336" y="1097"/>
                  </a:lnTo>
                  <a:cubicBezTo>
                    <a:pt x="2336" y="1097"/>
                    <a:pt x="2336" y="1114"/>
                    <a:pt x="2319" y="1114"/>
                  </a:cubicBezTo>
                  <a:cubicBezTo>
                    <a:pt x="2283" y="1178"/>
                    <a:pt x="2241" y="1207"/>
                    <a:pt x="2195" y="1207"/>
                  </a:cubicBezTo>
                  <a:cubicBezTo>
                    <a:pt x="2156" y="1207"/>
                    <a:pt x="2113" y="1186"/>
                    <a:pt x="2067" y="1148"/>
                  </a:cubicBezTo>
                  <a:cubicBezTo>
                    <a:pt x="2017" y="1097"/>
                    <a:pt x="1966" y="1047"/>
                    <a:pt x="1916" y="997"/>
                  </a:cubicBezTo>
                  <a:cubicBezTo>
                    <a:pt x="1666" y="747"/>
                    <a:pt x="1387" y="636"/>
                    <a:pt x="1082" y="636"/>
                  </a:cubicBezTo>
                  <a:cubicBezTo>
                    <a:pt x="934" y="636"/>
                    <a:pt x="781" y="662"/>
                    <a:pt x="622" y="711"/>
                  </a:cubicBezTo>
                  <a:cubicBezTo>
                    <a:pt x="437" y="778"/>
                    <a:pt x="286" y="879"/>
                    <a:pt x="185" y="1030"/>
                  </a:cubicBezTo>
                  <a:cubicBezTo>
                    <a:pt x="34" y="1249"/>
                    <a:pt x="0" y="1534"/>
                    <a:pt x="118" y="1803"/>
                  </a:cubicBezTo>
                  <a:cubicBezTo>
                    <a:pt x="185" y="1971"/>
                    <a:pt x="286" y="2139"/>
                    <a:pt x="404" y="2274"/>
                  </a:cubicBezTo>
                  <a:cubicBezTo>
                    <a:pt x="639" y="2526"/>
                    <a:pt x="874" y="2778"/>
                    <a:pt x="1126" y="2996"/>
                  </a:cubicBezTo>
                  <a:cubicBezTo>
                    <a:pt x="1529" y="3332"/>
                    <a:pt x="1983" y="3618"/>
                    <a:pt x="2470" y="3803"/>
                  </a:cubicBezTo>
                  <a:cubicBezTo>
                    <a:pt x="2534" y="3825"/>
                    <a:pt x="2595" y="3836"/>
                    <a:pt x="2651" y="3836"/>
                  </a:cubicBezTo>
                  <a:cubicBezTo>
                    <a:pt x="2802" y="3836"/>
                    <a:pt x="2927" y="3761"/>
                    <a:pt x="3025" y="3651"/>
                  </a:cubicBezTo>
                  <a:cubicBezTo>
                    <a:pt x="3327" y="3332"/>
                    <a:pt x="3596" y="2979"/>
                    <a:pt x="3831" y="2610"/>
                  </a:cubicBezTo>
                  <a:cubicBezTo>
                    <a:pt x="3966" y="2425"/>
                    <a:pt x="4083" y="2206"/>
                    <a:pt x="4184" y="2005"/>
                  </a:cubicBezTo>
                  <a:cubicBezTo>
                    <a:pt x="4335" y="1652"/>
                    <a:pt x="4419" y="1282"/>
                    <a:pt x="4453" y="980"/>
                  </a:cubicBezTo>
                  <a:cubicBezTo>
                    <a:pt x="4453" y="677"/>
                    <a:pt x="4386" y="476"/>
                    <a:pt x="4268" y="308"/>
                  </a:cubicBezTo>
                  <a:cubicBezTo>
                    <a:pt x="4234" y="274"/>
                    <a:pt x="4218" y="241"/>
                    <a:pt x="4184" y="207"/>
                  </a:cubicBezTo>
                  <a:cubicBezTo>
                    <a:pt x="4044" y="67"/>
                    <a:pt x="3872" y="0"/>
                    <a:pt x="36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" name="Google Shape;1934;p30"/>
            <p:cNvSpPr/>
            <p:nvPr/>
          </p:nvSpPr>
          <p:spPr>
            <a:xfrm flipH="1">
              <a:off x="8409481" y="1091958"/>
              <a:ext cx="255690" cy="216760"/>
            </a:xfrm>
            <a:custGeom>
              <a:avLst/>
              <a:gdLst/>
              <a:ahLst/>
              <a:cxnLst/>
              <a:rect l="l" t="t" r="r" b="b"/>
              <a:pathLst>
                <a:path w="2706" h="2294" extrusionOk="0">
                  <a:moveTo>
                    <a:pt x="1861" y="783"/>
                  </a:moveTo>
                  <a:cubicBezTo>
                    <a:pt x="2015" y="783"/>
                    <a:pt x="2138" y="891"/>
                    <a:pt x="2151" y="1054"/>
                  </a:cubicBezTo>
                  <a:lnTo>
                    <a:pt x="2151" y="1070"/>
                  </a:lnTo>
                  <a:cubicBezTo>
                    <a:pt x="2185" y="1339"/>
                    <a:pt x="2084" y="1575"/>
                    <a:pt x="1883" y="1759"/>
                  </a:cubicBezTo>
                  <a:cubicBezTo>
                    <a:pt x="1866" y="1776"/>
                    <a:pt x="1832" y="1810"/>
                    <a:pt x="1799" y="1843"/>
                  </a:cubicBezTo>
                  <a:cubicBezTo>
                    <a:pt x="1715" y="1911"/>
                    <a:pt x="1631" y="1978"/>
                    <a:pt x="1530" y="2028"/>
                  </a:cubicBezTo>
                  <a:cubicBezTo>
                    <a:pt x="1463" y="2073"/>
                    <a:pt x="1402" y="2094"/>
                    <a:pt x="1344" y="2094"/>
                  </a:cubicBezTo>
                  <a:cubicBezTo>
                    <a:pt x="1271" y="2094"/>
                    <a:pt x="1201" y="2060"/>
                    <a:pt x="1127" y="1995"/>
                  </a:cubicBezTo>
                  <a:cubicBezTo>
                    <a:pt x="992" y="1894"/>
                    <a:pt x="874" y="1793"/>
                    <a:pt x="757" y="1659"/>
                  </a:cubicBezTo>
                  <a:cubicBezTo>
                    <a:pt x="639" y="1524"/>
                    <a:pt x="572" y="1373"/>
                    <a:pt x="589" y="1188"/>
                  </a:cubicBezTo>
                  <a:cubicBezTo>
                    <a:pt x="589" y="1171"/>
                    <a:pt x="589" y="1154"/>
                    <a:pt x="589" y="1138"/>
                  </a:cubicBezTo>
                  <a:cubicBezTo>
                    <a:pt x="606" y="1003"/>
                    <a:pt x="690" y="919"/>
                    <a:pt x="807" y="919"/>
                  </a:cubicBezTo>
                  <a:cubicBezTo>
                    <a:pt x="817" y="914"/>
                    <a:pt x="827" y="912"/>
                    <a:pt x="837" y="912"/>
                  </a:cubicBezTo>
                  <a:cubicBezTo>
                    <a:pt x="862" y="912"/>
                    <a:pt x="889" y="924"/>
                    <a:pt x="925" y="936"/>
                  </a:cubicBezTo>
                  <a:cubicBezTo>
                    <a:pt x="1043" y="970"/>
                    <a:pt x="1143" y="1054"/>
                    <a:pt x="1278" y="1121"/>
                  </a:cubicBezTo>
                  <a:cubicBezTo>
                    <a:pt x="1345" y="1070"/>
                    <a:pt x="1412" y="1003"/>
                    <a:pt x="1496" y="936"/>
                  </a:cubicBezTo>
                  <a:cubicBezTo>
                    <a:pt x="1496" y="936"/>
                    <a:pt x="1513" y="936"/>
                    <a:pt x="1513" y="919"/>
                  </a:cubicBezTo>
                  <a:cubicBezTo>
                    <a:pt x="1580" y="869"/>
                    <a:pt x="1664" y="835"/>
                    <a:pt x="1748" y="802"/>
                  </a:cubicBezTo>
                  <a:cubicBezTo>
                    <a:pt x="1787" y="789"/>
                    <a:pt x="1825" y="783"/>
                    <a:pt x="1861" y="783"/>
                  </a:cubicBezTo>
                  <a:close/>
                  <a:moveTo>
                    <a:pt x="521" y="0"/>
                  </a:moveTo>
                  <a:cubicBezTo>
                    <a:pt x="482" y="0"/>
                    <a:pt x="443" y="4"/>
                    <a:pt x="404" y="12"/>
                  </a:cubicBezTo>
                  <a:cubicBezTo>
                    <a:pt x="286" y="29"/>
                    <a:pt x="169" y="130"/>
                    <a:pt x="102" y="264"/>
                  </a:cubicBezTo>
                  <a:cubicBezTo>
                    <a:pt x="34" y="398"/>
                    <a:pt x="1" y="550"/>
                    <a:pt x="18" y="684"/>
                  </a:cubicBezTo>
                  <a:cubicBezTo>
                    <a:pt x="135" y="1306"/>
                    <a:pt x="471" y="1810"/>
                    <a:pt x="992" y="2163"/>
                  </a:cubicBezTo>
                  <a:cubicBezTo>
                    <a:pt x="1112" y="2251"/>
                    <a:pt x="1225" y="2293"/>
                    <a:pt x="1337" y="2293"/>
                  </a:cubicBezTo>
                  <a:cubicBezTo>
                    <a:pt x="1460" y="2293"/>
                    <a:pt x="1583" y="2242"/>
                    <a:pt x="1715" y="2146"/>
                  </a:cubicBezTo>
                  <a:cubicBezTo>
                    <a:pt x="1815" y="2062"/>
                    <a:pt x="1916" y="1978"/>
                    <a:pt x="2017" y="1894"/>
                  </a:cubicBezTo>
                  <a:cubicBezTo>
                    <a:pt x="2067" y="1860"/>
                    <a:pt x="2101" y="1827"/>
                    <a:pt x="2151" y="1793"/>
                  </a:cubicBezTo>
                  <a:cubicBezTo>
                    <a:pt x="2521" y="1457"/>
                    <a:pt x="2655" y="1020"/>
                    <a:pt x="2706" y="634"/>
                  </a:cubicBezTo>
                  <a:cubicBezTo>
                    <a:pt x="2706" y="550"/>
                    <a:pt x="2706" y="466"/>
                    <a:pt x="2689" y="398"/>
                  </a:cubicBezTo>
                  <a:cubicBezTo>
                    <a:pt x="2626" y="160"/>
                    <a:pt x="2480" y="35"/>
                    <a:pt x="2277" y="35"/>
                  </a:cubicBezTo>
                  <a:cubicBezTo>
                    <a:pt x="2208" y="35"/>
                    <a:pt x="2132" y="49"/>
                    <a:pt x="2051" y="79"/>
                  </a:cubicBezTo>
                  <a:cubicBezTo>
                    <a:pt x="2017" y="79"/>
                    <a:pt x="2000" y="96"/>
                    <a:pt x="1967" y="113"/>
                  </a:cubicBezTo>
                  <a:cubicBezTo>
                    <a:pt x="1765" y="180"/>
                    <a:pt x="1614" y="331"/>
                    <a:pt x="1479" y="482"/>
                  </a:cubicBezTo>
                  <a:cubicBezTo>
                    <a:pt x="1446" y="516"/>
                    <a:pt x="1412" y="550"/>
                    <a:pt x="1379" y="566"/>
                  </a:cubicBezTo>
                  <a:cubicBezTo>
                    <a:pt x="1345" y="617"/>
                    <a:pt x="1295" y="617"/>
                    <a:pt x="1244" y="650"/>
                  </a:cubicBezTo>
                  <a:cubicBezTo>
                    <a:pt x="1227" y="600"/>
                    <a:pt x="1194" y="550"/>
                    <a:pt x="1177" y="516"/>
                  </a:cubicBezTo>
                  <a:cubicBezTo>
                    <a:pt x="1117" y="219"/>
                    <a:pt x="821" y="0"/>
                    <a:pt x="52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" name="Google Shape;1935;p30"/>
            <p:cNvSpPr/>
            <p:nvPr/>
          </p:nvSpPr>
          <p:spPr>
            <a:xfrm flipH="1">
              <a:off x="8671407" y="1084588"/>
              <a:ext cx="892364" cy="184067"/>
            </a:xfrm>
            <a:custGeom>
              <a:avLst/>
              <a:gdLst/>
              <a:ahLst/>
              <a:cxnLst/>
              <a:rect l="l" t="t" r="r" b="b"/>
              <a:pathLst>
                <a:path w="9444" h="1948" extrusionOk="0">
                  <a:moveTo>
                    <a:pt x="750" y="1"/>
                  </a:moveTo>
                  <a:cubicBezTo>
                    <a:pt x="686" y="1"/>
                    <a:pt x="621" y="3"/>
                    <a:pt x="555" y="6"/>
                  </a:cubicBezTo>
                  <a:cubicBezTo>
                    <a:pt x="421" y="6"/>
                    <a:pt x="270" y="56"/>
                    <a:pt x="152" y="124"/>
                  </a:cubicBezTo>
                  <a:cubicBezTo>
                    <a:pt x="1" y="208"/>
                    <a:pt x="18" y="325"/>
                    <a:pt x="186" y="376"/>
                  </a:cubicBezTo>
                  <a:cubicBezTo>
                    <a:pt x="303" y="409"/>
                    <a:pt x="455" y="443"/>
                    <a:pt x="589" y="443"/>
                  </a:cubicBezTo>
                  <a:cubicBezTo>
                    <a:pt x="858" y="476"/>
                    <a:pt x="1143" y="460"/>
                    <a:pt x="1429" y="493"/>
                  </a:cubicBezTo>
                  <a:cubicBezTo>
                    <a:pt x="2084" y="560"/>
                    <a:pt x="2723" y="745"/>
                    <a:pt x="3344" y="1014"/>
                  </a:cubicBezTo>
                  <a:cubicBezTo>
                    <a:pt x="4168" y="1400"/>
                    <a:pt x="5025" y="1703"/>
                    <a:pt x="5932" y="1854"/>
                  </a:cubicBezTo>
                  <a:cubicBezTo>
                    <a:pt x="6254" y="1908"/>
                    <a:pt x="6576" y="1948"/>
                    <a:pt x="6897" y="1948"/>
                  </a:cubicBezTo>
                  <a:cubicBezTo>
                    <a:pt x="7080" y="1948"/>
                    <a:pt x="7262" y="1935"/>
                    <a:pt x="7444" y="1905"/>
                  </a:cubicBezTo>
                  <a:cubicBezTo>
                    <a:pt x="7847" y="1854"/>
                    <a:pt x="8217" y="1686"/>
                    <a:pt x="8603" y="1569"/>
                  </a:cubicBezTo>
                  <a:cubicBezTo>
                    <a:pt x="8906" y="1468"/>
                    <a:pt x="9158" y="1266"/>
                    <a:pt x="9393" y="1081"/>
                  </a:cubicBezTo>
                  <a:cubicBezTo>
                    <a:pt x="9427" y="1048"/>
                    <a:pt x="9427" y="1014"/>
                    <a:pt x="9444" y="980"/>
                  </a:cubicBezTo>
                  <a:cubicBezTo>
                    <a:pt x="9444" y="964"/>
                    <a:pt x="9427" y="964"/>
                    <a:pt x="9410" y="947"/>
                  </a:cubicBezTo>
                  <a:cubicBezTo>
                    <a:pt x="9376" y="980"/>
                    <a:pt x="9343" y="1014"/>
                    <a:pt x="9309" y="1031"/>
                  </a:cubicBezTo>
                  <a:cubicBezTo>
                    <a:pt x="8990" y="1316"/>
                    <a:pt x="8620" y="1518"/>
                    <a:pt x="8200" y="1619"/>
                  </a:cubicBezTo>
                  <a:cubicBezTo>
                    <a:pt x="7829" y="1699"/>
                    <a:pt x="7464" y="1737"/>
                    <a:pt x="7098" y="1737"/>
                  </a:cubicBezTo>
                  <a:cubicBezTo>
                    <a:pt x="6851" y="1737"/>
                    <a:pt x="6603" y="1720"/>
                    <a:pt x="6352" y="1686"/>
                  </a:cubicBezTo>
                  <a:cubicBezTo>
                    <a:pt x="5562" y="1585"/>
                    <a:pt x="4806" y="1417"/>
                    <a:pt x="4084" y="1098"/>
                  </a:cubicBezTo>
                  <a:cubicBezTo>
                    <a:pt x="3529" y="829"/>
                    <a:pt x="2975" y="577"/>
                    <a:pt x="2404" y="342"/>
                  </a:cubicBezTo>
                  <a:cubicBezTo>
                    <a:pt x="1876" y="131"/>
                    <a:pt x="1320" y="1"/>
                    <a:pt x="7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" name="Google Shape;1936;p30"/>
            <p:cNvSpPr/>
            <p:nvPr/>
          </p:nvSpPr>
          <p:spPr>
            <a:xfrm flipH="1">
              <a:off x="9396901" y="1145061"/>
              <a:ext cx="260509" cy="36946"/>
            </a:xfrm>
            <a:custGeom>
              <a:avLst/>
              <a:gdLst/>
              <a:ahLst/>
              <a:cxnLst/>
              <a:rect l="l" t="t" r="r" b="b"/>
              <a:pathLst>
                <a:path w="2757" h="391" extrusionOk="0">
                  <a:moveTo>
                    <a:pt x="311" y="0"/>
                  </a:moveTo>
                  <a:cubicBezTo>
                    <a:pt x="257" y="0"/>
                    <a:pt x="202" y="4"/>
                    <a:pt x="152" y="4"/>
                  </a:cubicBezTo>
                  <a:cubicBezTo>
                    <a:pt x="101" y="21"/>
                    <a:pt x="17" y="55"/>
                    <a:pt x="17" y="88"/>
                  </a:cubicBezTo>
                  <a:cubicBezTo>
                    <a:pt x="1" y="139"/>
                    <a:pt x="34" y="223"/>
                    <a:pt x="85" y="256"/>
                  </a:cubicBezTo>
                  <a:cubicBezTo>
                    <a:pt x="118" y="307"/>
                    <a:pt x="185" y="340"/>
                    <a:pt x="253" y="357"/>
                  </a:cubicBezTo>
                  <a:cubicBezTo>
                    <a:pt x="353" y="391"/>
                    <a:pt x="454" y="391"/>
                    <a:pt x="555" y="391"/>
                  </a:cubicBezTo>
                  <a:cubicBezTo>
                    <a:pt x="1059" y="374"/>
                    <a:pt x="1563" y="357"/>
                    <a:pt x="2067" y="340"/>
                  </a:cubicBezTo>
                  <a:cubicBezTo>
                    <a:pt x="2302" y="324"/>
                    <a:pt x="2521" y="324"/>
                    <a:pt x="2756" y="324"/>
                  </a:cubicBezTo>
                  <a:cubicBezTo>
                    <a:pt x="2689" y="307"/>
                    <a:pt x="2638" y="290"/>
                    <a:pt x="2588" y="290"/>
                  </a:cubicBezTo>
                  <a:cubicBezTo>
                    <a:pt x="1882" y="256"/>
                    <a:pt x="1160" y="223"/>
                    <a:pt x="471" y="21"/>
                  </a:cubicBezTo>
                  <a:cubicBezTo>
                    <a:pt x="421" y="4"/>
                    <a:pt x="366" y="0"/>
                    <a:pt x="3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" name="Google Shape;1937;p30"/>
            <p:cNvSpPr/>
            <p:nvPr/>
          </p:nvSpPr>
          <p:spPr>
            <a:xfrm flipH="1">
              <a:off x="8841300" y="1156589"/>
              <a:ext cx="44505" cy="39780"/>
            </a:xfrm>
            <a:custGeom>
              <a:avLst/>
              <a:gdLst/>
              <a:ahLst/>
              <a:cxnLst/>
              <a:rect l="l" t="t" r="r" b="b"/>
              <a:pathLst>
                <a:path w="471" h="421" extrusionOk="0">
                  <a:moveTo>
                    <a:pt x="252" y="0"/>
                  </a:moveTo>
                  <a:cubicBezTo>
                    <a:pt x="118" y="0"/>
                    <a:pt x="0" y="101"/>
                    <a:pt x="17" y="202"/>
                  </a:cubicBezTo>
                  <a:cubicBezTo>
                    <a:pt x="17" y="336"/>
                    <a:pt x="101" y="420"/>
                    <a:pt x="236" y="420"/>
                  </a:cubicBezTo>
                  <a:cubicBezTo>
                    <a:pt x="370" y="420"/>
                    <a:pt x="471" y="353"/>
                    <a:pt x="454" y="252"/>
                  </a:cubicBezTo>
                  <a:cubicBezTo>
                    <a:pt x="454" y="134"/>
                    <a:pt x="353" y="0"/>
                    <a:pt x="25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" name="Google Shape;1938;p30"/>
            <p:cNvSpPr/>
            <p:nvPr/>
          </p:nvSpPr>
          <p:spPr>
            <a:xfrm flipH="1">
              <a:off x="9057210" y="1112084"/>
              <a:ext cx="39780" cy="41387"/>
            </a:xfrm>
            <a:custGeom>
              <a:avLst/>
              <a:gdLst/>
              <a:ahLst/>
              <a:cxnLst/>
              <a:rect l="l" t="t" r="r" b="b"/>
              <a:pathLst>
                <a:path w="421" h="438" extrusionOk="0">
                  <a:moveTo>
                    <a:pt x="202" y="1"/>
                  </a:moveTo>
                  <a:cubicBezTo>
                    <a:pt x="68" y="1"/>
                    <a:pt x="1" y="68"/>
                    <a:pt x="1" y="185"/>
                  </a:cubicBezTo>
                  <a:cubicBezTo>
                    <a:pt x="1" y="320"/>
                    <a:pt x="101" y="437"/>
                    <a:pt x="236" y="437"/>
                  </a:cubicBezTo>
                  <a:cubicBezTo>
                    <a:pt x="354" y="437"/>
                    <a:pt x="421" y="353"/>
                    <a:pt x="421" y="236"/>
                  </a:cubicBezTo>
                  <a:cubicBezTo>
                    <a:pt x="421" y="85"/>
                    <a:pt x="337" y="1"/>
                    <a:pt x="20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" name="Google Shape;1939;p30"/>
            <p:cNvSpPr/>
            <p:nvPr/>
          </p:nvSpPr>
          <p:spPr>
            <a:xfrm flipH="1">
              <a:off x="8963476" y="1173975"/>
              <a:ext cx="27119" cy="28725"/>
            </a:xfrm>
            <a:custGeom>
              <a:avLst/>
              <a:gdLst/>
              <a:ahLst/>
              <a:cxnLst/>
              <a:rect l="l" t="t" r="r" b="b"/>
              <a:pathLst>
                <a:path w="287" h="304" extrusionOk="0">
                  <a:moveTo>
                    <a:pt x="135" y="1"/>
                  </a:moveTo>
                  <a:cubicBezTo>
                    <a:pt x="84" y="1"/>
                    <a:pt x="34" y="85"/>
                    <a:pt x="0" y="118"/>
                  </a:cubicBezTo>
                  <a:cubicBezTo>
                    <a:pt x="17" y="236"/>
                    <a:pt x="51" y="303"/>
                    <a:pt x="152" y="303"/>
                  </a:cubicBezTo>
                  <a:cubicBezTo>
                    <a:pt x="236" y="303"/>
                    <a:pt x="286" y="253"/>
                    <a:pt x="286" y="169"/>
                  </a:cubicBezTo>
                  <a:cubicBezTo>
                    <a:pt x="269" y="85"/>
                    <a:pt x="219" y="1"/>
                    <a:pt x="13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" name="Google Shape;1940;p30"/>
            <p:cNvSpPr/>
            <p:nvPr/>
          </p:nvSpPr>
          <p:spPr>
            <a:xfrm flipH="1">
              <a:off x="7291760" y="1019012"/>
              <a:ext cx="492104" cy="512325"/>
            </a:xfrm>
            <a:custGeom>
              <a:avLst/>
              <a:gdLst/>
              <a:ahLst/>
              <a:cxnLst/>
              <a:rect l="l" t="t" r="r" b="b"/>
              <a:pathLst>
                <a:path w="5208" h="5422" extrusionOk="0">
                  <a:moveTo>
                    <a:pt x="835" y="1786"/>
                  </a:moveTo>
                  <a:cubicBezTo>
                    <a:pt x="925" y="1786"/>
                    <a:pt x="1005" y="1815"/>
                    <a:pt x="1057" y="1876"/>
                  </a:cubicBezTo>
                  <a:cubicBezTo>
                    <a:pt x="1029" y="1874"/>
                    <a:pt x="1001" y="1873"/>
                    <a:pt x="973" y="1873"/>
                  </a:cubicBezTo>
                  <a:cubicBezTo>
                    <a:pt x="774" y="1873"/>
                    <a:pt x="602" y="1928"/>
                    <a:pt x="469" y="2061"/>
                  </a:cubicBezTo>
                  <a:cubicBezTo>
                    <a:pt x="436" y="1960"/>
                    <a:pt x="452" y="1926"/>
                    <a:pt x="570" y="1859"/>
                  </a:cubicBezTo>
                  <a:cubicBezTo>
                    <a:pt x="659" y="1811"/>
                    <a:pt x="752" y="1786"/>
                    <a:pt x="835" y="1786"/>
                  </a:cubicBezTo>
                  <a:close/>
                  <a:moveTo>
                    <a:pt x="335" y="2330"/>
                  </a:moveTo>
                  <a:cubicBezTo>
                    <a:pt x="352" y="2498"/>
                    <a:pt x="352" y="2649"/>
                    <a:pt x="385" y="2800"/>
                  </a:cubicBezTo>
                  <a:cubicBezTo>
                    <a:pt x="419" y="2951"/>
                    <a:pt x="486" y="3103"/>
                    <a:pt x="520" y="3254"/>
                  </a:cubicBezTo>
                  <a:cubicBezTo>
                    <a:pt x="335" y="3052"/>
                    <a:pt x="268" y="2817"/>
                    <a:pt x="234" y="2548"/>
                  </a:cubicBezTo>
                  <a:cubicBezTo>
                    <a:pt x="234" y="2464"/>
                    <a:pt x="234" y="2380"/>
                    <a:pt x="335" y="2330"/>
                  </a:cubicBezTo>
                  <a:close/>
                  <a:moveTo>
                    <a:pt x="3949" y="1569"/>
                  </a:moveTo>
                  <a:cubicBezTo>
                    <a:pt x="4070" y="1569"/>
                    <a:pt x="4183" y="1631"/>
                    <a:pt x="4283" y="1742"/>
                  </a:cubicBezTo>
                  <a:cubicBezTo>
                    <a:pt x="4435" y="1926"/>
                    <a:pt x="4519" y="2229"/>
                    <a:pt x="4519" y="2649"/>
                  </a:cubicBezTo>
                  <a:cubicBezTo>
                    <a:pt x="4485" y="3052"/>
                    <a:pt x="4384" y="3523"/>
                    <a:pt x="4183" y="3960"/>
                  </a:cubicBezTo>
                  <a:cubicBezTo>
                    <a:pt x="4115" y="4077"/>
                    <a:pt x="4065" y="4195"/>
                    <a:pt x="4015" y="4312"/>
                  </a:cubicBezTo>
                  <a:cubicBezTo>
                    <a:pt x="3947" y="4447"/>
                    <a:pt x="3863" y="4581"/>
                    <a:pt x="3796" y="4699"/>
                  </a:cubicBezTo>
                  <a:cubicBezTo>
                    <a:pt x="3712" y="4853"/>
                    <a:pt x="3604" y="4926"/>
                    <a:pt x="3453" y="4926"/>
                  </a:cubicBezTo>
                  <a:cubicBezTo>
                    <a:pt x="3424" y="4926"/>
                    <a:pt x="3392" y="4923"/>
                    <a:pt x="3359" y="4917"/>
                  </a:cubicBezTo>
                  <a:cubicBezTo>
                    <a:pt x="3208" y="4884"/>
                    <a:pt x="3057" y="4850"/>
                    <a:pt x="2922" y="4783"/>
                  </a:cubicBezTo>
                  <a:cubicBezTo>
                    <a:pt x="2754" y="4716"/>
                    <a:pt x="2603" y="4632"/>
                    <a:pt x="2452" y="4548"/>
                  </a:cubicBezTo>
                  <a:cubicBezTo>
                    <a:pt x="2065" y="4346"/>
                    <a:pt x="1696" y="4128"/>
                    <a:pt x="1360" y="3842"/>
                  </a:cubicBezTo>
                  <a:cubicBezTo>
                    <a:pt x="1192" y="3691"/>
                    <a:pt x="1057" y="3539"/>
                    <a:pt x="973" y="3321"/>
                  </a:cubicBezTo>
                  <a:cubicBezTo>
                    <a:pt x="833" y="3010"/>
                    <a:pt x="981" y="2727"/>
                    <a:pt x="1298" y="2727"/>
                  </a:cubicBezTo>
                  <a:cubicBezTo>
                    <a:pt x="1323" y="2727"/>
                    <a:pt x="1349" y="2729"/>
                    <a:pt x="1377" y="2733"/>
                  </a:cubicBezTo>
                  <a:cubicBezTo>
                    <a:pt x="1679" y="2783"/>
                    <a:pt x="1948" y="2901"/>
                    <a:pt x="2233" y="3002"/>
                  </a:cubicBezTo>
                  <a:cubicBezTo>
                    <a:pt x="2334" y="3019"/>
                    <a:pt x="2402" y="3069"/>
                    <a:pt x="2486" y="3119"/>
                  </a:cubicBezTo>
                  <a:cubicBezTo>
                    <a:pt x="2522" y="3135"/>
                    <a:pt x="2552" y="3143"/>
                    <a:pt x="2577" y="3143"/>
                  </a:cubicBezTo>
                  <a:cubicBezTo>
                    <a:pt x="2634" y="3143"/>
                    <a:pt x="2669" y="3105"/>
                    <a:pt x="2704" y="3035"/>
                  </a:cubicBezTo>
                  <a:cubicBezTo>
                    <a:pt x="2872" y="2699"/>
                    <a:pt x="3057" y="2363"/>
                    <a:pt x="3258" y="2061"/>
                  </a:cubicBezTo>
                  <a:cubicBezTo>
                    <a:pt x="3376" y="1910"/>
                    <a:pt x="3544" y="1775"/>
                    <a:pt x="3695" y="1658"/>
                  </a:cubicBezTo>
                  <a:cubicBezTo>
                    <a:pt x="3783" y="1597"/>
                    <a:pt x="3868" y="1569"/>
                    <a:pt x="3949" y="1569"/>
                  </a:cubicBezTo>
                  <a:close/>
                  <a:moveTo>
                    <a:pt x="4327" y="1"/>
                  </a:moveTo>
                  <a:cubicBezTo>
                    <a:pt x="4181" y="1"/>
                    <a:pt x="4025" y="55"/>
                    <a:pt x="3863" y="162"/>
                  </a:cubicBezTo>
                  <a:cubicBezTo>
                    <a:pt x="3578" y="347"/>
                    <a:pt x="3376" y="599"/>
                    <a:pt x="3225" y="885"/>
                  </a:cubicBezTo>
                  <a:cubicBezTo>
                    <a:pt x="3023" y="1322"/>
                    <a:pt x="2822" y="1775"/>
                    <a:pt x="2620" y="2229"/>
                  </a:cubicBezTo>
                  <a:cubicBezTo>
                    <a:pt x="2573" y="2352"/>
                    <a:pt x="2510" y="2416"/>
                    <a:pt x="2436" y="2416"/>
                  </a:cubicBezTo>
                  <a:cubicBezTo>
                    <a:pt x="2379" y="2416"/>
                    <a:pt x="2317" y="2377"/>
                    <a:pt x="2250" y="2296"/>
                  </a:cubicBezTo>
                  <a:cubicBezTo>
                    <a:pt x="1914" y="1876"/>
                    <a:pt x="1461" y="1674"/>
                    <a:pt x="957" y="1607"/>
                  </a:cubicBezTo>
                  <a:cubicBezTo>
                    <a:pt x="903" y="1601"/>
                    <a:pt x="851" y="1598"/>
                    <a:pt x="802" y="1598"/>
                  </a:cubicBezTo>
                  <a:cubicBezTo>
                    <a:pt x="292" y="1598"/>
                    <a:pt x="0" y="1908"/>
                    <a:pt x="16" y="2414"/>
                  </a:cubicBezTo>
                  <a:cubicBezTo>
                    <a:pt x="32" y="2481"/>
                    <a:pt x="32" y="2548"/>
                    <a:pt x="32" y="2615"/>
                  </a:cubicBezTo>
                  <a:cubicBezTo>
                    <a:pt x="32" y="2632"/>
                    <a:pt x="49" y="2649"/>
                    <a:pt x="49" y="2683"/>
                  </a:cubicBezTo>
                  <a:cubicBezTo>
                    <a:pt x="200" y="3271"/>
                    <a:pt x="503" y="3808"/>
                    <a:pt x="990" y="4195"/>
                  </a:cubicBezTo>
                  <a:cubicBezTo>
                    <a:pt x="1057" y="4245"/>
                    <a:pt x="1125" y="4279"/>
                    <a:pt x="1175" y="4329"/>
                  </a:cubicBezTo>
                  <a:lnTo>
                    <a:pt x="1192" y="4329"/>
                  </a:lnTo>
                  <a:cubicBezTo>
                    <a:pt x="1427" y="4514"/>
                    <a:pt x="1679" y="4665"/>
                    <a:pt x="1948" y="4816"/>
                  </a:cubicBezTo>
                  <a:cubicBezTo>
                    <a:pt x="2351" y="5018"/>
                    <a:pt x="2788" y="5203"/>
                    <a:pt x="3208" y="5371"/>
                  </a:cubicBezTo>
                  <a:cubicBezTo>
                    <a:pt x="3280" y="5404"/>
                    <a:pt x="3353" y="5421"/>
                    <a:pt x="3422" y="5421"/>
                  </a:cubicBezTo>
                  <a:cubicBezTo>
                    <a:pt x="3530" y="5421"/>
                    <a:pt x="3630" y="5379"/>
                    <a:pt x="3712" y="5287"/>
                  </a:cubicBezTo>
                  <a:cubicBezTo>
                    <a:pt x="3846" y="5152"/>
                    <a:pt x="3981" y="5018"/>
                    <a:pt x="4082" y="4884"/>
                  </a:cubicBezTo>
                  <a:cubicBezTo>
                    <a:pt x="4250" y="4615"/>
                    <a:pt x="4418" y="4346"/>
                    <a:pt x="4552" y="4060"/>
                  </a:cubicBezTo>
                  <a:cubicBezTo>
                    <a:pt x="4905" y="3321"/>
                    <a:pt x="5123" y="2531"/>
                    <a:pt x="5191" y="1674"/>
                  </a:cubicBezTo>
                  <a:cubicBezTo>
                    <a:pt x="5207" y="1322"/>
                    <a:pt x="5157" y="969"/>
                    <a:pt x="5039" y="633"/>
                  </a:cubicBezTo>
                  <a:cubicBezTo>
                    <a:pt x="5006" y="532"/>
                    <a:pt x="4955" y="448"/>
                    <a:pt x="4905" y="364"/>
                  </a:cubicBezTo>
                  <a:cubicBezTo>
                    <a:pt x="4744" y="122"/>
                    <a:pt x="4546" y="1"/>
                    <a:pt x="43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" name="Google Shape;1941;p30"/>
            <p:cNvSpPr/>
            <p:nvPr/>
          </p:nvSpPr>
          <p:spPr>
            <a:xfrm flipH="1">
              <a:off x="8060152" y="1148180"/>
              <a:ext cx="225264" cy="199563"/>
            </a:xfrm>
            <a:custGeom>
              <a:avLst/>
              <a:gdLst/>
              <a:ahLst/>
              <a:cxnLst/>
              <a:rect l="l" t="t" r="r" b="b"/>
              <a:pathLst>
                <a:path w="2384" h="2112" extrusionOk="0">
                  <a:moveTo>
                    <a:pt x="1916" y="0"/>
                  </a:moveTo>
                  <a:cubicBezTo>
                    <a:pt x="1809" y="0"/>
                    <a:pt x="1712" y="38"/>
                    <a:pt x="1627" y="123"/>
                  </a:cubicBezTo>
                  <a:cubicBezTo>
                    <a:pt x="1526" y="257"/>
                    <a:pt x="1409" y="375"/>
                    <a:pt x="1308" y="509"/>
                  </a:cubicBezTo>
                  <a:cubicBezTo>
                    <a:pt x="1240" y="615"/>
                    <a:pt x="1200" y="661"/>
                    <a:pt x="1144" y="661"/>
                  </a:cubicBezTo>
                  <a:cubicBezTo>
                    <a:pt x="1102" y="661"/>
                    <a:pt x="1050" y="636"/>
                    <a:pt x="972" y="593"/>
                  </a:cubicBezTo>
                  <a:cubicBezTo>
                    <a:pt x="804" y="526"/>
                    <a:pt x="619" y="442"/>
                    <a:pt x="451" y="425"/>
                  </a:cubicBezTo>
                  <a:cubicBezTo>
                    <a:pt x="441" y="424"/>
                    <a:pt x="432" y="424"/>
                    <a:pt x="422" y="424"/>
                  </a:cubicBezTo>
                  <a:cubicBezTo>
                    <a:pt x="169" y="424"/>
                    <a:pt x="0" y="636"/>
                    <a:pt x="81" y="896"/>
                  </a:cubicBezTo>
                  <a:cubicBezTo>
                    <a:pt x="132" y="1114"/>
                    <a:pt x="266" y="1265"/>
                    <a:pt x="417" y="1416"/>
                  </a:cubicBezTo>
                  <a:cubicBezTo>
                    <a:pt x="737" y="1719"/>
                    <a:pt x="1090" y="1954"/>
                    <a:pt x="1510" y="2105"/>
                  </a:cubicBezTo>
                  <a:cubicBezTo>
                    <a:pt x="1514" y="2110"/>
                    <a:pt x="1522" y="2112"/>
                    <a:pt x="1532" y="2112"/>
                  </a:cubicBezTo>
                  <a:cubicBezTo>
                    <a:pt x="1559" y="2112"/>
                    <a:pt x="1598" y="2096"/>
                    <a:pt x="1610" y="2072"/>
                  </a:cubicBezTo>
                  <a:cubicBezTo>
                    <a:pt x="1711" y="1988"/>
                    <a:pt x="1812" y="1887"/>
                    <a:pt x="1896" y="1769"/>
                  </a:cubicBezTo>
                  <a:cubicBezTo>
                    <a:pt x="2165" y="1400"/>
                    <a:pt x="2350" y="1013"/>
                    <a:pt x="2383" y="543"/>
                  </a:cubicBezTo>
                  <a:cubicBezTo>
                    <a:pt x="2383" y="526"/>
                    <a:pt x="2383" y="492"/>
                    <a:pt x="2383" y="475"/>
                  </a:cubicBezTo>
                  <a:cubicBezTo>
                    <a:pt x="2383" y="274"/>
                    <a:pt x="2299" y="123"/>
                    <a:pt x="2114" y="39"/>
                  </a:cubicBezTo>
                  <a:cubicBezTo>
                    <a:pt x="2046" y="14"/>
                    <a:pt x="1979" y="0"/>
                    <a:pt x="19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" name="Google Shape;1942;p30"/>
            <p:cNvSpPr/>
            <p:nvPr/>
          </p:nvSpPr>
          <p:spPr>
            <a:xfrm flipH="1">
              <a:off x="8471372" y="1176716"/>
              <a:ext cx="128695" cy="103939"/>
            </a:xfrm>
            <a:custGeom>
              <a:avLst/>
              <a:gdLst/>
              <a:ahLst/>
              <a:cxnLst/>
              <a:rect l="l" t="t" r="r" b="b"/>
              <a:pathLst>
                <a:path w="1362" h="1100" extrusionOk="0">
                  <a:moveTo>
                    <a:pt x="1162" y="0"/>
                  </a:moveTo>
                  <a:cubicBezTo>
                    <a:pt x="1120" y="0"/>
                    <a:pt x="1074" y="13"/>
                    <a:pt x="1026" y="39"/>
                  </a:cubicBezTo>
                  <a:cubicBezTo>
                    <a:pt x="908" y="106"/>
                    <a:pt x="824" y="207"/>
                    <a:pt x="723" y="291"/>
                  </a:cubicBezTo>
                  <a:cubicBezTo>
                    <a:pt x="656" y="350"/>
                    <a:pt x="618" y="379"/>
                    <a:pt x="578" y="379"/>
                  </a:cubicBezTo>
                  <a:cubicBezTo>
                    <a:pt x="538" y="379"/>
                    <a:pt x="496" y="350"/>
                    <a:pt x="421" y="291"/>
                  </a:cubicBezTo>
                  <a:cubicBezTo>
                    <a:pt x="354" y="241"/>
                    <a:pt x="286" y="190"/>
                    <a:pt x="202" y="157"/>
                  </a:cubicBezTo>
                  <a:cubicBezTo>
                    <a:pt x="175" y="143"/>
                    <a:pt x="152" y="137"/>
                    <a:pt x="132" y="137"/>
                  </a:cubicBezTo>
                  <a:cubicBezTo>
                    <a:pt x="77" y="137"/>
                    <a:pt x="47" y="184"/>
                    <a:pt x="34" y="257"/>
                  </a:cubicBezTo>
                  <a:cubicBezTo>
                    <a:pt x="1" y="442"/>
                    <a:pt x="68" y="577"/>
                    <a:pt x="185" y="694"/>
                  </a:cubicBezTo>
                  <a:cubicBezTo>
                    <a:pt x="303" y="829"/>
                    <a:pt x="438" y="930"/>
                    <a:pt x="572" y="1047"/>
                  </a:cubicBezTo>
                  <a:cubicBezTo>
                    <a:pt x="608" y="1083"/>
                    <a:pt x="639" y="1100"/>
                    <a:pt x="671" y="1100"/>
                  </a:cubicBezTo>
                  <a:cubicBezTo>
                    <a:pt x="698" y="1100"/>
                    <a:pt x="726" y="1087"/>
                    <a:pt x="757" y="1064"/>
                  </a:cubicBezTo>
                  <a:cubicBezTo>
                    <a:pt x="891" y="963"/>
                    <a:pt x="1042" y="862"/>
                    <a:pt x="1143" y="745"/>
                  </a:cubicBezTo>
                  <a:cubicBezTo>
                    <a:pt x="1278" y="610"/>
                    <a:pt x="1345" y="442"/>
                    <a:pt x="1362" y="274"/>
                  </a:cubicBezTo>
                  <a:cubicBezTo>
                    <a:pt x="1362" y="101"/>
                    <a:pt x="1279" y="0"/>
                    <a:pt x="116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" name="Google Shape;1943;p30"/>
            <p:cNvSpPr/>
            <p:nvPr/>
          </p:nvSpPr>
          <p:spPr>
            <a:xfrm flipH="1">
              <a:off x="7368014" y="1180117"/>
              <a:ext cx="319187" cy="287817"/>
            </a:xfrm>
            <a:custGeom>
              <a:avLst/>
              <a:gdLst/>
              <a:ahLst/>
              <a:cxnLst/>
              <a:rect l="l" t="t" r="r" b="b"/>
              <a:pathLst>
                <a:path w="3378" h="3046" extrusionOk="0">
                  <a:moveTo>
                    <a:pt x="2992" y="474"/>
                  </a:moveTo>
                  <a:cubicBezTo>
                    <a:pt x="3025" y="625"/>
                    <a:pt x="2857" y="910"/>
                    <a:pt x="2723" y="944"/>
                  </a:cubicBezTo>
                  <a:cubicBezTo>
                    <a:pt x="2706" y="843"/>
                    <a:pt x="2857" y="558"/>
                    <a:pt x="2992" y="474"/>
                  </a:cubicBezTo>
                  <a:close/>
                  <a:moveTo>
                    <a:pt x="3092" y="826"/>
                  </a:moveTo>
                  <a:cubicBezTo>
                    <a:pt x="3109" y="860"/>
                    <a:pt x="3126" y="910"/>
                    <a:pt x="3109" y="927"/>
                  </a:cubicBezTo>
                  <a:cubicBezTo>
                    <a:pt x="3025" y="1112"/>
                    <a:pt x="2924" y="1297"/>
                    <a:pt x="2823" y="1465"/>
                  </a:cubicBezTo>
                  <a:cubicBezTo>
                    <a:pt x="2807" y="1498"/>
                    <a:pt x="2773" y="1515"/>
                    <a:pt x="2739" y="1532"/>
                  </a:cubicBezTo>
                  <a:cubicBezTo>
                    <a:pt x="2723" y="1515"/>
                    <a:pt x="2723" y="1515"/>
                    <a:pt x="2706" y="1498"/>
                  </a:cubicBezTo>
                  <a:cubicBezTo>
                    <a:pt x="2723" y="1465"/>
                    <a:pt x="2723" y="1398"/>
                    <a:pt x="2739" y="1364"/>
                  </a:cubicBezTo>
                  <a:cubicBezTo>
                    <a:pt x="2823" y="1196"/>
                    <a:pt x="2924" y="1045"/>
                    <a:pt x="3008" y="894"/>
                  </a:cubicBezTo>
                  <a:cubicBezTo>
                    <a:pt x="3025" y="860"/>
                    <a:pt x="3076" y="843"/>
                    <a:pt x="3092" y="826"/>
                  </a:cubicBezTo>
                  <a:close/>
                  <a:moveTo>
                    <a:pt x="3042" y="1398"/>
                  </a:moveTo>
                  <a:cubicBezTo>
                    <a:pt x="3124" y="1563"/>
                    <a:pt x="2851" y="2003"/>
                    <a:pt x="2650" y="2003"/>
                  </a:cubicBezTo>
                  <a:cubicBezTo>
                    <a:pt x="2646" y="2003"/>
                    <a:pt x="2642" y="2003"/>
                    <a:pt x="2639" y="2002"/>
                  </a:cubicBezTo>
                  <a:cubicBezTo>
                    <a:pt x="2773" y="1801"/>
                    <a:pt x="2907" y="1616"/>
                    <a:pt x="3042" y="1398"/>
                  </a:cubicBezTo>
                  <a:close/>
                  <a:moveTo>
                    <a:pt x="2927" y="1"/>
                  </a:moveTo>
                  <a:cubicBezTo>
                    <a:pt x="2879" y="1"/>
                    <a:pt x="2829" y="18"/>
                    <a:pt x="2773" y="53"/>
                  </a:cubicBezTo>
                  <a:cubicBezTo>
                    <a:pt x="2622" y="154"/>
                    <a:pt x="2471" y="272"/>
                    <a:pt x="2370" y="423"/>
                  </a:cubicBezTo>
                  <a:cubicBezTo>
                    <a:pt x="2168" y="726"/>
                    <a:pt x="2000" y="1062"/>
                    <a:pt x="1815" y="1381"/>
                  </a:cubicBezTo>
                  <a:cubicBezTo>
                    <a:pt x="1748" y="1528"/>
                    <a:pt x="1695" y="1599"/>
                    <a:pt x="1601" y="1599"/>
                  </a:cubicBezTo>
                  <a:cubicBezTo>
                    <a:pt x="1556" y="1599"/>
                    <a:pt x="1500" y="1582"/>
                    <a:pt x="1429" y="1549"/>
                  </a:cubicBezTo>
                  <a:cubicBezTo>
                    <a:pt x="1311" y="1515"/>
                    <a:pt x="1210" y="1448"/>
                    <a:pt x="1093" y="1414"/>
                  </a:cubicBezTo>
                  <a:cubicBezTo>
                    <a:pt x="891" y="1330"/>
                    <a:pt x="690" y="1263"/>
                    <a:pt x="488" y="1196"/>
                  </a:cubicBezTo>
                  <a:cubicBezTo>
                    <a:pt x="404" y="1179"/>
                    <a:pt x="320" y="1179"/>
                    <a:pt x="236" y="1179"/>
                  </a:cubicBezTo>
                  <a:cubicBezTo>
                    <a:pt x="85" y="1213"/>
                    <a:pt x="1" y="1330"/>
                    <a:pt x="68" y="1482"/>
                  </a:cubicBezTo>
                  <a:cubicBezTo>
                    <a:pt x="135" y="1633"/>
                    <a:pt x="202" y="1767"/>
                    <a:pt x="320" y="1885"/>
                  </a:cubicBezTo>
                  <a:cubicBezTo>
                    <a:pt x="740" y="2288"/>
                    <a:pt x="1244" y="2591"/>
                    <a:pt x="1765" y="2843"/>
                  </a:cubicBezTo>
                  <a:lnTo>
                    <a:pt x="1782" y="2843"/>
                  </a:lnTo>
                  <a:cubicBezTo>
                    <a:pt x="1866" y="2876"/>
                    <a:pt x="1933" y="2927"/>
                    <a:pt x="2017" y="2960"/>
                  </a:cubicBezTo>
                  <a:cubicBezTo>
                    <a:pt x="2101" y="2994"/>
                    <a:pt x="2185" y="3011"/>
                    <a:pt x="2286" y="3027"/>
                  </a:cubicBezTo>
                  <a:cubicBezTo>
                    <a:pt x="2333" y="3039"/>
                    <a:pt x="2377" y="3046"/>
                    <a:pt x="2418" y="3046"/>
                  </a:cubicBezTo>
                  <a:cubicBezTo>
                    <a:pt x="2548" y="3046"/>
                    <a:pt x="2642" y="2980"/>
                    <a:pt x="2706" y="2826"/>
                  </a:cubicBezTo>
                  <a:cubicBezTo>
                    <a:pt x="2739" y="2775"/>
                    <a:pt x="2773" y="2725"/>
                    <a:pt x="2807" y="2658"/>
                  </a:cubicBezTo>
                  <a:cubicBezTo>
                    <a:pt x="2874" y="2523"/>
                    <a:pt x="2941" y="2389"/>
                    <a:pt x="3008" y="2255"/>
                  </a:cubicBezTo>
                  <a:cubicBezTo>
                    <a:pt x="3210" y="1801"/>
                    <a:pt x="3328" y="1347"/>
                    <a:pt x="3378" y="810"/>
                  </a:cubicBezTo>
                  <a:cubicBezTo>
                    <a:pt x="3344" y="675"/>
                    <a:pt x="3311" y="507"/>
                    <a:pt x="3260" y="339"/>
                  </a:cubicBezTo>
                  <a:cubicBezTo>
                    <a:pt x="3227" y="255"/>
                    <a:pt x="3176" y="171"/>
                    <a:pt x="3126" y="104"/>
                  </a:cubicBezTo>
                  <a:cubicBezTo>
                    <a:pt x="3057" y="35"/>
                    <a:pt x="2994" y="1"/>
                    <a:pt x="292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" name="Google Shape;1944;p30"/>
            <p:cNvSpPr/>
            <p:nvPr/>
          </p:nvSpPr>
          <p:spPr>
            <a:xfrm flipH="1">
              <a:off x="7188575" y="809055"/>
              <a:ext cx="2383132" cy="787196"/>
            </a:xfrm>
            <a:custGeom>
              <a:avLst/>
              <a:gdLst/>
              <a:ahLst/>
              <a:cxnLst/>
              <a:rect l="l" t="t" r="r" b="b"/>
              <a:pathLst>
                <a:path w="25221" h="8331" extrusionOk="0">
                  <a:moveTo>
                    <a:pt x="834" y="2917"/>
                  </a:moveTo>
                  <a:cubicBezTo>
                    <a:pt x="1404" y="2917"/>
                    <a:pt x="1960" y="3047"/>
                    <a:pt x="2488" y="3258"/>
                  </a:cubicBezTo>
                  <a:cubicBezTo>
                    <a:pt x="3059" y="3493"/>
                    <a:pt x="3613" y="3745"/>
                    <a:pt x="4168" y="3997"/>
                  </a:cubicBezTo>
                  <a:cubicBezTo>
                    <a:pt x="4890" y="4333"/>
                    <a:pt x="5646" y="4501"/>
                    <a:pt x="6436" y="4602"/>
                  </a:cubicBezTo>
                  <a:cubicBezTo>
                    <a:pt x="6687" y="4636"/>
                    <a:pt x="6935" y="4653"/>
                    <a:pt x="7182" y="4653"/>
                  </a:cubicBezTo>
                  <a:cubicBezTo>
                    <a:pt x="7548" y="4653"/>
                    <a:pt x="7913" y="4615"/>
                    <a:pt x="8284" y="4535"/>
                  </a:cubicBezTo>
                  <a:cubicBezTo>
                    <a:pt x="8704" y="4434"/>
                    <a:pt x="9074" y="4232"/>
                    <a:pt x="9393" y="3947"/>
                  </a:cubicBezTo>
                  <a:cubicBezTo>
                    <a:pt x="9427" y="3913"/>
                    <a:pt x="9460" y="3896"/>
                    <a:pt x="9494" y="3863"/>
                  </a:cubicBezTo>
                  <a:cubicBezTo>
                    <a:pt x="9511" y="3880"/>
                    <a:pt x="9511" y="3880"/>
                    <a:pt x="9528" y="3896"/>
                  </a:cubicBezTo>
                  <a:cubicBezTo>
                    <a:pt x="9511" y="3930"/>
                    <a:pt x="9511" y="3964"/>
                    <a:pt x="9477" y="3980"/>
                  </a:cubicBezTo>
                  <a:cubicBezTo>
                    <a:pt x="9242" y="4182"/>
                    <a:pt x="8990" y="4384"/>
                    <a:pt x="8687" y="4485"/>
                  </a:cubicBezTo>
                  <a:cubicBezTo>
                    <a:pt x="8301" y="4602"/>
                    <a:pt x="7931" y="4770"/>
                    <a:pt x="7528" y="4821"/>
                  </a:cubicBezTo>
                  <a:cubicBezTo>
                    <a:pt x="7346" y="4851"/>
                    <a:pt x="7164" y="4864"/>
                    <a:pt x="6981" y="4864"/>
                  </a:cubicBezTo>
                  <a:cubicBezTo>
                    <a:pt x="6660" y="4864"/>
                    <a:pt x="6338" y="4824"/>
                    <a:pt x="6016" y="4770"/>
                  </a:cubicBezTo>
                  <a:cubicBezTo>
                    <a:pt x="5898" y="4753"/>
                    <a:pt x="5798" y="4720"/>
                    <a:pt x="5680" y="4703"/>
                  </a:cubicBezTo>
                  <a:cubicBezTo>
                    <a:pt x="5562" y="4686"/>
                    <a:pt x="5462" y="4653"/>
                    <a:pt x="5344" y="4636"/>
                  </a:cubicBezTo>
                  <a:cubicBezTo>
                    <a:pt x="5327" y="4619"/>
                    <a:pt x="5294" y="4619"/>
                    <a:pt x="5260" y="4602"/>
                  </a:cubicBezTo>
                  <a:cubicBezTo>
                    <a:pt x="5193" y="4585"/>
                    <a:pt x="5109" y="4569"/>
                    <a:pt x="5041" y="4552"/>
                  </a:cubicBezTo>
                  <a:cubicBezTo>
                    <a:pt x="4957" y="4518"/>
                    <a:pt x="4890" y="4501"/>
                    <a:pt x="4806" y="4468"/>
                  </a:cubicBezTo>
                  <a:cubicBezTo>
                    <a:pt x="4722" y="4451"/>
                    <a:pt x="4655" y="4417"/>
                    <a:pt x="4571" y="4401"/>
                  </a:cubicBezTo>
                  <a:cubicBezTo>
                    <a:pt x="4487" y="4367"/>
                    <a:pt x="4403" y="4333"/>
                    <a:pt x="4319" y="4300"/>
                  </a:cubicBezTo>
                  <a:cubicBezTo>
                    <a:pt x="4252" y="4283"/>
                    <a:pt x="4201" y="4266"/>
                    <a:pt x="4151" y="4232"/>
                  </a:cubicBezTo>
                  <a:cubicBezTo>
                    <a:pt x="4134" y="4232"/>
                    <a:pt x="4117" y="4232"/>
                    <a:pt x="4101" y="4216"/>
                  </a:cubicBezTo>
                  <a:cubicBezTo>
                    <a:pt x="4033" y="4199"/>
                    <a:pt x="3966" y="4165"/>
                    <a:pt x="3899" y="4132"/>
                  </a:cubicBezTo>
                  <a:cubicBezTo>
                    <a:pt x="3731" y="4081"/>
                    <a:pt x="3580" y="4014"/>
                    <a:pt x="3412" y="3930"/>
                  </a:cubicBezTo>
                  <a:cubicBezTo>
                    <a:pt x="2807" y="3661"/>
                    <a:pt x="2168" y="3476"/>
                    <a:pt x="1513" y="3409"/>
                  </a:cubicBezTo>
                  <a:cubicBezTo>
                    <a:pt x="1227" y="3376"/>
                    <a:pt x="942" y="3392"/>
                    <a:pt x="673" y="3359"/>
                  </a:cubicBezTo>
                  <a:cubicBezTo>
                    <a:pt x="539" y="3359"/>
                    <a:pt x="387" y="3325"/>
                    <a:pt x="270" y="3292"/>
                  </a:cubicBezTo>
                  <a:cubicBezTo>
                    <a:pt x="253" y="3292"/>
                    <a:pt x="236" y="3275"/>
                    <a:pt x="219" y="3275"/>
                  </a:cubicBezTo>
                  <a:cubicBezTo>
                    <a:pt x="219" y="3275"/>
                    <a:pt x="203" y="3275"/>
                    <a:pt x="203" y="3258"/>
                  </a:cubicBezTo>
                  <a:cubicBezTo>
                    <a:pt x="186" y="3258"/>
                    <a:pt x="169" y="3241"/>
                    <a:pt x="152" y="3224"/>
                  </a:cubicBezTo>
                  <a:cubicBezTo>
                    <a:pt x="152" y="3224"/>
                    <a:pt x="152" y="3224"/>
                    <a:pt x="152" y="3208"/>
                  </a:cubicBezTo>
                  <a:cubicBezTo>
                    <a:pt x="135" y="3208"/>
                    <a:pt x="135" y="3208"/>
                    <a:pt x="135" y="3191"/>
                  </a:cubicBezTo>
                  <a:cubicBezTo>
                    <a:pt x="135" y="3191"/>
                    <a:pt x="135" y="3174"/>
                    <a:pt x="135" y="3174"/>
                  </a:cubicBezTo>
                  <a:cubicBezTo>
                    <a:pt x="135" y="3157"/>
                    <a:pt x="135" y="3140"/>
                    <a:pt x="135" y="3124"/>
                  </a:cubicBezTo>
                  <a:cubicBezTo>
                    <a:pt x="135" y="3124"/>
                    <a:pt x="135" y="3124"/>
                    <a:pt x="152" y="3107"/>
                  </a:cubicBezTo>
                  <a:cubicBezTo>
                    <a:pt x="152" y="3107"/>
                    <a:pt x="152" y="3107"/>
                    <a:pt x="152" y="3090"/>
                  </a:cubicBezTo>
                  <a:cubicBezTo>
                    <a:pt x="169" y="3073"/>
                    <a:pt x="203" y="3056"/>
                    <a:pt x="236" y="3040"/>
                  </a:cubicBezTo>
                  <a:cubicBezTo>
                    <a:pt x="287" y="3006"/>
                    <a:pt x="371" y="2972"/>
                    <a:pt x="438" y="2956"/>
                  </a:cubicBezTo>
                  <a:cubicBezTo>
                    <a:pt x="471" y="2939"/>
                    <a:pt x="505" y="2939"/>
                    <a:pt x="539" y="2939"/>
                  </a:cubicBezTo>
                  <a:cubicBezTo>
                    <a:pt x="572" y="2922"/>
                    <a:pt x="606" y="2922"/>
                    <a:pt x="639" y="2922"/>
                  </a:cubicBezTo>
                  <a:cubicBezTo>
                    <a:pt x="705" y="2919"/>
                    <a:pt x="770" y="2917"/>
                    <a:pt x="834" y="2917"/>
                  </a:cubicBezTo>
                  <a:close/>
                  <a:moveTo>
                    <a:pt x="10115" y="2994"/>
                  </a:moveTo>
                  <a:cubicBezTo>
                    <a:pt x="10415" y="2994"/>
                    <a:pt x="10711" y="3213"/>
                    <a:pt x="10771" y="3510"/>
                  </a:cubicBezTo>
                  <a:cubicBezTo>
                    <a:pt x="10788" y="3544"/>
                    <a:pt x="10821" y="3594"/>
                    <a:pt x="10838" y="3644"/>
                  </a:cubicBezTo>
                  <a:cubicBezTo>
                    <a:pt x="10889" y="3611"/>
                    <a:pt x="10939" y="3611"/>
                    <a:pt x="10973" y="3560"/>
                  </a:cubicBezTo>
                  <a:cubicBezTo>
                    <a:pt x="11006" y="3544"/>
                    <a:pt x="11040" y="3510"/>
                    <a:pt x="11073" y="3476"/>
                  </a:cubicBezTo>
                  <a:cubicBezTo>
                    <a:pt x="11208" y="3325"/>
                    <a:pt x="11359" y="3174"/>
                    <a:pt x="11561" y="3107"/>
                  </a:cubicBezTo>
                  <a:cubicBezTo>
                    <a:pt x="11594" y="3090"/>
                    <a:pt x="11611" y="3073"/>
                    <a:pt x="11645" y="3073"/>
                  </a:cubicBezTo>
                  <a:cubicBezTo>
                    <a:pt x="11726" y="3043"/>
                    <a:pt x="11802" y="3029"/>
                    <a:pt x="11871" y="3029"/>
                  </a:cubicBezTo>
                  <a:cubicBezTo>
                    <a:pt x="12074" y="3029"/>
                    <a:pt x="12220" y="3154"/>
                    <a:pt x="12283" y="3392"/>
                  </a:cubicBezTo>
                  <a:cubicBezTo>
                    <a:pt x="12300" y="3460"/>
                    <a:pt x="12300" y="3544"/>
                    <a:pt x="12300" y="3628"/>
                  </a:cubicBezTo>
                  <a:cubicBezTo>
                    <a:pt x="12249" y="4014"/>
                    <a:pt x="12115" y="4451"/>
                    <a:pt x="11745" y="4787"/>
                  </a:cubicBezTo>
                  <a:cubicBezTo>
                    <a:pt x="11695" y="4821"/>
                    <a:pt x="11661" y="4854"/>
                    <a:pt x="11611" y="4888"/>
                  </a:cubicBezTo>
                  <a:cubicBezTo>
                    <a:pt x="11510" y="4972"/>
                    <a:pt x="11409" y="5056"/>
                    <a:pt x="11309" y="5140"/>
                  </a:cubicBezTo>
                  <a:cubicBezTo>
                    <a:pt x="11177" y="5236"/>
                    <a:pt x="11054" y="5287"/>
                    <a:pt x="10931" y="5287"/>
                  </a:cubicBezTo>
                  <a:cubicBezTo>
                    <a:pt x="10819" y="5287"/>
                    <a:pt x="10706" y="5245"/>
                    <a:pt x="10586" y="5157"/>
                  </a:cubicBezTo>
                  <a:cubicBezTo>
                    <a:pt x="10065" y="4804"/>
                    <a:pt x="9729" y="4300"/>
                    <a:pt x="9612" y="3678"/>
                  </a:cubicBezTo>
                  <a:cubicBezTo>
                    <a:pt x="9595" y="3544"/>
                    <a:pt x="9628" y="3392"/>
                    <a:pt x="9696" y="3258"/>
                  </a:cubicBezTo>
                  <a:cubicBezTo>
                    <a:pt x="9763" y="3124"/>
                    <a:pt x="9880" y="3023"/>
                    <a:pt x="9998" y="3006"/>
                  </a:cubicBezTo>
                  <a:cubicBezTo>
                    <a:pt x="10037" y="2998"/>
                    <a:pt x="10076" y="2994"/>
                    <a:pt x="10115" y="2994"/>
                  </a:cubicBezTo>
                  <a:close/>
                  <a:moveTo>
                    <a:pt x="16124" y="2379"/>
                  </a:moveTo>
                  <a:cubicBezTo>
                    <a:pt x="16306" y="2379"/>
                    <a:pt x="16478" y="2446"/>
                    <a:pt x="16618" y="2586"/>
                  </a:cubicBezTo>
                  <a:cubicBezTo>
                    <a:pt x="16652" y="2620"/>
                    <a:pt x="16668" y="2653"/>
                    <a:pt x="16702" y="2687"/>
                  </a:cubicBezTo>
                  <a:cubicBezTo>
                    <a:pt x="16820" y="2855"/>
                    <a:pt x="16887" y="3056"/>
                    <a:pt x="16887" y="3359"/>
                  </a:cubicBezTo>
                  <a:cubicBezTo>
                    <a:pt x="16853" y="3661"/>
                    <a:pt x="16769" y="4031"/>
                    <a:pt x="16618" y="4384"/>
                  </a:cubicBezTo>
                  <a:cubicBezTo>
                    <a:pt x="16517" y="4585"/>
                    <a:pt x="16400" y="4804"/>
                    <a:pt x="16265" y="4989"/>
                  </a:cubicBezTo>
                  <a:cubicBezTo>
                    <a:pt x="16030" y="5358"/>
                    <a:pt x="15761" y="5711"/>
                    <a:pt x="15459" y="6030"/>
                  </a:cubicBezTo>
                  <a:cubicBezTo>
                    <a:pt x="15361" y="6140"/>
                    <a:pt x="15236" y="6215"/>
                    <a:pt x="15085" y="6215"/>
                  </a:cubicBezTo>
                  <a:cubicBezTo>
                    <a:pt x="15029" y="6215"/>
                    <a:pt x="14968" y="6204"/>
                    <a:pt x="14904" y="6182"/>
                  </a:cubicBezTo>
                  <a:cubicBezTo>
                    <a:pt x="14417" y="5997"/>
                    <a:pt x="13963" y="5711"/>
                    <a:pt x="13560" y="5375"/>
                  </a:cubicBezTo>
                  <a:cubicBezTo>
                    <a:pt x="13308" y="5157"/>
                    <a:pt x="13073" y="4905"/>
                    <a:pt x="12838" y="4653"/>
                  </a:cubicBezTo>
                  <a:cubicBezTo>
                    <a:pt x="12720" y="4518"/>
                    <a:pt x="12619" y="4350"/>
                    <a:pt x="12552" y="4182"/>
                  </a:cubicBezTo>
                  <a:cubicBezTo>
                    <a:pt x="12434" y="3913"/>
                    <a:pt x="12468" y="3628"/>
                    <a:pt x="12619" y="3409"/>
                  </a:cubicBezTo>
                  <a:cubicBezTo>
                    <a:pt x="12720" y="3258"/>
                    <a:pt x="12871" y="3157"/>
                    <a:pt x="13056" y="3090"/>
                  </a:cubicBezTo>
                  <a:cubicBezTo>
                    <a:pt x="13215" y="3041"/>
                    <a:pt x="13368" y="3015"/>
                    <a:pt x="13516" y="3015"/>
                  </a:cubicBezTo>
                  <a:cubicBezTo>
                    <a:pt x="13821" y="3015"/>
                    <a:pt x="14100" y="3126"/>
                    <a:pt x="14350" y="3376"/>
                  </a:cubicBezTo>
                  <a:cubicBezTo>
                    <a:pt x="14400" y="3426"/>
                    <a:pt x="14451" y="3476"/>
                    <a:pt x="14501" y="3527"/>
                  </a:cubicBezTo>
                  <a:cubicBezTo>
                    <a:pt x="14547" y="3565"/>
                    <a:pt x="14590" y="3586"/>
                    <a:pt x="14629" y="3586"/>
                  </a:cubicBezTo>
                  <a:cubicBezTo>
                    <a:pt x="14675" y="3586"/>
                    <a:pt x="14717" y="3557"/>
                    <a:pt x="14753" y="3493"/>
                  </a:cubicBezTo>
                  <a:cubicBezTo>
                    <a:pt x="14770" y="3493"/>
                    <a:pt x="14770" y="3476"/>
                    <a:pt x="14770" y="3476"/>
                  </a:cubicBezTo>
                  <a:lnTo>
                    <a:pt x="14770" y="3460"/>
                  </a:lnTo>
                  <a:cubicBezTo>
                    <a:pt x="14854" y="3342"/>
                    <a:pt x="14921" y="3224"/>
                    <a:pt x="14988" y="3107"/>
                  </a:cubicBezTo>
                  <a:cubicBezTo>
                    <a:pt x="15207" y="2788"/>
                    <a:pt x="15492" y="2535"/>
                    <a:pt x="15879" y="2418"/>
                  </a:cubicBezTo>
                  <a:cubicBezTo>
                    <a:pt x="15961" y="2392"/>
                    <a:pt x="16044" y="2379"/>
                    <a:pt x="16124" y="2379"/>
                  </a:cubicBezTo>
                  <a:close/>
                  <a:moveTo>
                    <a:pt x="23513" y="168"/>
                  </a:moveTo>
                  <a:cubicBezTo>
                    <a:pt x="23799" y="168"/>
                    <a:pt x="24078" y="256"/>
                    <a:pt x="24313" y="418"/>
                  </a:cubicBezTo>
                  <a:cubicBezTo>
                    <a:pt x="24548" y="570"/>
                    <a:pt x="24733" y="788"/>
                    <a:pt x="24851" y="1057"/>
                  </a:cubicBezTo>
                  <a:cubicBezTo>
                    <a:pt x="24985" y="1393"/>
                    <a:pt x="25036" y="1746"/>
                    <a:pt x="25019" y="1998"/>
                  </a:cubicBezTo>
                  <a:cubicBezTo>
                    <a:pt x="25019" y="2972"/>
                    <a:pt x="24817" y="3812"/>
                    <a:pt x="24548" y="4653"/>
                  </a:cubicBezTo>
                  <a:cubicBezTo>
                    <a:pt x="24448" y="5022"/>
                    <a:pt x="24313" y="5392"/>
                    <a:pt x="24179" y="5761"/>
                  </a:cubicBezTo>
                  <a:cubicBezTo>
                    <a:pt x="24044" y="6114"/>
                    <a:pt x="23876" y="6467"/>
                    <a:pt x="23658" y="6786"/>
                  </a:cubicBezTo>
                  <a:cubicBezTo>
                    <a:pt x="23440" y="7139"/>
                    <a:pt x="23188" y="7458"/>
                    <a:pt x="22952" y="7794"/>
                  </a:cubicBezTo>
                  <a:cubicBezTo>
                    <a:pt x="22919" y="7862"/>
                    <a:pt x="22851" y="7912"/>
                    <a:pt x="22801" y="7963"/>
                  </a:cubicBezTo>
                  <a:cubicBezTo>
                    <a:pt x="22648" y="8103"/>
                    <a:pt x="22475" y="8166"/>
                    <a:pt x="22283" y="8166"/>
                  </a:cubicBezTo>
                  <a:cubicBezTo>
                    <a:pt x="22223" y="8166"/>
                    <a:pt x="22160" y="8159"/>
                    <a:pt x="22095" y="8147"/>
                  </a:cubicBezTo>
                  <a:cubicBezTo>
                    <a:pt x="21457" y="8030"/>
                    <a:pt x="20886" y="7761"/>
                    <a:pt x="20314" y="7458"/>
                  </a:cubicBezTo>
                  <a:cubicBezTo>
                    <a:pt x="19474" y="7005"/>
                    <a:pt x="18802" y="6350"/>
                    <a:pt x="18214" y="5593"/>
                  </a:cubicBezTo>
                  <a:cubicBezTo>
                    <a:pt x="17845" y="5106"/>
                    <a:pt x="17492" y="4585"/>
                    <a:pt x="17256" y="4014"/>
                  </a:cubicBezTo>
                  <a:cubicBezTo>
                    <a:pt x="17206" y="3880"/>
                    <a:pt x="17156" y="3728"/>
                    <a:pt x="17105" y="3594"/>
                  </a:cubicBezTo>
                  <a:cubicBezTo>
                    <a:pt x="17105" y="3577"/>
                    <a:pt x="17105" y="3577"/>
                    <a:pt x="17105" y="3577"/>
                  </a:cubicBezTo>
                  <a:cubicBezTo>
                    <a:pt x="17055" y="3342"/>
                    <a:pt x="17038" y="3124"/>
                    <a:pt x="17072" y="2872"/>
                  </a:cubicBezTo>
                  <a:cubicBezTo>
                    <a:pt x="17219" y="2035"/>
                    <a:pt x="17879" y="1695"/>
                    <a:pt x="18536" y="1695"/>
                  </a:cubicBezTo>
                  <a:cubicBezTo>
                    <a:pt x="18552" y="1695"/>
                    <a:pt x="18568" y="1695"/>
                    <a:pt x="18584" y="1695"/>
                  </a:cubicBezTo>
                  <a:cubicBezTo>
                    <a:pt x="19138" y="1712"/>
                    <a:pt x="19693" y="1830"/>
                    <a:pt x="20197" y="2082"/>
                  </a:cubicBezTo>
                  <a:cubicBezTo>
                    <a:pt x="20482" y="2233"/>
                    <a:pt x="20768" y="2418"/>
                    <a:pt x="20986" y="2653"/>
                  </a:cubicBezTo>
                  <a:cubicBezTo>
                    <a:pt x="21045" y="2711"/>
                    <a:pt x="21090" y="2741"/>
                    <a:pt x="21130" y="2741"/>
                  </a:cubicBezTo>
                  <a:cubicBezTo>
                    <a:pt x="21182" y="2741"/>
                    <a:pt x="21225" y="2691"/>
                    <a:pt x="21272" y="2586"/>
                  </a:cubicBezTo>
                  <a:cubicBezTo>
                    <a:pt x="21323" y="2468"/>
                    <a:pt x="21373" y="2351"/>
                    <a:pt x="21423" y="2233"/>
                  </a:cubicBezTo>
                  <a:cubicBezTo>
                    <a:pt x="21524" y="2015"/>
                    <a:pt x="21608" y="1796"/>
                    <a:pt x="21709" y="1578"/>
                  </a:cubicBezTo>
                  <a:cubicBezTo>
                    <a:pt x="21927" y="1158"/>
                    <a:pt x="22213" y="771"/>
                    <a:pt x="22616" y="486"/>
                  </a:cubicBezTo>
                  <a:cubicBezTo>
                    <a:pt x="22894" y="269"/>
                    <a:pt x="23208" y="168"/>
                    <a:pt x="23513" y="168"/>
                  </a:cubicBezTo>
                  <a:close/>
                  <a:moveTo>
                    <a:pt x="23501" y="0"/>
                  </a:moveTo>
                  <a:cubicBezTo>
                    <a:pt x="23207" y="0"/>
                    <a:pt x="22912" y="82"/>
                    <a:pt x="22650" y="250"/>
                  </a:cubicBezTo>
                  <a:cubicBezTo>
                    <a:pt x="22415" y="418"/>
                    <a:pt x="22196" y="637"/>
                    <a:pt x="21995" y="855"/>
                  </a:cubicBezTo>
                  <a:cubicBezTo>
                    <a:pt x="21675" y="1208"/>
                    <a:pt x="21474" y="1662"/>
                    <a:pt x="21289" y="2099"/>
                  </a:cubicBezTo>
                  <a:cubicBezTo>
                    <a:pt x="21239" y="2250"/>
                    <a:pt x="21171" y="2384"/>
                    <a:pt x="21121" y="2519"/>
                  </a:cubicBezTo>
                  <a:lnTo>
                    <a:pt x="21104" y="2519"/>
                  </a:lnTo>
                  <a:cubicBezTo>
                    <a:pt x="20902" y="2367"/>
                    <a:pt x="20701" y="2199"/>
                    <a:pt x="20482" y="2082"/>
                  </a:cubicBezTo>
                  <a:cubicBezTo>
                    <a:pt x="19894" y="1712"/>
                    <a:pt x="19222" y="1561"/>
                    <a:pt x="18533" y="1527"/>
                  </a:cubicBezTo>
                  <a:cubicBezTo>
                    <a:pt x="18520" y="1527"/>
                    <a:pt x="18506" y="1527"/>
                    <a:pt x="18492" y="1527"/>
                  </a:cubicBezTo>
                  <a:cubicBezTo>
                    <a:pt x="17740" y="1527"/>
                    <a:pt x="17169" y="1977"/>
                    <a:pt x="16954" y="2704"/>
                  </a:cubicBezTo>
                  <a:cubicBezTo>
                    <a:pt x="16954" y="2720"/>
                    <a:pt x="16937" y="2737"/>
                    <a:pt x="16920" y="2771"/>
                  </a:cubicBezTo>
                  <a:cubicBezTo>
                    <a:pt x="16904" y="2737"/>
                    <a:pt x="16887" y="2720"/>
                    <a:pt x="16887" y="2704"/>
                  </a:cubicBezTo>
                  <a:cubicBezTo>
                    <a:pt x="16853" y="2653"/>
                    <a:pt x="16820" y="2620"/>
                    <a:pt x="16786" y="2569"/>
                  </a:cubicBezTo>
                  <a:cubicBezTo>
                    <a:pt x="16607" y="2345"/>
                    <a:pt x="16383" y="2233"/>
                    <a:pt x="16124" y="2233"/>
                  </a:cubicBezTo>
                  <a:cubicBezTo>
                    <a:pt x="15994" y="2233"/>
                    <a:pt x="15856" y="2261"/>
                    <a:pt x="15711" y="2317"/>
                  </a:cubicBezTo>
                  <a:cubicBezTo>
                    <a:pt x="15307" y="2485"/>
                    <a:pt x="15005" y="2788"/>
                    <a:pt x="14770" y="3157"/>
                  </a:cubicBezTo>
                  <a:cubicBezTo>
                    <a:pt x="14719" y="3241"/>
                    <a:pt x="14686" y="3325"/>
                    <a:pt x="14619" y="3409"/>
                  </a:cubicBezTo>
                  <a:cubicBezTo>
                    <a:pt x="14619" y="3426"/>
                    <a:pt x="14619" y="3426"/>
                    <a:pt x="14619" y="3426"/>
                  </a:cubicBezTo>
                  <a:cubicBezTo>
                    <a:pt x="14316" y="3073"/>
                    <a:pt x="13963" y="2888"/>
                    <a:pt x="13510" y="2872"/>
                  </a:cubicBezTo>
                  <a:cubicBezTo>
                    <a:pt x="13056" y="2872"/>
                    <a:pt x="12670" y="3006"/>
                    <a:pt x="12434" y="3426"/>
                  </a:cubicBezTo>
                  <a:cubicBezTo>
                    <a:pt x="12418" y="3409"/>
                    <a:pt x="12418" y="3392"/>
                    <a:pt x="12401" y="3359"/>
                  </a:cubicBezTo>
                  <a:cubicBezTo>
                    <a:pt x="12301" y="3061"/>
                    <a:pt x="12130" y="2906"/>
                    <a:pt x="11886" y="2906"/>
                  </a:cubicBezTo>
                  <a:cubicBezTo>
                    <a:pt x="11842" y="2906"/>
                    <a:pt x="11795" y="2912"/>
                    <a:pt x="11745" y="2922"/>
                  </a:cubicBezTo>
                  <a:lnTo>
                    <a:pt x="11729" y="2922"/>
                  </a:lnTo>
                  <a:cubicBezTo>
                    <a:pt x="11510" y="2956"/>
                    <a:pt x="11292" y="3056"/>
                    <a:pt x="11124" y="3224"/>
                  </a:cubicBezTo>
                  <a:cubicBezTo>
                    <a:pt x="11107" y="3241"/>
                    <a:pt x="11107" y="3258"/>
                    <a:pt x="11090" y="3275"/>
                  </a:cubicBezTo>
                  <a:cubicBezTo>
                    <a:pt x="11073" y="3292"/>
                    <a:pt x="11040" y="3325"/>
                    <a:pt x="11023" y="3342"/>
                  </a:cubicBezTo>
                  <a:cubicBezTo>
                    <a:pt x="10989" y="3376"/>
                    <a:pt x="10956" y="3426"/>
                    <a:pt x="10922" y="3460"/>
                  </a:cubicBezTo>
                  <a:cubicBezTo>
                    <a:pt x="10855" y="3342"/>
                    <a:pt x="10805" y="3241"/>
                    <a:pt x="10737" y="3174"/>
                  </a:cubicBezTo>
                  <a:cubicBezTo>
                    <a:pt x="10580" y="2977"/>
                    <a:pt x="10371" y="2883"/>
                    <a:pt x="10144" y="2883"/>
                  </a:cubicBezTo>
                  <a:cubicBezTo>
                    <a:pt x="10080" y="2883"/>
                    <a:pt x="10014" y="2890"/>
                    <a:pt x="9948" y="2905"/>
                  </a:cubicBezTo>
                  <a:cubicBezTo>
                    <a:pt x="9679" y="2956"/>
                    <a:pt x="9578" y="3174"/>
                    <a:pt x="9511" y="3409"/>
                  </a:cubicBezTo>
                  <a:cubicBezTo>
                    <a:pt x="9494" y="3476"/>
                    <a:pt x="9494" y="3560"/>
                    <a:pt x="9477" y="3644"/>
                  </a:cubicBezTo>
                  <a:cubicBezTo>
                    <a:pt x="9477" y="3678"/>
                    <a:pt x="9460" y="3728"/>
                    <a:pt x="9427" y="3762"/>
                  </a:cubicBezTo>
                  <a:cubicBezTo>
                    <a:pt x="9141" y="4048"/>
                    <a:pt x="8822" y="4266"/>
                    <a:pt x="8419" y="4384"/>
                  </a:cubicBezTo>
                  <a:cubicBezTo>
                    <a:pt x="8036" y="4487"/>
                    <a:pt x="7641" y="4538"/>
                    <a:pt x="7245" y="4538"/>
                  </a:cubicBezTo>
                  <a:cubicBezTo>
                    <a:pt x="7188" y="4538"/>
                    <a:pt x="7131" y="4537"/>
                    <a:pt x="7075" y="4535"/>
                  </a:cubicBezTo>
                  <a:cubicBezTo>
                    <a:pt x="6167" y="4518"/>
                    <a:pt x="5277" y="4350"/>
                    <a:pt x="4437" y="3997"/>
                  </a:cubicBezTo>
                  <a:cubicBezTo>
                    <a:pt x="3899" y="3796"/>
                    <a:pt x="3395" y="3527"/>
                    <a:pt x="2857" y="3308"/>
                  </a:cubicBezTo>
                  <a:cubicBezTo>
                    <a:pt x="2219" y="3023"/>
                    <a:pt x="1563" y="2838"/>
                    <a:pt x="858" y="2804"/>
                  </a:cubicBezTo>
                  <a:cubicBezTo>
                    <a:pt x="812" y="2801"/>
                    <a:pt x="767" y="2798"/>
                    <a:pt x="722" y="2798"/>
                  </a:cubicBezTo>
                  <a:cubicBezTo>
                    <a:pt x="566" y="2798"/>
                    <a:pt x="409" y="2823"/>
                    <a:pt x="253" y="2888"/>
                  </a:cubicBezTo>
                  <a:cubicBezTo>
                    <a:pt x="236" y="2888"/>
                    <a:pt x="219" y="2888"/>
                    <a:pt x="203" y="2905"/>
                  </a:cubicBezTo>
                  <a:cubicBezTo>
                    <a:pt x="152" y="2939"/>
                    <a:pt x="102" y="2972"/>
                    <a:pt x="68" y="3006"/>
                  </a:cubicBezTo>
                  <a:cubicBezTo>
                    <a:pt x="35" y="3056"/>
                    <a:pt x="1" y="3107"/>
                    <a:pt x="18" y="3191"/>
                  </a:cubicBezTo>
                  <a:cubicBezTo>
                    <a:pt x="18" y="3325"/>
                    <a:pt x="135" y="3392"/>
                    <a:pt x="253" y="3426"/>
                  </a:cubicBezTo>
                  <a:cubicBezTo>
                    <a:pt x="287" y="3426"/>
                    <a:pt x="320" y="3426"/>
                    <a:pt x="371" y="3443"/>
                  </a:cubicBezTo>
                  <a:cubicBezTo>
                    <a:pt x="488" y="3460"/>
                    <a:pt x="623" y="3476"/>
                    <a:pt x="757" y="3493"/>
                  </a:cubicBezTo>
                  <a:cubicBezTo>
                    <a:pt x="807" y="3493"/>
                    <a:pt x="875" y="3493"/>
                    <a:pt x="925" y="3510"/>
                  </a:cubicBezTo>
                  <a:lnTo>
                    <a:pt x="942" y="3510"/>
                  </a:lnTo>
                  <a:cubicBezTo>
                    <a:pt x="1143" y="3510"/>
                    <a:pt x="1345" y="3510"/>
                    <a:pt x="1530" y="3544"/>
                  </a:cubicBezTo>
                  <a:cubicBezTo>
                    <a:pt x="1832" y="3577"/>
                    <a:pt x="2135" y="3628"/>
                    <a:pt x="2420" y="3712"/>
                  </a:cubicBezTo>
                  <a:lnTo>
                    <a:pt x="2437" y="3712"/>
                  </a:lnTo>
                  <a:cubicBezTo>
                    <a:pt x="2756" y="3812"/>
                    <a:pt x="3076" y="3913"/>
                    <a:pt x="3395" y="4064"/>
                  </a:cubicBezTo>
                  <a:cubicBezTo>
                    <a:pt x="3832" y="4249"/>
                    <a:pt x="4269" y="4434"/>
                    <a:pt x="4705" y="4569"/>
                  </a:cubicBezTo>
                  <a:cubicBezTo>
                    <a:pt x="5142" y="4720"/>
                    <a:pt x="5579" y="4821"/>
                    <a:pt x="6033" y="4888"/>
                  </a:cubicBezTo>
                  <a:cubicBezTo>
                    <a:pt x="6366" y="4940"/>
                    <a:pt x="6700" y="4992"/>
                    <a:pt x="7033" y="4992"/>
                  </a:cubicBezTo>
                  <a:cubicBezTo>
                    <a:pt x="7237" y="4992"/>
                    <a:pt x="7442" y="4972"/>
                    <a:pt x="7646" y="4921"/>
                  </a:cubicBezTo>
                  <a:cubicBezTo>
                    <a:pt x="8015" y="4837"/>
                    <a:pt x="8368" y="4703"/>
                    <a:pt x="8721" y="4602"/>
                  </a:cubicBezTo>
                  <a:cubicBezTo>
                    <a:pt x="8990" y="4518"/>
                    <a:pt x="9225" y="4367"/>
                    <a:pt x="9444" y="4182"/>
                  </a:cubicBezTo>
                  <a:cubicBezTo>
                    <a:pt x="9494" y="4148"/>
                    <a:pt x="9528" y="4115"/>
                    <a:pt x="9561" y="4081"/>
                  </a:cubicBezTo>
                  <a:lnTo>
                    <a:pt x="9578" y="4115"/>
                  </a:lnTo>
                  <a:cubicBezTo>
                    <a:pt x="9578" y="4115"/>
                    <a:pt x="9578" y="4115"/>
                    <a:pt x="9578" y="4132"/>
                  </a:cubicBezTo>
                  <a:cubicBezTo>
                    <a:pt x="9696" y="4316"/>
                    <a:pt x="9813" y="4518"/>
                    <a:pt x="9931" y="4703"/>
                  </a:cubicBezTo>
                  <a:cubicBezTo>
                    <a:pt x="10099" y="4972"/>
                    <a:pt x="10334" y="5190"/>
                    <a:pt x="10620" y="5341"/>
                  </a:cubicBezTo>
                  <a:cubicBezTo>
                    <a:pt x="10715" y="5393"/>
                    <a:pt x="10815" y="5428"/>
                    <a:pt x="10915" y="5428"/>
                  </a:cubicBezTo>
                  <a:cubicBezTo>
                    <a:pt x="11008" y="5428"/>
                    <a:pt x="11102" y="5398"/>
                    <a:pt x="11191" y="5325"/>
                  </a:cubicBezTo>
                  <a:cubicBezTo>
                    <a:pt x="11376" y="5190"/>
                    <a:pt x="11561" y="5056"/>
                    <a:pt x="11745" y="4921"/>
                  </a:cubicBezTo>
                  <a:cubicBezTo>
                    <a:pt x="11745" y="4913"/>
                    <a:pt x="11745" y="4909"/>
                    <a:pt x="11748" y="4909"/>
                  </a:cubicBezTo>
                  <a:cubicBezTo>
                    <a:pt x="11750" y="4909"/>
                    <a:pt x="11754" y="4913"/>
                    <a:pt x="11762" y="4921"/>
                  </a:cubicBezTo>
                  <a:cubicBezTo>
                    <a:pt x="11779" y="4888"/>
                    <a:pt x="11796" y="4871"/>
                    <a:pt x="11829" y="4854"/>
                  </a:cubicBezTo>
                  <a:cubicBezTo>
                    <a:pt x="11981" y="4737"/>
                    <a:pt x="12098" y="4569"/>
                    <a:pt x="12182" y="4384"/>
                  </a:cubicBezTo>
                  <a:cubicBezTo>
                    <a:pt x="12233" y="4283"/>
                    <a:pt x="12283" y="4182"/>
                    <a:pt x="12350" y="4048"/>
                  </a:cubicBezTo>
                  <a:cubicBezTo>
                    <a:pt x="12350" y="4098"/>
                    <a:pt x="12367" y="4148"/>
                    <a:pt x="12384" y="4199"/>
                  </a:cubicBezTo>
                  <a:cubicBezTo>
                    <a:pt x="12485" y="4451"/>
                    <a:pt x="12619" y="4653"/>
                    <a:pt x="12787" y="4837"/>
                  </a:cubicBezTo>
                  <a:cubicBezTo>
                    <a:pt x="13207" y="5308"/>
                    <a:pt x="13661" y="5694"/>
                    <a:pt x="14199" y="6013"/>
                  </a:cubicBezTo>
                  <a:cubicBezTo>
                    <a:pt x="14434" y="6148"/>
                    <a:pt x="14686" y="6249"/>
                    <a:pt x="14938" y="6350"/>
                  </a:cubicBezTo>
                  <a:cubicBezTo>
                    <a:pt x="14988" y="6375"/>
                    <a:pt x="15043" y="6392"/>
                    <a:pt x="15097" y="6392"/>
                  </a:cubicBezTo>
                  <a:cubicBezTo>
                    <a:pt x="15152" y="6392"/>
                    <a:pt x="15207" y="6375"/>
                    <a:pt x="15257" y="6333"/>
                  </a:cubicBezTo>
                  <a:cubicBezTo>
                    <a:pt x="15391" y="6249"/>
                    <a:pt x="15526" y="6148"/>
                    <a:pt x="15627" y="6030"/>
                  </a:cubicBezTo>
                  <a:cubicBezTo>
                    <a:pt x="15862" y="5761"/>
                    <a:pt x="16097" y="5493"/>
                    <a:pt x="16299" y="5190"/>
                  </a:cubicBezTo>
                  <a:cubicBezTo>
                    <a:pt x="16366" y="5123"/>
                    <a:pt x="16416" y="5039"/>
                    <a:pt x="16467" y="4955"/>
                  </a:cubicBezTo>
                  <a:cubicBezTo>
                    <a:pt x="16702" y="4585"/>
                    <a:pt x="16887" y="4182"/>
                    <a:pt x="16971" y="3728"/>
                  </a:cubicBezTo>
                  <a:cubicBezTo>
                    <a:pt x="16988" y="3762"/>
                    <a:pt x="17004" y="3779"/>
                    <a:pt x="17004" y="3779"/>
                  </a:cubicBezTo>
                  <a:cubicBezTo>
                    <a:pt x="17055" y="3930"/>
                    <a:pt x="17122" y="4081"/>
                    <a:pt x="17172" y="4232"/>
                  </a:cubicBezTo>
                  <a:cubicBezTo>
                    <a:pt x="17374" y="4669"/>
                    <a:pt x="17626" y="5073"/>
                    <a:pt x="17929" y="5476"/>
                  </a:cubicBezTo>
                  <a:cubicBezTo>
                    <a:pt x="18550" y="6333"/>
                    <a:pt x="19273" y="7089"/>
                    <a:pt x="20230" y="7610"/>
                  </a:cubicBezTo>
                  <a:cubicBezTo>
                    <a:pt x="20835" y="7929"/>
                    <a:pt x="21457" y="8215"/>
                    <a:pt x="22146" y="8315"/>
                  </a:cubicBezTo>
                  <a:cubicBezTo>
                    <a:pt x="22206" y="8323"/>
                    <a:pt x="22273" y="8330"/>
                    <a:pt x="22339" y="8330"/>
                  </a:cubicBezTo>
                  <a:cubicBezTo>
                    <a:pt x="22420" y="8330"/>
                    <a:pt x="22501" y="8319"/>
                    <a:pt x="22566" y="8282"/>
                  </a:cubicBezTo>
                  <a:cubicBezTo>
                    <a:pt x="22767" y="8198"/>
                    <a:pt x="22969" y="8063"/>
                    <a:pt x="23104" y="7878"/>
                  </a:cubicBezTo>
                  <a:cubicBezTo>
                    <a:pt x="23305" y="7576"/>
                    <a:pt x="23540" y="7274"/>
                    <a:pt x="23742" y="6971"/>
                  </a:cubicBezTo>
                  <a:cubicBezTo>
                    <a:pt x="24061" y="6501"/>
                    <a:pt x="24280" y="5980"/>
                    <a:pt x="24464" y="5459"/>
                  </a:cubicBezTo>
                  <a:cubicBezTo>
                    <a:pt x="24548" y="5207"/>
                    <a:pt x="24632" y="4938"/>
                    <a:pt x="24717" y="4686"/>
                  </a:cubicBezTo>
                  <a:cubicBezTo>
                    <a:pt x="24985" y="3762"/>
                    <a:pt x="25221" y="2821"/>
                    <a:pt x="25170" y="1847"/>
                  </a:cubicBezTo>
                  <a:cubicBezTo>
                    <a:pt x="25170" y="1527"/>
                    <a:pt x="25103" y="1191"/>
                    <a:pt x="24935" y="889"/>
                  </a:cubicBezTo>
                  <a:cubicBezTo>
                    <a:pt x="24868" y="754"/>
                    <a:pt x="24784" y="637"/>
                    <a:pt x="24700" y="536"/>
                  </a:cubicBezTo>
                  <a:cubicBezTo>
                    <a:pt x="24377" y="184"/>
                    <a:pt x="23941" y="0"/>
                    <a:pt x="235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5" name="Google Shape;1945;p30"/>
            <p:cNvSpPr/>
            <p:nvPr/>
          </p:nvSpPr>
          <p:spPr>
            <a:xfrm flipH="1">
              <a:off x="9269906" y="1134101"/>
              <a:ext cx="401771" cy="84474"/>
            </a:xfrm>
            <a:custGeom>
              <a:avLst/>
              <a:gdLst/>
              <a:ahLst/>
              <a:cxnLst/>
              <a:rect l="l" t="t" r="r" b="b"/>
              <a:pathLst>
                <a:path w="4252" h="894" extrusionOk="0">
                  <a:moveTo>
                    <a:pt x="462" y="116"/>
                  </a:moveTo>
                  <a:cubicBezTo>
                    <a:pt x="517" y="116"/>
                    <a:pt x="572" y="120"/>
                    <a:pt x="622" y="137"/>
                  </a:cubicBezTo>
                  <a:cubicBezTo>
                    <a:pt x="689" y="154"/>
                    <a:pt x="756" y="171"/>
                    <a:pt x="807" y="188"/>
                  </a:cubicBezTo>
                  <a:cubicBezTo>
                    <a:pt x="874" y="204"/>
                    <a:pt x="924" y="221"/>
                    <a:pt x="992" y="221"/>
                  </a:cubicBezTo>
                  <a:cubicBezTo>
                    <a:pt x="1109" y="255"/>
                    <a:pt x="1227" y="272"/>
                    <a:pt x="1345" y="288"/>
                  </a:cubicBezTo>
                  <a:cubicBezTo>
                    <a:pt x="1412" y="305"/>
                    <a:pt x="1462" y="305"/>
                    <a:pt x="1513" y="322"/>
                  </a:cubicBezTo>
                  <a:cubicBezTo>
                    <a:pt x="1916" y="372"/>
                    <a:pt x="2319" y="389"/>
                    <a:pt x="2739" y="406"/>
                  </a:cubicBezTo>
                  <a:cubicBezTo>
                    <a:pt x="2789" y="406"/>
                    <a:pt x="2840" y="423"/>
                    <a:pt x="2907" y="440"/>
                  </a:cubicBezTo>
                  <a:cubicBezTo>
                    <a:pt x="2672" y="440"/>
                    <a:pt x="2453" y="440"/>
                    <a:pt x="2218" y="456"/>
                  </a:cubicBezTo>
                  <a:cubicBezTo>
                    <a:pt x="1714" y="473"/>
                    <a:pt x="1210" y="490"/>
                    <a:pt x="706" y="507"/>
                  </a:cubicBezTo>
                  <a:cubicBezTo>
                    <a:pt x="605" y="507"/>
                    <a:pt x="504" y="507"/>
                    <a:pt x="404" y="473"/>
                  </a:cubicBezTo>
                  <a:cubicBezTo>
                    <a:pt x="336" y="456"/>
                    <a:pt x="269" y="423"/>
                    <a:pt x="219" y="372"/>
                  </a:cubicBezTo>
                  <a:cubicBezTo>
                    <a:pt x="185" y="339"/>
                    <a:pt x="152" y="255"/>
                    <a:pt x="168" y="204"/>
                  </a:cubicBezTo>
                  <a:cubicBezTo>
                    <a:pt x="168" y="204"/>
                    <a:pt x="168" y="204"/>
                    <a:pt x="168" y="188"/>
                  </a:cubicBezTo>
                  <a:cubicBezTo>
                    <a:pt x="185" y="188"/>
                    <a:pt x="185" y="188"/>
                    <a:pt x="202" y="171"/>
                  </a:cubicBezTo>
                  <a:cubicBezTo>
                    <a:pt x="202" y="154"/>
                    <a:pt x="219" y="154"/>
                    <a:pt x="236" y="137"/>
                  </a:cubicBezTo>
                  <a:lnTo>
                    <a:pt x="286" y="137"/>
                  </a:lnTo>
                  <a:cubicBezTo>
                    <a:pt x="286" y="120"/>
                    <a:pt x="303" y="120"/>
                    <a:pt x="303" y="120"/>
                  </a:cubicBezTo>
                  <a:cubicBezTo>
                    <a:pt x="353" y="120"/>
                    <a:pt x="408" y="116"/>
                    <a:pt x="462" y="116"/>
                  </a:cubicBezTo>
                  <a:close/>
                  <a:moveTo>
                    <a:pt x="473" y="0"/>
                  </a:moveTo>
                  <a:cubicBezTo>
                    <a:pt x="379" y="0"/>
                    <a:pt x="282" y="10"/>
                    <a:pt x="185" y="20"/>
                  </a:cubicBezTo>
                  <a:cubicBezTo>
                    <a:pt x="185" y="36"/>
                    <a:pt x="168" y="36"/>
                    <a:pt x="168" y="36"/>
                  </a:cubicBezTo>
                  <a:cubicBezTo>
                    <a:pt x="34" y="70"/>
                    <a:pt x="0" y="188"/>
                    <a:pt x="51" y="322"/>
                  </a:cubicBezTo>
                  <a:cubicBezTo>
                    <a:pt x="101" y="473"/>
                    <a:pt x="219" y="557"/>
                    <a:pt x="353" y="591"/>
                  </a:cubicBezTo>
                  <a:cubicBezTo>
                    <a:pt x="387" y="591"/>
                    <a:pt x="404" y="608"/>
                    <a:pt x="437" y="608"/>
                  </a:cubicBezTo>
                  <a:cubicBezTo>
                    <a:pt x="568" y="620"/>
                    <a:pt x="699" y="631"/>
                    <a:pt x="829" y="631"/>
                  </a:cubicBezTo>
                  <a:cubicBezTo>
                    <a:pt x="883" y="631"/>
                    <a:pt x="938" y="629"/>
                    <a:pt x="992" y="624"/>
                  </a:cubicBezTo>
                  <a:cubicBezTo>
                    <a:pt x="1563" y="608"/>
                    <a:pt x="2117" y="574"/>
                    <a:pt x="2689" y="557"/>
                  </a:cubicBezTo>
                  <a:cubicBezTo>
                    <a:pt x="3008" y="557"/>
                    <a:pt x="3327" y="591"/>
                    <a:pt x="3630" y="675"/>
                  </a:cubicBezTo>
                  <a:cubicBezTo>
                    <a:pt x="3781" y="708"/>
                    <a:pt x="3932" y="776"/>
                    <a:pt x="4083" y="843"/>
                  </a:cubicBezTo>
                  <a:cubicBezTo>
                    <a:pt x="4134" y="876"/>
                    <a:pt x="4184" y="876"/>
                    <a:pt x="4234" y="893"/>
                  </a:cubicBezTo>
                  <a:cubicBezTo>
                    <a:pt x="4234" y="876"/>
                    <a:pt x="4234" y="860"/>
                    <a:pt x="4251" y="843"/>
                  </a:cubicBezTo>
                  <a:cubicBezTo>
                    <a:pt x="4218" y="826"/>
                    <a:pt x="4184" y="792"/>
                    <a:pt x="4150" y="776"/>
                  </a:cubicBezTo>
                  <a:cubicBezTo>
                    <a:pt x="3680" y="507"/>
                    <a:pt x="3176" y="305"/>
                    <a:pt x="2621" y="288"/>
                  </a:cubicBezTo>
                  <a:cubicBezTo>
                    <a:pt x="1966" y="255"/>
                    <a:pt x="1311" y="188"/>
                    <a:pt x="672" y="20"/>
                  </a:cubicBezTo>
                  <a:cubicBezTo>
                    <a:pt x="609" y="5"/>
                    <a:pt x="542" y="0"/>
                    <a:pt x="4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" name="Google Shape;1946;p30"/>
            <p:cNvSpPr/>
            <p:nvPr/>
          </p:nvSpPr>
          <p:spPr>
            <a:xfrm flipH="1">
              <a:off x="8830151" y="1143833"/>
              <a:ext cx="66804" cy="65198"/>
            </a:xfrm>
            <a:custGeom>
              <a:avLst/>
              <a:gdLst/>
              <a:ahLst/>
              <a:cxnLst/>
              <a:rect l="l" t="t" r="r" b="b"/>
              <a:pathLst>
                <a:path w="707" h="690" extrusionOk="0">
                  <a:moveTo>
                    <a:pt x="370" y="135"/>
                  </a:moveTo>
                  <a:cubicBezTo>
                    <a:pt x="454" y="135"/>
                    <a:pt x="572" y="269"/>
                    <a:pt x="572" y="387"/>
                  </a:cubicBezTo>
                  <a:lnTo>
                    <a:pt x="572" y="404"/>
                  </a:lnTo>
                  <a:cubicBezTo>
                    <a:pt x="572" y="404"/>
                    <a:pt x="572" y="421"/>
                    <a:pt x="572" y="437"/>
                  </a:cubicBezTo>
                  <a:cubicBezTo>
                    <a:pt x="572" y="454"/>
                    <a:pt x="555" y="471"/>
                    <a:pt x="555" y="471"/>
                  </a:cubicBezTo>
                  <a:cubicBezTo>
                    <a:pt x="538" y="488"/>
                    <a:pt x="538" y="505"/>
                    <a:pt x="522" y="505"/>
                  </a:cubicBezTo>
                  <a:cubicBezTo>
                    <a:pt x="505" y="521"/>
                    <a:pt x="488" y="521"/>
                    <a:pt x="471" y="538"/>
                  </a:cubicBezTo>
                  <a:cubicBezTo>
                    <a:pt x="454" y="538"/>
                    <a:pt x="438" y="555"/>
                    <a:pt x="421" y="555"/>
                  </a:cubicBezTo>
                  <a:lnTo>
                    <a:pt x="354" y="555"/>
                  </a:lnTo>
                  <a:cubicBezTo>
                    <a:pt x="219" y="555"/>
                    <a:pt x="135" y="471"/>
                    <a:pt x="135" y="337"/>
                  </a:cubicBezTo>
                  <a:cubicBezTo>
                    <a:pt x="135" y="303"/>
                    <a:pt x="135" y="269"/>
                    <a:pt x="169" y="236"/>
                  </a:cubicBezTo>
                  <a:cubicBezTo>
                    <a:pt x="169" y="219"/>
                    <a:pt x="186" y="202"/>
                    <a:pt x="202" y="202"/>
                  </a:cubicBezTo>
                  <a:cubicBezTo>
                    <a:pt x="236" y="152"/>
                    <a:pt x="303" y="135"/>
                    <a:pt x="370" y="135"/>
                  </a:cubicBezTo>
                  <a:close/>
                  <a:moveTo>
                    <a:pt x="404" y="1"/>
                  </a:moveTo>
                  <a:cubicBezTo>
                    <a:pt x="169" y="1"/>
                    <a:pt x="1" y="135"/>
                    <a:pt x="1" y="337"/>
                  </a:cubicBezTo>
                  <a:cubicBezTo>
                    <a:pt x="1" y="538"/>
                    <a:pt x="135" y="689"/>
                    <a:pt x="337" y="689"/>
                  </a:cubicBezTo>
                  <a:cubicBezTo>
                    <a:pt x="370" y="689"/>
                    <a:pt x="404" y="689"/>
                    <a:pt x="421" y="673"/>
                  </a:cubicBezTo>
                  <a:cubicBezTo>
                    <a:pt x="538" y="656"/>
                    <a:pt x="622" y="605"/>
                    <a:pt x="673" y="538"/>
                  </a:cubicBezTo>
                  <a:cubicBezTo>
                    <a:pt x="690" y="488"/>
                    <a:pt x="706" y="454"/>
                    <a:pt x="706" y="404"/>
                  </a:cubicBezTo>
                  <a:cubicBezTo>
                    <a:pt x="706" y="219"/>
                    <a:pt x="538" y="1"/>
                    <a:pt x="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" name="Google Shape;1947;p30"/>
            <p:cNvSpPr/>
            <p:nvPr/>
          </p:nvSpPr>
          <p:spPr>
            <a:xfrm flipH="1">
              <a:off x="9044454" y="1100935"/>
              <a:ext cx="65198" cy="63686"/>
            </a:xfrm>
            <a:custGeom>
              <a:avLst/>
              <a:gdLst/>
              <a:ahLst/>
              <a:cxnLst/>
              <a:rect l="l" t="t" r="r" b="b"/>
              <a:pathLst>
                <a:path w="690" h="674" extrusionOk="0">
                  <a:moveTo>
                    <a:pt x="336" y="119"/>
                  </a:moveTo>
                  <a:cubicBezTo>
                    <a:pt x="471" y="119"/>
                    <a:pt x="555" y="203"/>
                    <a:pt x="555" y="354"/>
                  </a:cubicBezTo>
                  <a:cubicBezTo>
                    <a:pt x="555" y="371"/>
                    <a:pt x="555" y="387"/>
                    <a:pt x="555" y="387"/>
                  </a:cubicBezTo>
                  <a:cubicBezTo>
                    <a:pt x="555" y="404"/>
                    <a:pt x="555" y="421"/>
                    <a:pt x="555" y="421"/>
                  </a:cubicBezTo>
                  <a:cubicBezTo>
                    <a:pt x="555" y="438"/>
                    <a:pt x="538" y="438"/>
                    <a:pt x="538" y="438"/>
                  </a:cubicBezTo>
                  <a:cubicBezTo>
                    <a:pt x="538" y="455"/>
                    <a:pt x="538" y="471"/>
                    <a:pt x="521" y="471"/>
                  </a:cubicBezTo>
                  <a:cubicBezTo>
                    <a:pt x="504" y="505"/>
                    <a:pt x="488" y="505"/>
                    <a:pt x="471" y="522"/>
                  </a:cubicBezTo>
                  <a:cubicBezTo>
                    <a:pt x="471" y="539"/>
                    <a:pt x="454" y="539"/>
                    <a:pt x="454" y="539"/>
                  </a:cubicBezTo>
                  <a:cubicBezTo>
                    <a:pt x="437" y="539"/>
                    <a:pt x="420" y="539"/>
                    <a:pt x="404" y="555"/>
                  </a:cubicBezTo>
                  <a:lnTo>
                    <a:pt x="370" y="555"/>
                  </a:lnTo>
                  <a:cubicBezTo>
                    <a:pt x="235" y="555"/>
                    <a:pt x="135" y="438"/>
                    <a:pt x="135" y="303"/>
                  </a:cubicBezTo>
                  <a:cubicBezTo>
                    <a:pt x="135" y="253"/>
                    <a:pt x="151" y="203"/>
                    <a:pt x="185" y="169"/>
                  </a:cubicBezTo>
                  <a:cubicBezTo>
                    <a:pt x="202" y="152"/>
                    <a:pt x="202" y="152"/>
                    <a:pt x="219" y="152"/>
                  </a:cubicBezTo>
                  <a:cubicBezTo>
                    <a:pt x="235" y="135"/>
                    <a:pt x="252" y="135"/>
                    <a:pt x="252" y="135"/>
                  </a:cubicBezTo>
                  <a:cubicBezTo>
                    <a:pt x="269" y="135"/>
                    <a:pt x="269" y="119"/>
                    <a:pt x="286" y="119"/>
                  </a:cubicBezTo>
                  <a:close/>
                  <a:moveTo>
                    <a:pt x="269" y="1"/>
                  </a:moveTo>
                  <a:cubicBezTo>
                    <a:pt x="235" y="1"/>
                    <a:pt x="185" y="18"/>
                    <a:pt x="151" y="35"/>
                  </a:cubicBezTo>
                  <a:cubicBezTo>
                    <a:pt x="67" y="85"/>
                    <a:pt x="0" y="186"/>
                    <a:pt x="0" y="303"/>
                  </a:cubicBezTo>
                  <a:cubicBezTo>
                    <a:pt x="0" y="505"/>
                    <a:pt x="168" y="673"/>
                    <a:pt x="370" y="673"/>
                  </a:cubicBezTo>
                  <a:cubicBezTo>
                    <a:pt x="488" y="673"/>
                    <a:pt x="588" y="623"/>
                    <a:pt x="639" y="539"/>
                  </a:cubicBezTo>
                  <a:cubicBezTo>
                    <a:pt x="672" y="488"/>
                    <a:pt x="689" y="421"/>
                    <a:pt x="689" y="354"/>
                  </a:cubicBezTo>
                  <a:cubicBezTo>
                    <a:pt x="689" y="152"/>
                    <a:pt x="521" y="1"/>
                    <a:pt x="2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" name="Google Shape;1948;p30"/>
            <p:cNvSpPr/>
            <p:nvPr/>
          </p:nvSpPr>
          <p:spPr>
            <a:xfrm flipH="1">
              <a:off x="8952420" y="1162920"/>
              <a:ext cx="49324" cy="52442"/>
            </a:xfrm>
            <a:custGeom>
              <a:avLst/>
              <a:gdLst/>
              <a:ahLst/>
              <a:cxnLst/>
              <a:rect l="l" t="t" r="r" b="b"/>
              <a:pathLst>
                <a:path w="522" h="555" extrusionOk="0">
                  <a:moveTo>
                    <a:pt x="253" y="118"/>
                  </a:moveTo>
                  <a:cubicBezTo>
                    <a:pt x="337" y="118"/>
                    <a:pt x="387" y="202"/>
                    <a:pt x="387" y="286"/>
                  </a:cubicBezTo>
                  <a:cubicBezTo>
                    <a:pt x="404" y="303"/>
                    <a:pt x="387" y="319"/>
                    <a:pt x="387" y="353"/>
                  </a:cubicBezTo>
                  <a:cubicBezTo>
                    <a:pt x="387" y="353"/>
                    <a:pt x="387" y="353"/>
                    <a:pt x="370" y="370"/>
                  </a:cubicBezTo>
                  <a:cubicBezTo>
                    <a:pt x="370" y="387"/>
                    <a:pt x="354" y="387"/>
                    <a:pt x="354" y="403"/>
                  </a:cubicBezTo>
                  <a:lnTo>
                    <a:pt x="337" y="403"/>
                  </a:lnTo>
                  <a:cubicBezTo>
                    <a:pt x="320" y="420"/>
                    <a:pt x="320" y="420"/>
                    <a:pt x="303" y="420"/>
                  </a:cubicBezTo>
                  <a:lnTo>
                    <a:pt x="270" y="420"/>
                  </a:lnTo>
                  <a:cubicBezTo>
                    <a:pt x="169" y="420"/>
                    <a:pt x="135" y="353"/>
                    <a:pt x="118" y="235"/>
                  </a:cubicBezTo>
                  <a:lnTo>
                    <a:pt x="135" y="219"/>
                  </a:lnTo>
                  <a:cubicBezTo>
                    <a:pt x="135" y="202"/>
                    <a:pt x="152" y="185"/>
                    <a:pt x="169" y="185"/>
                  </a:cubicBezTo>
                  <a:cubicBezTo>
                    <a:pt x="169" y="168"/>
                    <a:pt x="169" y="168"/>
                    <a:pt x="186" y="168"/>
                  </a:cubicBezTo>
                  <a:cubicBezTo>
                    <a:pt x="186" y="151"/>
                    <a:pt x="186" y="151"/>
                    <a:pt x="202" y="135"/>
                  </a:cubicBezTo>
                  <a:cubicBezTo>
                    <a:pt x="219" y="135"/>
                    <a:pt x="236" y="118"/>
                    <a:pt x="253" y="118"/>
                  </a:cubicBezTo>
                  <a:close/>
                  <a:moveTo>
                    <a:pt x="270" y="0"/>
                  </a:moveTo>
                  <a:cubicBezTo>
                    <a:pt x="219" y="0"/>
                    <a:pt x="186" y="0"/>
                    <a:pt x="152" y="17"/>
                  </a:cubicBezTo>
                  <a:cubicBezTo>
                    <a:pt x="51" y="51"/>
                    <a:pt x="1" y="118"/>
                    <a:pt x="1" y="252"/>
                  </a:cubicBezTo>
                  <a:cubicBezTo>
                    <a:pt x="1" y="420"/>
                    <a:pt x="118" y="555"/>
                    <a:pt x="270" y="555"/>
                  </a:cubicBezTo>
                  <a:cubicBezTo>
                    <a:pt x="370" y="555"/>
                    <a:pt x="471" y="487"/>
                    <a:pt x="505" y="403"/>
                  </a:cubicBezTo>
                  <a:cubicBezTo>
                    <a:pt x="522" y="370"/>
                    <a:pt x="522" y="336"/>
                    <a:pt x="522" y="286"/>
                  </a:cubicBezTo>
                  <a:cubicBezTo>
                    <a:pt x="522" y="135"/>
                    <a:pt x="404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" name="Google Shape;1949;p30"/>
            <p:cNvSpPr/>
            <p:nvPr/>
          </p:nvSpPr>
          <p:spPr>
            <a:xfrm flipH="1">
              <a:off x="7274279" y="1005594"/>
              <a:ext cx="522435" cy="540105"/>
            </a:xfrm>
            <a:custGeom>
              <a:avLst/>
              <a:gdLst/>
              <a:ahLst/>
              <a:cxnLst/>
              <a:rect l="l" t="t" r="r" b="b"/>
              <a:pathLst>
                <a:path w="5529" h="5716" extrusionOk="0">
                  <a:moveTo>
                    <a:pt x="4463" y="143"/>
                  </a:moveTo>
                  <a:cubicBezTo>
                    <a:pt x="4682" y="143"/>
                    <a:pt x="4880" y="264"/>
                    <a:pt x="5041" y="506"/>
                  </a:cubicBezTo>
                  <a:cubicBezTo>
                    <a:pt x="5091" y="590"/>
                    <a:pt x="5142" y="674"/>
                    <a:pt x="5175" y="775"/>
                  </a:cubicBezTo>
                  <a:cubicBezTo>
                    <a:pt x="5293" y="1111"/>
                    <a:pt x="5343" y="1464"/>
                    <a:pt x="5327" y="1816"/>
                  </a:cubicBezTo>
                  <a:cubicBezTo>
                    <a:pt x="5259" y="2673"/>
                    <a:pt x="5041" y="3463"/>
                    <a:pt x="4688" y="4202"/>
                  </a:cubicBezTo>
                  <a:cubicBezTo>
                    <a:pt x="4554" y="4488"/>
                    <a:pt x="4386" y="4757"/>
                    <a:pt x="4218" y="5026"/>
                  </a:cubicBezTo>
                  <a:cubicBezTo>
                    <a:pt x="4117" y="5160"/>
                    <a:pt x="3982" y="5294"/>
                    <a:pt x="3848" y="5429"/>
                  </a:cubicBezTo>
                  <a:cubicBezTo>
                    <a:pt x="3766" y="5521"/>
                    <a:pt x="3666" y="5563"/>
                    <a:pt x="3558" y="5563"/>
                  </a:cubicBezTo>
                  <a:cubicBezTo>
                    <a:pt x="3489" y="5563"/>
                    <a:pt x="3416" y="5546"/>
                    <a:pt x="3344" y="5513"/>
                  </a:cubicBezTo>
                  <a:cubicBezTo>
                    <a:pt x="2924" y="5345"/>
                    <a:pt x="2487" y="5160"/>
                    <a:pt x="2084" y="4958"/>
                  </a:cubicBezTo>
                  <a:cubicBezTo>
                    <a:pt x="1815" y="4807"/>
                    <a:pt x="1563" y="4656"/>
                    <a:pt x="1328" y="4471"/>
                  </a:cubicBezTo>
                  <a:lnTo>
                    <a:pt x="1311" y="4471"/>
                  </a:lnTo>
                  <a:cubicBezTo>
                    <a:pt x="1261" y="4421"/>
                    <a:pt x="1193" y="4387"/>
                    <a:pt x="1126" y="4337"/>
                  </a:cubicBezTo>
                  <a:cubicBezTo>
                    <a:pt x="639" y="3950"/>
                    <a:pt x="336" y="3413"/>
                    <a:pt x="185" y="2825"/>
                  </a:cubicBezTo>
                  <a:cubicBezTo>
                    <a:pt x="185" y="2791"/>
                    <a:pt x="168" y="2774"/>
                    <a:pt x="168" y="2757"/>
                  </a:cubicBezTo>
                  <a:cubicBezTo>
                    <a:pt x="168" y="2690"/>
                    <a:pt x="168" y="2623"/>
                    <a:pt x="152" y="2556"/>
                  </a:cubicBezTo>
                  <a:cubicBezTo>
                    <a:pt x="136" y="2050"/>
                    <a:pt x="428" y="1740"/>
                    <a:pt x="938" y="1740"/>
                  </a:cubicBezTo>
                  <a:cubicBezTo>
                    <a:pt x="987" y="1740"/>
                    <a:pt x="1039" y="1743"/>
                    <a:pt x="1093" y="1749"/>
                  </a:cubicBezTo>
                  <a:cubicBezTo>
                    <a:pt x="1597" y="1816"/>
                    <a:pt x="2050" y="2018"/>
                    <a:pt x="2386" y="2438"/>
                  </a:cubicBezTo>
                  <a:cubicBezTo>
                    <a:pt x="2453" y="2519"/>
                    <a:pt x="2515" y="2558"/>
                    <a:pt x="2572" y="2558"/>
                  </a:cubicBezTo>
                  <a:cubicBezTo>
                    <a:pt x="2646" y="2558"/>
                    <a:pt x="2709" y="2494"/>
                    <a:pt x="2756" y="2371"/>
                  </a:cubicBezTo>
                  <a:cubicBezTo>
                    <a:pt x="2958" y="1917"/>
                    <a:pt x="3159" y="1464"/>
                    <a:pt x="3361" y="1027"/>
                  </a:cubicBezTo>
                  <a:cubicBezTo>
                    <a:pt x="3512" y="741"/>
                    <a:pt x="3714" y="489"/>
                    <a:pt x="3999" y="304"/>
                  </a:cubicBezTo>
                  <a:cubicBezTo>
                    <a:pt x="4161" y="197"/>
                    <a:pt x="4317" y="143"/>
                    <a:pt x="4463" y="143"/>
                  </a:cubicBezTo>
                  <a:close/>
                  <a:moveTo>
                    <a:pt x="4452" y="1"/>
                  </a:moveTo>
                  <a:cubicBezTo>
                    <a:pt x="4372" y="1"/>
                    <a:pt x="4288" y="12"/>
                    <a:pt x="4201" y="35"/>
                  </a:cubicBezTo>
                  <a:cubicBezTo>
                    <a:pt x="3898" y="136"/>
                    <a:pt x="3680" y="338"/>
                    <a:pt x="3495" y="573"/>
                  </a:cubicBezTo>
                  <a:cubicBezTo>
                    <a:pt x="3126" y="1044"/>
                    <a:pt x="2890" y="1581"/>
                    <a:pt x="2689" y="2119"/>
                  </a:cubicBezTo>
                  <a:cubicBezTo>
                    <a:pt x="2655" y="2220"/>
                    <a:pt x="2622" y="2287"/>
                    <a:pt x="2588" y="2388"/>
                  </a:cubicBezTo>
                  <a:cubicBezTo>
                    <a:pt x="2554" y="2371"/>
                    <a:pt x="2538" y="2371"/>
                    <a:pt x="2538" y="2354"/>
                  </a:cubicBezTo>
                  <a:cubicBezTo>
                    <a:pt x="2504" y="2337"/>
                    <a:pt x="2487" y="2304"/>
                    <a:pt x="2470" y="2287"/>
                  </a:cubicBezTo>
                  <a:cubicBezTo>
                    <a:pt x="2049" y="1818"/>
                    <a:pt x="1511" y="1611"/>
                    <a:pt x="911" y="1611"/>
                  </a:cubicBezTo>
                  <a:cubicBezTo>
                    <a:pt x="866" y="1611"/>
                    <a:pt x="820" y="1612"/>
                    <a:pt x="773" y="1615"/>
                  </a:cubicBezTo>
                  <a:cubicBezTo>
                    <a:pt x="370" y="1648"/>
                    <a:pt x="101" y="1917"/>
                    <a:pt x="34" y="2304"/>
                  </a:cubicBezTo>
                  <a:cubicBezTo>
                    <a:pt x="0" y="2455"/>
                    <a:pt x="0" y="2606"/>
                    <a:pt x="34" y="2741"/>
                  </a:cubicBezTo>
                  <a:cubicBezTo>
                    <a:pt x="135" y="3329"/>
                    <a:pt x="404" y="3849"/>
                    <a:pt x="807" y="4270"/>
                  </a:cubicBezTo>
                  <a:cubicBezTo>
                    <a:pt x="857" y="4303"/>
                    <a:pt x="908" y="4354"/>
                    <a:pt x="958" y="4387"/>
                  </a:cubicBezTo>
                  <a:cubicBezTo>
                    <a:pt x="1630" y="4992"/>
                    <a:pt x="2437" y="5378"/>
                    <a:pt x="3294" y="5681"/>
                  </a:cubicBezTo>
                  <a:cubicBezTo>
                    <a:pt x="3363" y="5704"/>
                    <a:pt x="3430" y="5715"/>
                    <a:pt x="3495" y="5715"/>
                  </a:cubicBezTo>
                  <a:cubicBezTo>
                    <a:pt x="3618" y="5715"/>
                    <a:pt x="3732" y="5674"/>
                    <a:pt x="3831" y="5597"/>
                  </a:cubicBezTo>
                  <a:cubicBezTo>
                    <a:pt x="3999" y="5462"/>
                    <a:pt x="4151" y="5328"/>
                    <a:pt x="4268" y="5160"/>
                  </a:cubicBezTo>
                  <a:cubicBezTo>
                    <a:pt x="4520" y="4824"/>
                    <a:pt x="4739" y="4454"/>
                    <a:pt x="4907" y="4068"/>
                  </a:cubicBezTo>
                  <a:cubicBezTo>
                    <a:pt x="5058" y="3749"/>
                    <a:pt x="5175" y="3396"/>
                    <a:pt x="5259" y="3043"/>
                  </a:cubicBezTo>
                  <a:cubicBezTo>
                    <a:pt x="5427" y="2405"/>
                    <a:pt x="5528" y="1766"/>
                    <a:pt x="5411" y="1111"/>
                  </a:cubicBezTo>
                  <a:cubicBezTo>
                    <a:pt x="5343" y="792"/>
                    <a:pt x="5243" y="489"/>
                    <a:pt x="5007" y="254"/>
                  </a:cubicBezTo>
                  <a:cubicBezTo>
                    <a:pt x="4849" y="83"/>
                    <a:pt x="4663" y="1"/>
                    <a:pt x="44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0" name="Google Shape;1950;p30"/>
            <p:cNvSpPr/>
            <p:nvPr/>
          </p:nvSpPr>
          <p:spPr>
            <a:xfrm flipH="1">
              <a:off x="7712524" y="1008901"/>
              <a:ext cx="44505" cy="39780"/>
            </a:xfrm>
            <a:custGeom>
              <a:avLst/>
              <a:gdLst/>
              <a:ahLst/>
              <a:cxnLst/>
              <a:rect l="l" t="t" r="r" b="b"/>
              <a:pathLst>
                <a:path w="471" h="421" extrusionOk="0">
                  <a:moveTo>
                    <a:pt x="51" y="0"/>
                  </a:moveTo>
                  <a:cubicBezTo>
                    <a:pt x="34" y="17"/>
                    <a:pt x="0" y="17"/>
                    <a:pt x="0" y="34"/>
                  </a:cubicBezTo>
                  <a:cubicBezTo>
                    <a:pt x="0" y="68"/>
                    <a:pt x="17" y="101"/>
                    <a:pt x="34" y="118"/>
                  </a:cubicBezTo>
                  <a:cubicBezTo>
                    <a:pt x="135" y="219"/>
                    <a:pt x="236" y="320"/>
                    <a:pt x="353" y="404"/>
                  </a:cubicBezTo>
                  <a:cubicBezTo>
                    <a:pt x="370" y="420"/>
                    <a:pt x="421" y="420"/>
                    <a:pt x="471" y="420"/>
                  </a:cubicBezTo>
                  <a:cubicBezTo>
                    <a:pt x="454" y="387"/>
                    <a:pt x="471" y="320"/>
                    <a:pt x="437" y="303"/>
                  </a:cubicBezTo>
                  <a:cubicBezTo>
                    <a:pt x="337" y="202"/>
                    <a:pt x="236" y="118"/>
                    <a:pt x="135" y="34"/>
                  </a:cubicBezTo>
                  <a:cubicBezTo>
                    <a:pt x="118" y="17"/>
                    <a:pt x="84" y="17"/>
                    <a:pt x="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" name="Google Shape;1951;p30"/>
            <p:cNvSpPr/>
            <p:nvPr/>
          </p:nvSpPr>
          <p:spPr>
            <a:xfrm flipH="1">
              <a:off x="7809282" y="1017973"/>
              <a:ext cx="52536" cy="18142"/>
            </a:xfrm>
            <a:custGeom>
              <a:avLst/>
              <a:gdLst/>
              <a:ahLst/>
              <a:cxnLst/>
              <a:rect l="l" t="t" r="r" b="b"/>
              <a:pathLst>
                <a:path w="556" h="192" extrusionOk="0">
                  <a:moveTo>
                    <a:pt x="167" y="1"/>
                  </a:moveTo>
                  <a:cubicBezTo>
                    <a:pt x="99" y="1"/>
                    <a:pt x="38" y="18"/>
                    <a:pt x="1" y="56"/>
                  </a:cubicBezTo>
                  <a:cubicBezTo>
                    <a:pt x="189" y="87"/>
                    <a:pt x="333" y="192"/>
                    <a:pt x="516" y="192"/>
                  </a:cubicBezTo>
                  <a:cubicBezTo>
                    <a:pt x="529" y="192"/>
                    <a:pt x="542" y="191"/>
                    <a:pt x="555" y="190"/>
                  </a:cubicBezTo>
                  <a:cubicBezTo>
                    <a:pt x="487" y="76"/>
                    <a:pt x="310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" name="Google Shape;1952;p30"/>
            <p:cNvSpPr/>
            <p:nvPr/>
          </p:nvSpPr>
          <p:spPr>
            <a:xfrm flipH="1">
              <a:off x="7758541" y="1004177"/>
              <a:ext cx="39780" cy="32977"/>
            </a:xfrm>
            <a:custGeom>
              <a:avLst/>
              <a:gdLst/>
              <a:ahLst/>
              <a:cxnLst/>
              <a:rect l="l" t="t" r="r" b="b"/>
              <a:pathLst>
                <a:path w="421" h="349" extrusionOk="0">
                  <a:moveTo>
                    <a:pt x="101" y="0"/>
                  </a:moveTo>
                  <a:cubicBezTo>
                    <a:pt x="51" y="17"/>
                    <a:pt x="17" y="34"/>
                    <a:pt x="17" y="50"/>
                  </a:cubicBezTo>
                  <a:cubicBezTo>
                    <a:pt x="1" y="67"/>
                    <a:pt x="17" y="101"/>
                    <a:pt x="34" y="118"/>
                  </a:cubicBezTo>
                  <a:cubicBezTo>
                    <a:pt x="135" y="185"/>
                    <a:pt x="219" y="269"/>
                    <a:pt x="320" y="336"/>
                  </a:cubicBezTo>
                  <a:cubicBezTo>
                    <a:pt x="328" y="344"/>
                    <a:pt x="345" y="349"/>
                    <a:pt x="362" y="349"/>
                  </a:cubicBezTo>
                  <a:cubicBezTo>
                    <a:pt x="379" y="349"/>
                    <a:pt x="395" y="344"/>
                    <a:pt x="404" y="336"/>
                  </a:cubicBezTo>
                  <a:cubicBezTo>
                    <a:pt x="421" y="336"/>
                    <a:pt x="421" y="286"/>
                    <a:pt x="421" y="269"/>
                  </a:cubicBezTo>
                  <a:cubicBezTo>
                    <a:pt x="303" y="185"/>
                    <a:pt x="202" y="84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3" name="Google Shape;1953;p30"/>
            <p:cNvSpPr/>
            <p:nvPr/>
          </p:nvSpPr>
          <p:spPr>
            <a:xfrm flipH="1">
              <a:off x="7850574" y="1032713"/>
              <a:ext cx="44599" cy="17575"/>
            </a:xfrm>
            <a:custGeom>
              <a:avLst/>
              <a:gdLst/>
              <a:ahLst/>
              <a:cxnLst/>
              <a:rect l="l" t="t" r="r" b="b"/>
              <a:pathLst>
                <a:path w="472" h="186" extrusionOk="0">
                  <a:moveTo>
                    <a:pt x="102" y="0"/>
                  </a:moveTo>
                  <a:cubicBezTo>
                    <a:pt x="68" y="17"/>
                    <a:pt x="34" y="34"/>
                    <a:pt x="1" y="68"/>
                  </a:cubicBezTo>
                  <a:cubicBezTo>
                    <a:pt x="34" y="84"/>
                    <a:pt x="68" y="118"/>
                    <a:pt x="102" y="118"/>
                  </a:cubicBezTo>
                  <a:cubicBezTo>
                    <a:pt x="186" y="152"/>
                    <a:pt x="270" y="168"/>
                    <a:pt x="354" y="185"/>
                  </a:cubicBezTo>
                  <a:cubicBezTo>
                    <a:pt x="404" y="185"/>
                    <a:pt x="438" y="168"/>
                    <a:pt x="471" y="152"/>
                  </a:cubicBezTo>
                  <a:cubicBezTo>
                    <a:pt x="438" y="118"/>
                    <a:pt x="421" y="84"/>
                    <a:pt x="387" y="68"/>
                  </a:cubicBezTo>
                  <a:cubicBezTo>
                    <a:pt x="303" y="51"/>
                    <a:pt x="202" y="34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" name="Google Shape;1954;p30"/>
            <p:cNvSpPr/>
            <p:nvPr/>
          </p:nvSpPr>
          <p:spPr>
            <a:xfrm flipH="1">
              <a:off x="7887141" y="1051800"/>
              <a:ext cx="33449" cy="14362"/>
            </a:xfrm>
            <a:custGeom>
              <a:avLst/>
              <a:gdLst/>
              <a:ahLst/>
              <a:cxnLst/>
              <a:rect l="l" t="t" r="r" b="b"/>
              <a:pathLst>
                <a:path w="354" h="152" extrusionOk="0">
                  <a:moveTo>
                    <a:pt x="51" y="0"/>
                  </a:moveTo>
                  <a:cubicBezTo>
                    <a:pt x="34" y="0"/>
                    <a:pt x="1" y="34"/>
                    <a:pt x="1" y="34"/>
                  </a:cubicBezTo>
                  <a:cubicBezTo>
                    <a:pt x="1" y="51"/>
                    <a:pt x="34" y="84"/>
                    <a:pt x="51" y="84"/>
                  </a:cubicBezTo>
                  <a:cubicBezTo>
                    <a:pt x="118" y="118"/>
                    <a:pt x="186" y="118"/>
                    <a:pt x="287" y="151"/>
                  </a:cubicBezTo>
                  <a:cubicBezTo>
                    <a:pt x="303" y="135"/>
                    <a:pt x="337" y="118"/>
                    <a:pt x="354" y="84"/>
                  </a:cubicBezTo>
                  <a:cubicBezTo>
                    <a:pt x="354" y="84"/>
                    <a:pt x="337" y="34"/>
                    <a:pt x="320" y="34"/>
                  </a:cubicBezTo>
                  <a:cubicBezTo>
                    <a:pt x="236" y="17"/>
                    <a:pt x="135" y="0"/>
                    <a:pt x="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5" name="Google Shape;1955;p30"/>
            <p:cNvSpPr/>
            <p:nvPr/>
          </p:nvSpPr>
          <p:spPr>
            <a:xfrm flipH="1">
              <a:off x="8045884" y="1134479"/>
              <a:ext cx="252477" cy="226965"/>
            </a:xfrm>
            <a:custGeom>
              <a:avLst/>
              <a:gdLst/>
              <a:ahLst/>
              <a:cxnLst/>
              <a:rect l="l" t="t" r="r" b="b"/>
              <a:pathLst>
                <a:path w="2672" h="2402" extrusionOk="0">
                  <a:moveTo>
                    <a:pt x="2053" y="145"/>
                  </a:moveTo>
                  <a:cubicBezTo>
                    <a:pt x="2116" y="145"/>
                    <a:pt x="2183" y="159"/>
                    <a:pt x="2251" y="184"/>
                  </a:cubicBezTo>
                  <a:cubicBezTo>
                    <a:pt x="2436" y="268"/>
                    <a:pt x="2520" y="419"/>
                    <a:pt x="2520" y="620"/>
                  </a:cubicBezTo>
                  <a:cubicBezTo>
                    <a:pt x="2520" y="637"/>
                    <a:pt x="2520" y="671"/>
                    <a:pt x="2520" y="688"/>
                  </a:cubicBezTo>
                  <a:cubicBezTo>
                    <a:pt x="2520" y="738"/>
                    <a:pt x="2520" y="805"/>
                    <a:pt x="2504" y="856"/>
                  </a:cubicBezTo>
                  <a:cubicBezTo>
                    <a:pt x="2504" y="889"/>
                    <a:pt x="2504" y="906"/>
                    <a:pt x="2487" y="940"/>
                  </a:cubicBezTo>
                  <a:cubicBezTo>
                    <a:pt x="2487" y="940"/>
                    <a:pt x="2487" y="957"/>
                    <a:pt x="2487" y="973"/>
                  </a:cubicBezTo>
                  <a:cubicBezTo>
                    <a:pt x="2470" y="1007"/>
                    <a:pt x="2470" y="1024"/>
                    <a:pt x="2453" y="1057"/>
                  </a:cubicBezTo>
                  <a:cubicBezTo>
                    <a:pt x="2453" y="1091"/>
                    <a:pt x="2453" y="1108"/>
                    <a:pt x="2436" y="1141"/>
                  </a:cubicBezTo>
                  <a:cubicBezTo>
                    <a:pt x="2420" y="1175"/>
                    <a:pt x="2420" y="1192"/>
                    <a:pt x="2420" y="1209"/>
                  </a:cubicBezTo>
                  <a:cubicBezTo>
                    <a:pt x="2386" y="1293"/>
                    <a:pt x="2352" y="1393"/>
                    <a:pt x="2302" y="1477"/>
                  </a:cubicBezTo>
                  <a:cubicBezTo>
                    <a:pt x="2268" y="1528"/>
                    <a:pt x="2251" y="1578"/>
                    <a:pt x="2218" y="1629"/>
                  </a:cubicBezTo>
                  <a:cubicBezTo>
                    <a:pt x="2151" y="1729"/>
                    <a:pt x="2100" y="1830"/>
                    <a:pt x="2033" y="1914"/>
                  </a:cubicBezTo>
                  <a:cubicBezTo>
                    <a:pt x="1949" y="2032"/>
                    <a:pt x="1848" y="2133"/>
                    <a:pt x="1747" y="2217"/>
                  </a:cubicBezTo>
                  <a:cubicBezTo>
                    <a:pt x="1735" y="2241"/>
                    <a:pt x="1696" y="2257"/>
                    <a:pt x="1669" y="2257"/>
                  </a:cubicBezTo>
                  <a:cubicBezTo>
                    <a:pt x="1659" y="2257"/>
                    <a:pt x="1651" y="2255"/>
                    <a:pt x="1647" y="2250"/>
                  </a:cubicBezTo>
                  <a:cubicBezTo>
                    <a:pt x="1227" y="2099"/>
                    <a:pt x="874" y="1864"/>
                    <a:pt x="554" y="1561"/>
                  </a:cubicBezTo>
                  <a:cubicBezTo>
                    <a:pt x="521" y="1528"/>
                    <a:pt x="487" y="1477"/>
                    <a:pt x="454" y="1444"/>
                  </a:cubicBezTo>
                  <a:cubicBezTo>
                    <a:pt x="420" y="1427"/>
                    <a:pt x="403" y="1393"/>
                    <a:pt x="370" y="1360"/>
                  </a:cubicBezTo>
                  <a:cubicBezTo>
                    <a:pt x="353" y="1343"/>
                    <a:pt x="336" y="1326"/>
                    <a:pt x="336" y="1309"/>
                  </a:cubicBezTo>
                  <a:cubicBezTo>
                    <a:pt x="286" y="1242"/>
                    <a:pt x="252" y="1192"/>
                    <a:pt x="235" y="1125"/>
                  </a:cubicBezTo>
                  <a:cubicBezTo>
                    <a:pt x="218" y="1091"/>
                    <a:pt x="218" y="1074"/>
                    <a:pt x="218" y="1041"/>
                  </a:cubicBezTo>
                  <a:cubicBezTo>
                    <a:pt x="137" y="781"/>
                    <a:pt x="291" y="569"/>
                    <a:pt x="558" y="569"/>
                  </a:cubicBezTo>
                  <a:cubicBezTo>
                    <a:pt x="568" y="569"/>
                    <a:pt x="578" y="569"/>
                    <a:pt x="588" y="570"/>
                  </a:cubicBezTo>
                  <a:cubicBezTo>
                    <a:pt x="756" y="587"/>
                    <a:pt x="941" y="671"/>
                    <a:pt x="1109" y="738"/>
                  </a:cubicBezTo>
                  <a:cubicBezTo>
                    <a:pt x="1187" y="781"/>
                    <a:pt x="1239" y="806"/>
                    <a:pt x="1281" y="806"/>
                  </a:cubicBezTo>
                  <a:cubicBezTo>
                    <a:pt x="1337" y="806"/>
                    <a:pt x="1377" y="760"/>
                    <a:pt x="1445" y="654"/>
                  </a:cubicBezTo>
                  <a:cubicBezTo>
                    <a:pt x="1546" y="520"/>
                    <a:pt x="1663" y="402"/>
                    <a:pt x="1764" y="268"/>
                  </a:cubicBezTo>
                  <a:cubicBezTo>
                    <a:pt x="1849" y="183"/>
                    <a:pt x="1946" y="145"/>
                    <a:pt x="2053" y="145"/>
                  </a:cubicBezTo>
                  <a:close/>
                  <a:moveTo>
                    <a:pt x="2077" y="1"/>
                  </a:moveTo>
                  <a:cubicBezTo>
                    <a:pt x="1938" y="1"/>
                    <a:pt x="1800" y="55"/>
                    <a:pt x="1680" y="167"/>
                  </a:cubicBezTo>
                  <a:cubicBezTo>
                    <a:pt x="1529" y="301"/>
                    <a:pt x="1395" y="486"/>
                    <a:pt x="1260" y="637"/>
                  </a:cubicBezTo>
                  <a:cubicBezTo>
                    <a:pt x="1092" y="570"/>
                    <a:pt x="907" y="503"/>
                    <a:pt x="723" y="452"/>
                  </a:cubicBezTo>
                  <a:cubicBezTo>
                    <a:pt x="667" y="435"/>
                    <a:pt x="613" y="427"/>
                    <a:pt x="560" y="427"/>
                  </a:cubicBezTo>
                  <a:cubicBezTo>
                    <a:pt x="405" y="427"/>
                    <a:pt x="264" y="499"/>
                    <a:pt x="151" y="637"/>
                  </a:cubicBezTo>
                  <a:cubicBezTo>
                    <a:pt x="0" y="822"/>
                    <a:pt x="17" y="1024"/>
                    <a:pt x="134" y="1225"/>
                  </a:cubicBezTo>
                  <a:cubicBezTo>
                    <a:pt x="134" y="1225"/>
                    <a:pt x="151" y="1242"/>
                    <a:pt x="151" y="1259"/>
                  </a:cubicBezTo>
                  <a:cubicBezTo>
                    <a:pt x="235" y="1410"/>
                    <a:pt x="353" y="1545"/>
                    <a:pt x="470" y="1662"/>
                  </a:cubicBezTo>
                  <a:cubicBezTo>
                    <a:pt x="773" y="1948"/>
                    <a:pt x="1109" y="2200"/>
                    <a:pt x="1495" y="2351"/>
                  </a:cubicBezTo>
                  <a:cubicBezTo>
                    <a:pt x="1580" y="2382"/>
                    <a:pt x="1633" y="2402"/>
                    <a:pt x="1678" y="2402"/>
                  </a:cubicBezTo>
                  <a:cubicBezTo>
                    <a:pt x="1732" y="2402"/>
                    <a:pt x="1775" y="2374"/>
                    <a:pt x="1848" y="2301"/>
                  </a:cubicBezTo>
                  <a:cubicBezTo>
                    <a:pt x="1983" y="2183"/>
                    <a:pt x="2100" y="2049"/>
                    <a:pt x="2201" y="1914"/>
                  </a:cubicBezTo>
                  <a:cubicBezTo>
                    <a:pt x="2268" y="1813"/>
                    <a:pt x="2335" y="1713"/>
                    <a:pt x="2403" y="1612"/>
                  </a:cubicBezTo>
                  <a:cubicBezTo>
                    <a:pt x="2571" y="1326"/>
                    <a:pt x="2672" y="1007"/>
                    <a:pt x="2672" y="654"/>
                  </a:cubicBezTo>
                  <a:cubicBezTo>
                    <a:pt x="2672" y="452"/>
                    <a:pt x="2621" y="284"/>
                    <a:pt x="2470" y="150"/>
                  </a:cubicBezTo>
                  <a:cubicBezTo>
                    <a:pt x="2346" y="51"/>
                    <a:pt x="2211" y="1"/>
                    <a:pt x="20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" name="Google Shape;1956;p30"/>
            <p:cNvSpPr/>
            <p:nvPr/>
          </p:nvSpPr>
          <p:spPr>
            <a:xfrm flipH="1">
              <a:off x="8336441" y="1151109"/>
              <a:ext cx="36568" cy="97608"/>
            </a:xfrm>
            <a:custGeom>
              <a:avLst/>
              <a:gdLst/>
              <a:ahLst/>
              <a:cxnLst/>
              <a:rect l="l" t="t" r="r" b="b"/>
              <a:pathLst>
                <a:path w="387" h="1033" extrusionOk="0">
                  <a:moveTo>
                    <a:pt x="327" y="0"/>
                  </a:moveTo>
                  <a:cubicBezTo>
                    <a:pt x="212" y="0"/>
                    <a:pt x="142" y="89"/>
                    <a:pt x="84" y="276"/>
                  </a:cubicBezTo>
                  <a:cubicBezTo>
                    <a:pt x="0" y="579"/>
                    <a:pt x="101" y="965"/>
                    <a:pt x="336" y="1033"/>
                  </a:cubicBezTo>
                  <a:cubicBezTo>
                    <a:pt x="320" y="982"/>
                    <a:pt x="303" y="949"/>
                    <a:pt x="286" y="915"/>
                  </a:cubicBezTo>
                  <a:cubicBezTo>
                    <a:pt x="118" y="596"/>
                    <a:pt x="84" y="293"/>
                    <a:pt x="387" y="8"/>
                  </a:cubicBezTo>
                  <a:cubicBezTo>
                    <a:pt x="365" y="3"/>
                    <a:pt x="345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7" name="Google Shape;1957;p30"/>
            <p:cNvSpPr/>
            <p:nvPr/>
          </p:nvSpPr>
          <p:spPr>
            <a:xfrm flipH="1">
              <a:off x="8031616" y="1050194"/>
              <a:ext cx="28630" cy="41387"/>
            </a:xfrm>
            <a:custGeom>
              <a:avLst/>
              <a:gdLst/>
              <a:ahLst/>
              <a:cxnLst/>
              <a:rect l="l" t="t" r="r" b="b"/>
              <a:pathLst>
                <a:path w="303" h="438" extrusionOk="0">
                  <a:moveTo>
                    <a:pt x="252" y="0"/>
                  </a:moveTo>
                  <a:cubicBezTo>
                    <a:pt x="118" y="118"/>
                    <a:pt x="0" y="353"/>
                    <a:pt x="34" y="437"/>
                  </a:cubicBezTo>
                  <a:cubicBezTo>
                    <a:pt x="168" y="370"/>
                    <a:pt x="303" y="135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8" name="Google Shape;1958;p30"/>
            <p:cNvSpPr/>
            <p:nvPr/>
          </p:nvSpPr>
          <p:spPr>
            <a:xfrm flipH="1">
              <a:off x="8001474" y="1105754"/>
              <a:ext cx="27024" cy="39780"/>
            </a:xfrm>
            <a:custGeom>
              <a:avLst/>
              <a:gdLst/>
              <a:ahLst/>
              <a:cxnLst/>
              <a:rect l="l" t="t" r="r" b="b"/>
              <a:pathLst>
                <a:path w="286" h="421" extrusionOk="0">
                  <a:moveTo>
                    <a:pt x="202" y="0"/>
                  </a:moveTo>
                  <a:cubicBezTo>
                    <a:pt x="185" y="17"/>
                    <a:pt x="168" y="34"/>
                    <a:pt x="152" y="51"/>
                  </a:cubicBezTo>
                  <a:cubicBezTo>
                    <a:pt x="101" y="135"/>
                    <a:pt x="68" y="219"/>
                    <a:pt x="17" y="320"/>
                  </a:cubicBezTo>
                  <a:cubicBezTo>
                    <a:pt x="17" y="353"/>
                    <a:pt x="0" y="387"/>
                    <a:pt x="0" y="420"/>
                  </a:cubicBezTo>
                  <a:cubicBezTo>
                    <a:pt x="135" y="404"/>
                    <a:pt x="286" y="152"/>
                    <a:pt x="236" y="34"/>
                  </a:cubicBezTo>
                  <a:cubicBezTo>
                    <a:pt x="236" y="34"/>
                    <a:pt x="219" y="0"/>
                    <a:pt x="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9" name="Google Shape;1959;p30"/>
            <p:cNvSpPr/>
            <p:nvPr/>
          </p:nvSpPr>
          <p:spPr>
            <a:xfrm flipH="1">
              <a:off x="8266518" y="1117376"/>
              <a:ext cx="52536" cy="15402"/>
            </a:xfrm>
            <a:custGeom>
              <a:avLst/>
              <a:gdLst/>
              <a:ahLst/>
              <a:cxnLst/>
              <a:rect l="l" t="t" r="r" b="b"/>
              <a:pathLst>
                <a:path w="556" h="163" extrusionOk="0">
                  <a:moveTo>
                    <a:pt x="366" y="1"/>
                  </a:moveTo>
                  <a:cubicBezTo>
                    <a:pt x="208" y="1"/>
                    <a:pt x="36" y="70"/>
                    <a:pt x="1" y="163"/>
                  </a:cubicBezTo>
                  <a:cubicBezTo>
                    <a:pt x="185" y="129"/>
                    <a:pt x="370" y="96"/>
                    <a:pt x="555" y="45"/>
                  </a:cubicBezTo>
                  <a:cubicBezTo>
                    <a:pt x="503" y="14"/>
                    <a:pt x="436" y="1"/>
                    <a:pt x="3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0" name="Google Shape;1960;p30"/>
            <p:cNvSpPr/>
            <p:nvPr/>
          </p:nvSpPr>
          <p:spPr>
            <a:xfrm flipH="1">
              <a:off x="8012529" y="1069186"/>
              <a:ext cx="20788" cy="39780"/>
            </a:xfrm>
            <a:custGeom>
              <a:avLst/>
              <a:gdLst/>
              <a:ahLst/>
              <a:cxnLst/>
              <a:rect l="l" t="t" r="r" b="b"/>
              <a:pathLst>
                <a:path w="220" h="421" extrusionOk="0">
                  <a:moveTo>
                    <a:pt x="152" y="1"/>
                  </a:moveTo>
                  <a:cubicBezTo>
                    <a:pt x="85" y="152"/>
                    <a:pt x="51" y="270"/>
                    <a:pt x="1" y="387"/>
                  </a:cubicBezTo>
                  <a:cubicBezTo>
                    <a:pt x="1" y="387"/>
                    <a:pt x="51" y="421"/>
                    <a:pt x="68" y="421"/>
                  </a:cubicBezTo>
                  <a:cubicBezTo>
                    <a:pt x="152" y="387"/>
                    <a:pt x="219" y="135"/>
                    <a:pt x="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1" name="Google Shape;1961;p30"/>
            <p:cNvSpPr/>
            <p:nvPr/>
          </p:nvSpPr>
          <p:spPr>
            <a:xfrm flipH="1">
              <a:off x="8458616" y="1165849"/>
              <a:ext cx="152507" cy="124065"/>
            </a:xfrm>
            <a:custGeom>
              <a:avLst/>
              <a:gdLst/>
              <a:ahLst/>
              <a:cxnLst/>
              <a:rect l="l" t="t" r="r" b="b"/>
              <a:pathLst>
                <a:path w="1614" h="1313" extrusionOk="0">
                  <a:moveTo>
                    <a:pt x="1263" y="114"/>
                  </a:moveTo>
                  <a:cubicBezTo>
                    <a:pt x="1312" y="114"/>
                    <a:pt x="1358" y="129"/>
                    <a:pt x="1395" y="154"/>
                  </a:cubicBezTo>
                  <a:cubicBezTo>
                    <a:pt x="1395" y="154"/>
                    <a:pt x="1411" y="171"/>
                    <a:pt x="1411" y="171"/>
                  </a:cubicBezTo>
                  <a:cubicBezTo>
                    <a:pt x="1428" y="188"/>
                    <a:pt x="1428" y="204"/>
                    <a:pt x="1445" y="204"/>
                  </a:cubicBezTo>
                  <a:cubicBezTo>
                    <a:pt x="1445" y="221"/>
                    <a:pt x="1445" y="238"/>
                    <a:pt x="1462" y="255"/>
                  </a:cubicBezTo>
                  <a:cubicBezTo>
                    <a:pt x="1462" y="272"/>
                    <a:pt x="1462" y="272"/>
                    <a:pt x="1462" y="288"/>
                  </a:cubicBezTo>
                  <a:cubicBezTo>
                    <a:pt x="1462" y="288"/>
                    <a:pt x="1462" y="305"/>
                    <a:pt x="1462" y="305"/>
                  </a:cubicBezTo>
                  <a:cubicBezTo>
                    <a:pt x="1479" y="322"/>
                    <a:pt x="1479" y="339"/>
                    <a:pt x="1479" y="356"/>
                  </a:cubicBezTo>
                  <a:cubicBezTo>
                    <a:pt x="1479" y="356"/>
                    <a:pt x="1479" y="372"/>
                    <a:pt x="1479" y="372"/>
                  </a:cubicBezTo>
                  <a:cubicBezTo>
                    <a:pt x="1462" y="557"/>
                    <a:pt x="1395" y="725"/>
                    <a:pt x="1260" y="860"/>
                  </a:cubicBezTo>
                  <a:cubicBezTo>
                    <a:pt x="1210" y="910"/>
                    <a:pt x="1143" y="977"/>
                    <a:pt x="1092" y="1011"/>
                  </a:cubicBezTo>
                  <a:cubicBezTo>
                    <a:pt x="1025" y="1078"/>
                    <a:pt x="941" y="1129"/>
                    <a:pt x="874" y="1179"/>
                  </a:cubicBezTo>
                  <a:cubicBezTo>
                    <a:pt x="843" y="1202"/>
                    <a:pt x="815" y="1215"/>
                    <a:pt x="788" y="1215"/>
                  </a:cubicBezTo>
                  <a:cubicBezTo>
                    <a:pt x="756" y="1215"/>
                    <a:pt x="725" y="1198"/>
                    <a:pt x="689" y="1162"/>
                  </a:cubicBezTo>
                  <a:cubicBezTo>
                    <a:pt x="555" y="1045"/>
                    <a:pt x="420" y="944"/>
                    <a:pt x="302" y="809"/>
                  </a:cubicBezTo>
                  <a:cubicBezTo>
                    <a:pt x="286" y="809"/>
                    <a:pt x="269" y="793"/>
                    <a:pt x="269" y="776"/>
                  </a:cubicBezTo>
                  <a:cubicBezTo>
                    <a:pt x="252" y="759"/>
                    <a:pt x="235" y="742"/>
                    <a:pt x="218" y="725"/>
                  </a:cubicBezTo>
                  <a:cubicBezTo>
                    <a:pt x="202" y="692"/>
                    <a:pt x="185" y="675"/>
                    <a:pt x="168" y="641"/>
                  </a:cubicBezTo>
                  <a:cubicBezTo>
                    <a:pt x="168" y="608"/>
                    <a:pt x="151" y="591"/>
                    <a:pt x="151" y="557"/>
                  </a:cubicBezTo>
                  <a:cubicBezTo>
                    <a:pt x="151" y="540"/>
                    <a:pt x="134" y="524"/>
                    <a:pt x="134" y="524"/>
                  </a:cubicBezTo>
                  <a:cubicBezTo>
                    <a:pt x="134" y="507"/>
                    <a:pt x="134" y="490"/>
                    <a:pt x="134" y="490"/>
                  </a:cubicBezTo>
                  <a:cubicBezTo>
                    <a:pt x="134" y="456"/>
                    <a:pt x="134" y="406"/>
                    <a:pt x="151" y="372"/>
                  </a:cubicBezTo>
                  <a:cubicBezTo>
                    <a:pt x="164" y="299"/>
                    <a:pt x="194" y="252"/>
                    <a:pt x="249" y="252"/>
                  </a:cubicBezTo>
                  <a:cubicBezTo>
                    <a:pt x="269" y="252"/>
                    <a:pt x="292" y="258"/>
                    <a:pt x="319" y="272"/>
                  </a:cubicBezTo>
                  <a:cubicBezTo>
                    <a:pt x="403" y="305"/>
                    <a:pt x="471" y="356"/>
                    <a:pt x="538" y="406"/>
                  </a:cubicBezTo>
                  <a:cubicBezTo>
                    <a:pt x="607" y="462"/>
                    <a:pt x="654" y="494"/>
                    <a:pt x="696" y="494"/>
                  </a:cubicBezTo>
                  <a:cubicBezTo>
                    <a:pt x="705" y="494"/>
                    <a:pt x="714" y="493"/>
                    <a:pt x="723" y="490"/>
                  </a:cubicBezTo>
                  <a:cubicBezTo>
                    <a:pt x="739" y="490"/>
                    <a:pt x="739" y="473"/>
                    <a:pt x="756" y="473"/>
                  </a:cubicBezTo>
                  <a:cubicBezTo>
                    <a:pt x="773" y="456"/>
                    <a:pt x="807" y="423"/>
                    <a:pt x="840" y="406"/>
                  </a:cubicBezTo>
                  <a:cubicBezTo>
                    <a:pt x="941" y="305"/>
                    <a:pt x="1025" y="221"/>
                    <a:pt x="1143" y="154"/>
                  </a:cubicBezTo>
                  <a:cubicBezTo>
                    <a:pt x="1159" y="137"/>
                    <a:pt x="1193" y="137"/>
                    <a:pt x="1210" y="120"/>
                  </a:cubicBezTo>
                  <a:cubicBezTo>
                    <a:pt x="1228" y="116"/>
                    <a:pt x="1246" y="114"/>
                    <a:pt x="1263" y="114"/>
                  </a:cubicBezTo>
                  <a:close/>
                  <a:moveTo>
                    <a:pt x="1289" y="1"/>
                  </a:moveTo>
                  <a:cubicBezTo>
                    <a:pt x="1253" y="1"/>
                    <a:pt x="1215" y="7"/>
                    <a:pt x="1176" y="20"/>
                  </a:cubicBezTo>
                  <a:cubicBezTo>
                    <a:pt x="1092" y="53"/>
                    <a:pt x="1008" y="87"/>
                    <a:pt x="941" y="137"/>
                  </a:cubicBezTo>
                  <a:cubicBezTo>
                    <a:pt x="941" y="154"/>
                    <a:pt x="924" y="154"/>
                    <a:pt x="924" y="154"/>
                  </a:cubicBezTo>
                  <a:cubicBezTo>
                    <a:pt x="840" y="221"/>
                    <a:pt x="773" y="288"/>
                    <a:pt x="706" y="339"/>
                  </a:cubicBezTo>
                  <a:cubicBezTo>
                    <a:pt x="571" y="272"/>
                    <a:pt x="471" y="188"/>
                    <a:pt x="353" y="154"/>
                  </a:cubicBezTo>
                  <a:cubicBezTo>
                    <a:pt x="317" y="142"/>
                    <a:pt x="290" y="130"/>
                    <a:pt x="265" y="130"/>
                  </a:cubicBezTo>
                  <a:cubicBezTo>
                    <a:pt x="255" y="130"/>
                    <a:pt x="245" y="132"/>
                    <a:pt x="235" y="137"/>
                  </a:cubicBezTo>
                  <a:cubicBezTo>
                    <a:pt x="118" y="137"/>
                    <a:pt x="34" y="221"/>
                    <a:pt x="17" y="356"/>
                  </a:cubicBezTo>
                  <a:cubicBezTo>
                    <a:pt x="17" y="372"/>
                    <a:pt x="17" y="389"/>
                    <a:pt x="17" y="406"/>
                  </a:cubicBezTo>
                  <a:cubicBezTo>
                    <a:pt x="0" y="591"/>
                    <a:pt x="67" y="742"/>
                    <a:pt x="185" y="877"/>
                  </a:cubicBezTo>
                  <a:cubicBezTo>
                    <a:pt x="302" y="1011"/>
                    <a:pt x="420" y="1112"/>
                    <a:pt x="555" y="1213"/>
                  </a:cubicBezTo>
                  <a:cubicBezTo>
                    <a:pt x="629" y="1278"/>
                    <a:pt x="699" y="1312"/>
                    <a:pt x="772" y="1312"/>
                  </a:cubicBezTo>
                  <a:cubicBezTo>
                    <a:pt x="830" y="1312"/>
                    <a:pt x="891" y="1291"/>
                    <a:pt x="958" y="1246"/>
                  </a:cubicBezTo>
                  <a:cubicBezTo>
                    <a:pt x="1059" y="1196"/>
                    <a:pt x="1143" y="1129"/>
                    <a:pt x="1227" y="1061"/>
                  </a:cubicBezTo>
                  <a:cubicBezTo>
                    <a:pt x="1260" y="1028"/>
                    <a:pt x="1294" y="994"/>
                    <a:pt x="1311" y="977"/>
                  </a:cubicBezTo>
                  <a:cubicBezTo>
                    <a:pt x="1512" y="793"/>
                    <a:pt x="1613" y="557"/>
                    <a:pt x="1579" y="288"/>
                  </a:cubicBezTo>
                  <a:lnTo>
                    <a:pt x="1579" y="272"/>
                  </a:lnTo>
                  <a:cubicBezTo>
                    <a:pt x="1566" y="109"/>
                    <a:pt x="1443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" name="Google Shape;1962;p30"/>
            <p:cNvSpPr/>
            <p:nvPr/>
          </p:nvSpPr>
          <p:spPr>
            <a:xfrm flipH="1">
              <a:off x="7356864" y="1167172"/>
              <a:ext cx="348290" cy="317297"/>
            </a:xfrm>
            <a:custGeom>
              <a:avLst/>
              <a:gdLst/>
              <a:ahLst/>
              <a:cxnLst/>
              <a:rect l="l" t="t" r="r" b="b"/>
              <a:pathLst>
                <a:path w="3686" h="3358" extrusionOk="0">
                  <a:moveTo>
                    <a:pt x="3117" y="138"/>
                  </a:moveTo>
                  <a:cubicBezTo>
                    <a:pt x="3184" y="138"/>
                    <a:pt x="3247" y="172"/>
                    <a:pt x="3316" y="241"/>
                  </a:cubicBezTo>
                  <a:cubicBezTo>
                    <a:pt x="3366" y="308"/>
                    <a:pt x="3417" y="392"/>
                    <a:pt x="3450" y="476"/>
                  </a:cubicBezTo>
                  <a:cubicBezTo>
                    <a:pt x="3501" y="644"/>
                    <a:pt x="3534" y="812"/>
                    <a:pt x="3568" y="947"/>
                  </a:cubicBezTo>
                  <a:cubicBezTo>
                    <a:pt x="3518" y="1484"/>
                    <a:pt x="3400" y="1938"/>
                    <a:pt x="3198" y="2392"/>
                  </a:cubicBezTo>
                  <a:cubicBezTo>
                    <a:pt x="3131" y="2526"/>
                    <a:pt x="3064" y="2660"/>
                    <a:pt x="2997" y="2795"/>
                  </a:cubicBezTo>
                  <a:cubicBezTo>
                    <a:pt x="2963" y="2862"/>
                    <a:pt x="2929" y="2912"/>
                    <a:pt x="2896" y="2963"/>
                  </a:cubicBezTo>
                  <a:cubicBezTo>
                    <a:pt x="2832" y="3117"/>
                    <a:pt x="2738" y="3183"/>
                    <a:pt x="2608" y="3183"/>
                  </a:cubicBezTo>
                  <a:cubicBezTo>
                    <a:pt x="2567" y="3183"/>
                    <a:pt x="2523" y="3176"/>
                    <a:pt x="2476" y="3164"/>
                  </a:cubicBezTo>
                  <a:cubicBezTo>
                    <a:pt x="2375" y="3148"/>
                    <a:pt x="2291" y="3131"/>
                    <a:pt x="2207" y="3097"/>
                  </a:cubicBezTo>
                  <a:cubicBezTo>
                    <a:pt x="2123" y="3064"/>
                    <a:pt x="2056" y="3013"/>
                    <a:pt x="1972" y="2980"/>
                  </a:cubicBezTo>
                  <a:lnTo>
                    <a:pt x="1955" y="2980"/>
                  </a:lnTo>
                  <a:cubicBezTo>
                    <a:pt x="1434" y="2728"/>
                    <a:pt x="930" y="2425"/>
                    <a:pt x="510" y="2022"/>
                  </a:cubicBezTo>
                  <a:cubicBezTo>
                    <a:pt x="392" y="1904"/>
                    <a:pt x="325" y="1770"/>
                    <a:pt x="258" y="1619"/>
                  </a:cubicBezTo>
                  <a:cubicBezTo>
                    <a:pt x="191" y="1467"/>
                    <a:pt x="275" y="1350"/>
                    <a:pt x="426" y="1316"/>
                  </a:cubicBezTo>
                  <a:cubicBezTo>
                    <a:pt x="510" y="1316"/>
                    <a:pt x="594" y="1316"/>
                    <a:pt x="678" y="1333"/>
                  </a:cubicBezTo>
                  <a:cubicBezTo>
                    <a:pt x="880" y="1400"/>
                    <a:pt x="1081" y="1467"/>
                    <a:pt x="1283" y="1551"/>
                  </a:cubicBezTo>
                  <a:cubicBezTo>
                    <a:pt x="1400" y="1585"/>
                    <a:pt x="1501" y="1652"/>
                    <a:pt x="1619" y="1686"/>
                  </a:cubicBezTo>
                  <a:cubicBezTo>
                    <a:pt x="1690" y="1719"/>
                    <a:pt x="1746" y="1736"/>
                    <a:pt x="1791" y="1736"/>
                  </a:cubicBezTo>
                  <a:cubicBezTo>
                    <a:pt x="1885" y="1736"/>
                    <a:pt x="1938" y="1665"/>
                    <a:pt x="2005" y="1518"/>
                  </a:cubicBezTo>
                  <a:cubicBezTo>
                    <a:pt x="2190" y="1199"/>
                    <a:pt x="2358" y="863"/>
                    <a:pt x="2560" y="560"/>
                  </a:cubicBezTo>
                  <a:cubicBezTo>
                    <a:pt x="2661" y="409"/>
                    <a:pt x="2812" y="291"/>
                    <a:pt x="2963" y="190"/>
                  </a:cubicBezTo>
                  <a:cubicBezTo>
                    <a:pt x="3019" y="155"/>
                    <a:pt x="3069" y="138"/>
                    <a:pt x="3117" y="138"/>
                  </a:cubicBezTo>
                  <a:close/>
                  <a:moveTo>
                    <a:pt x="3116" y="1"/>
                  </a:moveTo>
                  <a:cubicBezTo>
                    <a:pt x="3035" y="1"/>
                    <a:pt x="2950" y="29"/>
                    <a:pt x="2862" y="90"/>
                  </a:cubicBezTo>
                  <a:cubicBezTo>
                    <a:pt x="2711" y="207"/>
                    <a:pt x="2543" y="342"/>
                    <a:pt x="2425" y="493"/>
                  </a:cubicBezTo>
                  <a:cubicBezTo>
                    <a:pt x="2224" y="795"/>
                    <a:pt x="2039" y="1131"/>
                    <a:pt x="1871" y="1467"/>
                  </a:cubicBezTo>
                  <a:cubicBezTo>
                    <a:pt x="1836" y="1537"/>
                    <a:pt x="1801" y="1575"/>
                    <a:pt x="1744" y="1575"/>
                  </a:cubicBezTo>
                  <a:cubicBezTo>
                    <a:pt x="1719" y="1575"/>
                    <a:pt x="1689" y="1567"/>
                    <a:pt x="1653" y="1551"/>
                  </a:cubicBezTo>
                  <a:cubicBezTo>
                    <a:pt x="1569" y="1501"/>
                    <a:pt x="1501" y="1451"/>
                    <a:pt x="1400" y="1434"/>
                  </a:cubicBezTo>
                  <a:cubicBezTo>
                    <a:pt x="1115" y="1333"/>
                    <a:pt x="846" y="1215"/>
                    <a:pt x="544" y="1165"/>
                  </a:cubicBezTo>
                  <a:cubicBezTo>
                    <a:pt x="516" y="1161"/>
                    <a:pt x="490" y="1159"/>
                    <a:pt x="465" y="1159"/>
                  </a:cubicBezTo>
                  <a:cubicBezTo>
                    <a:pt x="148" y="1159"/>
                    <a:pt x="0" y="1442"/>
                    <a:pt x="140" y="1753"/>
                  </a:cubicBezTo>
                  <a:cubicBezTo>
                    <a:pt x="224" y="1971"/>
                    <a:pt x="359" y="2123"/>
                    <a:pt x="527" y="2274"/>
                  </a:cubicBezTo>
                  <a:cubicBezTo>
                    <a:pt x="863" y="2560"/>
                    <a:pt x="1232" y="2778"/>
                    <a:pt x="1619" y="2980"/>
                  </a:cubicBezTo>
                  <a:cubicBezTo>
                    <a:pt x="1770" y="3064"/>
                    <a:pt x="1921" y="3148"/>
                    <a:pt x="2089" y="3215"/>
                  </a:cubicBezTo>
                  <a:cubicBezTo>
                    <a:pt x="2224" y="3282"/>
                    <a:pt x="2375" y="3316"/>
                    <a:pt x="2526" y="3349"/>
                  </a:cubicBezTo>
                  <a:cubicBezTo>
                    <a:pt x="2559" y="3355"/>
                    <a:pt x="2591" y="3358"/>
                    <a:pt x="2620" y="3358"/>
                  </a:cubicBezTo>
                  <a:cubicBezTo>
                    <a:pt x="2771" y="3358"/>
                    <a:pt x="2879" y="3285"/>
                    <a:pt x="2963" y="3131"/>
                  </a:cubicBezTo>
                  <a:cubicBezTo>
                    <a:pt x="3030" y="3013"/>
                    <a:pt x="3114" y="2879"/>
                    <a:pt x="3182" y="2744"/>
                  </a:cubicBezTo>
                  <a:cubicBezTo>
                    <a:pt x="3232" y="2627"/>
                    <a:pt x="3282" y="2509"/>
                    <a:pt x="3350" y="2392"/>
                  </a:cubicBezTo>
                  <a:cubicBezTo>
                    <a:pt x="3551" y="1955"/>
                    <a:pt x="3652" y="1484"/>
                    <a:pt x="3686" y="1081"/>
                  </a:cubicBezTo>
                  <a:cubicBezTo>
                    <a:pt x="3686" y="661"/>
                    <a:pt x="3602" y="358"/>
                    <a:pt x="3450" y="174"/>
                  </a:cubicBezTo>
                  <a:cubicBezTo>
                    <a:pt x="3350" y="63"/>
                    <a:pt x="3237" y="1"/>
                    <a:pt x="31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" name="Google Shape;1963;p30"/>
            <p:cNvSpPr/>
            <p:nvPr/>
          </p:nvSpPr>
          <p:spPr>
            <a:xfrm flipH="1">
              <a:off x="7734729" y="1239079"/>
              <a:ext cx="27024" cy="87403"/>
            </a:xfrm>
            <a:custGeom>
              <a:avLst/>
              <a:gdLst/>
              <a:ahLst/>
              <a:cxnLst/>
              <a:rect l="l" t="t" r="r" b="b"/>
              <a:pathLst>
                <a:path w="286" h="925" extrusionOk="0">
                  <a:moveTo>
                    <a:pt x="101" y="1"/>
                  </a:moveTo>
                  <a:cubicBezTo>
                    <a:pt x="0" y="51"/>
                    <a:pt x="0" y="135"/>
                    <a:pt x="0" y="219"/>
                  </a:cubicBezTo>
                  <a:cubicBezTo>
                    <a:pt x="34" y="488"/>
                    <a:pt x="101" y="723"/>
                    <a:pt x="286" y="925"/>
                  </a:cubicBezTo>
                  <a:cubicBezTo>
                    <a:pt x="252" y="774"/>
                    <a:pt x="185" y="622"/>
                    <a:pt x="151" y="471"/>
                  </a:cubicBezTo>
                  <a:cubicBezTo>
                    <a:pt x="118" y="320"/>
                    <a:pt x="118" y="169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" name="Google Shape;1964;p30"/>
            <p:cNvSpPr/>
            <p:nvPr/>
          </p:nvSpPr>
          <p:spPr>
            <a:xfrm flipH="1">
              <a:off x="7683894" y="1187676"/>
              <a:ext cx="58867" cy="26079"/>
            </a:xfrm>
            <a:custGeom>
              <a:avLst/>
              <a:gdLst/>
              <a:ahLst/>
              <a:cxnLst/>
              <a:rect l="l" t="t" r="r" b="b"/>
              <a:pathLst>
                <a:path w="623" h="276" extrusionOk="0">
                  <a:moveTo>
                    <a:pt x="400" y="1"/>
                  </a:moveTo>
                  <a:cubicBezTo>
                    <a:pt x="317" y="1"/>
                    <a:pt x="224" y="26"/>
                    <a:pt x="135" y="74"/>
                  </a:cubicBezTo>
                  <a:cubicBezTo>
                    <a:pt x="17" y="141"/>
                    <a:pt x="1" y="175"/>
                    <a:pt x="34" y="276"/>
                  </a:cubicBezTo>
                  <a:cubicBezTo>
                    <a:pt x="167" y="143"/>
                    <a:pt x="339" y="88"/>
                    <a:pt x="538" y="88"/>
                  </a:cubicBezTo>
                  <a:cubicBezTo>
                    <a:pt x="566" y="88"/>
                    <a:pt x="594" y="89"/>
                    <a:pt x="622" y="91"/>
                  </a:cubicBezTo>
                  <a:cubicBezTo>
                    <a:pt x="570" y="30"/>
                    <a:pt x="490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" name="Google Shape;1965;p30"/>
            <p:cNvSpPr/>
            <p:nvPr/>
          </p:nvSpPr>
          <p:spPr>
            <a:xfrm flipH="1">
              <a:off x="7391825" y="1258166"/>
              <a:ext cx="39780" cy="66804"/>
            </a:xfrm>
            <a:custGeom>
              <a:avLst/>
              <a:gdLst/>
              <a:ahLst/>
              <a:cxnLst/>
              <a:rect l="l" t="t" r="r" b="b"/>
              <a:pathLst>
                <a:path w="421" h="707" extrusionOk="0">
                  <a:moveTo>
                    <a:pt x="387" y="0"/>
                  </a:moveTo>
                  <a:cubicBezTo>
                    <a:pt x="371" y="17"/>
                    <a:pt x="320" y="34"/>
                    <a:pt x="303" y="68"/>
                  </a:cubicBezTo>
                  <a:cubicBezTo>
                    <a:pt x="219" y="219"/>
                    <a:pt x="118" y="370"/>
                    <a:pt x="34" y="538"/>
                  </a:cubicBezTo>
                  <a:cubicBezTo>
                    <a:pt x="18" y="572"/>
                    <a:pt x="18" y="639"/>
                    <a:pt x="1" y="689"/>
                  </a:cubicBezTo>
                  <a:cubicBezTo>
                    <a:pt x="18" y="689"/>
                    <a:pt x="34" y="689"/>
                    <a:pt x="34" y="706"/>
                  </a:cubicBezTo>
                  <a:cubicBezTo>
                    <a:pt x="68" y="689"/>
                    <a:pt x="102" y="672"/>
                    <a:pt x="118" y="639"/>
                  </a:cubicBezTo>
                  <a:cubicBezTo>
                    <a:pt x="219" y="471"/>
                    <a:pt x="320" y="286"/>
                    <a:pt x="404" y="101"/>
                  </a:cubicBezTo>
                  <a:cubicBezTo>
                    <a:pt x="421" y="84"/>
                    <a:pt x="404" y="34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" name="Google Shape;1966;p30"/>
            <p:cNvSpPr/>
            <p:nvPr/>
          </p:nvSpPr>
          <p:spPr>
            <a:xfrm flipH="1">
              <a:off x="7391920" y="1312120"/>
              <a:ext cx="46017" cy="57261"/>
            </a:xfrm>
            <a:custGeom>
              <a:avLst/>
              <a:gdLst/>
              <a:ahLst/>
              <a:cxnLst/>
              <a:rect l="l" t="t" r="r" b="b"/>
              <a:pathLst>
                <a:path w="487" h="606" extrusionOk="0">
                  <a:moveTo>
                    <a:pt x="404" y="1"/>
                  </a:moveTo>
                  <a:lnTo>
                    <a:pt x="404" y="1"/>
                  </a:lnTo>
                  <a:cubicBezTo>
                    <a:pt x="269" y="219"/>
                    <a:pt x="135" y="404"/>
                    <a:pt x="1" y="605"/>
                  </a:cubicBezTo>
                  <a:cubicBezTo>
                    <a:pt x="4" y="606"/>
                    <a:pt x="8" y="606"/>
                    <a:pt x="12" y="606"/>
                  </a:cubicBezTo>
                  <a:cubicBezTo>
                    <a:pt x="213" y="606"/>
                    <a:pt x="486" y="166"/>
                    <a:pt x="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" name="Google Shape;1967;p30"/>
            <p:cNvSpPr/>
            <p:nvPr/>
          </p:nvSpPr>
          <p:spPr>
            <a:xfrm flipH="1">
              <a:off x="7401274" y="1224811"/>
              <a:ext cx="30331" cy="44505"/>
            </a:xfrm>
            <a:custGeom>
              <a:avLst/>
              <a:gdLst/>
              <a:ahLst/>
              <a:cxnLst/>
              <a:rect l="l" t="t" r="r" b="b"/>
              <a:pathLst>
                <a:path w="321" h="47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152" y="85"/>
                    <a:pt x="1" y="370"/>
                    <a:pt x="18" y="471"/>
                  </a:cubicBezTo>
                  <a:cubicBezTo>
                    <a:pt x="152" y="437"/>
                    <a:pt x="320" y="152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" name="Google Shape;1968;p30"/>
            <p:cNvSpPr/>
            <p:nvPr/>
          </p:nvSpPr>
          <p:spPr>
            <a:xfrm flipH="1">
              <a:off x="7260011" y="1054918"/>
              <a:ext cx="719258" cy="541333"/>
            </a:xfrm>
            <a:custGeom>
              <a:avLst/>
              <a:gdLst/>
              <a:ahLst/>
              <a:cxnLst/>
              <a:rect l="l" t="t" r="r" b="b"/>
              <a:pathLst>
                <a:path w="7612" h="5729" extrusionOk="0">
                  <a:moveTo>
                    <a:pt x="135" y="1"/>
                  </a:moveTo>
                  <a:cubicBezTo>
                    <a:pt x="0" y="538"/>
                    <a:pt x="151" y="1093"/>
                    <a:pt x="370" y="1614"/>
                  </a:cubicBezTo>
                  <a:cubicBezTo>
                    <a:pt x="353" y="1614"/>
                    <a:pt x="336" y="1614"/>
                    <a:pt x="319" y="1630"/>
                  </a:cubicBezTo>
                  <a:cubicBezTo>
                    <a:pt x="521" y="2067"/>
                    <a:pt x="773" y="2471"/>
                    <a:pt x="1076" y="2874"/>
                  </a:cubicBezTo>
                  <a:cubicBezTo>
                    <a:pt x="1697" y="3731"/>
                    <a:pt x="2420" y="4487"/>
                    <a:pt x="3377" y="5008"/>
                  </a:cubicBezTo>
                  <a:cubicBezTo>
                    <a:pt x="3982" y="5327"/>
                    <a:pt x="4604" y="5613"/>
                    <a:pt x="5293" y="5713"/>
                  </a:cubicBezTo>
                  <a:cubicBezTo>
                    <a:pt x="5353" y="5721"/>
                    <a:pt x="5420" y="5728"/>
                    <a:pt x="5486" y="5728"/>
                  </a:cubicBezTo>
                  <a:cubicBezTo>
                    <a:pt x="5567" y="5728"/>
                    <a:pt x="5648" y="5717"/>
                    <a:pt x="5713" y="5680"/>
                  </a:cubicBezTo>
                  <a:cubicBezTo>
                    <a:pt x="5914" y="5596"/>
                    <a:pt x="6116" y="5461"/>
                    <a:pt x="6251" y="5276"/>
                  </a:cubicBezTo>
                  <a:cubicBezTo>
                    <a:pt x="6452" y="4974"/>
                    <a:pt x="6687" y="4672"/>
                    <a:pt x="6889" y="4369"/>
                  </a:cubicBezTo>
                  <a:cubicBezTo>
                    <a:pt x="7208" y="3899"/>
                    <a:pt x="7427" y="3378"/>
                    <a:pt x="7611" y="2857"/>
                  </a:cubicBezTo>
                  <a:lnTo>
                    <a:pt x="7611" y="2857"/>
                  </a:lnTo>
                  <a:cubicBezTo>
                    <a:pt x="7527" y="2958"/>
                    <a:pt x="7427" y="3059"/>
                    <a:pt x="7326" y="3159"/>
                  </a:cubicBezTo>
                  <a:cubicBezTo>
                    <a:pt x="7175" y="3311"/>
                    <a:pt x="7007" y="3445"/>
                    <a:pt x="6839" y="3546"/>
                  </a:cubicBezTo>
                  <a:cubicBezTo>
                    <a:pt x="6755" y="3596"/>
                    <a:pt x="6687" y="3647"/>
                    <a:pt x="6620" y="3680"/>
                  </a:cubicBezTo>
                  <a:cubicBezTo>
                    <a:pt x="6435" y="3781"/>
                    <a:pt x="6267" y="3865"/>
                    <a:pt x="6083" y="3932"/>
                  </a:cubicBezTo>
                  <a:cubicBezTo>
                    <a:pt x="6015" y="3949"/>
                    <a:pt x="5948" y="3966"/>
                    <a:pt x="5898" y="3983"/>
                  </a:cubicBezTo>
                  <a:cubicBezTo>
                    <a:pt x="5562" y="4100"/>
                    <a:pt x="5226" y="4151"/>
                    <a:pt x="4873" y="4168"/>
                  </a:cubicBezTo>
                  <a:lnTo>
                    <a:pt x="4856" y="4168"/>
                  </a:lnTo>
                  <a:cubicBezTo>
                    <a:pt x="4778" y="4168"/>
                    <a:pt x="4699" y="4175"/>
                    <a:pt x="4626" y="4175"/>
                  </a:cubicBezTo>
                  <a:cubicBezTo>
                    <a:pt x="4589" y="4175"/>
                    <a:pt x="4554" y="4173"/>
                    <a:pt x="4520" y="4168"/>
                  </a:cubicBezTo>
                  <a:cubicBezTo>
                    <a:pt x="4150" y="4168"/>
                    <a:pt x="3781" y="4100"/>
                    <a:pt x="3428" y="4000"/>
                  </a:cubicBezTo>
                  <a:cubicBezTo>
                    <a:pt x="3377" y="3983"/>
                    <a:pt x="3310" y="3966"/>
                    <a:pt x="3260" y="3949"/>
                  </a:cubicBezTo>
                  <a:lnTo>
                    <a:pt x="3243" y="3949"/>
                  </a:lnTo>
                  <a:cubicBezTo>
                    <a:pt x="3075" y="3899"/>
                    <a:pt x="2907" y="3832"/>
                    <a:pt x="2739" y="3748"/>
                  </a:cubicBezTo>
                  <a:cubicBezTo>
                    <a:pt x="2168" y="3462"/>
                    <a:pt x="1664" y="3059"/>
                    <a:pt x="1244" y="2588"/>
                  </a:cubicBezTo>
                  <a:cubicBezTo>
                    <a:pt x="857" y="2151"/>
                    <a:pt x="454" y="1580"/>
                    <a:pt x="252" y="992"/>
                  </a:cubicBezTo>
                  <a:cubicBezTo>
                    <a:pt x="252" y="975"/>
                    <a:pt x="252" y="975"/>
                    <a:pt x="252" y="975"/>
                  </a:cubicBezTo>
                  <a:cubicBezTo>
                    <a:pt x="151" y="656"/>
                    <a:pt x="118" y="337"/>
                    <a:pt x="151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" name="Google Shape;1969;p30"/>
            <p:cNvSpPr/>
            <p:nvPr/>
          </p:nvSpPr>
          <p:spPr>
            <a:xfrm flipH="1">
              <a:off x="7237806" y="809055"/>
              <a:ext cx="339786" cy="244162"/>
            </a:xfrm>
            <a:custGeom>
              <a:avLst/>
              <a:gdLst/>
              <a:ahLst/>
              <a:cxnLst/>
              <a:rect l="l" t="t" r="r" b="b"/>
              <a:pathLst>
                <a:path w="3596" h="2584" extrusionOk="0">
                  <a:moveTo>
                    <a:pt x="2397" y="0"/>
                  </a:moveTo>
                  <a:cubicBezTo>
                    <a:pt x="2103" y="0"/>
                    <a:pt x="1808" y="82"/>
                    <a:pt x="1546" y="250"/>
                  </a:cubicBezTo>
                  <a:cubicBezTo>
                    <a:pt x="1311" y="418"/>
                    <a:pt x="1092" y="637"/>
                    <a:pt x="891" y="855"/>
                  </a:cubicBezTo>
                  <a:cubicBezTo>
                    <a:pt x="571" y="1208"/>
                    <a:pt x="370" y="1662"/>
                    <a:pt x="185" y="2099"/>
                  </a:cubicBezTo>
                  <a:cubicBezTo>
                    <a:pt x="135" y="2250"/>
                    <a:pt x="67" y="2384"/>
                    <a:pt x="17" y="2519"/>
                  </a:cubicBezTo>
                  <a:lnTo>
                    <a:pt x="0" y="2519"/>
                  </a:lnTo>
                  <a:cubicBezTo>
                    <a:pt x="0" y="2563"/>
                    <a:pt x="33" y="2584"/>
                    <a:pt x="66" y="2584"/>
                  </a:cubicBezTo>
                  <a:cubicBezTo>
                    <a:pt x="96" y="2584"/>
                    <a:pt x="127" y="2567"/>
                    <a:pt x="135" y="2535"/>
                  </a:cubicBezTo>
                  <a:cubicBezTo>
                    <a:pt x="151" y="2502"/>
                    <a:pt x="168" y="2468"/>
                    <a:pt x="168" y="2435"/>
                  </a:cubicBezTo>
                  <a:cubicBezTo>
                    <a:pt x="219" y="2367"/>
                    <a:pt x="269" y="2300"/>
                    <a:pt x="319" y="2233"/>
                  </a:cubicBezTo>
                  <a:cubicBezTo>
                    <a:pt x="723" y="1662"/>
                    <a:pt x="1126" y="1107"/>
                    <a:pt x="1714" y="738"/>
                  </a:cubicBezTo>
                  <a:cubicBezTo>
                    <a:pt x="2000" y="536"/>
                    <a:pt x="2386" y="402"/>
                    <a:pt x="2739" y="368"/>
                  </a:cubicBezTo>
                  <a:cubicBezTo>
                    <a:pt x="2907" y="368"/>
                    <a:pt x="3058" y="385"/>
                    <a:pt x="3209" y="418"/>
                  </a:cubicBezTo>
                  <a:cubicBezTo>
                    <a:pt x="3344" y="452"/>
                    <a:pt x="3461" y="486"/>
                    <a:pt x="3596" y="536"/>
                  </a:cubicBezTo>
                  <a:cubicBezTo>
                    <a:pt x="3273" y="184"/>
                    <a:pt x="2837" y="0"/>
                    <a:pt x="2397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" name="Google Shape;1970;p30"/>
            <p:cNvSpPr/>
            <p:nvPr/>
          </p:nvSpPr>
          <p:spPr>
            <a:xfrm flipH="1">
              <a:off x="8015742" y="1115297"/>
              <a:ext cx="385897" cy="297738"/>
            </a:xfrm>
            <a:custGeom>
              <a:avLst/>
              <a:gdLst/>
              <a:ahLst/>
              <a:cxnLst/>
              <a:rect l="l" t="t" r="r" b="b"/>
              <a:pathLst>
                <a:path w="4084" h="3151" extrusionOk="0">
                  <a:moveTo>
                    <a:pt x="270" y="0"/>
                  </a:moveTo>
                  <a:cubicBezTo>
                    <a:pt x="152" y="135"/>
                    <a:pt x="102" y="286"/>
                    <a:pt x="102" y="437"/>
                  </a:cubicBezTo>
                  <a:cubicBezTo>
                    <a:pt x="85" y="454"/>
                    <a:pt x="85" y="471"/>
                    <a:pt x="68" y="487"/>
                  </a:cubicBezTo>
                  <a:cubicBezTo>
                    <a:pt x="51" y="639"/>
                    <a:pt x="35" y="790"/>
                    <a:pt x="1" y="958"/>
                  </a:cubicBezTo>
                  <a:cubicBezTo>
                    <a:pt x="102" y="1210"/>
                    <a:pt x="236" y="1412"/>
                    <a:pt x="404" y="1596"/>
                  </a:cubicBezTo>
                  <a:cubicBezTo>
                    <a:pt x="824" y="2067"/>
                    <a:pt x="1278" y="2453"/>
                    <a:pt x="1816" y="2772"/>
                  </a:cubicBezTo>
                  <a:cubicBezTo>
                    <a:pt x="2051" y="2907"/>
                    <a:pt x="2303" y="3008"/>
                    <a:pt x="2555" y="3109"/>
                  </a:cubicBezTo>
                  <a:cubicBezTo>
                    <a:pt x="2605" y="3134"/>
                    <a:pt x="2660" y="3151"/>
                    <a:pt x="2714" y="3151"/>
                  </a:cubicBezTo>
                  <a:cubicBezTo>
                    <a:pt x="2769" y="3151"/>
                    <a:pt x="2824" y="3134"/>
                    <a:pt x="2874" y="3092"/>
                  </a:cubicBezTo>
                  <a:cubicBezTo>
                    <a:pt x="3008" y="3008"/>
                    <a:pt x="3143" y="2907"/>
                    <a:pt x="3244" y="2789"/>
                  </a:cubicBezTo>
                  <a:cubicBezTo>
                    <a:pt x="3479" y="2520"/>
                    <a:pt x="3714" y="2252"/>
                    <a:pt x="3916" y="1949"/>
                  </a:cubicBezTo>
                  <a:cubicBezTo>
                    <a:pt x="3983" y="1882"/>
                    <a:pt x="4033" y="1798"/>
                    <a:pt x="4084" y="1714"/>
                  </a:cubicBezTo>
                  <a:cubicBezTo>
                    <a:pt x="4067" y="1714"/>
                    <a:pt x="4033" y="1714"/>
                    <a:pt x="4017" y="1731"/>
                  </a:cubicBezTo>
                  <a:cubicBezTo>
                    <a:pt x="3966" y="1748"/>
                    <a:pt x="3933" y="1748"/>
                    <a:pt x="3882" y="1748"/>
                  </a:cubicBezTo>
                  <a:cubicBezTo>
                    <a:pt x="3832" y="1764"/>
                    <a:pt x="3765" y="1764"/>
                    <a:pt x="3697" y="1781"/>
                  </a:cubicBezTo>
                  <a:cubicBezTo>
                    <a:pt x="3630" y="1798"/>
                    <a:pt x="3563" y="1798"/>
                    <a:pt x="3496" y="1815"/>
                  </a:cubicBezTo>
                  <a:lnTo>
                    <a:pt x="3479" y="1815"/>
                  </a:lnTo>
                  <a:cubicBezTo>
                    <a:pt x="3412" y="1832"/>
                    <a:pt x="3361" y="1832"/>
                    <a:pt x="3311" y="1832"/>
                  </a:cubicBezTo>
                  <a:cubicBezTo>
                    <a:pt x="3176" y="1848"/>
                    <a:pt x="3025" y="1848"/>
                    <a:pt x="2891" y="1848"/>
                  </a:cubicBezTo>
                  <a:cubicBezTo>
                    <a:pt x="2521" y="1848"/>
                    <a:pt x="2135" y="1798"/>
                    <a:pt x="1782" y="1680"/>
                  </a:cubicBezTo>
                  <a:cubicBezTo>
                    <a:pt x="1664" y="1647"/>
                    <a:pt x="1563" y="1596"/>
                    <a:pt x="1463" y="1563"/>
                  </a:cubicBezTo>
                  <a:cubicBezTo>
                    <a:pt x="1395" y="1529"/>
                    <a:pt x="1311" y="1496"/>
                    <a:pt x="1244" y="1462"/>
                  </a:cubicBezTo>
                  <a:cubicBezTo>
                    <a:pt x="1093" y="1378"/>
                    <a:pt x="942" y="1277"/>
                    <a:pt x="791" y="1143"/>
                  </a:cubicBezTo>
                  <a:cubicBezTo>
                    <a:pt x="690" y="1042"/>
                    <a:pt x="555" y="924"/>
                    <a:pt x="471" y="790"/>
                  </a:cubicBezTo>
                  <a:cubicBezTo>
                    <a:pt x="438" y="756"/>
                    <a:pt x="404" y="706"/>
                    <a:pt x="387" y="672"/>
                  </a:cubicBezTo>
                  <a:cubicBezTo>
                    <a:pt x="287" y="521"/>
                    <a:pt x="236" y="336"/>
                    <a:pt x="236" y="168"/>
                  </a:cubicBezTo>
                  <a:cubicBezTo>
                    <a:pt x="253" y="118"/>
                    <a:pt x="253" y="67"/>
                    <a:pt x="270" y="17"/>
                  </a:cubicBezTo>
                  <a:cubicBezTo>
                    <a:pt x="270" y="0"/>
                    <a:pt x="270" y="0"/>
                    <a:pt x="270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" name="Google Shape;1971;p30"/>
            <p:cNvSpPr/>
            <p:nvPr/>
          </p:nvSpPr>
          <p:spPr>
            <a:xfrm flipH="1">
              <a:off x="7985600" y="1020051"/>
              <a:ext cx="204854" cy="118113"/>
            </a:xfrm>
            <a:custGeom>
              <a:avLst/>
              <a:gdLst/>
              <a:ahLst/>
              <a:cxnLst/>
              <a:rect l="l" t="t" r="r" b="b"/>
              <a:pathLst>
                <a:path w="2168" h="1250" extrusionOk="0">
                  <a:moveTo>
                    <a:pt x="1506" y="0"/>
                  </a:moveTo>
                  <a:cubicBezTo>
                    <a:pt x="1376" y="0"/>
                    <a:pt x="1238" y="28"/>
                    <a:pt x="1093" y="84"/>
                  </a:cubicBezTo>
                  <a:cubicBezTo>
                    <a:pt x="689" y="252"/>
                    <a:pt x="387" y="555"/>
                    <a:pt x="152" y="924"/>
                  </a:cubicBezTo>
                  <a:cubicBezTo>
                    <a:pt x="101" y="1008"/>
                    <a:pt x="68" y="1092"/>
                    <a:pt x="1" y="1176"/>
                  </a:cubicBezTo>
                  <a:cubicBezTo>
                    <a:pt x="9" y="1185"/>
                    <a:pt x="22" y="1189"/>
                    <a:pt x="34" y="1189"/>
                  </a:cubicBezTo>
                  <a:cubicBezTo>
                    <a:pt x="47" y="1189"/>
                    <a:pt x="59" y="1185"/>
                    <a:pt x="68" y="1176"/>
                  </a:cubicBezTo>
                  <a:cubicBezTo>
                    <a:pt x="85" y="1143"/>
                    <a:pt x="101" y="1126"/>
                    <a:pt x="118" y="1092"/>
                  </a:cubicBezTo>
                  <a:lnTo>
                    <a:pt x="118" y="1092"/>
                  </a:lnTo>
                  <a:cubicBezTo>
                    <a:pt x="118" y="1109"/>
                    <a:pt x="118" y="1126"/>
                    <a:pt x="101" y="1143"/>
                  </a:cubicBezTo>
                  <a:cubicBezTo>
                    <a:pt x="101" y="1159"/>
                    <a:pt x="101" y="1159"/>
                    <a:pt x="101" y="1159"/>
                  </a:cubicBezTo>
                  <a:cubicBezTo>
                    <a:pt x="68" y="1159"/>
                    <a:pt x="68" y="1193"/>
                    <a:pt x="68" y="1210"/>
                  </a:cubicBezTo>
                  <a:cubicBezTo>
                    <a:pt x="68" y="1234"/>
                    <a:pt x="95" y="1250"/>
                    <a:pt x="116" y="1250"/>
                  </a:cubicBezTo>
                  <a:cubicBezTo>
                    <a:pt x="124" y="1250"/>
                    <a:pt x="130" y="1248"/>
                    <a:pt x="135" y="1243"/>
                  </a:cubicBezTo>
                  <a:lnTo>
                    <a:pt x="152" y="1243"/>
                  </a:lnTo>
                  <a:lnTo>
                    <a:pt x="152" y="1227"/>
                  </a:lnTo>
                  <a:cubicBezTo>
                    <a:pt x="219" y="1193"/>
                    <a:pt x="269" y="1109"/>
                    <a:pt x="303" y="1042"/>
                  </a:cubicBezTo>
                  <a:cubicBezTo>
                    <a:pt x="370" y="975"/>
                    <a:pt x="437" y="907"/>
                    <a:pt x="505" y="840"/>
                  </a:cubicBezTo>
                  <a:cubicBezTo>
                    <a:pt x="656" y="706"/>
                    <a:pt x="824" y="639"/>
                    <a:pt x="1009" y="538"/>
                  </a:cubicBezTo>
                  <a:cubicBezTo>
                    <a:pt x="1193" y="454"/>
                    <a:pt x="1378" y="387"/>
                    <a:pt x="1580" y="370"/>
                  </a:cubicBezTo>
                  <a:lnTo>
                    <a:pt x="1647" y="370"/>
                  </a:lnTo>
                  <a:cubicBezTo>
                    <a:pt x="1765" y="353"/>
                    <a:pt x="1882" y="353"/>
                    <a:pt x="2000" y="353"/>
                  </a:cubicBezTo>
                  <a:lnTo>
                    <a:pt x="2101" y="353"/>
                  </a:lnTo>
                  <a:cubicBezTo>
                    <a:pt x="2134" y="353"/>
                    <a:pt x="2151" y="353"/>
                    <a:pt x="2168" y="336"/>
                  </a:cubicBezTo>
                  <a:cubicBezTo>
                    <a:pt x="1989" y="112"/>
                    <a:pt x="1765" y="0"/>
                    <a:pt x="1506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" name="Google Shape;1972;p30"/>
            <p:cNvSpPr/>
            <p:nvPr/>
          </p:nvSpPr>
          <p:spPr>
            <a:xfrm flipH="1">
              <a:off x="8461829" y="1100935"/>
              <a:ext cx="211280" cy="221012"/>
            </a:xfrm>
            <a:custGeom>
              <a:avLst/>
              <a:gdLst/>
              <a:ahLst/>
              <a:cxnLst/>
              <a:rect l="l" t="t" r="r" b="b"/>
              <a:pathLst>
                <a:path w="2236" h="2339" extrusionOk="0">
                  <a:moveTo>
                    <a:pt x="219" y="1"/>
                  </a:moveTo>
                  <a:cubicBezTo>
                    <a:pt x="152" y="68"/>
                    <a:pt x="118" y="135"/>
                    <a:pt x="102" y="219"/>
                  </a:cubicBezTo>
                  <a:cubicBezTo>
                    <a:pt x="85" y="219"/>
                    <a:pt x="85" y="236"/>
                    <a:pt x="68" y="253"/>
                  </a:cubicBezTo>
                  <a:cubicBezTo>
                    <a:pt x="1" y="320"/>
                    <a:pt x="1" y="438"/>
                    <a:pt x="1" y="539"/>
                  </a:cubicBezTo>
                  <a:cubicBezTo>
                    <a:pt x="1" y="656"/>
                    <a:pt x="18" y="757"/>
                    <a:pt x="34" y="875"/>
                  </a:cubicBezTo>
                  <a:cubicBezTo>
                    <a:pt x="51" y="925"/>
                    <a:pt x="51" y="975"/>
                    <a:pt x="68" y="1026"/>
                  </a:cubicBezTo>
                  <a:cubicBezTo>
                    <a:pt x="68" y="1026"/>
                    <a:pt x="68" y="1026"/>
                    <a:pt x="68" y="1043"/>
                  </a:cubicBezTo>
                  <a:cubicBezTo>
                    <a:pt x="186" y="1227"/>
                    <a:pt x="303" y="1429"/>
                    <a:pt x="421" y="1614"/>
                  </a:cubicBezTo>
                  <a:cubicBezTo>
                    <a:pt x="589" y="1883"/>
                    <a:pt x="824" y="2101"/>
                    <a:pt x="1110" y="2252"/>
                  </a:cubicBezTo>
                  <a:cubicBezTo>
                    <a:pt x="1205" y="2304"/>
                    <a:pt x="1305" y="2339"/>
                    <a:pt x="1405" y="2339"/>
                  </a:cubicBezTo>
                  <a:cubicBezTo>
                    <a:pt x="1498" y="2339"/>
                    <a:pt x="1592" y="2309"/>
                    <a:pt x="1681" y="2236"/>
                  </a:cubicBezTo>
                  <a:cubicBezTo>
                    <a:pt x="1866" y="2101"/>
                    <a:pt x="2051" y="1967"/>
                    <a:pt x="2235" y="1832"/>
                  </a:cubicBezTo>
                  <a:cubicBezTo>
                    <a:pt x="2235" y="1816"/>
                    <a:pt x="2219" y="1816"/>
                    <a:pt x="2219" y="1816"/>
                  </a:cubicBezTo>
                  <a:cubicBezTo>
                    <a:pt x="2185" y="1816"/>
                    <a:pt x="2135" y="1799"/>
                    <a:pt x="2101" y="1799"/>
                  </a:cubicBezTo>
                  <a:cubicBezTo>
                    <a:pt x="2034" y="1782"/>
                    <a:pt x="1950" y="1765"/>
                    <a:pt x="1883" y="1748"/>
                  </a:cubicBezTo>
                  <a:cubicBezTo>
                    <a:pt x="1832" y="1732"/>
                    <a:pt x="1782" y="1715"/>
                    <a:pt x="1748" y="1698"/>
                  </a:cubicBezTo>
                  <a:cubicBezTo>
                    <a:pt x="1446" y="1614"/>
                    <a:pt x="1160" y="1463"/>
                    <a:pt x="891" y="1278"/>
                  </a:cubicBezTo>
                  <a:cubicBezTo>
                    <a:pt x="858" y="1261"/>
                    <a:pt x="824" y="1227"/>
                    <a:pt x="790" y="1211"/>
                  </a:cubicBezTo>
                  <a:cubicBezTo>
                    <a:pt x="757" y="1160"/>
                    <a:pt x="706" y="1127"/>
                    <a:pt x="673" y="1093"/>
                  </a:cubicBezTo>
                  <a:cubicBezTo>
                    <a:pt x="572" y="992"/>
                    <a:pt x="471" y="891"/>
                    <a:pt x="404" y="774"/>
                  </a:cubicBezTo>
                  <a:cubicBezTo>
                    <a:pt x="354" y="707"/>
                    <a:pt x="303" y="623"/>
                    <a:pt x="253" y="539"/>
                  </a:cubicBezTo>
                  <a:cubicBezTo>
                    <a:pt x="253" y="539"/>
                    <a:pt x="253" y="522"/>
                    <a:pt x="253" y="505"/>
                  </a:cubicBezTo>
                  <a:cubicBezTo>
                    <a:pt x="253" y="421"/>
                    <a:pt x="270" y="303"/>
                    <a:pt x="219" y="236"/>
                  </a:cubicBezTo>
                  <a:cubicBezTo>
                    <a:pt x="202" y="219"/>
                    <a:pt x="202" y="203"/>
                    <a:pt x="186" y="203"/>
                  </a:cubicBezTo>
                  <a:cubicBezTo>
                    <a:pt x="186" y="186"/>
                    <a:pt x="186" y="186"/>
                    <a:pt x="186" y="169"/>
                  </a:cubicBezTo>
                  <a:cubicBezTo>
                    <a:pt x="186" y="119"/>
                    <a:pt x="202" y="68"/>
                    <a:pt x="236" y="18"/>
                  </a:cubicBezTo>
                  <a:cubicBezTo>
                    <a:pt x="236" y="1"/>
                    <a:pt x="219" y="1"/>
                    <a:pt x="219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" name="Google Shape;1973;p30"/>
            <p:cNvSpPr/>
            <p:nvPr/>
          </p:nvSpPr>
          <p:spPr>
            <a:xfrm flipH="1">
              <a:off x="8399938" y="1083643"/>
              <a:ext cx="142963" cy="61891"/>
            </a:xfrm>
            <a:custGeom>
              <a:avLst/>
              <a:gdLst/>
              <a:ahLst/>
              <a:cxnLst/>
              <a:rect l="l" t="t" r="r" b="b"/>
              <a:pathLst>
                <a:path w="1513" h="655" extrusionOk="0">
                  <a:moveTo>
                    <a:pt x="998" y="0"/>
                  </a:moveTo>
                  <a:cubicBezTo>
                    <a:pt x="954" y="0"/>
                    <a:pt x="907" y="6"/>
                    <a:pt x="857" y="16"/>
                  </a:cubicBezTo>
                  <a:cubicBezTo>
                    <a:pt x="790" y="33"/>
                    <a:pt x="723" y="50"/>
                    <a:pt x="656" y="83"/>
                  </a:cubicBezTo>
                  <a:cubicBezTo>
                    <a:pt x="521" y="134"/>
                    <a:pt x="404" y="201"/>
                    <a:pt x="286" y="285"/>
                  </a:cubicBezTo>
                  <a:cubicBezTo>
                    <a:pt x="253" y="318"/>
                    <a:pt x="236" y="335"/>
                    <a:pt x="202" y="369"/>
                  </a:cubicBezTo>
                  <a:cubicBezTo>
                    <a:pt x="185" y="386"/>
                    <a:pt x="152" y="419"/>
                    <a:pt x="135" y="436"/>
                  </a:cubicBezTo>
                  <a:cubicBezTo>
                    <a:pt x="85" y="503"/>
                    <a:pt x="51" y="554"/>
                    <a:pt x="17" y="621"/>
                  </a:cubicBezTo>
                  <a:cubicBezTo>
                    <a:pt x="1" y="638"/>
                    <a:pt x="17" y="654"/>
                    <a:pt x="34" y="654"/>
                  </a:cubicBezTo>
                  <a:cubicBezTo>
                    <a:pt x="85" y="621"/>
                    <a:pt x="135" y="587"/>
                    <a:pt x="185" y="570"/>
                  </a:cubicBezTo>
                  <a:lnTo>
                    <a:pt x="353" y="486"/>
                  </a:lnTo>
                  <a:cubicBezTo>
                    <a:pt x="471" y="436"/>
                    <a:pt x="589" y="402"/>
                    <a:pt x="706" y="386"/>
                  </a:cubicBezTo>
                  <a:cubicBezTo>
                    <a:pt x="757" y="369"/>
                    <a:pt x="811" y="365"/>
                    <a:pt x="866" y="365"/>
                  </a:cubicBezTo>
                  <a:cubicBezTo>
                    <a:pt x="920" y="365"/>
                    <a:pt x="975" y="369"/>
                    <a:pt x="1025" y="369"/>
                  </a:cubicBezTo>
                  <a:cubicBezTo>
                    <a:pt x="1126" y="369"/>
                    <a:pt x="1210" y="386"/>
                    <a:pt x="1277" y="436"/>
                  </a:cubicBezTo>
                  <a:cubicBezTo>
                    <a:pt x="1311" y="470"/>
                    <a:pt x="1345" y="486"/>
                    <a:pt x="1395" y="486"/>
                  </a:cubicBezTo>
                  <a:cubicBezTo>
                    <a:pt x="1404" y="491"/>
                    <a:pt x="1414" y="493"/>
                    <a:pt x="1425" y="493"/>
                  </a:cubicBezTo>
                  <a:cubicBezTo>
                    <a:pt x="1455" y="493"/>
                    <a:pt x="1488" y="477"/>
                    <a:pt x="1513" y="453"/>
                  </a:cubicBezTo>
                  <a:cubicBezTo>
                    <a:pt x="1413" y="155"/>
                    <a:pt x="1242" y="0"/>
                    <a:pt x="998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" name="Google Shape;1974;p30"/>
            <p:cNvSpPr/>
            <p:nvPr/>
          </p:nvSpPr>
          <p:spPr>
            <a:xfrm flipH="1">
              <a:off x="8833363" y="1154983"/>
              <a:ext cx="58773" cy="52442"/>
            </a:xfrm>
            <a:custGeom>
              <a:avLst/>
              <a:gdLst/>
              <a:ahLst/>
              <a:cxnLst/>
              <a:rect l="l" t="t" r="r" b="b"/>
              <a:pathLst>
                <a:path w="622" h="555" extrusionOk="0">
                  <a:moveTo>
                    <a:pt x="101" y="0"/>
                  </a:moveTo>
                  <a:cubicBezTo>
                    <a:pt x="84" y="17"/>
                    <a:pt x="67" y="34"/>
                    <a:pt x="51" y="51"/>
                  </a:cubicBezTo>
                  <a:cubicBezTo>
                    <a:pt x="17" y="67"/>
                    <a:pt x="17" y="101"/>
                    <a:pt x="17" y="135"/>
                  </a:cubicBezTo>
                  <a:cubicBezTo>
                    <a:pt x="0" y="185"/>
                    <a:pt x="17" y="252"/>
                    <a:pt x="34" y="303"/>
                  </a:cubicBezTo>
                  <a:cubicBezTo>
                    <a:pt x="84" y="437"/>
                    <a:pt x="185" y="521"/>
                    <a:pt x="319" y="555"/>
                  </a:cubicBezTo>
                  <a:lnTo>
                    <a:pt x="370" y="555"/>
                  </a:lnTo>
                  <a:cubicBezTo>
                    <a:pt x="487" y="538"/>
                    <a:pt x="571" y="487"/>
                    <a:pt x="622" y="420"/>
                  </a:cubicBezTo>
                  <a:cubicBezTo>
                    <a:pt x="605" y="387"/>
                    <a:pt x="571" y="370"/>
                    <a:pt x="538" y="353"/>
                  </a:cubicBezTo>
                  <a:lnTo>
                    <a:pt x="471" y="353"/>
                  </a:lnTo>
                  <a:cubicBezTo>
                    <a:pt x="454" y="370"/>
                    <a:pt x="454" y="370"/>
                    <a:pt x="437" y="370"/>
                  </a:cubicBezTo>
                  <a:lnTo>
                    <a:pt x="303" y="370"/>
                  </a:lnTo>
                  <a:cubicBezTo>
                    <a:pt x="286" y="353"/>
                    <a:pt x="269" y="353"/>
                    <a:pt x="252" y="353"/>
                  </a:cubicBezTo>
                  <a:cubicBezTo>
                    <a:pt x="252" y="336"/>
                    <a:pt x="252" y="336"/>
                    <a:pt x="252" y="336"/>
                  </a:cubicBezTo>
                  <a:lnTo>
                    <a:pt x="219" y="336"/>
                  </a:lnTo>
                  <a:cubicBezTo>
                    <a:pt x="219" y="319"/>
                    <a:pt x="202" y="319"/>
                    <a:pt x="202" y="319"/>
                  </a:cubicBezTo>
                  <a:cubicBezTo>
                    <a:pt x="202" y="319"/>
                    <a:pt x="202" y="319"/>
                    <a:pt x="202" y="303"/>
                  </a:cubicBezTo>
                  <a:cubicBezTo>
                    <a:pt x="151" y="269"/>
                    <a:pt x="135" y="235"/>
                    <a:pt x="118" y="168"/>
                  </a:cubicBezTo>
                  <a:cubicBezTo>
                    <a:pt x="118" y="151"/>
                    <a:pt x="118" y="135"/>
                    <a:pt x="118" y="118"/>
                  </a:cubicBezTo>
                  <a:lnTo>
                    <a:pt x="118" y="101"/>
                  </a:lnTo>
                  <a:cubicBezTo>
                    <a:pt x="118" y="67"/>
                    <a:pt x="101" y="34"/>
                    <a:pt x="118" y="17"/>
                  </a:cubicBezTo>
                  <a:cubicBezTo>
                    <a:pt x="118" y="0"/>
                    <a:pt x="101" y="0"/>
                    <a:pt x="101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" name="Google Shape;1975;p30"/>
            <p:cNvSpPr/>
            <p:nvPr/>
          </p:nvSpPr>
          <p:spPr>
            <a:xfrm flipH="1">
              <a:off x="8984169" y="1185125"/>
              <a:ext cx="1701" cy="94"/>
            </a:xfrm>
            <a:custGeom>
              <a:avLst/>
              <a:gdLst/>
              <a:ahLst/>
              <a:cxnLst/>
              <a:rect l="l" t="t" r="r" b="b"/>
              <a:pathLst>
                <a:path w="18" h="1" extrusionOk="0">
                  <a:moveTo>
                    <a:pt x="18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8" y="0"/>
                    <a:pt x="18" y="0"/>
                  </a:cubicBezTo>
                  <a:close/>
                </a:path>
              </a:pathLst>
            </a:custGeom>
            <a:solidFill>
              <a:srgbClr val="9327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" name="Google Shape;1976;p30"/>
            <p:cNvSpPr/>
            <p:nvPr/>
          </p:nvSpPr>
          <p:spPr>
            <a:xfrm flipH="1">
              <a:off x="8954027" y="1164526"/>
              <a:ext cx="47717" cy="50836"/>
            </a:xfrm>
            <a:custGeom>
              <a:avLst/>
              <a:gdLst/>
              <a:ahLst/>
              <a:cxnLst/>
              <a:rect l="l" t="t" r="r" b="b"/>
              <a:pathLst>
                <a:path w="505" h="538" extrusionOk="0">
                  <a:moveTo>
                    <a:pt x="152" y="0"/>
                  </a:moveTo>
                  <a:cubicBezTo>
                    <a:pt x="51" y="34"/>
                    <a:pt x="1" y="101"/>
                    <a:pt x="1" y="235"/>
                  </a:cubicBezTo>
                  <a:cubicBezTo>
                    <a:pt x="1" y="403"/>
                    <a:pt x="118" y="538"/>
                    <a:pt x="270" y="538"/>
                  </a:cubicBezTo>
                  <a:cubicBezTo>
                    <a:pt x="370" y="538"/>
                    <a:pt x="471" y="470"/>
                    <a:pt x="505" y="386"/>
                  </a:cubicBezTo>
                  <a:cubicBezTo>
                    <a:pt x="488" y="353"/>
                    <a:pt x="454" y="336"/>
                    <a:pt x="421" y="319"/>
                  </a:cubicBezTo>
                  <a:cubicBezTo>
                    <a:pt x="421" y="319"/>
                    <a:pt x="404" y="302"/>
                    <a:pt x="387" y="302"/>
                  </a:cubicBezTo>
                  <a:lnTo>
                    <a:pt x="303" y="302"/>
                  </a:lnTo>
                  <a:cubicBezTo>
                    <a:pt x="286" y="286"/>
                    <a:pt x="270" y="286"/>
                    <a:pt x="236" y="286"/>
                  </a:cubicBezTo>
                  <a:cubicBezTo>
                    <a:pt x="236" y="269"/>
                    <a:pt x="219" y="269"/>
                    <a:pt x="202" y="269"/>
                  </a:cubicBezTo>
                  <a:cubicBezTo>
                    <a:pt x="202" y="252"/>
                    <a:pt x="202" y="252"/>
                    <a:pt x="186" y="252"/>
                  </a:cubicBezTo>
                  <a:lnTo>
                    <a:pt x="186" y="218"/>
                  </a:lnTo>
                  <a:lnTo>
                    <a:pt x="169" y="218"/>
                  </a:lnTo>
                  <a:cubicBezTo>
                    <a:pt x="169" y="202"/>
                    <a:pt x="169" y="185"/>
                    <a:pt x="152" y="168"/>
                  </a:cubicBezTo>
                  <a:lnTo>
                    <a:pt x="152" y="151"/>
                  </a:lnTo>
                  <a:lnTo>
                    <a:pt x="152" y="134"/>
                  </a:lnTo>
                  <a:cubicBezTo>
                    <a:pt x="152" y="134"/>
                    <a:pt x="152" y="134"/>
                    <a:pt x="152" y="118"/>
                  </a:cubicBezTo>
                  <a:lnTo>
                    <a:pt x="152" y="101"/>
                  </a:lnTo>
                  <a:cubicBezTo>
                    <a:pt x="152" y="84"/>
                    <a:pt x="152" y="67"/>
                    <a:pt x="152" y="67"/>
                  </a:cubicBezTo>
                  <a:lnTo>
                    <a:pt x="152" y="50"/>
                  </a:lnTo>
                  <a:lnTo>
                    <a:pt x="169" y="50"/>
                  </a:lnTo>
                  <a:cubicBezTo>
                    <a:pt x="186" y="17"/>
                    <a:pt x="169" y="0"/>
                    <a:pt x="152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" name="Google Shape;1977;p30"/>
            <p:cNvSpPr/>
            <p:nvPr/>
          </p:nvSpPr>
          <p:spPr>
            <a:xfrm flipH="1">
              <a:off x="9074690" y="1145439"/>
              <a:ext cx="1606" cy="1701"/>
            </a:xfrm>
            <a:custGeom>
              <a:avLst/>
              <a:gdLst/>
              <a:ahLst/>
              <a:cxnLst/>
              <a:rect l="l" t="t" r="r" b="b"/>
              <a:pathLst>
                <a:path w="17" h="18" extrusionOk="0">
                  <a:moveTo>
                    <a:pt x="0" y="0"/>
                  </a:moveTo>
                  <a:cubicBezTo>
                    <a:pt x="0" y="17"/>
                    <a:pt x="0" y="17"/>
                    <a:pt x="17" y="17"/>
                  </a:cubicBezTo>
                  <a:cubicBezTo>
                    <a:pt x="0" y="17"/>
                    <a:pt x="0" y="1"/>
                    <a:pt x="0" y="0"/>
                  </a:cubicBezTo>
                  <a:close/>
                </a:path>
              </a:pathLst>
            </a:custGeom>
            <a:solidFill>
              <a:srgbClr val="9327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" name="Google Shape;1978;p30"/>
            <p:cNvSpPr/>
            <p:nvPr/>
          </p:nvSpPr>
          <p:spPr>
            <a:xfrm flipH="1">
              <a:off x="9049273" y="1104147"/>
              <a:ext cx="60379" cy="60474"/>
            </a:xfrm>
            <a:custGeom>
              <a:avLst/>
              <a:gdLst/>
              <a:ahLst/>
              <a:cxnLst/>
              <a:rect l="l" t="t" r="r" b="b"/>
              <a:pathLst>
                <a:path w="639" h="640" extrusionOk="0">
                  <a:moveTo>
                    <a:pt x="151" y="1"/>
                  </a:moveTo>
                  <a:cubicBezTo>
                    <a:pt x="67" y="51"/>
                    <a:pt x="0" y="152"/>
                    <a:pt x="0" y="269"/>
                  </a:cubicBezTo>
                  <a:cubicBezTo>
                    <a:pt x="0" y="471"/>
                    <a:pt x="168" y="639"/>
                    <a:pt x="370" y="639"/>
                  </a:cubicBezTo>
                  <a:cubicBezTo>
                    <a:pt x="488" y="639"/>
                    <a:pt x="588" y="589"/>
                    <a:pt x="639" y="505"/>
                  </a:cubicBezTo>
                  <a:cubicBezTo>
                    <a:pt x="605" y="488"/>
                    <a:pt x="572" y="488"/>
                    <a:pt x="521" y="488"/>
                  </a:cubicBezTo>
                  <a:lnTo>
                    <a:pt x="488" y="488"/>
                  </a:lnTo>
                  <a:cubicBezTo>
                    <a:pt x="488" y="488"/>
                    <a:pt x="488" y="471"/>
                    <a:pt x="488" y="471"/>
                  </a:cubicBezTo>
                  <a:lnTo>
                    <a:pt x="437" y="471"/>
                  </a:lnTo>
                  <a:cubicBezTo>
                    <a:pt x="404" y="471"/>
                    <a:pt x="387" y="454"/>
                    <a:pt x="370" y="454"/>
                  </a:cubicBezTo>
                  <a:lnTo>
                    <a:pt x="353" y="454"/>
                  </a:lnTo>
                  <a:cubicBezTo>
                    <a:pt x="353" y="437"/>
                    <a:pt x="353" y="437"/>
                    <a:pt x="353" y="437"/>
                  </a:cubicBezTo>
                  <a:lnTo>
                    <a:pt x="336" y="437"/>
                  </a:lnTo>
                  <a:cubicBezTo>
                    <a:pt x="336" y="437"/>
                    <a:pt x="303" y="404"/>
                    <a:pt x="286" y="404"/>
                  </a:cubicBezTo>
                  <a:cubicBezTo>
                    <a:pt x="269" y="387"/>
                    <a:pt x="269" y="387"/>
                    <a:pt x="269" y="387"/>
                  </a:cubicBezTo>
                  <a:cubicBezTo>
                    <a:pt x="252" y="387"/>
                    <a:pt x="252" y="370"/>
                    <a:pt x="252" y="370"/>
                  </a:cubicBezTo>
                  <a:cubicBezTo>
                    <a:pt x="252" y="370"/>
                    <a:pt x="252" y="370"/>
                    <a:pt x="252" y="353"/>
                  </a:cubicBezTo>
                  <a:lnTo>
                    <a:pt x="235" y="337"/>
                  </a:lnTo>
                  <a:cubicBezTo>
                    <a:pt x="235" y="337"/>
                    <a:pt x="235" y="337"/>
                    <a:pt x="219" y="320"/>
                  </a:cubicBezTo>
                  <a:lnTo>
                    <a:pt x="219" y="303"/>
                  </a:lnTo>
                  <a:cubicBezTo>
                    <a:pt x="219" y="303"/>
                    <a:pt x="219" y="286"/>
                    <a:pt x="219" y="286"/>
                  </a:cubicBezTo>
                  <a:cubicBezTo>
                    <a:pt x="219" y="269"/>
                    <a:pt x="219" y="269"/>
                    <a:pt x="219" y="269"/>
                  </a:cubicBezTo>
                  <a:cubicBezTo>
                    <a:pt x="219" y="253"/>
                    <a:pt x="202" y="253"/>
                    <a:pt x="202" y="253"/>
                  </a:cubicBezTo>
                  <a:cubicBezTo>
                    <a:pt x="202" y="236"/>
                    <a:pt x="202" y="236"/>
                    <a:pt x="202" y="219"/>
                  </a:cubicBezTo>
                  <a:lnTo>
                    <a:pt x="202" y="202"/>
                  </a:lnTo>
                  <a:cubicBezTo>
                    <a:pt x="202" y="185"/>
                    <a:pt x="202" y="185"/>
                    <a:pt x="202" y="169"/>
                  </a:cubicBezTo>
                  <a:cubicBezTo>
                    <a:pt x="202" y="152"/>
                    <a:pt x="202" y="152"/>
                    <a:pt x="219" y="135"/>
                  </a:cubicBezTo>
                  <a:cubicBezTo>
                    <a:pt x="219" y="135"/>
                    <a:pt x="219" y="135"/>
                    <a:pt x="219" y="118"/>
                  </a:cubicBezTo>
                  <a:cubicBezTo>
                    <a:pt x="235" y="101"/>
                    <a:pt x="235" y="85"/>
                    <a:pt x="235" y="68"/>
                  </a:cubicBezTo>
                  <a:cubicBezTo>
                    <a:pt x="235" y="51"/>
                    <a:pt x="235" y="51"/>
                    <a:pt x="235" y="34"/>
                  </a:cubicBezTo>
                  <a:cubicBezTo>
                    <a:pt x="235" y="17"/>
                    <a:pt x="235" y="1"/>
                    <a:pt x="219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" name="Google Shape;1979;p30"/>
            <p:cNvSpPr/>
            <p:nvPr/>
          </p:nvSpPr>
          <p:spPr>
            <a:xfrm flipH="1">
              <a:off x="9127037" y="1081942"/>
              <a:ext cx="438245" cy="158838"/>
            </a:xfrm>
            <a:custGeom>
              <a:avLst/>
              <a:gdLst/>
              <a:ahLst/>
              <a:cxnLst/>
              <a:rect l="l" t="t" r="r" b="b"/>
              <a:pathLst>
                <a:path w="4638" h="1681" extrusionOk="0">
                  <a:moveTo>
                    <a:pt x="185" y="0"/>
                  </a:moveTo>
                  <a:cubicBezTo>
                    <a:pt x="168" y="0"/>
                    <a:pt x="151" y="0"/>
                    <a:pt x="135" y="17"/>
                  </a:cubicBezTo>
                  <a:cubicBezTo>
                    <a:pt x="84" y="51"/>
                    <a:pt x="34" y="84"/>
                    <a:pt x="0" y="118"/>
                  </a:cubicBezTo>
                  <a:cubicBezTo>
                    <a:pt x="17" y="168"/>
                    <a:pt x="34" y="236"/>
                    <a:pt x="67" y="286"/>
                  </a:cubicBezTo>
                  <a:cubicBezTo>
                    <a:pt x="84" y="303"/>
                    <a:pt x="84" y="336"/>
                    <a:pt x="101" y="353"/>
                  </a:cubicBezTo>
                  <a:cubicBezTo>
                    <a:pt x="168" y="437"/>
                    <a:pt x="235" y="521"/>
                    <a:pt x="303" y="555"/>
                  </a:cubicBezTo>
                  <a:cubicBezTo>
                    <a:pt x="303" y="555"/>
                    <a:pt x="319" y="572"/>
                    <a:pt x="319" y="572"/>
                  </a:cubicBezTo>
                  <a:cubicBezTo>
                    <a:pt x="431" y="616"/>
                    <a:pt x="551" y="631"/>
                    <a:pt x="673" y="631"/>
                  </a:cubicBezTo>
                  <a:cubicBezTo>
                    <a:pt x="734" y="631"/>
                    <a:pt x="795" y="628"/>
                    <a:pt x="857" y="622"/>
                  </a:cubicBezTo>
                  <a:lnTo>
                    <a:pt x="874" y="622"/>
                  </a:lnTo>
                  <a:cubicBezTo>
                    <a:pt x="1008" y="605"/>
                    <a:pt x="1126" y="588"/>
                    <a:pt x="1260" y="588"/>
                  </a:cubicBezTo>
                  <a:cubicBezTo>
                    <a:pt x="1630" y="588"/>
                    <a:pt x="2000" y="689"/>
                    <a:pt x="2336" y="824"/>
                  </a:cubicBezTo>
                  <a:lnTo>
                    <a:pt x="2369" y="824"/>
                  </a:lnTo>
                  <a:cubicBezTo>
                    <a:pt x="2688" y="924"/>
                    <a:pt x="3008" y="1025"/>
                    <a:pt x="3327" y="1176"/>
                  </a:cubicBezTo>
                  <a:cubicBezTo>
                    <a:pt x="3764" y="1361"/>
                    <a:pt x="4201" y="1546"/>
                    <a:pt x="4637" y="1681"/>
                  </a:cubicBezTo>
                  <a:cubicBezTo>
                    <a:pt x="4201" y="1496"/>
                    <a:pt x="3797" y="1294"/>
                    <a:pt x="3394" y="1059"/>
                  </a:cubicBezTo>
                  <a:lnTo>
                    <a:pt x="3377" y="1059"/>
                  </a:lnTo>
                  <a:cubicBezTo>
                    <a:pt x="3260" y="992"/>
                    <a:pt x="3125" y="924"/>
                    <a:pt x="3008" y="840"/>
                  </a:cubicBezTo>
                  <a:cubicBezTo>
                    <a:pt x="2537" y="572"/>
                    <a:pt x="2050" y="336"/>
                    <a:pt x="1495" y="269"/>
                  </a:cubicBezTo>
                  <a:cubicBezTo>
                    <a:pt x="1470" y="267"/>
                    <a:pt x="1442" y="266"/>
                    <a:pt x="1412" y="266"/>
                  </a:cubicBezTo>
                  <a:cubicBezTo>
                    <a:pt x="1227" y="266"/>
                    <a:pt x="967" y="308"/>
                    <a:pt x="733" y="308"/>
                  </a:cubicBezTo>
                  <a:cubicBezTo>
                    <a:pt x="510" y="308"/>
                    <a:pt x="309" y="269"/>
                    <a:pt x="219" y="118"/>
                  </a:cubicBezTo>
                  <a:cubicBezTo>
                    <a:pt x="202" y="84"/>
                    <a:pt x="185" y="51"/>
                    <a:pt x="185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" name="Google Shape;1980;p30"/>
            <p:cNvSpPr/>
            <p:nvPr/>
          </p:nvSpPr>
          <p:spPr>
            <a:xfrm flipH="1">
              <a:off x="9328679" y="1135896"/>
              <a:ext cx="338274" cy="61985"/>
            </a:xfrm>
            <a:custGeom>
              <a:avLst/>
              <a:gdLst/>
              <a:ahLst/>
              <a:cxnLst/>
              <a:rect l="l" t="t" r="r" b="b"/>
              <a:pathLst>
                <a:path w="3580" h="656" extrusionOk="0">
                  <a:moveTo>
                    <a:pt x="135" y="1"/>
                  </a:moveTo>
                  <a:cubicBezTo>
                    <a:pt x="134" y="4"/>
                    <a:pt x="134" y="7"/>
                    <a:pt x="133" y="10"/>
                  </a:cubicBezTo>
                  <a:lnTo>
                    <a:pt x="133" y="10"/>
                  </a:lnTo>
                  <a:cubicBezTo>
                    <a:pt x="134" y="7"/>
                    <a:pt x="135" y="4"/>
                    <a:pt x="135" y="1"/>
                  </a:cubicBezTo>
                  <a:close/>
                  <a:moveTo>
                    <a:pt x="133" y="10"/>
                  </a:moveTo>
                  <a:cubicBezTo>
                    <a:pt x="128" y="17"/>
                    <a:pt x="118" y="17"/>
                    <a:pt x="118" y="17"/>
                  </a:cubicBezTo>
                  <a:cubicBezTo>
                    <a:pt x="1" y="202"/>
                    <a:pt x="102" y="437"/>
                    <a:pt x="286" y="555"/>
                  </a:cubicBezTo>
                  <a:cubicBezTo>
                    <a:pt x="286" y="555"/>
                    <a:pt x="286" y="572"/>
                    <a:pt x="303" y="572"/>
                  </a:cubicBezTo>
                  <a:cubicBezTo>
                    <a:pt x="337" y="572"/>
                    <a:pt x="354" y="589"/>
                    <a:pt x="387" y="589"/>
                  </a:cubicBezTo>
                  <a:cubicBezTo>
                    <a:pt x="518" y="601"/>
                    <a:pt x="649" y="612"/>
                    <a:pt x="779" y="612"/>
                  </a:cubicBezTo>
                  <a:cubicBezTo>
                    <a:pt x="833" y="612"/>
                    <a:pt x="888" y="610"/>
                    <a:pt x="942" y="605"/>
                  </a:cubicBezTo>
                  <a:cubicBezTo>
                    <a:pt x="1513" y="589"/>
                    <a:pt x="2067" y="555"/>
                    <a:pt x="2639" y="538"/>
                  </a:cubicBezTo>
                  <a:cubicBezTo>
                    <a:pt x="2949" y="538"/>
                    <a:pt x="3260" y="570"/>
                    <a:pt x="3555" y="649"/>
                  </a:cubicBezTo>
                  <a:lnTo>
                    <a:pt x="3555" y="649"/>
                  </a:lnTo>
                  <a:cubicBezTo>
                    <a:pt x="3438" y="553"/>
                    <a:pt x="3274" y="503"/>
                    <a:pt x="3126" y="437"/>
                  </a:cubicBezTo>
                  <a:cubicBezTo>
                    <a:pt x="2824" y="337"/>
                    <a:pt x="2487" y="286"/>
                    <a:pt x="2151" y="286"/>
                  </a:cubicBezTo>
                  <a:cubicBezTo>
                    <a:pt x="2000" y="286"/>
                    <a:pt x="1866" y="303"/>
                    <a:pt x="1731" y="337"/>
                  </a:cubicBezTo>
                  <a:cubicBezTo>
                    <a:pt x="1530" y="353"/>
                    <a:pt x="1311" y="404"/>
                    <a:pt x="1110" y="437"/>
                  </a:cubicBezTo>
                  <a:cubicBezTo>
                    <a:pt x="979" y="461"/>
                    <a:pt x="832" y="485"/>
                    <a:pt x="685" y="485"/>
                  </a:cubicBezTo>
                  <a:cubicBezTo>
                    <a:pt x="624" y="485"/>
                    <a:pt x="564" y="481"/>
                    <a:pt x="505" y="471"/>
                  </a:cubicBezTo>
                  <a:cubicBezTo>
                    <a:pt x="337" y="437"/>
                    <a:pt x="169" y="337"/>
                    <a:pt x="118" y="185"/>
                  </a:cubicBezTo>
                  <a:lnTo>
                    <a:pt x="118" y="169"/>
                  </a:lnTo>
                  <a:cubicBezTo>
                    <a:pt x="118" y="120"/>
                    <a:pt x="118" y="72"/>
                    <a:pt x="133" y="10"/>
                  </a:cubicBezTo>
                  <a:close/>
                  <a:moveTo>
                    <a:pt x="3555" y="649"/>
                  </a:moveTo>
                  <a:cubicBezTo>
                    <a:pt x="3557" y="651"/>
                    <a:pt x="3560" y="654"/>
                    <a:pt x="3563" y="656"/>
                  </a:cubicBezTo>
                  <a:lnTo>
                    <a:pt x="3580" y="656"/>
                  </a:lnTo>
                  <a:cubicBezTo>
                    <a:pt x="3571" y="654"/>
                    <a:pt x="3563" y="651"/>
                    <a:pt x="3555" y="649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" name="Google Shape;1981;p30"/>
            <p:cNvSpPr/>
            <p:nvPr/>
          </p:nvSpPr>
          <p:spPr>
            <a:xfrm flipH="1">
              <a:off x="9566794" y="1144211"/>
              <a:ext cx="69923" cy="26741"/>
            </a:xfrm>
            <a:custGeom>
              <a:avLst/>
              <a:gdLst/>
              <a:ahLst/>
              <a:cxnLst/>
              <a:rect l="l" t="t" r="r" b="b"/>
              <a:pathLst>
                <a:path w="740" h="283" extrusionOk="0">
                  <a:moveTo>
                    <a:pt x="118" y="1"/>
                  </a:moveTo>
                  <a:cubicBezTo>
                    <a:pt x="101" y="1"/>
                    <a:pt x="84" y="5"/>
                    <a:pt x="67" y="13"/>
                  </a:cubicBezTo>
                  <a:cubicBezTo>
                    <a:pt x="34" y="47"/>
                    <a:pt x="0" y="81"/>
                    <a:pt x="0" y="114"/>
                  </a:cubicBezTo>
                  <a:cubicBezTo>
                    <a:pt x="17" y="148"/>
                    <a:pt x="34" y="198"/>
                    <a:pt x="67" y="215"/>
                  </a:cubicBezTo>
                  <a:cubicBezTo>
                    <a:pt x="118" y="232"/>
                    <a:pt x="168" y="265"/>
                    <a:pt x="218" y="265"/>
                  </a:cubicBezTo>
                  <a:cubicBezTo>
                    <a:pt x="269" y="282"/>
                    <a:pt x="336" y="282"/>
                    <a:pt x="386" y="282"/>
                  </a:cubicBezTo>
                  <a:cubicBezTo>
                    <a:pt x="454" y="282"/>
                    <a:pt x="521" y="275"/>
                    <a:pt x="588" y="275"/>
                  </a:cubicBezTo>
                  <a:cubicBezTo>
                    <a:pt x="622" y="275"/>
                    <a:pt x="655" y="277"/>
                    <a:pt x="689" y="282"/>
                  </a:cubicBezTo>
                  <a:cubicBezTo>
                    <a:pt x="723" y="282"/>
                    <a:pt x="739" y="232"/>
                    <a:pt x="706" y="215"/>
                  </a:cubicBezTo>
                  <a:cubicBezTo>
                    <a:pt x="622" y="165"/>
                    <a:pt x="521" y="148"/>
                    <a:pt x="437" y="131"/>
                  </a:cubicBezTo>
                  <a:cubicBezTo>
                    <a:pt x="403" y="114"/>
                    <a:pt x="386" y="114"/>
                    <a:pt x="353" y="97"/>
                  </a:cubicBezTo>
                  <a:cubicBezTo>
                    <a:pt x="336" y="97"/>
                    <a:pt x="319" y="81"/>
                    <a:pt x="302" y="81"/>
                  </a:cubicBezTo>
                  <a:cubicBezTo>
                    <a:pt x="286" y="64"/>
                    <a:pt x="252" y="47"/>
                    <a:pt x="218" y="47"/>
                  </a:cubicBezTo>
                  <a:lnTo>
                    <a:pt x="218" y="30"/>
                  </a:lnTo>
                  <a:cubicBezTo>
                    <a:pt x="202" y="30"/>
                    <a:pt x="185" y="30"/>
                    <a:pt x="168" y="13"/>
                  </a:cubicBezTo>
                  <a:cubicBezTo>
                    <a:pt x="151" y="5"/>
                    <a:pt x="134" y="1"/>
                    <a:pt x="118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" name="Google Shape;1982;p30"/>
            <p:cNvSpPr/>
            <p:nvPr/>
          </p:nvSpPr>
          <p:spPr>
            <a:xfrm flipH="1">
              <a:off x="8933333" y="1200338"/>
              <a:ext cx="217044" cy="59056"/>
            </a:xfrm>
            <a:custGeom>
              <a:avLst/>
              <a:gdLst/>
              <a:ahLst/>
              <a:cxnLst/>
              <a:rect l="l" t="t" r="r" b="b"/>
              <a:pathLst>
                <a:path w="2297" h="625" extrusionOk="0">
                  <a:moveTo>
                    <a:pt x="7" y="0"/>
                  </a:moveTo>
                  <a:lnTo>
                    <a:pt x="7" y="0"/>
                  </a:lnTo>
                  <a:cubicBezTo>
                    <a:pt x="4" y="0"/>
                    <a:pt x="0" y="7"/>
                    <a:pt x="11" y="7"/>
                  </a:cubicBezTo>
                  <a:cubicBezTo>
                    <a:pt x="11" y="2"/>
                    <a:pt x="9" y="0"/>
                    <a:pt x="7" y="0"/>
                  </a:cubicBezTo>
                  <a:close/>
                  <a:moveTo>
                    <a:pt x="11" y="7"/>
                  </a:moveTo>
                  <a:lnTo>
                    <a:pt x="11" y="7"/>
                  </a:lnTo>
                  <a:cubicBezTo>
                    <a:pt x="330" y="209"/>
                    <a:pt x="700" y="360"/>
                    <a:pt x="1070" y="444"/>
                  </a:cubicBezTo>
                  <a:cubicBezTo>
                    <a:pt x="1271" y="495"/>
                    <a:pt x="1490" y="528"/>
                    <a:pt x="1691" y="562"/>
                  </a:cubicBezTo>
                  <a:cubicBezTo>
                    <a:pt x="1819" y="585"/>
                    <a:pt x="1962" y="624"/>
                    <a:pt x="2100" y="624"/>
                  </a:cubicBezTo>
                  <a:cubicBezTo>
                    <a:pt x="2162" y="624"/>
                    <a:pt x="2222" y="616"/>
                    <a:pt x="2279" y="596"/>
                  </a:cubicBezTo>
                  <a:cubicBezTo>
                    <a:pt x="2296" y="596"/>
                    <a:pt x="2296" y="579"/>
                    <a:pt x="2279" y="562"/>
                  </a:cubicBezTo>
                  <a:cubicBezTo>
                    <a:pt x="2171" y="502"/>
                    <a:pt x="2038" y="493"/>
                    <a:pt x="1903" y="493"/>
                  </a:cubicBezTo>
                  <a:cubicBezTo>
                    <a:pt x="1849" y="493"/>
                    <a:pt x="1795" y="495"/>
                    <a:pt x="1742" y="495"/>
                  </a:cubicBezTo>
                  <a:cubicBezTo>
                    <a:pt x="1523" y="478"/>
                    <a:pt x="1322" y="444"/>
                    <a:pt x="1103" y="394"/>
                  </a:cubicBezTo>
                  <a:cubicBezTo>
                    <a:pt x="717" y="327"/>
                    <a:pt x="347" y="192"/>
                    <a:pt x="11" y="7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" name="Google Shape;1983;p30"/>
            <p:cNvSpPr/>
            <p:nvPr/>
          </p:nvSpPr>
          <p:spPr>
            <a:xfrm flipH="1">
              <a:off x="9060328" y="1113029"/>
              <a:ext cx="21922" cy="24567"/>
            </a:xfrm>
            <a:custGeom>
              <a:avLst/>
              <a:gdLst/>
              <a:ahLst/>
              <a:cxnLst/>
              <a:rect l="l" t="t" r="r" b="b"/>
              <a:pathLst>
                <a:path w="232" h="260" extrusionOk="0">
                  <a:moveTo>
                    <a:pt x="42" y="0"/>
                  </a:moveTo>
                  <a:cubicBezTo>
                    <a:pt x="23" y="0"/>
                    <a:pt x="1" y="12"/>
                    <a:pt x="13" y="24"/>
                  </a:cubicBezTo>
                  <a:cubicBezTo>
                    <a:pt x="29" y="75"/>
                    <a:pt x="46" y="125"/>
                    <a:pt x="80" y="159"/>
                  </a:cubicBezTo>
                  <a:cubicBezTo>
                    <a:pt x="97" y="175"/>
                    <a:pt x="114" y="192"/>
                    <a:pt x="130" y="209"/>
                  </a:cubicBezTo>
                  <a:cubicBezTo>
                    <a:pt x="130" y="226"/>
                    <a:pt x="147" y="226"/>
                    <a:pt x="147" y="243"/>
                  </a:cubicBezTo>
                  <a:cubicBezTo>
                    <a:pt x="164" y="243"/>
                    <a:pt x="164" y="259"/>
                    <a:pt x="181" y="259"/>
                  </a:cubicBezTo>
                  <a:lnTo>
                    <a:pt x="198" y="259"/>
                  </a:lnTo>
                  <a:cubicBezTo>
                    <a:pt x="214" y="259"/>
                    <a:pt x="231" y="243"/>
                    <a:pt x="214" y="226"/>
                  </a:cubicBezTo>
                  <a:cubicBezTo>
                    <a:pt x="214" y="226"/>
                    <a:pt x="214" y="209"/>
                    <a:pt x="214" y="209"/>
                  </a:cubicBezTo>
                  <a:cubicBezTo>
                    <a:pt x="214" y="209"/>
                    <a:pt x="214" y="192"/>
                    <a:pt x="198" y="192"/>
                  </a:cubicBezTo>
                  <a:cubicBezTo>
                    <a:pt x="198" y="192"/>
                    <a:pt x="181" y="175"/>
                    <a:pt x="181" y="175"/>
                  </a:cubicBezTo>
                  <a:cubicBezTo>
                    <a:pt x="164" y="159"/>
                    <a:pt x="147" y="142"/>
                    <a:pt x="130" y="125"/>
                  </a:cubicBezTo>
                  <a:cubicBezTo>
                    <a:pt x="97" y="91"/>
                    <a:pt x="80" y="58"/>
                    <a:pt x="63" y="7"/>
                  </a:cubicBezTo>
                  <a:cubicBezTo>
                    <a:pt x="58" y="2"/>
                    <a:pt x="50" y="0"/>
                    <a:pt x="42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" name="Google Shape;1984;p30"/>
            <p:cNvSpPr/>
            <p:nvPr/>
          </p:nvSpPr>
          <p:spPr>
            <a:xfrm flipH="1">
              <a:off x="8965082" y="1173975"/>
              <a:ext cx="17575" cy="15969"/>
            </a:xfrm>
            <a:custGeom>
              <a:avLst/>
              <a:gdLst/>
              <a:ahLst/>
              <a:cxnLst/>
              <a:rect l="l" t="t" r="r" b="b"/>
              <a:pathLst>
                <a:path w="186" h="169" extrusionOk="0">
                  <a:moveTo>
                    <a:pt x="51" y="1"/>
                  </a:moveTo>
                  <a:cubicBezTo>
                    <a:pt x="34" y="1"/>
                    <a:pt x="34" y="18"/>
                    <a:pt x="34" y="18"/>
                  </a:cubicBezTo>
                  <a:cubicBezTo>
                    <a:pt x="17" y="18"/>
                    <a:pt x="17" y="18"/>
                    <a:pt x="17" y="34"/>
                  </a:cubicBezTo>
                  <a:cubicBezTo>
                    <a:pt x="0" y="34"/>
                    <a:pt x="0" y="51"/>
                    <a:pt x="0" y="68"/>
                  </a:cubicBezTo>
                  <a:cubicBezTo>
                    <a:pt x="0" y="85"/>
                    <a:pt x="17" y="102"/>
                    <a:pt x="17" y="102"/>
                  </a:cubicBezTo>
                  <a:cubicBezTo>
                    <a:pt x="17" y="102"/>
                    <a:pt x="34" y="118"/>
                    <a:pt x="34" y="118"/>
                  </a:cubicBezTo>
                  <a:cubicBezTo>
                    <a:pt x="34" y="118"/>
                    <a:pt x="34" y="135"/>
                    <a:pt x="51" y="135"/>
                  </a:cubicBezTo>
                  <a:lnTo>
                    <a:pt x="68" y="152"/>
                  </a:lnTo>
                  <a:lnTo>
                    <a:pt x="84" y="152"/>
                  </a:lnTo>
                  <a:cubicBezTo>
                    <a:pt x="101" y="169"/>
                    <a:pt x="101" y="169"/>
                    <a:pt x="101" y="169"/>
                  </a:cubicBezTo>
                  <a:lnTo>
                    <a:pt x="135" y="169"/>
                  </a:lnTo>
                  <a:cubicBezTo>
                    <a:pt x="135" y="152"/>
                    <a:pt x="152" y="152"/>
                    <a:pt x="152" y="152"/>
                  </a:cubicBezTo>
                  <a:cubicBezTo>
                    <a:pt x="168" y="152"/>
                    <a:pt x="168" y="135"/>
                    <a:pt x="168" y="135"/>
                  </a:cubicBezTo>
                  <a:cubicBezTo>
                    <a:pt x="168" y="118"/>
                    <a:pt x="168" y="118"/>
                    <a:pt x="185" y="118"/>
                  </a:cubicBezTo>
                  <a:cubicBezTo>
                    <a:pt x="185" y="118"/>
                    <a:pt x="185" y="102"/>
                    <a:pt x="185" y="102"/>
                  </a:cubicBezTo>
                  <a:cubicBezTo>
                    <a:pt x="185" y="102"/>
                    <a:pt x="185" y="85"/>
                    <a:pt x="185" y="85"/>
                  </a:cubicBezTo>
                  <a:cubicBezTo>
                    <a:pt x="168" y="68"/>
                    <a:pt x="168" y="68"/>
                    <a:pt x="168" y="68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1"/>
                    <a:pt x="152" y="34"/>
                    <a:pt x="152" y="34"/>
                  </a:cubicBezTo>
                  <a:cubicBezTo>
                    <a:pt x="135" y="18"/>
                    <a:pt x="135" y="18"/>
                    <a:pt x="118" y="18"/>
                  </a:cubicBezTo>
                  <a:cubicBezTo>
                    <a:pt x="101" y="1"/>
                    <a:pt x="101" y="1"/>
                    <a:pt x="84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" name="Google Shape;1985;p30"/>
            <p:cNvSpPr/>
            <p:nvPr/>
          </p:nvSpPr>
          <p:spPr>
            <a:xfrm flipH="1">
              <a:off x="8847631" y="1162259"/>
              <a:ext cx="15969" cy="18237"/>
            </a:xfrm>
            <a:custGeom>
              <a:avLst/>
              <a:gdLst/>
              <a:ahLst/>
              <a:cxnLst/>
              <a:rect l="l" t="t" r="r" b="b"/>
              <a:pathLst>
                <a:path w="169" h="193" extrusionOk="0">
                  <a:moveTo>
                    <a:pt x="14" y="0"/>
                  </a:moveTo>
                  <a:cubicBezTo>
                    <a:pt x="9" y="0"/>
                    <a:pt x="1" y="12"/>
                    <a:pt x="1" y="24"/>
                  </a:cubicBezTo>
                  <a:cubicBezTo>
                    <a:pt x="1" y="41"/>
                    <a:pt x="17" y="41"/>
                    <a:pt x="17" y="58"/>
                  </a:cubicBezTo>
                  <a:cubicBezTo>
                    <a:pt x="17" y="74"/>
                    <a:pt x="17" y="91"/>
                    <a:pt x="17" y="91"/>
                  </a:cubicBezTo>
                  <a:cubicBezTo>
                    <a:pt x="34" y="108"/>
                    <a:pt x="34" y="108"/>
                    <a:pt x="34" y="125"/>
                  </a:cubicBezTo>
                  <a:lnTo>
                    <a:pt x="68" y="158"/>
                  </a:lnTo>
                  <a:cubicBezTo>
                    <a:pt x="68" y="158"/>
                    <a:pt x="85" y="175"/>
                    <a:pt x="85" y="175"/>
                  </a:cubicBezTo>
                  <a:cubicBezTo>
                    <a:pt x="85" y="175"/>
                    <a:pt x="101" y="192"/>
                    <a:pt x="101" y="192"/>
                  </a:cubicBezTo>
                  <a:lnTo>
                    <a:pt x="135" y="192"/>
                  </a:lnTo>
                  <a:cubicBezTo>
                    <a:pt x="152" y="192"/>
                    <a:pt x="152" y="192"/>
                    <a:pt x="152" y="175"/>
                  </a:cubicBezTo>
                  <a:cubicBezTo>
                    <a:pt x="169" y="175"/>
                    <a:pt x="169" y="158"/>
                    <a:pt x="169" y="158"/>
                  </a:cubicBezTo>
                  <a:cubicBezTo>
                    <a:pt x="169" y="142"/>
                    <a:pt x="152" y="125"/>
                    <a:pt x="152" y="125"/>
                  </a:cubicBezTo>
                  <a:lnTo>
                    <a:pt x="135" y="108"/>
                  </a:lnTo>
                  <a:lnTo>
                    <a:pt x="101" y="74"/>
                  </a:lnTo>
                  <a:cubicBezTo>
                    <a:pt x="101" y="58"/>
                    <a:pt x="101" y="58"/>
                    <a:pt x="85" y="41"/>
                  </a:cubicBezTo>
                  <a:cubicBezTo>
                    <a:pt x="85" y="41"/>
                    <a:pt x="68" y="41"/>
                    <a:pt x="68" y="24"/>
                  </a:cubicBezTo>
                  <a:lnTo>
                    <a:pt x="17" y="7"/>
                  </a:lnTo>
                  <a:cubicBezTo>
                    <a:pt x="17" y="2"/>
                    <a:pt x="16" y="0"/>
                    <a:pt x="14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" name="Google Shape;1986;p30"/>
            <p:cNvSpPr/>
            <p:nvPr/>
          </p:nvSpPr>
          <p:spPr>
            <a:xfrm flipH="1">
              <a:off x="8444348" y="1111518"/>
              <a:ext cx="169988" cy="102333"/>
            </a:xfrm>
            <a:custGeom>
              <a:avLst/>
              <a:gdLst/>
              <a:ahLst/>
              <a:cxnLst/>
              <a:rect l="l" t="t" r="r" b="b"/>
              <a:pathLst>
                <a:path w="1799" h="1083" extrusionOk="0">
                  <a:moveTo>
                    <a:pt x="150" y="1"/>
                  </a:moveTo>
                  <a:cubicBezTo>
                    <a:pt x="81" y="1"/>
                    <a:pt x="17" y="58"/>
                    <a:pt x="17" y="141"/>
                  </a:cubicBezTo>
                  <a:cubicBezTo>
                    <a:pt x="0" y="175"/>
                    <a:pt x="0" y="225"/>
                    <a:pt x="17" y="275"/>
                  </a:cubicBezTo>
                  <a:cubicBezTo>
                    <a:pt x="17" y="326"/>
                    <a:pt x="51" y="376"/>
                    <a:pt x="68" y="427"/>
                  </a:cubicBezTo>
                  <a:cubicBezTo>
                    <a:pt x="101" y="511"/>
                    <a:pt x="152" y="578"/>
                    <a:pt x="219" y="645"/>
                  </a:cubicBezTo>
                  <a:cubicBezTo>
                    <a:pt x="320" y="796"/>
                    <a:pt x="471" y="897"/>
                    <a:pt x="622" y="981"/>
                  </a:cubicBezTo>
                  <a:cubicBezTo>
                    <a:pt x="752" y="1035"/>
                    <a:pt x="888" y="1082"/>
                    <a:pt x="1023" y="1082"/>
                  </a:cubicBezTo>
                  <a:cubicBezTo>
                    <a:pt x="1097" y="1082"/>
                    <a:pt x="1172" y="1068"/>
                    <a:pt x="1244" y="1031"/>
                  </a:cubicBezTo>
                  <a:cubicBezTo>
                    <a:pt x="1328" y="998"/>
                    <a:pt x="1429" y="981"/>
                    <a:pt x="1513" y="931"/>
                  </a:cubicBezTo>
                  <a:cubicBezTo>
                    <a:pt x="1613" y="863"/>
                    <a:pt x="1765" y="746"/>
                    <a:pt x="1781" y="611"/>
                  </a:cubicBezTo>
                  <a:cubicBezTo>
                    <a:pt x="1798" y="511"/>
                    <a:pt x="1781" y="427"/>
                    <a:pt x="1697" y="359"/>
                  </a:cubicBezTo>
                  <a:cubicBezTo>
                    <a:pt x="1652" y="323"/>
                    <a:pt x="1603" y="307"/>
                    <a:pt x="1550" y="307"/>
                  </a:cubicBezTo>
                  <a:cubicBezTo>
                    <a:pt x="1505" y="307"/>
                    <a:pt x="1459" y="319"/>
                    <a:pt x="1412" y="343"/>
                  </a:cubicBezTo>
                  <a:cubicBezTo>
                    <a:pt x="1361" y="376"/>
                    <a:pt x="1328" y="427"/>
                    <a:pt x="1277" y="477"/>
                  </a:cubicBezTo>
                  <a:cubicBezTo>
                    <a:pt x="1277" y="477"/>
                    <a:pt x="1267" y="498"/>
                    <a:pt x="1261" y="511"/>
                  </a:cubicBezTo>
                  <a:lnTo>
                    <a:pt x="1261" y="511"/>
                  </a:lnTo>
                  <a:cubicBezTo>
                    <a:pt x="1244" y="527"/>
                    <a:pt x="1227" y="561"/>
                    <a:pt x="1210" y="578"/>
                  </a:cubicBezTo>
                  <a:cubicBezTo>
                    <a:pt x="1177" y="645"/>
                    <a:pt x="1160" y="695"/>
                    <a:pt x="1093" y="729"/>
                  </a:cubicBezTo>
                  <a:cubicBezTo>
                    <a:pt x="1070" y="740"/>
                    <a:pt x="1045" y="745"/>
                    <a:pt x="1018" y="745"/>
                  </a:cubicBezTo>
                  <a:cubicBezTo>
                    <a:pt x="922" y="745"/>
                    <a:pt x="809" y="688"/>
                    <a:pt x="757" y="662"/>
                  </a:cubicBezTo>
                  <a:cubicBezTo>
                    <a:pt x="639" y="595"/>
                    <a:pt x="538" y="511"/>
                    <a:pt x="471" y="427"/>
                  </a:cubicBezTo>
                  <a:cubicBezTo>
                    <a:pt x="437" y="376"/>
                    <a:pt x="404" y="309"/>
                    <a:pt x="370" y="259"/>
                  </a:cubicBezTo>
                  <a:cubicBezTo>
                    <a:pt x="353" y="225"/>
                    <a:pt x="353" y="191"/>
                    <a:pt x="320" y="158"/>
                  </a:cubicBezTo>
                  <a:cubicBezTo>
                    <a:pt x="303" y="124"/>
                    <a:pt x="286" y="91"/>
                    <a:pt x="269" y="74"/>
                  </a:cubicBezTo>
                  <a:cubicBezTo>
                    <a:pt x="237" y="22"/>
                    <a:pt x="193" y="1"/>
                    <a:pt x="150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" name="Google Shape;1987;p30"/>
            <p:cNvSpPr/>
            <p:nvPr/>
          </p:nvSpPr>
          <p:spPr>
            <a:xfrm flipH="1">
              <a:off x="8036341" y="1105376"/>
              <a:ext cx="298588" cy="130680"/>
            </a:xfrm>
            <a:custGeom>
              <a:avLst/>
              <a:gdLst/>
              <a:ahLst/>
              <a:cxnLst/>
              <a:rect l="l" t="t" r="r" b="b"/>
              <a:pathLst>
                <a:path w="3160" h="1383" extrusionOk="0">
                  <a:moveTo>
                    <a:pt x="2851" y="0"/>
                  </a:moveTo>
                  <a:cubicBezTo>
                    <a:pt x="2799" y="0"/>
                    <a:pt x="2748" y="21"/>
                    <a:pt x="2706" y="72"/>
                  </a:cubicBezTo>
                  <a:cubicBezTo>
                    <a:pt x="2622" y="172"/>
                    <a:pt x="2554" y="290"/>
                    <a:pt x="2521" y="424"/>
                  </a:cubicBezTo>
                  <a:cubicBezTo>
                    <a:pt x="2487" y="542"/>
                    <a:pt x="2437" y="660"/>
                    <a:pt x="2353" y="760"/>
                  </a:cubicBezTo>
                  <a:cubicBezTo>
                    <a:pt x="2319" y="828"/>
                    <a:pt x="2286" y="878"/>
                    <a:pt x="2252" y="928"/>
                  </a:cubicBezTo>
                  <a:cubicBezTo>
                    <a:pt x="2235" y="962"/>
                    <a:pt x="2185" y="1046"/>
                    <a:pt x="2134" y="1063"/>
                  </a:cubicBezTo>
                  <a:cubicBezTo>
                    <a:pt x="2118" y="1063"/>
                    <a:pt x="2067" y="1029"/>
                    <a:pt x="2050" y="1012"/>
                  </a:cubicBezTo>
                  <a:cubicBezTo>
                    <a:pt x="2000" y="979"/>
                    <a:pt x="1950" y="979"/>
                    <a:pt x="1899" y="945"/>
                  </a:cubicBezTo>
                  <a:cubicBezTo>
                    <a:pt x="1849" y="895"/>
                    <a:pt x="1815" y="828"/>
                    <a:pt x="1748" y="794"/>
                  </a:cubicBezTo>
                  <a:cubicBezTo>
                    <a:pt x="1698" y="760"/>
                    <a:pt x="1647" y="744"/>
                    <a:pt x="1597" y="710"/>
                  </a:cubicBezTo>
                  <a:cubicBezTo>
                    <a:pt x="1496" y="660"/>
                    <a:pt x="1378" y="609"/>
                    <a:pt x="1278" y="542"/>
                  </a:cubicBezTo>
                  <a:cubicBezTo>
                    <a:pt x="1177" y="492"/>
                    <a:pt x="1076" y="424"/>
                    <a:pt x="975" y="357"/>
                  </a:cubicBezTo>
                  <a:cubicBezTo>
                    <a:pt x="874" y="273"/>
                    <a:pt x="757" y="223"/>
                    <a:pt x="656" y="172"/>
                  </a:cubicBezTo>
                  <a:cubicBezTo>
                    <a:pt x="593" y="138"/>
                    <a:pt x="521" y="121"/>
                    <a:pt x="448" y="121"/>
                  </a:cubicBezTo>
                  <a:cubicBezTo>
                    <a:pt x="308" y="121"/>
                    <a:pt x="168" y="185"/>
                    <a:pt x="101" y="307"/>
                  </a:cubicBezTo>
                  <a:cubicBezTo>
                    <a:pt x="1" y="508"/>
                    <a:pt x="68" y="727"/>
                    <a:pt x="253" y="861"/>
                  </a:cubicBezTo>
                  <a:cubicBezTo>
                    <a:pt x="387" y="945"/>
                    <a:pt x="505" y="1029"/>
                    <a:pt x="673" y="1080"/>
                  </a:cubicBezTo>
                  <a:cubicBezTo>
                    <a:pt x="807" y="1130"/>
                    <a:pt x="941" y="1180"/>
                    <a:pt x="1059" y="1231"/>
                  </a:cubicBezTo>
                  <a:cubicBezTo>
                    <a:pt x="1194" y="1281"/>
                    <a:pt x="1328" y="1315"/>
                    <a:pt x="1462" y="1365"/>
                  </a:cubicBezTo>
                  <a:cubicBezTo>
                    <a:pt x="1513" y="1374"/>
                    <a:pt x="1555" y="1378"/>
                    <a:pt x="1597" y="1378"/>
                  </a:cubicBezTo>
                  <a:cubicBezTo>
                    <a:pt x="1639" y="1378"/>
                    <a:pt x="1681" y="1374"/>
                    <a:pt x="1731" y="1365"/>
                  </a:cubicBezTo>
                  <a:cubicBezTo>
                    <a:pt x="1782" y="1365"/>
                    <a:pt x="1849" y="1382"/>
                    <a:pt x="1899" y="1382"/>
                  </a:cubicBezTo>
                  <a:cubicBezTo>
                    <a:pt x="2134" y="1382"/>
                    <a:pt x="2286" y="1214"/>
                    <a:pt x="2403" y="1046"/>
                  </a:cubicBezTo>
                  <a:cubicBezTo>
                    <a:pt x="2504" y="912"/>
                    <a:pt x="2605" y="794"/>
                    <a:pt x="2722" y="693"/>
                  </a:cubicBezTo>
                  <a:cubicBezTo>
                    <a:pt x="2773" y="626"/>
                    <a:pt x="2840" y="592"/>
                    <a:pt x="2907" y="542"/>
                  </a:cubicBezTo>
                  <a:cubicBezTo>
                    <a:pt x="2958" y="475"/>
                    <a:pt x="3008" y="408"/>
                    <a:pt x="3059" y="340"/>
                  </a:cubicBezTo>
                  <a:cubicBezTo>
                    <a:pt x="3159" y="189"/>
                    <a:pt x="3005" y="0"/>
                    <a:pt x="2851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" name="Google Shape;1988;p30"/>
            <p:cNvSpPr/>
            <p:nvPr/>
          </p:nvSpPr>
          <p:spPr>
            <a:xfrm flipH="1">
              <a:off x="7285429" y="938223"/>
              <a:ext cx="639886" cy="380133"/>
            </a:xfrm>
            <a:custGeom>
              <a:avLst/>
              <a:gdLst/>
              <a:ahLst/>
              <a:cxnLst/>
              <a:rect l="l" t="t" r="r" b="b"/>
              <a:pathLst>
                <a:path w="6772" h="4023" extrusionOk="0">
                  <a:moveTo>
                    <a:pt x="6005" y="0"/>
                  </a:moveTo>
                  <a:cubicBezTo>
                    <a:pt x="5730" y="0"/>
                    <a:pt x="5433" y="153"/>
                    <a:pt x="5226" y="345"/>
                  </a:cubicBezTo>
                  <a:cubicBezTo>
                    <a:pt x="4991" y="580"/>
                    <a:pt x="4873" y="900"/>
                    <a:pt x="4772" y="1236"/>
                  </a:cubicBezTo>
                  <a:cubicBezTo>
                    <a:pt x="4688" y="1555"/>
                    <a:pt x="4587" y="2244"/>
                    <a:pt x="4151" y="2261"/>
                  </a:cubicBezTo>
                  <a:lnTo>
                    <a:pt x="4134" y="2261"/>
                  </a:lnTo>
                  <a:cubicBezTo>
                    <a:pt x="3915" y="2042"/>
                    <a:pt x="3680" y="1857"/>
                    <a:pt x="3428" y="1706"/>
                  </a:cubicBezTo>
                  <a:cubicBezTo>
                    <a:pt x="3344" y="1622"/>
                    <a:pt x="3243" y="1555"/>
                    <a:pt x="3126" y="1488"/>
                  </a:cubicBezTo>
                  <a:cubicBezTo>
                    <a:pt x="2790" y="1253"/>
                    <a:pt x="2403" y="1101"/>
                    <a:pt x="2000" y="984"/>
                  </a:cubicBezTo>
                  <a:cubicBezTo>
                    <a:pt x="1790" y="925"/>
                    <a:pt x="1546" y="883"/>
                    <a:pt x="1305" y="883"/>
                  </a:cubicBezTo>
                  <a:cubicBezTo>
                    <a:pt x="930" y="883"/>
                    <a:pt x="562" y="983"/>
                    <a:pt x="337" y="1269"/>
                  </a:cubicBezTo>
                  <a:cubicBezTo>
                    <a:pt x="202" y="1387"/>
                    <a:pt x="101" y="1555"/>
                    <a:pt x="68" y="1790"/>
                  </a:cubicBezTo>
                  <a:cubicBezTo>
                    <a:pt x="0" y="2244"/>
                    <a:pt x="404" y="2462"/>
                    <a:pt x="757" y="2613"/>
                  </a:cubicBezTo>
                  <a:cubicBezTo>
                    <a:pt x="941" y="2697"/>
                    <a:pt x="1126" y="2765"/>
                    <a:pt x="1328" y="2815"/>
                  </a:cubicBezTo>
                  <a:cubicBezTo>
                    <a:pt x="1496" y="2849"/>
                    <a:pt x="1697" y="2882"/>
                    <a:pt x="1849" y="2983"/>
                  </a:cubicBezTo>
                  <a:cubicBezTo>
                    <a:pt x="2168" y="3185"/>
                    <a:pt x="2437" y="3454"/>
                    <a:pt x="2790" y="3622"/>
                  </a:cubicBezTo>
                  <a:cubicBezTo>
                    <a:pt x="3159" y="3790"/>
                    <a:pt x="3546" y="3907"/>
                    <a:pt x="3949" y="3974"/>
                  </a:cubicBezTo>
                  <a:cubicBezTo>
                    <a:pt x="4128" y="4003"/>
                    <a:pt x="4303" y="4022"/>
                    <a:pt x="4477" y="4022"/>
                  </a:cubicBezTo>
                  <a:cubicBezTo>
                    <a:pt x="4712" y="4022"/>
                    <a:pt x="4944" y="3987"/>
                    <a:pt x="5175" y="3890"/>
                  </a:cubicBezTo>
                  <a:cubicBezTo>
                    <a:pt x="5512" y="3756"/>
                    <a:pt x="5797" y="3504"/>
                    <a:pt x="6016" y="3218"/>
                  </a:cubicBezTo>
                  <a:cubicBezTo>
                    <a:pt x="6268" y="2882"/>
                    <a:pt x="6436" y="2496"/>
                    <a:pt x="6536" y="2109"/>
                  </a:cubicBezTo>
                  <a:cubicBezTo>
                    <a:pt x="6637" y="1706"/>
                    <a:pt x="6772" y="1253"/>
                    <a:pt x="6738" y="832"/>
                  </a:cubicBezTo>
                  <a:cubicBezTo>
                    <a:pt x="6721" y="446"/>
                    <a:pt x="6536" y="76"/>
                    <a:pt x="6116" y="9"/>
                  </a:cubicBezTo>
                  <a:cubicBezTo>
                    <a:pt x="6080" y="3"/>
                    <a:pt x="6042" y="0"/>
                    <a:pt x="6005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89" name="Google Shape;1989;p30"/>
          <p:cNvGrpSpPr/>
          <p:nvPr/>
        </p:nvGrpSpPr>
        <p:grpSpPr>
          <a:xfrm>
            <a:off x="329917" y="4269335"/>
            <a:ext cx="292437" cy="336383"/>
            <a:chOff x="419155" y="4370110"/>
            <a:chExt cx="292437" cy="336383"/>
          </a:xfrm>
        </p:grpSpPr>
        <p:sp>
          <p:nvSpPr>
            <p:cNvPr id="1990" name="Google Shape;1990;p30"/>
            <p:cNvSpPr/>
            <p:nvPr/>
          </p:nvSpPr>
          <p:spPr>
            <a:xfrm>
              <a:off x="419155" y="4370110"/>
              <a:ext cx="292437" cy="336383"/>
            </a:xfrm>
            <a:custGeom>
              <a:avLst/>
              <a:gdLst/>
              <a:ahLst/>
              <a:cxnLst/>
              <a:rect l="l" t="t" r="r" b="b"/>
              <a:pathLst>
                <a:path w="3254" h="3743" extrusionOk="0">
                  <a:moveTo>
                    <a:pt x="790" y="248"/>
                  </a:moveTo>
                  <a:cubicBezTo>
                    <a:pt x="841" y="265"/>
                    <a:pt x="891" y="282"/>
                    <a:pt x="925" y="332"/>
                  </a:cubicBezTo>
                  <a:cubicBezTo>
                    <a:pt x="942" y="349"/>
                    <a:pt x="942" y="366"/>
                    <a:pt x="958" y="382"/>
                  </a:cubicBezTo>
                  <a:cubicBezTo>
                    <a:pt x="975" y="399"/>
                    <a:pt x="992" y="433"/>
                    <a:pt x="1009" y="483"/>
                  </a:cubicBezTo>
                  <a:cubicBezTo>
                    <a:pt x="1093" y="668"/>
                    <a:pt x="1126" y="887"/>
                    <a:pt x="1160" y="1088"/>
                  </a:cubicBezTo>
                  <a:cubicBezTo>
                    <a:pt x="1194" y="1307"/>
                    <a:pt x="1194" y="1525"/>
                    <a:pt x="1210" y="1727"/>
                  </a:cubicBezTo>
                  <a:cubicBezTo>
                    <a:pt x="1227" y="1844"/>
                    <a:pt x="1294" y="1945"/>
                    <a:pt x="1328" y="2063"/>
                  </a:cubicBezTo>
                  <a:cubicBezTo>
                    <a:pt x="1429" y="1995"/>
                    <a:pt x="1546" y="1928"/>
                    <a:pt x="1630" y="1844"/>
                  </a:cubicBezTo>
                  <a:cubicBezTo>
                    <a:pt x="1832" y="1659"/>
                    <a:pt x="2000" y="1458"/>
                    <a:pt x="2202" y="1290"/>
                  </a:cubicBezTo>
                  <a:cubicBezTo>
                    <a:pt x="2319" y="1208"/>
                    <a:pt x="2452" y="1101"/>
                    <a:pt x="2591" y="1101"/>
                  </a:cubicBezTo>
                  <a:cubicBezTo>
                    <a:pt x="2651" y="1101"/>
                    <a:pt x="2712" y="1121"/>
                    <a:pt x="2773" y="1172"/>
                  </a:cubicBezTo>
                  <a:cubicBezTo>
                    <a:pt x="2975" y="1340"/>
                    <a:pt x="2891" y="1575"/>
                    <a:pt x="2790" y="1760"/>
                  </a:cubicBezTo>
                  <a:cubicBezTo>
                    <a:pt x="2706" y="1962"/>
                    <a:pt x="2605" y="2180"/>
                    <a:pt x="2437" y="2331"/>
                  </a:cubicBezTo>
                  <a:cubicBezTo>
                    <a:pt x="2151" y="2617"/>
                    <a:pt x="1849" y="2869"/>
                    <a:pt x="1546" y="3121"/>
                  </a:cubicBezTo>
                  <a:cubicBezTo>
                    <a:pt x="1446" y="3205"/>
                    <a:pt x="1345" y="3289"/>
                    <a:pt x="1244" y="3373"/>
                  </a:cubicBezTo>
                  <a:cubicBezTo>
                    <a:pt x="1180" y="3431"/>
                    <a:pt x="1119" y="3457"/>
                    <a:pt x="1062" y="3457"/>
                  </a:cubicBezTo>
                  <a:cubicBezTo>
                    <a:pt x="969" y="3457"/>
                    <a:pt x="887" y="3387"/>
                    <a:pt x="824" y="3272"/>
                  </a:cubicBezTo>
                  <a:cubicBezTo>
                    <a:pt x="757" y="3172"/>
                    <a:pt x="673" y="3054"/>
                    <a:pt x="656" y="2936"/>
                  </a:cubicBezTo>
                  <a:cubicBezTo>
                    <a:pt x="488" y="2365"/>
                    <a:pt x="354" y="1777"/>
                    <a:pt x="219" y="1189"/>
                  </a:cubicBezTo>
                  <a:cubicBezTo>
                    <a:pt x="320" y="903"/>
                    <a:pt x="370" y="651"/>
                    <a:pt x="505" y="433"/>
                  </a:cubicBezTo>
                  <a:cubicBezTo>
                    <a:pt x="522" y="399"/>
                    <a:pt x="538" y="382"/>
                    <a:pt x="555" y="349"/>
                  </a:cubicBezTo>
                  <a:cubicBezTo>
                    <a:pt x="572" y="332"/>
                    <a:pt x="589" y="332"/>
                    <a:pt x="589" y="315"/>
                  </a:cubicBezTo>
                  <a:cubicBezTo>
                    <a:pt x="622" y="282"/>
                    <a:pt x="656" y="265"/>
                    <a:pt x="690" y="265"/>
                  </a:cubicBezTo>
                  <a:cubicBezTo>
                    <a:pt x="690" y="248"/>
                    <a:pt x="706" y="248"/>
                    <a:pt x="723" y="248"/>
                  </a:cubicBezTo>
                  <a:close/>
                  <a:moveTo>
                    <a:pt x="762" y="0"/>
                  </a:moveTo>
                  <a:cubicBezTo>
                    <a:pt x="606" y="0"/>
                    <a:pt x="445" y="100"/>
                    <a:pt x="320" y="282"/>
                  </a:cubicBezTo>
                  <a:cubicBezTo>
                    <a:pt x="101" y="601"/>
                    <a:pt x="1" y="954"/>
                    <a:pt x="51" y="1340"/>
                  </a:cubicBezTo>
                  <a:cubicBezTo>
                    <a:pt x="118" y="1811"/>
                    <a:pt x="202" y="2281"/>
                    <a:pt x="337" y="2752"/>
                  </a:cubicBezTo>
                  <a:cubicBezTo>
                    <a:pt x="404" y="3004"/>
                    <a:pt x="522" y="3239"/>
                    <a:pt x="673" y="3474"/>
                  </a:cubicBezTo>
                  <a:cubicBezTo>
                    <a:pt x="801" y="3652"/>
                    <a:pt x="918" y="3743"/>
                    <a:pt x="1054" y="3743"/>
                  </a:cubicBezTo>
                  <a:cubicBezTo>
                    <a:pt x="1149" y="3743"/>
                    <a:pt x="1254" y="3698"/>
                    <a:pt x="1378" y="3608"/>
                  </a:cubicBezTo>
                  <a:cubicBezTo>
                    <a:pt x="1647" y="3390"/>
                    <a:pt x="1916" y="3188"/>
                    <a:pt x="2185" y="2953"/>
                  </a:cubicBezTo>
                  <a:cubicBezTo>
                    <a:pt x="2336" y="2819"/>
                    <a:pt x="2487" y="2668"/>
                    <a:pt x="2639" y="2516"/>
                  </a:cubicBezTo>
                  <a:cubicBezTo>
                    <a:pt x="2874" y="2247"/>
                    <a:pt x="3025" y="1878"/>
                    <a:pt x="3143" y="1542"/>
                  </a:cubicBezTo>
                  <a:cubicBezTo>
                    <a:pt x="3254" y="1167"/>
                    <a:pt x="2997" y="861"/>
                    <a:pt x="2649" y="861"/>
                  </a:cubicBezTo>
                  <a:cubicBezTo>
                    <a:pt x="2576" y="861"/>
                    <a:pt x="2499" y="874"/>
                    <a:pt x="2420" y="903"/>
                  </a:cubicBezTo>
                  <a:cubicBezTo>
                    <a:pt x="2235" y="971"/>
                    <a:pt x="2067" y="1088"/>
                    <a:pt x="1899" y="1206"/>
                  </a:cubicBezTo>
                  <a:cubicBezTo>
                    <a:pt x="1748" y="1290"/>
                    <a:pt x="1630" y="1424"/>
                    <a:pt x="1530" y="1525"/>
                  </a:cubicBezTo>
                  <a:cubicBezTo>
                    <a:pt x="1429" y="1122"/>
                    <a:pt x="1378" y="735"/>
                    <a:pt x="1244" y="366"/>
                  </a:cubicBezTo>
                  <a:cubicBezTo>
                    <a:pt x="1160" y="164"/>
                    <a:pt x="1009" y="30"/>
                    <a:pt x="858" y="13"/>
                  </a:cubicBezTo>
                  <a:cubicBezTo>
                    <a:pt x="826" y="4"/>
                    <a:pt x="794" y="0"/>
                    <a:pt x="7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" name="Google Shape;1991;p30"/>
            <p:cNvSpPr/>
            <p:nvPr/>
          </p:nvSpPr>
          <p:spPr>
            <a:xfrm>
              <a:off x="438837" y="4391948"/>
              <a:ext cx="247682" cy="288842"/>
            </a:xfrm>
            <a:custGeom>
              <a:avLst/>
              <a:gdLst/>
              <a:ahLst/>
              <a:cxnLst/>
              <a:rect l="l" t="t" r="r" b="b"/>
              <a:pathLst>
                <a:path w="2756" h="3214" extrusionOk="0">
                  <a:moveTo>
                    <a:pt x="534" y="0"/>
                  </a:moveTo>
                  <a:cubicBezTo>
                    <a:pt x="447" y="0"/>
                    <a:pt x="357" y="63"/>
                    <a:pt x="286" y="190"/>
                  </a:cubicBezTo>
                  <a:cubicBezTo>
                    <a:pt x="151" y="408"/>
                    <a:pt x="101" y="660"/>
                    <a:pt x="0" y="946"/>
                  </a:cubicBezTo>
                  <a:cubicBezTo>
                    <a:pt x="135" y="1534"/>
                    <a:pt x="269" y="2122"/>
                    <a:pt x="437" y="2693"/>
                  </a:cubicBezTo>
                  <a:cubicBezTo>
                    <a:pt x="454" y="2811"/>
                    <a:pt x="538" y="2929"/>
                    <a:pt x="605" y="3029"/>
                  </a:cubicBezTo>
                  <a:cubicBezTo>
                    <a:pt x="668" y="3144"/>
                    <a:pt x="743" y="3214"/>
                    <a:pt x="836" y="3214"/>
                  </a:cubicBezTo>
                  <a:cubicBezTo>
                    <a:pt x="892" y="3214"/>
                    <a:pt x="955" y="3188"/>
                    <a:pt x="1025" y="3130"/>
                  </a:cubicBezTo>
                  <a:cubicBezTo>
                    <a:pt x="1428" y="2794"/>
                    <a:pt x="1848" y="2458"/>
                    <a:pt x="2218" y="2088"/>
                  </a:cubicBezTo>
                  <a:cubicBezTo>
                    <a:pt x="2386" y="1937"/>
                    <a:pt x="2487" y="1719"/>
                    <a:pt x="2571" y="1517"/>
                  </a:cubicBezTo>
                  <a:cubicBezTo>
                    <a:pt x="2672" y="1332"/>
                    <a:pt x="2756" y="1097"/>
                    <a:pt x="2554" y="929"/>
                  </a:cubicBezTo>
                  <a:cubicBezTo>
                    <a:pt x="2493" y="878"/>
                    <a:pt x="2432" y="858"/>
                    <a:pt x="2372" y="858"/>
                  </a:cubicBezTo>
                  <a:cubicBezTo>
                    <a:pt x="2233" y="858"/>
                    <a:pt x="2100" y="965"/>
                    <a:pt x="1983" y="1047"/>
                  </a:cubicBezTo>
                  <a:cubicBezTo>
                    <a:pt x="1781" y="1215"/>
                    <a:pt x="1613" y="1416"/>
                    <a:pt x="1411" y="1601"/>
                  </a:cubicBezTo>
                  <a:cubicBezTo>
                    <a:pt x="1327" y="1685"/>
                    <a:pt x="1210" y="1752"/>
                    <a:pt x="1109" y="1820"/>
                  </a:cubicBezTo>
                  <a:cubicBezTo>
                    <a:pt x="1075" y="1702"/>
                    <a:pt x="1008" y="1601"/>
                    <a:pt x="991" y="1484"/>
                  </a:cubicBezTo>
                  <a:cubicBezTo>
                    <a:pt x="975" y="1282"/>
                    <a:pt x="975" y="1064"/>
                    <a:pt x="941" y="845"/>
                  </a:cubicBezTo>
                  <a:cubicBezTo>
                    <a:pt x="907" y="644"/>
                    <a:pt x="874" y="425"/>
                    <a:pt x="790" y="240"/>
                  </a:cubicBezTo>
                  <a:cubicBezTo>
                    <a:pt x="728" y="80"/>
                    <a:pt x="632" y="0"/>
                    <a:pt x="5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" name="Google Shape;1992;p30"/>
            <p:cNvSpPr/>
            <p:nvPr/>
          </p:nvSpPr>
          <p:spPr>
            <a:xfrm>
              <a:off x="419155" y="4370110"/>
              <a:ext cx="196366" cy="336383"/>
            </a:xfrm>
            <a:custGeom>
              <a:avLst/>
              <a:gdLst/>
              <a:ahLst/>
              <a:cxnLst/>
              <a:rect l="l" t="t" r="r" b="b"/>
              <a:pathLst>
                <a:path w="2185" h="3743" extrusionOk="0">
                  <a:moveTo>
                    <a:pt x="762" y="0"/>
                  </a:moveTo>
                  <a:cubicBezTo>
                    <a:pt x="606" y="0"/>
                    <a:pt x="445" y="100"/>
                    <a:pt x="320" y="282"/>
                  </a:cubicBezTo>
                  <a:cubicBezTo>
                    <a:pt x="101" y="601"/>
                    <a:pt x="1" y="954"/>
                    <a:pt x="51" y="1340"/>
                  </a:cubicBezTo>
                  <a:cubicBezTo>
                    <a:pt x="118" y="1811"/>
                    <a:pt x="202" y="2281"/>
                    <a:pt x="337" y="2752"/>
                  </a:cubicBezTo>
                  <a:cubicBezTo>
                    <a:pt x="404" y="3004"/>
                    <a:pt x="522" y="3239"/>
                    <a:pt x="673" y="3474"/>
                  </a:cubicBezTo>
                  <a:cubicBezTo>
                    <a:pt x="801" y="3652"/>
                    <a:pt x="918" y="3743"/>
                    <a:pt x="1054" y="3743"/>
                  </a:cubicBezTo>
                  <a:cubicBezTo>
                    <a:pt x="1149" y="3743"/>
                    <a:pt x="1254" y="3698"/>
                    <a:pt x="1378" y="3608"/>
                  </a:cubicBezTo>
                  <a:cubicBezTo>
                    <a:pt x="1647" y="3390"/>
                    <a:pt x="1916" y="3188"/>
                    <a:pt x="2185" y="2953"/>
                  </a:cubicBezTo>
                  <a:cubicBezTo>
                    <a:pt x="2168" y="2953"/>
                    <a:pt x="2168" y="2953"/>
                    <a:pt x="2151" y="2970"/>
                  </a:cubicBezTo>
                  <a:cubicBezTo>
                    <a:pt x="2067" y="2987"/>
                    <a:pt x="1916" y="3088"/>
                    <a:pt x="1866" y="3104"/>
                  </a:cubicBezTo>
                  <a:cubicBezTo>
                    <a:pt x="1810" y="3132"/>
                    <a:pt x="1755" y="3145"/>
                    <a:pt x="1696" y="3145"/>
                  </a:cubicBezTo>
                  <a:cubicBezTo>
                    <a:pt x="1649" y="3145"/>
                    <a:pt x="1599" y="3136"/>
                    <a:pt x="1546" y="3121"/>
                  </a:cubicBezTo>
                  <a:cubicBezTo>
                    <a:pt x="1546" y="3121"/>
                    <a:pt x="1530" y="3104"/>
                    <a:pt x="1513" y="3104"/>
                  </a:cubicBezTo>
                  <a:cubicBezTo>
                    <a:pt x="1227" y="3004"/>
                    <a:pt x="1042" y="2634"/>
                    <a:pt x="925" y="2331"/>
                  </a:cubicBezTo>
                  <a:cubicBezTo>
                    <a:pt x="774" y="1911"/>
                    <a:pt x="656" y="1491"/>
                    <a:pt x="639" y="1038"/>
                  </a:cubicBezTo>
                  <a:cubicBezTo>
                    <a:pt x="622" y="769"/>
                    <a:pt x="723" y="517"/>
                    <a:pt x="790" y="248"/>
                  </a:cubicBezTo>
                  <a:cubicBezTo>
                    <a:pt x="824" y="164"/>
                    <a:pt x="841" y="97"/>
                    <a:pt x="858" y="13"/>
                  </a:cubicBezTo>
                  <a:cubicBezTo>
                    <a:pt x="826" y="4"/>
                    <a:pt x="794" y="0"/>
                    <a:pt x="762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" name="Google Shape;1993;p30"/>
            <p:cNvSpPr/>
            <p:nvPr/>
          </p:nvSpPr>
          <p:spPr>
            <a:xfrm>
              <a:off x="481076" y="4446500"/>
              <a:ext cx="139209" cy="173090"/>
            </a:xfrm>
            <a:custGeom>
              <a:avLst/>
              <a:gdLst/>
              <a:ahLst/>
              <a:cxnLst/>
              <a:rect l="l" t="t" r="r" b="b"/>
              <a:pathLst>
                <a:path w="1549" h="1926" extrusionOk="0">
                  <a:moveTo>
                    <a:pt x="172" y="0"/>
                  </a:moveTo>
                  <a:cubicBezTo>
                    <a:pt x="163" y="0"/>
                    <a:pt x="152" y="10"/>
                    <a:pt x="152" y="20"/>
                  </a:cubicBezTo>
                  <a:cubicBezTo>
                    <a:pt x="135" y="591"/>
                    <a:pt x="1" y="1448"/>
                    <a:pt x="555" y="1818"/>
                  </a:cubicBezTo>
                  <a:cubicBezTo>
                    <a:pt x="671" y="1893"/>
                    <a:pt x="786" y="1926"/>
                    <a:pt x="893" y="1926"/>
                  </a:cubicBezTo>
                  <a:cubicBezTo>
                    <a:pt x="1266" y="1926"/>
                    <a:pt x="1548" y="1526"/>
                    <a:pt x="1496" y="1095"/>
                  </a:cubicBezTo>
                  <a:cubicBezTo>
                    <a:pt x="1496" y="1059"/>
                    <a:pt x="1470" y="1031"/>
                    <a:pt x="1436" y="1031"/>
                  </a:cubicBezTo>
                  <a:cubicBezTo>
                    <a:pt x="1423" y="1031"/>
                    <a:pt x="1409" y="1035"/>
                    <a:pt x="1395" y="1045"/>
                  </a:cubicBezTo>
                  <a:cubicBezTo>
                    <a:pt x="1244" y="1129"/>
                    <a:pt x="1177" y="1246"/>
                    <a:pt x="1059" y="1364"/>
                  </a:cubicBezTo>
                  <a:cubicBezTo>
                    <a:pt x="995" y="1428"/>
                    <a:pt x="854" y="1600"/>
                    <a:pt x="738" y="1600"/>
                  </a:cubicBezTo>
                  <a:cubicBezTo>
                    <a:pt x="733" y="1600"/>
                    <a:pt x="728" y="1600"/>
                    <a:pt x="723" y="1599"/>
                  </a:cubicBezTo>
                  <a:cubicBezTo>
                    <a:pt x="622" y="1582"/>
                    <a:pt x="521" y="1381"/>
                    <a:pt x="471" y="1297"/>
                  </a:cubicBezTo>
                  <a:cubicBezTo>
                    <a:pt x="269" y="910"/>
                    <a:pt x="253" y="440"/>
                    <a:pt x="185" y="20"/>
                  </a:cubicBezTo>
                  <a:cubicBezTo>
                    <a:pt x="185" y="6"/>
                    <a:pt x="179" y="0"/>
                    <a:pt x="172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94" name="Google Shape;1994;p30"/>
          <p:cNvGrpSpPr/>
          <p:nvPr/>
        </p:nvGrpSpPr>
        <p:grpSpPr>
          <a:xfrm>
            <a:off x="8093228" y="402152"/>
            <a:ext cx="601541" cy="367076"/>
            <a:chOff x="8093228" y="402152"/>
            <a:chExt cx="601541" cy="367076"/>
          </a:xfrm>
        </p:grpSpPr>
        <p:sp>
          <p:nvSpPr>
            <p:cNvPr id="1995" name="Google Shape;1995;p30"/>
            <p:cNvSpPr/>
            <p:nvPr/>
          </p:nvSpPr>
          <p:spPr>
            <a:xfrm>
              <a:off x="8093228" y="402152"/>
              <a:ext cx="191872" cy="170483"/>
            </a:xfrm>
            <a:custGeom>
              <a:avLst/>
              <a:gdLst/>
              <a:ahLst/>
              <a:cxnLst/>
              <a:rect l="l" t="t" r="r" b="b"/>
              <a:pathLst>
                <a:path w="2135" h="1897" extrusionOk="0">
                  <a:moveTo>
                    <a:pt x="1712" y="268"/>
                  </a:moveTo>
                  <a:cubicBezTo>
                    <a:pt x="1797" y="268"/>
                    <a:pt x="1849" y="343"/>
                    <a:pt x="1849" y="488"/>
                  </a:cubicBezTo>
                  <a:cubicBezTo>
                    <a:pt x="1832" y="538"/>
                    <a:pt x="1832" y="589"/>
                    <a:pt x="1815" y="639"/>
                  </a:cubicBezTo>
                  <a:cubicBezTo>
                    <a:pt x="1815" y="656"/>
                    <a:pt x="1799" y="673"/>
                    <a:pt x="1799" y="689"/>
                  </a:cubicBezTo>
                  <a:cubicBezTo>
                    <a:pt x="1799" y="706"/>
                    <a:pt x="1799" y="706"/>
                    <a:pt x="1799" y="706"/>
                  </a:cubicBezTo>
                  <a:cubicBezTo>
                    <a:pt x="1782" y="740"/>
                    <a:pt x="1765" y="773"/>
                    <a:pt x="1765" y="807"/>
                  </a:cubicBezTo>
                  <a:cubicBezTo>
                    <a:pt x="1748" y="857"/>
                    <a:pt x="1715" y="908"/>
                    <a:pt x="1698" y="958"/>
                  </a:cubicBezTo>
                  <a:cubicBezTo>
                    <a:pt x="1681" y="992"/>
                    <a:pt x="1664" y="1025"/>
                    <a:pt x="1647" y="1059"/>
                  </a:cubicBezTo>
                  <a:cubicBezTo>
                    <a:pt x="1631" y="1109"/>
                    <a:pt x="1597" y="1160"/>
                    <a:pt x="1563" y="1210"/>
                  </a:cubicBezTo>
                  <a:cubicBezTo>
                    <a:pt x="1547" y="1244"/>
                    <a:pt x="1530" y="1261"/>
                    <a:pt x="1496" y="1294"/>
                  </a:cubicBezTo>
                  <a:cubicBezTo>
                    <a:pt x="1479" y="1311"/>
                    <a:pt x="1463" y="1345"/>
                    <a:pt x="1429" y="1378"/>
                  </a:cubicBezTo>
                  <a:cubicBezTo>
                    <a:pt x="1412" y="1395"/>
                    <a:pt x="1395" y="1412"/>
                    <a:pt x="1379" y="1429"/>
                  </a:cubicBezTo>
                  <a:cubicBezTo>
                    <a:pt x="1362" y="1462"/>
                    <a:pt x="1328" y="1479"/>
                    <a:pt x="1311" y="1496"/>
                  </a:cubicBezTo>
                  <a:cubicBezTo>
                    <a:pt x="1261" y="1529"/>
                    <a:pt x="1211" y="1580"/>
                    <a:pt x="1160" y="1613"/>
                  </a:cubicBezTo>
                  <a:cubicBezTo>
                    <a:pt x="1136" y="1628"/>
                    <a:pt x="1102" y="1634"/>
                    <a:pt x="1065" y="1634"/>
                  </a:cubicBezTo>
                  <a:cubicBezTo>
                    <a:pt x="975" y="1634"/>
                    <a:pt x="862" y="1599"/>
                    <a:pt x="790" y="1563"/>
                  </a:cubicBezTo>
                  <a:cubicBezTo>
                    <a:pt x="471" y="1328"/>
                    <a:pt x="303" y="992"/>
                    <a:pt x="219" y="605"/>
                  </a:cubicBezTo>
                  <a:cubicBezTo>
                    <a:pt x="202" y="555"/>
                    <a:pt x="236" y="471"/>
                    <a:pt x="286" y="454"/>
                  </a:cubicBezTo>
                  <a:cubicBezTo>
                    <a:pt x="306" y="441"/>
                    <a:pt x="330" y="436"/>
                    <a:pt x="354" y="436"/>
                  </a:cubicBezTo>
                  <a:cubicBezTo>
                    <a:pt x="394" y="436"/>
                    <a:pt x="434" y="450"/>
                    <a:pt x="454" y="471"/>
                  </a:cubicBezTo>
                  <a:cubicBezTo>
                    <a:pt x="589" y="622"/>
                    <a:pt x="690" y="773"/>
                    <a:pt x="824" y="925"/>
                  </a:cubicBezTo>
                  <a:cubicBezTo>
                    <a:pt x="891" y="992"/>
                    <a:pt x="992" y="1042"/>
                    <a:pt x="1076" y="1109"/>
                  </a:cubicBezTo>
                  <a:cubicBezTo>
                    <a:pt x="1127" y="1025"/>
                    <a:pt x="1211" y="941"/>
                    <a:pt x="1227" y="857"/>
                  </a:cubicBezTo>
                  <a:cubicBezTo>
                    <a:pt x="1278" y="622"/>
                    <a:pt x="1362" y="421"/>
                    <a:pt x="1597" y="303"/>
                  </a:cubicBezTo>
                  <a:cubicBezTo>
                    <a:pt x="1640" y="279"/>
                    <a:pt x="1678" y="268"/>
                    <a:pt x="1712" y="268"/>
                  </a:cubicBezTo>
                  <a:close/>
                  <a:moveTo>
                    <a:pt x="1664" y="1"/>
                  </a:moveTo>
                  <a:cubicBezTo>
                    <a:pt x="1345" y="118"/>
                    <a:pt x="1110" y="337"/>
                    <a:pt x="1009" y="656"/>
                  </a:cubicBezTo>
                  <a:cubicBezTo>
                    <a:pt x="824" y="505"/>
                    <a:pt x="673" y="353"/>
                    <a:pt x="488" y="253"/>
                  </a:cubicBezTo>
                  <a:cubicBezTo>
                    <a:pt x="438" y="202"/>
                    <a:pt x="370" y="185"/>
                    <a:pt x="320" y="185"/>
                  </a:cubicBezTo>
                  <a:cubicBezTo>
                    <a:pt x="169" y="185"/>
                    <a:pt x="51" y="286"/>
                    <a:pt x="18" y="437"/>
                  </a:cubicBezTo>
                  <a:cubicBezTo>
                    <a:pt x="18" y="454"/>
                    <a:pt x="18" y="454"/>
                    <a:pt x="18" y="454"/>
                  </a:cubicBezTo>
                  <a:cubicBezTo>
                    <a:pt x="1" y="471"/>
                    <a:pt x="1" y="505"/>
                    <a:pt x="1" y="538"/>
                  </a:cubicBezTo>
                  <a:cubicBezTo>
                    <a:pt x="1" y="589"/>
                    <a:pt x="1" y="639"/>
                    <a:pt x="18" y="706"/>
                  </a:cubicBezTo>
                  <a:cubicBezTo>
                    <a:pt x="85" y="1109"/>
                    <a:pt x="387" y="1613"/>
                    <a:pt x="723" y="1765"/>
                  </a:cubicBezTo>
                  <a:cubicBezTo>
                    <a:pt x="902" y="1851"/>
                    <a:pt x="1020" y="1897"/>
                    <a:pt x="1122" y="1897"/>
                  </a:cubicBezTo>
                  <a:cubicBezTo>
                    <a:pt x="1258" y="1897"/>
                    <a:pt x="1364" y="1813"/>
                    <a:pt x="1547" y="1630"/>
                  </a:cubicBezTo>
                  <a:cubicBezTo>
                    <a:pt x="1681" y="1496"/>
                    <a:pt x="1799" y="1345"/>
                    <a:pt x="1883" y="1177"/>
                  </a:cubicBezTo>
                  <a:cubicBezTo>
                    <a:pt x="1967" y="1009"/>
                    <a:pt x="2034" y="824"/>
                    <a:pt x="2067" y="639"/>
                  </a:cubicBezTo>
                  <a:cubicBezTo>
                    <a:pt x="2135" y="320"/>
                    <a:pt x="2084" y="185"/>
                    <a:pt x="181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6" name="Google Shape;1996;p30"/>
            <p:cNvSpPr/>
            <p:nvPr/>
          </p:nvSpPr>
          <p:spPr>
            <a:xfrm>
              <a:off x="8495437" y="597307"/>
              <a:ext cx="199332" cy="171921"/>
            </a:xfrm>
            <a:custGeom>
              <a:avLst/>
              <a:gdLst/>
              <a:ahLst/>
              <a:cxnLst/>
              <a:rect l="l" t="t" r="r" b="b"/>
              <a:pathLst>
                <a:path w="2218" h="1913" extrusionOk="0">
                  <a:moveTo>
                    <a:pt x="504" y="230"/>
                  </a:moveTo>
                  <a:cubicBezTo>
                    <a:pt x="521" y="247"/>
                    <a:pt x="538" y="280"/>
                    <a:pt x="538" y="297"/>
                  </a:cubicBezTo>
                  <a:cubicBezTo>
                    <a:pt x="605" y="448"/>
                    <a:pt x="655" y="600"/>
                    <a:pt x="723" y="751"/>
                  </a:cubicBezTo>
                  <a:cubicBezTo>
                    <a:pt x="773" y="835"/>
                    <a:pt x="823" y="936"/>
                    <a:pt x="907" y="952"/>
                  </a:cubicBezTo>
                  <a:cubicBezTo>
                    <a:pt x="914" y="957"/>
                    <a:pt x="922" y="959"/>
                    <a:pt x="931" y="959"/>
                  </a:cubicBezTo>
                  <a:cubicBezTo>
                    <a:pt x="985" y="959"/>
                    <a:pt x="1068" y="878"/>
                    <a:pt x="1126" y="835"/>
                  </a:cubicBezTo>
                  <a:cubicBezTo>
                    <a:pt x="1311" y="700"/>
                    <a:pt x="1479" y="549"/>
                    <a:pt x="1663" y="415"/>
                  </a:cubicBezTo>
                  <a:cubicBezTo>
                    <a:pt x="1683" y="402"/>
                    <a:pt x="1709" y="396"/>
                    <a:pt x="1738" y="396"/>
                  </a:cubicBezTo>
                  <a:cubicBezTo>
                    <a:pt x="1783" y="396"/>
                    <a:pt x="1834" y="411"/>
                    <a:pt x="1865" y="432"/>
                  </a:cubicBezTo>
                  <a:cubicBezTo>
                    <a:pt x="1899" y="465"/>
                    <a:pt x="1899" y="566"/>
                    <a:pt x="1865" y="616"/>
                  </a:cubicBezTo>
                  <a:cubicBezTo>
                    <a:pt x="1865" y="650"/>
                    <a:pt x="1848" y="684"/>
                    <a:pt x="1831" y="700"/>
                  </a:cubicBezTo>
                  <a:cubicBezTo>
                    <a:pt x="1831" y="734"/>
                    <a:pt x="1815" y="751"/>
                    <a:pt x="1798" y="768"/>
                  </a:cubicBezTo>
                  <a:cubicBezTo>
                    <a:pt x="1798" y="801"/>
                    <a:pt x="1781" y="835"/>
                    <a:pt x="1764" y="852"/>
                  </a:cubicBezTo>
                  <a:cubicBezTo>
                    <a:pt x="1747" y="868"/>
                    <a:pt x="1747" y="885"/>
                    <a:pt x="1731" y="902"/>
                  </a:cubicBezTo>
                  <a:cubicBezTo>
                    <a:pt x="1714" y="919"/>
                    <a:pt x="1697" y="952"/>
                    <a:pt x="1680" y="986"/>
                  </a:cubicBezTo>
                  <a:cubicBezTo>
                    <a:pt x="1680" y="986"/>
                    <a:pt x="1663" y="1003"/>
                    <a:pt x="1647" y="1020"/>
                  </a:cubicBezTo>
                  <a:cubicBezTo>
                    <a:pt x="1613" y="1070"/>
                    <a:pt x="1563" y="1120"/>
                    <a:pt x="1512" y="1171"/>
                  </a:cubicBezTo>
                  <a:cubicBezTo>
                    <a:pt x="1495" y="1204"/>
                    <a:pt x="1462" y="1221"/>
                    <a:pt x="1445" y="1238"/>
                  </a:cubicBezTo>
                  <a:cubicBezTo>
                    <a:pt x="1411" y="1272"/>
                    <a:pt x="1395" y="1288"/>
                    <a:pt x="1361" y="1305"/>
                  </a:cubicBezTo>
                  <a:cubicBezTo>
                    <a:pt x="1294" y="1356"/>
                    <a:pt x="1210" y="1406"/>
                    <a:pt x="1143" y="1456"/>
                  </a:cubicBezTo>
                  <a:cubicBezTo>
                    <a:pt x="1025" y="1524"/>
                    <a:pt x="907" y="1591"/>
                    <a:pt x="790" y="1675"/>
                  </a:cubicBezTo>
                  <a:cubicBezTo>
                    <a:pt x="286" y="1137"/>
                    <a:pt x="151" y="566"/>
                    <a:pt x="504" y="230"/>
                  </a:cubicBezTo>
                  <a:close/>
                  <a:moveTo>
                    <a:pt x="473" y="0"/>
                  </a:moveTo>
                  <a:cubicBezTo>
                    <a:pt x="367" y="0"/>
                    <a:pt x="261" y="69"/>
                    <a:pt x="168" y="213"/>
                  </a:cubicBezTo>
                  <a:cubicBezTo>
                    <a:pt x="34" y="415"/>
                    <a:pt x="0" y="650"/>
                    <a:pt x="84" y="868"/>
                  </a:cubicBezTo>
                  <a:cubicBezTo>
                    <a:pt x="218" y="1171"/>
                    <a:pt x="386" y="1456"/>
                    <a:pt x="554" y="1742"/>
                  </a:cubicBezTo>
                  <a:cubicBezTo>
                    <a:pt x="616" y="1865"/>
                    <a:pt x="720" y="1913"/>
                    <a:pt x="827" y="1913"/>
                  </a:cubicBezTo>
                  <a:cubicBezTo>
                    <a:pt x="896" y="1913"/>
                    <a:pt x="966" y="1893"/>
                    <a:pt x="1025" y="1860"/>
                  </a:cubicBezTo>
                  <a:cubicBezTo>
                    <a:pt x="1344" y="1675"/>
                    <a:pt x="1647" y="1473"/>
                    <a:pt x="1882" y="1171"/>
                  </a:cubicBezTo>
                  <a:cubicBezTo>
                    <a:pt x="1966" y="1053"/>
                    <a:pt x="2050" y="902"/>
                    <a:pt x="2117" y="751"/>
                  </a:cubicBezTo>
                  <a:cubicBezTo>
                    <a:pt x="2184" y="566"/>
                    <a:pt x="2218" y="381"/>
                    <a:pt x="2050" y="213"/>
                  </a:cubicBezTo>
                  <a:cubicBezTo>
                    <a:pt x="1969" y="148"/>
                    <a:pt x="1884" y="123"/>
                    <a:pt x="1801" y="123"/>
                  </a:cubicBezTo>
                  <a:cubicBezTo>
                    <a:pt x="1712" y="123"/>
                    <a:pt x="1624" y="153"/>
                    <a:pt x="1546" y="196"/>
                  </a:cubicBezTo>
                  <a:cubicBezTo>
                    <a:pt x="1344" y="297"/>
                    <a:pt x="1159" y="432"/>
                    <a:pt x="958" y="549"/>
                  </a:cubicBezTo>
                  <a:cubicBezTo>
                    <a:pt x="907" y="448"/>
                    <a:pt x="857" y="331"/>
                    <a:pt x="807" y="230"/>
                  </a:cubicBezTo>
                  <a:cubicBezTo>
                    <a:pt x="756" y="163"/>
                    <a:pt x="723" y="112"/>
                    <a:pt x="672" y="79"/>
                  </a:cubicBezTo>
                  <a:cubicBezTo>
                    <a:pt x="607" y="27"/>
                    <a:pt x="540" y="0"/>
                    <a:pt x="4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7" name="Google Shape;1997;p30"/>
            <p:cNvSpPr/>
            <p:nvPr/>
          </p:nvSpPr>
          <p:spPr>
            <a:xfrm>
              <a:off x="8111382" y="426148"/>
              <a:ext cx="148106" cy="122852"/>
            </a:xfrm>
            <a:custGeom>
              <a:avLst/>
              <a:gdLst/>
              <a:ahLst/>
              <a:cxnLst/>
              <a:rect l="l" t="t" r="r" b="b"/>
              <a:pathLst>
                <a:path w="1648" h="1367" extrusionOk="0">
                  <a:moveTo>
                    <a:pt x="1510" y="1"/>
                  </a:moveTo>
                  <a:cubicBezTo>
                    <a:pt x="1476" y="1"/>
                    <a:pt x="1438" y="12"/>
                    <a:pt x="1395" y="36"/>
                  </a:cubicBezTo>
                  <a:cubicBezTo>
                    <a:pt x="1160" y="154"/>
                    <a:pt x="1076" y="355"/>
                    <a:pt x="1025" y="590"/>
                  </a:cubicBezTo>
                  <a:cubicBezTo>
                    <a:pt x="1009" y="674"/>
                    <a:pt x="925" y="758"/>
                    <a:pt x="874" y="826"/>
                  </a:cubicBezTo>
                  <a:cubicBezTo>
                    <a:pt x="790" y="775"/>
                    <a:pt x="689" y="725"/>
                    <a:pt x="622" y="658"/>
                  </a:cubicBezTo>
                  <a:cubicBezTo>
                    <a:pt x="488" y="506"/>
                    <a:pt x="387" y="355"/>
                    <a:pt x="252" y="204"/>
                  </a:cubicBezTo>
                  <a:cubicBezTo>
                    <a:pt x="232" y="183"/>
                    <a:pt x="185" y="169"/>
                    <a:pt x="145" y="169"/>
                  </a:cubicBezTo>
                  <a:cubicBezTo>
                    <a:pt x="120" y="169"/>
                    <a:pt x="97" y="174"/>
                    <a:pt x="84" y="187"/>
                  </a:cubicBezTo>
                  <a:cubicBezTo>
                    <a:pt x="34" y="204"/>
                    <a:pt x="0" y="288"/>
                    <a:pt x="17" y="338"/>
                  </a:cubicBezTo>
                  <a:cubicBezTo>
                    <a:pt x="101" y="725"/>
                    <a:pt x="269" y="1061"/>
                    <a:pt x="588" y="1279"/>
                  </a:cubicBezTo>
                  <a:cubicBezTo>
                    <a:pt x="661" y="1327"/>
                    <a:pt x="776" y="1367"/>
                    <a:pt x="867" y="1367"/>
                  </a:cubicBezTo>
                  <a:cubicBezTo>
                    <a:pt x="902" y="1367"/>
                    <a:pt x="934" y="1361"/>
                    <a:pt x="958" y="1346"/>
                  </a:cubicBezTo>
                  <a:cubicBezTo>
                    <a:pt x="1361" y="1078"/>
                    <a:pt x="1563" y="658"/>
                    <a:pt x="1647" y="221"/>
                  </a:cubicBezTo>
                  <a:cubicBezTo>
                    <a:pt x="1647" y="76"/>
                    <a:pt x="1595" y="1"/>
                    <a:pt x="15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8" name="Google Shape;1998;p30"/>
            <p:cNvSpPr/>
            <p:nvPr/>
          </p:nvSpPr>
          <p:spPr>
            <a:xfrm>
              <a:off x="8509008" y="617887"/>
              <a:ext cx="157093" cy="129952"/>
            </a:xfrm>
            <a:custGeom>
              <a:avLst/>
              <a:gdLst/>
              <a:ahLst/>
              <a:cxnLst/>
              <a:rect l="l" t="t" r="r" b="b"/>
              <a:pathLst>
                <a:path w="1748" h="1446" extrusionOk="0">
                  <a:moveTo>
                    <a:pt x="353" y="1"/>
                  </a:moveTo>
                  <a:lnTo>
                    <a:pt x="353" y="1"/>
                  </a:lnTo>
                  <a:cubicBezTo>
                    <a:pt x="0" y="337"/>
                    <a:pt x="135" y="908"/>
                    <a:pt x="639" y="1446"/>
                  </a:cubicBezTo>
                  <a:cubicBezTo>
                    <a:pt x="756" y="1362"/>
                    <a:pt x="874" y="1295"/>
                    <a:pt x="992" y="1227"/>
                  </a:cubicBezTo>
                  <a:cubicBezTo>
                    <a:pt x="1328" y="1026"/>
                    <a:pt x="1596" y="774"/>
                    <a:pt x="1714" y="387"/>
                  </a:cubicBezTo>
                  <a:cubicBezTo>
                    <a:pt x="1748" y="337"/>
                    <a:pt x="1748" y="236"/>
                    <a:pt x="1714" y="203"/>
                  </a:cubicBezTo>
                  <a:cubicBezTo>
                    <a:pt x="1683" y="182"/>
                    <a:pt x="1632" y="167"/>
                    <a:pt x="1587" y="167"/>
                  </a:cubicBezTo>
                  <a:cubicBezTo>
                    <a:pt x="1558" y="167"/>
                    <a:pt x="1532" y="173"/>
                    <a:pt x="1512" y="186"/>
                  </a:cubicBezTo>
                  <a:cubicBezTo>
                    <a:pt x="1328" y="320"/>
                    <a:pt x="1160" y="471"/>
                    <a:pt x="975" y="606"/>
                  </a:cubicBezTo>
                  <a:cubicBezTo>
                    <a:pt x="917" y="649"/>
                    <a:pt x="834" y="730"/>
                    <a:pt x="780" y="730"/>
                  </a:cubicBezTo>
                  <a:cubicBezTo>
                    <a:pt x="771" y="730"/>
                    <a:pt x="763" y="728"/>
                    <a:pt x="756" y="723"/>
                  </a:cubicBezTo>
                  <a:cubicBezTo>
                    <a:pt x="672" y="707"/>
                    <a:pt x="622" y="606"/>
                    <a:pt x="572" y="505"/>
                  </a:cubicBezTo>
                  <a:cubicBezTo>
                    <a:pt x="504" y="354"/>
                    <a:pt x="437" y="186"/>
                    <a:pt x="35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9" name="Google Shape;1999;p30"/>
            <p:cNvSpPr/>
            <p:nvPr/>
          </p:nvSpPr>
          <p:spPr>
            <a:xfrm>
              <a:off x="8093228" y="418778"/>
              <a:ext cx="169225" cy="153857"/>
            </a:xfrm>
            <a:custGeom>
              <a:avLst/>
              <a:gdLst/>
              <a:ahLst/>
              <a:cxnLst/>
              <a:rect l="l" t="t" r="r" b="b"/>
              <a:pathLst>
                <a:path w="1883" h="1712" extrusionOk="0">
                  <a:moveTo>
                    <a:pt x="320" y="0"/>
                  </a:moveTo>
                  <a:cubicBezTo>
                    <a:pt x="169" y="0"/>
                    <a:pt x="51" y="101"/>
                    <a:pt x="18" y="252"/>
                  </a:cubicBezTo>
                  <a:cubicBezTo>
                    <a:pt x="18" y="269"/>
                    <a:pt x="18" y="269"/>
                    <a:pt x="18" y="269"/>
                  </a:cubicBezTo>
                  <a:cubicBezTo>
                    <a:pt x="1" y="353"/>
                    <a:pt x="1" y="437"/>
                    <a:pt x="18" y="521"/>
                  </a:cubicBezTo>
                  <a:cubicBezTo>
                    <a:pt x="85" y="924"/>
                    <a:pt x="387" y="1428"/>
                    <a:pt x="723" y="1580"/>
                  </a:cubicBezTo>
                  <a:cubicBezTo>
                    <a:pt x="902" y="1666"/>
                    <a:pt x="1020" y="1712"/>
                    <a:pt x="1122" y="1712"/>
                  </a:cubicBezTo>
                  <a:cubicBezTo>
                    <a:pt x="1258" y="1712"/>
                    <a:pt x="1364" y="1628"/>
                    <a:pt x="1547" y="1445"/>
                  </a:cubicBezTo>
                  <a:cubicBezTo>
                    <a:pt x="1681" y="1311"/>
                    <a:pt x="1799" y="1160"/>
                    <a:pt x="1883" y="992"/>
                  </a:cubicBezTo>
                  <a:lnTo>
                    <a:pt x="1832" y="992"/>
                  </a:lnTo>
                  <a:cubicBezTo>
                    <a:pt x="1832" y="992"/>
                    <a:pt x="1815" y="992"/>
                    <a:pt x="1799" y="1008"/>
                  </a:cubicBezTo>
                  <a:cubicBezTo>
                    <a:pt x="1715" y="1025"/>
                    <a:pt x="1647" y="1092"/>
                    <a:pt x="1580" y="1126"/>
                  </a:cubicBezTo>
                  <a:cubicBezTo>
                    <a:pt x="1547" y="1143"/>
                    <a:pt x="1530" y="1143"/>
                    <a:pt x="1496" y="1160"/>
                  </a:cubicBezTo>
                  <a:cubicBezTo>
                    <a:pt x="1496" y="1176"/>
                    <a:pt x="1479" y="1176"/>
                    <a:pt x="1463" y="1176"/>
                  </a:cubicBezTo>
                  <a:cubicBezTo>
                    <a:pt x="1463" y="1176"/>
                    <a:pt x="1446" y="1176"/>
                    <a:pt x="1429" y="1193"/>
                  </a:cubicBezTo>
                  <a:cubicBezTo>
                    <a:pt x="1395" y="1193"/>
                    <a:pt x="1362" y="1210"/>
                    <a:pt x="1328" y="1210"/>
                  </a:cubicBezTo>
                  <a:cubicBezTo>
                    <a:pt x="1311" y="1210"/>
                    <a:pt x="1227" y="1227"/>
                    <a:pt x="1211" y="1227"/>
                  </a:cubicBezTo>
                  <a:cubicBezTo>
                    <a:pt x="1194" y="1227"/>
                    <a:pt x="1160" y="1244"/>
                    <a:pt x="1143" y="1244"/>
                  </a:cubicBezTo>
                  <a:lnTo>
                    <a:pt x="992" y="1244"/>
                  </a:lnTo>
                  <a:cubicBezTo>
                    <a:pt x="992" y="1244"/>
                    <a:pt x="962" y="1236"/>
                    <a:pt x="947" y="1236"/>
                  </a:cubicBezTo>
                  <a:cubicBezTo>
                    <a:pt x="940" y="1236"/>
                    <a:pt x="936" y="1238"/>
                    <a:pt x="942" y="1244"/>
                  </a:cubicBezTo>
                  <a:cubicBezTo>
                    <a:pt x="925" y="1227"/>
                    <a:pt x="908" y="1227"/>
                    <a:pt x="891" y="1227"/>
                  </a:cubicBezTo>
                  <a:cubicBezTo>
                    <a:pt x="790" y="1176"/>
                    <a:pt x="706" y="1109"/>
                    <a:pt x="622" y="1025"/>
                  </a:cubicBezTo>
                  <a:cubicBezTo>
                    <a:pt x="572" y="975"/>
                    <a:pt x="538" y="924"/>
                    <a:pt x="505" y="891"/>
                  </a:cubicBezTo>
                  <a:cubicBezTo>
                    <a:pt x="471" y="840"/>
                    <a:pt x="421" y="790"/>
                    <a:pt x="387" y="723"/>
                  </a:cubicBezTo>
                  <a:cubicBezTo>
                    <a:pt x="337" y="622"/>
                    <a:pt x="303" y="488"/>
                    <a:pt x="286" y="370"/>
                  </a:cubicBezTo>
                  <a:cubicBezTo>
                    <a:pt x="286" y="336"/>
                    <a:pt x="286" y="303"/>
                    <a:pt x="286" y="269"/>
                  </a:cubicBezTo>
                  <a:cubicBezTo>
                    <a:pt x="286" y="219"/>
                    <a:pt x="286" y="168"/>
                    <a:pt x="286" y="135"/>
                  </a:cubicBezTo>
                  <a:cubicBezTo>
                    <a:pt x="303" y="84"/>
                    <a:pt x="303" y="51"/>
                    <a:pt x="320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" name="Google Shape;2000;p30"/>
            <p:cNvSpPr/>
            <p:nvPr/>
          </p:nvSpPr>
          <p:spPr>
            <a:xfrm>
              <a:off x="8495437" y="597307"/>
              <a:ext cx="169135" cy="171921"/>
            </a:xfrm>
            <a:custGeom>
              <a:avLst/>
              <a:gdLst/>
              <a:ahLst/>
              <a:cxnLst/>
              <a:rect l="l" t="t" r="r" b="b"/>
              <a:pathLst>
                <a:path w="1882" h="1913" extrusionOk="0">
                  <a:moveTo>
                    <a:pt x="473" y="0"/>
                  </a:moveTo>
                  <a:cubicBezTo>
                    <a:pt x="367" y="0"/>
                    <a:pt x="261" y="69"/>
                    <a:pt x="168" y="213"/>
                  </a:cubicBezTo>
                  <a:cubicBezTo>
                    <a:pt x="34" y="415"/>
                    <a:pt x="0" y="650"/>
                    <a:pt x="84" y="868"/>
                  </a:cubicBezTo>
                  <a:cubicBezTo>
                    <a:pt x="218" y="1171"/>
                    <a:pt x="386" y="1456"/>
                    <a:pt x="554" y="1742"/>
                  </a:cubicBezTo>
                  <a:cubicBezTo>
                    <a:pt x="616" y="1865"/>
                    <a:pt x="720" y="1913"/>
                    <a:pt x="827" y="1913"/>
                  </a:cubicBezTo>
                  <a:cubicBezTo>
                    <a:pt x="896" y="1913"/>
                    <a:pt x="966" y="1893"/>
                    <a:pt x="1025" y="1860"/>
                  </a:cubicBezTo>
                  <a:cubicBezTo>
                    <a:pt x="1344" y="1675"/>
                    <a:pt x="1647" y="1473"/>
                    <a:pt x="1882" y="1171"/>
                  </a:cubicBezTo>
                  <a:cubicBezTo>
                    <a:pt x="1781" y="1171"/>
                    <a:pt x="1697" y="1171"/>
                    <a:pt x="1613" y="1204"/>
                  </a:cubicBezTo>
                  <a:cubicBezTo>
                    <a:pt x="1546" y="1204"/>
                    <a:pt x="1479" y="1255"/>
                    <a:pt x="1428" y="1288"/>
                  </a:cubicBezTo>
                  <a:lnTo>
                    <a:pt x="1411" y="1288"/>
                  </a:lnTo>
                  <a:cubicBezTo>
                    <a:pt x="1395" y="1288"/>
                    <a:pt x="1378" y="1305"/>
                    <a:pt x="1361" y="1305"/>
                  </a:cubicBezTo>
                  <a:cubicBezTo>
                    <a:pt x="1327" y="1322"/>
                    <a:pt x="1294" y="1339"/>
                    <a:pt x="1260" y="1356"/>
                  </a:cubicBezTo>
                  <a:lnTo>
                    <a:pt x="1243" y="1356"/>
                  </a:lnTo>
                  <a:cubicBezTo>
                    <a:pt x="1227" y="1356"/>
                    <a:pt x="1227" y="1372"/>
                    <a:pt x="1210" y="1372"/>
                  </a:cubicBezTo>
                  <a:cubicBezTo>
                    <a:pt x="1143" y="1389"/>
                    <a:pt x="1075" y="1406"/>
                    <a:pt x="1008" y="1423"/>
                  </a:cubicBezTo>
                  <a:cubicBezTo>
                    <a:pt x="975" y="1423"/>
                    <a:pt x="958" y="1440"/>
                    <a:pt x="941" y="1440"/>
                  </a:cubicBezTo>
                  <a:lnTo>
                    <a:pt x="874" y="1440"/>
                  </a:lnTo>
                  <a:cubicBezTo>
                    <a:pt x="874" y="1440"/>
                    <a:pt x="874" y="1440"/>
                    <a:pt x="857" y="1423"/>
                  </a:cubicBezTo>
                  <a:cubicBezTo>
                    <a:pt x="857" y="1423"/>
                    <a:pt x="807" y="1406"/>
                    <a:pt x="807" y="1406"/>
                  </a:cubicBezTo>
                  <a:cubicBezTo>
                    <a:pt x="706" y="1322"/>
                    <a:pt x="622" y="1221"/>
                    <a:pt x="554" y="1104"/>
                  </a:cubicBezTo>
                  <a:cubicBezTo>
                    <a:pt x="538" y="1087"/>
                    <a:pt x="521" y="1053"/>
                    <a:pt x="521" y="1020"/>
                  </a:cubicBezTo>
                  <a:cubicBezTo>
                    <a:pt x="504" y="1020"/>
                    <a:pt x="504" y="1003"/>
                    <a:pt x="504" y="986"/>
                  </a:cubicBezTo>
                  <a:cubicBezTo>
                    <a:pt x="487" y="986"/>
                    <a:pt x="487" y="969"/>
                    <a:pt x="487" y="969"/>
                  </a:cubicBezTo>
                  <a:cubicBezTo>
                    <a:pt x="487" y="936"/>
                    <a:pt x="470" y="919"/>
                    <a:pt x="470" y="885"/>
                  </a:cubicBezTo>
                  <a:cubicBezTo>
                    <a:pt x="454" y="885"/>
                    <a:pt x="454" y="835"/>
                    <a:pt x="454" y="818"/>
                  </a:cubicBezTo>
                  <a:cubicBezTo>
                    <a:pt x="454" y="801"/>
                    <a:pt x="454" y="768"/>
                    <a:pt x="454" y="751"/>
                  </a:cubicBezTo>
                  <a:cubicBezTo>
                    <a:pt x="437" y="734"/>
                    <a:pt x="437" y="700"/>
                    <a:pt x="454" y="684"/>
                  </a:cubicBezTo>
                  <a:cubicBezTo>
                    <a:pt x="454" y="667"/>
                    <a:pt x="454" y="616"/>
                    <a:pt x="454" y="616"/>
                  </a:cubicBezTo>
                  <a:cubicBezTo>
                    <a:pt x="454" y="583"/>
                    <a:pt x="454" y="566"/>
                    <a:pt x="454" y="549"/>
                  </a:cubicBezTo>
                  <a:cubicBezTo>
                    <a:pt x="487" y="465"/>
                    <a:pt x="504" y="381"/>
                    <a:pt x="538" y="297"/>
                  </a:cubicBezTo>
                  <a:cubicBezTo>
                    <a:pt x="554" y="280"/>
                    <a:pt x="554" y="247"/>
                    <a:pt x="571" y="230"/>
                  </a:cubicBezTo>
                  <a:cubicBezTo>
                    <a:pt x="588" y="180"/>
                    <a:pt x="622" y="146"/>
                    <a:pt x="655" y="96"/>
                  </a:cubicBezTo>
                  <a:cubicBezTo>
                    <a:pt x="655" y="96"/>
                    <a:pt x="672" y="79"/>
                    <a:pt x="672" y="79"/>
                  </a:cubicBezTo>
                  <a:cubicBezTo>
                    <a:pt x="607" y="27"/>
                    <a:pt x="540" y="0"/>
                    <a:pt x="473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" name="Google Shape;2001;p30"/>
            <p:cNvSpPr/>
            <p:nvPr/>
          </p:nvSpPr>
          <p:spPr>
            <a:xfrm>
              <a:off x="8138522" y="448346"/>
              <a:ext cx="110360" cy="67942"/>
            </a:xfrm>
            <a:custGeom>
              <a:avLst/>
              <a:gdLst/>
              <a:ahLst/>
              <a:cxnLst/>
              <a:rect l="l" t="t" r="r" b="b"/>
              <a:pathLst>
                <a:path w="1228" h="756" extrusionOk="0">
                  <a:moveTo>
                    <a:pt x="1077" y="1"/>
                  </a:moveTo>
                  <a:cubicBezTo>
                    <a:pt x="1059" y="1"/>
                    <a:pt x="1041" y="9"/>
                    <a:pt x="1026" y="24"/>
                  </a:cubicBezTo>
                  <a:cubicBezTo>
                    <a:pt x="841" y="159"/>
                    <a:pt x="908" y="478"/>
                    <a:pt x="623" y="545"/>
                  </a:cubicBezTo>
                  <a:cubicBezTo>
                    <a:pt x="611" y="546"/>
                    <a:pt x="599" y="547"/>
                    <a:pt x="588" y="547"/>
                  </a:cubicBezTo>
                  <a:cubicBezTo>
                    <a:pt x="473" y="547"/>
                    <a:pt x="395" y="472"/>
                    <a:pt x="303" y="411"/>
                  </a:cubicBezTo>
                  <a:cubicBezTo>
                    <a:pt x="202" y="327"/>
                    <a:pt x="118" y="276"/>
                    <a:pt x="34" y="175"/>
                  </a:cubicBezTo>
                  <a:cubicBezTo>
                    <a:pt x="18" y="175"/>
                    <a:pt x="1" y="175"/>
                    <a:pt x="18" y="192"/>
                  </a:cubicBezTo>
                  <a:cubicBezTo>
                    <a:pt x="63" y="467"/>
                    <a:pt x="234" y="756"/>
                    <a:pt x="530" y="756"/>
                  </a:cubicBezTo>
                  <a:cubicBezTo>
                    <a:pt x="559" y="756"/>
                    <a:pt x="590" y="753"/>
                    <a:pt x="623" y="747"/>
                  </a:cubicBezTo>
                  <a:cubicBezTo>
                    <a:pt x="891" y="713"/>
                    <a:pt x="1227" y="327"/>
                    <a:pt x="1127" y="41"/>
                  </a:cubicBezTo>
                  <a:cubicBezTo>
                    <a:pt x="1117" y="13"/>
                    <a:pt x="1098" y="1"/>
                    <a:pt x="107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" name="Google Shape;2002;p30"/>
            <p:cNvSpPr/>
            <p:nvPr/>
          </p:nvSpPr>
          <p:spPr>
            <a:xfrm>
              <a:off x="8547292" y="633794"/>
              <a:ext cx="109731" cy="64437"/>
            </a:xfrm>
            <a:custGeom>
              <a:avLst/>
              <a:gdLst/>
              <a:ahLst/>
              <a:cxnLst/>
              <a:rect l="l" t="t" r="r" b="b"/>
              <a:pathLst>
                <a:path w="1221" h="717" extrusionOk="0">
                  <a:moveTo>
                    <a:pt x="999" y="0"/>
                  </a:moveTo>
                  <a:cubicBezTo>
                    <a:pt x="965" y="0"/>
                    <a:pt x="931" y="12"/>
                    <a:pt x="902" y="42"/>
                  </a:cubicBezTo>
                  <a:cubicBezTo>
                    <a:pt x="767" y="160"/>
                    <a:pt x="666" y="278"/>
                    <a:pt x="549" y="395"/>
                  </a:cubicBezTo>
                  <a:cubicBezTo>
                    <a:pt x="489" y="455"/>
                    <a:pt x="412" y="550"/>
                    <a:pt x="317" y="550"/>
                  </a:cubicBezTo>
                  <a:cubicBezTo>
                    <a:pt x="280" y="550"/>
                    <a:pt x="239" y="534"/>
                    <a:pt x="196" y="496"/>
                  </a:cubicBezTo>
                  <a:cubicBezTo>
                    <a:pt x="112" y="429"/>
                    <a:pt x="95" y="294"/>
                    <a:pt x="62" y="194"/>
                  </a:cubicBezTo>
                  <a:cubicBezTo>
                    <a:pt x="62" y="181"/>
                    <a:pt x="52" y="175"/>
                    <a:pt x="41" y="175"/>
                  </a:cubicBezTo>
                  <a:cubicBezTo>
                    <a:pt x="22" y="175"/>
                    <a:pt x="1" y="190"/>
                    <a:pt x="11" y="210"/>
                  </a:cubicBezTo>
                  <a:cubicBezTo>
                    <a:pt x="11" y="429"/>
                    <a:pt x="78" y="698"/>
                    <a:pt x="330" y="714"/>
                  </a:cubicBezTo>
                  <a:cubicBezTo>
                    <a:pt x="342" y="716"/>
                    <a:pt x="354" y="717"/>
                    <a:pt x="365" y="717"/>
                  </a:cubicBezTo>
                  <a:cubicBezTo>
                    <a:pt x="482" y="717"/>
                    <a:pt x="574" y="640"/>
                    <a:pt x="666" y="563"/>
                  </a:cubicBezTo>
                  <a:cubicBezTo>
                    <a:pt x="818" y="462"/>
                    <a:pt x="969" y="362"/>
                    <a:pt x="1103" y="244"/>
                  </a:cubicBezTo>
                  <a:cubicBezTo>
                    <a:pt x="1221" y="153"/>
                    <a:pt x="1115" y="0"/>
                    <a:pt x="999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03" name="Google Shape;2003;p30"/>
          <p:cNvGrpSpPr/>
          <p:nvPr/>
        </p:nvGrpSpPr>
        <p:grpSpPr>
          <a:xfrm>
            <a:off x="275988" y="325941"/>
            <a:ext cx="400292" cy="440590"/>
            <a:chOff x="275988" y="325941"/>
            <a:chExt cx="400292" cy="440590"/>
          </a:xfrm>
        </p:grpSpPr>
        <p:sp>
          <p:nvSpPr>
            <p:cNvPr id="2004" name="Google Shape;2004;p30"/>
            <p:cNvSpPr/>
            <p:nvPr/>
          </p:nvSpPr>
          <p:spPr>
            <a:xfrm>
              <a:off x="451245" y="325941"/>
              <a:ext cx="225034" cy="232827"/>
            </a:xfrm>
            <a:custGeom>
              <a:avLst/>
              <a:gdLst/>
              <a:ahLst/>
              <a:cxnLst/>
              <a:rect l="l" t="t" r="r" b="b"/>
              <a:pathLst>
                <a:path w="2504" h="2591" extrusionOk="0">
                  <a:moveTo>
                    <a:pt x="2105" y="239"/>
                  </a:moveTo>
                  <a:cubicBezTo>
                    <a:pt x="2169" y="239"/>
                    <a:pt x="2201" y="299"/>
                    <a:pt x="2201" y="424"/>
                  </a:cubicBezTo>
                  <a:cubicBezTo>
                    <a:pt x="2201" y="592"/>
                    <a:pt x="2168" y="777"/>
                    <a:pt x="2117" y="945"/>
                  </a:cubicBezTo>
                  <a:cubicBezTo>
                    <a:pt x="2101" y="1012"/>
                    <a:pt x="2084" y="1062"/>
                    <a:pt x="2067" y="1130"/>
                  </a:cubicBezTo>
                  <a:cubicBezTo>
                    <a:pt x="2050" y="1180"/>
                    <a:pt x="2033" y="1214"/>
                    <a:pt x="2017" y="1247"/>
                  </a:cubicBezTo>
                  <a:cubicBezTo>
                    <a:pt x="2000" y="1314"/>
                    <a:pt x="1966" y="1365"/>
                    <a:pt x="1949" y="1432"/>
                  </a:cubicBezTo>
                  <a:cubicBezTo>
                    <a:pt x="1933" y="1466"/>
                    <a:pt x="1916" y="1499"/>
                    <a:pt x="1899" y="1533"/>
                  </a:cubicBezTo>
                  <a:cubicBezTo>
                    <a:pt x="1865" y="1634"/>
                    <a:pt x="1815" y="1734"/>
                    <a:pt x="1764" y="1835"/>
                  </a:cubicBezTo>
                  <a:cubicBezTo>
                    <a:pt x="1731" y="1869"/>
                    <a:pt x="1714" y="1919"/>
                    <a:pt x="1680" y="1953"/>
                  </a:cubicBezTo>
                  <a:cubicBezTo>
                    <a:pt x="1680" y="1970"/>
                    <a:pt x="1680" y="1970"/>
                    <a:pt x="1680" y="1970"/>
                  </a:cubicBezTo>
                  <a:cubicBezTo>
                    <a:pt x="1664" y="1987"/>
                    <a:pt x="1647" y="2020"/>
                    <a:pt x="1630" y="2037"/>
                  </a:cubicBezTo>
                  <a:cubicBezTo>
                    <a:pt x="1630" y="2054"/>
                    <a:pt x="1630" y="2054"/>
                    <a:pt x="1613" y="2054"/>
                  </a:cubicBezTo>
                  <a:cubicBezTo>
                    <a:pt x="1563" y="2155"/>
                    <a:pt x="1496" y="2239"/>
                    <a:pt x="1428" y="2323"/>
                  </a:cubicBezTo>
                  <a:cubicBezTo>
                    <a:pt x="857" y="1919"/>
                    <a:pt x="437" y="1432"/>
                    <a:pt x="286" y="760"/>
                  </a:cubicBezTo>
                  <a:cubicBezTo>
                    <a:pt x="252" y="626"/>
                    <a:pt x="320" y="458"/>
                    <a:pt x="336" y="323"/>
                  </a:cubicBezTo>
                  <a:cubicBezTo>
                    <a:pt x="387" y="357"/>
                    <a:pt x="454" y="390"/>
                    <a:pt x="504" y="424"/>
                  </a:cubicBezTo>
                  <a:cubicBezTo>
                    <a:pt x="504" y="424"/>
                    <a:pt x="521" y="424"/>
                    <a:pt x="521" y="441"/>
                  </a:cubicBezTo>
                  <a:cubicBezTo>
                    <a:pt x="538" y="441"/>
                    <a:pt x="555" y="458"/>
                    <a:pt x="572" y="474"/>
                  </a:cubicBezTo>
                  <a:cubicBezTo>
                    <a:pt x="605" y="491"/>
                    <a:pt x="622" y="508"/>
                    <a:pt x="639" y="525"/>
                  </a:cubicBezTo>
                  <a:cubicBezTo>
                    <a:pt x="656" y="542"/>
                    <a:pt x="656" y="558"/>
                    <a:pt x="672" y="575"/>
                  </a:cubicBezTo>
                  <a:cubicBezTo>
                    <a:pt x="790" y="726"/>
                    <a:pt x="857" y="928"/>
                    <a:pt x="975" y="1096"/>
                  </a:cubicBezTo>
                  <a:cubicBezTo>
                    <a:pt x="1042" y="1180"/>
                    <a:pt x="1126" y="1247"/>
                    <a:pt x="1210" y="1331"/>
                  </a:cubicBezTo>
                  <a:cubicBezTo>
                    <a:pt x="1277" y="1247"/>
                    <a:pt x="1361" y="1163"/>
                    <a:pt x="1395" y="1079"/>
                  </a:cubicBezTo>
                  <a:cubicBezTo>
                    <a:pt x="1496" y="760"/>
                    <a:pt x="1664" y="491"/>
                    <a:pt x="1949" y="306"/>
                  </a:cubicBezTo>
                  <a:cubicBezTo>
                    <a:pt x="2013" y="262"/>
                    <a:pt x="2065" y="239"/>
                    <a:pt x="2105" y="239"/>
                  </a:cubicBezTo>
                  <a:close/>
                  <a:moveTo>
                    <a:pt x="2127" y="1"/>
                  </a:moveTo>
                  <a:cubicBezTo>
                    <a:pt x="2015" y="1"/>
                    <a:pt x="1871" y="44"/>
                    <a:pt x="1798" y="105"/>
                  </a:cubicBezTo>
                  <a:cubicBezTo>
                    <a:pt x="1563" y="306"/>
                    <a:pt x="1361" y="558"/>
                    <a:pt x="1160" y="794"/>
                  </a:cubicBezTo>
                  <a:cubicBezTo>
                    <a:pt x="1008" y="609"/>
                    <a:pt x="857" y="374"/>
                    <a:pt x="656" y="189"/>
                  </a:cubicBezTo>
                  <a:cubicBezTo>
                    <a:pt x="595" y="128"/>
                    <a:pt x="463" y="85"/>
                    <a:pt x="351" y="85"/>
                  </a:cubicBezTo>
                  <a:cubicBezTo>
                    <a:pt x="308" y="85"/>
                    <a:pt x="268" y="91"/>
                    <a:pt x="236" y="105"/>
                  </a:cubicBezTo>
                  <a:cubicBezTo>
                    <a:pt x="135" y="155"/>
                    <a:pt x="51" y="340"/>
                    <a:pt x="17" y="474"/>
                  </a:cubicBezTo>
                  <a:cubicBezTo>
                    <a:pt x="0" y="525"/>
                    <a:pt x="0" y="575"/>
                    <a:pt x="17" y="626"/>
                  </a:cubicBezTo>
                  <a:cubicBezTo>
                    <a:pt x="17" y="693"/>
                    <a:pt x="34" y="777"/>
                    <a:pt x="51" y="844"/>
                  </a:cubicBezTo>
                  <a:cubicBezTo>
                    <a:pt x="236" y="1566"/>
                    <a:pt x="689" y="2071"/>
                    <a:pt x="1277" y="2507"/>
                  </a:cubicBezTo>
                  <a:cubicBezTo>
                    <a:pt x="1354" y="2563"/>
                    <a:pt x="1417" y="2590"/>
                    <a:pt x="1472" y="2590"/>
                  </a:cubicBezTo>
                  <a:cubicBezTo>
                    <a:pt x="1549" y="2590"/>
                    <a:pt x="1612" y="2538"/>
                    <a:pt x="1680" y="2440"/>
                  </a:cubicBezTo>
                  <a:cubicBezTo>
                    <a:pt x="1764" y="2323"/>
                    <a:pt x="1849" y="2205"/>
                    <a:pt x="1916" y="2087"/>
                  </a:cubicBezTo>
                  <a:cubicBezTo>
                    <a:pt x="2151" y="1701"/>
                    <a:pt x="2319" y="1264"/>
                    <a:pt x="2437" y="827"/>
                  </a:cubicBezTo>
                  <a:cubicBezTo>
                    <a:pt x="2470" y="693"/>
                    <a:pt x="2504" y="558"/>
                    <a:pt x="2470" y="458"/>
                  </a:cubicBezTo>
                  <a:cubicBezTo>
                    <a:pt x="2437" y="290"/>
                    <a:pt x="2353" y="88"/>
                    <a:pt x="2235" y="21"/>
                  </a:cubicBezTo>
                  <a:cubicBezTo>
                    <a:pt x="2207" y="7"/>
                    <a:pt x="2169" y="1"/>
                    <a:pt x="2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" name="Google Shape;2005;p30"/>
            <p:cNvSpPr/>
            <p:nvPr/>
          </p:nvSpPr>
          <p:spPr>
            <a:xfrm>
              <a:off x="473892" y="347328"/>
              <a:ext cx="175247" cy="187358"/>
            </a:xfrm>
            <a:custGeom>
              <a:avLst/>
              <a:gdLst/>
              <a:ahLst/>
              <a:cxnLst/>
              <a:rect l="l" t="t" r="r" b="b"/>
              <a:pathLst>
                <a:path w="1950" h="2085" extrusionOk="0">
                  <a:moveTo>
                    <a:pt x="1853" y="1"/>
                  </a:moveTo>
                  <a:cubicBezTo>
                    <a:pt x="1813" y="1"/>
                    <a:pt x="1761" y="24"/>
                    <a:pt x="1697" y="68"/>
                  </a:cubicBezTo>
                  <a:cubicBezTo>
                    <a:pt x="1412" y="253"/>
                    <a:pt x="1244" y="522"/>
                    <a:pt x="1143" y="841"/>
                  </a:cubicBezTo>
                  <a:cubicBezTo>
                    <a:pt x="1109" y="925"/>
                    <a:pt x="1025" y="1009"/>
                    <a:pt x="958" y="1093"/>
                  </a:cubicBezTo>
                  <a:cubicBezTo>
                    <a:pt x="874" y="1009"/>
                    <a:pt x="790" y="942"/>
                    <a:pt x="723" y="858"/>
                  </a:cubicBezTo>
                  <a:cubicBezTo>
                    <a:pt x="605" y="690"/>
                    <a:pt x="538" y="488"/>
                    <a:pt x="420" y="337"/>
                  </a:cubicBezTo>
                  <a:cubicBezTo>
                    <a:pt x="336" y="220"/>
                    <a:pt x="202" y="169"/>
                    <a:pt x="84" y="85"/>
                  </a:cubicBezTo>
                  <a:cubicBezTo>
                    <a:pt x="68" y="220"/>
                    <a:pt x="0" y="388"/>
                    <a:pt x="34" y="522"/>
                  </a:cubicBezTo>
                  <a:cubicBezTo>
                    <a:pt x="185" y="1194"/>
                    <a:pt x="605" y="1681"/>
                    <a:pt x="1176" y="2085"/>
                  </a:cubicBezTo>
                  <a:cubicBezTo>
                    <a:pt x="1512" y="1665"/>
                    <a:pt x="1731" y="1194"/>
                    <a:pt x="1865" y="707"/>
                  </a:cubicBezTo>
                  <a:cubicBezTo>
                    <a:pt x="1916" y="539"/>
                    <a:pt x="1949" y="354"/>
                    <a:pt x="1949" y="186"/>
                  </a:cubicBezTo>
                  <a:cubicBezTo>
                    <a:pt x="1949" y="61"/>
                    <a:pt x="1917" y="1"/>
                    <a:pt x="185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" name="Google Shape;2006;p30"/>
            <p:cNvSpPr/>
            <p:nvPr/>
          </p:nvSpPr>
          <p:spPr>
            <a:xfrm>
              <a:off x="452773" y="338342"/>
              <a:ext cx="170663" cy="220427"/>
            </a:xfrm>
            <a:custGeom>
              <a:avLst/>
              <a:gdLst/>
              <a:ahLst/>
              <a:cxnLst/>
              <a:rect l="l" t="t" r="r" b="b"/>
              <a:pathLst>
                <a:path w="1899" h="2453" extrusionOk="0">
                  <a:moveTo>
                    <a:pt x="521" y="0"/>
                  </a:moveTo>
                  <a:cubicBezTo>
                    <a:pt x="353" y="0"/>
                    <a:pt x="185" y="168"/>
                    <a:pt x="101" y="303"/>
                  </a:cubicBezTo>
                  <a:cubicBezTo>
                    <a:pt x="50" y="353"/>
                    <a:pt x="17" y="420"/>
                    <a:pt x="0" y="488"/>
                  </a:cubicBezTo>
                  <a:cubicBezTo>
                    <a:pt x="0" y="555"/>
                    <a:pt x="17" y="639"/>
                    <a:pt x="34" y="706"/>
                  </a:cubicBezTo>
                  <a:cubicBezTo>
                    <a:pt x="219" y="1428"/>
                    <a:pt x="672" y="1933"/>
                    <a:pt x="1260" y="2369"/>
                  </a:cubicBezTo>
                  <a:cubicBezTo>
                    <a:pt x="1337" y="2425"/>
                    <a:pt x="1400" y="2452"/>
                    <a:pt x="1455" y="2452"/>
                  </a:cubicBezTo>
                  <a:cubicBezTo>
                    <a:pt x="1532" y="2452"/>
                    <a:pt x="1595" y="2400"/>
                    <a:pt x="1663" y="2302"/>
                  </a:cubicBezTo>
                  <a:cubicBezTo>
                    <a:pt x="1747" y="2185"/>
                    <a:pt x="1832" y="2067"/>
                    <a:pt x="1899" y="1949"/>
                  </a:cubicBezTo>
                  <a:lnTo>
                    <a:pt x="1781" y="1949"/>
                  </a:lnTo>
                  <a:cubicBezTo>
                    <a:pt x="1747" y="1949"/>
                    <a:pt x="1714" y="1949"/>
                    <a:pt x="1697" y="1933"/>
                  </a:cubicBezTo>
                  <a:lnTo>
                    <a:pt x="1613" y="1933"/>
                  </a:lnTo>
                  <a:cubicBezTo>
                    <a:pt x="1613" y="1933"/>
                    <a:pt x="1596" y="1933"/>
                    <a:pt x="1596" y="1916"/>
                  </a:cubicBezTo>
                  <a:cubicBezTo>
                    <a:pt x="1563" y="1916"/>
                    <a:pt x="1529" y="1899"/>
                    <a:pt x="1495" y="1899"/>
                  </a:cubicBezTo>
                  <a:cubicBezTo>
                    <a:pt x="1479" y="1882"/>
                    <a:pt x="1462" y="1882"/>
                    <a:pt x="1445" y="1882"/>
                  </a:cubicBezTo>
                  <a:cubicBezTo>
                    <a:pt x="1411" y="1849"/>
                    <a:pt x="1361" y="1832"/>
                    <a:pt x="1327" y="1815"/>
                  </a:cubicBezTo>
                  <a:cubicBezTo>
                    <a:pt x="1327" y="1815"/>
                    <a:pt x="1277" y="1781"/>
                    <a:pt x="1260" y="1765"/>
                  </a:cubicBezTo>
                  <a:cubicBezTo>
                    <a:pt x="1210" y="1714"/>
                    <a:pt x="1159" y="1664"/>
                    <a:pt x="1109" y="1613"/>
                  </a:cubicBezTo>
                  <a:cubicBezTo>
                    <a:pt x="1092" y="1596"/>
                    <a:pt x="1075" y="1563"/>
                    <a:pt x="1059" y="1546"/>
                  </a:cubicBezTo>
                  <a:cubicBezTo>
                    <a:pt x="1042" y="1529"/>
                    <a:pt x="1008" y="1479"/>
                    <a:pt x="1008" y="1479"/>
                  </a:cubicBezTo>
                  <a:cubicBezTo>
                    <a:pt x="958" y="1428"/>
                    <a:pt x="907" y="1361"/>
                    <a:pt x="874" y="1294"/>
                  </a:cubicBezTo>
                  <a:cubicBezTo>
                    <a:pt x="773" y="1160"/>
                    <a:pt x="672" y="1008"/>
                    <a:pt x="605" y="857"/>
                  </a:cubicBezTo>
                  <a:cubicBezTo>
                    <a:pt x="571" y="790"/>
                    <a:pt x="571" y="706"/>
                    <a:pt x="555" y="622"/>
                  </a:cubicBezTo>
                  <a:cubicBezTo>
                    <a:pt x="521" y="555"/>
                    <a:pt x="504" y="488"/>
                    <a:pt x="487" y="420"/>
                  </a:cubicBezTo>
                  <a:cubicBezTo>
                    <a:pt x="487" y="370"/>
                    <a:pt x="487" y="336"/>
                    <a:pt x="487" y="286"/>
                  </a:cubicBezTo>
                  <a:cubicBezTo>
                    <a:pt x="504" y="202"/>
                    <a:pt x="538" y="118"/>
                    <a:pt x="538" y="17"/>
                  </a:cubicBezTo>
                  <a:cubicBezTo>
                    <a:pt x="538" y="0"/>
                    <a:pt x="521" y="0"/>
                    <a:pt x="521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" name="Google Shape;2007;p30"/>
            <p:cNvSpPr/>
            <p:nvPr/>
          </p:nvSpPr>
          <p:spPr>
            <a:xfrm>
              <a:off x="523681" y="382642"/>
              <a:ext cx="116382" cy="91927"/>
            </a:xfrm>
            <a:custGeom>
              <a:avLst/>
              <a:gdLst/>
              <a:ahLst/>
              <a:cxnLst/>
              <a:rect l="l" t="t" r="r" b="b"/>
              <a:pathLst>
                <a:path w="1295" h="1023" extrusionOk="0">
                  <a:moveTo>
                    <a:pt x="1105" y="1"/>
                  </a:moveTo>
                  <a:cubicBezTo>
                    <a:pt x="1036" y="1"/>
                    <a:pt x="968" y="46"/>
                    <a:pt x="942" y="112"/>
                  </a:cubicBezTo>
                  <a:cubicBezTo>
                    <a:pt x="908" y="196"/>
                    <a:pt x="874" y="280"/>
                    <a:pt x="874" y="364"/>
                  </a:cubicBezTo>
                  <a:cubicBezTo>
                    <a:pt x="874" y="381"/>
                    <a:pt x="874" y="398"/>
                    <a:pt x="874" y="415"/>
                  </a:cubicBezTo>
                  <a:cubicBezTo>
                    <a:pt x="874" y="431"/>
                    <a:pt x="858" y="465"/>
                    <a:pt x="841" y="482"/>
                  </a:cubicBezTo>
                  <a:cubicBezTo>
                    <a:pt x="841" y="515"/>
                    <a:pt x="824" y="549"/>
                    <a:pt x="807" y="583"/>
                  </a:cubicBezTo>
                  <a:cubicBezTo>
                    <a:pt x="790" y="633"/>
                    <a:pt x="757" y="700"/>
                    <a:pt x="723" y="767"/>
                  </a:cubicBezTo>
                  <a:cubicBezTo>
                    <a:pt x="690" y="818"/>
                    <a:pt x="656" y="919"/>
                    <a:pt x="589" y="935"/>
                  </a:cubicBezTo>
                  <a:cubicBezTo>
                    <a:pt x="578" y="941"/>
                    <a:pt x="567" y="943"/>
                    <a:pt x="556" y="943"/>
                  </a:cubicBezTo>
                  <a:cubicBezTo>
                    <a:pt x="500" y="943"/>
                    <a:pt x="446" y="880"/>
                    <a:pt x="404" y="851"/>
                  </a:cubicBezTo>
                  <a:cubicBezTo>
                    <a:pt x="354" y="801"/>
                    <a:pt x="303" y="751"/>
                    <a:pt x="253" y="700"/>
                  </a:cubicBezTo>
                  <a:cubicBezTo>
                    <a:pt x="169" y="583"/>
                    <a:pt x="85" y="465"/>
                    <a:pt x="18" y="331"/>
                  </a:cubicBezTo>
                  <a:lnTo>
                    <a:pt x="1" y="331"/>
                  </a:lnTo>
                  <a:cubicBezTo>
                    <a:pt x="68" y="465"/>
                    <a:pt x="135" y="599"/>
                    <a:pt x="219" y="717"/>
                  </a:cubicBezTo>
                  <a:cubicBezTo>
                    <a:pt x="253" y="767"/>
                    <a:pt x="303" y="835"/>
                    <a:pt x="354" y="885"/>
                  </a:cubicBezTo>
                  <a:cubicBezTo>
                    <a:pt x="387" y="919"/>
                    <a:pt x="438" y="986"/>
                    <a:pt x="488" y="1003"/>
                  </a:cubicBezTo>
                  <a:cubicBezTo>
                    <a:pt x="516" y="1017"/>
                    <a:pt x="543" y="1023"/>
                    <a:pt x="569" y="1023"/>
                  </a:cubicBezTo>
                  <a:cubicBezTo>
                    <a:pt x="669" y="1023"/>
                    <a:pt x="754" y="935"/>
                    <a:pt x="807" y="868"/>
                  </a:cubicBezTo>
                  <a:cubicBezTo>
                    <a:pt x="908" y="751"/>
                    <a:pt x="975" y="616"/>
                    <a:pt x="1059" y="499"/>
                  </a:cubicBezTo>
                  <a:cubicBezTo>
                    <a:pt x="1076" y="482"/>
                    <a:pt x="1093" y="465"/>
                    <a:pt x="1093" y="465"/>
                  </a:cubicBezTo>
                  <a:cubicBezTo>
                    <a:pt x="1110" y="448"/>
                    <a:pt x="1127" y="415"/>
                    <a:pt x="1143" y="398"/>
                  </a:cubicBezTo>
                  <a:cubicBezTo>
                    <a:pt x="1177" y="347"/>
                    <a:pt x="1211" y="297"/>
                    <a:pt x="1244" y="247"/>
                  </a:cubicBezTo>
                  <a:cubicBezTo>
                    <a:pt x="1295" y="163"/>
                    <a:pt x="1261" y="45"/>
                    <a:pt x="1160" y="11"/>
                  </a:cubicBezTo>
                  <a:cubicBezTo>
                    <a:pt x="1142" y="4"/>
                    <a:pt x="1123" y="1"/>
                    <a:pt x="1105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008" name="Google Shape;2008;p30"/>
            <p:cNvGrpSpPr/>
            <p:nvPr/>
          </p:nvGrpSpPr>
          <p:grpSpPr>
            <a:xfrm flipH="1">
              <a:off x="275988" y="592245"/>
              <a:ext cx="175253" cy="174286"/>
              <a:chOff x="6465923" y="957446"/>
              <a:chExt cx="278400" cy="276864"/>
            </a:xfrm>
          </p:grpSpPr>
          <p:sp>
            <p:nvSpPr>
              <p:cNvPr id="2009" name="Google Shape;2009;p30"/>
              <p:cNvSpPr/>
              <p:nvPr/>
            </p:nvSpPr>
            <p:spPr>
              <a:xfrm>
                <a:off x="6465923" y="957446"/>
                <a:ext cx="278400" cy="276864"/>
              </a:xfrm>
              <a:custGeom>
                <a:avLst/>
                <a:gdLst/>
                <a:ahLst/>
                <a:cxnLst/>
                <a:rect l="l" t="t" r="r" b="b"/>
                <a:pathLst>
                  <a:path w="2538" h="2524" extrusionOk="0">
                    <a:moveTo>
                      <a:pt x="2252" y="202"/>
                    </a:moveTo>
                    <a:lnTo>
                      <a:pt x="2252" y="202"/>
                    </a:lnTo>
                    <a:cubicBezTo>
                      <a:pt x="2219" y="403"/>
                      <a:pt x="2235" y="555"/>
                      <a:pt x="2185" y="689"/>
                    </a:cubicBezTo>
                    <a:cubicBezTo>
                      <a:pt x="2118" y="823"/>
                      <a:pt x="2051" y="975"/>
                      <a:pt x="1983" y="1109"/>
                    </a:cubicBezTo>
                    <a:cubicBezTo>
                      <a:pt x="1950" y="1176"/>
                      <a:pt x="1916" y="1227"/>
                      <a:pt x="1866" y="1294"/>
                    </a:cubicBezTo>
                    <a:cubicBezTo>
                      <a:pt x="1866" y="1311"/>
                      <a:pt x="1849" y="1328"/>
                      <a:pt x="1849" y="1328"/>
                    </a:cubicBezTo>
                    <a:cubicBezTo>
                      <a:pt x="1815" y="1378"/>
                      <a:pt x="1799" y="1412"/>
                      <a:pt x="1765" y="1445"/>
                    </a:cubicBezTo>
                    <a:cubicBezTo>
                      <a:pt x="1765" y="1445"/>
                      <a:pt x="1765" y="1462"/>
                      <a:pt x="1765" y="1462"/>
                    </a:cubicBezTo>
                    <a:cubicBezTo>
                      <a:pt x="1748" y="1496"/>
                      <a:pt x="1715" y="1512"/>
                      <a:pt x="1698" y="1546"/>
                    </a:cubicBezTo>
                    <a:cubicBezTo>
                      <a:pt x="1698" y="1546"/>
                      <a:pt x="1698" y="1546"/>
                      <a:pt x="1681" y="1563"/>
                    </a:cubicBezTo>
                    <a:cubicBezTo>
                      <a:pt x="1647" y="1596"/>
                      <a:pt x="1614" y="1647"/>
                      <a:pt x="1580" y="1680"/>
                    </a:cubicBezTo>
                    <a:cubicBezTo>
                      <a:pt x="1547" y="1731"/>
                      <a:pt x="1513" y="1764"/>
                      <a:pt x="1463" y="1815"/>
                    </a:cubicBezTo>
                    <a:cubicBezTo>
                      <a:pt x="1446" y="1832"/>
                      <a:pt x="1429" y="1848"/>
                      <a:pt x="1412" y="1865"/>
                    </a:cubicBezTo>
                    <a:cubicBezTo>
                      <a:pt x="1379" y="1899"/>
                      <a:pt x="1345" y="1932"/>
                      <a:pt x="1311" y="1966"/>
                    </a:cubicBezTo>
                    <a:cubicBezTo>
                      <a:pt x="1311" y="1966"/>
                      <a:pt x="1295" y="1983"/>
                      <a:pt x="1278" y="1983"/>
                    </a:cubicBezTo>
                    <a:cubicBezTo>
                      <a:pt x="1261" y="2000"/>
                      <a:pt x="1244" y="2016"/>
                      <a:pt x="1227" y="2050"/>
                    </a:cubicBezTo>
                    <a:lnTo>
                      <a:pt x="1211" y="2050"/>
                    </a:lnTo>
                    <a:cubicBezTo>
                      <a:pt x="1177" y="2084"/>
                      <a:pt x="1143" y="2100"/>
                      <a:pt x="1110" y="2134"/>
                    </a:cubicBezTo>
                    <a:cubicBezTo>
                      <a:pt x="1093" y="2151"/>
                      <a:pt x="1093" y="2151"/>
                      <a:pt x="1076" y="2168"/>
                    </a:cubicBezTo>
                    <a:cubicBezTo>
                      <a:pt x="1015" y="2206"/>
                      <a:pt x="964" y="2227"/>
                      <a:pt x="917" y="2227"/>
                    </a:cubicBezTo>
                    <a:cubicBezTo>
                      <a:pt x="861" y="2227"/>
                      <a:pt x="811" y="2198"/>
                      <a:pt x="757" y="2134"/>
                    </a:cubicBezTo>
                    <a:cubicBezTo>
                      <a:pt x="370" y="1680"/>
                      <a:pt x="286" y="1143"/>
                      <a:pt x="286" y="571"/>
                    </a:cubicBezTo>
                    <a:cubicBezTo>
                      <a:pt x="286" y="487"/>
                      <a:pt x="337" y="403"/>
                      <a:pt x="370" y="319"/>
                    </a:cubicBezTo>
                    <a:cubicBezTo>
                      <a:pt x="404" y="319"/>
                      <a:pt x="421" y="303"/>
                      <a:pt x="454" y="303"/>
                    </a:cubicBezTo>
                    <a:cubicBezTo>
                      <a:pt x="454" y="319"/>
                      <a:pt x="454" y="336"/>
                      <a:pt x="471" y="336"/>
                    </a:cubicBezTo>
                    <a:cubicBezTo>
                      <a:pt x="538" y="504"/>
                      <a:pt x="622" y="672"/>
                      <a:pt x="706" y="840"/>
                    </a:cubicBezTo>
                    <a:cubicBezTo>
                      <a:pt x="790" y="992"/>
                      <a:pt x="891" y="1143"/>
                      <a:pt x="992" y="1294"/>
                    </a:cubicBezTo>
                    <a:cubicBezTo>
                      <a:pt x="1110" y="1176"/>
                      <a:pt x="1244" y="1059"/>
                      <a:pt x="1345" y="924"/>
                    </a:cubicBezTo>
                    <a:cubicBezTo>
                      <a:pt x="1580" y="639"/>
                      <a:pt x="1815" y="370"/>
                      <a:pt x="2252" y="202"/>
                    </a:cubicBezTo>
                    <a:close/>
                    <a:moveTo>
                      <a:pt x="2166" y="0"/>
                    </a:moveTo>
                    <a:cubicBezTo>
                      <a:pt x="2037" y="0"/>
                      <a:pt x="1918" y="88"/>
                      <a:pt x="1815" y="168"/>
                    </a:cubicBezTo>
                    <a:cubicBezTo>
                      <a:pt x="1530" y="387"/>
                      <a:pt x="1278" y="622"/>
                      <a:pt x="1009" y="874"/>
                    </a:cubicBezTo>
                    <a:cubicBezTo>
                      <a:pt x="925" y="689"/>
                      <a:pt x="841" y="471"/>
                      <a:pt x="723" y="286"/>
                    </a:cubicBezTo>
                    <a:cubicBezTo>
                      <a:pt x="673" y="219"/>
                      <a:pt x="606" y="151"/>
                      <a:pt x="538" y="118"/>
                    </a:cubicBezTo>
                    <a:cubicBezTo>
                      <a:pt x="488" y="67"/>
                      <a:pt x="421" y="51"/>
                      <a:pt x="387" y="51"/>
                    </a:cubicBezTo>
                    <a:cubicBezTo>
                      <a:pt x="270" y="67"/>
                      <a:pt x="135" y="219"/>
                      <a:pt x="85" y="353"/>
                    </a:cubicBezTo>
                    <a:cubicBezTo>
                      <a:pt x="34" y="521"/>
                      <a:pt x="1" y="723"/>
                      <a:pt x="34" y="891"/>
                    </a:cubicBezTo>
                    <a:lnTo>
                      <a:pt x="34" y="908"/>
                    </a:lnTo>
                    <a:cubicBezTo>
                      <a:pt x="118" y="1445"/>
                      <a:pt x="219" y="1949"/>
                      <a:pt x="639" y="2369"/>
                    </a:cubicBezTo>
                    <a:cubicBezTo>
                      <a:pt x="748" y="2478"/>
                      <a:pt x="828" y="2523"/>
                      <a:pt x="902" y="2523"/>
                    </a:cubicBezTo>
                    <a:cubicBezTo>
                      <a:pt x="964" y="2523"/>
                      <a:pt x="1023" y="2491"/>
                      <a:pt x="1093" y="2436"/>
                    </a:cubicBezTo>
                    <a:cubicBezTo>
                      <a:pt x="1311" y="2268"/>
                      <a:pt x="1530" y="2100"/>
                      <a:pt x="1715" y="1899"/>
                    </a:cubicBezTo>
                    <a:cubicBezTo>
                      <a:pt x="1731" y="1865"/>
                      <a:pt x="1765" y="1832"/>
                      <a:pt x="1782" y="1815"/>
                    </a:cubicBezTo>
                    <a:cubicBezTo>
                      <a:pt x="2084" y="1462"/>
                      <a:pt x="2336" y="1092"/>
                      <a:pt x="2437" y="639"/>
                    </a:cubicBezTo>
                    <a:cubicBezTo>
                      <a:pt x="2504" y="437"/>
                      <a:pt x="2538" y="219"/>
                      <a:pt x="2353" y="67"/>
                    </a:cubicBezTo>
                    <a:cubicBezTo>
                      <a:pt x="2289" y="19"/>
                      <a:pt x="2226" y="0"/>
                      <a:pt x="21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0" name="Google Shape;2010;p30"/>
              <p:cNvSpPr/>
              <p:nvPr/>
            </p:nvSpPr>
            <p:spPr>
              <a:xfrm>
                <a:off x="6497294" y="979494"/>
                <a:ext cx="215765" cy="222237"/>
              </a:xfrm>
              <a:custGeom>
                <a:avLst/>
                <a:gdLst/>
                <a:ahLst/>
                <a:cxnLst/>
                <a:rect l="l" t="t" r="r" b="b"/>
                <a:pathLst>
                  <a:path w="1967" h="2026" extrusionOk="0">
                    <a:moveTo>
                      <a:pt x="1966" y="1"/>
                    </a:moveTo>
                    <a:lnTo>
                      <a:pt x="1966" y="1"/>
                    </a:lnTo>
                    <a:cubicBezTo>
                      <a:pt x="1529" y="169"/>
                      <a:pt x="1294" y="438"/>
                      <a:pt x="1059" y="723"/>
                    </a:cubicBezTo>
                    <a:cubicBezTo>
                      <a:pt x="958" y="858"/>
                      <a:pt x="824" y="975"/>
                      <a:pt x="706" y="1093"/>
                    </a:cubicBezTo>
                    <a:cubicBezTo>
                      <a:pt x="605" y="942"/>
                      <a:pt x="504" y="791"/>
                      <a:pt x="420" y="639"/>
                    </a:cubicBezTo>
                    <a:cubicBezTo>
                      <a:pt x="320" y="454"/>
                      <a:pt x="252" y="286"/>
                      <a:pt x="168" y="102"/>
                    </a:cubicBezTo>
                    <a:cubicBezTo>
                      <a:pt x="135" y="102"/>
                      <a:pt x="118" y="118"/>
                      <a:pt x="84" y="118"/>
                    </a:cubicBezTo>
                    <a:cubicBezTo>
                      <a:pt x="51" y="202"/>
                      <a:pt x="0" y="286"/>
                      <a:pt x="0" y="370"/>
                    </a:cubicBezTo>
                    <a:cubicBezTo>
                      <a:pt x="0" y="942"/>
                      <a:pt x="84" y="1479"/>
                      <a:pt x="471" y="1933"/>
                    </a:cubicBezTo>
                    <a:cubicBezTo>
                      <a:pt x="525" y="1997"/>
                      <a:pt x="575" y="2026"/>
                      <a:pt x="631" y="2026"/>
                    </a:cubicBezTo>
                    <a:cubicBezTo>
                      <a:pt x="678" y="2026"/>
                      <a:pt x="729" y="2005"/>
                      <a:pt x="790" y="1967"/>
                    </a:cubicBezTo>
                    <a:cubicBezTo>
                      <a:pt x="1294" y="1563"/>
                      <a:pt x="1664" y="1076"/>
                      <a:pt x="1899" y="488"/>
                    </a:cubicBezTo>
                    <a:cubicBezTo>
                      <a:pt x="1949" y="354"/>
                      <a:pt x="1933" y="202"/>
                      <a:pt x="196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1" name="Google Shape;2011;p30"/>
              <p:cNvSpPr/>
              <p:nvPr/>
            </p:nvSpPr>
            <p:spPr>
              <a:xfrm>
                <a:off x="6469652" y="962931"/>
                <a:ext cx="191742" cy="271379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2474" extrusionOk="0">
                    <a:moveTo>
                      <a:pt x="353" y="1"/>
                    </a:moveTo>
                    <a:cubicBezTo>
                      <a:pt x="118" y="202"/>
                      <a:pt x="34" y="572"/>
                      <a:pt x="0" y="841"/>
                    </a:cubicBezTo>
                    <a:lnTo>
                      <a:pt x="0" y="858"/>
                    </a:lnTo>
                    <a:cubicBezTo>
                      <a:pt x="84" y="1395"/>
                      <a:pt x="185" y="1899"/>
                      <a:pt x="605" y="2319"/>
                    </a:cubicBezTo>
                    <a:cubicBezTo>
                      <a:pt x="714" y="2428"/>
                      <a:pt x="794" y="2473"/>
                      <a:pt x="868" y="2473"/>
                    </a:cubicBezTo>
                    <a:cubicBezTo>
                      <a:pt x="930" y="2473"/>
                      <a:pt x="989" y="2441"/>
                      <a:pt x="1059" y="2386"/>
                    </a:cubicBezTo>
                    <a:cubicBezTo>
                      <a:pt x="1277" y="2218"/>
                      <a:pt x="1496" y="2050"/>
                      <a:pt x="1681" y="1849"/>
                    </a:cubicBezTo>
                    <a:cubicBezTo>
                      <a:pt x="1714" y="1815"/>
                      <a:pt x="1731" y="1782"/>
                      <a:pt x="1748" y="1765"/>
                    </a:cubicBezTo>
                    <a:lnTo>
                      <a:pt x="1748" y="1765"/>
                    </a:lnTo>
                    <a:cubicBezTo>
                      <a:pt x="1664" y="1798"/>
                      <a:pt x="1597" y="1832"/>
                      <a:pt x="1513" y="1882"/>
                    </a:cubicBezTo>
                    <a:cubicBezTo>
                      <a:pt x="1429" y="1916"/>
                      <a:pt x="1361" y="1966"/>
                      <a:pt x="1277" y="2017"/>
                    </a:cubicBezTo>
                    <a:cubicBezTo>
                      <a:pt x="1244" y="2050"/>
                      <a:pt x="1210" y="2067"/>
                      <a:pt x="1160" y="2101"/>
                    </a:cubicBezTo>
                    <a:cubicBezTo>
                      <a:pt x="1160" y="2101"/>
                      <a:pt x="1143" y="2101"/>
                      <a:pt x="1126" y="2118"/>
                    </a:cubicBezTo>
                    <a:cubicBezTo>
                      <a:pt x="1126" y="2101"/>
                      <a:pt x="1092" y="2101"/>
                      <a:pt x="1076" y="2084"/>
                    </a:cubicBezTo>
                    <a:cubicBezTo>
                      <a:pt x="992" y="2034"/>
                      <a:pt x="857" y="1950"/>
                      <a:pt x="840" y="1950"/>
                    </a:cubicBezTo>
                    <a:cubicBezTo>
                      <a:pt x="740" y="1866"/>
                      <a:pt x="639" y="1765"/>
                      <a:pt x="572" y="1647"/>
                    </a:cubicBezTo>
                    <a:cubicBezTo>
                      <a:pt x="404" y="1412"/>
                      <a:pt x="303" y="1126"/>
                      <a:pt x="320" y="841"/>
                    </a:cubicBezTo>
                    <a:cubicBezTo>
                      <a:pt x="320" y="689"/>
                      <a:pt x="353" y="538"/>
                      <a:pt x="404" y="387"/>
                    </a:cubicBezTo>
                    <a:cubicBezTo>
                      <a:pt x="404" y="353"/>
                      <a:pt x="420" y="320"/>
                      <a:pt x="437" y="286"/>
                    </a:cubicBezTo>
                    <a:cubicBezTo>
                      <a:pt x="454" y="219"/>
                      <a:pt x="488" y="135"/>
                      <a:pt x="504" y="68"/>
                    </a:cubicBezTo>
                    <a:cubicBezTo>
                      <a:pt x="454" y="17"/>
                      <a:pt x="387" y="1"/>
                      <a:pt x="353" y="1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12" name="Google Shape;2012;p30"/>
              <p:cNvSpPr/>
              <p:nvPr/>
            </p:nvSpPr>
            <p:spPr>
              <a:xfrm>
                <a:off x="6523072" y="1038069"/>
                <a:ext cx="153131" cy="113861"/>
              </a:xfrm>
              <a:custGeom>
                <a:avLst/>
                <a:gdLst/>
                <a:ahLst/>
                <a:cxnLst/>
                <a:rect l="l" t="t" r="r" b="b"/>
                <a:pathLst>
                  <a:path w="1396" h="1038" extrusionOk="0">
                    <a:moveTo>
                      <a:pt x="1217" y="0"/>
                    </a:moveTo>
                    <a:cubicBezTo>
                      <a:pt x="1160" y="0"/>
                      <a:pt x="1101" y="21"/>
                      <a:pt x="1059" y="55"/>
                    </a:cubicBezTo>
                    <a:cubicBezTo>
                      <a:pt x="958" y="156"/>
                      <a:pt x="874" y="273"/>
                      <a:pt x="790" y="391"/>
                    </a:cubicBezTo>
                    <a:cubicBezTo>
                      <a:pt x="706" y="509"/>
                      <a:pt x="656" y="593"/>
                      <a:pt x="555" y="677"/>
                    </a:cubicBezTo>
                    <a:cubicBezTo>
                      <a:pt x="538" y="693"/>
                      <a:pt x="521" y="710"/>
                      <a:pt x="505" y="710"/>
                    </a:cubicBezTo>
                    <a:cubicBezTo>
                      <a:pt x="488" y="710"/>
                      <a:pt x="505" y="710"/>
                      <a:pt x="488" y="693"/>
                    </a:cubicBezTo>
                    <a:cubicBezTo>
                      <a:pt x="437" y="677"/>
                      <a:pt x="370" y="609"/>
                      <a:pt x="320" y="559"/>
                    </a:cubicBezTo>
                    <a:cubicBezTo>
                      <a:pt x="202" y="475"/>
                      <a:pt x="118" y="341"/>
                      <a:pt x="51" y="206"/>
                    </a:cubicBezTo>
                    <a:lnTo>
                      <a:pt x="34" y="206"/>
                    </a:lnTo>
                    <a:cubicBezTo>
                      <a:pt x="1" y="475"/>
                      <a:pt x="68" y="777"/>
                      <a:pt x="286" y="945"/>
                    </a:cubicBezTo>
                    <a:cubicBezTo>
                      <a:pt x="369" y="1010"/>
                      <a:pt x="450" y="1037"/>
                      <a:pt x="528" y="1037"/>
                    </a:cubicBezTo>
                    <a:cubicBezTo>
                      <a:pt x="754" y="1037"/>
                      <a:pt x="956" y="813"/>
                      <a:pt x="1093" y="626"/>
                    </a:cubicBezTo>
                    <a:cubicBezTo>
                      <a:pt x="1126" y="576"/>
                      <a:pt x="1160" y="525"/>
                      <a:pt x="1194" y="475"/>
                    </a:cubicBezTo>
                    <a:lnTo>
                      <a:pt x="1210" y="475"/>
                    </a:lnTo>
                    <a:cubicBezTo>
                      <a:pt x="1210" y="458"/>
                      <a:pt x="1210" y="458"/>
                      <a:pt x="1210" y="458"/>
                    </a:cubicBezTo>
                    <a:cubicBezTo>
                      <a:pt x="1210" y="441"/>
                      <a:pt x="1227" y="441"/>
                      <a:pt x="1244" y="425"/>
                    </a:cubicBezTo>
                    <a:cubicBezTo>
                      <a:pt x="1261" y="391"/>
                      <a:pt x="1294" y="374"/>
                      <a:pt x="1311" y="341"/>
                    </a:cubicBezTo>
                    <a:cubicBezTo>
                      <a:pt x="1362" y="290"/>
                      <a:pt x="1395" y="240"/>
                      <a:pt x="1395" y="173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85" y="153"/>
                      <a:pt x="1390" y="158"/>
                      <a:pt x="1391" y="158"/>
                    </a:cubicBezTo>
                    <a:cubicBezTo>
                      <a:pt x="1392" y="158"/>
                      <a:pt x="1388" y="149"/>
                      <a:pt x="1378" y="139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78" y="105"/>
                      <a:pt x="1378" y="105"/>
                      <a:pt x="1362" y="72"/>
                    </a:cubicBezTo>
                    <a:cubicBezTo>
                      <a:pt x="1328" y="21"/>
                      <a:pt x="1273" y="0"/>
                      <a:pt x="1217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LANK_10">
    <p:bg>
      <p:bgPr>
        <a:gradFill>
          <a:gsLst>
            <a:gs pos="0">
              <a:schemeClr val="dk2"/>
            </a:gs>
            <a:gs pos="100000">
              <a:schemeClr val="lt1"/>
            </a:gs>
          </a:gsLst>
          <a:lin ang="16198662" scaled="0"/>
        </a:gradFill>
        <a:effectLst/>
      </p:bgPr>
    </p:bg>
    <p:spTree>
      <p:nvGrpSpPr>
        <p:cNvPr id="1" name="Shape 20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4" name="Google Shape;2014;p31"/>
          <p:cNvSpPr/>
          <p:nvPr/>
        </p:nvSpPr>
        <p:spPr>
          <a:xfrm>
            <a:off x="448775" y="317300"/>
            <a:ext cx="191872" cy="170483"/>
          </a:xfrm>
          <a:custGeom>
            <a:avLst/>
            <a:gdLst/>
            <a:ahLst/>
            <a:cxnLst/>
            <a:rect l="l" t="t" r="r" b="b"/>
            <a:pathLst>
              <a:path w="2135" h="1897" extrusionOk="0">
                <a:moveTo>
                  <a:pt x="1712" y="268"/>
                </a:moveTo>
                <a:cubicBezTo>
                  <a:pt x="1797" y="268"/>
                  <a:pt x="1849" y="343"/>
                  <a:pt x="1849" y="488"/>
                </a:cubicBezTo>
                <a:cubicBezTo>
                  <a:pt x="1832" y="538"/>
                  <a:pt x="1832" y="589"/>
                  <a:pt x="1815" y="639"/>
                </a:cubicBezTo>
                <a:cubicBezTo>
                  <a:pt x="1815" y="656"/>
                  <a:pt x="1799" y="673"/>
                  <a:pt x="1799" y="689"/>
                </a:cubicBezTo>
                <a:cubicBezTo>
                  <a:pt x="1799" y="706"/>
                  <a:pt x="1799" y="706"/>
                  <a:pt x="1799" y="706"/>
                </a:cubicBezTo>
                <a:cubicBezTo>
                  <a:pt x="1782" y="740"/>
                  <a:pt x="1765" y="773"/>
                  <a:pt x="1765" y="807"/>
                </a:cubicBezTo>
                <a:cubicBezTo>
                  <a:pt x="1748" y="857"/>
                  <a:pt x="1715" y="908"/>
                  <a:pt x="1698" y="958"/>
                </a:cubicBezTo>
                <a:cubicBezTo>
                  <a:pt x="1681" y="992"/>
                  <a:pt x="1664" y="1025"/>
                  <a:pt x="1647" y="1059"/>
                </a:cubicBezTo>
                <a:cubicBezTo>
                  <a:pt x="1631" y="1109"/>
                  <a:pt x="1597" y="1160"/>
                  <a:pt x="1563" y="1210"/>
                </a:cubicBezTo>
                <a:cubicBezTo>
                  <a:pt x="1547" y="1244"/>
                  <a:pt x="1530" y="1261"/>
                  <a:pt x="1496" y="1294"/>
                </a:cubicBezTo>
                <a:cubicBezTo>
                  <a:pt x="1479" y="1311"/>
                  <a:pt x="1463" y="1345"/>
                  <a:pt x="1429" y="1378"/>
                </a:cubicBezTo>
                <a:cubicBezTo>
                  <a:pt x="1412" y="1395"/>
                  <a:pt x="1395" y="1412"/>
                  <a:pt x="1379" y="1429"/>
                </a:cubicBezTo>
                <a:cubicBezTo>
                  <a:pt x="1362" y="1462"/>
                  <a:pt x="1328" y="1479"/>
                  <a:pt x="1311" y="1496"/>
                </a:cubicBezTo>
                <a:cubicBezTo>
                  <a:pt x="1261" y="1529"/>
                  <a:pt x="1211" y="1580"/>
                  <a:pt x="1160" y="1613"/>
                </a:cubicBezTo>
                <a:cubicBezTo>
                  <a:pt x="1136" y="1628"/>
                  <a:pt x="1102" y="1634"/>
                  <a:pt x="1065" y="1634"/>
                </a:cubicBezTo>
                <a:cubicBezTo>
                  <a:pt x="975" y="1634"/>
                  <a:pt x="862" y="1599"/>
                  <a:pt x="790" y="1563"/>
                </a:cubicBezTo>
                <a:cubicBezTo>
                  <a:pt x="471" y="1328"/>
                  <a:pt x="303" y="992"/>
                  <a:pt x="219" y="605"/>
                </a:cubicBezTo>
                <a:cubicBezTo>
                  <a:pt x="202" y="555"/>
                  <a:pt x="236" y="471"/>
                  <a:pt x="286" y="454"/>
                </a:cubicBezTo>
                <a:cubicBezTo>
                  <a:pt x="306" y="441"/>
                  <a:pt x="330" y="436"/>
                  <a:pt x="354" y="436"/>
                </a:cubicBezTo>
                <a:cubicBezTo>
                  <a:pt x="394" y="436"/>
                  <a:pt x="434" y="450"/>
                  <a:pt x="454" y="471"/>
                </a:cubicBezTo>
                <a:cubicBezTo>
                  <a:pt x="589" y="622"/>
                  <a:pt x="690" y="773"/>
                  <a:pt x="824" y="925"/>
                </a:cubicBezTo>
                <a:cubicBezTo>
                  <a:pt x="891" y="992"/>
                  <a:pt x="992" y="1042"/>
                  <a:pt x="1076" y="1109"/>
                </a:cubicBezTo>
                <a:cubicBezTo>
                  <a:pt x="1127" y="1025"/>
                  <a:pt x="1211" y="941"/>
                  <a:pt x="1227" y="857"/>
                </a:cubicBezTo>
                <a:cubicBezTo>
                  <a:pt x="1278" y="622"/>
                  <a:pt x="1362" y="421"/>
                  <a:pt x="1597" y="303"/>
                </a:cubicBezTo>
                <a:cubicBezTo>
                  <a:pt x="1640" y="279"/>
                  <a:pt x="1678" y="268"/>
                  <a:pt x="1712" y="268"/>
                </a:cubicBezTo>
                <a:close/>
                <a:moveTo>
                  <a:pt x="1664" y="1"/>
                </a:moveTo>
                <a:cubicBezTo>
                  <a:pt x="1345" y="118"/>
                  <a:pt x="1110" y="337"/>
                  <a:pt x="1009" y="656"/>
                </a:cubicBezTo>
                <a:cubicBezTo>
                  <a:pt x="824" y="505"/>
                  <a:pt x="673" y="353"/>
                  <a:pt x="488" y="253"/>
                </a:cubicBezTo>
                <a:cubicBezTo>
                  <a:pt x="438" y="202"/>
                  <a:pt x="370" y="185"/>
                  <a:pt x="320" y="185"/>
                </a:cubicBezTo>
                <a:cubicBezTo>
                  <a:pt x="169" y="185"/>
                  <a:pt x="51" y="286"/>
                  <a:pt x="18" y="437"/>
                </a:cubicBezTo>
                <a:cubicBezTo>
                  <a:pt x="18" y="454"/>
                  <a:pt x="18" y="454"/>
                  <a:pt x="18" y="454"/>
                </a:cubicBezTo>
                <a:cubicBezTo>
                  <a:pt x="1" y="471"/>
                  <a:pt x="1" y="505"/>
                  <a:pt x="1" y="538"/>
                </a:cubicBezTo>
                <a:cubicBezTo>
                  <a:pt x="1" y="589"/>
                  <a:pt x="1" y="639"/>
                  <a:pt x="18" y="706"/>
                </a:cubicBezTo>
                <a:cubicBezTo>
                  <a:pt x="85" y="1109"/>
                  <a:pt x="387" y="1613"/>
                  <a:pt x="723" y="1765"/>
                </a:cubicBezTo>
                <a:cubicBezTo>
                  <a:pt x="902" y="1851"/>
                  <a:pt x="1020" y="1897"/>
                  <a:pt x="1122" y="1897"/>
                </a:cubicBezTo>
                <a:cubicBezTo>
                  <a:pt x="1258" y="1897"/>
                  <a:pt x="1364" y="1813"/>
                  <a:pt x="1547" y="1630"/>
                </a:cubicBezTo>
                <a:cubicBezTo>
                  <a:pt x="1681" y="1496"/>
                  <a:pt x="1799" y="1345"/>
                  <a:pt x="1883" y="1177"/>
                </a:cubicBezTo>
                <a:cubicBezTo>
                  <a:pt x="1967" y="1009"/>
                  <a:pt x="2034" y="824"/>
                  <a:pt x="2067" y="639"/>
                </a:cubicBezTo>
                <a:cubicBezTo>
                  <a:pt x="2135" y="320"/>
                  <a:pt x="2084" y="185"/>
                  <a:pt x="1815" y="1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5" name="Google Shape;2015;p31"/>
          <p:cNvSpPr/>
          <p:nvPr/>
        </p:nvSpPr>
        <p:spPr>
          <a:xfrm>
            <a:off x="466929" y="341296"/>
            <a:ext cx="148106" cy="122852"/>
          </a:xfrm>
          <a:custGeom>
            <a:avLst/>
            <a:gdLst/>
            <a:ahLst/>
            <a:cxnLst/>
            <a:rect l="l" t="t" r="r" b="b"/>
            <a:pathLst>
              <a:path w="1648" h="1367" extrusionOk="0">
                <a:moveTo>
                  <a:pt x="1510" y="1"/>
                </a:moveTo>
                <a:cubicBezTo>
                  <a:pt x="1476" y="1"/>
                  <a:pt x="1438" y="12"/>
                  <a:pt x="1395" y="36"/>
                </a:cubicBezTo>
                <a:cubicBezTo>
                  <a:pt x="1160" y="154"/>
                  <a:pt x="1076" y="355"/>
                  <a:pt x="1025" y="590"/>
                </a:cubicBezTo>
                <a:cubicBezTo>
                  <a:pt x="1009" y="674"/>
                  <a:pt x="925" y="758"/>
                  <a:pt x="874" y="826"/>
                </a:cubicBezTo>
                <a:cubicBezTo>
                  <a:pt x="790" y="775"/>
                  <a:pt x="689" y="725"/>
                  <a:pt x="622" y="658"/>
                </a:cubicBezTo>
                <a:cubicBezTo>
                  <a:pt x="488" y="506"/>
                  <a:pt x="387" y="355"/>
                  <a:pt x="252" y="204"/>
                </a:cubicBezTo>
                <a:cubicBezTo>
                  <a:pt x="232" y="183"/>
                  <a:pt x="185" y="169"/>
                  <a:pt x="145" y="169"/>
                </a:cubicBezTo>
                <a:cubicBezTo>
                  <a:pt x="120" y="169"/>
                  <a:pt x="97" y="174"/>
                  <a:pt x="84" y="187"/>
                </a:cubicBezTo>
                <a:cubicBezTo>
                  <a:pt x="34" y="204"/>
                  <a:pt x="0" y="288"/>
                  <a:pt x="17" y="338"/>
                </a:cubicBezTo>
                <a:cubicBezTo>
                  <a:pt x="101" y="725"/>
                  <a:pt x="269" y="1061"/>
                  <a:pt x="588" y="1279"/>
                </a:cubicBezTo>
                <a:cubicBezTo>
                  <a:pt x="661" y="1327"/>
                  <a:pt x="776" y="1367"/>
                  <a:pt x="867" y="1367"/>
                </a:cubicBezTo>
                <a:cubicBezTo>
                  <a:pt x="902" y="1367"/>
                  <a:pt x="934" y="1361"/>
                  <a:pt x="958" y="1346"/>
                </a:cubicBezTo>
                <a:cubicBezTo>
                  <a:pt x="1361" y="1078"/>
                  <a:pt x="1563" y="658"/>
                  <a:pt x="1647" y="221"/>
                </a:cubicBezTo>
                <a:cubicBezTo>
                  <a:pt x="1647" y="76"/>
                  <a:pt x="1595" y="1"/>
                  <a:pt x="1510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6" name="Google Shape;2016;p31"/>
          <p:cNvSpPr/>
          <p:nvPr/>
        </p:nvSpPr>
        <p:spPr>
          <a:xfrm>
            <a:off x="448775" y="333926"/>
            <a:ext cx="169225" cy="153857"/>
          </a:xfrm>
          <a:custGeom>
            <a:avLst/>
            <a:gdLst/>
            <a:ahLst/>
            <a:cxnLst/>
            <a:rect l="l" t="t" r="r" b="b"/>
            <a:pathLst>
              <a:path w="1883" h="1712" extrusionOk="0">
                <a:moveTo>
                  <a:pt x="320" y="0"/>
                </a:moveTo>
                <a:cubicBezTo>
                  <a:pt x="169" y="0"/>
                  <a:pt x="51" y="101"/>
                  <a:pt x="18" y="252"/>
                </a:cubicBezTo>
                <a:cubicBezTo>
                  <a:pt x="18" y="269"/>
                  <a:pt x="18" y="269"/>
                  <a:pt x="18" y="269"/>
                </a:cubicBezTo>
                <a:cubicBezTo>
                  <a:pt x="1" y="353"/>
                  <a:pt x="1" y="437"/>
                  <a:pt x="18" y="521"/>
                </a:cubicBezTo>
                <a:cubicBezTo>
                  <a:pt x="85" y="924"/>
                  <a:pt x="387" y="1428"/>
                  <a:pt x="723" y="1580"/>
                </a:cubicBezTo>
                <a:cubicBezTo>
                  <a:pt x="902" y="1666"/>
                  <a:pt x="1020" y="1712"/>
                  <a:pt x="1122" y="1712"/>
                </a:cubicBezTo>
                <a:cubicBezTo>
                  <a:pt x="1258" y="1712"/>
                  <a:pt x="1364" y="1628"/>
                  <a:pt x="1547" y="1445"/>
                </a:cubicBezTo>
                <a:cubicBezTo>
                  <a:pt x="1681" y="1311"/>
                  <a:pt x="1799" y="1160"/>
                  <a:pt x="1883" y="992"/>
                </a:cubicBezTo>
                <a:lnTo>
                  <a:pt x="1832" y="992"/>
                </a:lnTo>
                <a:cubicBezTo>
                  <a:pt x="1832" y="992"/>
                  <a:pt x="1815" y="992"/>
                  <a:pt x="1799" y="1008"/>
                </a:cubicBezTo>
                <a:cubicBezTo>
                  <a:pt x="1715" y="1025"/>
                  <a:pt x="1647" y="1092"/>
                  <a:pt x="1580" y="1126"/>
                </a:cubicBezTo>
                <a:cubicBezTo>
                  <a:pt x="1547" y="1143"/>
                  <a:pt x="1530" y="1143"/>
                  <a:pt x="1496" y="1160"/>
                </a:cubicBezTo>
                <a:cubicBezTo>
                  <a:pt x="1496" y="1176"/>
                  <a:pt x="1479" y="1176"/>
                  <a:pt x="1463" y="1176"/>
                </a:cubicBezTo>
                <a:cubicBezTo>
                  <a:pt x="1463" y="1176"/>
                  <a:pt x="1446" y="1176"/>
                  <a:pt x="1429" y="1193"/>
                </a:cubicBezTo>
                <a:cubicBezTo>
                  <a:pt x="1395" y="1193"/>
                  <a:pt x="1362" y="1210"/>
                  <a:pt x="1328" y="1210"/>
                </a:cubicBezTo>
                <a:cubicBezTo>
                  <a:pt x="1311" y="1210"/>
                  <a:pt x="1227" y="1227"/>
                  <a:pt x="1211" y="1227"/>
                </a:cubicBezTo>
                <a:cubicBezTo>
                  <a:pt x="1194" y="1227"/>
                  <a:pt x="1160" y="1244"/>
                  <a:pt x="1143" y="1244"/>
                </a:cubicBezTo>
                <a:lnTo>
                  <a:pt x="992" y="1244"/>
                </a:lnTo>
                <a:cubicBezTo>
                  <a:pt x="992" y="1244"/>
                  <a:pt x="962" y="1236"/>
                  <a:pt x="947" y="1236"/>
                </a:cubicBezTo>
                <a:cubicBezTo>
                  <a:pt x="940" y="1236"/>
                  <a:pt x="936" y="1238"/>
                  <a:pt x="942" y="1244"/>
                </a:cubicBezTo>
                <a:cubicBezTo>
                  <a:pt x="925" y="1227"/>
                  <a:pt x="908" y="1227"/>
                  <a:pt x="891" y="1227"/>
                </a:cubicBezTo>
                <a:cubicBezTo>
                  <a:pt x="790" y="1176"/>
                  <a:pt x="706" y="1109"/>
                  <a:pt x="622" y="1025"/>
                </a:cubicBezTo>
                <a:cubicBezTo>
                  <a:pt x="572" y="975"/>
                  <a:pt x="538" y="924"/>
                  <a:pt x="505" y="891"/>
                </a:cubicBezTo>
                <a:cubicBezTo>
                  <a:pt x="471" y="840"/>
                  <a:pt x="421" y="790"/>
                  <a:pt x="387" y="723"/>
                </a:cubicBezTo>
                <a:cubicBezTo>
                  <a:pt x="337" y="622"/>
                  <a:pt x="303" y="488"/>
                  <a:pt x="286" y="370"/>
                </a:cubicBezTo>
                <a:cubicBezTo>
                  <a:pt x="286" y="336"/>
                  <a:pt x="286" y="303"/>
                  <a:pt x="286" y="269"/>
                </a:cubicBezTo>
                <a:cubicBezTo>
                  <a:pt x="286" y="219"/>
                  <a:pt x="286" y="168"/>
                  <a:pt x="286" y="135"/>
                </a:cubicBezTo>
                <a:cubicBezTo>
                  <a:pt x="303" y="84"/>
                  <a:pt x="303" y="51"/>
                  <a:pt x="320" y="0"/>
                </a:cubicBezTo>
                <a:close/>
              </a:path>
            </a:pathLst>
          </a:custGeom>
          <a:solidFill>
            <a:srgbClr val="000000">
              <a:alpha val="1907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7" name="Google Shape;2017;p31"/>
          <p:cNvSpPr/>
          <p:nvPr/>
        </p:nvSpPr>
        <p:spPr>
          <a:xfrm>
            <a:off x="494070" y="363493"/>
            <a:ext cx="110360" cy="67942"/>
          </a:xfrm>
          <a:custGeom>
            <a:avLst/>
            <a:gdLst/>
            <a:ahLst/>
            <a:cxnLst/>
            <a:rect l="l" t="t" r="r" b="b"/>
            <a:pathLst>
              <a:path w="1228" h="756" extrusionOk="0">
                <a:moveTo>
                  <a:pt x="1077" y="1"/>
                </a:moveTo>
                <a:cubicBezTo>
                  <a:pt x="1059" y="1"/>
                  <a:pt x="1041" y="9"/>
                  <a:pt x="1026" y="24"/>
                </a:cubicBezTo>
                <a:cubicBezTo>
                  <a:pt x="841" y="159"/>
                  <a:pt x="908" y="478"/>
                  <a:pt x="623" y="545"/>
                </a:cubicBezTo>
                <a:cubicBezTo>
                  <a:pt x="611" y="546"/>
                  <a:pt x="599" y="547"/>
                  <a:pt x="588" y="547"/>
                </a:cubicBezTo>
                <a:cubicBezTo>
                  <a:pt x="473" y="547"/>
                  <a:pt x="395" y="472"/>
                  <a:pt x="303" y="411"/>
                </a:cubicBezTo>
                <a:cubicBezTo>
                  <a:pt x="202" y="327"/>
                  <a:pt x="118" y="276"/>
                  <a:pt x="34" y="175"/>
                </a:cubicBezTo>
                <a:cubicBezTo>
                  <a:pt x="18" y="175"/>
                  <a:pt x="1" y="175"/>
                  <a:pt x="18" y="192"/>
                </a:cubicBezTo>
                <a:cubicBezTo>
                  <a:pt x="63" y="467"/>
                  <a:pt x="234" y="756"/>
                  <a:pt x="530" y="756"/>
                </a:cubicBezTo>
                <a:cubicBezTo>
                  <a:pt x="559" y="756"/>
                  <a:pt x="590" y="753"/>
                  <a:pt x="623" y="747"/>
                </a:cubicBezTo>
                <a:cubicBezTo>
                  <a:pt x="891" y="713"/>
                  <a:pt x="1227" y="327"/>
                  <a:pt x="1127" y="41"/>
                </a:cubicBezTo>
                <a:cubicBezTo>
                  <a:pt x="1117" y="13"/>
                  <a:pt x="1098" y="1"/>
                  <a:pt x="1077" y="1"/>
                </a:cubicBezTo>
                <a:close/>
              </a:path>
            </a:pathLst>
          </a:custGeom>
          <a:solidFill>
            <a:srgbClr val="FFFFFF">
              <a:alpha val="4605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018" name="Google Shape;2018;p31"/>
          <p:cNvGrpSpPr/>
          <p:nvPr/>
        </p:nvGrpSpPr>
        <p:grpSpPr>
          <a:xfrm>
            <a:off x="8180906" y="4188830"/>
            <a:ext cx="639396" cy="703618"/>
            <a:chOff x="8180906" y="4188830"/>
            <a:chExt cx="639396" cy="703618"/>
          </a:xfrm>
        </p:grpSpPr>
        <p:grpSp>
          <p:nvGrpSpPr>
            <p:cNvPr id="2019" name="Google Shape;2019;p31"/>
            <p:cNvGrpSpPr/>
            <p:nvPr/>
          </p:nvGrpSpPr>
          <p:grpSpPr>
            <a:xfrm rot="1034125" flipH="1">
              <a:off x="8224175" y="4520291"/>
              <a:ext cx="292438" cy="336385"/>
              <a:chOff x="5634227" y="3731583"/>
              <a:chExt cx="292437" cy="336383"/>
            </a:xfrm>
          </p:grpSpPr>
          <p:sp>
            <p:nvSpPr>
              <p:cNvPr id="2020" name="Google Shape;2020;p31"/>
              <p:cNvSpPr/>
              <p:nvPr/>
            </p:nvSpPr>
            <p:spPr>
              <a:xfrm>
                <a:off x="5634227" y="3731583"/>
                <a:ext cx="292437" cy="336383"/>
              </a:xfrm>
              <a:custGeom>
                <a:avLst/>
                <a:gdLst/>
                <a:ahLst/>
                <a:cxnLst/>
                <a:rect l="l" t="t" r="r" b="b"/>
                <a:pathLst>
                  <a:path w="3254" h="3743" extrusionOk="0">
                    <a:moveTo>
                      <a:pt x="790" y="248"/>
                    </a:moveTo>
                    <a:cubicBezTo>
                      <a:pt x="841" y="265"/>
                      <a:pt x="891" y="282"/>
                      <a:pt x="925" y="332"/>
                    </a:cubicBezTo>
                    <a:cubicBezTo>
                      <a:pt x="942" y="349"/>
                      <a:pt x="942" y="366"/>
                      <a:pt x="958" y="382"/>
                    </a:cubicBezTo>
                    <a:cubicBezTo>
                      <a:pt x="975" y="399"/>
                      <a:pt x="992" y="433"/>
                      <a:pt x="1009" y="483"/>
                    </a:cubicBezTo>
                    <a:cubicBezTo>
                      <a:pt x="1093" y="668"/>
                      <a:pt x="1126" y="887"/>
                      <a:pt x="1160" y="1088"/>
                    </a:cubicBezTo>
                    <a:cubicBezTo>
                      <a:pt x="1194" y="1307"/>
                      <a:pt x="1194" y="1525"/>
                      <a:pt x="1210" y="1727"/>
                    </a:cubicBezTo>
                    <a:cubicBezTo>
                      <a:pt x="1227" y="1844"/>
                      <a:pt x="1294" y="1945"/>
                      <a:pt x="1328" y="2063"/>
                    </a:cubicBezTo>
                    <a:cubicBezTo>
                      <a:pt x="1429" y="1995"/>
                      <a:pt x="1546" y="1928"/>
                      <a:pt x="1630" y="1844"/>
                    </a:cubicBezTo>
                    <a:cubicBezTo>
                      <a:pt x="1832" y="1659"/>
                      <a:pt x="2000" y="1458"/>
                      <a:pt x="2202" y="1290"/>
                    </a:cubicBezTo>
                    <a:cubicBezTo>
                      <a:pt x="2319" y="1208"/>
                      <a:pt x="2452" y="1101"/>
                      <a:pt x="2591" y="1101"/>
                    </a:cubicBezTo>
                    <a:cubicBezTo>
                      <a:pt x="2651" y="1101"/>
                      <a:pt x="2712" y="1121"/>
                      <a:pt x="2773" y="1172"/>
                    </a:cubicBezTo>
                    <a:cubicBezTo>
                      <a:pt x="2975" y="1340"/>
                      <a:pt x="2891" y="1575"/>
                      <a:pt x="2790" y="1760"/>
                    </a:cubicBezTo>
                    <a:cubicBezTo>
                      <a:pt x="2706" y="1962"/>
                      <a:pt x="2605" y="2180"/>
                      <a:pt x="2437" y="2331"/>
                    </a:cubicBezTo>
                    <a:cubicBezTo>
                      <a:pt x="2151" y="2617"/>
                      <a:pt x="1849" y="2869"/>
                      <a:pt x="1546" y="3121"/>
                    </a:cubicBezTo>
                    <a:cubicBezTo>
                      <a:pt x="1446" y="3205"/>
                      <a:pt x="1345" y="3289"/>
                      <a:pt x="1244" y="3373"/>
                    </a:cubicBezTo>
                    <a:cubicBezTo>
                      <a:pt x="1180" y="3431"/>
                      <a:pt x="1119" y="3457"/>
                      <a:pt x="1062" y="3457"/>
                    </a:cubicBezTo>
                    <a:cubicBezTo>
                      <a:pt x="969" y="3457"/>
                      <a:pt x="887" y="3387"/>
                      <a:pt x="824" y="3272"/>
                    </a:cubicBezTo>
                    <a:cubicBezTo>
                      <a:pt x="757" y="3172"/>
                      <a:pt x="673" y="3054"/>
                      <a:pt x="656" y="2936"/>
                    </a:cubicBezTo>
                    <a:cubicBezTo>
                      <a:pt x="488" y="2365"/>
                      <a:pt x="354" y="1777"/>
                      <a:pt x="219" y="1189"/>
                    </a:cubicBezTo>
                    <a:cubicBezTo>
                      <a:pt x="320" y="903"/>
                      <a:pt x="370" y="651"/>
                      <a:pt x="505" y="433"/>
                    </a:cubicBezTo>
                    <a:cubicBezTo>
                      <a:pt x="522" y="399"/>
                      <a:pt x="538" y="382"/>
                      <a:pt x="555" y="349"/>
                    </a:cubicBezTo>
                    <a:cubicBezTo>
                      <a:pt x="572" y="332"/>
                      <a:pt x="589" y="332"/>
                      <a:pt x="589" y="315"/>
                    </a:cubicBezTo>
                    <a:cubicBezTo>
                      <a:pt x="622" y="282"/>
                      <a:pt x="656" y="265"/>
                      <a:pt x="690" y="265"/>
                    </a:cubicBezTo>
                    <a:cubicBezTo>
                      <a:pt x="690" y="248"/>
                      <a:pt x="706" y="248"/>
                      <a:pt x="723" y="248"/>
                    </a:cubicBezTo>
                    <a:close/>
                    <a:moveTo>
                      <a:pt x="762" y="0"/>
                    </a:moveTo>
                    <a:cubicBezTo>
                      <a:pt x="606" y="0"/>
                      <a:pt x="445" y="100"/>
                      <a:pt x="320" y="282"/>
                    </a:cubicBezTo>
                    <a:cubicBezTo>
                      <a:pt x="101" y="601"/>
                      <a:pt x="1" y="954"/>
                      <a:pt x="51" y="1340"/>
                    </a:cubicBezTo>
                    <a:cubicBezTo>
                      <a:pt x="118" y="1811"/>
                      <a:pt x="202" y="2281"/>
                      <a:pt x="337" y="2752"/>
                    </a:cubicBezTo>
                    <a:cubicBezTo>
                      <a:pt x="404" y="3004"/>
                      <a:pt x="522" y="3239"/>
                      <a:pt x="673" y="3474"/>
                    </a:cubicBezTo>
                    <a:cubicBezTo>
                      <a:pt x="801" y="3652"/>
                      <a:pt x="918" y="3743"/>
                      <a:pt x="1054" y="3743"/>
                    </a:cubicBezTo>
                    <a:cubicBezTo>
                      <a:pt x="1149" y="3743"/>
                      <a:pt x="1254" y="3698"/>
                      <a:pt x="1378" y="3608"/>
                    </a:cubicBezTo>
                    <a:cubicBezTo>
                      <a:pt x="1647" y="3390"/>
                      <a:pt x="1916" y="3188"/>
                      <a:pt x="2185" y="2953"/>
                    </a:cubicBezTo>
                    <a:cubicBezTo>
                      <a:pt x="2336" y="2819"/>
                      <a:pt x="2487" y="2668"/>
                      <a:pt x="2639" y="2516"/>
                    </a:cubicBezTo>
                    <a:cubicBezTo>
                      <a:pt x="2874" y="2247"/>
                      <a:pt x="3025" y="1878"/>
                      <a:pt x="3143" y="1542"/>
                    </a:cubicBezTo>
                    <a:cubicBezTo>
                      <a:pt x="3254" y="1167"/>
                      <a:pt x="2997" y="861"/>
                      <a:pt x="2649" y="861"/>
                    </a:cubicBezTo>
                    <a:cubicBezTo>
                      <a:pt x="2576" y="861"/>
                      <a:pt x="2499" y="874"/>
                      <a:pt x="2420" y="903"/>
                    </a:cubicBezTo>
                    <a:cubicBezTo>
                      <a:pt x="2235" y="971"/>
                      <a:pt x="2067" y="1088"/>
                      <a:pt x="1899" y="1206"/>
                    </a:cubicBezTo>
                    <a:cubicBezTo>
                      <a:pt x="1748" y="1290"/>
                      <a:pt x="1630" y="1424"/>
                      <a:pt x="1530" y="1525"/>
                    </a:cubicBezTo>
                    <a:cubicBezTo>
                      <a:pt x="1429" y="1122"/>
                      <a:pt x="1378" y="735"/>
                      <a:pt x="1244" y="366"/>
                    </a:cubicBezTo>
                    <a:cubicBezTo>
                      <a:pt x="1160" y="164"/>
                      <a:pt x="1009" y="30"/>
                      <a:pt x="858" y="13"/>
                    </a:cubicBezTo>
                    <a:cubicBezTo>
                      <a:pt x="826" y="4"/>
                      <a:pt x="794" y="0"/>
                      <a:pt x="762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1" name="Google Shape;2021;p31"/>
              <p:cNvSpPr/>
              <p:nvPr/>
            </p:nvSpPr>
            <p:spPr>
              <a:xfrm>
                <a:off x="5653909" y="3753421"/>
                <a:ext cx="247682" cy="288842"/>
              </a:xfrm>
              <a:custGeom>
                <a:avLst/>
                <a:gdLst/>
                <a:ahLst/>
                <a:cxnLst/>
                <a:rect l="l" t="t" r="r" b="b"/>
                <a:pathLst>
                  <a:path w="2756" h="3214" extrusionOk="0">
                    <a:moveTo>
                      <a:pt x="534" y="0"/>
                    </a:moveTo>
                    <a:cubicBezTo>
                      <a:pt x="447" y="0"/>
                      <a:pt x="357" y="63"/>
                      <a:pt x="286" y="190"/>
                    </a:cubicBezTo>
                    <a:cubicBezTo>
                      <a:pt x="151" y="408"/>
                      <a:pt x="101" y="660"/>
                      <a:pt x="0" y="946"/>
                    </a:cubicBezTo>
                    <a:cubicBezTo>
                      <a:pt x="135" y="1534"/>
                      <a:pt x="269" y="2122"/>
                      <a:pt x="437" y="2693"/>
                    </a:cubicBezTo>
                    <a:cubicBezTo>
                      <a:pt x="454" y="2811"/>
                      <a:pt x="538" y="2929"/>
                      <a:pt x="605" y="3029"/>
                    </a:cubicBezTo>
                    <a:cubicBezTo>
                      <a:pt x="668" y="3144"/>
                      <a:pt x="743" y="3214"/>
                      <a:pt x="836" y="3214"/>
                    </a:cubicBezTo>
                    <a:cubicBezTo>
                      <a:pt x="892" y="3214"/>
                      <a:pt x="955" y="3188"/>
                      <a:pt x="1025" y="3130"/>
                    </a:cubicBezTo>
                    <a:cubicBezTo>
                      <a:pt x="1428" y="2794"/>
                      <a:pt x="1848" y="2458"/>
                      <a:pt x="2218" y="2088"/>
                    </a:cubicBezTo>
                    <a:cubicBezTo>
                      <a:pt x="2386" y="1937"/>
                      <a:pt x="2487" y="1719"/>
                      <a:pt x="2571" y="1517"/>
                    </a:cubicBezTo>
                    <a:cubicBezTo>
                      <a:pt x="2672" y="1332"/>
                      <a:pt x="2756" y="1097"/>
                      <a:pt x="2554" y="929"/>
                    </a:cubicBezTo>
                    <a:cubicBezTo>
                      <a:pt x="2493" y="878"/>
                      <a:pt x="2432" y="858"/>
                      <a:pt x="2372" y="858"/>
                    </a:cubicBezTo>
                    <a:cubicBezTo>
                      <a:pt x="2233" y="858"/>
                      <a:pt x="2100" y="965"/>
                      <a:pt x="1983" y="1047"/>
                    </a:cubicBezTo>
                    <a:cubicBezTo>
                      <a:pt x="1781" y="1215"/>
                      <a:pt x="1613" y="1416"/>
                      <a:pt x="1411" y="1601"/>
                    </a:cubicBezTo>
                    <a:cubicBezTo>
                      <a:pt x="1327" y="1685"/>
                      <a:pt x="1210" y="1752"/>
                      <a:pt x="1109" y="1820"/>
                    </a:cubicBezTo>
                    <a:cubicBezTo>
                      <a:pt x="1075" y="1702"/>
                      <a:pt x="1008" y="1601"/>
                      <a:pt x="991" y="1484"/>
                    </a:cubicBezTo>
                    <a:cubicBezTo>
                      <a:pt x="975" y="1282"/>
                      <a:pt x="975" y="1064"/>
                      <a:pt x="941" y="845"/>
                    </a:cubicBezTo>
                    <a:cubicBezTo>
                      <a:pt x="907" y="644"/>
                      <a:pt x="874" y="425"/>
                      <a:pt x="790" y="240"/>
                    </a:cubicBezTo>
                    <a:cubicBezTo>
                      <a:pt x="728" y="80"/>
                      <a:pt x="632" y="0"/>
                      <a:pt x="534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2" name="Google Shape;2022;p31"/>
              <p:cNvSpPr/>
              <p:nvPr/>
            </p:nvSpPr>
            <p:spPr>
              <a:xfrm>
                <a:off x="5634227" y="3731583"/>
                <a:ext cx="196366" cy="336383"/>
              </a:xfrm>
              <a:custGeom>
                <a:avLst/>
                <a:gdLst/>
                <a:ahLst/>
                <a:cxnLst/>
                <a:rect l="l" t="t" r="r" b="b"/>
                <a:pathLst>
                  <a:path w="2185" h="3743" extrusionOk="0">
                    <a:moveTo>
                      <a:pt x="762" y="0"/>
                    </a:moveTo>
                    <a:cubicBezTo>
                      <a:pt x="606" y="0"/>
                      <a:pt x="445" y="100"/>
                      <a:pt x="320" y="282"/>
                    </a:cubicBezTo>
                    <a:cubicBezTo>
                      <a:pt x="101" y="601"/>
                      <a:pt x="1" y="954"/>
                      <a:pt x="51" y="1340"/>
                    </a:cubicBezTo>
                    <a:cubicBezTo>
                      <a:pt x="118" y="1811"/>
                      <a:pt x="202" y="2281"/>
                      <a:pt x="337" y="2752"/>
                    </a:cubicBezTo>
                    <a:cubicBezTo>
                      <a:pt x="404" y="3004"/>
                      <a:pt x="522" y="3239"/>
                      <a:pt x="673" y="3474"/>
                    </a:cubicBezTo>
                    <a:cubicBezTo>
                      <a:pt x="801" y="3652"/>
                      <a:pt x="918" y="3743"/>
                      <a:pt x="1054" y="3743"/>
                    </a:cubicBezTo>
                    <a:cubicBezTo>
                      <a:pt x="1149" y="3743"/>
                      <a:pt x="1254" y="3698"/>
                      <a:pt x="1378" y="3608"/>
                    </a:cubicBezTo>
                    <a:cubicBezTo>
                      <a:pt x="1647" y="3390"/>
                      <a:pt x="1916" y="3188"/>
                      <a:pt x="2185" y="2953"/>
                    </a:cubicBezTo>
                    <a:cubicBezTo>
                      <a:pt x="2168" y="2953"/>
                      <a:pt x="2168" y="2953"/>
                      <a:pt x="2151" y="2970"/>
                    </a:cubicBezTo>
                    <a:cubicBezTo>
                      <a:pt x="2067" y="2987"/>
                      <a:pt x="1916" y="3088"/>
                      <a:pt x="1866" y="3104"/>
                    </a:cubicBezTo>
                    <a:cubicBezTo>
                      <a:pt x="1810" y="3132"/>
                      <a:pt x="1755" y="3145"/>
                      <a:pt x="1696" y="3145"/>
                    </a:cubicBezTo>
                    <a:cubicBezTo>
                      <a:pt x="1649" y="3145"/>
                      <a:pt x="1599" y="3136"/>
                      <a:pt x="1546" y="3121"/>
                    </a:cubicBezTo>
                    <a:cubicBezTo>
                      <a:pt x="1546" y="3121"/>
                      <a:pt x="1530" y="3104"/>
                      <a:pt x="1513" y="3104"/>
                    </a:cubicBezTo>
                    <a:cubicBezTo>
                      <a:pt x="1227" y="3004"/>
                      <a:pt x="1042" y="2634"/>
                      <a:pt x="925" y="2331"/>
                    </a:cubicBezTo>
                    <a:cubicBezTo>
                      <a:pt x="774" y="1911"/>
                      <a:pt x="656" y="1491"/>
                      <a:pt x="639" y="1038"/>
                    </a:cubicBezTo>
                    <a:cubicBezTo>
                      <a:pt x="622" y="769"/>
                      <a:pt x="723" y="517"/>
                      <a:pt x="790" y="248"/>
                    </a:cubicBezTo>
                    <a:cubicBezTo>
                      <a:pt x="824" y="164"/>
                      <a:pt x="841" y="97"/>
                      <a:pt x="858" y="13"/>
                    </a:cubicBezTo>
                    <a:cubicBezTo>
                      <a:pt x="826" y="4"/>
                      <a:pt x="794" y="0"/>
                      <a:pt x="762" y="0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3" name="Google Shape;2023;p31"/>
              <p:cNvSpPr/>
              <p:nvPr/>
            </p:nvSpPr>
            <p:spPr>
              <a:xfrm>
                <a:off x="5696148" y="3807972"/>
                <a:ext cx="139209" cy="173090"/>
              </a:xfrm>
              <a:custGeom>
                <a:avLst/>
                <a:gdLst/>
                <a:ahLst/>
                <a:cxnLst/>
                <a:rect l="l" t="t" r="r" b="b"/>
                <a:pathLst>
                  <a:path w="1549" h="1926" extrusionOk="0">
                    <a:moveTo>
                      <a:pt x="172" y="0"/>
                    </a:moveTo>
                    <a:cubicBezTo>
                      <a:pt x="163" y="0"/>
                      <a:pt x="152" y="10"/>
                      <a:pt x="152" y="20"/>
                    </a:cubicBezTo>
                    <a:cubicBezTo>
                      <a:pt x="135" y="591"/>
                      <a:pt x="1" y="1448"/>
                      <a:pt x="555" y="1818"/>
                    </a:cubicBezTo>
                    <a:cubicBezTo>
                      <a:pt x="671" y="1893"/>
                      <a:pt x="786" y="1926"/>
                      <a:pt x="893" y="1926"/>
                    </a:cubicBezTo>
                    <a:cubicBezTo>
                      <a:pt x="1266" y="1926"/>
                      <a:pt x="1548" y="1526"/>
                      <a:pt x="1496" y="1095"/>
                    </a:cubicBezTo>
                    <a:cubicBezTo>
                      <a:pt x="1496" y="1059"/>
                      <a:pt x="1470" y="1031"/>
                      <a:pt x="1436" y="1031"/>
                    </a:cubicBezTo>
                    <a:cubicBezTo>
                      <a:pt x="1423" y="1031"/>
                      <a:pt x="1409" y="1035"/>
                      <a:pt x="1395" y="1045"/>
                    </a:cubicBezTo>
                    <a:cubicBezTo>
                      <a:pt x="1244" y="1129"/>
                      <a:pt x="1177" y="1246"/>
                      <a:pt x="1059" y="1364"/>
                    </a:cubicBezTo>
                    <a:cubicBezTo>
                      <a:pt x="995" y="1428"/>
                      <a:pt x="854" y="1600"/>
                      <a:pt x="738" y="1600"/>
                    </a:cubicBezTo>
                    <a:cubicBezTo>
                      <a:pt x="733" y="1600"/>
                      <a:pt x="728" y="1600"/>
                      <a:pt x="723" y="1599"/>
                    </a:cubicBezTo>
                    <a:cubicBezTo>
                      <a:pt x="622" y="1582"/>
                      <a:pt x="521" y="1381"/>
                      <a:pt x="471" y="1297"/>
                    </a:cubicBezTo>
                    <a:cubicBezTo>
                      <a:pt x="269" y="910"/>
                      <a:pt x="253" y="440"/>
                      <a:pt x="185" y="20"/>
                    </a:cubicBezTo>
                    <a:cubicBezTo>
                      <a:pt x="185" y="6"/>
                      <a:pt x="179" y="0"/>
                      <a:pt x="172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024" name="Google Shape;2024;p31"/>
            <p:cNvGrpSpPr/>
            <p:nvPr/>
          </p:nvGrpSpPr>
          <p:grpSpPr>
            <a:xfrm>
              <a:off x="8620971" y="4188830"/>
              <a:ext cx="199332" cy="171921"/>
              <a:chOff x="6066034" y="3955180"/>
              <a:chExt cx="199332" cy="171921"/>
            </a:xfrm>
          </p:grpSpPr>
          <p:sp>
            <p:nvSpPr>
              <p:cNvPr id="2025" name="Google Shape;2025;p31"/>
              <p:cNvSpPr/>
              <p:nvPr/>
            </p:nvSpPr>
            <p:spPr>
              <a:xfrm>
                <a:off x="6066034" y="3955180"/>
                <a:ext cx="199332" cy="171921"/>
              </a:xfrm>
              <a:custGeom>
                <a:avLst/>
                <a:gdLst/>
                <a:ahLst/>
                <a:cxnLst/>
                <a:rect l="l" t="t" r="r" b="b"/>
                <a:pathLst>
                  <a:path w="2218" h="1913" extrusionOk="0">
                    <a:moveTo>
                      <a:pt x="504" y="230"/>
                    </a:moveTo>
                    <a:cubicBezTo>
                      <a:pt x="521" y="247"/>
                      <a:pt x="538" y="280"/>
                      <a:pt x="538" y="297"/>
                    </a:cubicBezTo>
                    <a:cubicBezTo>
                      <a:pt x="605" y="448"/>
                      <a:pt x="655" y="600"/>
                      <a:pt x="723" y="751"/>
                    </a:cubicBezTo>
                    <a:cubicBezTo>
                      <a:pt x="773" y="835"/>
                      <a:pt x="823" y="936"/>
                      <a:pt x="907" y="952"/>
                    </a:cubicBezTo>
                    <a:cubicBezTo>
                      <a:pt x="914" y="957"/>
                      <a:pt x="922" y="959"/>
                      <a:pt x="931" y="959"/>
                    </a:cubicBezTo>
                    <a:cubicBezTo>
                      <a:pt x="985" y="959"/>
                      <a:pt x="1068" y="878"/>
                      <a:pt x="1126" y="835"/>
                    </a:cubicBezTo>
                    <a:cubicBezTo>
                      <a:pt x="1311" y="700"/>
                      <a:pt x="1479" y="549"/>
                      <a:pt x="1663" y="415"/>
                    </a:cubicBezTo>
                    <a:cubicBezTo>
                      <a:pt x="1683" y="402"/>
                      <a:pt x="1709" y="396"/>
                      <a:pt x="1738" y="396"/>
                    </a:cubicBezTo>
                    <a:cubicBezTo>
                      <a:pt x="1783" y="396"/>
                      <a:pt x="1834" y="411"/>
                      <a:pt x="1865" y="432"/>
                    </a:cubicBezTo>
                    <a:cubicBezTo>
                      <a:pt x="1899" y="465"/>
                      <a:pt x="1899" y="566"/>
                      <a:pt x="1865" y="616"/>
                    </a:cubicBezTo>
                    <a:cubicBezTo>
                      <a:pt x="1865" y="650"/>
                      <a:pt x="1848" y="684"/>
                      <a:pt x="1831" y="700"/>
                    </a:cubicBezTo>
                    <a:cubicBezTo>
                      <a:pt x="1831" y="734"/>
                      <a:pt x="1815" y="751"/>
                      <a:pt x="1798" y="768"/>
                    </a:cubicBezTo>
                    <a:cubicBezTo>
                      <a:pt x="1798" y="801"/>
                      <a:pt x="1781" y="835"/>
                      <a:pt x="1764" y="852"/>
                    </a:cubicBezTo>
                    <a:cubicBezTo>
                      <a:pt x="1747" y="868"/>
                      <a:pt x="1747" y="885"/>
                      <a:pt x="1731" y="902"/>
                    </a:cubicBezTo>
                    <a:cubicBezTo>
                      <a:pt x="1714" y="919"/>
                      <a:pt x="1697" y="952"/>
                      <a:pt x="1680" y="986"/>
                    </a:cubicBezTo>
                    <a:cubicBezTo>
                      <a:pt x="1680" y="986"/>
                      <a:pt x="1663" y="1003"/>
                      <a:pt x="1647" y="1020"/>
                    </a:cubicBezTo>
                    <a:cubicBezTo>
                      <a:pt x="1613" y="1070"/>
                      <a:pt x="1563" y="1120"/>
                      <a:pt x="1512" y="1171"/>
                    </a:cubicBezTo>
                    <a:cubicBezTo>
                      <a:pt x="1495" y="1204"/>
                      <a:pt x="1462" y="1221"/>
                      <a:pt x="1445" y="1238"/>
                    </a:cubicBezTo>
                    <a:cubicBezTo>
                      <a:pt x="1411" y="1272"/>
                      <a:pt x="1395" y="1288"/>
                      <a:pt x="1361" y="1305"/>
                    </a:cubicBezTo>
                    <a:cubicBezTo>
                      <a:pt x="1294" y="1356"/>
                      <a:pt x="1210" y="1406"/>
                      <a:pt x="1143" y="1456"/>
                    </a:cubicBezTo>
                    <a:cubicBezTo>
                      <a:pt x="1025" y="1524"/>
                      <a:pt x="907" y="1591"/>
                      <a:pt x="790" y="1675"/>
                    </a:cubicBezTo>
                    <a:cubicBezTo>
                      <a:pt x="286" y="1137"/>
                      <a:pt x="151" y="566"/>
                      <a:pt x="504" y="230"/>
                    </a:cubicBezTo>
                    <a:close/>
                    <a:moveTo>
                      <a:pt x="473" y="0"/>
                    </a:moveTo>
                    <a:cubicBezTo>
                      <a:pt x="367" y="0"/>
                      <a:pt x="261" y="69"/>
                      <a:pt x="168" y="213"/>
                    </a:cubicBezTo>
                    <a:cubicBezTo>
                      <a:pt x="34" y="415"/>
                      <a:pt x="0" y="650"/>
                      <a:pt x="84" y="868"/>
                    </a:cubicBezTo>
                    <a:cubicBezTo>
                      <a:pt x="218" y="1171"/>
                      <a:pt x="386" y="1456"/>
                      <a:pt x="554" y="1742"/>
                    </a:cubicBezTo>
                    <a:cubicBezTo>
                      <a:pt x="616" y="1865"/>
                      <a:pt x="720" y="1913"/>
                      <a:pt x="827" y="1913"/>
                    </a:cubicBezTo>
                    <a:cubicBezTo>
                      <a:pt x="896" y="1913"/>
                      <a:pt x="966" y="1893"/>
                      <a:pt x="1025" y="1860"/>
                    </a:cubicBezTo>
                    <a:cubicBezTo>
                      <a:pt x="1344" y="1675"/>
                      <a:pt x="1647" y="1473"/>
                      <a:pt x="1882" y="1171"/>
                    </a:cubicBezTo>
                    <a:cubicBezTo>
                      <a:pt x="1966" y="1053"/>
                      <a:pt x="2050" y="902"/>
                      <a:pt x="2117" y="751"/>
                    </a:cubicBezTo>
                    <a:cubicBezTo>
                      <a:pt x="2184" y="566"/>
                      <a:pt x="2218" y="381"/>
                      <a:pt x="2050" y="213"/>
                    </a:cubicBezTo>
                    <a:cubicBezTo>
                      <a:pt x="1969" y="148"/>
                      <a:pt x="1884" y="123"/>
                      <a:pt x="1801" y="123"/>
                    </a:cubicBezTo>
                    <a:cubicBezTo>
                      <a:pt x="1712" y="123"/>
                      <a:pt x="1624" y="153"/>
                      <a:pt x="1546" y="196"/>
                    </a:cubicBezTo>
                    <a:cubicBezTo>
                      <a:pt x="1344" y="297"/>
                      <a:pt x="1159" y="432"/>
                      <a:pt x="958" y="549"/>
                    </a:cubicBezTo>
                    <a:cubicBezTo>
                      <a:pt x="907" y="448"/>
                      <a:pt x="857" y="331"/>
                      <a:pt x="807" y="230"/>
                    </a:cubicBezTo>
                    <a:cubicBezTo>
                      <a:pt x="756" y="163"/>
                      <a:pt x="723" y="112"/>
                      <a:pt x="672" y="79"/>
                    </a:cubicBezTo>
                    <a:cubicBezTo>
                      <a:pt x="607" y="27"/>
                      <a:pt x="540" y="0"/>
                      <a:pt x="473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6" name="Google Shape;2026;p31"/>
              <p:cNvSpPr/>
              <p:nvPr/>
            </p:nvSpPr>
            <p:spPr>
              <a:xfrm>
                <a:off x="6079605" y="3975760"/>
                <a:ext cx="157093" cy="129952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1446" extrusionOk="0">
                    <a:moveTo>
                      <a:pt x="353" y="1"/>
                    </a:moveTo>
                    <a:lnTo>
                      <a:pt x="353" y="1"/>
                    </a:lnTo>
                    <a:cubicBezTo>
                      <a:pt x="0" y="337"/>
                      <a:pt x="135" y="908"/>
                      <a:pt x="639" y="1446"/>
                    </a:cubicBezTo>
                    <a:cubicBezTo>
                      <a:pt x="756" y="1362"/>
                      <a:pt x="874" y="1295"/>
                      <a:pt x="992" y="1227"/>
                    </a:cubicBezTo>
                    <a:cubicBezTo>
                      <a:pt x="1328" y="1026"/>
                      <a:pt x="1596" y="774"/>
                      <a:pt x="1714" y="387"/>
                    </a:cubicBezTo>
                    <a:cubicBezTo>
                      <a:pt x="1748" y="337"/>
                      <a:pt x="1748" y="236"/>
                      <a:pt x="1714" y="203"/>
                    </a:cubicBezTo>
                    <a:cubicBezTo>
                      <a:pt x="1683" y="182"/>
                      <a:pt x="1632" y="167"/>
                      <a:pt x="1587" y="167"/>
                    </a:cubicBezTo>
                    <a:cubicBezTo>
                      <a:pt x="1558" y="167"/>
                      <a:pt x="1532" y="173"/>
                      <a:pt x="1512" y="186"/>
                    </a:cubicBezTo>
                    <a:cubicBezTo>
                      <a:pt x="1328" y="320"/>
                      <a:pt x="1160" y="471"/>
                      <a:pt x="975" y="606"/>
                    </a:cubicBezTo>
                    <a:cubicBezTo>
                      <a:pt x="917" y="649"/>
                      <a:pt x="834" y="730"/>
                      <a:pt x="780" y="730"/>
                    </a:cubicBezTo>
                    <a:cubicBezTo>
                      <a:pt x="771" y="730"/>
                      <a:pt x="763" y="728"/>
                      <a:pt x="756" y="723"/>
                    </a:cubicBezTo>
                    <a:cubicBezTo>
                      <a:pt x="672" y="707"/>
                      <a:pt x="622" y="606"/>
                      <a:pt x="572" y="505"/>
                    </a:cubicBezTo>
                    <a:cubicBezTo>
                      <a:pt x="504" y="354"/>
                      <a:pt x="437" y="186"/>
                      <a:pt x="353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7" name="Google Shape;2027;p31"/>
              <p:cNvSpPr/>
              <p:nvPr/>
            </p:nvSpPr>
            <p:spPr>
              <a:xfrm>
                <a:off x="6066034" y="3955180"/>
                <a:ext cx="169135" cy="171921"/>
              </a:xfrm>
              <a:custGeom>
                <a:avLst/>
                <a:gdLst/>
                <a:ahLst/>
                <a:cxnLst/>
                <a:rect l="l" t="t" r="r" b="b"/>
                <a:pathLst>
                  <a:path w="1882" h="1913" extrusionOk="0">
                    <a:moveTo>
                      <a:pt x="473" y="0"/>
                    </a:moveTo>
                    <a:cubicBezTo>
                      <a:pt x="367" y="0"/>
                      <a:pt x="261" y="69"/>
                      <a:pt x="168" y="213"/>
                    </a:cubicBezTo>
                    <a:cubicBezTo>
                      <a:pt x="34" y="415"/>
                      <a:pt x="0" y="650"/>
                      <a:pt x="84" y="868"/>
                    </a:cubicBezTo>
                    <a:cubicBezTo>
                      <a:pt x="218" y="1171"/>
                      <a:pt x="386" y="1456"/>
                      <a:pt x="554" y="1742"/>
                    </a:cubicBezTo>
                    <a:cubicBezTo>
                      <a:pt x="616" y="1865"/>
                      <a:pt x="720" y="1913"/>
                      <a:pt x="827" y="1913"/>
                    </a:cubicBezTo>
                    <a:cubicBezTo>
                      <a:pt x="896" y="1913"/>
                      <a:pt x="966" y="1893"/>
                      <a:pt x="1025" y="1860"/>
                    </a:cubicBezTo>
                    <a:cubicBezTo>
                      <a:pt x="1344" y="1675"/>
                      <a:pt x="1647" y="1473"/>
                      <a:pt x="1882" y="1171"/>
                    </a:cubicBezTo>
                    <a:cubicBezTo>
                      <a:pt x="1781" y="1171"/>
                      <a:pt x="1697" y="1171"/>
                      <a:pt x="1613" y="1204"/>
                    </a:cubicBezTo>
                    <a:cubicBezTo>
                      <a:pt x="1546" y="1204"/>
                      <a:pt x="1479" y="1255"/>
                      <a:pt x="1428" y="1288"/>
                    </a:cubicBezTo>
                    <a:lnTo>
                      <a:pt x="1411" y="1288"/>
                    </a:lnTo>
                    <a:cubicBezTo>
                      <a:pt x="1395" y="1288"/>
                      <a:pt x="1378" y="1305"/>
                      <a:pt x="1361" y="1305"/>
                    </a:cubicBezTo>
                    <a:cubicBezTo>
                      <a:pt x="1327" y="1322"/>
                      <a:pt x="1294" y="1339"/>
                      <a:pt x="1260" y="1356"/>
                    </a:cubicBezTo>
                    <a:lnTo>
                      <a:pt x="1243" y="1356"/>
                    </a:lnTo>
                    <a:cubicBezTo>
                      <a:pt x="1227" y="1356"/>
                      <a:pt x="1227" y="1372"/>
                      <a:pt x="1210" y="1372"/>
                    </a:cubicBezTo>
                    <a:cubicBezTo>
                      <a:pt x="1143" y="1389"/>
                      <a:pt x="1075" y="1406"/>
                      <a:pt x="1008" y="1423"/>
                    </a:cubicBezTo>
                    <a:cubicBezTo>
                      <a:pt x="975" y="1423"/>
                      <a:pt x="958" y="1440"/>
                      <a:pt x="941" y="1440"/>
                    </a:cubicBezTo>
                    <a:lnTo>
                      <a:pt x="874" y="1440"/>
                    </a:lnTo>
                    <a:cubicBezTo>
                      <a:pt x="874" y="1440"/>
                      <a:pt x="874" y="1440"/>
                      <a:pt x="857" y="1423"/>
                    </a:cubicBezTo>
                    <a:cubicBezTo>
                      <a:pt x="857" y="1423"/>
                      <a:pt x="807" y="1406"/>
                      <a:pt x="807" y="1406"/>
                    </a:cubicBezTo>
                    <a:cubicBezTo>
                      <a:pt x="706" y="1322"/>
                      <a:pt x="622" y="1221"/>
                      <a:pt x="554" y="1104"/>
                    </a:cubicBezTo>
                    <a:cubicBezTo>
                      <a:pt x="538" y="1087"/>
                      <a:pt x="521" y="1053"/>
                      <a:pt x="521" y="1020"/>
                    </a:cubicBezTo>
                    <a:cubicBezTo>
                      <a:pt x="504" y="1020"/>
                      <a:pt x="504" y="1003"/>
                      <a:pt x="504" y="986"/>
                    </a:cubicBezTo>
                    <a:cubicBezTo>
                      <a:pt x="487" y="986"/>
                      <a:pt x="487" y="969"/>
                      <a:pt x="487" y="969"/>
                    </a:cubicBezTo>
                    <a:cubicBezTo>
                      <a:pt x="487" y="936"/>
                      <a:pt x="470" y="919"/>
                      <a:pt x="470" y="885"/>
                    </a:cubicBezTo>
                    <a:cubicBezTo>
                      <a:pt x="454" y="885"/>
                      <a:pt x="454" y="835"/>
                      <a:pt x="454" y="818"/>
                    </a:cubicBezTo>
                    <a:cubicBezTo>
                      <a:pt x="454" y="801"/>
                      <a:pt x="454" y="768"/>
                      <a:pt x="454" y="751"/>
                    </a:cubicBezTo>
                    <a:cubicBezTo>
                      <a:pt x="437" y="734"/>
                      <a:pt x="437" y="700"/>
                      <a:pt x="454" y="684"/>
                    </a:cubicBezTo>
                    <a:cubicBezTo>
                      <a:pt x="454" y="667"/>
                      <a:pt x="454" y="616"/>
                      <a:pt x="454" y="616"/>
                    </a:cubicBezTo>
                    <a:cubicBezTo>
                      <a:pt x="454" y="583"/>
                      <a:pt x="454" y="566"/>
                      <a:pt x="454" y="549"/>
                    </a:cubicBezTo>
                    <a:cubicBezTo>
                      <a:pt x="487" y="465"/>
                      <a:pt x="504" y="381"/>
                      <a:pt x="538" y="297"/>
                    </a:cubicBezTo>
                    <a:cubicBezTo>
                      <a:pt x="554" y="280"/>
                      <a:pt x="554" y="247"/>
                      <a:pt x="571" y="230"/>
                    </a:cubicBezTo>
                    <a:cubicBezTo>
                      <a:pt x="588" y="180"/>
                      <a:pt x="622" y="146"/>
                      <a:pt x="655" y="96"/>
                    </a:cubicBezTo>
                    <a:cubicBezTo>
                      <a:pt x="655" y="96"/>
                      <a:pt x="672" y="79"/>
                      <a:pt x="672" y="79"/>
                    </a:cubicBezTo>
                    <a:cubicBezTo>
                      <a:pt x="607" y="27"/>
                      <a:pt x="540" y="0"/>
                      <a:pt x="473" y="0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28" name="Google Shape;2028;p31"/>
              <p:cNvSpPr/>
              <p:nvPr/>
            </p:nvSpPr>
            <p:spPr>
              <a:xfrm>
                <a:off x="6117890" y="3991667"/>
                <a:ext cx="109731" cy="64437"/>
              </a:xfrm>
              <a:custGeom>
                <a:avLst/>
                <a:gdLst/>
                <a:ahLst/>
                <a:cxnLst/>
                <a:rect l="l" t="t" r="r" b="b"/>
                <a:pathLst>
                  <a:path w="1221" h="717" extrusionOk="0">
                    <a:moveTo>
                      <a:pt x="999" y="0"/>
                    </a:moveTo>
                    <a:cubicBezTo>
                      <a:pt x="965" y="0"/>
                      <a:pt x="931" y="12"/>
                      <a:pt x="902" y="42"/>
                    </a:cubicBezTo>
                    <a:cubicBezTo>
                      <a:pt x="767" y="160"/>
                      <a:pt x="666" y="278"/>
                      <a:pt x="549" y="395"/>
                    </a:cubicBezTo>
                    <a:cubicBezTo>
                      <a:pt x="489" y="455"/>
                      <a:pt x="412" y="550"/>
                      <a:pt x="317" y="550"/>
                    </a:cubicBezTo>
                    <a:cubicBezTo>
                      <a:pt x="280" y="550"/>
                      <a:pt x="239" y="534"/>
                      <a:pt x="196" y="496"/>
                    </a:cubicBezTo>
                    <a:cubicBezTo>
                      <a:pt x="112" y="429"/>
                      <a:pt x="95" y="294"/>
                      <a:pt x="62" y="194"/>
                    </a:cubicBezTo>
                    <a:cubicBezTo>
                      <a:pt x="62" y="181"/>
                      <a:pt x="52" y="175"/>
                      <a:pt x="41" y="175"/>
                    </a:cubicBezTo>
                    <a:cubicBezTo>
                      <a:pt x="22" y="175"/>
                      <a:pt x="1" y="190"/>
                      <a:pt x="11" y="210"/>
                    </a:cubicBezTo>
                    <a:cubicBezTo>
                      <a:pt x="11" y="429"/>
                      <a:pt x="78" y="698"/>
                      <a:pt x="330" y="714"/>
                    </a:cubicBezTo>
                    <a:cubicBezTo>
                      <a:pt x="342" y="716"/>
                      <a:pt x="354" y="717"/>
                      <a:pt x="365" y="717"/>
                    </a:cubicBezTo>
                    <a:cubicBezTo>
                      <a:pt x="482" y="717"/>
                      <a:pt x="574" y="640"/>
                      <a:pt x="666" y="563"/>
                    </a:cubicBezTo>
                    <a:cubicBezTo>
                      <a:pt x="818" y="462"/>
                      <a:pt x="969" y="362"/>
                      <a:pt x="1103" y="244"/>
                    </a:cubicBezTo>
                    <a:cubicBezTo>
                      <a:pt x="1221" y="153"/>
                      <a:pt x="1115" y="0"/>
                      <a:pt x="999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029" name="Google Shape;2029;p31"/>
          <p:cNvGrpSpPr/>
          <p:nvPr/>
        </p:nvGrpSpPr>
        <p:grpSpPr>
          <a:xfrm flipH="1">
            <a:off x="359979" y="4360747"/>
            <a:ext cx="550855" cy="489967"/>
            <a:chOff x="286054" y="273772"/>
            <a:chExt cx="550855" cy="489967"/>
          </a:xfrm>
        </p:grpSpPr>
        <p:grpSp>
          <p:nvGrpSpPr>
            <p:cNvPr id="2030" name="Google Shape;2030;p31"/>
            <p:cNvGrpSpPr/>
            <p:nvPr/>
          </p:nvGrpSpPr>
          <p:grpSpPr>
            <a:xfrm flipH="1">
              <a:off x="286054" y="570999"/>
              <a:ext cx="201262" cy="192740"/>
              <a:chOff x="286054" y="809596"/>
              <a:chExt cx="201262" cy="192740"/>
            </a:xfrm>
          </p:grpSpPr>
          <p:sp>
            <p:nvSpPr>
              <p:cNvPr id="2031" name="Google Shape;2031;p31"/>
              <p:cNvSpPr/>
              <p:nvPr/>
            </p:nvSpPr>
            <p:spPr>
              <a:xfrm rot="-1653789">
                <a:off x="308652" y="837989"/>
                <a:ext cx="156066" cy="135954"/>
              </a:xfrm>
              <a:custGeom>
                <a:avLst/>
                <a:gdLst/>
                <a:ahLst/>
                <a:cxnLst/>
                <a:rect l="l" t="t" r="r" b="b"/>
                <a:pathLst>
                  <a:path w="1698" h="1479" extrusionOk="0">
                    <a:moveTo>
                      <a:pt x="673" y="197"/>
                    </a:moveTo>
                    <a:cubicBezTo>
                      <a:pt x="673" y="214"/>
                      <a:pt x="656" y="231"/>
                      <a:pt x="656" y="248"/>
                    </a:cubicBezTo>
                    <a:cubicBezTo>
                      <a:pt x="622" y="382"/>
                      <a:pt x="606" y="500"/>
                      <a:pt x="589" y="617"/>
                    </a:cubicBezTo>
                    <a:cubicBezTo>
                      <a:pt x="572" y="685"/>
                      <a:pt x="555" y="785"/>
                      <a:pt x="589" y="836"/>
                    </a:cubicBezTo>
                    <a:cubicBezTo>
                      <a:pt x="606" y="853"/>
                      <a:pt x="639" y="857"/>
                      <a:pt x="677" y="857"/>
                    </a:cubicBezTo>
                    <a:cubicBezTo>
                      <a:pt x="715" y="857"/>
                      <a:pt x="757" y="853"/>
                      <a:pt x="790" y="853"/>
                    </a:cubicBezTo>
                    <a:cubicBezTo>
                      <a:pt x="975" y="853"/>
                      <a:pt x="1143" y="836"/>
                      <a:pt x="1328" y="836"/>
                    </a:cubicBezTo>
                    <a:cubicBezTo>
                      <a:pt x="1362" y="836"/>
                      <a:pt x="1429" y="886"/>
                      <a:pt x="1446" y="920"/>
                    </a:cubicBezTo>
                    <a:cubicBezTo>
                      <a:pt x="1446" y="953"/>
                      <a:pt x="1412" y="1021"/>
                      <a:pt x="1362" y="1054"/>
                    </a:cubicBezTo>
                    <a:cubicBezTo>
                      <a:pt x="1345" y="1071"/>
                      <a:pt x="1328" y="1071"/>
                      <a:pt x="1311" y="1088"/>
                    </a:cubicBezTo>
                    <a:cubicBezTo>
                      <a:pt x="1294" y="1105"/>
                      <a:pt x="1278" y="1105"/>
                      <a:pt x="1261" y="1121"/>
                    </a:cubicBezTo>
                    <a:cubicBezTo>
                      <a:pt x="1227" y="1138"/>
                      <a:pt x="1210" y="1138"/>
                      <a:pt x="1194" y="1155"/>
                    </a:cubicBezTo>
                    <a:cubicBezTo>
                      <a:pt x="1177" y="1155"/>
                      <a:pt x="1160" y="1172"/>
                      <a:pt x="1160" y="1172"/>
                    </a:cubicBezTo>
                    <a:cubicBezTo>
                      <a:pt x="1126" y="1172"/>
                      <a:pt x="1110" y="1189"/>
                      <a:pt x="1093" y="1189"/>
                    </a:cubicBezTo>
                    <a:cubicBezTo>
                      <a:pt x="1076" y="1205"/>
                      <a:pt x="1059" y="1205"/>
                      <a:pt x="1042" y="1205"/>
                    </a:cubicBezTo>
                    <a:cubicBezTo>
                      <a:pt x="992" y="1222"/>
                      <a:pt x="942" y="1239"/>
                      <a:pt x="891" y="1239"/>
                    </a:cubicBezTo>
                    <a:cubicBezTo>
                      <a:pt x="858" y="1256"/>
                      <a:pt x="841" y="1256"/>
                      <a:pt x="807" y="1256"/>
                    </a:cubicBezTo>
                    <a:lnTo>
                      <a:pt x="723" y="1256"/>
                    </a:lnTo>
                    <a:cubicBezTo>
                      <a:pt x="701" y="1261"/>
                      <a:pt x="678" y="1263"/>
                      <a:pt x="656" y="1263"/>
                    </a:cubicBezTo>
                    <a:cubicBezTo>
                      <a:pt x="611" y="1263"/>
                      <a:pt x="566" y="1256"/>
                      <a:pt x="522" y="1256"/>
                    </a:cubicBezTo>
                    <a:cubicBezTo>
                      <a:pt x="421" y="1256"/>
                      <a:pt x="320" y="1239"/>
                      <a:pt x="202" y="1239"/>
                    </a:cubicBezTo>
                    <a:cubicBezTo>
                      <a:pt x="118" y="668"/>
                      <a:pt x="303" y="248"/>
                      <a:pt x="673" y="197"/>
                    </a:cubicBezTo>
                    <a:close/>
                    <a:moveTo>
                      <a:pt x="616" y="0"/>
                    </a:moveTo>
                    <a:cubicBezTo>
                      <a:pt x="568" y="0"/>
                      <a:pt x="513" y="10"/>
                      <a:pt x="454" y="29"/>
                    </a:cubicBezTo>
                    <a:cubicBezTo>
                      <a:pt x="286" y="113"/>
                      <a:pt x="152" y="231"/>
                      <a:pt x="118" y="416"/>
                    </a:cubicBezTo>
                    <a:cubicBezTo>
                      <a:pt x="51" y="668"/>
                      <a:pt x="34" y="920"/>
                      <a:pt x="18" y="1172"/>
                    </a:cubicBezTo>
                    <a:cubicBezTo>
                      <a:pt x="1" y="1357"/>
                      <a:pt x="135" y="1441"/>
                      <a:pt x="270" y="1458"/>
                    </a:cubicBezTo>
                    <a:cubicBezTo>
                      <a:pt x="380" y="1471"/>
                      <a:pt x="491" y="1479"/>
                      <a:pt x="601" y="1479"/>
                    </a:cubicBezTo>
                    <a:cubicBezTo>
                      <a:pt x="774" y="1479"/>
                      <a:pt x="945" y="1459"/>
                      <a:pt x="1110" y="1407"/>
                    </a:cubicBezTo>
                    <a:cubicBezTo>
                      <a:pt x="1227" y="1373"/>
                      <a:pt x="1345" y="1323"/>
                      <a:pt x="1462" y="1239"/>
                    </a:cubicBezTo>
                    <a:cubicBezTo>
                      <a:pt x="1580" y="1155"/>
                      <a:pt x="1698" y="1054"/>
                      <a:pt x="1664" y="869"/>
                    </a:cubicBezTo>
                    <a:cubicBezTo>
                      <a:pt x="1614" y="701"/>
                      <a:pt x="1479" y="651"/>
                      <a:pt x="1345" y="634"/>
                    </a:cubicBezTo>
                    <a:cubicBezTo>
                      <a:pt x="1177" y="601"/>
                      <a:pt x="992" y="617"/>
                      <a:pt x="807" y="601"/>
                    </a:cubicBezTo>
                    <a:cubicBezTo>
                      <a:pt x="824" y="517"/>
                      <a:pt x="841" y="416"/>
                      <a:pt x="858" y="315"/>
                    </a:cubicBezTo>
                    <a:cubicBezTo>
                      <a:pt x="858" y="265"/>
                      <a:pt x="858" y="214"/>
                      <a:pt x="841" y="164"/>
                    </a:cubicBezTo>
                    <a:cubicBezTo>
                      <a:pt x="817" y="57"/>
                      <a:pt x="734" y="0"/>
                      <a:pt x="61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2" name="Google Shape;2032;p31"/>
              <p:cNvSpPr/>
              <p:nvPr/>
            </p:nvSpPr>
            <p:spPr>
              <a:xfrm rot="-1653789">
                <a:off x="319729" y="859062"/>
                <a:ext cx="122059" cy="97714"/>
              </a:xfrm>
              <a:custGeom>
                <a:avLst/>
                <a:gdLst/>
                <a:ahLst/>
                <a:cxnLst/>
                <a:rect l="l" t="t" r="r" b="b"/>
                <a:pathLst>
                  <a:path w="1328" h="1063" extrusionOk="0">
                    <a:moveTo>
                      <a:pt x="555" y="0"/>
                    </a:moveTo>
                    <a:lnTo>
                      <a:pt x="555" y="0"/>
                    </a:lnTo>
                    <a:cubicBezTo>
                      <a:pt x="185" y="51"/>
                      <a:pt x="0" y="471"/>
                      <a:pt x="84" y="1042"/>
                    </a:cubicBezTo>
                    <a:cubicBezTo>
                      <a:pt x="202" y="1042"/>
                      <a:pt x="303" y="1059"/>
                      <a:pt x="404" y="1059"/>
                    </a:cubicBezTo>
                    <a:cubicBezTo>
                      <a:pt x="448" y="1061"/>
                      <a:pt x="491" y="1063"/>
                      <a:pt x="534" y="1063"/>
                    </a:cubicBezTo>
                    <a:cubicBezTo>
                      <a:pt x="788" y="1063"/>
                      <a:pt x="1028" y="1015"/>
                      <a:pt x="1244" y="857"/>
                    </a:cubicBezTo>
                    <a:cubicBezTo>
                      <a:pt x="1294" y="824"/>
                      <a:pt x="1328" y="756"/>
                      <a:pt x="1328" y="723"/>
                    </a:cubicBezTo>
                    <a:cubicBezTo>
                      <a:pt x="1311" y="689"/>
                      <a:pt x="1244" y="639"/>
                      <a:pt x="1210" y="639"/>
                    </a:cubicBezTo>
                    <a:cubicBezTo>
                      <a:pt x="1025" y="639"/>
                      <a:pt x="857" y="656"/>
                      <a:pt x="672" y="656"/>
                    </a:cubicBezTo>
                    <a:cubicBezTo>
                      <a:pt x="639" y="656"/>
                      <a:pt x="597" y="660"/>
                      <a:pt x="559" y="660"/>
                    </a:cubicBezTo>
                    <a:cubicBezTo>
                      <a:pt x="521" y="660"/>
                      <a:pt x="488" y="656"/>
                      <a:pt x="471" y="639"/>
                    </a:cubicBezTo>
                    <a:cubicBezTo>
                      <a:pt x="437" y="588"/>
                      <a:pt x="454" y="488"/>
                      <a:pt x="471" y="420"/>
                    </a:cubicBezTo>
                    <a:cubicBezTo>
                      <a:pt x="488" y="286"/>
                      <a:pt x="521" y="152"/>
                      <a:pt x="555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3" name="Google Shape;2033;p31"/>
              <p:cNvSpPr/>
              <p:nvPr/>
            </p:nvSpPr>
            <p:spPr>
              <a:xfrm rot="-1653789">
                <a:off x="311631" y="850132"/>
                <a:ext cx="103585" cy="135954"/>
              </a:xfrm>
              <a:custGeom>
                <a:avLst/>
                <a:gdLst/>
                <a:ahLst/>
                <a:cxnLst/>
                <a:rect l="l" t="t" r="r" b="b"/>
                <a:pathLst>
                  <a:path w="1127" h="1479" extrusionOk="0">
                    <a:moveTo>
                      <a:pt x="616" y="0"/>
                    </a:moveTo>
                    <a:cubicBezTo>
                      <a:pt x="568" y="0"/>
                      <a:pt x="513" y="10"/>
                      <a:pt x="454" y="29"/>
                    </a:cubicBezTo>
                    <a:cubicBezTo>
                      <a:pt x="286" y="113"/>
                      <a:pt x="152" y="231"/>
                      <a:pt x="118" y="416"/>
                    </a:cubicBezTo>
                    <a:cubicBezTo>
                      <a:pt x="51" y="668"/>
                      <a:pt x="34" y="920"/>
                      <a:pt x="18" y="1172"/>
                    </a:cubicBezTo>
                    <a:cubicBezTo>
                      <a:pt x="1" y="1357"/>
                      <a:pt x="135" y="1441"/>
                      <a:pt x="270" y="1458"/>
                    </a:cubicBezTo>
                    <a:cubicBezTo>
                      <a:pt x="380" y="1471"/>
                      <a:pt x="491" y="1479"/>
                      <a:pt x="602" y="1479"/>
                    </a:cubicBezTo>
                    <a:cubicBezTo>
                      <a:pt x="777" y="1479"/>
                      <a:pt x="951" y="1459"/>
                      <a:pt x="1126" y="1407"/>
                    </a:cubicBezTo>
                    <a:cubicBezTo>
                      <a:pt x="1059" y="1357"/>
                      <a:pt x="1009" y="1323"/>
                      <a:pt x="942" y="1306"/>
                    </a:cubicBezTo>
                    <a:cubicBezTo>
                      <a:pt x="891" y="1289"/>
                      <a:pt x="824" y="1273"/>
                      <a:pt x="790" y="1273"/>
                    </a:cubicBezTo>
                    <a:lnTo>
                      <a:pt x="774" y="1273"/>
                    </a:lnTo>
                    <a:cubicBezTo>
                      <a:pt x="757" y="1273"/>
                      <a:pt x="740" y="1273"/>
                      <a:pt x="723" y="1256"/>
                    </a:cubicBezTo>
                    <a:cubicBezTo>
                      <a:pt x="706" y="1256"/>
                      <a:pt x="673" y="1256"/>
                      <a:pt x="639" y="1239"/>
                    </a:cubicBezTo>
                    <a:lnTo>
                      <a:pt x="606" y="1239"/>
                    </a:lnTo>
                    <a:cubicBezTo>
                      <a:pt x="555" y="1222"/>
                      <a:pt x="505" y="1205"/>
                      <a:pt x="454" y="1172"/>
                    </a:cubicBezTo>
                    <a:cubicBezTo>
                      <a:pt x="438" y="1172"/>
                      <a:pt x="421" y="1172"/>
                      <a:pt x="404" y="1155"/>
                    </a:cubicBezTo>
                    <a:cubicBezTo>
                      <a:pt x="421" y="1155"/>
                      <a:pt x="387" y="1138"/>
                      <a:pt x="370" y="1138"/>
                    </a:cubicBezTo>
                    <a:cubicBezTo>
                      <a:pt x="370" y="1121"/>
                      <a:pt x="354" y="1121"/>
                      <a:pt x="354" y="1121"/>
                    </a:cubicBezTo>
                    <a:cubicBezTo>
                      <a:pt x="354" y="1121"/>
                      <a:pt x="337" y="1071"/>
                      <a:pt x="337" y="1071"/>
                    </a:cubicBezTo>
                    <a:cubicBezTo>
                      <a:pt x="303" y="970"/>
                      <a:pt x="303" y="869"/>
                      <a:pt x="303" y="785"/>
                    </a:cubicBezTo>
                    <a:cubicBezTo>
                      <a:pt x="320" y="752"/>
                      <a:pt x="320" y="735"/>
                      <a:pt x="320" y="701"/>
                    </a:cubicBezTo>
                    <a:cubicBezTo>
                      <a:pt x="320" y="701"/>
                      <a:pt x="320" y="685"/>
                      <a:pt x="320" y="668"/>
                    </a:cubicBezTo>
                    <a:cubicBezTo>
                      <a:pt x="320" y="668"/>
                      <a:pt x="320" y="668"/>
                      <a:pt x="320" y="651"/>
                    </a:cubicBezTo>
                    <a:cubicBezTo>
                      <a:pt x="337" y="634"/>
                      <a:pt x="337" y="617"/>
                      <a:pt x="354" y="601"/>
                    </a:cubicBezTo>
                    <a:cubicBezTo>
                      <a:pt x="354" y="584"/>
                      <a:pt x="370" y="567"/>
                      <a:pt x="370" y="550"/>
                    </a:cubicBezTo>
                    <a:cubicBezTo>
                      <a:pt x="370" y="533"/>
                      <a:pt x="387" y="500"/>
                      <a:pt x="387" y="500"/>
                    </a:cubicBezTo>
                    <a:cubicBezTo>
                      <a:pt x="404" y="483"/>
                      <a:pt x="421" y="466"/>
                      <a:pt x="421" y="449"/>
                    </a:cubicBezTo>
                    <a:cubicBezTo>
                      <a:pt x="438" y="449"/>
                      <a:pt x="454" y="416"/>
                      <a:pt x="454" y="416"/>
                    </a:cubicBezTo>
                    <a:cubicBezTo>
                      <a:pt x="471" y="399"/>
                      <a:pt x="488" y="382"/>
                      <a:pt x="505" y="365"/>
                    </a:cubicBezTo>
                    <a:cubicBezTo>
                      <a:pt x="555" y="332"/>
                      <a:pt x="606" y="281"/>
                      <a:pt x="656" y="248"/>
                    </a:cubicBezTo>
                    <a:cubicBezTo>
                      <a:pt x="673" y="248"/>
                      <a:pt x="690" y="231"/>
                      <a:pt x="706" y="231"/>
                    </a:cubicBezTo>
                    <a:cubicBezTo>
                      <a:pt x="740" y="197"/>
                      <a:pt x="774" y="181"/>
                      <a:pt x="824" y="181"/>
                    </a:cubicBezTo>
                    <a:cubicBezTo>
                      <a:pt x="824" y="181"/>
                      <a:pt x="841" y="164"/>
                      <a:pt x="841" y="164"/>
                    </a:cubicBezTo>
                    <a:cubicBezTo>
                      <a:pt x="817" y="57"/>
                      <a:pt x="734" y="0"/>
                      <a:pt x="616" y="0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4" name="Google Shape;2034;p31"/>
              <p:cNvSpPr/>
              <p:nvPr/>
            </p:nvSpPr>
            <p:spPr>
              <a:xfrm rot="-1653789">
                <a:off x="342148" y="879382"/>
                <a:ext cx="91820" cy="50282"/>
              </a:xfrm>
              <a:custGeom>
                <a:avLst/>
                <a:gdLst/>
                <a:ahLst/>
                <a:cxnLst/>
                <a:rect l="l" t="t" r="r" b="b"/>
                <a:pathLst>
                  <a:path w="999" h="547" extrusionOk="0">
                    <a:moveTo>
                      <a:pt x="187" y="1"/>
                    </a:moveTo>
                    <a:cubicBezTo>
                      <a:pt x="180" y="1"/>
                      <a:pt x="173" y="3"/>
                      <a:pt x="168" y="7"/>
                    </a:cubicBezTo>
                    <a:cubicBezTo>
                      <a:pt x="84" y="158"/>
                      <a:pt x="0" y="360"/>
                      <a:pt x="152" y="494"/>
                    </a:cubicBezTo>
                    <a:cubicBezTo>
                      <a:pt x="208" y="539"/>
                      <a:pt x="271" y="547"/>
                      <a:pt x="337" y="547"/>
                    </a:cubicBezTo>
                    <a:cubicBezTo>
                      <a:pt x="370" y="547"/>
                      <a:pt x="404" y="545"/>
                      <a:pt x="437" y="545"/>
                    </a:cubicBezTo>
                    <a:cubicBezTo>
                      <a:pt x="572" y="545"/>
                      <a:pt x="723" y="545"/>
                      <a:pt x="857" y="528"/>
                    </a:cubicBezTo>
                    <a:cubicBezTo>
                      <a:pt x="998" y="512"/>
                      <a:pt x="979" y="306"/>
                      <a:pt x="852" y="306"/>
                    </a:cubicBezTo>
                    <a:cubicBezTo>
                      <a:pt x="843" y="306"/>
                      <a:pt x="834" y="307"/>
                      <a:pt x="824" y="310"/>
                    </a:cubicBezTo>
                    <a:cubicBezTo>
                      <a:pt x="689" y="326"/>
                      <a:pt x="555" y="360"/>
                      <a:pt x="437" y="377"/>
                    </a:cubicBezTo>
                    <a:cubicBezTo>
                      <a:pt x="392" y="384"/>
                      <a:pt x="341" y="399"/>
                      <a:pt x="294" y="399"/>
                    </a:cubicBezTo>
                    <a:cubicBezTo>
                      <a:pt x="237" y="399"/>
                      <a:pt x="187" y="377"/>
                      <a:pt x="168" y="293"/>
                    </a:cubicBezTo>
                    <a:cubicBezTo>
                      <a:pt x="135" y="209"/>
                      <a:pt x="185" y="108"/>
                      <a:pt x="219" y="41"/>
                    </a:cubicBezTo>
                    <a:cubicBezTo>
                      <a:pt x="231" y="16"/>
                      <a:pt x="207" y="1"/>
                      <a:pt x="187" y="1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035" name="Google Shape;2035;p31"/>
            <p:cNvGrpSpPr/>
            <p:nvPr/>
          </p:nvGrpSpPr>
          <p:grpSpPr>
            <a:xfrm rot="-271104">
              <a:off x="659800" y="280232"/>
              <a:ext cx="170688" cy="169747"/>
              <a:chOff x="6465923" y="957446"/>
              <a:chExt cx="278400" cy="276864"/>
            </a:xfrm>
          </p:grpSpPr>
          <p:sp>
            <p:nvSpPr>
              <p:cNvPr id="2036" name="Google Shape;2036;p31"/>
              <p:cNvSpPr/>
              <p:nvPr/>
            </p:nvSpPr>
            <p:spPr>
              <a:xfrm>
                <a:off x="6465923" y="957446"/>
                <a:ext cx="278400" cy="276864"/>
              </a:xfrm>
              <a:custGeom>
                <a:avLst/>
                <a:gdLst/>
                <a:ahLst/>
                <a:cxnLst/>
                <a:rect l="l" t="t" r="r" b="b"/>
                <a:pathLst>
                  <a:path w="2538" h="2524" extrusionOk="0">
                    <a:moveTo>
                      <a:pt x="2252" y="202"/>
                    </a:moveTo>
                    <a:lnTo>
                      <a:pt x="2252" y="202"/>
                    </a:lnTo>
                    <a:cubicBezTo>
                      <a:pt x="2219" y="403"/>
                      <a:pt x="2235" y="555"/>
                      <a:pt x="2185" y="689"/>
                    </a:cubicBezTo>
                    <a:cubicBezTo>
                      <a:pt x="2118" y="823"/>
                      <a:pt x="2051" y="975"/>
                      <a:pt x="1983" y="1109"/>
                    </a:cubicBezTo>
                    <a:cubicBezTo>
                      <a:pt x="1950" y="1176"/>
                      <a:pt x="1916" y="1227"/>
                      <a:pt x="1866" y="1294"/>
                    </a:cubicBezTo>
                    <a:cubicBezTo>
                      <a:pt x="1866" y="1311"/>
                      <a:pt x="1849" y="1328"/>
                      <a:pt x="1849" y="1328"/>
                    </a:cubicBezTo>
                    <a:cubicBezTo>
                      <a:pt x="1815" y="1378"/>
                      <a:pt x="1799" y="1412"/>
                      <a:pt x="1765" y="1445"/>
                    </a:cubicBezTo>
                    <a:cubicBezTo>
                      <a:pt x="1765" y="1445"/>
                      <a:pt x="1765" y="1462"/>
                      <a:pt x="1765" y="1462"/>
                    </a:cubicBezTo>
                    <a:cubicBezTo>
                      <a:pt x="1748" y="1496"/>
                      <a:pt x="1715" y="1512"/>
                      <a:pt x="1698" y="1546"/>
                    </a:cubicBezTo>
                    <a:cubicBezTo>
                      <a:pt x="1698" y="1546"/>
                      <a:pt x="1698" y="1546"/>
                      <a:pt x="1681" y="1563"/>
                    </a:cubicBezTo>
                    <a:cubicBezTo>
                      <a:pt x="1647" y="1596"/>
                      <a:pt x="1614" y="1647"/>
                      <a:pt x="1580" y="1680"/>
                    </a:cubicBezTo>
                    <a:cubicBezTo>
                      <a:pt x="1547" y="1731"/>
                      <a:pt x="1513" y="1764"/>
                      <a:pt x="1463" y="1815"/>
                    </a:cubicBezTo>
                    <a:cubicBezTo>
                      <a:pt x="1446" y="1832"/>
                      <a:pt x="1429" y="1848"/>
                      <a:pt x="1412" y="1865"/>
                    </a:cubicBezTo>
                    <a:cubicBezTo>
                      <a:pt x="1379" y="1899"/>
                      <a:pt x="1345" y="1932"/>
                      <a:pt x="1311" y="1966"/>
                    </a:cubicBezTo>
                    <a:cubicBezTo>
                      <a:pt x="1311" y="1966"/>
                      <a:pt x="1295" y="1983"/>
                      <a:pt x="1278" y="1983"/>
                    </a:cubicBezTo>
                    <a:cubicBezTo>
                      <a:pt x="1261" y="2000"/>
                      <a:pt x="1244" y="2016"/>
                      <a:pt x="1227" y="2050"/>
                    </a:cubicBezTo>
                    <a:lnTo>
                      <a:pt x="1211" y="2050"/>
                    </a:lnTo>
                    <a:cubicBezTo>
                      <a:pt x="1177" y="2084"/>
                      <a:pt x="1143" y="2100"/>
                      <a:pt x="1110" y="2134"/>
                    </a:cubicBezTo>
                    <a:cubicBezTo>
                      <a:pt x="1093" y="2151"/>
                      <a:pt x="1093" y="2151"/>
                      <a:pt x="1076" y="2168"/>
                    </a:cubicBezTo>
                    <a:cubicBezTo>
                      <a:pt x="1015" y="2206"/>
                      <a:pt x="964" y="2227"/>
                      <a:pt x="917" y="2227"/>
                    </a:cubicBezTo>
                    <a:cubicBezTo>
                      <a:pt x="861" y="2227"/>
                      <a:pt x="811" y="2198"/>
                      <a:pt x="757" y="2134"/>
                    </a:cubicBezTo>
                    <a:cubicBezTo>
                      <a:pt x="370" y="1680"/>
                      <a:pt x="286" y="1143"/>
                      <a:pt x="286" y="571"/>
                    </a:cubicBezTo>
                    <a:cubicBezTo>
                      <a:pt x="286" y="487"/>
                      <a:pt x="337" y="403"/>
                      <a:pt x="370" y="319"/>
                    </a:cubicBezTo>
                    <a:cubicBezTo>
                      <a:pt x="404" y="319"/>
                      <a:pt x="421" y="303"/>
                      <a:pt x="454" y="303"/>
                    </a:cubicBezTo>
                    <a:cubicBezTo>
                      <a:pt x="454" y="319"/>
                      <a:pt x="454" y="336"/>
                      <a:pt x="471" y="336"/>
                    </a:cubicBezTo>
                    <a:cubicBezTo>
                      <a:pt x="538" y="504"/>
                      <a:pt x="622" y="672"/>
                      <a:pt x="706" y="840"/>
                    </a:cubicBezTo>
                    <a:cubicBezTo>
                      <a:pt x="790" y="992"/>
                      <a:pt x="891" y="1143"/>
                      <a:pt x="992" y="1294"/>
                    </a:cubicBezTo>
                    <a:cubicBezTo>
                      <a:pt x="1110" y="1176"/>
                      <a:pt x="1244" y="1059"/>
                      <a:pt x="1345" y="924"/>
                    </a:cubicBezTo>
                    <a:cubicBezTo>
                      <a:pt x="1580" y="639"/>
                      <a:pt x="1815" y="370"/>
                      <a:pt x="2252" y="202"/>
                    </a:cubicBezTo>
                    <a:close/>
                    <a:moveTo>
                      <a:pt x="2166" y="0"/>
                    </a:moveTo>
                    <a:cubicBezTo>
                      <a:pt x="2037" y="0"/>
                      <a:pt x="1918" y="88"/>
                      <a:pt x="1815" y="168"/>
                    </a:cubicBezTo>
                    <a:cubicBezTo>
                      <a:pt x="1530" y="387"/>
                      <a:pt x="1278" y="622"/>
                      <a:pt x="1009" y="874"/>
                    </a:cubicBezTo>
                    <a:cubicBezTo>
                      <a:pt x="925" y="689"/>
                      <a:pt x="841" y="471"/>
                      <a:pt x="723" y="286"/>
                    </a:cubicBezTo>
                    <a:cubicBezTo>
                      <a:pt x="673" y="219"/>
                      <a:pt x="606" y="151"/>
                      <a:pt x="538" y="118"/>
                    </a:cubicBezTo>
                    <a:cubicBezTo>
                      <a:pt x="488" y="67"/>
                      <a:pt x="421" y="51"/>
                      <a:pt x="387" y="51"/>
                    </a:cubicBezTo>
                    <a:cubicBezTo>
                      <a:pt x="270" y="67"/>
                      <a:pt x="135" y="219"/>
                      <a:pt x="85" y="353"/>
                    </a:cubicBezTo>
                    <a:cubicBezTo>
                      <a:pt x="34" y="521"/>
                      <a:pt x="1" y="723"/>
                      <a:pt x="34" y="891"/>
                    </a:cubicBezTo>
                    <a:lnTo>
                      <a:pt x="34" y="908"/>
                    </a:lnTo>
                    <a:cubicBezTo>
                      <a:pt x="118" y="1445"/>
                      <a:pt x="219" y="1949"/>
                      <a:pt x="639" y="2369"/>
                    </a:cubicBezTo>
                    <a:cubicBezTo>
                      <a:pt x="748" y="2478"/>
                      <a:pt x="828" y="2523"/>
                      <a:pt x="902" y="2523"/>
                    </a:cubicBezTo>
                    <a:cubicBezTo>
                      <a:pt x="964" y="2523"/>
                      <a:pt x="1023" y="2491"/>
                      <a:pt x="1093" y="2436"/>
                    </a:cubicBezTo>
                    <a:cubicBezTo>
                      <a:pt x="1311" y="2268"/>
                      <a:pt x="1530" y="2100"/>
                      <a:pt x="1715" y="1899"/>
                    </a:cubicBezTo>
                    <a:cubicBezTo>
                      <a:pt x="1731" y="1865"/>
                      <a:pt x="1765" y="1832"/>
                      <a:pt x="1782" y="1815"/>
                    </a:cubicBezTo>
                    <a:cubicBezTo>
                      <a:pt x="2084" y="1462"/>
                      <a:pt x="2336" y="1092"/>
                      <a:pt x="2437" y="639"/>
                    </a:cubicBezTo>
                    <a:cubicBezTo>
                      <a:pt x="2504" y="437"/>
                      <a:pt x="2538" y="219"/>
                      <a:pt x="2353" y="67"/>
                    </a:cubicBezTo>
                    <a:cubicBezTo>
                      <a:pt x="2289" y="19"/>
                      <a:pt x="2226" y="0"/>
                      <a:pt x="21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7" name="Google Shape;2037;p31"/>
              <p:cNvSpPr/>
              <p:nvPr/>
            </p:nvSpPr>
            <p:spPr>
              <a:xfrm>
                <a:off x="6497294" y="979494"/>
                <a:ext cx="215765" cy="222237"/>
              </a:xfrm>
              <a:custGeom>
                <a:avLst/>
                <a:gdLst/>
                <a:ahLst/>
                <a:cxnLst/>
                <a:rect l="l" t="t" r="r" b="b"/>
                <a:pathLst>
                  <a:path w="1967" h="2026" extrusionOk="0">
                    <a:moveTo>
                      <a:pt x="1966" y="1"/>
                    </a:moveTo>
                    <a:lnTo>
                      <a:pt x="1966" y="1"/>
                    </a:lnTo>
                    <a:cubicBezTo>
                      <a:pt x="1529" y="169"/>
                      <a:pt x="1294" y="438"/>
                      <a:pt x="1059" y="723"/>
                    </a:cubicBezTo>
                    <a:cubicBezTo>
                      <a:pt x="958" y="858"/>
                      <a:pt x="824" y="975"/>
                      <a:pt x="706" y="1093"/>
                    </a:cubicBezTo>
                    <a:cubicBezTo>
                      <a:pt x="605" y="942"/>
                      <a:pt x="504" y="791"/>
                      <a:pt x="420" y="639"/>
                    </a:cubicBezTo>
                    <a:cubicBezTo>
                      <a:pt x="320" y="454"/>
                      <a:pt x="252" y="286"/>
                      <a:pt x="168" y="102"/>
                    </a:cubicBezTo>
                    <a:cubicBezTo>
                      <a:pt x="135" y="102"/>
                      <a:pt x="118" y="118"/>
                      <a:pt x="84" y="118"/>
                    </a:cubicBezTo>
                    <a:cubicBezTo>
                      <a:pt x="51" y="202"/>
                      <a:pt x="0" y="286"/>
                      <a:pt x="0" y="370"/>
                    </a:cubicBezTo>
                    <a:cubicBezTo>
                      <a:pt x="0" y="942"/>
                      <a:pt x="84" y="1479"/>
                      <a:pt x="471" y="1933"/>
                    </a:cubicBezTo>
                    <a:cubicBezTo>
                      <a:pt x="525" y="1997"/>
                      <a:pt x="575" y="2026"/>
                      <a:pt x="631" y="2026"/>
                    </a:cubicBezTo>
                    <a:cubicBezTo>
                      <a:pt x="678" y="2026"/>
                      <a:pt x="729" y="2005"/>
                      <a:pt x="790" y="1967"/>
                    </a:cubicBezTo>
                    <a:cubicBezTo>
                      <a:pt x="1294" y="1563"/>
                      <a:pt x="1664" y="1076"/>
                      <a:pt x="1899" y="488"/>
                    </a:cubicBezTo>
                    <a:cubicBezTo>
                      <a:pt x="1949" y="354"/>
                      <a:pt x="1933" y="202"/>
                      <a:pt x="196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8" name="Google Shape;2038;p31"/>
              <p:cNvSpPr/>
              <p:nvPr/>
            </p:nvSpPr>
            <p:spPr>
              <a:xfrm>
                <a:off x="6469652" y="962931"/>
                <a:ext cx="191742" cy="271379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2474" extrusionOk="0">
                    <a:moveTo>
                      <a:pt x="353" y="1"/>
                    </a:moveTo>
                    <a:cubicBezTo>
                      <a:pt x="118" y="202"/>
                      <a:pt x="34" y="572"/>
                      <a:pt x="0" y="841"/>
                    </a:cubicBezTo>
                    <a:lnTo>
                      <a:pt x="0" y="858"/>
                    </a:lnTo>
                    <a:cubicBezTo>
                      <a:pt x="84" y="1395"/>
                      <a:pt x="185" y="1899"/>
                      <a:pt x="605" y="2319"/>
                    </a:cubicBezTo>
                    <a:cubicBezTo>
                      <a:pt x="714" y="2428"/>
                      <a:pt x="794" y="2473"/>
                      <a:pt x="868" y="2473"/>
                    </a:cubicBezTo>
                    <a:cubicBezTo>
                      <a:pt x="930" y="2473"/>
                      <a:pt x="989" y="2441"/>
                      <a:pt x="1059" y="2386"/>
                    </a:cubicBezTo>
                    <a:cubicBezTo>
                      <a:pt x="1277" y="2218"/>
                      <a:pt x="1496" y="2050"/>
                      <a:pt x="1681" y="1849"/>
                    </a:cubicBezTo>
                    <a:cubicBezTo>
                      <a:pt x="1714" y="1815"/>
                      <a:pt x="1731" y="1782"/>
                      <a:pt x="1748" y="1765"/>
                    </a:cubicBezTo>
                    <a:lnTo>
                      <a:pt x="1748" y="1765"/>
                    </a:lnTo>
                    <a:cubicBezTo>
                      <a:pt x="1664" y="1798"/>
                      <a:pt x="1597" y="1832"/>
                      <a:pt x="1513" y="1882"/>
                    </a:cubicBezTo>
                    <a:cubicBezTo>
                      <a:pt x="1429" y="1916"/>
                      <a:pt x="1361" y="1966"/>
                      <a:pt x="1277" y="2017"/>
                    </a:cubicBezTo>
                    <a:cubicBezTo>
                      <a:pt x="1244" y="2050"/>
                      <a:pt x="1210" y="2067"/>
                      <a:pt x="1160" y="2101"/>
                    </a:cubicBezTo>
                    <a:cubicBezTo>
                      <a:pt x="1160" y="2101"/>
                      <a:pt x="1143" y="2101"/>
                      <a:pt x="1126" y="2118"/>
                    </a:cubicBezTo>
                    <a:cubicBezTo>
                      <a:pt x="1126" y="2101"/>
                      <a:pt x="1092" y="2101"/>
                      <a:pt x="1076" y="2084"/>
                    </a:cubicBezTo>
                    <a:cubicBezTo>
                      <a:pt x="992" y="2034"/>
                      <a:pt x="857" y="1950"/>
                      <a:pt x="840" y="1950"/>
                    </a:cubicBezTo>
                    <a:cubicBezTo>
                      <a:pt x="740" y="1866"/>
                      <a:pt x="639" y="1765"/>
                      <a:pt x="572" y="1647"/>
                    </a:cubicBezTo>
                    <a:cubicBezTo>
                      <a:pt x="404" y="1412"/>
                      <a:pt x="303" y="1126"/>
                      <a:pt x="320" y="841"/>
                    </a:cubicBezTo>
                    <a:cubicBezTo>
                      <a:pt x="320" y="689"/>
                      <a:pt x="353" y="538"/>
                      <a:pt x="404" y="387"/>
                    </a:cubicBezTo>
                    <a:cubicBezTo>
                      <a:pt x="404" y="353"/>
                      <a:pt x="420" y="320"/>
                      <a:pt x="437" y="286"/>
                    </a:cubicBezTo>
                    <a:cubicBezTo>
                      <a:pt x="454" y="219"/>
                      <a:pt x="488" y="135"/>
                      <a:pt x="504" y="68"/>
                    </a:cubicBezTo>
                    <a:cubicBezTo>
                      <a:pt x="454" y="17"/>
                      <a:pt x="387" y="1"/>
                      <a:pt x="353" y="1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39" name="Google Shape;2039;p31"/>
              <p:cNvSpPr/>
              <p:nvPr/>
            </p:nvSpPr>
            <p:spPr>
              <a:xfrm>
                <a:off x="6523072" y="1038069"/>
                <a:ext cx="153131" cy="113861"/>
              </a:xfrm>
              <a:custGeom>
                <a:avLst/>
                <a:gdLst/>
                <a:ahLst/>
                <a:cxnLst/>
                <a:rect l="l" t="t" r="r" b="b"/>
                <a:pathLst>
                  <a:path w="1396" h="1038" extrusionOk="0">
                    <a:moveTo>
                      <a:pt x="1217" y="0"/>
                    </a:moveTo>
                    <a:cubicBezTo>
                      <a:pt x="1160" y="0"/>
                      <a:pt x="1101" y="21"/>
                      <a:pt x="1059" y="55"/>
                    </a:cubicBezTo>
                    <a:cubicBezTo>
                      <a:pt x="958" y="156"/>
                      <a:pt x="874" y="273"/>
                      <a:pt x="790" y="391"/>
                    </a:cubicBezTo>
                    <a:cubicBezTo>
                      <a:pt x="706" y="509"/>
                      <a:pt x="656" y="593"/>
                      <a:pt x="555" y="677"/>
                    </a:cubicBezTo>
                    <a:cubicBezTo>
                      <a:pt x="538" y="693"/>
                      <a:pt x="521" y="710"/>
                      <a:pt x="505" y="710"/>
                    </a:cubicBezTo>
                    <a:cubicBezTo>
                      <a:pt x="488" y="710"/>
                      <a:pt x="505" y="710"/>
                      <a:pt x="488" y="693"/>
                    </a:cubicBezTo>
                    <a:cubicBezTo>
                      <a:pt x="437" y="677"/>
                      <a:pt x="370" y="609"/>
                      <a:pt x="320" y="559"/>
                    </a:cubicBezTo>
                    <a:cubicBezTo>
                      <a:pt x="202" y="475"/>
                      <a:pt x="118" y="341"/>
                      <a:pt x="51" y="206"/>
                    </a:cubicBezTo>
                    <a:lnTo>
                      <a:pt x="34" y="206"/>
                    </a:lnTo>
                    <a:cubicBezTo>
                      <a:pt x="1" y="475"/>
                      <a:pt x="68" y="777"/>
                      <a:pt x="286" y="945"/>
                    </a:cubicBezTo>
                    <a:cubicBezTo>
                      <a:pt x="369" y="1010"/>
                      <a:pt x="450" y="1037"/>
                      <a:pt x="528" y="1037"/>
                    </a:cubicBezTo>
                    <a:cubicBezTo>
                      <a:pt x="754" y="1037"/>
                      <a:pt x="956" y="813"/>
                      <a:pt x="1093" y="626"/>
                    </a:cubicBezTo>
                    <a:cubicBezTo>
                      <a:pt x="1126" y="576"/>
                      <a:pt x="1160" y="525"/>
                      <a:pt x="1194" y="475"/>
                    </a:cubicBezTo>
                    <a:lnTo>
                      <a:pt x="1210" y="475"/>
                    </a:lnTo>
                    <a:cubicBezTo>
                      <a:pt x="1210" y="458"/>
                      <a:pt x="1210" y="458"/>
                      <a:pt x="1210" y="458"/>
                    </a:cubicBezTo>
                    <a:cubicBezTo>
                      <a:pt x="1210" y="441"/>
                      <a:pt x="1227" y="441"/>
                      <a:pt x="1244" y="425"/>
                    </a:cubicBezTo>
                    <a:cubicBezTo>
                      <a:pt x="1261" y="391"/>
                      <a:pt x="1294" y="374"/>
                      <a:pt x="1311" y="341"/>
                    </a:cubicBezTo>
                    <a:cubicBezTo>
                      <a:pt x="1362" y="290"/>
                      <a:pt x="1395" y="240"/>
                      <a:pt x="1395" y="173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85" y="153"/>
                      <a:pt x="1390" y="158"/>
                      <a:pt x="1391" y="158"/>
                    </a:cubicBezTo>
                    <a:cubicBezTo>
                      <a:pt x="1392" y="158"/>
                      <a:pt x="1388" y="149"/>
                      <a:pt x="1378" y="139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78" y="105"/>
                      <a:pt x="1378" y="105"/>
                      <a:pt x="1362" y="72"/>
                    </a:cubicBezTo>
                    <a:cubicBezTo>
                      <a:pt x="1328" y="21"/>
                      <a:pt x="1273" y="0"/>
                      <a:pt x="1217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040" name="Google Shape;2040;p31"/>
          <p:cNvGrpSpPr/>
          <p:nvPr/>
        </p:nvGrpSpPr>
        <p:grpSpPr>
          <a:xfrm flipH="1">
            <a:off x="8263357" y="317304"/>
            <a:ext cx="400292" cy="440590"/>
            <a:chOff x="275988" y="325941"/>
            <a:chExt cx="400292" cy="440590"/>
          </a:xfrm>
        </p:grpSpPr>
        <p:sp>
          <p:nvSpPr>
            <p:cNvPr id="2041" name="Google Shape;2041;p31"/>
            <p:cNvSpPr/>
            <p:nvPr/>
          </p:nvSpPr>
          <p:spPr>
            <a:xfrm>
              <a:off x="451245" y="325941"/>
              <a:ext cx="225034" cy="232827"/>
            </a:xfrm>
            <a:custGeom>
              <a:avLst/>
              <a:gdLst/>
              <a:ahLst/>
              <a:cxnLst/>
              <a:rect l="l" t="t" r="r" b="b"/>
              <a:pathLst>
                <a:path w="2504" h="2591" extrusionOk="0">
                  <a:moveTo>
                    <a:pt x="2105" y="239"/>
                  </a:moveTo>
                  <a:cubicBezTo>
                    <a:pt x="2169" y="239"/>
                    <a:pt x="2201" y="299"/>
                    <a:pt x="2201" y="424"/>
                  </a:cubicBezTo>
                  <a:cubicBezTo>
                    <a:pt x="2201" y="592"/>
                    <a:pt x="2168" y="777"/>
                    <a:pt x="2117" y="945"/>
                  </a:cubicBezTo>
                  <a:cubicBezTo>
                    <a:pt x="2101" y="1012"/>
                    <a:pt x="2084" y="1062"/>
                    <a:pt x="2067" y="1130"/>
                  </a:cubicBezTo>
                  <a:cubicBezTo>
                    <a:pt x="2050" y="1180"/>
                    <a:pt x="2033" y="1214"/>
                    <a:pt x="2017" y="1247"/>
                  </a:cubicBezTo>
                  <a:cubicBezTo>
                    <a:pt x="2000" y="1314"/>
                    <a:pt x="1966" y="1365"/>
                    <a:pt x="1949" y="1432"/>
                  </a:cubicBezTo>
                  <a:cubicBezTo>
                    <a:pt x="1933" y="1466"/>
                    <a:pt x="1916" y="1499"/>
                    <a:pt x="1899" y="1533"/>
                  </a:cubicBezTo>
                  <a:cubicBezTo>
                    <a:pt x="1865" y="1634"/>
                    <a:pt x="1815" y="1734"/>
                    <a:pt x="1764" y="1835"/>
                  </a:cubicBezTo>
                  <a:cubicBezTo>
                    <a:pt x="1731" y="1869"/>
                    <a:pt x="1714" y="1919"/>
                    <a:pt x="1680" y="1953"/>
                  </a:cubicBezTo>
                  <a:cubicBezTo>
                    <a:pt x="1680" y="1970"/>
                    <a:pt x="1680" y="1970"/>
                    <a:pt x="1680" y="1970"/>
                  </a:cubicBezTo>
                  <a:cubicBezTo>
                    <a:pt x="1664" y="1987"/>
                    <a:pt x="1647" y="2020"/>
                    <a:pt x="1630" y="2037"/>
                  </a:cubicBezTo>
                  <a:cubicBezTo>
                    <a:pt x="1630" y="2054"/>
                    <a:pt x="1630" y="2054"/>
                    <a:pt x="1613" y="2054"/>
                  </a:cubicBezTo>
                  <a:cubicBezTo>
                    <a:pt x="1563" y="2155"/>
                    <a:pt x="1496" y="2239"/>
                    <a:pt x="1428" y="2323"/>
                  </a:cubicBezTo>
                  <a:cubicBezTo>
                    <a:pt x="857" y="1919"/>
                    <a:pt x="437" y="1432"/>
                    <a:pt x="286" y="760"/>
                  </a:cubicBezTo>
                  <a:cubicBezTo>
                    <a:pt x="252" y="626"/>
                    <a:pt x="320" y="458"/>
                    <a:pt x="336" y="323"/>
                  </a:cubicBezTo>
                  <a:cubicBezTo>
                    <a:pt x="387" y="357"/>
                    <a:pt x="454" y="390"/>
                    <a:pt x="504" y="424"/>
                  </a:cubicBezTo>
                  <a:cubicBezTo>
                    <a:pt x="504" y="424"/>
                    <a:pt x="521" y="424"/>
                    <a:pt x="521" y="441"/>
                  </a:cubicBezTo>
                  <a:cubicBezTo>
                    <a:pt x="538" y="441"/>
                    <a:pt x="555" y="458"/>
                    <a:pt x="572" y="474"/>
                  </a:cubicBezTo>
                  <a:cubicBezTo>
                    <a:pt x="605" y="491"/>
                    <a:pt x="622" y="508"/>
                    <a:pt x="639" y="525"/>
                  </a:cubicBezTo>
                  <a:cubicBezTo>
                    <a:pt x="656" y="542"/>
                    <a:pt x="656" y="558"/>
                    <a:pt x="672" y="575"/>
                  </a:cubicBezTo>
                  <a:cubicBezTo>
                    <a:pt x="790" y="726"/>
                    <a:pt x="857" y="928"/>
                    <a:pt x="975" y="1096"/>
                  </a:cubicBezTo>
                  <a:cubicBezTo>
                    <a:pt x="1042" y="1180"/>
                    <a:pt x="1126" y="1247"/>
                    <a:pt x="1210" y="1331"/>
                  </a:cubicBezTo>
                  <a:cubicBezTo>
                    <a:pt x="1277" y="1247"/>
                    <a:pt x="1361" y="1163"/>
                    <a:pt x="1395" y="1079"/>
                  </a:cubicBezTo>
                  <a:cubicBezTo>
                    <a:pt x="1496" y="760"/>
                    <a:pt x="1664" y="491"/>
                    <a:pt x="1949" y="306"/>
                  </a:cubicBezTo>
                  <a:cubicBezTo>
                    <a:pt x="2013" y="262"/>
                    <a:pt x="2065" y="239"/>
                    <a:pt x="2105" y="239"/>
                  </a:cubicBezTo>
                  <a:close/>
                  <a:moveTo>
                    <a:pt x="2127" y="1"/>
                  </a:moveTo>
                  <a:cubicBezTo>
                    <a:pt x="2015" y="1"/>
                    <a:pt x="1871" y="44"/>
                    <a:pt x="1798" y="105"/>
                  </a:cubicBezTo>
                  <a:cubicBezTo>
                    <a:pt x="1563" y="306"/>
                    <a:pt x="1361" y="558"/>
                    <a:pt x="1160" y="794"/>
                  </a:cubicBezTo>
                  <a:cubicBezTo>
                    <a:pt x="1008" y="609"/>
                    <a:pt x="857" y="374"/>
                    <a:pt x="656" y="189"/>
                  </a:cubicBezTo>
                  <a:cubicBezTo>
                    <a:pt x="595" y="128"/>
                    <a:pt x="463" y="85"/>
                    <a:pt x="351" y="85"/>
                  </a:cubicBezTo>
                  <a:cubicBezTo>
                    <a:pt x="308" y="85"/>
                    <a:pt x="268" y="91"/>
                    <a:pt x="236" y="105"/>
                  </a:cubicBezTo>
                  <a:cubicBezTo>
                    <a:pt x="135" y="155"/>
                    <a:pt x="51" y="340"/>
                    <a:pt x="17" y="474"/>
                  </a:cubicBezTo>
                  <a:cubicBezTo>
                    <a:pt x="0" y="525"/>
                    <a:pt x="0" y="575"/>
                    <a:pt x="17" y="626"/>
                  </a:cubicBezTo>
                  <a:cubicBezTo>
                    <a:pt x="17" y="693"/>
                    <a:pt x="34" y="777"/>
                    <a:pt x="51" y="844"/>
                  </a:cubicBezTo>
                  <a:cubicBezTo>
                    <a:pt x="236" y="1566"/>
                    <a:pt x="689" y="2071"/>
                    <a:pt x="1277" y="2507"/>
                  </a:cubicBezTo>
                  <a:cubicBezTo>
                    <a:pt x="1354" y="2563"/>
                    <a:pt x="1417" y="2590"/>
                    <a:pt x="1472" y="2590"/>
                  </a:cubicBezTo>
                  <a:cubicBezTo>
                    <a:pt x="1549" y="2590"/>
                    <a:pt x="1612" y="2538"/>
                    <a:pt x="1680" y="2440"/>
                  </a:cubicBezTo>
                  <a:cubicBezTo>
                    <a:pt x="1764" y="2323"/>
                    <a:pt x="1849" y="2205"/>
                    <a:pt x="1916" y="2087"/>
                  </a:cubicBezTo>
                  <a:cubicBezTo>
                    <a:pt x="2151" y="1701"/>
                    <a:pt x="2319" y="1264"/>
                    <a:pt x="2437" y="827"/>
                  </a:cubicBezTo>
                  <a:cubicBezTo>
                    <a:pt x="2470" y="693"/>
                    <a:pt x="2504" y="558"/>
                    <a:pt x="2470" y="458"/>
                  </a:cubicBezTo>
                  <a:cubicBezTo>
                    <a:pt x="2437" y="290"/>
                    <a:pt x="2353" y="88"/>
                    <a:pt x="2235" y="21"/>
                  </a:cubicBezTo>
                  <a:cubicBezTo>
                    <a:pt x="2207" y="7"/>
                    <a:pt x="2169" y="1"/>
                    <a:pt x="212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" name="Google Shape;2042;p31"/>
            <p:cNvSpPr/>
            <p:nvPr/>
          </p:nvSpPr>
          <p:spPr>
            <a:xfrm>
              <a:off x="473892" y="347328"/>
              <a:ext cx="175247" cy="187358"/>
            </a:xfrm>
            <a:custGeom>
              <a:avLst/>
              <a:gdLst/>
              <a:ahLst/>
              <a:cxnLst/>
              <a:rect l="l" t="t" r="r" b="b"/>
              <a:pathLst>
                <a:path w="1950" h="2085" extrusionOk="0">
                  <a:moveTo>
                    <a:pt x="1853" y="1"/>
                  </a:moveTo>
                  <a:cubicBezTo>
                    <a:pt x="1813" y="1"/>
                    <a:pt x="1761" y="24"/>
                    <a:pt x="1697" y="68"/>
                  </a:cubicBezTo>
                  <a:cubicBezTo>
                    <a:pt x="1412" y="253"/>
                    <a:pt x="1244" y="522"/>
                    <a:pt x="1143" y="841"/>
                  </a:cubicBezTo>
                  <a:cubicBezTo>
                    <a:pt x="1109" y="925"/>
                    <a:pt x="1025" y="1009"/>
                    <a:pt x="958" y="1093"/>
                  </a:cubicBezTo>
                  <a:cubicBezTo>
                    <a:pt x="874" y="1009"/>
                    <a:pt x="790" y="942"/>
                    <a:pt x="723" y="858"/>
                  </a:cubicBezTo>
                  <a:cubicBezTo>
                    <a:pt x="605" y="690"/>
                    <a:pt x="538" y="488"/>
                    <a:pt x="420" y="337"/>
                  </a:cubicBezTo>
                  <a:cubicBezTo>
                    <a:pt x="336" y="220"/>
                    <a:pt x="202" y="169"/>
                    <a:pt x="84" y="85"/>
                  </a:cubicBezTo>
                  <a:cubicBezTo>
                    <a:pt x="68" y="220"/>
                    <a:pt x="0" y="388"/>
                    <a:pt x="34" y="522"/>
                  </a:cubicBezTo>
                  <a:cubicBezTo>
                    <a:pt x="185" y="1194"/>
                    <a:pt x="605" y="1681"/>
                    <a:pt x="1176" y="2085"/>
                  </a:cubicBezTo>
                  <a:cubicBezTo>
                    <a:pt x="1512" y="1665"/>
                    <a:pt x="1731" y="1194"/>
                    <a:pt x="1865" y="707"/>
                  </a:cubicBezTo>
                  <a:cubicBezTo>
                    <a:pt x="1916" y="539"/>
                    <a:pt x="1949" y="354"/>
                    <a:pt x="1949" y="186"/>
                  </a:cubicBezTo>
                  <a:cubicBezTo>
                    <a:pt x="1949" y="61"/>
                    <a:pt x="1917" y="1"/>
                    <a:pt x="185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" name="Google Shape;2043;p31"/>
            <p:cNvSpPr/>
            <p:nvPr/>
          </p:nvSpPr>
          <p:spPr>
            <a:xfrm>
              <a:off x="452773" y="338342"/>
              <a:ext cx="170663" cy="220427"/>
            </a:xfrm>
            <a:custGeom>
              <a:avLst/>
              <a:gdLst/>
              <a:ahLst/>
              <a:cxnLst/>
              <a:rect l="l" t="t" r="r" b="b"/>
              <a:pathLst>
                <a:path w="1899" h="2453" extrusionOk="0">
                  <a:moveTo>
                    <a:pt x="521" y="0"/>
                  </a:moveTo>
                  <a:cubicBezTo>
                    <a:pt x="353" y="0"/>
                    <a:pt x="185" y="168"/>
                    <a:pt x="101" y="303"/>
                  </a:cubicBezTo>
                  <a:cubicBezTo>
                    <a:pt x="50" y="353"/>
                    <a:pt x="17" y="420"/>
                    <a:pt x="0" y="488"/>
                  </a:cubicBezTo>
                  <a:cubicBezTo>
                    <a:pt x="0" y="555"/>
                    <a:pt x="17" y="639"/>
                    <a:pt x="34" y="706"/>
                  </a:cubicBezTo>
                  <a:cubicBezTo>
                    <a:pt x="219" y="1428"/>
                    <a:pt x="672" y="1933"/>
                    <a:pt x="1260" y="2369"/>
                  </a:cubicBezTo>
                  <a:cubicBezTo>
                    <a:pt x="1337" y="2425"/>
                    <a:pt x="1400" y="2452"/>
                    <a:pt x="1455" y="2452"/>
                  </a:cubicBezTo>
                  <a:cubicBezTo>
                    <a:pt x="1532" y="2452"/>
                    <a:pt x="1595" y="2400"/>
                    <a:pt x="1663" y="2302"/>
                  </a:cubicBezTo>
                  <a:cubicBezTo>
                    <a:pt x="1747" y="2185"/>
                    <a:pt x="1832" y="2067"/>
                    <a:pt x="1899" y="1949"/>
                  </a:cubicBezTo>
                  <a:lnTo>
                    <a:pt x="1781" y="1949"/>
                  </a:lnTo>
                  <a:cubicBezTo>
                    <a:pt x="1747" y="1949"/>
                    <a:pt x="1714" y="1949"/>
                    <a:pt x="1697" y="1933"/>
                  </a:cubicBezTo>
                  <a:lnTo>
                    <a:pt x="1613" y="1933"/>
                  </a:lnTo>
                  <a:cubicBezTo>
                    <a:pt x="1613" y="1933"/>
                    <a:pt x="1596" y="1933"/>
                    <a:pt x="1596" y="1916"/>
                  </a:cubicBezTo>
                  <a:cubicBezTo>
                    <a:pt x="1563" y="1916"/>
                    <a:pt x="1529" y="1899"/>
                    <a:pt x="1495" y="1899"/>
                  </a:cubicBezTo>
                  <a:cubicBezTo>
                    <a:pt x="1479" y="1882"/>
                    <a:pt x="1462" y="1882"/>
                    <a:pt x="1445" y="1882"/>
                  </a:cubicBezTo>
                  <a:cubicBezTo>
                    <a:pt x="1411" y="1849"/>
                    <a:pt x="1361" y="1832"/>
                    <a:pt x="1327" y="1815"/>
                  </a:cubicBezTo>
                  <a:cubicBezTo>
                    <a:pt x="1327" y="1815"/>
                    <a:pt x="1277" y="1781"/>
                    <a:pt x="1260" y="1765"/>
                  </a:cubicBezTo>
                  <a:cubicBezTo>
                    <a:pt x="1210" y="1714"/>
                    <a:pt x="1159" y="1664"/>
                    <a:pt x="1109" y="1613"/>
                  </a:cubicBezTo>
                  <a:cubicBezTo>
                    <a:pt x="1092" y="1596"/>
                    <a:pt x="1075" y="1563"/>
                    <a:pt x="1059" y="1546"/>
                  </a:cubicBezTo>
                  <a:cubicBezTo>
                    <a:pt x="1042" y="1529"/>
                    <a:pt x="1008" y="1479"/>
                    <a:pt x="1008" y="1479"/>
                  </a:cubicBezTo>
                  <a:cubicBezTo>
                    <a:pt x="958" y="1428"/>
                    <a:pt x="907" y="1361"/>
                    <a:pt x="874" y="1294"/>
                  </a:cubicBezTo>
                  <a:cubicBezTo>
                    <a:pt x="773" y="1160"/>
                    <a:pt x="672" y="1008"/>
                    <a:pt x="605" y="857"/>
                  </a:cubicBezTo>
                  <a:cubicBezTo>
                    <a:pt x="571" y="790"/>
                    <a:pt x="571" y="706"/>
                    <a:pt x="555" y="622"/>
                  </a:cubicBezTo>
                  <a:cubicBezTo>
                    <a:pt x="521" y="555"/>
                    <a:pt x="504" y="488"/>
                    <a:pt x="487" y="420"/>
                  </a:cubicBezTo>
                  <a:cubicBezTo>
                    <a:pt x="487" y="370"/>
                    <a:pt x="487" y="336"/>
                    <a:pt x="487" y="286"/>
                  </a:cubicBezTo>
                  <a:cubicBezTo>
                    <a:pt x="504" y="202"/>
                    <a:pt x="538" y="118"/>
                    <a:pt x="538" y="17"/>
                  </a:cubicBezTo>
                  <a:cubicBezTo>
                    <a:pt x="538" y="0"/>
                    <a:pt x="521" y="0"/>
                    <a:pt x="521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" name="Google Shape;2044;p31"/>
            <p:cNvSpPr/>
            <p:nvPr/>
          </p:nvSpPr>
          <p:spPr>
            <a:xfrm>
              <a:off x="523681" y="382642"/>
              <a:ext cx="116382" cy="91927"/>
            </a:xfrm>
            <a:custGeom>
              <a:avLst/>
              <a:gdLst/>
              <a:ahLst/>
              <a:cxnLst/>
              <a:rect l="l" t="t" r="r" b="b"/>
              <a:pathLst>
                <a:path w="1295" h="1023" extrusionOk="0">
                  <a:moveTo>
                    <a:pt x="1105" y="1"/>
                  </a:moveTo>
                  <a:cubicBezTo>
                    <a:pt x="1036" y="1"/>
                    <a:pt x="968" y="46"/>
                    <a:pt x="942" y="112"/>
                  </a:cubicBezTo>
                  <a:cubicBezTo>
                    <a:pt x="908" y="196"/>
                    <a:pt x="874" y="280"/>
                    <a:pt x="874" y="364"/>
                  </a:cubicBezTo>
                  <a:cubicBezTo>
                    <a:pt x="874" y="381"/>
                    <a:pt x="874" y="398"/>
                    <a:pt x="874" y="415"/>
                  </a:cubicBezTo>
                  <a:cubicBezTo>
                    <a:pt x="874" y="431"/>
                    <a:pt x="858" y="465"/>
                    <a:pt x="841" y="482"/>
                  </a:cubicBezTo>
                  <a:cubicBezTo>
                    <a:pt x="841" y="515"/>
                    <a:pt x="824" y="549"/>
                    <a:pt x="807" y="583"/>
                  </a:cubicBezTo>
                  <a:cubicBezTo>
                    <a:pt x="790" y="633"/>
                    <a:pt x="757" y="700"/>
                    <a:pt x="723" y="767"/>
                  </a:cubicBezTo>
                  <a:cubicBezTo>
                    <a:pt x="690" y="818"/>
                    <a:pt x="656" y="919"/>
                    <a:pt x="589" y="935"/>
                  </a:cubicBezTo>
                  <a:cubicBezTo>
                    <a:pt x="578" y="941"/>
                    <a:pt x="567" y="943"/>
                    <a:pt x="556" y="943"/>
                  </a:cubicBezTo>
                  <a:cubicBezTo>
                    <a:pt x="500" y="943"/>
                    <a:pt x="446" y="880"/>
                    <a:pt x="404" y="851"/>
                  </a:cubicBezTo>
                  <a:cubicBezTo>
                    <a:pt x="354" y="801"/>
                    <a:pt x="303" y="751"/>
                    <a:pt x="253" y="700"/>
                  </a:cubicBezTo>
                  <a:cubicBezTo>
                    <a:pt x="169" y="583"/>
                    <a:pt x="85" y="465"/>
                    <a:pt x="18" y="331"/>
                  </a:cubicBezTo>
                  <a:lnTo>
                    <a:pt x="1" y="331"/>
                  </a:lnTo>
                  <a:cubicBezTo>
                    <a:pt x="68" y="465"/>
                    <a:pt x="135" y="599"/>
                    <a:pt x="219" y="717"/>
                  </a:cubicBezTo>
                  <a:cubicBezTo>
                    <a:pt x="253" y="767"/>
                    <a:pt x="303" y="835"/>
                    <a:pt x="354" y="885"/>
                  </a:cubicBezTo>
                  <a:cubicBezTo>
                    <a:pt x="387" y="919"/>
                    <a:pt x="438" y="986"/>
                    <a:pt x="488" y="1003"/>
                  </a:cubicBezTo>
                  <a:cubicBezTo>
                    <a:pt x="516" y="1017"/>
                    <a:pt x="543" y="1023"/>
                    <a:pt x="569" y="1023"/>
                  </a:cubicBezTo>
                  <a:cubicBezTo>
                    <a:pt x="669" y="1023"/>
                    <a:pt x="754" y="935"/>
                    <a:pt x="807" y="868"/>
                  </a:cubicBezTo>
                  <a:cubicBezTo>
                    <a:pt x="908" y="751"/>
                    <a:pt x="975" y="616"/>
                    <a:pt x="1059" y="499"/>
                  </a:cubicBezTo>
                  <a:cubicBezTo>
                    <a:pt x="1076" y="482"/>
                    <a:pt x="1093" y="465"/>
                    <a:pt x="1093" y="465"/>
                  </a:cubicBezTo>
                  <a:cubicBezTo>
                    <a:pt x="1110" y="448"/>
                    <a:pt x="1127" y="415"/>
                    <a:pt x="1143" y="398"/>
                  </a:cubicBezTo>
                  <a:cubicBezTo>
                    <a:pt x="1177" y="347"/>
                    <a:pt x="1211" y="297"/>
                    <a:pt x="1244" y="247"/>
                  </a:cubicBezTo>
                  <a:cubicBezTo>
                    <a:pt x="1295" y="163"/>
                    <a:pt x="1261" y="45"/>
                    <a:pt x="1160" y="11"/>
                  </a:cubicBezTo>
                  <a:cubicBezTo>
                    <a:pt x="1142" y="4"/>
                    <a:pt x="1123" y="1"/>
                    <a:pt x="1105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045" name="Google Shape;2045;p31"/>
            <p:cNvGrpSpPr/>
            <p:nvPr/>
          </p:nvGrpSpPr>
          <p:grpSpPr>
            <a:xfrm flipH="1">
              <a:off x="275988" y="592245"/>
              <a:ext cx="175253" cy="174286"/>
              <a:chOff x="6465923" y="957446"/>
              <a:chExt cx="278400" cy="276864"/>
            </a:xfrm>
          </p:grpSpPr>
          <p:sp>
            <p:nvSpPr>
              <p:cNvPr id="2046" name="Google Shape;2046;p31"/>
              <p:cNvSpPr/>
              <p:nvPr/>
            </p:nvSpPr>
            <p:spPr>
              <a:xfrm>
                <a:off x="6465923" y="957446"/>
                <a:ext cx="278400" cy="276864"/>
              </a:xfrm>
              <a:custGeom>
                <a:avLst/>
                <a:gdLst/>
                <a:ahLst/>
                <a:cxnLst/>
                <a:rect l="l" t="t" r="r" b="b"/>
                <a:pathLst>
                  <a:path w="2538" h="2524" extrusionOk="0">
                    <a:moveTo>
                      <a:pt x="2252" y="202"/>
                    </a:moveTo>
                    <a:lnTo>
                      <a:pt x="2252" y="202"/>
                    </a:lnTo>
                    <a:cubicBezTo>
                      <a:pt x="2219" y="403"/>
                      <a:pt x="2235" y="555"/>
                      <a:pt x="2185" y="689"/>
                    </a:cubicBezTo>
                    <a:cubicBezTo>
                      <a:pt x="2118" y="823"/>
                      <a:pt x="2051" y="975"/>
                      <a:pt x="1983" y="1109"/>
                    </a:cubicBezTo>
                    <a:cubicBezTo>
                      <a:pt x="1950" y="1176"/>
                      <a:pt x="1916" y="1227"/>
                      <a:pt x="1866" y="1294"/>
                    </a:cubicBezTo>
                    <a:cubicBezTo>
                      <a:pt x="1866" y="1311"/>
                      <a:pt x="1849" y="1328"/>
                      <a:pt x="1849" y="1328"/>
                    </a:cubicBezTo>
                    <a:cubicBezTo>
                      <a:pt x="1815" y="1378"/>
                      <a:pt x="1799" y="1412"/>
                      <a:pt x="1765" y="1445"/>
                    </a:cubicBezTo>
                    <a:cubicBezTo>
                      <a:pt x="1765" y="1445"/>
                      <a:pt x="1765" y="1462"/>
                      <a:pt x="1765" y="1462"/>
                    </a:cubicBezTo>
                    <a:cubicBezTo>
                      <a:pt x="1748" y="1496"/>
                      <a:pt x="1715" y="1512"/>
                      <a:pt x="1698" y="1546"/>
                    </a:cubicBezTo>
                    <a:cubicBezTo>
                      <a:pt x="1698" y="1546"/>
                      <a:pt x="1698" y="1546"/>
                      <a:pt x="1681" y="1563"/>
                    </a:cubicBezTo>
                    <a:cubicBezTo>
                      <a:pt x="1647" y="1596"/>
                      <a:pt x="1614" y="1647"/>
                      <a:pt x="1580" y="1680"/>
                    </a:cubicBezTo>
                    <a:cubicBezTo>
                      <a:pt x="1547" y="1731"/>
                      <a:pt x="1513" y="1764"/>
                      <a:pt x="1463" y="1815"/>
                    </a:cubicBezTo>
                    <a:cubicBezTo>
                      <a:pt x="1446" y="1832"/>
                      <a:pt x="1429" y="1848"/>
                      <a:pt x="1412" y="1865"/>
                    </a:cubicBezTo>
                    <a:cubicBezTo>
                      <a:pt x="1379" y="1899"/>
                      <a:pt x="1345" y="1932"/>
                      <a:pt x="1311" y="1966"/>
                    </a:cubicBezTo>
                    <a:cubicBezTo>
                      <a:pt x="1311" y="1966"/>
                      <a:pt x="1295" y="1983"/>
                      <a:pt x="1278" y="1983"/>
                    </a:cubicBezTo>
                    <a:cubicBezTo>
                      <a:pt x="1261" y="2000"/>
                      <a:pt x="1244" y="2016"/>
                      <a:pt x="1227" y="2050"/>
                    </a:cubicBezTo>
                    <a:lnTo>
                      <a:pt x="1211" y="2050"/>
                    </a:lnTo>
                    <a:cubicBezTo>
                      <a:pt x="1177" y="2084"/>
                      <a:pt x="1143" y="2100"/>
                      <a:pt x="1110" y="2134"/>
                    </a:cubicBezTo>
                    <a:cubicBezTo>
                      <a:pt x="1093" y="2151"/>
                      <a:pt x="1093" y="2151"/>
                      <a:pt x="1076" y="2168"/>
                    </a:cubicBezTo>
                    <a:cubicBezTo>
                      <a:pt x="1015" y="2206"/>
                      <a:pt x="964" y="2227"/>
                      <a:pt x="917" y="2227"/>
                    </a:cubicBezTo>
                    <a:cubicBezTo>
                      <a:pt x="861" y="2227"/>
                      <a:pt x="811" y="2198"/>
                      <a:pt x="757" y="2134"/>
                    </a:cubicBezTo>
                    <a:cubicBezTo>
                      <a:pt x="370" y="1680"/>
                      <a:pt x="286" y="1143"/>
                      <a:pt x="286" y="571"/>
                    </a:cubicBezTo>
                    <a:cubicBezTo>
                      <a:pt x="286" y="487"/>
                      <a:pt x="337" y="403"/>
                      <a:pt x="370" y="319"/>
                    </a:cubicBezTo>
                    <a:cubicBezTo>
                      <a:pt x="404" y="319"/>
                      <a:pt x="421" y="303"/>
                      <a:pt x="454" y="303"/>
                    </a:cubicBezTo>
                    <a:cubicBezTo>
                      <a:pt x="454" y="319"/>
                      <a:pt x="454" y="336"/>
                      <a:pt x="471" y="336"/>
                    </a:cubicBezTo>
                    <a:cubicBezTo>
                      <a:pt x="538" y="504"/>
                      <a:pt x="622" y="672"/>
                      <a:pt x="706" y="840"/>
                    </a:cubicBezTo>
                    <a:cubicBezTo>
                      <a:pt x="790" y="992"/>
                      <a:pt x="891" y="1143"/>
                      <a:pt x="992" y="1294"/>
                    </a:cubicBezTo>
                    <a:cubicBezTo>
                      <a:pt x="1110" y="1176"/>
                      <a:pt x="1244" y="1059"/>
                      <a:pt x="1345" y="924"/>
                    </a:cubicBezTo>
                    <a:cubicBezTo>
                      <a:pt x="1580" y="639"/>
                      <a:pt x="1815" y="370"/>
                      <a:pt x="2252" y="202"/>
                    </a:cubicBezTo>
                    <a:close/>
                    <a:moveTo>
                      <a:pt x="2166" y="0"/>
                    </a:moveTo>
                    <a:cubicBezTo>
                      <a:pt x="2037" y="0"/>
                      <a:pt x="1918" y="88"/>
                      <a:pt x="1815" y="168"/>
                    </a:cubicBezTo>
                    <a:cubicBezTo>
                      <a:pt x="1530" y="387"/>
                      <a:pt x="1278" y="622"/>
                      <a:pt x="1009" y="874"/>
                    </a:cubicBezTo>
                    <a:cubicBezTo>
                      <a:pt x="925" y="689"/>
                      <a:pt x="841" y="471"/>
                      <a:pt x="723" y="286"/>
                    </a:cubicBezTo>
                    <a:cubicBezTo>
                      <a:pt x="673" y="219"/>
                      <a:pt x="606" y="151"/>
                      <a:pt x="538" y="118"/>
                    </a:cubicBezTo>
                    <a:cubicBezTo>
                      <a:pt x="488" y="67"/>
                      <a:pt x="421" y="51"/>
                      <a:pt x="387" y="51"/>
                    </a:cubicBezTo>
                    <a:cubicBezTo>
                      <a:pt x="270" y="67"/>
                      <a:pt x="135" y="219"/>
                      <a:pt x="85" y="353"/>
                    </a:cubicBezTo>
                    <a:cubicBezTo>
                      <a:pt x="34" y="521"/>
                      <a:pt x="1" y="723"/>
                      <a:pt x="34" y="891"/>
                    </a:cubicBezTo>
                    <a:lnTo>
                      <a:pt x="34" y="908"/>
                    </a:lnTo>
                    <a:cubicBezTo>
                      <a:pt x="118" y="1445"/>
                      <a:pt x="219" y="1949"/>
                      <a:pt x="639" y="2369"/>
                    </a:cubicBezTo>
                    <a:cubicBezTo>
                      <a:pt x="748" y="2478"/>
                      <a:pt x="828" y="2523"/>
                      <a:pt x="902" y="2523"/>
                    </a:cubicBezTo>
                    <a:cubicBezTo>
                      <a:pt x="964" y="2523"/>
                      <a:pt x="1023" y="2491"/>
                      <a:pt x="1093" y="2436"/>
                    </a:cubicBezTo>
                    <a:cubicBezTo>
                      <a:pt x="1311" y="2268"/>
                      <a:pt x="1530" y="2100"/>
                      <a:pt x="1715" y="1899"/>
                    </a:cubicBezTo>
                    <a:cubicBezTo>
                      <a:pt x="1731" y="1865"/>
                      <a:pt x="1765" y="1832"/>
                      <a:pt x="1782" y="1815"/>
                    </a:cubicBezTo>
                    <a:cubicBezTo>
                      <a:pt x="2084" y="1462"/>
                      <a:pt x="2336" y="1092"/>
                      <a:pt x="2437" y="639"/>
                    </a:cubicBezTo>
                    <a:cubicBezTo>
                      <a:pt x="2504" y="437"/>
                      <a:pt x="2538" y="219"/>
                      <a:pt x="2353" y="67"/>
                    </a:cubicBezTo>
                    <a:cubicBezTo>
                      <a:pt x="2289" y="19"/>
                      <a:pt x="2226" y="0"/>
                      <a:pt x="2166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7" name="Google Shape;2047;p31"/>
              <p:cNvSpPr/>
              <p:nvPr/>
            </p:nvSpPr>
            <p:spPr>
              <a:xfrm>
                <a:off x="6497294" y="979494"/>
                <a:ext cx="215765" cy="222237"/>
              </a:xfrm>
              <a:custGeom>
                <a:avLst/>
                <a:gdLst/>
                <a:ahLst/>
                <a:cxnLst/>
                <a:rect l="l" t="t" r="r" b="b"/>
                <a:pathLst>
                  <a:path w="1967" h="2026" extrusionOk="0">
                    <a:moveTo>
                      <a:pt x="1966" y="1"/>
                    </a:moveTo>
                    <a:lnTo>
                      <a:pt x="1966" y="1"/>
                    </a:lnTo>
                    <a:cubicBezTo>
                      <a:pt x="1529" y="169"/>
                      <a:pt x="1294" y="438"/>
                      <a:pt x="1059" y="723"/>
                    </a:cubicBezTo>
                    <a:cubicBezTo>
                      <a:pt x="958" y="858"/>
                      <a:pt x="824" y="975"/>
                      <a:pt x="706" y="1093"/>
                    </a:cubicBezTo>
                    <a:cubicBezTo>
                      <a:pt x="605" y="942"/>
                      <a:pt x="504" y="791"/>
                      <a:pt x="420" y="639"/>
                    </a:cubicBezTo>
                    <a:cubicBezTo>
                      <a:pt x="320" y="454"/>
                      <a:pt x="252" y="286"/>
                      <a:pt x="168" y="102"/>
                    </a:cubicBezTo>
                    <a:cubicBezTo>
                      <a:pt x="135" y="102"/>
                      <a:pt x="118" y="118"/>
                      <a:pt x="84" y="118"/>
                    </a:cubicBezTo>
                    <a:cubicBezTo>
                      <a:pt x="51" y="202"/>
                      <a:pt x="0" y="286"/>
                      <a:pt x="0" y="370"/>
                    </a:cubicBezTo>
                    <a:cubicBezTo>
                      <a:pt x="0" y="942"/>
                      <a:pt x="84" y="1479"/>
                      <a:pt x="471" y="1933"/>
                    </a:cubicBezTo>
                    <a:cubicBezTo>
                      <a:pt x="525" y="1997"/>
                      <a:pt x="575" y="2026"/>
                      <a:pt x="631" y="2026"/>
                    </a:cubicBezTo>
                    <a:cubicBezTo>
                      <a:pt x="678" y="2026"/>
                      <a:pt x="729" y="2005"/>
                      <a:pt x="790" y="1967"/>
                    </a:cubicBezTo>
                    <a:cubicBezTo>
                      <a:pt x="1294" y="1563"/>
                      <a:pt x="1664" y="1076"/>
                      <a:pt x="1899" y="488"/>
                    </a:cubicBezTo>
                    <a:cubicBezTo>
                      <a:pt x="1949" y="354"/>
                      <a:pt x="1933" y="202"/>
                      <a:pt x="196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8" name="Google Shape;2048;p31"/>
              <p:cNvSpPr/>
              <p:nvPr/>
            </p:nvSpPr>
            <p:spPr>
              <a:xfrm>
                <a:off x="6469652" y="962931"/>
                <a:ext cx="191742" cy="271379"/>
              </a:xfrm>
              <a:custGeom>
                <a:avLst/>
                <a:gdLst/>
                <a:ahLst/>
                <a:cxnLst/>
                <a:rect l="l" t="t" r="r" b="b"/>
                <a:pathLst>
                  <a:path w="1748" h="2474" extrusionOk="0">
                    <a:moveTo>
                      <a:pt x="353" y="1"/>
                    </a:moveTo>
                    <a:cubicBezTo>
                      <a:pt x="118" y="202"/>
                      <a:pt x="34" y="572"/>
                      <a:pt x="0" y="841"/>
                    </a:cubicBezTo>
                    <a:lnTo>
                      <a:pt x="0" y="858"/>
                    </a:lnTo>
                    <a:cubicBezTo>
                      <a:pt x="84" y="1395"/>
                      <a:pt x="185" y="1899"/>
                      <a:pt x="605" y="2319"/>
                    </a:cubicBezTo>
                    <a:cubicBezTo>
                      <a:pt x="714" y="2428"/>
                      <a:pt x="794" y="2473"/>
                      <a:pt x="868" y="2473"/>
                    </a:cubicBezTo>
                    <a:cubicBezTo>
                      <a:pt x="930" y="2473"/>
                      <a:pt x="989" y="2441"/>
                      <a:pt x="1059" y="2386"/>
                    </a:cubicBezTo>
                    <a:cubicBezTo>
                      <a:pt x="1277" y="2218"/>
                      <a:pt x="1496" y="2050"/>
                      <a:pt x="1681" y="1849"/>
                    </a:cubicBezTo>
                    <a:cubicBezTo>
                      <a:pt x="1714" y="1815"/>
                      <a:pt x="1731" y="1782"/>
                      <a:pt x="1748" y="1765"/>
                    </a:cubicBezTo>
                    <a:lnTo>
                      <a:pt x="1748" y="1765"/>
                    </a:lnTo>
                    <a:cubicBezTo>
                      <a:pt x="1664" y="1798"/>
                      <a:pt x="1597" y="1832"/>
                      <a:pt x="1513" y="1882"/>
                    </a:cubicBezTo>
                    <a:cubicBezTo>
                      <a:pt x="1429" y="1916"/>
                      <a:pt x="1361" y="1966"/>
                      <a:pt x="1277" y="2017"/>
                    </a:cubicBezTo>
                    <a:cubicBezTo>
                      <a:pt x="1244" y="2050"/>
                      <a:pt x="1210" y="2067"/>
                      <a:pt x="1160" y="2101"/>
                    </a:cubicBezTo>
                    <a:cubicBezTo>
                      <a:pt x="1160" y="2101"/>
                      <a:pt x="1143" y="2101"/>
                      <a:pt x="1126" y="2118"/>
                    </a:cubicBezTo>
                    <a:cubicBezTo>
                      <a:pt x="1126" y="2101"/>
                      <a:pt x="1092" y="2101"/>
                      <a:pt x="1076" y="2084"/>
                    </a:cubicBezTo>
                    <a:cubicBezTo>
                      <a:pt x="992" y="2034"/>
                      <a:pt x="857" y="1950"/>
                      <a:pt x="840" y="1950"/>
                    </a:cubicBezTo>
                    <a:cubicBezTo>
                      <a:pt x="740" y="1866"/>
                      <a:pt x="639" y="1765"/>
                      <a:pt x="572" y="1647"/>
                    </a:cubicBezTo>
                    <a:cubicBezTo>
                      <a:pt x="404" y="1412"/>
                      <a:pt x="303" y="1126"/>
                      <a:pt x="320" y="841"/>
                    </a:cubicBezTo>
                    <a:cubicBezTo>
                      <a:pt x="320" y="689"/>
                      <a:pt x="353" y="538"/>
                      <a:pt x="404" y="387"/>
                    </a:cubicBezTo>
                    <a:cubicBezTo>
                      <a:pt x="404" y="353"/>
                      <a:pt x="420" y="320"/>
                      <a:pt x="437" y="286"/>
                    </a:cubicBezTo>
                    <a:cubicBezTo>
                      <a:pt x="454" y="219"/>
                      <a:pt x="488" y="135"/>
                      <a:pt x="504" y="68"/>
                    </a:cubicBezTo>
                    <a:cubicBezTo>
                      <a:pt x="454" y="17"/>
                      <a:pt x="387" y="1"/>
                      <a:pt x="353" y="1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49" name="Google Shape;2049;p31"/>
              <p:cNvSpPr/>
              <p:nvPr/>
            </p:nvSpPr>
            <p:spPr>
              <a:xfrm>
                <a:off x="6523072" y="1038069"/>
                <a:ext cx="153131" cy="113861"/>
              </a:xfrm>
              <a:custGeom>
                <a:avLst/>
                <a:gdLst/>
                <a:ahLst/>
                <a:cxnLst/>
                <a:rect l="l" t="t" r="r" b="b"/>
                <a:pathLst>
                  <a:path w="1396" h="1038" extrusionOk="0">
                    <a:moveTo>
                      <a:pt x="1217" y="0"/>
                    </a:moveTo>
                    <a:cubicBezTo>
                      <a:pt x="1160" y="0"/>
                      <a:pt x="1101" y="21"/>
                      <a:pt x="1059" y="55"/>
                    </a:cubicBezTo>
                    <a:cubicBezTo>
                      <a:pt x="958" y="156"/>
                      <a:pt x="874" y="273"/>
                      <a:pt x="790" y="391"/>
                    </a:cubicBezTo>
                    <a:cubicBezTo>
                      <a:pt x="706" y="509"/>
                      <a:pt x="656" y="593"/>
                      <a:pt x="555" y="677"/>
                    </a:cubicBezTo>
                    <a:cubicBezTo>
                      <a:pt x="538" y="693"/>
                      <a:pt x="521" y="710"/>
                      <a:pt x="505" y="710"/>
                    </a:cubicBezTo>
                    <a:cubicBezTo>
                      <a:pt x="488" y="710"/>
                      <a:pt x="505" y="710"/>
                      <a:pt x="488" y="693"/>
                    </a:cubicBezTo>
                    <a:cubicBezTo>
                      <a:pt x="437" y="677"/>
                      <a:pt x="370" y="609"/>
                      <a:pt x="320" y="559"/>
                    </a:cubicBezTo>
                    <a:cubicBezTo>
                      <a:pt x="202" y="475"/>
                      <a:pt x="118" y="341"/>
                      <a:pt x="51" y="206"/>
                    </a:cubicBezTo>
                    <a:lnTo>
                      <a:pt x="34" y="206"/>
                    </a:lnTo>
                    <a:cubicBezTo>
                      <a:pt x="1" y="475"/>
                      <a:pt x="68" y="777"/>
                      <a:pt x="286" y="945"/>
                    </a:cubicBezTo>
                    <a:cubicBezTo>
                      <a:pt x="369" y="1010"/>
                      <a:pt x="450" y="1037"/>
                      <a:pt x="528" y="1037"/>
                    </a:cubicBezTo>
                    <a:cubicBezTo>
                      <a:pt x="754" y="1037"/>
                      <a:pt x="956" y="813"/>
                      <a:pt x="1093" y="626"/>
                    </a:cubicBezTo>
                    <a:cubicBezTo>
                      <a:pt x="1126" y="576"/>
                      <a:pt x="1160" y="525"/>
                      <a:pt x="1194" y="475"/>
                    </a:cubicBezTo>
                    <a:lnTo>
                      <a:pt x="1210" y="475"/>
                    </a:lnTo>
                    <a:cubicBezTo>
                      <a:pt x="1210" y="458"/>
                      <a:pt x="1210" y="458"/>
                      <a:pt x="1210" y="458"/>
                    </a:cubicBezTo>
                    <a:cubicBezTo>
                      <a:pt x="1210" y="441"/>
                      <a:pt x="1227" y="441"/>
                      <a:pt x="1244" y="425"/>
                    </a:cubicBezTo>
                    <a:cubicBezTo>
                      <a:pt x="1261" y="391"/>
                      <a:pt x="1294" y="374"/>
                      <a:pt x="1311" y="341"/>
                    </a:cubicBezTo>
                    <a:cubicBezTo>
                      <a:pt x="1362" y="290"/>
                      <a:pt x="1395" y="240"/>
                      <a:pt x="1395" y="173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85" y="153"/>
                      <a:pt x="1390" y="158"/>
                      <a:pt x="1391" y="158"/>
                    </a:cubicBezTo>
                    <a:cubicBezTo>
                      <a:pt x="1392" y="158"/>
                      <a:pt x="1388" y="149"/>
                      <a:pt x="1378" y="139"/>
                    </a:cubicBezTo>
                    <a:lnTo>
                      <a:pt x="1378" y="139"/>
                    </a:lnTo>
                    <a:lnTo>
                      <a:pt x="1378" y="139"/>
                    </a:lnTo>
                    <a:cubicBezTo>
                      <a:pt x="1378" y="105"/>
                      <a:pt x="1378" y="105"/>
                      <a:pt x="1362" y="72"/>
                    </a:cubicBezTo>
                    <a:cubicBezTo>
                      <a:pt x="1328" y="21"/>
                      <a:pt x="1273" y="0"/>
                      <a:pt x="1217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5" Type="http://schemas.openxmlformats.org/officeDocument/2006/relationships/slideLayout" Target="../slideLayouts/slideLayout5.xml" /><Relationship Id="rId4" Type="http://schemas.openxmlformats.org/officeDocument/2006/relationships/slideLayout" Target="../slideLayouts/slideLayout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1600" y="537600"/>
            <a:ext cx="7720800" cy="64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Norican"/>
              <a:buNone/>
              <a:defRPr sz="3600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Norican"/>
              <a:buNone/>
              <a:defRPr sz="3600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Norican"/>
              <a:buNone/>
              <a:defRPr sz="3600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Norican"/>
              <a:buNone/>
              <a:defRPr sz="3600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Norican"/>
              <a:buNone/>
              <a:defRPr sz="3600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Norican"/>
              <a:buNone/>
              <a:defRPr sz="3600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Norican"/>
              <a:buNone/>
              <a:defRPr sz="3600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Norican"/>
              <a:buNone/>
              <a:defRPr sz="3600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Norican"/>
              <a:buNone/>
              <a:defRPr sz="3600">
                <a:solidFill>
                  <a:schemeClr val="dk1"/>
                </a:solidFill>
                <a:latin typeface="Norican"/>
                <a:ea typeface="Norican"/>
                <a:cs typeface="Norican"/>
                <a:sym typeface="Norican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1600" y="1181504"/>
            <a:ext cx="77208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verlock"/>
              <a:buChar char="●"/>
              <a:defRPr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1pPr>
            <a:lvl2pPr marL="914400" lvl="1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verlock"/>
              <a:buChar char="○"/>
              <a:defRPr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2pPr>
            <a:lvl3pPr marL="1371600" lvl="2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verlock"/>
              <a:buChar char="■"/>
              <a:defRPr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3pPr>
            <a:lvl4pPr marL="1828800" lvl="3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verlock"/>
              <a:buChar char="●"/>
              <a:defRPr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4pPr>
            <a:lvl5pPr marL="2286000" lvl="4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verlock"/>
              <a:buChar char="○"/>
              <a:defRPr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5pPr>
            <a:lvl6pPr marL="2743200" lvl="5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verlock"/>
              <a:buChar char="■"/>
              <a:defRPr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6pPr>
            <a:lvl7pPr marL="3200400" lvl="6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verlock"/>
              <a:buChar char="●"/>
              <a:defRPr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7pPr>
            <a:lvl8pPr marL="3657600" lvl="7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verlock"/>
              <a:buChar char="○"/>
              <a:defRPr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8pPr>
            <a:lvl9pPr marL="4114800" lvl="8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Overlock"/>
              <a:buChar char="■"/>
              <a:defRPr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5" r:id="rId2"/>
    <p:sldLayoutId id="2147483658" r:id="rId3"/>
    <p:sldLayoutId id="2147483659" r:id="rId4"/>
    <p:sldLayoutId id="2147483665" r:id="rId5"/>
    <p:sldLayoutId id="2147483676" r:id="rId6"/>
    <p:sldLayoutId id="2147483677" r:id="rId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Hoteltrinity@gmail.com" TargetMode="External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4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4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5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100000">
              <a:schemeClr val="lt1"/>
            </a:gs>
          </a:gsLst>
          <a:lin ang="5400012" scaled="0"/>
        </a:gradFill>
        <a:effectLst/>
      </p:bgPr>
    </p:bg>
    <p:spTree>
      <p:nvGrpSpPr>
        <p:cNvPr id="1" name="Shape 20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0" name="Google Shape;2060;p35"/>
          <p:cNvSpPr txBox="1">
            <a:spLocks noGrp="1"/>
          </p:cNvSpPr>
          <p:nvPr>
            <p:ph type="ctrTitle"/>
          </p:nvPr>
        </p:nvSpPr>
        <p:spPr>
          <a:xfrm>
            <a:off x="800049" y="243898"/>
            <a:ext cx="5187416" cy="94200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800" dirty="0">
                <a:solidFill>
                  <a:schemeClr val="tx2"/>
                </a:solidFill>
              </a:rPr>
              <a:t>Valentine's Day Menu</a:t>
            </a:r>
            <a:endParaRPr sz="4800" dirty="0">
              <a:solidFill>
                <a:schemeClr val="tx2"/>
              </a:solidFill>
            </a:endParaRPr>
          </a:p>
        </p:txBody>
      </p:sp>
      <p:sp>
        <p:nvSpPr>
          <p:cNvPr id="2061" name="Google Shape;2061;p35"/>
          <p:cNvSpPr txBox="1">
            <a:spLocks noGrp="1"/>
          </p:cNvSpPr>
          <p:nvPr>
            <p:ph type="subTitle" idx="1"/>
          </p:nvPr>
        </p:nvSpPr>
        <p:spPr>
          <a:xfrm>
            <a:off x="1045791" y="1138953"/>
            <a:ext cx="4104418" cy="639074"/>
          </a:xfrm>
          <a:prstGeom prst="rect">
            <a:avLst/>
          </a:prstGeom>
        </p:spPr>
        <p:txBody>
          <a:bodyPr spcFirstLastPara="1" wrap="square" lIns="182875" tIns="91425" rIns="91425" bIns="91425" anchor="ctr" anchorCtr="0">
            <a:noAutofit/>
          </a:bodyPr>
          <a:lstStyle/>
          <a:p>
            <a:pPr marL="0" indent="0" algn="ctr"/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</a:t>
            </a:r>
            <a:r>
              <a:rPr lang="en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elcome to Hotel Trinity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Student Id:</a:t>
            </a:r>
            <a:r>
              <a:rPr lang="en-GB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2207347</a:t>
            </a:r>
            <a:endParaRPr lang="en-US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grpSp>
        <p:nvGrpSpPr>
          <p:cNvPr id="2062" name="Google Shape;2062;p35"/>
          <p:cNvGrpSpPr/>
          <p:nvPr/>
        </p:nvGrpSpPr>
        <p:grpSpPr>
          <a:xfrm>
            <a:off x="6031740" y="1353798"/>
            <a:ext cx="2411267" cy="2398356"/>
            <a:chOff x="5914941" y="1110575"/>
            <a:chExt cx="2414442" cy="3094403"/>
          </a:xfrm>
        </p:grpSpPr>
        <p:sp>
          <p:nvSpPr>
            <p:cNvPr id="2063" name="Google Shape;2063;p35"/>
            <p:cNvSpPr/>
            <p:nvPr/>
          </p:nvSpPr>
          <p:spPr>
            <a:xfrm>
              <a:off x="5914941" y="1699398"/>
              <a:ext cx="2414442" cy="2441536"/>
            </a:xfrm>
            <a:custGeom>
              <a:avLst/>
              <a:gdLst/>
              <a:ahLst/>
              <a:cxnLst/>
              <a:rect l="l" t="t" r="r" b="b"/>
              <a:pathLst>
                <a:path w="22011" h="22258" extrusionOk="0">
                  <a:moveTo>
                    <a:pt x="8508" y="233"/>
                  </a:moveTo>
                  <a:cubicBezTo>
                    <a:pt x="9399" y="233"/>
                    <a:pt x="10255" y="417"/>
                    <a:pt x="11089" y="747"/>
                  </a:cubicBezTo>
                  <a:cubicBezTo>
                    <a:pt x="11694" y="999"/>
                    <a:pt x="12282" y="1318"/>
                    <a:pt x="12853" y="1704"/>
                  </a:cubicBezTo>
                  <a:cubicBezTo>
                    <a:pt x="13189" y="1940"/>
                    <a:pt x="13509" y="2175"/>
                    <a:pt x="13811" y="2444"/>
                  </a:cubicBezTo>
                  <a:cubicBezTo>
                    <a:pt x="14718" y="3217"/>
                    <a:pt x="15743" y="3754"/>
                    <a:pt x="16886" y="4141"/>
                  </a:cubicBezTo>
                  <a:cubicBezTo>
                    <a:pt x="17373" y="4292"/>
                    <a:pt x="17844" y="4493"/>
                    <a:pt x="18314" y="4712"/>
                  </a:cubicBezTo>
                  <a:cubicBezTo>
                    <a:pt x="18600" y="4846"/>
                    <a:pt x="18869" y="4998"/>
                    <a:pt x="19137" y="5166"/>
                  </a:cubicBezTo>
                  <a:cubicBezTo>
                    <a:pt x="20482" y="6056"/>
                    <a:pt x="21305" y="7333"/>
                    <a:pt x="21590" y="9047"/>
                  </a:cubicBezTo>
                  <a:cubicBezTo>
                    <a:pt x="21775" y="10257"/>
                    <a:pt x="21658" y="11365"/>
                    <a:pt x="21070" y="12424"/>
                  </a:cubicBezTo>
                  <a:cubicBezTo>
                    <a:pt x="21036" y="12474"/>
                    <a:pt x="21002" y="12525"/>
                    <a:pt x="20969" y="12575"/>
                  </a:cubicBezTo>
                  <a:cubicBezTo>
                    <a:pt x="20666" y="13079"/>
                    <a:pt x="20414" y="13617"/>
                    <a:pt x="20095" y="14121"/>
                  </a:cubicBezTo>
                  <a:cubicBezTo>
                    <a:pt x="19423" y="15163"/>
                    <a:pt x="18986" y="16322"/>
                    <a:pt x="18465" y="17431"/>
                  </a:cubicBezTo>
                  <a:cubicBezTo>
                    <a:pt x="18096" y="18204"/>
                    <a:pt x="17676" y="18943"/>
                    <a:pt x="17188" y="19649"/>
                  </a:cubicBezTo>
                  <a:cubicBezTo>
                    <a:pt x="17188" y="19666"/>
                    <a:pt x="17172" y="19666"/>
                    <a:pt x="17172" y="19682"/>
                  </a:cubicBezTo>
                  <a:cubicBezTo>
                    <a:pt x="16348" y="20858"/>
                    <a:pt x="15223" y="21631"/>
                    <a:pt x="13794" y="21934"/>
                  </a:cubicBezTo>
                  <a:cubicBezTo>
                    <a:pt x="13526" y="21984"/>
                    <a:pt x="13257" y="21984"/>
                    <a:pt x="12971" y="22001"/>
                  </a:cubicBezTo>
                  <a:cubicBezTo>
                    <a:pt x="12887" y="22001"/>
                    <a:pt x="12786" y="22001"/>
                    <a:pt x="12685" y="21984"/>
                  </a:cubicBezTo>
                  <a:cubicBezTo>
                    <a:pt x="11593" y="21917"/>
                    <a:pt x="10518" y="21715"/>
                    <a:pt x="9493" y="21363"/>
                  </a:cubicBezTo>
                  <a:cubicBezTo>
                    <a:pt x="8166" y="20892"/>
                    <a:pt x="6788" y="20690"/>
                    <a:pt x="5393" y="20539"/>
                  </a:cubicBezTo>
                  <a:cubicBezTo>
                    <a:pt x="4889" y="20472"/>
                    <a:pt x="4385" y="20405"/>
                    <a:pt x="3898" y="20287"/>
                  </a:cubicBezTo>
                  <a:cubicBezTo>
                    <a:pt x="3764" y="20270"/>
                    <a:pt x="3629" y="20220"/>
                    <a:pt x="3512" y="20186"/>
                  </a:cubicBezTo>
                  <a:cubicBezTo>
                    <a:pt x="2453" y="19834"/>
                    <a:pt x="1731" y="19044"/>
                    <a:pt x="1159" y="18086"/>
                  </a:cubicBezTo>
                  <a:cubicBezTo>
                    <a:pt x="958" y="17733"/>
                    <a:pt x="806" y="17397"/>
                    <a:pt x="672" y="17028"/>
                  </a:cubicBezTo>
                  <a:cubicBezTo>
                    <a:pt x="470" y="16456"/>
                    <a:pt x="353" y="15852"/>
                    <a:pt x="302" y="15230"/>
                  </a:cubicBezTo>
                  <a:cubicBezTo>
                    <a:pt x="269" y="14642"/>
                    <a:pt x="420" y="14071"/>
                    <a:pt x="655" y="13550"/>
                  </a:cubicBezTo>
                  <a:cubicBezTo>
                    <a:pt x="1042" y="12726"/>
                    <a:pt x="1411" y="11886"/>
                    <a:pt x="1831" y="11063"/>
                  </a:cubicBezTo>
                  <a:cubicBezTo>
                    <a:pt x="2352" y="10038"/>
                    <a:pt x="2571" y="8946"/>
                    <a:pt x="2503" y="7787"/>
                  </a:cubicBezTo>
                  <a:cubicBezTo>
                    <a:pt x="2436" y="6661"/>
                    <a:pt x="2487" y="5552"/>
                    <a:pt x="2672" y="4443"/>
                  </a:cubicBezTo>
                  <a:cubicBezTo>
                    <a:pt x="2705" y="4258"/>
                    <a:pt x="2756" y="4073"/>
                    <a:pt x="2823" y="3905"/>
                  </a:cubicBezTo>
                  <a:cubicBezTo>
                    <a:pt x="3192" y="3049"/>
                    <a:pt x="3680" y="2326"/>
                    <a:pt x="4301" y="1755"/>
                  </a:cubicBezTo>
                  <a:cubicBezTo>
                    <a:pt x="4906" y="1217"/>
                    <a:pt x="5612" y="814"/>
                    <a:pt x="6486" y="545"/>
                  </a:cubicBezTo>
                  <a:cubicBezTo>
                    <a:pt x="7182" y="332"/>
                    <a:pt x="7854" y="233"/>
                    <a:pt x="8508" y="233"/>
                  </a:cubicBezTo>
                  <a:close/>
                  <a:moveTo>
                    <a:pt x="8602" y="1"/>
                  </a:moveTo>
                  <a:cubicBezTo>
                    <a:pt x="8279" y="1"/>
                    <a:pt x="7949" y="25"/>
                    <a:pt x="7611" y="75"/>
                  </a:cubicBezTo>
                  <a:cubicBezTo>
                    <a:pt x="6301" y="259"/>
                    <a:pt x="5192" y="713"/>
                    <a:pt x="4301" y="1503"/>
                  </a:cubicBezTo>
                  <a:cubicBezTo>
                    <a:pt x="3747" y="1990"/>
                    <a:pt x="3293" y="2578"/>
                    <a:pt x="2924" y="3317"/>
                  </a:cubicBezTo>
                  <a:cubicBezTo>
                    <a:pt x="2722" y="3704"/>
                    <a:pt x="2520" y="4107"/>
                    <a:pt x="2453" y="4544"/>
                  </a:cubicBezTo>
                  <a:cubicBezTo>
                    <a:pt x="2285" y="5485"/>
                    <a:pt x="2134" y="6426"/>
                    <a:pt x="2285" y="7383"/>
                  </a:cubicBezTo>
                  <a:cubicBezTo>
                    <a:pt x="2285" y="7551"/>
                    <a:pt x="2268" y="7719"/>
                    <a:pt x="2285" y="7887"/>
                  </a:cubicBezTo>
                  <a:cubicBezTo>
                    <a:pt x="2386" y="9064"/>
                    <a:pt x="2067" y="10139"/>
                    <a:pt x="1529" y="11181"/>
                  </a:cubicBezTo>
                  <a:cubicBezTo>
                    <a:pt x="1126" y="11954"/>
                    <a:pt x="756" y="12760"/>
                    <a:pt x="403" y="13550"/>
                  </a:cubicBezTo>
                  <a:cubicBezTo>
                    <a:pt x="118" y="14138"/>
                    <a:pt x="0" y="14759"/>
                    <a:pt x="67" y="15398"/>
                  </a:cubicBezTo>
                  <a:cubicBezTo>
                    <a:pt x="134" y="16238"/>
                    <a:pt x="353" y="17044"/>
                    <a:pt x="706" y="17784"/>
                  </a:cubicBezTo>
                  <a:cubicBezTo>
                    <a:pt x="823" y="18019"/>
                    <a:pt x="958" y="18237"/>
                    <a:pt x="1092" y="18473"/>
                  </a:cubicBezTo>
                  <a:cubicBezTo>
                    <a:pt x="1596" y="19246"/>
                    <a:pt x="2218" y="19884"/>
                    <a:pt x="3024" y="20270"/>
                  </a:cubicBezTo>
                  <a:lnTo>
                    <a:pt x="3041" y="20270"/>
                  </a:lnTo>
                  <a:cubicBezTo>
                    <a:pt x="3310" y="20405"/>
                    <a:pt x="3612" y="20506"/>
                    <a:pt x="3948" y="20573"/>
                  </a:cubicBezTo>
                  <a:cubicBezTo>
                    <a:pt x="4503" y="20674"/>
                    <a:pt x="5074" y="20758"/>
                    <a:pt x="5645" y="20825"/>
                  </a:cubicBezTo>
                  <a:cubicBezTo>
                    <a:pt x="6822" y="20959"/>
                    <a:pt x="7981" y="21144"/>
                    <a:pt x="9107" y="21514"/>
                  </a:cubicBezTo>
                  <a:cubicBezTo>
                    <a:pt x="9947" y="21766"/>
                    <a:pt x="10804" y="21967"/>
                    <a:pt x="11677" y="22119"/>
                  </a:cubicBezTo>
                  <a:cubicBezTo>
                    <a:pt x="12064" y="22203"/>
                    <a:pt x="12467" y="22253"/>
                    <a:pt x="12870" y="22253"/>
                  </a:cubicBezTo>
                  <a:cubicBezTo>
                    <a:pt x="12930" y="22256"/>
                    <a:pt x="12989" y="22257"/>
                    <a:pt x="13049" y="22257"/>
                  </a:cubicBezTo>
                  <a:cubicBezTo>
                    <a:pt x="13325" y="22257"/>
                    <a:pt x="13599" y="22227"/>
                    <a:pt x="13862" y="22186"/>
                  </a:cubicBezTo>
                  <a:cubicBezTo>
                    <a:pt x="14416" y="22085"/>
                    <a:pt x="14903" y="21883"/>
                    <a:pt x="15374" y="21631"/>
                  </a:cubicBezTo>
                  <a:cubicBezTo>
                    <a:pt x="15491" y="21564"/>
                    <a:pt x="15626" y="21480"/>
                    <a:pt x="15743" y="21413"/>
                  </a:cubicBezTo>
                  <a:cubicBezTo>
                    <a:pt x="15911" y="21295"/>
                    <a:pt x="16079" y="21161"/>
                    <a:pt x="16247" y="21027"/>
                  </a:cubicBezTo>
                  <a:lnTo>
                    <a:pt x="16264" y="21027"/>
                  </a:lnTo>
                  <a:cubicBezTo>
                    <a:pt x="16331" y="20976"/>
                    <a:pt x="16399" y="20909"/>
                    <a:pt x="16483" y="20858"/>
                  </a:cubicBezTo>
                  <a:cubicBezTo>
                    <a:pt x="17373" y="20086"/>
                    <a:pt x="17961" y="19077"/>
                    <a:pt x="18482" y="18036"/>
                  </a:cubicBezTo>
                  <a:cubicBezTo>
                    <a:pt x="18936" y="17145"/>
                    <a:pt x="19289" y="16204"/>
                    <a:pt x="19742" y="15297"/>
                  </a:cubicBezTo>
                  <a:cubicBezTo>
                    <a:pt x="20162" y="14491"/>
                    <a:pt x="20633" y="13718"/>
                    <a:pt x="21103" y="12945"/>
                  </a:cubicBezTo>
                  <a:cubicBezTo>
                    <a:pt x="21389" y="12474"/>
                    <a:pt x="21607" y="11987"/>
                    <a:pt x="21742" y="11483"/>
                  </a:cubicBezTo>
                  <a:cubicBezTo>
                    <a:pt x="21960" y="10744"/>
                    <a:pt x="22010" y="9954"/>
                    <a:pt x="21876" y="9114"/>
                  </a:cubicBezTo>
                  <a:cubicBezTo>
                    <a:pt x="21624" y="7602"/>
                    <a:pt x="21002" y="6375"/>
                    <a:pt x="19961" y="5468"/>
                  </a:cubicBezTo>
                  <a:cubicBezTo>
                    <a:pt x="19524" y="5082"/>
                    <a:pt x="19003" y="4745"/>
                    <a:pt x="18415" y="4477"/>
                  </a:cubicBezTo>
                  <a:cubicBezTo>
                    <a:pt x="17911" y="4241"/>
                    <a:pt x="17373" y="4040"/>
                    <a:pt x="16852" y="3855"/>
                  </a:cubicBezTo>
                  <a:cubicBezTo>
                    <a:pt x="15844" y="3519"/>
                    <a:pt x="14920" y="3032"/>
                    <a:pt x="14097" y="2360"/>
                  </a:cubicBezTo>
                  <a:cubicBezTo>
                    <a:pt x="13811" y="2124"/>
                    <a:pt x="13509" y="1889"/>
                    <a:pt x="13189" y="1671"/>
                  </a:cubicBezTo>
                  <a:cubicBezTo>
                    <a:pt x="12349" y="1049"/>
                    <a:pt x="11442" y="579"/>
                    <a:pt x="10501" y="293"/>
                  </a:cubicBezTo>
                  <a:cubicBezTo>
                    <a:pt x="9893" y="101"/>
                    <a:pt x="9261" y="1"/>
                    <a:pt x="860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" name="Google Shape;2064;p35"/>
            <p:cNvSpPr/>
            <p:nvPr/>
          </p:nvSpPr>
          <p:spPr>
            <a:xfrm>
              <a:off x="5944338" y="1724846"/>
              <a:ext cx="2359266" cy="2388006"/>
            </a:xfrm>
            <a:custGeom>
              <a:avLst/>
              <a:gdLst/>
              <a:ahLst/>
              <a:cxnLst/>
              <a:rect l="l" t="t" r="r" b="b"/>
              <a:pathLst>
                <a:path w="21508" h="21770" extrusionOk="0">
                  <a:moveTo>
                    <a:pt x="8232" y="527"/>
                  </a:moveTo>
                  <a:cubicBezTo>
                    <a:pt x="8403" y="527"/>
                    <a:pt x="8566" y="555"/>
                    <a:pt x="8687" y="615"/>
                  </a:cubicBezTo>
                  <a:cubicBezTo>
                    <a:pt x="8200" y="716"/>
                    <a:pt x="7780" y="800"/>
                    <a:pt x="7343" y="884"/>
                  </a:cubicBezTo>
                  <a:cubicBezTo>
                    <a:pt x="7402" y="673"/>
                    <a:pt x="7837" y="527"/>
                    <a:pt x="8232" y="527"/>
                  </a:cubicBezTo>
                  <a:close/>
                  <a:moveTo>
                    <a:pt x="9880" y="750"/>
                  </a:moveTo>
                  <a:cubicBezTo>
                    <a:pt x="9948" y="767"/>
                    <a:pt x="10015" y="767"/>
                    <a:pt x="10082" y="783"/>
                  </a:cubicBezTo>
                  <a:lnTo>
                    <a:pt x="10132" y="783"/>
                  </a:lnTo>
                  <a:cubicBezTo>
                    <a:pt x="10200" y="783"/>
                    <a:pt x="10267" y="800"/>
                    <a:pt x="10317" y="817"/>
                  </a:cubicBezTo>
                  <a:cubicBezTo>
                    <a:pt x="10384" y="817"/>
                    <a:pt x="10435" y="834"/>
                    <a:pt x="10485" y="851"/>
                  </a:cubicBezTo>
                  <a:cubicBezTo>
                    <a:pt x="10519" y="851"/>
                    <a:pt x="10536" y="851"/>
                    <a:pt x="10569" y="867"/>
                  </a:cubicBezTo>
                  <a:cubicBezTo>
                    <a:pt x="10620" y="867"/>
                    <a:pt x="10653" y="884"/>
                    <a:pt x="10704" y="901"/>
                  </a:cubicBezTo>
                  <a:cubicBezTo>
                    <a:pt x="10771" y="918"/>
                    <a:pt x="10838" y="935"/>
                    <a:pt x="10905" y="968"/>
                  </a:cubicBezTo>
                  <a:cubicBezTo>
                    <a:pt x="10939" y="968"/>
                    <a:pt x="10956" y="968"/>
                    <a:pt x="10972" y="985"/>
                  </a:cubicBezTo>
                  <a:cubicBezTo>
                    <a:pt x="11006" y="1002"/>
                    <a:pt x="11056" y="1019"/>
                    <a:pt x="11090" y="1036"/>
                  </a:cubicBezTo>
                  <a:cubicBezTo>
                    <a:pt x="11140" y="1052"/>
                    <a:pt x="11191" y="1069"/>
                    <a:pt x="11225" y="1086"/>
                  </a:cubicBezTo>
                  <a:cubicBezTo>
                    <a:pt x="11258" y="1086"/>
                    <a:pt x="11292" y="1103"/>
                    <a:pt x="11325" y="1120"/>
                  </a:cubicBezTo>
                  <a:cubicBezTo>
                    <a:pt x="11393" y="1153"/>
                    <a:pt x="11460" y="1187"/>
                    <a:pt x="11527" y="1220"/>
                  </a:cubicBezTo>
                  <a:cubicBezTo>
                    <a:pt x="11561" y="1220"/>
                    <a:pt x="11594" y="1237"/>
                    <a:pt x="11611" y="1254"/>
                  </a:cubicBezTo>
                  <a:cubicBezTo>
                    <a:pt x="11661" y="1271"/>
                    <a:pt x="11695" y="1288"/>
                    <a:pt x="11729" y="1304"/>
                  </a:cubicBezTo>
                  <a:cubicBezTo>
                    <a:pt x="11796" y="1338"/>
                    <a:pt x="11863" y="1372"/>
                    <a:pt x="11930" y="1422"/>
                  </a:cubicBezTo>
                  <a:cubicBezTo>
                    <a:pt x="12165" y="1556"/>
                    <a:pt x="12417" y="1708"/>
                    <a:pt x="12653" y="1876"/>
                  </a:cubicBezTo>
                  <a:cubicBezTo>
                    <a:pt x="12770" y="1960"/>
                    <a:pt x="12888" y="2044"/>
                    <a:pt x="12989" y="2144"/>
                  </a:cubicBezTo>
                  <a:cubicBezTo>
                    <a:pt x="13476" y="2497"/>
                    <a:pt x="13913" y="2934"/>
                    <a:pt x="14366" y="3337"/>
                  </a:cubicBezTo>
                  <a:cubicBezTo>
                    <a:pt x="14467" y="3421"/>
                    <a:pt x="14551" y="3505"/>
                    <a:pt x="14652" y="3589"/>
                  </a:cubicBezTo>
                  <a:cubicBezTo>
                    <a:pt x="14686" y="3623"/>
                    <a:pt x="14736" y="3657"/>
                    <a:pt x="14770" y="3673"/>
                  </a:cubicBezTo>
                  <a:cubicBezTo>
                    <a:pt x="14770" y="3690"/>
                    <a:pt x="14770" y="3690"/>
                    <a:pt x="14787" y="3690"/>
                  </a:cubicBezTo>
                  <a:cubicBezTo>
                    <a:pt x="14820" y="3724"/>
                    <a:pt x="14854" y="3741"/>
                    <a:pt x="14887" y="3774"/>
                  </a:cubicBezTo>
                  <a:cubicBezTo>
                    <a:pt x="14921" y="3791"/>
                    <a:pt x="14971" y="3825"/>
                    <a:pt x="15005" y="3858"/>
                  </a:cubicBezTo>
                  <a:cubicBezTo>
                    <a:pt x="15055" y="3892"/>
                    <a:pt x="15106" y="3909"/>
                    <a:pt x="15139" y="3942"/>
                  </a:cubicBezTo>
                  <a:cubicBezTo>
                    <a:pt x="15156" y="3942"/>
                    <a:pt x="15156" y="3959"/>
                    <a:pt x="15173" y="3959"/>
                  </a:cubicBezTo>
                  <a:cubicBezTo>
                    <a:pt x="15223" y="3993"/>
                    <a:pt x="15274" y="4026"/>
                    <a:pt x="15324" y="4060"/>
                  </a:cubicBezTo>
                  <a:cubicBezTo>
                    <a:pt x="15358" y="4077"/>
                    <a:pt x="15408" y="4093"/>
                    <a:pt x="15442" y="4110"/>
                  </a:cubicBezTo>
                  <a:cubicBezTo>
                    <a:pt x="15492" y="4144"/>
                    <a:pt x="15543" y="4177"/>
                    <a:pt x="15610" y="4194"/>
                  </a:cubicBezTo>
                  <a:cubicBezTo>
                    <a:pt x="15727" y="4261"/>
                    <a:pt x="15845" y="4329"/>
                    <a:pt x="15979" y="4379"/>
                  </a:cubicBezTo>
                  <a:cubicBezTo>
                    <a:pt x="16030" y="4396"/>
                    <a:pt x="16097" y="4429"/>
                    <a:pt x="16164" y="4446"/>
                  </a:cubicBezTo>
                  <a:cubicBezTo>
                    <a:pt x="16215" y="4480"/>
                    <a:pt x="16265" y="4497"/>
                    <a:pt x="16315" y="4513"/>
                  </a:cubicBezTo>
                  <a:cubicBezTo>
                    <a:pt x="16383" y="4530"/>
                    <a:pt x="16467" y="4564"/>
                    <a:pt x="16534" y="4581"/>
                  </a:cubicBezTo>
                  <a:cubicBezTo>
                    <a:pt x="16618" y="4614"/>
                    <a:pt x="16702" y="4631"/>
                    <a:pt x="16786" y="4665"/>
                  </a:cubicBezTo>
                  <a:cubicBezTo>
                    <a:pt x="16887" y="4682"/>
                    <a:pt x="16971" y="4715"/>
                    <a:pt x="17055" y="4732"/>
                  </a:cubicBezTo>
                  <a:lnTo>
                    <a:pt x="17088" y="4732"/>
                  </a:lnTo>
                  <a:cubicBezTo>
                    <a:pt x="17122" y="4749"/>
                    <a:pt x="17156" y="4749"/>
                    <a:pt x="17189" y="4766"/>
                  </a:cubicBezTo>
                  <a:cubicBezTo>
                    <a:pt x="17458" y="4816"/>
                    <a:pt x="17710" y="4950"/>
                    <a:pt x="17979" y="5051"/>
                  </a:cubicBezTo>
                  <a:cubicBezTo>
                    <a:pt x="18063" y="5085"/>
                    <a:pt x="18113" y="5169"/>
                    <a:pt x="18180" y="5219"/>
                  </a:cubicBezTo>
                  <a:cubicBezTo>
                    <a:pt x="18180" y="5236"/>
                    <a:pt x="18164" y="5253"/>
                    <a:pt x="18147" y="5286"/>
                  </a:cubicBezTo>
                  <a:cubicBezTo>
                    <a:pt x="18080" y="5253"/>
                    <a:pt x="18012" y="5219"/>
                    <a:pt x="17962" y="5202"/>
                  </a:cubicBezTo>
                  <a:cubicBezTo>
                    <a:pt x="17693" y="5102"/>
                    <a:pt x="17424" y="4984"/>
                    <a:pt x="17156" y="4900"/>
                  </a:cubicBezTo>
                  <a:cubicBezTo>
                    <a:pt x="16988" y="4833"/>
                    <a:pt x="16803" y="4782"/>
                    <a:pt x="16618" y="4732"/>
                  </a:cubicBezTo>
                  <a:cubicBezTo>
                    <a:pt x="16299" y="4631"/>
                    <a:pt x="15979" y="4530"/>
                    <a:pt x="15660" y="4413"/>
                  </a:cubicBezTo>
                  <a:cubicBezTo>
                    <a:pt x="14955" y="4161"/>
                    <a:pt x="14434" y="3673"/>
                    <a:pt x="13913" y="3169"/>
                  </a:cubicBezTo>
                  <a:cubicBezTo>
                    <a:pt x="13207" y="2514"/>
                    <a:pt x="12468" y="1926"/>
                    <a:pt x="11628" y="1472"/>
                  </a:cubicBezTo>
                  <a:cubicBezTo>
                    <a:pt x="11594" y="1439"/>
                    <a:pt x="11561" y="1422"/>
                    <a:pt x="11510" y="1405"/>
                  </a:cubicBezTo>
                  <a:cubicBezTo>
                    <a:pt x="11510" y="1405"/>
                    <a:pt x="11493" y="1388"/>
                    <a:pt x="11477" y="1388"/>
                  </a:cubicBezTo>
                  <a:cubicBezTo>
                    <a:pt x="11443" y="1372"/>
                    <a:pt x="11409" y="1355"/>
                    <a:pt x="11359" y="1321"/>
                  </a:cubicBezTo>
                  <a:cubicBezTo>
                    <a:pt x="11292" y="1304"/>
                    <a:pt x="11241" y="1271"/>
                    <a:pt x="11174" y="1254"/>
                  </a:cubicBezTo>
                  <a:cubicBezTo>
                    <a:pt x="11107" y="1220"/>
                    <a:pt x="11040" y="1187"/>
                    <a:pt x="10972" y="1170"/>
                  </a:cubicBezTo>
                  <a:cubicBezTo>
                    <a:pt x="10905" y="1136"/>
                    <a:pt x="10855" y="1120"/>
                    <a:pt x="10788" y="1103"/>
                  </a:cubicBezTo>
                  <a:lnTo>
                    <a:pt x="10771" y="1103"/>
                  </a:lnTo>
                  <a:cubicBezTo>
                    <a:pt x="10737" y="1086"/>
                    <a:pt x="10704" y="1069"/>
                    <a:pt x="10653" y="1069"/>
                  </a:cubicBezTo>
                  <a:cubicBezTo>
                    <a:pt x="10620" y="1052"/>
                    <a:pt x="10569" y="1036"/>
                    <a:pt x="10519" y="1036"/>
                  </a:cubicBezTo>
                  <a:cubicBezTo>
                    <a:pt x="10452" y="1019"/>
                    <a:pt x="10384" y="1002"/>
                    <a:pt x="10317" y="985"/>
                  </a:cubicBezTo>
                  <a:cubicBezTo>
                    <a:pt x="10284" y="985"/>
                    <a:pt x="10267" y="968"/>
                    <a:pt x="10250" y="968"/>
                  </a:cubicBezTo>
                  <a:lnTo>
                    <a:pt x="10216" y="968"/>
                  </a:lnTo>
                  <a:cubicBezTo>
                    <a:pt x="10166" y="951"/>
                    <a:pt x="10099" y="951"/>
                    <a:pt x="10048" y="935"/>
                  </a:cubicBezTo>
                  <a:cubicBezTo>
                    <a:pt x="9964" y="935"/>
                    <a:pt x="9897" y="918"/>
                    <a:pt x="9813" y="918"/>
                  </a:cubicBezTo>
                  <a:cubicBezTo>
                    <a:pt x="9729" y="901"/>
                    <a:pt x="9628" y="884"/>
                    <a:pt x="9544" y="867"/>
                  </a:cubicBezTo>
                  <a:cubicBezTo>
                    <a:pt x="9544" y="834"/>
                    <a:pt x="9544" y="800"/>
                    <a:pt x="9561" y="750"/>
                  </a:cubicBezTo>
                  <a:close/>
                  <a:moveTo>
                    <a:pt x="1647" y="11839"/>
                  </a:moveTo>
                  <a:cubicBezTo>
                    <a:pt x="1681" y="11873"/>
                    <a:pt x="1748" y="11923"/>
                    <a:pt x="1748" y="11923"/>
                  </a:cubicBezTo>
                  <a:cubicBezTo>
                    <a:pt x="1580" y="12158"/>
                    <a:pt x="1412" y="12394"/>
                    <a:pt x="1227" y="12629"/>
                  </a:cubicBezTo>
                  <a:cubicBezTo>
                    <a:pt x="1227" y="12646"/>
                    <a:pt x="1194" y="12646"/>
                    <a:pt x="1160" y="12646"/>
                  </a:cubicBezTo>
                  <a:cubicBezTo>
                    <a:pt x="1143" y="12629"/>
                    <a:pt x="1093" y="12562"/>
                    <a:pt x="1110" y="12562"/>
                  </a:cubicBezTo>
                  <a:cubicBezTo>
                    <a:pt x="1278" y="12310"/>
                    <a:pt x="1463" y="12074"/>
                    <a:pt x="1647" y="11839"/>
                  </a:cubicBezTo>
                  <a:close/>
                  <a:moveTo>
                    <a:pt x="18685" y="14796"/>
                  </a:moveTo>
                  <a:cubicBezTo>
                    <a:pt x="18701" y="14796"/>
                    <a:pt x="18718" y="14813"/>
                    <a:pt x="18752" y="14830"/>
                  </a:cubicBezTo>
                  <a:cubicBezTo>
                    <a:pt x="18584" y="15149"/>
                    <a:pt x="18416" y="15485"/>
                    <a:pt x="18231" y="15838"/>
                  </a:cubicBezTo>
                  <a:cubicBezTo>
                    <a:pt x="18063" y="15552"/>
                    <a:pt x="18365" y="14897"/>
                    <a:pt x="18685" y="14796"/>
                  </a:cubicBezTo>
                  <a:close/>
                  <a:moveTo>
                    <a:pt x="858" y="13486"/>
                  </a:moveTo>
                  <a:cubicBezTo>
                    <a:pt x="891" y="13502"/>
                    <a:pt x="925" y="13519"/>
                    <a:pt x="975" y="13519"/>
                  </a:cubicBezTo>
                  <a:cubicBezTo>
                    <a:pt x="824" y="13973"/>
                    <a:pt x="791" y="14410"/>
                    <a:pt x="791" y="14863"/>
                  </a:cubicBezTo>
                  <a:cubicBezTo>
                    <a:pt x="791" y="14880"/>
                    <a:pt x="791" y="14897"/>
                    <a:pt x="791" y="14914"/>
                  </a:cubicBezTo>
                  <a:cubicBezTo>
                    <a:pt x="791" y="14981"/>
                    <a:pt x="791" y="15031"/>
                    <a:pt x="807" y="15099"/>
                  </a:cubicBezTo>
                  <a:cubicBezTo>
                    <a:pt x="807" y="15216"/>
                    <a:pt x="824" y="15334"/>
                    <a:pt x="841" y="15452"/>
                  </a:cubicBezTo>
                  <a:cubicBezTo>
                    <a:pt x="841" y="15502"/>
                    <a:pt x="841" y="15552"/>
                    <a:pt x="858" y="15620"/>
                  </a:cubicBezTo>
                  <a:cubicBezTo>
                    <a:pt x="858" y="15670"/>
                    <a:pt x="875" y="15720"/>
                    <a:pt x="875" y="15788"/>
                  </a:cubicBezTo>
                  <a:cubicBezTo>
                    <a:pt x="992" y="16544"/>
                    <a:pt x="1395" y="17182"/>
                    <a:pt x="1731" y="17854"/>
                  </a:cubicBezTo>
                  <a:cubicBezTo>
                    <a:pt x="1715" y="17871"/>
                    <a:pt x="1681" y="17888"/>
                    <a:pt x="1647" y="17921"/>
                  </a:cubicBezTo>
                  <a:cubicBezTo>
                    <a:pt x="1563" y="17854"/>
                    <a:pt x="1479" y="17787"/>
                    <a:pt x="1412" y="17703"/>
                  </a:cubicBezTo>
                  <a:cubicBezTo>
                    <a:pt x="1076" y="17216"/>
                    <a:pt x="858" y="16695"/>
                    <a:pt x="757" y="16124"/>
                  </a:cubicBezTo>
                  <a:cubicBezTo>
                    <a:pt x="740" y="16040"/>
                    <a:pt x="723" y="15972"/>
                    <a:pt x="723" y="15905"/>
                  </a:cubicBezTo>
                  <a:cubicBezTo>
                    <a:pt x="707" y="15821"/>
                    <a:pt x="690" y="15754"/>
                    <a:pt x="690" y="15670"/>
                  </a:cubicBezTo>
                  <a:cubicBezTo>
                    <a:pt x="673" y="15636"/>
                    <a:pt x="673" y="15586"/>
                    <a:pt x="656" y="15536"/>
                  </a:cubicBezTo>
                  <a:cubicBezTo>
                    <a:pt x="656" y="15435"/>
                    <a:pt x="639" y="15334"/>
                    <a:pt x="623" y="15233"/>
                  </a:cubicBezTo>
                  <a:cubicBezTo>
                    <a:pt x="589" y="14779"/>
                    <a:pt x="589" y="14326"/>
                    <a:pt x="690" y="13872"/>
                  </a:cubicBezTo>
                  <a:cubicBezTo>
                    <a:pt x="723" y="13738"/>
                    <a:pt x="791" y="13620"/>
                    <a:pt x="858" y="13486"/>
                  </a:cubicBezTo>
                  <a:close/>
                  <a:moveTo>
                    <a:pt x="17895" y="16426"/>
                  </a:moveTo>
                  <a:lnTo>
                    <a:pt x="17895" y="16426"/>
                  </a:lnTo>
                  <a:cubicBezTo>
                    <a:pt x="17912" y="16476"/>
                    <a:pt x="17912" y="16560"/>
                    <a:pt x="17878" y="16661"/>
                  </a:cubicBezTo>
                  <a:cubicBezTo>
                    <a:pt x="17878" y="16695"/>
                    <a:pt x="17861" y="16712"/>
                    <a:pt x="17861" y="16728"/>
                  </a:cubicBezTo>
                  <a:cubicBezTo>
                    <a:pt x="17844" y="16779"/>
                    <a:pt x="17828" y="16829"/>
                    <a:pt x="17811" y="16896"/>
                  </a:cubicBezTo>
                  <a:cubicBezTo>
                    <a:pt x="17794" y="16947"/>
                    <a:pt x="17760" y="16997"/>
                    <a:pt x="17744" y="17064"/>
                  </a:cubicBezTo>
                  <a:cubicBezTo>
                    <a:pt x="17710" y="17149"/>
                    <a:pt x="17660" y="17249"/>
                    <a:pt x="17609" y="17350"/>
                  </a:cubicBezTo>
                  <a:cubicBezTo>
                    <a:pt x="17609" y="17384"/>
                    <a:pt x="17592" y="17417"/>
                    <a:pt x="17576" y="17451"/>
                  </a:cubicBezTo>
                  <a:cubicBezTo>
                    <a:pt x="17542" y="17485"/>
                    <a:pt x="17525" y="17535"/>
                    <a:pt x="17492" y="17585"/>
                  </a:cubicBezTo>
                  <a:cubicBezTo>
                    <a:pt x="17475" y="17636"/>
                    <a:pt x="17441" y="17686"/>
                    <a:pt x="17424" y="17737"/>
                  </a:cubicBezTo>
                  <a:cubicBezTo>
                    <a:pt x="17408" y="17770"/>
                    <a:pt x="17391" y="17804"/>
                    <a:pt x="17357" y="17854"/>
                  </a:cubicBezTo>
                  <a:cubicBezTo>
                    <a:pt x="17324" y="17905"/>
                    <a:pt x="17307" y="17955"/>
                    <a:pt x="17273" y="18022"/>
                  </a:cubicBezTo>
                  <a:cubicBezTo>
                    <a:pt x="17189" y="18140"/>
                    <a:pt x="17122" y="18257"/>
                    <a:pt x="17055" y="18358"/>
                  </a:cubicBezTo>
                  <a:cubicBezTo>
                    <a:pt x="17038" y="18375"/>
                    <a:pt x="17021" y="18409"/>
                    <a:pt x="17004" y="18425"/>
                  </a:cubicBezTo>
                  <a:cubicBezTo>
                    <a:pt x="16887" y="18627"/>
                    <a:pt x="16769" y="18795"/>
                    <a:pt x="16668" y="18896"/>
                  </a:cubicBezTo>
                  <a:cubicBezTo>
                    <a:pt x="16652" y="18913"/>
                    <a:pt x="16635" y="18930"/>
                    <a:pt x="16618" y="18930"/>
                  </a:cubicBezTo>
                  <a:cubicBezTo>
                    <a:pt x="16584" y="18963"/>
                    <a:pt x="16568" y="18980"/>
                    <a:pt x="16534" y="18997"/>
                  </a:cubicBezTo>
                  <a:cubicBezTo>
                    <a:pt x="16820" y="18459"/>
                    <a:pt x="17105" y="17921"/>
                    <a:pt x="17408" y="17367"/>
                  </a:cubicBezTo>
                  <a:cubicBezTo>
                    <a:pt x="17458" y="17266"/>
                    <a:pt x="17508" y="17182"/>
                    <a:pt x="17559" y="17081"/>
                  </a:cubicBezTo>
                  <a:cubicBezTo>
                    <a:pt x="17660" y="16863"/>
                    <a:pt x="17777" y="16644"/>
                    <a:pt x="17895" y="16426"/>
                  </a:cubicBezTo>
                  <a:close/>
                  <a:moveTo>
                    <a:pt x="2840" y="18274"/>
                  </a:moveTo>
                  <a:cubicBezTo>
                    <a:pt x="2908" y="18375"/>
                    <a:pt x="2941" y="18409"/>
                    <a:pt x="2975" y="18459"/>
                  </a:cubicBezTo>
                  <a:cubicBezTo>
                    <a:pt x="3076" y="18644"/>
                    <a:pt x="3176" y="18845"/>
                    <a:pt x="3277" y="19064"/>
                  </a:cubicBezTo>
                  <a:cubicBezTo>
                    <a:pt x="3311" y="19114"/>
                    <a:pt x="3294" y="19215"/>
                    <a:pt x="3294" y="19282"/>
                  </a:cubicBezTo>
                  <a:cubicBezTo>
                    <a:pt x="3227" y="19266"/>
                    <a:pt x="3109" y="19249"/>
                    <a:pt x="3092" y="19198"/>
                  </a:cubicBezTo>
                  <a:cubicBezTo>
                    <a:pt x="2958" y="18980"/>
                    <a:pt x="2857" y="18761"/>
                    <a:pt x="2773" y="18526"/>
                  </a:cubicBezTo>
                  <a:cubicBezTo>
                    <a:pt x="2740" y="18476"/>
                    <a:pt x="2807" y="18392"/>
                    <a:pt x="2840" y="18274"/>
                  </a:cubicBezTo>
                  <a:close/>
                  <a:moveTo>
                    <a:pt x="3294" y="18644"/>
                  </a:moveTo>
                  <a:cubicBezTo>
                    <a:pt x="3361" y="18677"/>
                    <a:pt x="3428" y="18694"/>
                    <a:pt x="3462" y="18728"/>
                  </a:cubicBezTo>
                  <a:cubicBezTo>
                    <a:pt x="3596" y="18913"/>
                    <a:pt x="3714" y="19098"/>
                    <a:pt x="3832" y="19299"/>
                  </a:cubicBezTo>
                  <a:cubicBezTo>
                    <a:pt x="3865" y="19350"/>
                    <a:pt x="3848" y="19450"/>
                    <a:pt x="3882" y="19568"/>
                  </a:cubicBezTo>
                  <a:cubicBezTo>
                    <a:pt x="3781" y="19518"/>
                    <a:pt x="3714" y="19518"/>
                    <a:pt x="3680" y="19484"/>
                  </a:cubicBezTo>
                  <a:cubicBezTo>
                    <a:pt x="3546" y="19266"/>
                    <a:pt x="3395" y="19047"/>
                    <a:pt x="3277" y="18829"/>
                  </a:cubicBezTo>
                  <a:cubicBezTo>
                    <a:pt x="3244" y="18795"/>
                    <a:pt x="3294" y="18711"/>
                    <a:pt x="3294" y="18644"/>
                  </a:cubicBezTo>
                  <a:close/>
                  <a:moveTo>
                    <a:pt x="4042" y="18967"/>
                  </a:moveTo>
                  <a:cubicBezTo>
                    <a:pt x="4067" y="18967"/>
                    <a:pt x="4092" y="18972"/>
                    <a:pt x="4100" y="18980"/>
                  </a:cubicBezTo>
                  <a:cubicBezTo>
                    <a:pt x="4201" y="19114"/>
                    <a:pt x="4285" y="19249"/>
                    <a:pt x="4386" y="19366"/>
                  </a:cubicBezTo>
                  <a:cubicBezTo>
                    <a:pt x="4470" y="19467"/>
                    <a:pt x="4537" y="19568"/>
                    <a:pt x="4621" y="19669"/>
                  </a:cubicBezTo>
                  <a:cubicBezTo>
                    <a:pt x="4621" y="19686"/>
                    <a:pt x="4621" y="19702"/>
                    <a:pt x="4638" y="19770"/>
                  </a:cubicBezTo>
                  <a:cubicBezTo>
                    <a:pt x="4597" y="19783"/>
                    <a:pt x="4524" y="19808"/>
                    <a:pt x="4488" y="19808"/>
                  </a:cubicBezTo>
                  <a:cubicBezTo>
                    <a:pt x="4480" y="19808"/>
                    <a:pt x="4473" y="19806"/>
                    <a:pt x="4470" y="19803"/>
                  </a:cubicBezTo>
                  <a:cubicBezTo>
                    <a:pt x="4386" y="19686"/>
                    <a:pt x="4302" y="19585"/>
                    <a:pt x="4201" y="19467"/>
                  </a:cubicBezTo>
                  <a:cubicBezTo>
                    <a:pt x="4117" y="19350"/>
                    <a:pt x="4033" y="19232"/>
                    <a:pt x="3949" y="19114"/>
                  </a:cubicBezTo>
                  <a:cubicBezTo>
                    <a:pt x="3932" y="19098"/>
                    <a:pt x="3966" y="19014"/>
                    <a:pt x="3983" y="18980"/>
                  </a:cubicBezTo>
                  <a:cubicBezTo>
                    <a:pt x="3991" y="18972"/>
                    <a:pt x="4016" y="18967"/>
                    <a:pt x="4042" y="18967"/>
                  </a:cubicBezTo>
                  <a:close/>
                  <a:moveTo>
                    <a:pt x="4823" y="19249"/>
                  </a:moveTo>
                  <a:cubicBezTo>
                    <a:pt x="5008" y="19450"/>
                    <a:pt x="5193" y="19669"/>
                    <a:pt x="5377" y="19887"/>
                  </a:cubicBezTo>
                  <a:cubicBezTo>
                    <a:pt x="5361" y="19904"/>
                    <a:pt x="5327" y="19921"/>
                    <a:pt x="5310" y="19938"/>
                  </a:cubicBezTo>
                  <a:cubicBezTo>
                    <a:pt x="5109" y="19938"/>
                    <a:pt x="4689" y="19568"/>
                    <a:pt x="4689" y="19350"/>
                  </a:cubicBezTo>
                  <a:cubicBezTo>
                    <a:pt x="4689" y="19316"/>
                    <a:pt x="4806" y="19249"/>
                    <a:pt x="4823" y="19249"/>
                  </a:cubicBezTo>
                  <a:close/>
                  <a:moveTo>
                    <a:pt x="15257" y="19669"/>
                  </a:moveTo>
                  <a:cubicBezTo>
                    <a:pt x="15408" y="19686"/>
                    <a:pt x="15509" y="19702"/>
                    <a:pt x="15593" y="19736"/>
                  </a:cubicBezTo>
                  <a:cubicBezTo>
                    <a:pt x="15643" y="19753"/>
                    <a:pt x="15677" y="19803"/>
                    <a:pt x="15711" y="19854"/>
                  </a:cubicBezTo>
                  <a:cubicBezTo>
                    <a:pt x="15660" y="19887"/>
                    <a:pt x="15627" y="19954"/>
                    <a:pt x="15576" y="19954"/>
                  </a:cubicBezTo>
                  <a:cubicBezTo>
                    <a:pt x="15534" y="19961"/>
                    <a:pt x="15493" y="19965"/>
                    <a:pt x="15451" y="19965"/>
                  </a:cubicBezTo>
                  <a:cubicBezTo>
                    <a:pt x="15392" y="19965"/>
                    <a:pt x="15333" y="19957"/>
                    <a:pt x="15274" y="19938"/>
                  </a:cubicBezTo>
                  <a:cubicBezTo>
                    <a:pt x="15207" y="19904"/>
                    <a:pt x="15156" y="19820"/>
                    <a:pt x="15106" y="19753"/>
                  </a:cubicBezTo>
                  <a:cubicBezTo>
                    <a:pt x="15173" y="19719"/>
                    <a:pt x="15240" y="19686"/>
                    <a:pt x="15257" y="19669"/>
                  </a:cubicBezTo>
                  <a:close/>
                  <a:moveTo>
                    <a:pt x="14266" y="20156"/>
                  </a:moveTo>
                  <a:cubicBezTo>
                    <a:pt x="14518" y="20223"/>
                    <a:pt x="14787" y="20290"/>
                    <a:pt x="15039" y="20374"/>
                  </a:cubicBezTo>
                  <a:cubicBezTo>
                    <a:pt x="15022" y="20391"/>
                    <a:pt x="15022" y="20425"/>
                    <a:pt x="15005" y="20458"/>
                  </a:cubicBezTo>
                  <a:cubicBezTo>
                    <a:pt x="14955" y="20488"/>
                    <a:pt x="14874" y="20502"/>
                    <a:pt x="14782" y="20502"/>
                  </a:cubicBezTo>
                  <a:cubicBezTo>
                    <a:pt x="14565" y="20502"/>
                    <a:pt x="14286" y="20425"/>
                    <a:pt x="14215" y="20307"/>
                  </a:cubicBezTo>
                  <a:cubicBezTo>
                    <a:pt x="14198" y="20290"/>
                    <a:pt x="14266" y="20156"/>
                    <a:pt x="14266" y="20156"/>
                  </a:cubicBezTo>
                  <a:close/>
                  <a:moveTo>
                    <a:pt x="13581" y="20414"/>
                  </a:moveTo>
                  <a:cubicBezTo>
                    <a:pt x="13602" y="20414"/>
                    <a:pt x="13620" y="20418"/>
                    <a:pt x="13627" y="20425"/>
                  </a:cubicBezTo>
                  <a:cubicBezTo>
                    <a:pt x="13879" y="20559"/>
                    <a:pt x="14114" y="20711"/>
                    <a:pt x="14350" y="20862"/>
                  </a:cubicBezTo>
                  <a:cubicBezTo>
                    <a:pt x="14366" y="20862"/>
                    <a:pt x="14383" y="20912"/>
                    <a:pt x="14400" y="20946"/>
                  </a:cubicBezTo>
                  <a:cubicBezTo>
                    <a:pt x="14354" y="20967"/>
                    <a:pt x="14296" y="20977"/>
                    <a:pt x="14233" y="20977"/>
                  </a:cubicBezTo>
                  <a:cubicBezTo>
                    <a:pt x="13950" y="20977"/>
                    <a:pt x="13548" y="20785"/>
                    <a:pt x="13493" y="20593"/>
                  </a:cubicBezTo>
                  <a:cubicBezTo>
                    <a:pt x="13476" y="20542"/>
                    <a:pt x="13476" y="20475"/>
                    <a:pt x="13510" y="20442"/>
                  </a:cubicBezTo>
                  <a:cubicBezTo>
                    <a:pt x="13519" y="20422"/>
                    <a:pt x="13552" y="20414"/>
                    <a:pt x="13581" y="20414"/>
                  </a:cubicBezTo>
                  <a:close/>
                  <a:moveTo>
                    <a:pt x="12854" y="20458"/>
                  </a:moveTo>
                  <a:cubicBezTo>
                    <a:pt x="13073" y="20677"/>
                    <a:pt x="13274" y="20879"/>
                    <a:pt x="13493" y="21097"/>
                  </a:cubicBezTo>
                  <a:cubicBezTo>
                    <a:pt x="13433" y="21127"/>
                    <a:pt x="13360" y="21184"/>
                    <a:pt x="13321" y="21184"/>
                  </a:cubicBezTo>
                  <a:cubicBezTo>
                    <a:pt x="13316" y="21184"/>
                    <a:pt x="13312" y="21183"/>
                    <a:pt x="13308" y="21181"/>
                  </a:cubicBezTo>
                  <a:cubicBezTo>
                    <a:pt x="13123" y="21030"/>
                    <a:pt x="12938" y="20862"/>
                    <a:pt x="12770" y="20677"/>
                  </a:cubicBezTo>
                  <a:cubicBezTo>
                    <a:pt x="12737" y="20660"/>
                    <a:pt x="12770" y="20542"/>
                    <a:pt x="12770" y="20475"/>
                  </a:cubicBezTo>
                  <a:cubicBezTo>
                    <a:pt x="12804" y="20475"/>
                    <a:pt x="12821" y="20458"/>
                    <a:pt x="12854" y="20458"/>
                  </a:cubicBezTo>
                  <a:close/>
                  <a:moveTo>
                    <a:pt x="8240" y="1"/>
                  </a:moveTo>
                  <a:cubicBezTo>
                    <a:pt x="7586" y="1"/>
                    <a:pt x="6914" y="100"/>
                    <a:pt x="6218" y="313"/>
                  </a:cubicBezTo>
                  <a:cubicBezTo>
                    <a:pt x="5344" y="582"/>
                    <a:pt x="4638" y="985"/>
                    <a:pt x="4033" y="1523"/>
                  </a:cubicBezTo>
                  <a:cubicBezTo>
                    <a:pt x="3412" y="2094"/>
                    <a:pt x="2924" y="2817"/>
                    <a:pt x="2555" y="3673"/>
                  </a:cubicBezTo>
                  <a:cubicBezTo>
                    <a:pt x="2488" y="3841"/>
                    <a:pt x="2437" y="4026"/>
                    <a:pt x="2404" y="4211"/>
                  </a:cubicBezTo>
                  <a:cubicBezTo>
                    <a:pt x="2219" y="5320"/>
                    <a:pt x="2168" y="6429"/>
                    <a:pt x="2235" y="7555"/>
                  </a:cubicBezTo>
                  <a:cubicBezTo>
                    <a:pt x="2303" y="8714"/>
                    <a:pt x="2084" y="9806"/>
                    <a:pt x="1563" y="10831"/>
                  </a:cubicBezTo>
                  <a:cubicBezTo>
                    <a:pt x="1143" y="11654"/>
                    <a:pt x="774" y="12494"/>
                    <a:pt x="387" y="13318"/>
                  </a:cubicBezTo>
                  <a:cubicBezTo>
                    <a:pt x="152" y="13839"/>
                    <a:pt x="1" y="14410"/>
                    <a:pt x="34" y="14998"/>
                  </a:cubicBezTo>
                  <a:cubicBezTo>
                    <a:pt x="85" y="15620"/>
                    <a:pt x="202" y="16224"/>
                    <a:pt x="404" y="16796"/>
                  </a:cubicBezTo>
                  <a:cubicBezTo>
                    <a:pt x="538" y="17165"/>
                    <a:pt x="690" y="17501"/>
                    <a:pt x="891" y="17854"/>
                  </a:cubicBezTo>
                  <a:cubicBezTo>
                    <a:pt x="1463" y="18812"/>
                    <a:pt x="2185" y="19602"/>
                    <a:pt x="3244" y="19954"/>
                  </a:cubicBezTo>
                  <a:cubicBezTo>
                    <a:pt x="3361" y="19988"/>
                    <a:pt x="3496" y="20038"/>
                    <a:pt x="3630" y="20055"/>
                  </a:cubicBezTo>
                  <a:cubicBezTo>
                    <a:pt x="4117" y="20173"/>
                    <a:pt x="4621" y="20240"/>
                    <a:pt x="5125" y="20307"/>
                  </a:cubicBezTo>
                  <a:cubicBezTo>
                    <a:pt x="6520" y="20458"/>
                    <a:pt x="7898" y="20660"/>
                    <a:pt x="9225" y="21131"/>
                  </a:cubicBezTo>
                  <a:cubicBezTo>
                    <a:pt x="10250" y="21483"/>
                    <a:pt x="11325" y="21685"/>
                    <a:pt x="12417" y="21752"/>
                  </a:cubicBezTo>
                  <a:cubicBezTo>
                    <a:pt x="12518" y="21769"/>
                    <a:pt x="12619" y="21769"/>
                    <a:pt x="12703" y="21769"/>
                  </a:cubicBezTo>
                  <a:cubicBezTo>
                    <a:pt x="12989" y="21752"/>
                    <a:pt x="13258" y="21752"/>
                    <a:pt x="13526" y="21702"/>
                  </a:cubicBezTo>
                  <a:cubicBezTo>
                    <a:pt x="14955" y="21399"/>
                    <a:pt x="16080" y="20626"/>
                    <a:pt x="16904" y="19450"/>
                  </a:cubicBezTo>
                  <a:cubicBezTo>
                    <a:pt x="16904" y="19434"/>
                    <a:pt x="16920" y="19434"/>
                    <a:pt x="16920" y="19417"/>
                  </a:cubicBezTo>
                  <a:cubicBezTo>
                    <a:pt x="17408" y="18711"/>
                    <a:pt x="17828" y="17972"/>
                    <a:pt x="18197" y="17199"/>
                  </a:cubicBezTo>
                  <a:cubicBezTo>
                    <a:pt x="18718" y="16090"/>
                    <a:pt x="19155" y="14931"/>
                    <a:pt x="19827" y="13889"/>
                  </a:cubicBezTo>
                  <a:cubicBezTo>
                    <a:pt x="20146" y="13385"/>
                    <a:pt x="20398" y="12847"/>
                    <a:pt x="20701" y="12343"/>
                  </a:cubicBezTo>
                  <a:cubicBezTo>
                    <a:pt x="20734" y="12293"/>
                    <a:pt x="20768" y="12242"/>
                    <a:pt x="20802" y="12192"/>
                  </a:cubicBezTo>
                  <a:cubicBezTo>
                    <a:pt x="21390" y="11133"/>
                    <a:pt x="21507" y="10025"/>
                    <a:pt x="21322" y="8815"/>
                  </a:cubicBezTo>
                  <a:cubicBezTo>
                    <a:pt x="21037" y="7101"/>
                    <a:pt x="20214" y="5824"/>
                    <a:pt x="18869" y="4934"/>
                  </a:cubicBezTo>
                  <a:cubicBezTo>
                    <a:pt x="18601" y="4766"/>
                    <a:pt x="18332" y="4614"/>
                    <a:pt x="18046" y="4480"/>
                  </a:cubicBezTo>
                  <a:cubicBezTo>
                    <a:pt x="17576" y="4261"/>
                    <a:pt x="17105" y="4060"/>
                    <a:pt x="16618" y="3909"/>
                  </a:cubicBezTo>
                  <a:cubicBezTo>
                    <a:pt x="15475" y="3522"/>
                    <a:pt x="14450" y="2985"/>
                    <a:pt x="13543" y="2212"/>
                  </a:cubicBezTo>
                  <a:cubicBezTo>
                    <a:pt x="13241" y="1943"/>
                    <a:pt x="12921" y="1708"/>
                    <a:pt x="12585" y="1472"/>
                  </a:cubicBezTo>
                  <a:cubicBezTo>
                    <a:pt x="12014" y="1086"/>
                    <a:pt x="11426" y="767"/>
                    <a:pt x="10821" y="515"/>
                  </a:cubicBezTo>
                  <a:cubicBezTo>
                    <a:pt x="9987" y="185"/>
                    <a:pt x="9131" y="1"/>
                    <a:pt x="824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" name="Google Shape;2065;p35"/>
            <p:cNvSpPr/>
            <p:nvPr/>
          </p:nvSpPr>
          <p:spPr>
            <a:xfrm>
              <a:off x="6991237" y="1807005"/>
              <a:ext cx="947414" cy="497785"/>
            </a:xfrm>
            <a:custGeom>
              <a:avLst/>
              <a:gdLst/>
              <a:ahLst/>
              <a:cxnLst/>
              <a:rect l="l" t="t" r="r" b="b"/>
              <a:pathLst>
                <a:path w="8637" h="4538" extrusionOk="0">
                  <a:moveTo>
                    <a:pt x="17" y="1"/>
                  </a:moveTo>
                  <a:cubicBezTo>
                    <a:pt x="0" y="51"/>
                    <a:pt x="0" y="85"/>
                    <a:pt x="0" y="118"/>
                  </a:cubicBezTo>
                  <a:cubicBezTo>
                    <a:pt x="84" y="135"/>
                    <a:pt x="185" y="152"/>
                    <a:pt x="269" y="169"/>
                  </a:cubicBezTo>
                  <a:cubicBezTo>
                    <a:pt x="908" y="219"/>
                    <a:pt x="1512" y="404"/>
                    <a:pt x="2084" y="723"/>
                  </a:cubicBezTo>
                  <a:cubicBezTo>
                    <a:pt x="2924" y="1177"/>
                    <a:pt x="3663" y="1765"/>
                    <a:pt x="4369" y="2420"/>
                  </a:cubicBezTo>
                  <a:cubicBezTo>
                    <a:pt x="4890" y="2924"/>
                    <a:pt x="5411" y="3412"/>
                    <a:pt x="6116" y="3664"/>
                  </a:cubicBezTo>
                  <a:cubicBezTo>
                    <a:pt x="6603" y="3849"/>
                    <a:pt x="7124" y="3983"/>
                    <a:pt x="7612" y="4151"/>
                  </a:cubicBezTo>
                  <a:cubicBezTo>
                    <a:pt x="7880" y="4235"/>
                    <a:pt x="8149" y="4353"/>
                    <a:pt x="8418" y="4453"/>
                  </a:cubicBezTo>
                  <a:cubicBezTo>
                    <a:pt x="8468" y="4470"/>
                    <a:pt x="8536" y="4504"/>
                    <a:pt x="8603" y="4537"/>
                  </a:cubicBezTo>
                  <a:cubicBezTo>
                    <a:pt x="8620" y="4504"/>
                    <a:pt x="8636" y="4487"/>
                    <a:pt x="8636" y="4470"/>
                  </a:cubicBezTo>
                  <a:cubicBezTo>
                    <a:pt x="8569" y="4420"/>
                    <a:pt x="8519" y="4336"/>
                    <a:pt x="8435" y="4302"/>
                  </a:cubicBezTo>
                  <a:cubicBezTo>
                    <a:pt x="8166" y="4201"/>
                    <a:pt x="7914" y="4067"/>
                    <a:pt x="7645" y="4017"/>
                  </a:cubicBezTo>
                  <a:cubicBezTo>
                    <a:pt x="6587" y="3764"/>
                    <a:pt x="5629" y="3344"/>
                    <a:pt x="4822" y="2588"/>
                  </a:cubicBezTo>
                  <a:cubicBezTo>
                    <a:pt x="4369" y="2168"/>
                    <a:pt x="3932" y="1748"/>
                    <a:pt x="3462" y="1395"/>
                  </a:cubicBezTo>
                  <a:cubicBezTo>
                    <a:pt x="2537" y="690"/>
                    <a:pt x="1546" y="102"/>
                    <a:pt x="33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" name="Google Shape;2066;p35"/>
            <p:cNvSpPr/>
            <p:nvPr/>
          </p:nvSpPr>
          <p:spPr>
            <a:xfrm>
              <a:off x="6001488" y="3204033"/>
              <a:ext cx="132838" cy="486706"/>
            </a:xfrm>
            <a:custGeom>
              <a:avLst/>
              <a:gdLst/>
              <a:ahLst/>
              <a:cxnLst/>
              <a:rect l="l" t="t" r="r" b="b"/>
              <a:pathLst>
                <a:path w="1211" h="4437" extrusionOk="0">
                  <a:moveTo>
                    <a:pt x="337" y="1"/>
                  </a:moveTo>
                  <a:cubicBezTo>
                    <a:pt x="270" y="135"/>
                    <a:pt x="202" y="253"/>
                    <a:pt x="169" y="387"/>
                  </a:cubicBezTo>
                  <a:cubicBezTo>
                    <a:pt x="1" y="1143"/>
                    <a:pt x="102" y="1883"/>
                    <a:pt x="236" y="2639"/>
                  </a:cubicBezTo>
                  <a:cubicBezTo>
                    <a:pt x="337" y="3210"/>
                    <a:pt x="555" y="3731"/>
                    <a:pt x="891" y="4218"/>
                  </a:cubicBezTo>
                  <a:cubicBezTo>
                    <a:pt x="958" y="4302"/>
                    <a:pt x="1042" y="4352"/>
                    <a:pt x="1126" y="4436"/>
                  </a:cubicBezTo>
                  <a:cubicBezTo>
                    <a:pt x="1160" y="4420"/>
                    <a:pt x="1177" y="4386"/>
                    <a:pt x="1210" y="4369"/>
                  </a:cubicBezTo>
                  <a:cubicBezTo>
                    <a:pt x="874" y="3697"/>
                    <a:pt x="471" y="3059"/>
                    <a:pt x="354" y="2303"/>
                  </a:cubicBezTo>
                  <a:cubicBezTo>
                    <a:pt x="236" y="1530"/>
                    <a:pt x="219" y="790"/>
                    <a:pt x="454" y="34"/>
                  </a:cubicBezTo>
                  <a:cubicBezTo>
                    <a:pt x="404" y="34"/>
                    <a:pt x="370" y="17"/>
                    <a:pt x="33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" name="Google Shape;2067;p35"/>
            <p:cNvSpPr/>
            <p:nvPr/>
          </p:nvSpPr>
          <p:spPr>
            <a:xfrm>
              <a:off x="7757872" y="3526635"/>
              <a:ext cx="160480" cy="282019"/>
            </a:xfrm>
            <a:custGeom>
              <a:avLst/>
              <a:gdLst/>
              <a:ahLst/>
              <a:cxnLst/>
              <a:rect l="l" t="t" r="r" b="b"/>
              <a:pathLst>
                <a:path w="1463" h="2571" extrusionOk="0">
                  <a:moveTo>
                    <a:pt x="1362" y="0"/>
                  </a:moveTo>
                  <a:cubicBezTo>
                    <a:pt x="908" y="891"/>
                    <a:pt x="455" y="1731"/>
                    <a:pt x="1" y="2571"/>
                  </a:cubicBezTo>
                  <a:cubicBezTo>
                    <a:pt x="404" y="2335"/>
                    <a:pt x="1463" y="386"/>
                    <a:pt x="136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" name="Google Shape;2068;p35"/>
            <p:cNvSpPr/>
            <p:nvPr/>
          </p:nvSpPr>
          <p:spPr>
            <a:xfrm>
              <a:off x="7422435" y="3963974"/>
              <a:ext cx="101575" cy="61976"/>
            </a:xfrm>
            <a:custGeom>
              <a:avLst/>
              <a:gdLst/>
              <a:ahLst/>
              <a:cxnLst/>
              <a:rect l="l" t="t" r="r" b="b"/>
              <a:pathLst>
                <a:path w="926" h="565" extrusionOk="0">
                  <a:moveTo>
                    <a:pt x="99" y="1"/>
                  </a:moveTo>
                  <a:cubicBezTo>
                    <a:pt x="72" y="1"/>
                    <a:pt x="44" y="9"/>
                    <a:pt x="35" y="29"/>
                  </a:cubicBezTo>
                  <a:cubicBezTo>
                    <a:pt x="1" y="62"/>
                    <a:pt x="1" y="129"/>
                    <a:pt x="18" y="180"/>
                  </a:cubicBezTo>
                  <a:cubicBezTo>
                    <a:pt x="73" y="372"/>
                    <a:pt x="475" y="564"/>
                    <a:pt x="758" y="564"/>
                  </a:cubicBezTo>
                  <a:cubicBezTo>
                    <a:pt x="821" y="564"/>
                    <a:pt x="879" y="554"/>
                    <a:pt x="925" y="533"/>
                  </a:cubicBezTo>
                  <a:cubicBezTo>
                    <a:pt x="908" y="499"/>
                    <a:pt x="891" y="449"/>
                    <a:pt x="875" y="449"/>
                  </a:cubicBezTo>
                  <a:cubicBezTo>
                    <a:pt x="639" y="298"/>
                    <a:pt x="404" y="146"/>
                    <a:pt x="152" y="12"/>
                  </a:cubicBezTo>
                  <a:cubicBezTo>
                    <a:pt x="138" y="5"/>
                    <a:pt x="119" y="1"/>
                    <a:pt x="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" name="Google Shape;2069;p35"/>
            <p:cNvSpPr/>
            <p:nvPr/>
          </p:nvSpPr>
          <p:spPr>
            <a:xfrm>
              <a:off x="6749805" y="1782653"/>
              <a:ext cx="147536" cy="39270"/>
            </a:xfrm>
            <a:custGeom>
              <a:avLst/>
              <a:gdLst/>
              <a:ahLst/>
              <a:cxnLst/>
              <a:rect l="l" t="t" r="r" b="b"/>
              <a:pathLst>
                <a:path w="1345" h="358" extrusionOk="0">
                  <a:moveTo>
                    <a:pt x="889" y="0"/>
                  </a:moveTo>
                  <a:cubicBezTo>
                    <a:pt x="494" y="0"/>
                    <a:pt x="59" y="146"/>
                    <a:pt x="0" y="357"/>
                  </a:cubicBezTo>
                  <a:cubicBezTo>
                    <a:pt x="437" y="273"/>
                    <a:pt x="857" y="189"/>
                    <a:pt x="1344" y="88"/>
                  </a:cubicBezTo>
                  <a:cubicBezTo>
                    <a:pt x="1223" y="28"/>
                    <a:pt x="1060" y="0"/>
                    <a:pt x="8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" name="Google Shape;2070;p35"/>
            <p:cNvSpPr/>
            <p:nvPr/>
          </p:nvSpPr>
          <p:spPr>
            <a:xfrm>
              <a:off x="6246649" y="3729344"/>
              <a:ext cx="60879" cy="110680"/>
            </a:xfrm>
            <a:custGeom>
              <a:avLst/>
              <a:gdLst/>
              <a:ahLst/>
              <a:cxnLst/>
              <a:rect l="l" t="t" r="r" b="b"/>
              <a:pathLst>
                <a:path w="555" h="1009" extrusionOk="0">
                  <a:moveTo>
                    <a:pt x="84" y="0"/>
                  </a:moveTo>
                  <a:cubicBezTo>
                    <a:pt x="51" y="118"/>
                    <a:pt x="0" y="202"/>
                    <a:pt x="17" y="252"/>
                  </a:cubicBezTo>
                  <a:cubicBezTo>
                    <a:pt x="101" y="487"/>
                    <a:pt x="202" y="706"/>
                    <a:pt x="336" y="924"/>
                  </a:cubicBezTo>
                  <a:cubicBezTo>
                    <a:pt x="353" y="975"/>
                    <a:pt x="471" y="992"/>
                    <a:pt x="538" y="1008"/>
                  </a:cubicBezTo>
                  <a:cubicBezTo>
                    <a:pt x="538" y="941"/>
                    <a:pt x="555" y="840"/>
                    <a:pt x="521" y="790"/>
                  </a:cubicBezTo>
                  <a:cubicBezTo>
                    <a:pt x="420" y="571"/>
                    <a:pt x="320" y="370"/>
                    <a:pt x="219" y="168"/>
                  </a:cubicBezTo>
                  <a:cubicBezTo>
                    <a:pt x="185" y="135"/>
                    <a:pt x="152" y="101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" name="Google Shape;2071;p35"/>
            <p:cNvSpPr/>
            <p:nvPr/>
          </p:nvSpPr>
          <p:spPr>
            <a:xfrm>
              <a:off x="6375646" y="3805360"/>
              <a:ext cx="77553" cy="92251"/>
            </a:xfrm>
            <a:custGeom>
              <a:avLst/>
              <a:gdLst/>
              <a:ahLst/>
              <a:cxnLst/>
              <a:rect l="l" t="t" r="r" b="b"/>
              <a:pathLst>
                <a:path w="707" h="841" extrusionOk="0">
                  <a:moveTo>
                    <a:pt x="112" y="0"/>
                  </a:moveTo>
                  <a:cubicBezTo>
                    <a:pt x="89" y="0"/>
                    <a:pt x="68" y="5"/>
                    <a:pt x="68" y="13"/>
                  </a:cubicBezTo>
                  <a:cubicBezTo>
                    <a:pt x="34" y="47"/>
                    <a:pt x="0" y="131"/>
                    <a:pt x="17" y="147"/>
                  </a:cubicBezTo>
                  <a:cubicBezTo>
                    <a:pt x="185" y="383"/>
                    <a:pt x="353" y="618"/>
                    <a:pt x="538" y="836"/>
                  </a:cubicBezTo>
                  <a:cubicBezTo>
                    <a:pt x="541" y="839"/>
                    <a:pt x="548" y="841"/>
                    <a:pt x="556" y="841"/>
                  </a:cubicBezTo>
                  <a:cubicBezTo>
                    <a:pt x="592" y="841"/>
                    <a:pt x="665" y="816"/>
                    <a:pt x="706" y="803"/>
                  </a:cubicBezTo>
                  <a:cubicBezTo>
                    <a:pt x="689" y="735"/>
                    <a:pt x="706" y="719"/>
                    <a:pt x="689" y="702"/>
                  </a:cubicBezTo>
                  <a:cubicBezTo>
                    <a:pt x="521" y="483"/>
                    <a:pt x="337" y="248"/>
                    <a:pt x="168" y="13"/>
                  </a:cubicBezTo>
                  <a:cubicBezTo>
                    <a:pt x="160" y="5"/>
                    <a:pt x="135" y="0"/>
                    <a:pt x="11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" name="Google Shape;2072;p35"/>
            <p:cNvSpPr/>
            <p:nvPr/>
          </p:nvSpPr>
          <p:spPr>
            <a:xfrm>
              <a:off x="6300069" y="3769820"/>
              <a:ext cx="70203" cy="101466"/>
            </a:xfrm>
            <a:custGeom>
              <a:avLst/>
              <a:gdLst/>
              <a:ahLst/>
              <a:cxnLst/>
              <a:rect l="l" t="t" r="r" b="b"/>
              <a:pathLst>
                <a:path w="640" h="925" extrusionOk="0">
                  <a:moveTo>
                    <a:pt x="68" y="1"/>
                  </a:moveTo>
                  <a:cubicBezTo>
                    <a:pt x="51" y="68"/>
                    <a:pt x="1" y="152"/>
                    <a:pt x="34" y="186"/>
                  </a:cubicBezTo>
                  <a:cubicBezTo>
                    <a:pt x="152" y="421"/>
                    <a:pt x="303" y="623"/>
                    <a:pt x="437" y="841"/>
                  </a:cubicBezTo>
                  <a:cubicBezTo>
                    <a:pt x="471" y="875"/>
                    <a:pt x="538" y="891"/>
                    <a:pt x="639" y="925"/>
                  </a:cubicBezTo>
                  <a:cubicBezTo>
                    <a:pt x="622" y="807"/>
                    <a:pt x="622" y="707"/>
                    <a:pt x="589" y="656"/>
                  </a:cubicBezTo>
                  <a:cubicBezTo>
                    <a:pt x="471" y="455"/>
                    <a:pt x="353" y="270"/>
                    <a:pt x="219" y="85"/>
                  </a:cubicBezTo>
                  <a:cubicBezTo>
                    <a:pt x="185" y="51"/>
                    <a:pt x="118" y="34"/>
                    <a:pt x="6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" name="Google Shape;2073;p35"/>
            <p:cNvSpPr/>
            <p:nvPr/>
          </p:nvSpPr>
          <p:spPr>
            <a:xfrm>
              <a:off x="7341373" y="3968910"/>
              <a:ext cx="83037" cy="79637"/>
            </a:xfrm>
            <a:custGeom>
              <a:avLst/>
              <a:gdLst/>
              <a:ahLst/>
              <a:cxnLst/>
              <a:rect l="l" t="t" r="r" b="b"/>
              <a:pathLst>
                <a:path w="757" h="726" extrusionOk="0">
                  <a:moveTo>
                    <a:pt x="118" y="0"/>
                  </a:moveTo>
                  <a:cubicBezTo>
                    <a:pt x="85" y="0"/>
                    <a:pt x="68" y="17"/>
                    <a:pt x="34" y="17"/>
                  </a:cubicBezTo>
                  <a:cubicBezTo>
                    <a:pt x="34" y="84"/>
                    <a:pt x="1" y="202"/>
                    <a:pt x="34" y="236"/>
                  </a:cubicBezTo>
                  <a:cubicBezTo>
                    <a:pt x="202" y="404"/>
                    <a:pt x="387" y="572"/>
                    <a:pt x="589" y="723"/>
                  </a:cubicBezTo>
                  <a:cubicBezTo>
                    <a:pt x="591" y="725"/>
                    <a:pt x="593" y="726"/>
                    <a:pt x="596" y="726"/>
                  </a:cubicBezTo>
                  <a:cubicBezTo>
                    <a:pt x="624" y="726"/>
                    <a:pt x="697" y="669"/>
                    <a:pt x="757" y="639"/>
                  </a:cubicBezTo>
                  <a:cubicBezTo>
                    <a:pt x="538" y="421"/>
                    <a:pt x="337" y="219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4" name="Google Shape;2074;p35"/>
            <p:cNvSpPr/>
            <p:nvPr/>
          </p:nvSpPr>
          <p:spPr>
            <a:xfrm>
              <a:off x="7925591" y="3347838"/>
              <a:ext cx="75688" cy="114300"/>
            </a:xfrm>
            <a:custGeom>
              <a:avLst/>
              <a:gdLst/>
              <a:ahLst/>
              <a:cxnLst/>
              <a:rect l="l" t="t" r="r" b="b"/>
              <a:pathLst>
                <a:path w="690" h="1042" extrusionOk="0">
                  <a:moveTo>
                    <a:pt x="623" y="0"/>
                  </a:moveTo>
                  <a:cubicBezTo>
                    <a:pt x="303" y="101"/>
                    <a:pt x="1" y="756"/>
                    <a:pt x="169" y="1042"/>
                  </a:cubicBezTo>
                  <a:cubicBezTo>
                    <a:pt x="354" y="689"/>
                    <a:pt x="522" y="353"/>
                    <a:pt x="690" y="34"/>
                  </a:cubicBezTo>
                  <a:cubicBezTo>
                    <a:pt x="656" y="17"/>
                    <a:pt x="639" y="0"/>
                    <a:pt x="62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5" name="Google Shape;2075;p35"/>
            <p:cNvSpPr/>
            <p:nvPr/>
          </p:nvSpPr>
          <p:spPr>
            <a:xfrm>
              <a:off x="6064122" y="3023481"/>
              <a:ext cx="73933" cy="88522"/>
            </a:xfrm>
            <a:custGeom>
              <a:avLst/>
              <a:gdLst/>
              <a:ahLst/>
              <a:cxnLst/>
              <a:rect l="l" t="t" r="r" b="b"/>
              <a:pathLst>
                <a:path w="674" h="807" extrusionOk="0">
                  <a:moveTo>
                    <a:pt x="555" y="0"/>
                  </a:moveTo>
                  <a:cubicBezTo>
                    <a:pt x="371" y="235"/>
                    <a:pt x="186" y="471"/>
                    <a:pt x="18" y="723"/>
                  </a:cubicBezTo>
                  <a:cubicBezTo>
                    <a:pt x="1" y="723"/>
                    <a:pt x="51" y="790"/>
                    <a:pt x="68" y="807"/>
                  </a:cubicBezTo>
                  <a:cubicBezTo>
                    <a:pt x="102" y="807"/>
                    <a:pt x="135" y="807"/>
                    <a:pt x="135" y="790"/>
                  </a:cubicBezTo>
                  <a:cubicBezTo>
                    <a:pt x="320" y="555"/>
                    <a:pt x="488" y="319"/>
                    <a:pt x="673" y="84"/>
                  </a:cubicBezTo>
                  <a:cubicBezTo>
                    <a:pt x="673" y="84"/>
                    <a:pt x="589" y="34"/>
                    <a:pt x="55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6" name="Google Shape;2076;p35"/>
            <p:cNvSpPr/>
            <p:nvPr/>
          </p:nvSpPr>
          <p:spPr>
            <a:xfrm>
              <a:off x="6458573" y="3836183"/>
              <a:ext cx="75688" cy="75688"/>
            </a:xfrm>
            <a:custGeom>
              <a:avLst/>
              <a:gdLst/>
              <a:ahLst/>
              <a:cxnLst/>
              <a:rect l="l" t="t" r="r" b="b"/>
              <a:pathLst>
                <a:path w="690" h="690" extrusionOk="0">
                  <a:moveTo>
                    <a:pt x="135" y="1"/>
                  </a:moveTo>
                  <a:cubicBezTo>
                    <a:pt x="135" y="1"/>
                    <a:pt x="1" y="68"/>
                    <a:pt x="1" y="118"/>
                  </a:cubicBezTo>
                  <a:cubicBezTo>
                    <a:pt x="1" y="320"/>
                    <a:pt x="421" y="690"/>
                    <a:pt x="622" y="690"/>
                  </a:cubicBezTo>
                  <a:cubicBezTo>
                    <a:pt x="639" y="673"/>
                    <a:pt x="673" y="656"/>
                    <a:pt x="689" y="639"/>
                  </a:cubicBezTo>
                  <a:cubicBezTo>
                    <a:pt x="505" y="421"/>
                    <a:pt x="320" y="202"/>
                    <a:pt x="13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7" name="Google Shape;2077;p35"/>
            <p:cNvSpPr/>
            <p:nvPr/>
          </p:nvSpPr>
          <p:spPr>
            <a:xfrm>
              <a:off x="7501742" y="3935783"/>
              <a:ext cx="92251" cy="38063"/>
            </a:xfrm>
            <a:custGeom>
              <a:avLst/>
              <a:gdLst/>
              <a:ahLst/>
              <a:cxnLst/>
              <a:rect l="l" t="t" r="r" b="b"/>
              <a:pathLst>
                <a:path w="841" h="347" extrusionOk="0">
                  <a:moveTo>
                    <a:pt x="68" y="0"/>
                  </a:moveTo>
                  <a:cubicBezTo>
                    <a:pt x="68" y="0"/>
                    <a:pt x="0" y="134"/>
                    <a:pt x="17" y="151"/>
                  </a:cubicBezTo>
                  <a:cubicBezTo>
                    <a:pt x="88" y="269"/>
                    <a:pt x="367" y="346"/>
                    <a:pt x="584" y="346"/>
                  </a:cubicBezTo>
                  <a:cubicBezTo>
                    <a:pt x="676" y="346"/>
                    <a:pt x="757" y="332"/>
                    <a:pt x="807" y="302"/>
                  </a:cubicBezTo>
                  <a:cubicBezTo>
                    <a:pt x="824" y="269"/>
                    <a:pt x="824" y="235"/>
                    <a:pt x="841" y="218"/>
                  </a:cubicBezTo>
                  <a:cubicBezTo>
                    <a:pt x="589" y="134"/>
                    <a:pt x="320" y="67"/>
                    <a:pt x="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8" name="Google Shape;2078;p35"/>
            <p:cNvSpPr/>
            <p:nvPr/>
          </p:nvSpPr>
          <p:spPr>
            <a:xfrm>
              <a:off x="7601233" y="3882254"/>
              <a:ext cx="66474" cy="32688"/>
            </a:xfrm>
            <a:custGeom>
              <a:avLst/>
              <a:gdLst/>
              <a:ahLst/>
              <a:cxnLst/>
              <a:rect l="l" t="t" r="r" b="b"/>
              <a:pathLst>
                <a:path w="606" h="298" extrusionOk="0">
                  <a:moveTo>
                    <a:pt x="152" y="1"/>
                  </a:moveTo>
                  <a:cubicBezTo>
                    <a:pt x="118" y="18"/>
                    <a:pt x="68" y="51"/>
                    <a:pt x="1" y="85"/>
                  </a:cubicBezTo>
                  <a:cubicBezTo>
                    <a:pt x="51" y="152"/>
                    <a:pt x="102" y="236"/>
                    <a:pt x="169" y="270"/>
                  </a:cubicBezTo>
                  <a:cubicBezTo>
                    <a:pt x="228" y="289"/>
                    <a:pt x="287" y="297"/>
                    <a:pt x="346" y="297"/>
                  </a:cubicBezTo>
                  <a:cubicBezTo>
                    <a:pt x="388" y="297"/>
                    <a:pt x="429" y="293"/>
                    <a:pt x="471" y="286"/>
                  </a:cubicBezTo>
                  <a:cubicBezTo>
                    <a:pt x="522" y="286"/>
                    <a:pt x="555" y="219"/>
                    <a:pt x="606" y="186"/>
                  </a:cubicBezTo>
                  <a:cubicBezTo>
                    <a:pt x="572" y="135"/>
                    <a:pt x="538" y="85"/>
                    <a:pt x="488" y="68"/>
                  </a:cubicBezTo>
                  <a:cubicBezTo>
                    <a:pt x="404" y="34"/>
                    <a:pt x="303" y="18"/>
                    <a:pt x="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9" name="Google Shape;2079;p35"/>
            <p:cNvSpPr/>
            <p:nvPr/>
          </p:nvSpPr>
          <p:spPr>
            <a:xfrm>
              <a:off x="5914941" y="1864154"/>
              <a:ext cx="523453" cy="1786013"/>
            </a:xfrm>
            <a:custGeom>
              <a:avLst/>
              <a:gdLst/>
              <a:ahLst/>
              <a:cxnLst/>
              <a:rect l="l" t="t" r="r" b="b"/>
              <a:pathLst>
                <a:path w="4772" h="16282" extrusionOk="0">
                  <a:moveTo>
                    <a:pt x="4301" y="1"/>
                  </a:moveTo>
                  <a:cubicBezTo>
                    <a:pt x="3747" y="488"/>
                    <a:pt x="3293" y="1076"/>
                    <a:pt x="2924" y="1815"/>
                  </a:cubicBezTo>
                  <a:cubicBezTo>
                    <a:pt x="2722" y="2202"/>
                    <a:pt x="2520" y="2605"/>
                    <a:pt x="2453" y="3042"/>
                  </a:cubicBezTo>
                  <a:cubicBezTo>
                    <a:pt x="2285" y="3983"/>
                    <a:pt x="2134" y="4924"/>
                    <a:pt x="2285" y="5881"/>
                  </a:cubicBezTo>
                  <a:cubicBezTo>
                    <a:pt x="2285" y="6049"/>
                    <a:pt x="2268" y="6217"/>
                    <a:pt x="2285" y="6385"/>
                  </a:cubicBezTo>
                  <a:cubicBezTo>
                    <a:pt x="2386" y="7562"/>
                    <a:pt x="2067" y="8637"/>
                    <a:pt x="1529" y="9679"/>
                  </a:cubicBezTo>
                  <a:cubicBezTo>
                    <a:pt x="1126" y="10452"/>
                    <a:pt x="756" y="11258"/>
                    <a:pt x="403" y="12048"/>
                  </a:cubicBezTo>
                  <a:cubicBezTo>
                    <a:pt x="134" y="12636"/>
                    <a:pt x="0" y="13257"/>
                    <a:pt x="67" y="13896"/>
                  </a:cubicBezTo>
                  <a:cubicBezTo>
                    <a:pt x="134" y="14736"/>
                    <a:pt x="353" y="15542"/>
                    <a:pt x="706" y="16282"/>
                  </a:cubicBezTo>
                  <a:cubicBezTo>
                    <a:pt x="689" y="16030"/>
                    <a:pt x="672" y="15778"/>
                    <a:pt x="672" y="15526"/>
                  </a:cubicBezTo>
                  <a:cubicBezTo>
                    <a:pt x="672" y="14988"/>
                    <a:pt x="722" y="14467"/>
                    <a:pt x="891" y="13963"/>
                  </a:cubicBezTo>
                  <a:cubicBezTo>
                    <a:pt x="941" y="13845"/>
                    <a:pt x="991" y="13711"/>
                    <a:pt x="1059" y="13593"/>
                  </a:cubicBezTo>
                  <a:cubicBezTo>
                    <a:pt x="1143" y="13442"/>
                    <a:pt x="1227" y="13291"/>
                    <a:pt x="1344" y="13157"/>
                  </a:cubicBezTo>
                  <a:cubicBezTo>
                    <a:pt x="1798" y="12569"/>
                    <a:pt x="2436" y="12165"/>
                    <a:pt x="2940" y="11628"/>
                  </a:cubicBezTo>
                  <a:cubicBezTo>
                    <a:pt x="3512" y="11023"/>
                    <a:pt x="3948" y="10317"/>
                    <a:pt x="4217" y="9527"/>
                  </a:cubicBezTo>
                  <a:cubicBezTo>
                    <a:pt x="4772" y="7864"/>
                    <a:pt x="4217" y="6419"/>
                    <a:pt x="3713" y="4840"/>
                  </a:cubicBezTo>
                  <a:cubicBezTo>
                    <a:pt x="3461" y="4000"/>
                    <a:pt x="3444" y="3025"/>
                    <a:pt x="3646" y="2185"/>
                  </a:cubicBezTo>
                  <a:cubicBezTo>
                    <a:pt x="3797" y="1547"/>
                    <a:pt x="4251" y="908"/>
                    <a:pt x="4301" y="253"/>
                  </a:cubicBezTo>
                  <a:cubicBezTo>
                    <a:pt x="4318" y="186"/>
                    <a:pt x="4318" y="102"/>
                    <a:pt x="4301" y="34"/>
                  </a:cubicBezTo>
                  <a:cubicBezTo>
                    <a:pt x="4301" y="18"/>
                    <a:pt x="4301" y="1"/>
                    <a:pt x="4301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" name="Google Shape;2080;p35"/>
            <p:cNvSpPr/>
            <p:nvPr/>
          </p:nvSpPr>
          <p:spPr>
            <a:xfrm>
              <a:off x="6248513" y="3775085"/>
              <a:ext cx="1078277" cy="365386"/>
            </a:xfrm>
            <a:custGeom>
              <a:avLst/>
              <a:gdLst/>
              <a:ahLst/>
              <a:cxnLst/>
              <a:rect l="l" t="t" r="r" b="b"/>
              <a:pathLst>
                <a:path w="9830" h="3331" extrusionOk="0">
                  <a:moveTo>
                    <a:pt x="3979" y="1"/>
                  </a:moveTo>
                  <a:cubicBezTo>
                    <a:pt x="3127" y="1"/>
                    <a:pt x="2363" y="293"/>
                    <a:pt x="1613" y="675"/>
                  </a:cubicBezTo>
                  <a:cubicBezTo>
                    <a:pt x="1563" y="709"/>
                    <a:pt x="1496" y="743"/>
                    <a:pt x="1428" y="776"/>
                  </a:cubicBezTo>
                  <a:cubicBezTo>
                    <a:pt x="1428" y="776"/>
                    <a:pt x="1412" y="793"/>
                    <a:pt x="1395" y="793"/>
                  </a:cubicBezTo>
                  <a:cubicBezTo>
                    <a:pt x="1092" y="961"/>
                    <a:pt x="790" y="1146"/>
                    <a:pt x="471" y="1263"/>
                  </a:cubicBezTo>
                  <a:cubicBezTo>
                    <a:pt x="319" y="1314"/>
                    <a:pt x="168" y="1347"/>
                    <a:pt x="0" y="1347"/>
                  </a:cubicBezTo>
                  <a:cubicBezTo>
                    <a:pt x="269" y="1482"/>
                    <a:pt x="571" y="1583"/>
                    <a:pt x="907" y="1650"/>
                  </a:cubicBezTo>
                  <a:cubicBezTo>
                    <a:pt x="1462" y="1751"/>
                    <a:pt x="2033" y="1835"/>
                    <a:pt x="2604" y="1902"/>
                  </a:cubicBezTo>
                  <a:cubicBezTo>
                    <a:pt x="3781" y="2036"/>
                    <a:pt x="4940" y="2221"/>
                    <a:pt x="6066" y="2591"/>
                  </a:cubicBezTo>
                  <a:cubicBezTo>
                    <a:pt x="6906" y="2843"/>
                    <a:pt x="7763" y="3044"/>
                    <a:pt x="8636" y="3196"/>
                  </a:cubicBezTo>
                  <a:cubicBezTo>
                    <a:pt x="9040" y="3280"/>
                    <a:pt x="9426" y="3330"/>
                    <a:pt x="9829" y="3330"/>
                  </a:cubicBezTo>
                  <a:cubicBezTo>
                    <a:pt x="9796" y="3229"/>
                    <a:pt x="9728" y="3145"/>
                    <a:pt x="9644" y="3061"/>
                  </a:cubicBezTo>
                  <a:cubicBezTo>
                    <a:pt x="9611" y="3011"/>
                    <a:pt x="9560" y="2977"/>
                    <a:pt x="9510" y="2944"/>
                  </a:cubicBezTo>
                  <a:cubicBezTo>
                    <a:pt x="9510" y="2944"/>
                    <a:pt x="9510" y="2927"/>
                    <a:pt x="9527" y="2927"/>
                  </a:cubicBezTo>
                  <a:cubicBezTo>
                    <a:pt x="9006" y="2675"/>
                    <a:pt x="8485" y="2490"/>
                    <a:pt x="8015" y="2188"/>
                  </a:cubicBezTo>
                  <a:cubicBezTo>
                    <a:pt x="7595" y="1885"/>
                    <a:pt x="7275" y="1515"/>
                    <a:pt x="6906" y="1163"/>
                  </a:cubicBezTo>
                  <a:cubicBezTo>
                    <a:pt x="6116" y="440"/>
                    <a:pt x="5192" y="54"/>
                    <a:pt x="4117" y="3"/>
                  </a:cubicBezTo>
                  <a:cubicBezTo>
                    <a:pt x="4070" y="2"/>
                    <a:pt x="4024" y="1"/>
                    <a:pt x="3979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" name="Google Shape;2081;p35"/>
            <p:cNvSpPr/>
            <p:nvPr/>
          </p:nvSpPr>
          <p:spPr>
            <a:xfrm>
              <a:off x="7698968" y="2958982"/>
              <a:ext cx="600896" cy="1046905"/>
            </a:xfrm>
            <a:custGeom>
              <a:avLst/>
              <a:gdLst/>
              <a:ahLst/>
              <a:cxnLst/>
              <a:rect l="l" t="t" r="r" b="b"/>
              <a:pathLst>
                <a:path w="5478" h="9544" extrusionOk="0">
                  <a:moveTo>
                    <a:pt x="5478" y="0"/>
                  </a:moveTo>
                  <a:lnTo>
                    <a:pt x="5478" y="0"/>
                  </a:lnTo>
                  <a:cubicBezTo>
                    <a:pt x="5326" y="336"/>
                    <a:pt x="5108" y="655"/>
                    <a:pt x="4806" y="941"/>
                  </a:cubicBezTo>
                  <a:cubicBezTo>
                    <a:pt x="4705" y="1025"/>
                    <a:pt x="4604" y="1109"/>
                    <a:pt x="4503" y="1176"/>
                  </a:cubicBezTo>
                  <a:cubicBezTo>
                    <a:pt x="3529" y="1899"/>
                    <a:pt x="2689" y="2420"/>
                    <a:pt x="2168" y="3579"/>
                  </a:cubicBezTo>
                  <a:cubicBezTo>
                    <a:pt x="1798" y="4369"/>
                    <a:pt x="1596" y="5242"/>
                    <a:pt x="1412" y="6116"/>
                  </a:cubicBezTo>
                  <a:cubicBezTo>
                    <a:pt x="1361" y="6334"/>
                    <a:pt x="1311" y="6553"/>
                    <a:pt x="1277" y="6771"/>
                  </a:cubicBezTo>
                  <a:cubicBezTo>
                    <a:pt x="1244" y="6889"/>
                    <a:pt x="1210" y="7006"/>
                    <a:pt x="1193" y="7124"/>
                  </a:cubicBezTo>
                  <a:cubicBezTo>
                    <a:pt x="1109" y="7494"/>
                    <a:pt x="1025" y="7863"/>
                    <a:pt x="908" y="8199"/>
                  </a:cubicBezTo>
                  <a:cubicBezTo>
                    <a:pt x="807" y="8451"/>
                    <a:pt x="689" y="8703"/>
                    <a:pt x="521" y="8955"/>
                  </a:cubicBezTo>
                  <a:cubicBezTo>
                    <a:pt x="370" y="9191"/>
                    <a:pt x="185" y="9375"/>
                    <a:pt x="0" y="9544"/>
                  </a:cubicBezTo>
                  <a:cubicBezTo>
                    <a:pt x="67" y="9493"/>
                    <a:pt x="135" y="9426"/>
                    <a:pt x="219" y="9375"/>
                  </a:cubicBezTo>
                  <a:cubicBezTo>
                    <a:pt x="1109" y="8603"/>
                    <a:pt x="1697" y="7594"/>
                    <a:pt x="2218" y="6553"/>
                  </a:cubicBezTo>
                  <a:cubicBezTo>
                    <a:pt x="2672" y="5662"/>
                    <a:pt x="3025" y="4721"/>
                    <a:pt x="3478" y="3814"/>
                  </a:cubicBezTo>
                  <a:cubicBezTo>
                    <a:pt x="3898" y="3008"/>
                    <a:pt x="4369" y="2235"/>
                    <a:pt x="4839" y="1462"/>
                  </a:cubicBezTo>
                  <a:cubicBezTo>
                    <a:pt x="5125" y="991"/>
                    <a:pt x="5343" y="504"/>
                    <a:pt x="5478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" name="Google Shape;2082;p35"/>
            <p:cNvSpPr/>
            <p:nvPr/>
          </p:nvSpPr>
          <p:spPr>
            <a:xfrm>
              <a:off x="7066814" y="1731428"/>
              <a:ext cx="1037691" cy="567768"/>
            </a:xfrm>
            <a:custGeom>
              <a:avLst/>
              <a:gdLst/>
              <a:ahLst/>
              <a:cxnLst/>
              <a:rect l="l" t="t" r="r" b="b"/>
              <a:pathLst>
                <a:path w="9460" h="5176" extrusionOk="0">
                  <a:moveTo>
                    <a:pt x="0" y="1"/>
                  </a:moveTo>
                  <a:lnTo>
                    <a:pt x="0" y="1"/>
                  </a:lnTo>
                  <a:cubicBezTo>
                    <a:pt x="101" y="51"/>
                    <a:pt x="185" y="119"/>
                    <a:pt x="286" y="186"/>
                  </a:cubicBezTo>
                  <a:cubicBezTo>
                    <a:pt x="387" y="270"/>
                    <a:pt x="487" y="371"/>
                    <a:pt x="588" y="455"/>
                  </a:cubicBezTo>
                  <a:cubicBezTo>
                    <a:pt x="773" y="639"/>
                    <a:pt x="941" y="841"/>
                    <a:pt x="1092" y="1060"/>
                  </a:cubicBezTo>
                  <a:cubicBezTo>
                    <a:pt x="1160" y="1144"/>
                    <a:pt x="1227" y="1244"/>
                    <a:pt x="1277" y="1345"/>
                  </a:cubicBezTo>
                  <a:cubicBezTo>
                    <a:pt x="1344" y="1446"/>
                    <a:pt x="1395" y="1530"/>
                    <a:pt x="1462" y="1631"/>
                  </a:cubicBezTo>
                  <a:cubicBezTo>
                    <a:pt x="2016" y="2572"/>
                    <a:pt x="2537" y="3496"/>
                    <a:pt x="3512" y="4067"/>
                  </a:cubicBezTo>
                  <a:cubicBezTo>
                    <a:pt x="4402" y="4571"/>
                    <a:pt x="5394" y="4638"/>
                    <a:pt x="6385" y="4672"/>
                  </a:cubicBezTo>
                  <a:lnTo>
                    <a:pt x="6855" y="4672"/>
                  </a:lnTo>
                  <a:cubicBezTo>
                    <a:pt x="6990" y="4672"/>
                    <a:pt x="7141" y="4689"/>
                    <a:pt x="7275" y="4689"/>
                  </a:cubicBezTo>
                  <a:cubicBezTo>
                    <a:pt x="7763" y="4706"/>
                    <a:pt x="8216" y="4756"/>
                    <a:pt x="8636" y="4874"/>
                  </a:cubicBezTo>
                  <a:cubicBezTo>
                    <a:pt x="8922" y="4941"/>
                    <a:pt x="9191" y="5058"/>
                    <a:pt x="9460" y="5176"/>
                  </a:cubicBezTo>
                  <a:cubicBezTo>
                    <a:pt x="9023" y="4790"/>
                    <a:pt x="8502" y="4453"/>
                    <a:pt x="7914" y="4185"/>
                  </a:cubicBezTo>
                  <a:cubicBezTo>
                    <a:pt x="7410" y="3949"/>
                    <a:pt x="6872" y="3748"/>
                    <a:pt x="6351" y="3563"/>
                  </a:cubicBezTo>
                  <a:cubicBezTo>
                    <a:pt x="5343" y="3227"/>
                    <a:pt x="4419" y="2740"/>
                    <a:pt x="3596" y="2068"/>
                  </a:cubicBezTo>
                  <a:cubicBezTo>
                    <a:pt x="3310" y="1832"/>
                    <a:pt x="3008" y="1597"/>
                    <a:pt x="2688" y="1379"/>
                  </a:cubicBezTo>
                  <a:cubicBezTo>
                    <a:pt x="1848" y="757"/>
                    <a:pt x="941" y="287"/>
                    <a:pt x="0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" name="Google Shape;2083;p35"/>
            <p:cNvSpPr/>
            <p:nvPr/>
          </p:nvSpPr>
          <p:spPr>
            <a:xfrm>
              <a:off x="6292719" y="1853404"/>
              <a:ext cx="1911282" cy="1824735"/>
            </a:xfrm>
            <a:custGeom>
              <a:avLst/>
              <a:gdLst/>
              <a:ahLst/>
              <a:cxnLst/>
              <a:rect l="l" t="t" r="r" b="b"/>
              <a:pathLst>
                <a:path w="17424" h="16635" extrusionOk="0">
                  <a:moveTo>
                    <a:pt x="5123" y="1"/>
                  </a:moveTo>
                  <a:cubicBezTo>
                    <a:pt x="4300" y="1"/>
                    <a:pt x="3543" y="362"/>
                    <a:pt x="2991" y="939"/>
                  </a:cubicBezTo>
                  <a:cubicBezTo>
                    <a:pt x="2487" y="1308"/>
                    <a:pt x="2101" y="1880"/>
                    <a:pt x="1899" y="2552"/>
                  </a:cubicBezTo>
                  <a:cubicBezTo>
                    <a:pt x="1479" y="4014"/>
                    <a:pt x="2117" y="5459"/>
                    <a:pt x="2403" y="6887"/>
                  </a:cubicBezTo>
                  <a:cubicBezTo>
                    <a:pt x="2621" y="8046"/>
                    <a:pt x="2722" y="9457"/>
                    <a:pt x="2285" y="10600"/>
                  </a:cubicBezTo>
                  <a:cubicBezTo>
                    <a:pt x="2185" y="10684"/>
                    <a:pt x="2101" y="10768"/>
                    <a:pt x="2000" y="10852"/>
                  </a:cubicBezTo>
                  <a:cubicBezTo>
                    <a:pt x="1345" y="11373"/>
                    <a:pt x="723" y="11826"/>
                    <a:pt x="370" y="12616"/>
                  </a:cubicBezTo>
                  <a:cubicBezTo>
                    <a:pt x="0" y="13490"/>
                    <a:pt x="68" y="14548"/>
                    <a:pt x="773" y="15254"/>
                  </a:cubicBezTo>
                  <a:cubicBezTo>
                    <a:pt x="1205" y="15686"/>
                    <a:pt x="1681" y="15857"/>
                    <a:pt x="2167" y="15857"/>
                  </a:cubicBezTo>
                  <a:cubicBezTo>
                    <a:pt x="3252" y="15857"/>
                    <a:pt x="4391" y="15009"/>
                    <a:pt x="5226" y="14313"/>
                  </a:cubicBezTo>
                  <a:cubicBezTo>
                    <a:pt x="5360" y="14246"/>
                    <a:pt x="5511" y="14179"/>
                    <a:pt x="5679" y="14162"/>
                  </a:cubicBezTo>
                  <a:cubicBezTo>
                    <a:pt x="5706" y="14159"/>
                    <a:pt x="5734" y="14158"/>
                    <a:pt x="5761" y="14158"/>
                  </a:cubicBezTo>
                  <a:cubicBezTo>
                    <a:pt x="5890" y="14158"/>
                    <a:pt x="6025" y="14188"/>
                    <a:pt x="6150" y="14229"/>
                  </a:cubicBezTo>
                  <a:cubicBezTo>
                    <a:pt x="6419" y="14800"/>
                    <a:pt x="6889" y="15405"/>
                    <a:pt x="7276" y="15758"/>
                  </a:cubicBezTo>
                  <a:cubicBezTo>
                    <a:pt x="7895" y="16322"/>
                    <a:pt x="8734" y="16635"/>
                    <a:pt x="9549" y="16635"/>
                  </a:cubicBezTo>
                  <a:cubicBezTo>
                    <a:pt x="10482" y="16635"/>
                    <a:pt x="11385" y="16227"/>
                    <a:pt x="11896" y="15321"/>
                  </a:cubicBezTo>
                  <a:cubicBezTo>
                    <a:pt x="12299" y="14616"/>
                    <a:pt x="12316" y="13826"/>
                    <a:pt x="12266" y="13053"/>
                  </a:cubicBezTo>
                  <a:cubicBezTo>
                    <a:pt x="12249" y="12885"/>
                    <a:pt x="12232" y="12700"/>
                    <a:pt x="12215" y="12532"/>
                  </a:cubicBezTo>
                  <a:cubicBezTo>
                    <a:pt x="12215" y="12448"/>
                    <a:pt x="12249" y="12364"/>
                    <a:pt x="12249" y="12330"/>
                  </a:cubicBezTo>
                  <a:cubicBezTo>
                    <a:pt x="12417" y="12112"/>
                    <a:pt x="12703" y="11961"/>
                    <a:pt x="12921" y="11826"/>
                  </a:cubicBezTo>
                  <a:cubicBezTo>
                    <a:pt x="14366" y="10986"/>
                    <a:pt x="16181" y="10902"/>
                    <a:pt x="16819" y="9071"/>
                  </a:cubicBezTo>
                  <a:cubicBezTo>
                    <a:pt x="17424" y="7357"/>
                    <a:pt x="16147" y="5391"/>
                    <a:pt x="14416" y="5055"/>
                  </a:cubicBezTo>
                  <a:cubicBezTo>
                    <a:pt x="14217" y="5015"/>
                    <a:pt x="14004" y="4999"/>
                    <a:pt x="13782" y="4999"/>
                  </a:cubicBezTo>
                  <a:cubicBezTo>
                    <a:pt x="12995" y="4999"/>
                    <a:pt x="12088" y="5197"/>
                    <a:pt x="11254" y="5197"/>
                  </a:cubicBezTo>
                  <a:cubicBezTo>
                    <a:pt x="10472" y="5197"/>
                    <a:pt x="9755" y="5023"/>
                    <a:pt x="9258" y="4350"/>
                  </a:cubicBezTo>
                  <a:cubicBezTo>
                    <a:pt x="8754" y="3661"/>
                    <a:pt x="8687" y="2669"/>
                    <a:pt x="8217" y="1930"/>
                  </a:cubicBezTo>
                  <a:cubicBezTo>
                    <a:pt x="7712" y="1090"/>
                    <a:pt x="6940" y="418"/>
                    <a:pt x="5982" y="132"/>
                  </a:cubicBezTo>
                  <a:cubicBezTo>
                    <a:pt x="5692" y="43"/>
                    <a:pt x="5404" y="1"/>
                    <a:pt x="5123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" name="Google Shape;2084;p35"/>
            <p:cNvSpPr/>
            <p:nvPr/>
          </p:nvSpPr>
          <p:spPr>
            <a:xfrm>
              <a:off x="6502779" y="1110575"/>
              <a:ext cx="1284719" cy="2932739"/>
            </a:xfrm>
            <a:custGeom>
              <a:avLst/>
              <a:gdLst/>
              <a:ahLst/>
              <a:cxnLst/>
              <a:rect l="l" t="t" r="r" b="b"/>
              <a:pathLst>
                <a:path w="11712" h="26736" extrusionOk="0">
                  <a:moveTo>
                    <a:pt x="8200" y="200"/>
                  </a:moveTo>
                  <a:cubicBezTo>
                    <a:pt x="8234" y="200"/>
                    <a:pt x="8251" y="200"/>
                    <a:pt x="8267" y="217"/>
                  </a:cubicBezTo>
                  <a:lnTo>
                    <a:pt x="8351" y="217"/>
                  </a:lnTo>
                  <a:cubicBezTo>
                    <a:pt x="8385" y="217"/>
                    <a:pt x="8419" y="234"/>
                    <a:pt x="8452" y="234"/>
                  </a:cubicBezTo>
                  <a:cubicBezTo>
                    <a:pt x="8486" y="251"/>
                    <a:pt x="8536" y="251"/>
                    <a:pt x="8570" y="268"/>
                  </a:cubicBezTo>
                  <a:cubicBezTo>
                    <a:pt x="8603" y="268"/>
                    <a:pt x="8637" y="284"/>
                    <a:pt x="8671" y="284"/>
                  </a:cubicBezTo>
                  <a:cubicBezTo>
                    <a:pt x="8704" y="301"/>
                    <a:pt x="8738" y="301"/>
                    <a:pt x="8755" y="318"/>
                  </a:cubicBezTo>
                  <a:cubicBezTo>
                    <a:pt x="8771" y="318"/>
                    <a:pt x="8788" y="335"/>
                    <a:pt x="8805" y="335"/>
                  </a:cubicBezTo>
                  <a:cubicBezTo>
                    <a:pt x="8822" y="335"/>
                    <a:pt x="8839" y="352"/>
                    <a:pt x="8855" y="352"/>
                  </a:cubicBezTo>
                  <a:cubicBezTo>
                    <a:pt x="8889" y="368"/>
                    <a:pt x="8906" y="385"/>
                    <a:pt x="8939" y="385"/>
                  </a:cubicBezTo>
                  <a:lnTo>
                    <a:pt x="8183" y="385"/>
                  </a:lnTo>
                  <a:cubicBezTo>
                    <a:pt x="7982" y="402"/>
                    <a:pt x="7780" y="419"/>
                    <a:pt x="7578" y="419"/>
                  </a:cubicBezTo>
                  <a:lnTo>
                    <a:pt x="7511" y="419"/>
                  </a:lnTo>
                  <a:cubicBezTo>
                    <a:pt x="7478" y="419"/>
                    <a:pt x="7461" y="402"/>
                    <a:pt x="7444" y="402"/>
                  </a:cubicBezTo>
                  <a:cubicBezTo>
                    <a:pt x="7410" y="385"/>
                    <a:pt x="7360" y="385"/>
                    <a:pt x="7310" y="368"/>
                  </a:cubicBezTo>
                  <a:cubicBezTo>
                    <a:pt x="7293" y="352"/>
                    <a:pt x="7293" y="352"/>
                    <a:pt x="7276" y="352"/>
                  </a:cubicBezTo>
                  <a:cubicBezTo>
                    <a:pt x="7276" y="352"/>
                    <a:pt x="7276" y="335"/>
                    <a:pt x="7276" y="335"/>
                  </a:cubicBezTo>
                  <a:cubicBezTo>
                    <a:pt x="7276" y="318"/>
                    <a:pt x="7293" y="301"/>
                    <a:pt x="7293" y="284"/>
                  </a:cubicBezTo>
                  <a:cubicBezTo>
                    <a:pt x="7545" y="234"/>
                    <a:pt x="7797" y="200"/>
                    <a:pt x="8049" y="200"/>
                  </a:cubicBezTo>
                  <a:close/>
                  <a:moveTo>
                    <a:pt x="7713" y="486"/>
                  </a:moveTo>
                  <a:cubicBezTo>
                    <a:pt x="7814" y="503"/>
                    <a:pt x="7915" y="520"/>
                    <a:pt x="8015" y="520"/>
                  </a:cubicBezTo>
                  <a:lnTo>
                    <a:pt x="8049" y="520"/>
                  </a:lnTo>
                  <a:cubicBezTo>
                    <a:pt x="8217" y="536"/>
                    <a:pt x="8385" y="553"/>
                    <a:pt x="8536" y="570"/>
                  </a:cubicBezTo>
                  <a:cubicBezTo>
                    <a:pt x="8603" y="570"/>
                    <a:pt x="8671" y="570"/>
                    <a:pt x="8721" y="587"/>
                  </a:cubicBezTo>
                  <a:cubicBezTo>
                    <a:pt x="8771" y="587"/>
                    <a:pt x="8822" y="604"/>
                    <a:pt x="8872" y="604"/>
                  </a:cubicBezTo>
                  <a:cubicBezTo>
                    <a:pt x="8889" y="604"/>
                    <a:pt x="8923" y="620"/>
                    <a:pt x="8939" y="620"/>
                  </a:cubicBezTo>
                  <a:cubicBezTo>
                    <a:pt x="8990" y="620"/>
                    <a:pt x="9040" y="637"/>
                    <a:pt x="9091" y="654"/>
                  </a:cubicBezTo>
                  <a:lnTo>
                    <a:pt x="9124" y="654"/>
                  </a:lnTo>
                  <a:cubicBezTo>
                    <a:pt x="9175" y="671"/>
                    <a:pt x="9225" y="688"/>
                    <a:pt x="9275" y="704"/>
                  </a:cubicBezTo>
                  <a:cubicBezTo>
                    <a:pt x="9780" y="856"/>
                    <a:pt x="10216" y="1175"/>
                    <a:pt x="10687" y="1427"/>
                  </a:cubicBezTo>
                  <a:cubicBezTo>
                    <a:pt x="10670" y="1461"/>
                    <a:pt x="10653" y="1477"/>
                    <a:pt x="10653" y="1511"/>
                  </a:cubicBezTo>
                  <a:cubicBezTo>
                    <a:pt x="10603" y="1494"/>
                    <a:pt x="10552" y="1461"/>
                    <a:pt x="10485" y="1461"/>
                  </a:cubicBezTo>
                  <a:cubicBezTo>
                    <a:pt x="9561" y="1158"/>
                    <a:pt x="8620" y="856"/>
                    <a:pt x="7696" y="570"/>
                  </a:cubicBezTo>
                  <a:cubicBezTo>
                    <a:pt x="7696" y="553"/>
                    <a:pt x="7696" y="536"/>
                    <a:pt x="7696" y="520"/>
                  </a:cubicBezTo>
                  <a:cubicBezTo>
                    <a:pt x="7696" y="520"/>
                    <a:pt x="7713" y="503"/>
                    <a:pt x="7713" y="486"/>
                  </a:cubicBezTo>
                  <a:close/>
                  <a:moveTo>
                    <a:pt x="9964" y="553"/>
                  </a:moveTo>
                  <a:cubicBezTo>
                    <a:pt x="9998" y="570"/>
                    <a:pt x="10015" y="570"/>
                    <a:pt x="10048" y="570"/>
                  </a:cubicBezTo>
                  <a:cubicBezTo>
                    <a:pt x="10065" y="570"/>
                    <a:pt x="10065" y="587"/>
                    <a:pt x="10082" y="587"/>
                  </a:cubicBezTo>
                  <a:cubicBezTo>
                    <a:pt x="10116" y="587"/>
                    <a:pt x="10132" y="587"/>
                    <a:pt x="10166" y="604"/>
                  </a:cubicBezTo>
                  <a:cubicBezTo>
                    <a:pt x="10233" y="620"/>
                    <a:pt x="10284" y="637"/>
                    <a:pt x="10351" y="671"/>
                  </a:cubicBezTo>
                  <a:cubicBezTo>
                    <a:pt x="10384" y="671"/>
                    <a:pt x="10401" y="688"/>
                    <a:pt x="10435" y="704"/>
                  </a:cubicBezTo>
                  <a:cubicBezTo>
                    <a:pt x="10468" y="721"/>
                    <a:pt x="10519" y="738"/>
                    <a:pt x="10552" y="755"/>
                  </a:cubicBezTo>
                  <a:cubicBezTo>
                    <a:pt x="10636" y="805"/>
                    <a:pt x="10720" y="856"/>
                    <a:pt x="10804" y="906"/>
                  </a:cubicBezTo>
                  <a:cubicBezTo>
                    <a:pt x="10838" y="940"/>
                    <a:pt x="10872" y="956"/>
                    <a:pt x="10905" y="990"/>
                  </a:cubicBezTo>
                  <a:cubicBezTo>
                    <a:pt x="10939" y="1007"/>
                    <a:pt x="10956" y="1024"/>
                    <a:pt x="10989" y="1057"/>
                  </a:cubicBezTo>
                  <a:cubicBezTo>
                    <a:pt x="11023" y="1091"/>
                    <a:pt x="11056" y="1124"/>
                    <a:pt x="11090" y="1158"/>
                  </a:cubicBezTo>
                  <a:cubicBezTo>
                    <a:pt x="11107" y="1175"/>
                    <a:pt x="11140" y="1208"/>
                    <a:pt x="11157" y="1225"/>
                  </a:cubicBezTo>
                  <a:cubicBezTo>
                    <a:pt x="11191" y="1259"/>
                    <a:pt x="11208" y="1293"/>
                    <a:pt x="11241" y="1326"/>
                  </a:cubicBezTo>
                  <a:cubicBezTo>
                    <a:pt x="11258" y="1360"/>
                    <a:pt x="11275" y="1393"/>
                    <a:pt x="11308" y="1427"/>
                  </a:cubicBezTo>
                  <a:cubicBezTo>
                    <a:pt x="11325" y="1444"/>
                    <a:pt x="11325" y="1461"/>
                    <a:pt x="11342" y="1494"/>
                  </a:cubicBezTo>
                  <a:cubicBezTo>
                    <a:pt x="11359" y="1511"/>
                    <a:pt x="11376" y="1545"/>
                    <a:pt x="11376" y="1578"/>
                  </a:cubicBezTo>
                  <a:cubicBezTo>
                    <a:pt x="11392" y="1595"/>
                    <a:pt x="11392" y="1629"/>
                    <a:pt x="11409" y="1645"/>
                  </a:cubicBezTo>
                  <a:cubicBezTo>
                    <a:pt x="11409" y="1679"/>
                    <a:pt x="11409" y="1696"/>
                    <a:pt x="11426" y="1729"/>
                  </a:cubicBezTo>
                  <a:cubicBezTo>
                    <a:pt x="11426" y="1746"/>
                    <a:pt x="11426" y="1780"/>
                    <a:pt x="11426" y="1797"/>
                  </a:cubicBezTo>
                  <a:cubicBezTo>
                    <a:pt x="11292" y="1729"/>
                    <a:pt x="11174" y="1679"/>
                    <a:pt x="11056" y="1595"/>
                  </a:cubicBezTo>
                  <a:cubicBezTo>
                    <a:pt x="10788" y="1410"/>
                    <a:pt x="10519" y="1192"/>
                    <a:pt x="10250" y="1007"/>
                  </a:cubicBezTo>
                  <a:cubicBezTo>
                    <a:pt x="10015" y="856"/>
                    <a:pt x="9763" y="738"/>
                    <a:pt x="9511" y="620"/>
                  </a:cubicBezTo>
                  <a:cubicBezTo>
                    <a:pt x="9611" y="570"/>
                    <a:pt x="9729" y="553"/>
                    <a:pt x="9847" y="553"/>
                  </a:cubicBezTo>
                  <a:close/>
                  <a:moveTo>
                    <a:pt x="5680" y="5103"/>
                  </a:moveTo>
                  <a:cubicBezTo>
                    <a:pt x="5906" y="5103"/>
                    <a:pt x="5932" y="5208"/>
                    <a:pt x="6049" y="5678"/>
                  </a:cubicBezTo>
                  <a:lnTo>
                    <a:pt x="5999" y="5728"/>
                  </a:lnTo>
                  <a:lnTo>
                    <a:pt x="5982" y="5728"/>
                  </a:lnTo>
                  <a:cubicBezTo>
                    <a:pt x="5982" y="5728"/>
                    <a:pt x="5982" y="5728"/>
                    <a:pt x="5982" y="5711"/>
                  </a:cubicBezTo>
                  <a:cubicBezTo>
                    <a:pt x="5881" y="5627"/>
                    <a:pt x="5797" y="5527"/>
                    <a:pt x="5713" y="5426"/>
                  </a:cubicBezTo>
                  <a:cubicBezTo>
                    <a:pt x="5680" y="5392"/>
                    <a:pt x="5646" y="5359"/>
                    <a:pt x="5629" y="5325"/>
                  </a:cubicBezTo>
                  <a:lnTo>
                    <a:pt x="5613" y="5325"/>
                  </a:lnTo>
                  <a:cubicBezTo>
                    <a:pt x="5613" y="5308"/>
                    <a:pt x="5596" y="5308"/>
                    <a:pt x="5596" y="5308"/>
                  </a:cubicBezTo>
                  <a:cubicBezTo>
                    <a:pt x="5579" y="5291"/>
                    <a:pt x="5579" y="5275"/>
                    <a:pt x="5562" y="5258"/>
                  </a:cubicBezTo>
                  <a:cubicBezTo>
                    <a:pt x="5512" y="5207"/>
                    <a:pt x="5478" y="5174"/>
                    <a:pt x="5428" y="5123"/>
                  </a:cubicBezTo>
                  <a:cubicBezTo>
                    <a:pt x="5533" y="5112"/>
                    <a:pt x="5615" y="5103"/>
                    <a:pt x="5680" y="5103"/>
                  </a:cubicBezTo>
                  <a:close/>
                  <a:moveTo>
                    <a:pt x="7073" y="539"/>
                  </a:moveTo>
                  <a:cubicBezTo>
                    <a:pt x="7162" y="539"/>
                    <a:pt x="7266" y="573"/>
                    <a:pt x="7394" y="637"/>
                  </a:cubicBezTo>
                  <a:cubicBezTo>
                    <a:pt x="7444" y="671"/>
                    <a:pt x="7494" y="688"/>
                    <a:pt x="7545" y="721"/>
                  </a:cubicBezTo>
                  <a:cubicBezTo>
                    <a:pt x="7595" y="738"/>
                    <a:pt x="7662" y="755"/>
                    <a:pt x="7713" y="788"/>
                  </a:cubicBezTo>
                  <a:cubicBezTo>
                    <a:pt x="7814" y="839"/>
                    <a:pt x="7931" y="872"/>
                    <a:pt x="8032" y="923"/>
                  </a:cubicBezTo>
                  <a:cubicBezTo>
                    <a:pt x="8116" y="956"/>
                    <a:pt x="8200" y="990"/>
                    <a:pt x="8267" y="1024"/>
                  </a:cubicBezTo>
                  <a:cubicBezTo>
                    <a:pt x="8200" y="1141"/>
                    <a:pt x="8133" y="1309"/>
                    <a:pt x="8032" y="1427"/>
                  </a:cubicBezTo>
                  <a:cubicBezTo>
                    <a:pt x="7444" y="2065"/>
                    <a:pt x="7007" y="2788"/>
                    <a:pt x="6873" y="3645"/>
                  </a:cubicBezTo>
                  <a:cubicBezTo>
                    <a:pt x="6839" y="3830"/>
                    <a:pt x="6822" y="4014"/>
                    <a:pt x="6789" y="4199"/>
                  </a:cubicBezTo>
                  <a:cubicBezTo>
                    <a:pt x="6789" y="4233"/>
                    <a:pt x="6789" y="4250"/>
                    <a:pt x="6789" y="4283"/>
                  </a:cubicBezTo>
                  <a:cubicBezTo>
                    <a:pt x="6772" y="4384"/>
                    <a:pt x="6772" y="4485"/>
                    <a:pt x="6755" y="4602"/>
                  </a:cubicBezTo>
                  <a:cubicBezTo>
                    <a:pt x="6738" y="4888"/>
                    <a:pt x="6738" y="5174"/>
                    <a:pt x="6755" y="5459"/>
                  </a:cubicBezTo>
                  <a:cubicBezTo>
                    <a:pt x="6755" y="5527"/>
                    <a:pt x="6755" y="5594"/>
                    <a:pt x="6755" y="5661"/>
                  </a:cubicBezTo>
                  <a:lnTo>
                    <a:pt x="6755" y="5678"/>
                  </a:lnTo>
                  <a:cubicBezTo>
                    <a:pt x="6772" y="5728"/>
                    <a:pt x="6772" y="5779"/>
                    <a:pt x="6772" y="5829"/>
                  </a:cubicBezTo>
                  <a:cubicBezTo>
                    <a:pt x="6772" y="5879"/>
                    <a:pt x="6772" y="5913"/>
                    <a:pt x="6789" y="5963"/>
                  </a:cubicBezTo>
                  <a:cubicBezTo>
                    <a:pt x="6789" y="5997"/>
                    <a:pt x="6789" y="6031"/>
                    <a:pt x="6789" y="6081"/>
                  </a:cubicBezTo>
                  <a:cubicBezTo>
                    <a:pt x="6806" y="6165"/>
                    <a:pt x="6822" y="6249"/>
                    <a:pt x="6822" y="6333"/>
                  </a:cubicBezTo>
                  <a:cubicBezTo>
                    <a:pt x="6839" y="6367"/>
                    <a:pt x="6839" y="6400"/>
                    <a:pt x="6839" y="6501"/>
                  </a:cubicBezTo>
                  <a:cubicBezTo>
                    <a:pt x="6554" y="6148"/>
                    <a:pt x="6318" y="5829"/>
                    <a:pt x="6234" y="5443"/>
                  </a:cubicBezTo>
                  <a:cubicBezTo>
                    <a:pt x="6201" y="5342"/>
                    <a:pt x="6184" y="5258"/>
                    <a:pt x="6167" y="5174"/>
                  </a:cubicBezTo>
                  <a:cubicBezTo>
                    <a:pt x="6167" y="5157"/>
                    <a:pt x="6167" y="5140"/>
                    <a:pt x="6150" y="5107"/>
                  </a:cubicBezTo>
                  <a:cubicBezTo>
                    <a:pt x="6134" y="5023"/>
                    <a:pt x="6117" y="4939"/>
                    <a:pt x="6100" y="4855"/>
                  </a:cubicBezTo>
                  <a:cubicBezTo>
                    <a:pt x="6100" y="4804"/>
                    <a:pt x="6100" y="4770"/>
                    <a:pt x="6083" y="4720"/>
                  </a:cubicBezTo>
                  <a:cubicBezTo>
                    <a:pt x="6066" y="4653"/>
                    <a:pt x="6066" y="4569"/>
                    <a:pt x="6049" y="4502"/>
                  </a:cubicBezTo>
                  <a:cubicBezTo>
                    <a:pt x="6033" y="4418"/>
                    <a:pt x="6033" y="4334"/>
                    <a:pt x="6016" y="4250"/>
                  </a:cubicBezTo>
                  <a:cubicBezTo>
                    <a:pt x="6016" y="4166"/>
                    <a:pt x="6016" y="4082"/>
                    <a:pt x="6016" y="4014"/>
                  </a:cubicBezTo>
                  <a:cubicBezTo>
                    <a:pt x="5999" y="3947"/>
                    <a:pt x="5999" y="3897"/>
                    <a:pt x="5999" y="3830"/>
                  </a:cubicBezTo>
                  <a:cubicBezTo>
                    <a:pt x="5999" y="3746"/>
                    <a:pt x="5999" y="3662"/>
                    <a:pt x="5999" y="3578"/>
                  </a:cubicBezTo>
                  <a:cubicBezTo>
                    <a:pt x="5999" y="3561"/>
                    <a:pt x="5999" y="3544"/>
                    <a:pt x="5999" y="3510"/>
                  </a:cubicBezTo>
                  <a:cubicBezTo>
                    <a:pt x="5999" y="3494"/>
                    <a:pt x="6016" y="3460"/>
                    <a:pt x="6016" y="3426"/>
                  </a:cubicBezTo>
                  <a:cubicBezTo>
                    <a:pt x="6016" y="3393"/>
                    <a:pt x="6016" y="3376"/>
                    <a:pt x="6016" y="3342"/>
                  </a:cubicBezTo>
                  <a:cubicBezTo>
                    <a:pt x="6016" y="3309"/>
                    <a:pt x="6016" y="3275"/>
                    <a:pt x="6033" y="3225"/>
                  </a:cubicBezTo>
                  <a:cubicBezTo>
                    <a:pt x="6033" y="3208"/>
                    <a:pt x="6033" y="3208"/>
                    <a:pt x="6033" y="3191"/>
                  </a:cubicBezTo>
                  <a:cubicBezTo>
                    <a:pt x="6033" y="3174"/>
                    <a:pt x="6033" y="3158"/>
                    <a:pt x="6049" y="3141"/>
                  </a:cubicBezTo>
                  <a:cubicBezTo>
                    <a:pt x="6049" y="3124"/>
                    <a:pt x="6049" y="3124"/>
                    <a:pt x="6049" y="3124"/>
                  </a:cubicBezTo>
                  <a:cubicBezTo>
                    <a:pt x="6049" y="3124"/>
                    <a:pt x="6049" y="3124"/>
                    <a:pt x="6049" y="3107"/>
                  </a:cubicBezTo>
                  <a:cubicBezTo>
                    <a:pt x="6049" y="3057"/>
                    <a:pt x="6049" y="3006"/>
                    <a:pt x="6066" y="2956"/>
                  </a:cubicBezTo>
                  <a:cubicBezTo>
                    <a:pt x="6184" y="2317"/>
                    <a:pt x="6402" y="1713"/>
                    <a:pt x="6570" y="1091"/>
                  </a:cubicBezTo>
                  <a:cubicBezTo>
                    <a:pt x="6604" y="990"/>
                    <a:pt x="6654" y="906"/>
                    <a:pt x="6705" y="839"/>
                  </a:cubicBezTo>
                  <a:cubicBezTo>
                    <a:pt x="6819" y="631"/>
                    <a:pt x="6927" y="539"/>
                    <a:pt x="7073" y="539"/>
                  </a:cubicBezTo>
                  <a:close/>
                  <a:moveTo>
                    <a:pt x="8553" y="1074"/>
                  </a:moveTo>
                  <a:cubicBezTo>
                    <a:pt x="8620" y="1108"/>
                    <a:pt x="8721" y="1124"/>
                    <a:pt x="8822" y="1158"/>
                  </a:cubicBezTo>
                  <a:cubicBezTo>
                    <a:pt x="9578" y="1410"/>
                    <a:pt x="10334" y="1662"/>
                    <a:pt x="11073" y="1931"/>
                  </a:cubicBezTo>
                  <a:cubicBezTo>
                    <a:pt x="11443" y="2049"/>
                    <a:pt x="11477" y="2233"/>
                    <a:pt x="11308" y="2603"/>
                  </a:cubicBezTo>
                  <a:cubicBezTo>
                    <a:pt x="10972" y="3292"/>
                    <a:pt x="10653" y="3998"/>
                    <a:pt x="10334" y="4703"/>
                  </a:cubicBezTo>
                  <a:cubicBezTo>
                    <a:pt x="10300" y="4804"/>
                    <a:pt x="10250" y="4888"/>
                    <a:pt x="10216" y="4989"/>
                  </a:cubicBezTo>
                  <a:cubicBezTo>
                    <a:pt x="10216" y="5006"/>
                    <a:pt x="10216" y="5023"/>
                    <a:pt x="10216" y="5039"/>
                  </a:cubicBezTo>
                  <a:cubicBezTo>
                    <a:pt x="9981" y="5896"/>
                    <a:pt x="9343" y="6299"/>
                    <a:pt x="8553" y="6501"/>
                  </a:cubicBezTo>
                  <a:cubicBezTo>
                    <a:pt x="8183" y="6602"/>
                    <a:pt x="7814" y="6652"/>
                    <a:pt x="7394" y="6736"/>
                  </a:cubicBezTo>
                  <a:cubicBezTo>
                    <a:pt x="7730" y="5947"/>
                    <a:pt x="7494" y="5174"/>
                    <a:pt x="7595" y="4418"/>
                  </a:cubicBezTo>
                  <a:cubicBezTo>
                    <a:pt x="7578" y="4418"/>
                    <a:pt x="7578" y="4418"/>
                    <a:pt x="7562" y="4401"/>
                  </a:cubicBezTo>
                  <a:cubicBezTo>
                    <a:pt x="7545" y="4401"/>
                    <a:pt x="7528" y="4401"/>
                    <a:pt x="7511" y="4384"/>
                  </a:cubicBezTo>
                  <a:cubicBezTo>
                    <a:pt x="7478" y="4451"/>
                    <a:pt x="7427" y="4518"/>
                    <a:pt x="7410" y="4586"/>
                  </a:cubicBezTo>
                  <a:cubicBezTo>
                    <a:pt x="7410" y="4855"/>
                    <a:pt x="7394" y="5123"/>
                    <a:pt x="7410" y="5392"/>
                  </a:cubicBezTo>
                  <a:cubicBezTo>
                    <a:pt x="7410" y="5409"/>
                    <a:pt x="7410" y="5426"/>
                    <a:pt x="7410" y="5459"/>
                  </a:cubicBezTo>
                  <a:cubicBezTo>
                    <a:pt x="7444" y="5896"/>
                    <a:pt x="7410" y="6316"/>
                    <a:pt x="7192" y="6770"/>
                  </a:cubicBezTo>
                  <a:cubicBezTo>
                    <a:pt x="7142" y="6669"/>
                    <a:pt x="7091" y="6602"/>
                    <a:pt x="7091" y="6535"/>
                  </a:cubicBezTo>
                  <a:cubicBezTo>
                    <a:pt x="7041" y="5947"/>
                    <a:pt x="6974" y="5375"/>
                    <a:pt x="6974" y="4787"/>
                  </a:cubicBezTo>
                  <a:cubicBezTo>
                    <a:pt x="6974" y="4770"/>
                    <a:pt x="6974" y="4737"/>
                    <a:pt x="6974" y="4720"/>
                  </a:cubicBezTo>
                  <a:cubicBezTo>
                    <a:pt x="6990" y="4300"/>
                    <a:pt x="7058" y="3880"/>
                    <a:pt x="7125" y="3477"/>
                  </a:cubicBezTo>
                  <a:cubicBezTo>
                    <a:pt x="7276" y="2721"/>
                    <a:pt x="7696" y="2099"/>
                    <a:pt x="8217" y="1528"/>
                  </a:cubicBezTo>
                  <a:cubicBezTo>
                    <a:pt x="8335" y="1410"/>
                    <a:pt x="8435" y="1242"/>
                    <a:pt x="8553" y="1074"/>
                  </a:cubicBezTo>
                  <a:close/>
                  <a:moveTo>
                    <a:pt x="10569" y="5375"/>
                  </a:moveTo>
                  <a:cubicBezTo>
                    <a:pt x="10603" y="5459"/>
                    <a:pt x="10687" y="5560"/>
                    <a:pt x="10687" y="5644"/>
                  </a:cubicBezTo>
                  <a:cubicBezTo>
                    <a:pt x="10670" y="5711"/>
                    <a:pt x="10653" y="5779"/>
                    <a:pt x="10620" y="5829"/>
                  </a:cubicBezTo>
                  <a:cubicBezTo>
                    <a:pt x="10620" y="5846"/>
                    <a:pt x="10620" y="5846"/>
                    <a:pt x="10620" y="5863"/>
                  </a:cubicBezTo>
                  <a:cubicBezTo>
                    <a:pt x="10603" y="5896"/>
                    <a:pt x="10586" y="5930"/>
                    <a:pt x="10569" y="5963"/>
                  </a:cubicBezTo>
                  <a:cubicBezTo>
                    <a:pt x="10552" y="5980"/>
                    <a:pt x="10552" y="5997"/>
                    <a:pt x="10536" y="6014"/>
                  </a:cubicBezTo>
                  <a:cubicBezTo>
                    <a:pt x="10536" y="6031"/>
                    <a:pt x="10536" y="6031"/>
                    <a:pt x="10519" y="6031"/>
                  </a:cubicBezTo>
                  <a:cubicBezTo>
                    <a:pt x="10519" y="6047"/>
                    <a:pt x="10502" y="6081"/>
                    <a:pt x="10468" y="6098"/>
                  </a:cubicBezTo>
                  <a:cubicBezTo>
                    <a:pt x="10468" y="6115"/>
                    <a:pt x="10452" y="6115"/>
                    <a:pt x="10452" y="6131"/>
                  </a:cubicBezTo>
                  <a:cubicBezTo>
                    <a:pt x="10418" y="6165"/>
                    <a:pt x="10384" y="6199"/>
                    <a:pt x="10334" y="6215"/>
                  </a:cubicBezTo>
                  <a:cubicBezTo>
                    <a:pt x="10317" y="6232"/>
                    <a:pt x="10300" y="6249"/>
                    <a:pt x="10284" y="6266"/>
                  </a:cubicBezTo>
                  <a:cubicBezTo>
                    <a:pt x="10267" y="6283"/>
                    <a:pt x="10233" y="6299"/>
                    <a:pt x="10216" y="6299"/>
                  </a:cubicBezTo>
                  <a:cubicBezTo>
                    <a:pt x="10166" y="6333"/>
                    <a:pt x="10116" y="6350"/>
                    <a:pt x="10065" y="6383"/>
                  </a:cubicBezTo>
                  <a:cubicBezTo>
                    <a:pt x="9998" y="6400"/>
                    <a:pt x="9948" y="6434"/>
                    <a:pt x="9897" y="6451"/>
                  </a:cubicBezTo>
                  <a:cubicBezTo>
                    <a:pt x="9847" y="6484"/>
                    <a:pt x="9796" y="6501"/>
                    <a:pt x="9746" y="6518"/>
                  </a:cubicBezTo>
                  <a:cubicBezTo>
                    <a:pt x="9679" y="6551"/>
                    <a:pt x="9628" y="6568"/>
                    <a:pt x="9578" y="6585"/>
                  </a:cubicBezTo>
                  <a:cubicBezTo>
                    <a:pt x="9527" y="6602"/>
                    <a:pt x="9460" y="6636"/>
                    <a:pt x="9410" y="6652"/>
                  </a:cubicBezTo>
                  <a:cubicBezTo>
                    <a:pt x="9359" y="6669"/>
                    <a:pt x="9292" y="6686"/>
                    <a:pt x="9242" y="6703"/>
                  </a:cubicBezTo>
                  <a:cubicBezTo>
                    <a:pt x="9191" y="6720"/>
                    <a:pt x="9141" y="6736"/>
                    <a:pt x="9091" y="6736"/>
                  </a:cubicBezTo>
                  <a:cubicBezTo>
                    <a:pt x="9023" y="6753"/>
                    <a:pt x="8956" y="6770"/>
                    <a:pt x="8889" y="6787"/>
                  </a:cubicBezTo>
                  <a:cubicBezTo>
                    <a:pt x="8839" y="6804"/>
                    <a:pt x="8771" y="6820"/>
                    <a:pt x="8704" y="6820"/>
                  </a:cubicBezTo>
                  <a:cubicBezTo>
                    <a:pt x="8687" y="6837"/>
                    <a:pt x="8687" y="6837"/>
                    <a:pt x="8671" y="6837"/>
                  </a:cubicBezTo>
                  <a:cubicBezTo>
                    <a:pt x="8603" y="6837"/>
                    <a:pt x="8553" y="6854"/>
                    <a:pt x="8503" y="6854"/>
                  </a:cubicBezTo>
                  <a:cubicBezTo>
                    <a:pt x="8435" y="6871"/>
                    <a:pt x="8368" y="6871"/>
                    <a:pt x="8284" y="6888"/>
                  </a:cubicBezTo>
                  <a:cubicBezTo>
                    <a:pt x="8234" y="6888"/>
                    <a:pt x="8167" y="6888"/>
                    <a:pt x="8099" y="6904"/>
                  </a:cubicBezTo>
                  <a:lnTo>
                    <a:pt x="7915" y="6904"/>
                  </a:lnTo>
                  <a:cubicBezTo>
                    <a:pt x="8049" y="6871"/>
                    <a:pt x="8183" y="6837"/>
                    <a:pt x="8301" y="6820"/>
                  </a:cubicBezTo>
                  <a:cubicBezTo>
                    <a:pt x="8402" y="6787"/>
                    <a:pt x="8486" y="6770"/>
                    <a:pt x="8587" y="6753"/>
                  </a:cubicBezTo>
                  <a:cubicBezTo>
                    <a:pt x="8637" y="6753"/>
                    <a:pt x="8687" y="6736"/>
                    <a:pt x="8738" y="6720"/>
                  </a:cubicBezTo>
                  <a:cubicBezTo>
                    <a:pt x="8755" y="6720"/>
                    <a:pt x="8788" y="6703"/>
                    <a:pt x="8805" y="6703"/>
                  </a:cubicBezTo>
                  <a:cubicBezTo>
                    <a:pt x="8855" y="6686"/>
                    <a:pt x="8889" y="6686"/>
                    <a:pt x="8939" y="6669"/>
                  </a:cubicBezTo>
                  <a:cubicBezTo>
                    <a:pt x="8990" y="6636"/>
                    <a:pt x="9040" y="6619"/>
                    <a:pt x="9091" y="6602"/>
                  </a:cubicBezTo>
                  <a:lnTo>
                    <a:pt x="9107" y="6602"/>
                  </a:lnTo>
                  <a:cubicBezTo>
                    <a:pt x="9141" y="6585"/>
                    <a:pt x="9191" y="6568"/>
                    <a:pt x="9225" y="6535"/>
                  </a:cubicBezTo>
                  <a:lnTo>
                    <a:pt x="9242" y="6535"/>
                  </a:lnTo>
                  <a:cubicBezTo>
                    <a:pt x="9242" y="6535"/>
                    <a:pt x="9259" y="6518"/>
                    <a:pt x="9275" y="6518"/>
                  </a:cubicBezTo>
                  <a:cubicBezTo>
                    <a:pt x="9494" y="6400"/>
                    <a:pt x="9679" y="6266"/>
                    <a:pt x="9864" y="6098"/>
                  </a:cubicBezTo>
                  <a:cubicBezTo>
                    <a:pt x="10048" y="5947"/>
                    <a:pt x="10149" y="5711"/>
                    <a:pt x="10317" y="5527"/>
                  </a:cubicBezTo>
                  <a:cubicBezTo>
                    <a:pt x="10317" y="5510"/>
                    <a:pt x="10317" y="5510"/>
                    <a:pt x="10317" y="5510"/>
                  </a:cubicBezTo>
                  <a:cubicBezTo>
                    <a:pt x="10334" y="5493"/>
                    <a:pt x="10351" y="5493"/>
                    <a:pt x="10368" y="5476"/>
                  </a:cubicBezTo>
                  <a:cubicBezTo>
                    <a:pt x="10384" y="5459"/>
                    <a:pt x="10401" y="5459"/>
                    <a:pt x="10435" y="5443"/>
                  </a:cubicBezTo>
                  <a:cubicBezTo>
                    <a:pt x="10452" y="5426"/>
                    <a:pt x="10468" y="5426"/>
                    <a:pt x="10502" y="5409"/>
                  </a:cubicBezTo>
                  <a:cubicBezTo>
                    <a:pt x="10519" y="5392"/>
                    <a:pt x="10552" y="5392"/>
                    <a:pt x="10569" y="5375"/>
                  </a:cubicBezTo>
                  <a:close/>
                  <a:moveTo>
                    <a:pt x="8875" y="7084"/>
                  </a:moveTo>
                  <a:cubicBezTo>
                    <a:pt x="9125" y="7084"/>
                    <a:pt x="9377" y="7145"/>
                    <a:pt x="9628" y="7341"/>
                  </a:cubicBezTo>
                  <a:cubicBezTo>
                    <a:pt x="9444" y="7379"/>
                    <a:pt x="9266" y="7396"/>
                    <a:pt x="9091" y="7396"/>
                  </a:cubicBezTo>
                  <a:cubicBezTo>
                    <a:pt x="8723" y="7396"/>
                    <a:pt x="8374" y="7321"/>
                    <a:pt x="8032" y="7207"/>
                  </a:cubicBezTo>
                  <a:cubicBezTo>
                    <a:pt x="8309" y="7162"/>
                    <a:pt x="8591" y="7084"/>
                    <a:pt x="8875" y="7084"/>
                  </a:cubicBezTo>
                  <a:close/>
                  <a:moveTo>
                    <a:pt x="8251" y="9021"/>
                  </a:moveTo>
                  <a:lnTo>
                    <a:pt x="8251" y="9021"/>
                  </a:lnTo>
                  <a:cubicBezTo>
                    <a:pt x="8083" y="9374"/>
                    <a:pt x="6755" y="10735"/>
                    <a:pt x="6268" y="11054"/>
                  </a:cubicBezTo>
                  <a:cubicBezTo>
                    <a:pt x="6486" y="9710"/>
                    <a:pt x="6923" y="9391"/>
                    <a:pt x="8251" y="9021"/>
                  </a:cubicBezTo>
                  <a:close/>
                  <a:moveTo>
                    <a:pt x="5680" y="7442"/>
                  </a:moveTo>
                  <a:cubicBezTo>
                    <a:pt x="5697" y="7442"/>
                    <a:pt x="5730" y="7459"/>
                    <a:pt x="5747" y="7459"/>
                  </a:cubicBezTo>
                  <a:cubicBezTo>
                    <a:pt x="5915" y="7963"/>
                    <a:pt x="6134" y="8467"/>
                    <a:pt x="6234" y="8988"/>
                  </a:cubicBezTo>
                  <a:cubicBezTo>
                    <a:pt x="6318" y="9324"/>
                    <a:pt x="6318" y="9693"/>
                    <a:pt x="6234" y="10029"/>
                  </a:cubicBezTo>
                  <a:cubicBezTo>
                    <a:pt x="6016" y="10920"/>
                    <a:pt x="5747" y="11810"/>
                    <a:pt x="5495" y="12701"/>
                  </a:cubicBezTo>
                  <a:cubicBezTo>
                    <a:pt x="5461" y="12785"/>
                    <a:pt x="5394" y="12886"/>
                    <a:pt x="5310" y="12919"/>
                  </a:cubicBezTo>
                  <a:cubicBezTo>
                    <a:pt x="5109" y="13054"/>
                    <a:pt x="4873" y="13155"/>
                    <a:pt x="4672" y="13255"/>
                  </a:cubicBezTo>
                  <a:cubicBezTo>
                    <a:pt x="4756" y="12819"/>
                    <a:pt x="4873" y="12382"/>
                    <a:pt x="4924" y="11928"/>
                  </a:cubicBezTo>
                  <a:cubicBezTo>
                    <a:pt x="5008" y="11071"/>
                    <a:pt x="5025" y="10181"/>
                    <a:pt x="5159" y="9324"/>
                  </a:cubicBezTo>
                  <a:cubicBezTo>
                    <a:pt x="5260" y="8685"/>
                    <a:pt x="5512" y="8064"/>
                    <a:pt x="5680" y="7442"/>
                  </a:cubicBezTo>
                  <a:close/>
                  <a:moveTo>
                    <a:pt x="5243" y="5174"/>
                  </a:moveTo>
                  <a:cubicBezTo>
                    <a:pt x="5545" y="5510"/>
                    <a:pt x="5797" y="5779"/>
                    <a:pt x="6066" y="6081"/>
                  </a:cubicBezTo>
                  <a:cubicBezTo>
                    <a:pt x="6335" y="6400"/>
                    <a:pt x="6705" y="6669"/>
                    <a:pt x="6806" y="7123"/>
                  </a:cubicBezTo>
                  <a:cubicBezTo>
                    <a:pt x="6839" y="7207"/>
                    <a:pt x="6873" y="7308"/>
                    <a:pt x="6856" y="7392"/>
                  </a:cubicBezTo>
                  <a:cubicBezTo>
                    <a:pt x="6738" y="7828"/>
                    <a:pt x="6621" y="8265"/>
                    <a:pt x="6470" y="8786"/>
                  </a:cubicBezTo>
                  <a:cubicBezTo>
                    <a:pt x="6318" y="8366"/>
                    <a:pt x="6184" y="7996"/>
                    <a:pt x="6066" y="7627"/>
                  </a:cubicBezTo>
                  <a:cubicBezTo>
                    <a:pt x="5999" y="7459"/>
                    <a:pt x="5982" y="7274"/>
                    <a:pt x="5932" y="7106"/>
                  </a:cubicBezTo>
                  <a:cubicBezTo>
                    <a:pt x="5898" y="7039"/>
                    <a:pt x="5831" y="6955"/>
                    <a:pt x="5764" y="6938"/>
                  </a:cubicBezTo>
                  <a:cubicBezTo>
                    <a:pt x="5713" y="6938"/>
                    <a:pt x="5613" y="7005"/>
                    <a:pt x="5596" y="7072"/>
                  </a:cubicBezTo>
                  <a:cubicBezTo>
                    <a:pt x="5310" y="7862"/>
                    <a:pt x="4974" y="8652"/>
                    <a:pt x="4907" y="9509"/>
                  </a:cubicBezTo>
                  <a:cubicBezTo>
                    <a:pt x="4823" y="10550"/>
                    <a:pt x="4756" y="11592"/>
                    <a:pt x="4621" y="12634"/>
                  </a:cubicBezTo>
                  <a:cubicBezTo>
                    <a:pt x="4571" y="13087"/>
                    <a:pt x="4336" y="13491"/>
                    <a:pt x="3949" y="13810"/>
                  </a:cubicBezTo>
                  <a:cubicBezTo>
                    <a:pt x="3932" y="13827"/>
                    <a:pt x="3899" y="13844"/>
                    <a:pt x="3882" y="13877"/>
                  </a:cubicBezTo>
                  <a:cubicBezTo>
                    <a:pt x="3664" y="14079"/>
                    <a:pt x="3496" y="14381"/>
                    <a:pt x="3328" y="14650"/>
                  </a:cubicBezTo>
                  <a:cubicBezTo>
                    <a:pt x="3176" y="14919"/>
                    <a:pt x="3076" y="15221"/>
                    <a:pt x="2924" y="15490"/>
                  </a:cubicBezTo>
                  <a:cubicBezTo>
                    <a:pt x="2941" y="15406"/>
                    <a:pt x="2975" y="15322"/>
                    <a:pt x="2992" y="15255"/>
                  </a:cubicBezTo>
                  <a:cubicBezTo>
                    <a:pt x="3109" y="14751"/>
                    <a:pt x="3244" y="14247"/>
                    <a:pt x="3361" y="13743"/>
                  </a:cubicBezTo>
                  <a:cubicBezTo>
                    <a:pt x="3378" y="13709"/>
                    <a:pt x="3395" y="13692"/>
                    <a:pt x="3428" y="13659"/>
                  </a:cubicBezTo>
                  <a:cubicBezTo>
                    <a:pt x="3563" y="13558"/>
                    <a:pt x="3714" y="13440"/>
                    <a:pt x="3865" y="13339"/>
                  </a:cubicBezTo>
                  <a:cubicBezTo>
                    <a:pt x="4000" y="13239"/>
                    <a:pt x="4134" y="13138"/>
                    <a:pt x="4268" y="13037"/>
                  </a:cubicBezTo>
                  <a:cubicBezTo>
                    <a:pt x="4319" y="12987"/>
                    <a:pt x="4319" y="12886"/>
                    <a:pt x="4353" y="12819"/>
                  </a:cubicBezTo>
                  <a:lnTo>
                    <a:pt x="4353" y="12819"/>
                  </a:lnTo>
                  <a:cubicBezTo>
                    <a:pt x="4285" y="12835"/>
                    <a:pt x="4184" y="12819"/>
                    <a:pt x="4134" y="12852"/>
                  </a:cubicBezTo>
                  <a:cubicBezTo>
                    <a:pt x="4050" y="12919"/>
                    <a:pt x="3966" y="12987"/>
                    <a:pt x="3882" y="13037"/>
                  </a:cubicBezTo>
                  <a:cubicBezTo>
                    <a:pt x="3748" y="13138"/>
                    <a:pt x="3613" y="13255"/>
                    <a:pt x="3462" y="13373"/>
                  </a:cubicBezTo>
                  <a:cubicBezTo>
                    <a:pt x="3529" y="13121"/>
                    <a:pt x="3563" y="12919"/>
                    <a:pt x="3613" y="12718"/>
                  </a:cubicBezTo>
                  <a:cubicBezTo>
                    <a:pt x="3697" y="12718"/>
                    <a:pt x="3798" y="12684"/>
                    <a:pt x="3916" y="12600"/>
                  </a:cubicBezTo>
                  <a:cubicBezTo>
                    <a:pt x="4184" y="12432"/>
                    <a:pt x="4487" y="12130"/>
                    <a:pt x="4537" y="11894"/>
                  </a:cubicBezTo>
                  <a:lnTo>
                    <a:pt x="4537" y="11894"/>
                  </a:lnTo>
                  <a:cubicBezTo>
                    <a:pt x="4319" y="11962"/>
                    <a:pt x="4151" y="12113"/>
                    <a:pt x="3983" y="12264"/>
                  </a:cubicBezTo>
                  <a:cubicBezTo>
                    <a:pt x="3882" y="12348"/>
                    <a:pt x="3798" y="12432"/>
                    <a:pt x="3680" y="12516"/>
                  </a:cubicBezTo>
                  <a:cubicBezTo>
                    <a:pt x="4151" y="10349"/>
                    <a:pt x="4605" y="8215"/>
                    <a:pt x="5058" y="6014"/>
                  </a:cubicBezTo>
                  <a:cubicBezTo>
                    <a:pt x="5125" y="5745"/>
                    <a:pt x="5176" y="5459"/>
                    <a:pt x="5243" y="5174"/>
                  </a:cubicBezTo>
                  <a:close/>
                  <a:moveTo>
                    <a:pt x="6604" y="12197"/>
                  </a:moveTo>
                  <a:lnTo>
                    <a:pt x="6604" y="12197"/>
                  </a:lnTo>
                  <a:cubicBezTo>
                    <a:pt x="6486" y="12600"/>
                    <a:pt x="6402" y="12953"/>
                    <a:pt x="6268" y="13306"/>
                  </a:cubicBezTo>
                  <a:cubicBezTo>
                    <a:pt x="6100" y="13793"/>
                    <a:pt x="5915" y="14280"/>
                    <a:pt x="5680" y="14734"/>
                  </a:cubicBezTo>
                  <a:cubicBezTo>
                    <a:pt x="5495" y="15070"/>
                    <a:pt x="5226" y="15372"/>
                    <a:pt x="4991" y="15675"/>
                  </a:cubicBezTo>
                  <a:cubicBezTo>
                    <a:pt x="4907" y="15759"/>
                    <a:pt x="4840" y="15843"/>
                    <a:pt x="4756" y="15927"/>
                  </a:cubicBezTo>
                  <a:cubicBezTo>
                    <a:pt x="4638" y="16028"/>
                    <a:pt x="4537" y="16129"/>
                    <a:pt x="4420" y="16213"/>
                  </a:cubicBezTo>
                  <a:cubicBezTo>
                    <a:pt x="3949" y="16666"/>
                    <a:pt x="3546" y="17170"/>
                    <a:pt x="3260" y="17758"/>
                  </a:cubicBezTo>
                  <a:cubicBezTo>
                    <a:pt x="3244" y="17809"/>
                    <a:pt x="3210" y="17876"/>
                    <a:pt x="3160" y="17910"/>
                  </a:cubicBezTo>
                  <a:cubicBezTo>
                    <a:pt x="3227" y="17254"/>
                    <a:pt x="3445" y="16649"/>
                    <a:pt x="3664" y="16028"/>
                  </a:cubicBezTo>
                  <a:cubicBezTo>
                    <a:pt x="3781" y="15675"/>
                    <a:pt x="4000" y="15406"/>
                    <a:pt x="4218" y="15154"/>
                  </a:cubicBezTo>
                  <a:cubicBezTo>
                    <a:pt x="4420" y="14919"/>
                    <a:pt x="4621" y="14700"/>
                    <a:pt x="4789" y="14448"/>
                  </a:cubicBezTo>
                  <a:lnTo>
                    <a:pt x="4789" y="14448"/>
                  </a:lnTo>
                  <a:cubicBezTo>
                    <a:pt x="4588" y="14633"/>
                    <a:pt x="4353" y="14818"/>
                    <a:pt x="4151" y="15020"/>
                  </a:cubicBezTo>
                  <a:cubicBezTo>
                    <a:pt x="3983" y="15188"/>
                    <a:pt x="3815" y="15372"/>
                    <a:pt x="3697" y="15608"/>
                  </a:cubicBezTo>
                  <a:cubicBezTo>
                    <a:pt x="3445" y="16078"/>
                    <a:pt x="3244" y="16565"/>
                    <a:pt x="3042" y="17019"/>
                  </a:cubicBezTo>
                  <a:cubicBezTo>
                    <a:pt x="3008" y="16549"/>
                    <a:pt x="2992" y="16045"/>
                    <a:pt x="3193" y="15541"/>
                  </a:cubicBezTo>
                  <a:cubicBezTo>
                    <a:pt x="3294" y="15255"/>
                    <a:pt x="3428" y="14952"/>
                    <a:pt x="3546" y="14667"/>
                  </a:cubicBezTo>
                  <a:cubicBezTo>
                    <a:pt x="3647" y="14465"/>
                    <a:pt x="3764" y="14280"/>
                    <a:pt x="3916" y="14112"/>
                  </a:cubicBezTo>
                  <a:cubicBezTo>
                    <a:pt x="4218" y="13776"/>
                    <a:pt x="4605" y="13541"/>
                    <a:pt x="5008" y="13339"/>
                  </a:cubicBezTo>
                  <a:cubicBezTo>
                    <a:pt x="5545" y="13071"/>
                    <a:pt x="6049" y="12751"/>
                    <a:pt x="6436" y="12298"/>
                  </a:cubicBezTo>
                  <a:cubicBezTo>
                    <a:pt x="6470" y="12281"/>
                    <a:pt x="6520" y="12247"/>
                    <a:pt x="6604" y="12197"/>
                  </a:cubicBezTo>
                  <a:close/>
                  <a:moveTo>
                    <a:pt x="7192" y="7123"/>
                  </a:moveTo>
                  <a:cubicBezTo>
                    <a:pt x="7802" y="7460"/>
                    <a:pt x="8411" y="7617"/>
                    <a:pt x="9067" y="7617"/>
                  </a:cubicBezTo>
                  <a:cubicBezTo>
                    <a:pt x="9261" y="7617"/>
                    <a:pt x="9459" y="7603"/>
                    <a:pt x="9662" y="7576"/>
                  </a:cubicBezTo>
                  <a:lnTo>
                    <a:pt x="9662" y="7576"/>
                  </a:lnTo>
                  <a:cubicBezTo>
                    <a:pt x="9376" y="8248"/>
                    <a:pt x="9107" y="8887"/>
                    <a:pt x="8822" y="9542"/>
                  </a:cubicBezTo>
                  <a:cubicBezTo>
                    <a:pt x="8015" y="11508"/>
                    <a:pt x="6974" y="13356"/>
                    <a:pt x="5932" y="15204"/>
                  </a:cubicBezTo>
                  <a:cubicBezTo>
                    <a:pt x="5781" y="15440"/>
                    <a:pt x="5629" y="15675"/>
                    <a:pt x="5529" y="15927"/>
                  </a:cubicBezTo>
                  <a:cubicBezTo>
                    <a:pt x="5478" y="16078"/>
                    <a:pt x="5411" y="16229"/>
                    <a:pt x="5327" y="16347"/>
                  </a:cubicBezTo>
                  <a:cubicBezTo>
                    <a:pt x="5058" y="16750"/>
                    <a:pt x="4689" y="17053"/>
                    <a:pt x="4285" y="17338"/>
                  </a:cubicBezTo>
                  <a:cubicBezTo>
                    <a:pt x="4117" y="17473"/>
                    <a:pt x="3932" y="17607"/>
                    <a:pt x="3764" y="17742"/>
                  </a:cubicBezTo>
                  <a:cubicBezTo>
                    <a:pt x="3697" y="17792"/>
                    <a:pt x="3647" y="17842"/>
                    <a:pt x="3580" y="17876"/>
                  </a:cubicBezTo>
                  <a:cubicBezTo>
                    <a:pt x="3546" y="17910"/>
                    <a:pt x="3512" y="17926"/>
                    <a:pt x="3479" y="17960"/>
                  </a:cubicBezTo>
                  <a:cubicBezTo>
                    <a:pt x="3647" y="17574"/>
                    <a:pt x="3832" y="17187"/>
                    <a:pt x="4117" y="16885"/>
                  </a:cubicBezTo>
                  <a:cubicBezTo>
                    <a:pt x="4386" y="16616"/>
                    <a:pt x="4655" y="16347"/>
                    <a:pt x="4924" y="16078"/>
                  </a:cubicBezTo>
                  <a:cubicBezTo>
                    <a:pt x="5075" y="15927"/>
                    <a:pt x="5226" y="15776"/>
                    <a:pt x="5361" y="15608"/>
                  </a:cubicBezTo>
                  <a:cubicBezTo>
                    <a:pt x="5562" y="15389"/>
                    <a:pt x="5764" y="15120"/>
                    <a:pt x="5898" y="14835"/>
                  </a:cubicBezTo>
                  <a:cubicBezTo>
                    <a:pt x="6352" y="13928"/>
                    <a:pt x="6638" y="12953"/>
                    <a:pt x="6906" y="11962"/>
                  </a:cubicBezTo>
                  <a:cubicBezTo>
                    <a:pt x="6923" y="11894"/>
                    <a:pt x="6873" y="11794"/>
                    <a:pt x="6856" y="11710"/>
                  </a:cubicBezTo>
                  <a:cubicBezTo>
                    <a:pt x="6789" y="11743"/>
                    <a:pt x="6688" y="11760"/>
                    <a:pt x="6638" y="11810"/>
                  </a:cubicBezTo>
                  <a:cubicBezTo>
                    <a:pt x="6369" y="12063"/>
                    <a:pt x="6100" y="12331"/>
                    <a:pt x="5814" y="12583"/>
                  </a:cubicBezTo>
                  <a:cubicBezTo>
                    <a:pt x="5915" y="12012"/>
                    <a:pt x="6083" y="11491"/>
                    <a:pt x="6554" y="11122"/>
                  </a:cubicBezTo>
                  <a:cubicBezTo>
                    <a:pt x="7276" y="10601"/>
                    <a:pt x="7780" y="9878"/>
                    <a:pt x="8368" y="9240"/>
                  </a:cubicBezTo>
                  <a:cubicBezTo>
                    <a:pt x="8486" y="9122"/>
                    <a:pt x="8671" y="8971"/>
                    <a:pt x="8536" y="8786"/>
                  </a:cubicBezTo>
                  <a:cubicBezTo>
                    <a:pt x="8528" y="8774"/>
                    <a:pt x="8506" y="8768"/>
                    <a:pt x="8475" y="8768"/>
                  </a:cubicBezTo>
                  <a:cubicBezTo>
                    <a:pt x="8384" y="8768"/>
                    <a:pt x="8217" y="8816"/>
                    <a:pt x="8116" y="8853"/>
                  </a:cubicBezTo>
                  <a:cubicBezTo>
                    <a:pt x="7595" y="9021"/>
                    <a:pt x="7058" y="9173"/>
                    <a:pt x="6654" y="9593"/>
                  </a:cubicBezTo>
                  <a:cubicBezTo>
                    <a:pt x="6638" y="9576"/>
                    <a:pt x="6621" y="9559"/>
                    <a:pt x="6604" y="9559"/>
                  </a:cubicBezTo>
                  <a:cubicBezTo>
                    <a:pt x="6806" y="8753"/>
                    <a:pt x="6990" y="7946"/>
                    <a:pt x="7192" y="7123"/>
                  </a:cubicBezTo>
                  <a:close/>
                  <a:moveTo>
                    <a:pt x="4773" y="17271"/>
                  </a:moveTo>
                  <a:lnTo>
                    <a:pt x="4773" y="17271"/>
                  </a:lnTo>
                  <a:cubicBezTo>
                    <a:pt x="4739" y="17355"/>
                    <a:pt x="4689" y="17439"/>
                    <a:pt x="4655" y="17523"/>
                  </a:cubicBezTo>
                  <a:cubicBezTo>
                    <a:pt x="4638" y="17557"/>
                    <a:pt x="4621" y="17607"/>
                    <a:pt x="4605" y="17641"/>
                  </a:cubicBezTo>
                  <a:cubicBezTo>
                    <a:pt x="4588" y="17691"/>
                    <a:pt x="4554" y="17725"/>
                    <a:pt x="4537" y="17758"/>
                  </a:cubicBezTo>
                  <a:cubicBezTo>
                    <a:pt x="4537" y="17775"/>
                    <a:pt x="4521" y="17809"/>
                    <a:pt x="4521" y="17826"/>
                  </a:cubicBezTo>
                  <a:cubicBezTo>
                    <a:pt x="4487" y="17859"/>
                    <a:pt x="4470" y="17910"/>
                    <a:pt x="4453" y="17943"/>
                  </a:cubicBezTo>
                  <a:cubicBezTo>
                    <a:pt x="4386" y="18094"/>
                    <a:pt x="4302" y="18262"/>
                    <a:pt x="4218" y="18414"/>
                  </a:cubicBezTo>
                  <a:cubicBezTo>
                    <a:pt x="4184" y="18498"/>
                    <a:pt x="4151" y="18565"/>
                    <a:pt x="4117" y="18632"/>
                  </a:cubicBezTo>
                  <a:cubicBezTo>
                    <a:pt x="4067" y="18716"/>
                    <a:pt x="4033" y="18800"/>
                    <a:pt x="3983" y="18884"/>
                  </a:cubicBezTo>
                  <a:cubicBezTo>
                    <a:pt x="3966" y="18934"/>
                    <a:pt x="3932" y="18985"/>
                    <a:pt x="3899" y="19035"/>
                  </a:cubicBezTo>
                  <a:cubicBezTo>
                    <a:pt x="3882" y="19086"/>
                    <a:pt x="3848" y="19153"/>
                    <a:pt x="3815" y="19203"/>
                  </a:cubicBezTo>
                  <a:cubicBezTo>
                    <a:pt x="3798" y="19220"/>
                    <a:pt x="3798" y="19220"/>
                    <a:pt x="3798" y="19237"/>
                  </a:cubicBezTo>
                  <a:cubicBezTo>
                    <a:pt x="3748" y="19304"/>
                    <a:pt x="3714" y="19371"/>
                    <a:pt x="3664" y="19439"/>
                  </a:cubicBezTo>
                  <a:cubicBezTo>
                    <a:pt x="3630" y="19506"/>
                    <a:pt x="3580" y="19573"/>
                    <a:pt x="3546" y="19640"/>
                  </a:cubicBezTo>
                  <a:cubicBezTo>
                    <a:pt x="3546" y="19640"/>
                    <a:pt x="3529" y="19657"/>
                    <a:pt x="3529" y="19657"/>
                  </a:cubicBezTo>
                  <a:cubicBezTo>
                    <a:pt x="3445" y="19775"/>
                    <a:pt x="3361" y="19909"/>
                    <a:pt x="3277" y="20027"/>
                  </a:cubicBezTo>
                  <a:cubicBezTo>
                    <a:pt x="3277" y="20027"/>
                    <a:pt x="3277" y="20027"/>
                    <a:pt x="3277" y="20043"/>
                  </a:cubicBezTo>
                  <a:cubicBezTo>
                    <a:pt x="3260" y="20043"/>
                    <a:pt x="3260" y="20060"/>
                    <a:pt x="3244" y="20077"/>
                  </a:cubicBezTo>
                  <a:cubicBezTo>
                    <a:pt x="3160" y="20195"/>
                    <a:pt x="3059" y="20329"/>
                    <a:pt x="2975" y="20463"/>
                  </a:cubicBezTo>
                  <a:cubicBezTo>
                    <a:pt x="2958" y="20480"/>
                    <a:pt x="2924" y="20514"/>
                    <a:pt x="2908" y="20547"/>
                  </a:cubicBezTo>
                  <a:cubicBezTo>
                    <a:pt x="2840" y="20631"/>
                    <a:pt x="2790" y="20715"/>
                    <a:pt x="2723" y="20799"/>
                  </a:cubicBezTo>
                  <a:cubicBezTo>
                    <a:pt x="2706" y="20816"/>
                    <a:pt x="2706" y="20833"/>
                    <a:pt x="2689" y="20850"/>
                  </a:cubicBezTo>
                  <a:cubicBezTo>
                    <a:pt x="2672" y="20883"/>
                    <a:pt x="2639" y="20900"/>
                    <a:pt x="2622" y="20934"/>
                  </a:cubicBezTo>
                  <a:cubicBezTo>
                    <a:pt x="2538" y="21001"/>
                    <a:pt x="2437" y="21068"/>
                    <a:pt x="2353" y="21152"/>
                  </a:cubicBezTo>
                  <a:cubicBezTo>
                    <a:pt x="2353" y="21136"/>
                    <a:pt x="2336" y="21119"/>
                    <a:pt x="2336" y="21102"/>
                  </a:cubicBezTo>
                  <a:cubicBezTo>
                    <a:pt x="2454" y="20934"/>
                    <a:pt x="2571" y="20766"/>
                    <a:pt x="2689" y="20581"/>
                  </a:cubicBezTo>
                  <a:cubicBezTo>
                    <a:pt x="2756" y="20497"/>
                    <a:pt x="2807" y="20413"/>
                    <a:pt x="2874" y="20312"/>
                  </a:cubicBezTo>
                  <a:lnTo>
                    <a:pt x="3227" y="19825"/>
                  </a:lnTo>
                  <a:cubicBezTo>
                    <a:pt x="3344" y="19640"/>
                    <a:pt x="3479" y="19455"/>
                    <a:pt x="3596" y="19271"/>
                  </a:cubicBezTo>
                  <a:cubicBezTo>
                    <a:pt x="3613" y="19271"/>
                    <a:pt x="3613" y="19254"/>
                    <a:pt x="3613" y="19254"/>
                  </a:cubicBezTo>
                  <a:cubicBezTo>
                    <a:pt x="3580" y="19220"/>
                    <a:pt x="3563" y="19203"/>
                    <a:pt x="3529" y="19187"/>
                  </a:cubicBezTo>
                  <a:cubicBezTo>
                    <a:pt x="3496" y="19220"/>
                    <a:pt x="3462" y="19271"/>
                    <a:pt x="3428" y="19321"/>
                  </a:cubicBezTo>
                  <a:cubicBezTo>
                    <a:pt x="3328" y="19439"/>
                    <a:pt x="3244" y="19556"/>
                    <a:pt x="3143" y="19691"/>
                  </a:cubicBezTo>
                  <a:cubicBezTo>
                    <a:pt x="3059" y="19808"/>
                    <a:pt x="2958" y="19926"/>
                    <a:pt x="2874" y="20060"/>
                  </a:cubicBezTo>
                  <a:cubicBezTo>
                    <a:pt x="2857" y="20077"/>
                    <a:pt x="2840" y="20094"/>
                    <a:pt x="2824" y="20127"/>
                  </a:cubicBezTo>
                  <a:cubicBezTo>
                    <a:pt x="2588" y="20447"/>
                    <a:pt x="2353" y="20766"/>
                    <a:pt x="2101" y="21119"/>
                  </a:cubicBezTo>
                  <a:cubicBezTo>
                    <a:pt x="2118" y="21018"/>
                    <a:pt x="2151" y="20934"/>
                    <a:pt x="2168" y="20833"/>
                  </a:cubicBezTo>
                  <a:cubicBezTo>
                    <a:pt x="2168" y="20783"/>
                    <a:pt x="2185" y="20732"/>
                    <a:pt x="2202" y="20682"/>
                  </a:cubicBezTo>
                  <a:cubicBezTo>
                    <a:pt x="2219" y="20598"/>
                    <a:pt x="2235" y="20531"/>
                    <a:pt x="2252" y="20463"/>
                  </a:cubicBezTo>
                  <a:cubicBezTo>
                    <a:pt x="2286" y="20396"/>
                    <a:pt x="2303" y="20329"/>
                    <a:pt x="2319" y="20262"/>
                  </a:cubicBezTo>
                  <a:cubicBezTo>
                    <a:pt x="2336" y="20228"/>
                    <a:pt x="2336" y="20211"/>
                    <a:pt x="2353" y="20178"/>
                  </a:cubicBezTo>
                  <a:cubicBezTo>
                    <a:pt x="2370" y="20111"/>
                    <a:pt x="2403" y="20027"/>
                    <a:pt x="2420" y="19959"/>
                  </a:cubicBezTo>
                  <a:cubicBezTo>
                    <a:pt x="2437" y="19926"/>
                    <a:pt x="2454" y="19892"/>
                    <a:pt x="2454" y="19875"/>
                  </a:cubicBezTo>
                  <a:cubicBezTo>
                    <a:pt x="2487" y="19775"/>
                    <a:pt x="2538" y="19691"/>
                    <a:pt x="2571" y="19590"/>
                  </a:cubicBezTo>
                  <a:cubicBezTo>
                    <a:pt x="2605" y="19523"/>
                    <a:pt x="2639" y="19455"/>
                    <a:pt x="2672" y="19388"/>
                  </a:cubicBezTo>
                  <a:cubicBezTo>
                    <a:pt x="2689" y="19371"/>
                    <a:pt x="2689" y="19355"/>
                    <a:pt x="2706" y="19321"/>
                  </a:cubicBezTo>
                  <a:cubicBezTo>
                    <a:pt x="2740" y="19254"/>
                    <a:pt x="2773" y="19203"/>
                    <a:pt x="2807" y="19136"/>
                  </a:cubicBezTo>
                  <a:cubicBezTo>
                    <a:pt x="2824" y="19119"/>
                    <a:pt x="2824" y="19119"/>
                    <a:pt x="2824" y="19119"/>
                  </a:cubicBezTo>
                  <a:cubicBezTo>
                    <a:pt x="2840" y="19102"/>
                    <a:pt x="2840" y="19086"/>
                    <a:pt x="2857" y="19069"/>
                  </a:cubicBezTo>
                  <a:cubicBezTo>
                    <a:pt x="2874" y="19018"/>
                    <a:pt x="2908" y="18968"/>
                    <a:pt x="2941" y="18918"/>
                  </a:cubicBezTo>
                  <a:cubicBezTo>
                    <a:pt x="2941" y="18918"/>
                    <a:pt x="2958" y="18901"/>
                    <a:pt x="2958" y="18901"/>
                  </a:cubicBezTo>
                  <a:cubicBezTo>
                    <a:pt x="2958" y="18884"/>
                    <a:pt x="2958" y="18884"/>
                    <a:pt x="2958" y="18884"/>
                  </a:cubicBezTo>
                  <a:cubicBezTo>
                    <a:pt x="2992" y="18850"/>
                    <a:pt x="3025" y="18817"/>
                    <a:pt x="3042" y="18766"/>
                  </a:cubicBezTo>
                  <a:cubicBezTo>
                    <a:pt x="3092" y="18699"/>
                    <a:pt x="3143" y="18649"/>
                    <a:pt x="3176" y="18582"/>
                  </a:cubicBezTo>
                  <a:cubicBezTo>
                    <a:pt x="3227" y="18531"/>
                    <a:pt x="3260" y="18481"/>
                    <a:pt x="3311" y="18430"/>
                  </a:cubicBezTo>
                  <a:cubicBezTo>
                    <a:pt x="3328" y="18414"/>
                    <a:pt x="3344" y="18397"/>
                    <a:pt x="3344" y="18380"/>
                  </a:cubicBezTo>
                  <a:cubicBezTo>
                    <a:pt x="3378" y="18346"/>
                    <a:pt x="3412" y="18313"/>
                    <a:pt x="3428" y="18279"/>
                  </a:cubicBezTo>
                  <a:cubicBezTo>
                    <a:pt x="3445" y="18262"/>
                    <a:pt x="3462" y="18246"/>
                    <a:pt x="3479" y="18229"/>
                  </a:cubicBezTo>
                  <a:cubicBezTo>
                    <a:pt x="3512" y="18195"/>
                    <a:pt x="3546" y="18162"/>
                    <a:pt x="3596" y="18128"/>
                  </a:cubicBezTo>
                  <a:cubicBezTo>
                    <a:pt x="3647" y="18078"/>
                    <a:pt x="3697" y="18027"/>
                    <a:pt x="3748" y="17977"/>
                  </a:cubicBezTo>
                  <a:cubicBezTo>
                    <a:pt x="3781" y="17943"/>
                    <a:pt x="3832" y="17910"/>
                    <a:pt x="3882" y="17859"/>
                  </a:cubicBezTo>
                  <a:cubicBezTo>
                    <a:pt x="3882" y="17859"/>
                    <a:pt x="3899" y="17842"/>
                    <a:pt x="3899" y="17842"/>
                  </a:cubicBezTo>
                  <a:cubicBezTo>
                    <a:pt x="3932" y="17809"/>
                    <a:pt x="3983" y="17775"/>
                    <a:pt x="4016" y="17758"/>
                  </a:cubicBezTo>
                  <a:cubicBezTo>
                    <a:pt x="4050" y="17725"/>
                    <a:pt x="4084" y="17708"/>
                    <a:pt x="4117" y="17674"/>
                  </a:cubicBezTo>
                  <a:lnTo>
                    <a:pt x="4134" y="17674"/>
                  </a:lnTo>
                  <a:cubicBezTo>
                    <a:pt x="4184" y="17624"/>
                    <a:pt x="4235" y="17590"/>
                    <a:pt x="4285" y="17557"/>
                  </a:cubicBezTo>
                  <a:cubicBezTo>
                    <a:pt x="4336" y="17523"/>
                    <a:pt x="4386" y="17490"/>
                    <a:pt x="4437" y="17456"/>
                  </a:cubicBezTo>
                  <a:cubicBezTo>
                    <a:pt x="4453" y="17456"/>
                    <a:pt x="4470" y="17439"/>
                    <a:pt x="4487" y="17439"/>
                  </a:cubicBezTo>
                  <a:cubicBezTo>
                    <a:pt x="4487" y="17422"/>
                    <a:pt x="4504" y="17422"/>
                    <a:pt x="4521" y="17406"/>
                  </a:cubicBezTo>
                  <a:cubicBezTo>
                    <a:pt x="4605" y="17355"/>
                    <a:pt x="4689" y="17305"/>
                    <a:pt x="4773" y="17271"/>
                  </a:cubicBezTo>
                  <a:close/>
                  <a:moveTo>
                    <a:pt x="3092" y="20732"/>
                  </a:moveTo>
                  <a:cubicBezTo>
                    <a:pt x="3092" y="20732"/>
                    <a:pt x="3109" y="20749"/>
                    <a:pt x="3109" y="20749"/>
                  </a:cubicBezTo>
                  <a:cubicBezTo>
                    <a:pt x="3076" y="20816"/>
                    <a:pt x="3042" y="20883"/>
                    <a:pt x="3025" y="20951"/>
                  </a:cubicBezTo>
                  <a:cubicBezTo>
                    <a:pt x="2941" y="21136"/>
                    <a:pt x="2857" y="21320"/>
                    <a:pt x="2773" y="21505"/>
                  </a:cubicBezTo>
                  <a:cubicBezTo>
                    <a:pt x="2773" y="21522"/>
                    <a:pt x="2773" y="21539"/>
                    <a:pt x="2756" y="21539"/>
                  </a:cubicBezTo>
                  <a:cubicBezTo>
                    <a:pt x="2706" y="21656"/>
                    <a:pt x="2656" y="21774"/>
                    <a:pt x="2605" y="21892"/>
                  </a:cubicBezTo>
                  <a:cubicBezTo>
                    <a:pt x="2555" y="22043"/>
                    <a:pt x="2487" y="22194"/>
                    <a:pt x="2420" y="22328"/>
                  </a:cubicBezTo>
                  <a:cubicBezTo>
                    <a:pt x="2403" y="22362"/>
                    <a:pt x="2403" y="22379"/>
                    <a:pt x="2387" y="22396"/>
                  </a:cubicBezTo>
                  <a:cubicBezTo>
                    <a:pt x="2353" y="22480"/>
                    <a:pt x="2319" y="22564"/>
                    <a:pt x="2286" y="22631"/>
                  </a:cubicBezTo>
                  <a:cubicBezTo>
                    <a:pt x="2185" y="22866"/>
                    <a:pt x="2084" y="23085"/>
                    <a:pt x="2000" y="23303"/>
                  </a:cubicBezTo>
                  <a:lnTo>
                    <a:pt x="2000" y="23320"/>
                  </a:lnTo>
                  <a:cubicBezTo>
                    <a:pt x="1933" y="23454"/>
                    <a:pt x="1866" y="23605"/>
                    <a:pt x="1799" y="23757"/>
                  </a:cubicBezTo>
                  <a:cubicBezTo>
                    <a:pt x="1765" y="23807"/>
                    <a:pt x="1748" y="23857"/>
                    <a:pt x="1731" y="23908"/>
                  </a:cubicBezTo>
                  <a:cubicBezTo>
                    <a:pt x="1715" y="23925"/>
                    <a:pt x="1715" y="23941"/>
                    <a:pt x="1698" y="23958"/>
                  </a:cubicBezTo>
                  <a:cubicBezTo>
                    <a:pt x="1698" y="23975"/>
                    <a:pt x="1681" y="23975"/>
                    <a:pt x="1681" y="23992"/>
                  </a:cubicBezTo>
                  <a:cubicBezTo>
                    <a:pt x="1664" y="24009"/>
                    <a:pt x="1664" y="24025"/>
                    <a:pt x="1647" y="24025"/>
                  </a:cubicBezTo>
                  <a:cubicBezTo>
                    <a:pt x="1597" y="24093"/>
                    <a:pt x="1547" y="24143"/>
                    <a:pt x="1496" y="24210"/>
                  </a:cubicBezTo>
                  <a:cubicBezTo>
                    <a:pt x="1479" y="24227"/>
                    <a:pt x="1463" y="24244"/>
                    <a:pt x="1446" y="24261"/>
                  </a:cubicBezTo>
                  <a:cubicBezTo>
                    <a:pt x="1412" y="24244"/>
                    <a:pt x="1395" y="24227"/>
                    <a:pt x="1379" y="24210"/>
                  </a:cubicBezTo>
                  <a:cubicBezTo>
                    <a:pt x="1412" y="24025"/>
                    <a:pt x="1463" y="23841"/>
                    <a:pt x="1513" y="23656"/>
                  </a:cubicBezTo>
                  <a:cubicBezTo>
                    <a:pt x="1513" y="23656"/>
                    <a:pt x="1513" y="23639"/>
                    <a:pt x="1513" y="23639"/>
                  </a:cubicBezTo>
                  <a:cubicBezTo>
                    <a:pt x="1530" y="23521"/>
                    <a:pt x="1563" y="23404"/>
                    <a:pt x="1597" y="23269"/>
                  </a:cubicBezTo>
                  <a:cubicBezTo>
                    <a:pt x="1631" y="23152"/>
                    <a:pt x="1647" y="23034"/>
                    <a:pt x="1681" y="22917"/>
                  </a:cubicBezTo>
                  <a:cubicBezTo>
                    <a:pt x="1681" y="22883"/>
                    <a:pt x="1698" y="22849"/>
                    <a:pt x="1698" y="22816"/>
                  </a:cubicBezTo>
                  <a:cubicBezTo>
                    <a:pt x="1731" y="22664"/>
                    <a:pt x="1765" y="22496"/>
                    <a:pt x="1799" y="22328"/>
                  </a:cubicBezTo>
                  <a:cubicBezTo>
                    <a:pt x="1799" y="22278"/>
                    <a:pt x="1815" y="22211"/>
                    <a:pt x="1832" y="22160"/>
                  </a:cubicBezTo>
                  <a:cubicBezTo>
                    <a:pt x="1849" y="22127"/>
                    <a:pt x="1849" y="22093"/>
                    <a:pt x="1866" y="22076"/>
                  </a:cubicBezTo>
                  <a:cubicBezTo>
                    <a:pt x="1866" y="22043"/>
                    <a:pt x="1883" y="22026"/>
                    <a:pt x="1883" y="21992"/>
                  </a:cubicBezTo>
                  <a:cubicBezTo>
                    <a:pt x="1899" y="21959"/>
                    <a:pt x="1916" y="21908"/>
                    <a:pt x="1950" y="21875"/>
                  </a:cubicBezTo>
                  <a:cubicBezTo>
                    <a:pt x="1950" y="21858"/>
                    <a:pt x="1950" y="21858"/>
                    <a:pt x="1950" y="21841"/>
                  </a:cubicBezTo>
                  <a:cubicBezTo>
                    <a:pt x="1967" y="21824"/>
                    <a:pt x="1983" y="21791"/>
                    <a:pt x="2000" y="21774"/>
                  </a:cubicBezTo>
                  <a:cubicBezTo>
                    <a:pt x="2017" y="21724"/>
                    <a:pt x="2051" y="21690"/>
                    <a:pt x="2084" y="21656"/>
                  </a:cubicBezTo>
                  <a:cubicBezTo>
                    <a:pt x="2101" y="21640"/>
                    <a:pt x="2101" y="21623"/>
                    <a:pt x="2118" y="21606"/>
                  </a:cubicBezTo>
                  <a:cubicBezTo>
                    <a:pt x="2135" y="21589"/>
                    <a:pt x="2151" y="21572"/>
                    <a:pt x="2168" y="21556"/>
                  </a:cubicBezTo>
                  <a:cubicBezTo>
                    <a:pt x="2185" y="21522"/>
                    <a:pt x="2219" y="21488"/>
                    <a:pt x="2252" y="21472"/>
                  </a:cubicBezTo>
                  <a:cubicBezTo>
                    <a:pt x="2252" y="21472"/>
                    <a:pt x="2252" y="21455"/>
                    <a:pt x="2252" y="21455"/>
                  </a:cubicBezTo>
                  <a:cubicBezTo>
                    <a:pt x="2286" y="21438"/>
                    <a:pt x="2319" y="21404"/>
                    <a:pt x="2353" y="21388"/>
                  </a:cubicBezTo>
                  <a:cubicBezTo>
                    <a:pt x="2387" y="21354"/>
                    <a:pt x="2437" y="21320"/>
                    <a:pt x="2471" y="21287"/>
                  </a:cubicBezTo>
                  <a:cubicBezTo>
                    <a:pt x="2487" y="21270"/>
                    <a:pt x="2504" y="21253"/>
                    <a:pt x="2538" y="21253"/>
                  </a:cubicBezTo>
                  <a:cubicBezTo>
                    <a:pt x="2571" y="21220"/>
                    <a:pt x="2605" y="21203"/>
                    <a:pt x="2622" y="21186"/>
                  </a:cubicBezTo>
                  <a:cubicBezTo>
                    <a:pt x="2723" y="21102"/>
                    <a:pt x="2807" y="21018"/>
                    <a:pt x="2891" y="20934"/>
                  </a:cubicBezTo>
                  <a:cubicBezTo>
                    <a:pt x="2924" y="20900"/>
                    <a:pt x="2958" y="20867"/>
                    <a:pt x="2992" y="20833"/>
                  </a:cubicBezTo>
                  <a:cubicBezTo>
                    <a:pt x="3025" y="20799"/>
                    <a:pt x="3059" y="20766"/>
                    <a:pt x="3092" y="20732"/>
                  </a:cubicBezTo>
                  <a:close/>
                  <a:moveTo>
                    <a:pt x="2807" y="15927"/>
                  </a:moveTo>
                  <a:cubicBezTo>
                    <a:pt x="2840" y="16616"/>
                    <a:pt x="2874" y="17372"/>
                    <a:pt x="2908" y="18145"/>
                  </a:cubicBezTo>
                  <a:cubicBezTo>
                    <a:pt x="2908" y="18229"/>
                    <a:pt x="2874" y="18330"/>
                    <a:pt x="2840" y="18397"/>
                  </a:cubicBezTo>
                  <a:cubicBezTo>
                    <a:pt x="2790" y="18498"/>
                    <a:pt x="2740" y="18598"/>
                    <a:pt x="2689" y="18699"/>
                  </a:cubicBezTo>
                  <a:cubicBezTo>
                    <a:pt x="2622" y="18867"/>
                    <a:pt x="2538" y="19035"/>
                    <a:pt x="2471" y="19203"/>
                  </a:cubicBezTo>
                  <a:cubicBezTo>
                    <a:pt x="2437" y="19304"/>
                    <a:pt x="2387" y="19388"/>
                    <a:pt x="2353" y="19489"/>
                  </a:cubicBezTo>
                  <a:cubicBezTo>
                    <a:pt x="2286" y="19674"/>
                    <a:pt x="2202" y="19875"/>
                    <a:pt x="2135" y="20060"/>
                  </a:cubicBezTo>
                  <a:cubicBezTo>
                    <a:pt x="2135" y="20094"/>
                    <a:pt x="2118" y="20111"/>
                    <a:pt x="2118" y="20127"/>
                  </a:cubicBezTo>
                  <a:cubicBezTo>
                    <a:pt x="2118" y="20144"/>
                    <a:pt x="2118" y="20144"/>
                    <a:pt x="2101" y="20161"/>
                  </a:cubicBezTo>
                  <a:cubicBezTo>
                    <a:pt x="2051" y="20312"/>
                    <a:pt x="2000" y="20463"/>
                    <a:pt x="1950" y="20615"/>
                  </a:cubicBezTo>
                  <a:cubicBezTo>
                    <a:pt x="1933" y="20648"/>
                    <a:pt x="1933" y="20699"/>
                    <a:pt x="1916" y="20732"/>
                  </a:cubicBezTo>
                  <a:cubicBezTo>
                    <a:pt x="1883" y="20816"/>
                    <a:pt x="1866" y="20883"/>
                    <a:pt x="1849" y="20951"/>
                  </a:cubicBezTo>
                  <a:cubicBezTo>
                    <a:pt x="1799" y="21102"/>
                    <a:pt x="1748" y="21236"/>
                    <a:pt x="1715" y="21371"/>
                  </a:cubicBezTo>
                  <a:cubicBezTo>
                    <a:pt x="1681" y="21472"/>
                    <a:pt x="1647" y="21572"/>
                    <a:pt x="1631" y="21656"/>
                  </a:cubicBezTo>
                  <a:cubicBezTo>
                    <a:pt x="1614" y="21724"/>
                    <a:pt x="1597" y="21774"/>
                    <a:pt x="1580" y="21824"/>
                  </a:cubicBezTo>
                  <a:cubicBezTo>
                    <a:pt x="1580" y="21824"/>
                    <a:pt x="1580" y="21841"/>
                    <a:pt x="1580" y="21841"/>
                  </a:cubicBezTo>
                  <a:cubicBezTo>
                    <a:pt x="1563" y="21875"/>
                    <a:pt x="1563" y="21908"/>
                    <a:pt x="1547" y="21942"/>
                  </a:cubicBezTo>
                  <a:cubicBezTo>
                    <a:pt x="1547" y="21976"/>
                    <a:pt x="1530" y="22026"/>
                    <a:pt x="1530" y="22060"/>
                  </a:cubicBezTo>
                  <a:cubicBezTo>
                    <a:pt x="1513" y="22093"/>
                    <a:pt x="1513" y="22110"/>
                    <a:pt x="1496" y="22144"/>
                  </a:cubicBezTo>
                  <a:cubicBezTo>
                    <a:pt x="1496" y="22194"/>
                    <a:pt x="1479" y="22244"/>
                    <a:pt x="1463" y="22295"/>
                  </a:cubicBezTo>
                  <a:cubicBezTo>
                    <a:pt x="1463" y="22345"/>
                    <a:pt x="1446" y="22396"/>
                    <a:pt x="1446" y="22446"/>
                  </a:cubicBezTo>
                  <a:cubicBezTo>
                    <a:pt x="1429" y="22480"/>
                    <a:pt x="1429" y="22496"/>
                    <a:pt x="1429" y="22530"/>
                  </a:cubicBezTo>
                  <a:cubicBezTo>
                    <a:pt x="1395" y="22648"/>
                    <a:pt x="1379" y="22765"/>
                    <a:pt x="1362" y="22883"/>
                  </a:cubicBezTo>
                  <a:cubicBezTo>
                    <a:pt x="1345" y="22967"/>
                    <a:pt x="1328" y="23051"/>
                    <a:pt x="1311" y="23135"/>
                  </a:cubicBezTo>
                  <a:cubicBezTo>
                    <a:pt x="1295" y="23236"/>
                    <a:pt x="1278" y="23353"/>
                    <a:pt x="1261" y="23454"/>
                  </a:cubicBezTo>
                  <a:cubicBezTo>
                    <a:pt x="1244" y="23521"/>
                    <a:pt x="1227" y="23572"/>
                    <a:pt x="1227" y="23622"/>
                  </a:cubicBezTo>
                  <a:cubicBezTo>
                    <a:pt x="1177" y="23841"/>
                    <a:pt x="1160" y="24059"/>
                    <a:pt x="1059" y="24244"/>
                  </a:cubicBezTo>
                  <a:cubicBezTo>
                    <a:pt x="1059" y="24244"/>
                    <a:pt x="1059" y="24261"/>
                    <a:pt x="1043" y="24261"/>
                  </a:cubicBezTo>
                  <a:cubicBezTo>
                    <a:pt x="1043" y="24277"/>
                    <a:pt x="1026" y="24294"/>
                    <a:pt x="1026" y="24311"/>
                  </a:cubicBezTo>
                  <a:cubicBezTo>
                    <a:pt x="1009" y="24311"/>
                    <a:pt x="992" y="24328"/>
                    <a:pt x="975" y="24345"/>
                  </a:cubicBezTo>
                  <a:cubicBezTo>
                    <a:pt x="975" y="24361"/>
                    <a:pt x="959" y="24361"/>
                    <a:pt x="942" y="24378"/>
                  </a:cubicBezTo>
                  <a:cubicBezTo>
                    <a:pt x="875" y="24429"/>
                    <a:pt x="774" y="24479"/>
                    <a:pt x="690" y="24513"/>
                  </a:cubicBezTo>
                  <a:cubicBezTo>
                    <a:pt x="639" y="24543"/>
                    <a:pt x="583" y="24549"/>
                    <a:pt x="517" y="24549"/>
                  </a:cubicBezTo>
                  <a:cubicBezTo>
                    <a:pt x="473" y="24549"/>
                    <a:pt x="424" y="24546"/>
                    <a:pt x="370" y="24546"/>
                  </a:cubicBezTo>
                  <a:cubicBezTo>
                    <a:pt x="337" y="24546"/>
                    <a:pt x="303" y="24546"/>
                    <a:pt x="270" y="24563"/>
                  </a:cubicBezTo>
                  <a:lnTo>
                    <a:pt x="253" y="24563"/>
                  </a:lnTo>
                  <a:cubicBezTo>
                    <a:pt x="270" y="24479"/>
                    <a:pt x="303" y="24395"/>
                    <a:pt x="320" y="24311"/>
                  </a:cubicBezTo>
                  <a:lnTo>
                    <a:pt x="320" y="24311"/>
                  </a:lnTo>
                  <a:cubicBezTo>
                    <a:pt x="320" y="24311"/>
                    <a:pt x="320" y="24311"/>
                    <a:pt x="320" y="24311"/>
                  </a:cubicBezTo>
                  <a:cubicBezTo>
                    <a:pt x="337" y="24244"/>
                    <a:pt x="370" y="24193"/>
                    <a:pt x="387" y="24126"/>
                  </a:cubicBezTo>
                  <a:cubicBezTo>
                    <a:pt x="387" y="24076"/>
                    <a:pt x="404" y="24025"/>
                    <a:pt x="421" y="23975"/>
                  </a:cubicBezTo>
                  <a:cubicBezTo>
                    <a:pt x="505" y="23689"/>
                    <a:pt x="606" y="23387"/>
                    <a:pt x="690" y="23101"/>
                  </a:cubicBezTo>
                  <a:cubicBezTo>
                    <a:pt x="774" y="22833"/>
                    <a:pt x="858" y="22547"/>
                    <a:pt x="925" y="22278"/>
                  </a:cubicBezTo>
                  <a:cubicBezTo>
                    <a:pt x="942" y="22261"/>
                    <a:pt x="942" y="22244"/>
                    <a:pt x="942" y="22244"/>
                  </a:cubicBezTo>
                  <a:cubicBezTo>
                    <a:pt x="942" y="22211"/>
                    <a:pt x="959" y="22177"/>
                    <a:pt x="959" y="22144"/>
                  </a:cubicBezTo>
                  <a:cubicBezTo>
                    <a:pt x="975" y="22093"/>
                    <a:pt x="992" y="22043"/>
                    <a:pt x="1026" y="21976"/>
                  </a:cubicBezTo>
                  <a:cubicBezTo>
                    <a:pt x="1127" y="21640"/>
                    <a:pt x="1227" y="21287"/>
                    <a:pt x="1328" y="20934"/>
                  </a:cubicBezTo>
                  <a:cubicBezTo>
                    <a:pt x="1345" y="20883"/>
                    <a:pt x="1362" y="20833"/>
                    <a:pt x="1379" y="20783"/>
                  </a:cubicBezTo>
                  <a:cubicBezTo>
                    <a:pt x="1395" y="20715"/>
                    <a:pt x="1412" y="20648"/>
                    <a:pt x="1429" y="20581"/>
                  </a:cubicBezTo>
                  <a:cubicBezTo>
                    <a:pt x="1463" y="20497"/>
                    <a:pt x="1479" y="20413"/>
                    <a:pt x="1513" y="20329"/>
                  </a:cubicBezTo>
                  <a:cubicBezTo>
                    <a:pt x="1530" y="20245"/>
                    <a:pt x="1563" y="20161"/>
                    <a:pt x="1580" y="20077"/>
                  </a:cubicBezTo>
                  <a:cubicBezTo>
                    <a:pt x="1597" y="20043"/>
                    <a:pt x="1597" y="20027"/>
                    <a:pt x="1614" y="19993"/>
                  </a:cubicBezTo>
                  <a:cubicBezTo>
                    <a:pt x="1631" y="19909"/>
                    <a:pt x="1647" y="19825"/>
                    <a:pt x="1681" y="19758"/>
                  </a:cubicBezTo>
                  <a:cubicBezTo>
                    <a:pt x="1698" y="19707"/>
                    <a:pt x="1698" y="19674"/>
                    <a:pt x="1715" y="19640"/>
                  </a:cubicBezTo>
                  <a:cubicBezTo>
                    <a:pt x="1715" y="19623"/>
                    <a:pt x="1715" y="19623"/>
                    <a:pt x="1715" y="19607"/>
                  </a:cubicBezTo>
                  <a:cubicBezTo>
                    <a:pt x="1731" y="19590"/>
                    <a:pt x="1731" y="19573"/>
                    <a:pt x="1731" y="19556"/>
                  </a:cubicBezTo>
                  <a:cubicBezTo>
                    <a:pt x="1748" y="19539"/>
                    <a:pt x="1748" y="19523"/>
                    <a:pt x="1748" y="19506"/>
                  </a:cubicBezTo>
                  <a:cubicBezTo>
                    <a:pt x="1748" y="19489"/>
                    <a:pt x="1748" y="19489"/>
                    <a:pt x="1765" y="19489"/>
                  </a:cubicBezTo>
                  <a:lnTo>
                    <a:pt x="1765" y="19472"/>
                  </a:lnTo>
                  <a:cubicBezTo>
                    <a:pt x="2118" y="18279"/>
                    <a:pt x="2471" y="17103"/>
                    <a:pt x="2807" y="15927"/>
                  </a:cubicBezTo>
                  <a:close/>
                  <a:moveTo>
                    <a:pt x="8249" y="0"/>
                  </a:moveTo>
                  <a:cubicBezTo>
                    <a:pt x="8099" y="0"/>
                    <a:pt x="7948" y="13"/>
                    <a:pt x="7797" y="32"/>
                  </a:cubicBezTo>
                  <a:cubicBezTo>
                    <a:pt x="6990" y="116"/>
                    <a:pt x="6503" y="419"/>
                    <a:pt x="6285" y="1225"/>
                  </a:cubicBezTo>
                  <a:cubicBezTo>
                    <a:pt x="6150" y="1729"/>
                    <a:pt x="5982" y="2233"/>
                    <a:pt x="5881" y="2737"/>
                  </a:cubicBezTo>
                  <a:cubicBezTo>
                    <a:pt x="5814" y="3040"/>
                    <a:pt x="5797" y="3342"/>
                    <a:pt x="5797" y="3645"/>
                  </a:cubicBezTo>
                  <a:cubicBezTo>
                    <a:pt x="5814" y="4065"/>
                    <a:pt x="5848" y="4485"/>
                    <a:pt x="5865" y="4888"/>
                  </a:cubicBezTo>
                  <a:cubicBezTo>
                    <a:pt x="5663" y="4922"/>
                    <a:pt x="5461" y="4939"/>
                    <a:pt x="5260" y="4972"/>
                  </a:cubicBezTo>
                  <a:cubicBezTo>
                    <a:pt x="5193" y="4989"/>
                    <a:pt x="5092" y="5039"/>
                    <a:pt x="5075" y="5107"/>
                  </a:cubicBezTo>
                  <a:cubicBezTo>
                    <a:pt x="4991" y="5476"/>
                    <a:pt x="4907" y="5863"/>
                    <a:pt x="4823" y="6249"/>
                  </a:cubicBezTo>
                  <a:cubicBezTo>
                    <a:pt x="4268" y="8702"/>
                    <a:pt x="3731" y="11172"/>
                    <a:pt x="3143" y="13625"/>
                  </a:cubicBezTo>
                  <a:cubicBezTo>
                    <a:pt x="2840" y="14919"/>
                    <a:pt x="2504" y="16213"/>
                    <a:pt x="2118" y="17490"/>
                  </a:cubicBezTo>
                  <a:cubicBezTo>
                    <a:pt x="1950" y="18111"/>
                    <a:pt x="1748" y="18716"/>
                    <a:pt x="1563" y="19321"/>
                  </a:cubicBezTo>
                  <a:lnTo>
                    <a:pt x="1479" y="19539"/>
                  </a:lnTo>
                  <a:cubicBezTo>
                    <a:pt x="1429" y="19691"/>
                    <a:pt x="1379" y="19859"/>
                    <a:pt x="1328" y="20010"/>
                  </a:cubicBezTo>
                  <a:cubicBezTo>
                    <a:pt x="1311" y="20077"/>
                    <a:pt x="1295" y="20161"/>
                    <a:pt x="1261" y="20228"/>
                  </a:cubicBezTo>
                  <a:cubicBezTo>
                    <a:pt x="1261" y="20245"/>
                    <a:pt x="1244" y="20262"/>
                    <a:pt x="1244" y="20295"/>
                  </a:cubicBezTo>
                  <a:cubicBezTo>
                    <a:pt x="1227" y="20363"/>
                    <a:pt x="1194" y="20430"/>
                    <a:pt x="1177" y="20497"/>
                  </a:cubicBezTo>
                  <a:cubicBezTo>
                    <a:pt x="1177" y="20497"/>
                    <a:pt x="1177" y="20514"/>
                    <a:pt x="1160" y="20531"/>
                  </a:cubicBezTo>
                  <a:cubicBezTo>
                    <a:pt x="1143" y="20581"/>
                    <a:pt x="1127" y="20631"/>
                    <a:pt x="1110" y="20682"/>
                  </a:cubicBezTo>
                  <a:cubicBezTo>
                    <a:pt x="1093" y="20766"/>
                    <a:pt x="1076" y="20833"/>
                    <a:pt x="1043" y="20900"/>
                  </a:cubicBezTo>
                  <a:cubicBezTo>
                    <a:pt x="992" y="21068"/>
                    <a:pt x="942" y="21236"/>
                    <a:pt x="891" y="21404"/>
                  </a:cubicBezTo>
                  <a:cubicBezTo>
                    <a:pt x="824" y="21623"/>
                    <a:pt x="757" y="21841"/>
                    <a:pt x="690" y="22060"/>
                  </a:cubicBezTo>
                  <a:cubicBezTo>
                    <a:pt x="673" y="22144"/>
                    <a:pt x="656" y="22211"/>
                    <a:pt x="622" y="22295"/>
                  </a:cubicBezTo>
                  <a:cubicBezTo>
                    <a:pt x="622" y="22312"/>
                    <a:pt x="622" y="22328"/>
                    <a:pt x="606" y="22345"/>
                  </a:cubicBezTo>
                  <a:cubicBezTo>
                    <a:pt x="555" y="22530"/>
                    <a:pt x="505" y="22698"/>
                    <a:pt x="454" y="22866"/>
                  </a:cubicBezTo>
                  <a:cubicBezTo>
                    <a:pt x="320" y="23353"/>
                    <a:pt x="169" y="23857"/>
                    <a:pt x="34" y="24345"/>
                  </a:cubicBezTo>
                  <a:cubicBezTo>
                    <a:pt x="18" y="24412"/>
                    <a:pt x="1" y="24479"/>
                    <a:pt x="18" y="24530"/>
                  </a:cubicBezTo>
                  <a:cubicBezTo>
                    <a:pt x="18" y="24580"/>
                    <a:pt x="34" y="24630"/>
                    <a:pt x="68" y="24664"/>
                  </a:cubicBezTo>
                  <a:cubicBezTo>
                    <a:pt x="85" y="24698"/>
                    <a:pt x="102" y="24714"/>
                    <a:pt x="135" y="24731"/>
                  </a:cubicBezTo>
                  <a:cubicBezTo>
                    <a:pt x="152" y="24748"/>
                    <a:pt x="186" y="24765"/>
                    <a:pt x="202" y="24765"/>
                  </a:cubicBezTo>
                  <a:cubicBezTo>
                    <a:pt x="253" y="24798"/>
                    <a:pt x="320" y="24798"/>
                    <a:pt x="404" y="24798"/>
                  </a:cubicBezTo>
                  <a:cubicBezTo>
                    <a:pt x="538" y="24782"/>
                    <a:pt x="656" y="24765"/>
                    <a:pt x="807" y="24731"/>
                  </a:cubicBezTo>
                  <a:cubicBezTo>
                    <a:pt x="841" y="24731"/>
                    <a:pt x="875" y="24731"/>
                    <a:pt x="908" y="24714"/>
                  </a:cubicBezTo>
                  <a:lnTo>
                    <a:pt x="908" y="24714"/>
                  </a:lnTo>
                  <a:cubicBezTo>
                    <a:pt x="875" y="24849"/>
                    <a:pt x="841" y="24983"/>
                    <a:pt x="790" y="25118"/>
                  </a:cubicBezTo>
                  <a:cubicBezTo>
                    <a:pt x="673" y="25487"/>
                    <a:pt x="572" y="25840"/>
                    <a:pt x="454" y="26193"/>
                  </a:cubicBezTo>
                  <a:cubicBezTo>
                    <a:pt x="387" y="26411"/>
                    <a:pt x="438" y="26613"/>
                    <a:pt x="622" y="26731"/>
                  </a:cubicBezTo>
                  <a:cubicBezTo>
                    <a:pt x="632" y="26734"/>
                    <a:pt x="643" y="26735"/>
                    <a:pt x="655" y="26735"/>
                  </a:cubicBezTo>
                  <a:cubicBezTo>
                    <a:pt x="708" y="26735"/>
                    <a:pt x="780" y="26708"/>
                    <a:pt x="807" y="26680"/>
                  </a:cubicBezTo>
                  <a:cubicBezTo>
                    <a:pt x="858" y="26630"/>
                    <a:pt x="875" y="26546"/>
                    <a:pt x="891" y="26462"/>
                  </a:cubicBezTo>
                  <a:cubicBezTo>
                    <a:pt x="1009" y="25907"/>
                    <a:pt x="1127" y="25353"/>
                    <a:pt x="1244" y="24798"/>
                  </a:cubicBezTo>
                  <a:cubicBezTo>
                    <a:pt x="1244" y="24765"/>
                    <a:pt x="1261" y="24731"/>
                    <a:pt x="1261" y="24698"/>
                  </a:cubicBezTo>
                  <a:cubicBezTo>
                    <a:pt x="1295" y="24614"/>
                    <a:pt x="1345" y="24546"/>
                    <a:pt x="1446" y="24496"/>
                  </a:cubicBezTo>
                  <a:cubicBezTo>
                    <a:pt x="1463" y="24479"/>
                    <a:pt x="1479" y="24479"/>
                    <a:pt x="1496" y="24462"/>
                  </a:cubicBezTo>
                  <a:cubicBezTo>
                    <a:pt x="1513" y="24462"/>
                    <a:pt x="1513" y="24462"/>
                    <a:pt x="1530" y="24445"/>
                  </a:cubicBezTo>
                  <a:cubicBezTo>
                    <a:pt x="1647" y="24395"/>
                    <a:pt x="1748" y="24311"/>
                    <a:pt x="1815" y="24210"/>
                  </a:cubicBezTo>
                  <a:cubicBezTo>
                    <a:pt x="1832" y="24193"/>
                    <a:pt x="1849" y="24160"/>
                    <a:pt x="1849" y="24143"/>
                  </a:cubicBezTo>
                  <a:cubicBezTo>
                    <a:pt x="1866" y="24126"/>
                    <a:pt x="1883" y="24109"/>
                    <a:pt x="1883" y="24076"/>
                  </a:cubicBezTo>
                  <a:cubicBezTo>
                    <a:pt x="1916" y="24042"/>
                    <a:pt x="1950" y="23992"/>
                    <a:pt x="1967" y="23941"/>
                  </a:cubicBezTo>
                  <a:cubicBezTo>
                    <a:pt x="1983" y="23908"/>
                    <a:pt x="2017" y="23874"/>
                    <a:pt x="2034" y="23841"/>
                  </a:cubicBezTo>
                  <a:cubicBezTo>
                    <a:pt x="2084" y="23706"/>
                    <a:pt x="2151" y="23589"/>
                    <a:pt x="2202" y="23454"/>
                  </a:cubicBezTo>
                  <a:cubicBezTo>
                    <a:pt x="2252" y="23353"/>
                    <a:pt x="2286" y="23236"/>
                    <a:pt x="2336" y="23135"/>
                  </a:cubicBezTo>
                  <a:cubicBezTo>
                    <a:pt x="2370" y="23051"/>
                    <a:pt x="2403" y="22950"/>
                    <a:pt x="2437" y="22866"/>
                  </a:cubicBezTo>
                  <a:cubicBezTo>
                    <a:pt x="2471" y="22816"/>
                    <a:pt x="2487" y="22749"/>
                    <a:pt x="2521" y="22681"/>
                  </a:cubicBezTo>
                  <a:cubicBezTo>
                    <a:pt x="2622" y="22446"/>
                    <a:pt x="2723" y="22211"/>
                    <a:pt x="2824" y="21959"/>
                  </a:cubicBezTo>
                  <a:cubicBezTo>
                    <a:pt x="2874" y="21858"/>
                    <a:pt x="2908" y="21757"/>
                    <a:pt x="2958" y="21656"/>
                  </a:cubicBezTo>
                  <a:cubicBezTo>
                    <a:pt x="3008" y="21522"/>
                    <a:pt x="3076" y="21388"/>
                    <a:pt x="3126" y="21253"/>
                  </a:cubicBezTo>
                  <a:cubicBezTo>
                    <a:pt x="3143" y="21236"/>
                    <a:pt x="3143" y="21220"/>
                    <a:pt x="3160" y="21186"/>
                  </a:cubicBezTo>
                  <a:cubicBezTo>
                    <a:pt x="3193" y="21119"/>
                    <a:pt x="3210" y="21052"/>
                    <a:pt x="3244" y="20984"/>
                  </a:cubicBezTo>
                  <a:cubicBezTo>
                    <a:pt x="3294" y="20883"/>
                    <a:pt x="3328" y="20783"/>
                    <a:pt x="3378" y="20699"/>
                  </a:cubicBezTo>
                  <a:cubicBezTo>
                    <a:pt x="3395" y="20648"/>
                    <a:pt x="3412" y="20615"/>
                    <a:pt x="3428" y="20581"/>
                  </a:cubicBezTo>
                  <a:cubicBezTo>
                    <a:pt x="3445" y="20547"/>
                    <a:pt x="3445" y="20514"/>
                    <a:pt x="3462" y="20480"/>
                  </a:cubicBezTo>
                  <a:cubicBezTo>
                    <a:pt x="3580" y="20245"/>
                    <a:pt x="3697" y="19976"/>
                    <a:pt x="3815" y="19724"/>
                  </a:cubicBezTo>
                  <a:cubicBezTo>
                    <a:pt x="3848" y="19640"/>
                    <a:pt x="3899" y="19539"/>
                    <a:pt x="3932" y="19455"/>
                  </a:cubicBezTo>
                  <a:lnTo>
                    <a:pt x="3949" y="19455"/>
                  </a:lnTo>
                  <a:cubicBezTo>
                    <a:pt x="4000" y="19321"/>
                    <a:pt x="4067" y="19187"/>
                    <a:pt x="4134" y="19069"/>
                  </a:cubicBezTo>
                  <a:cubicBezTo>
                    <a:pt x="4201" y="18901"/>
                    <a:pt x="4285" y="18750"/>
                    <a:pt x="4353" y="18598"/>
                  </a:cubicBezTo>
                  <a:cubicBezTo>
                    <a:pt x="4437" y="18414"/>
                    <a:pt x="4537" y="18229"/>
                    <a:pt x="4638" y="18044"/>
                  </a:cubicBezTo>
                  <a:cubicBezTo>
                    <a:pt x="4655" y="17977"/>
                    <a:pt x="4689" y="17910"/>
                    <a:pt x="4722" y="17859"/>
                  </a:cubicBezTo>
                  <a:cubicBezTo>
                    <a:pt x="5075" y="17170"/>
                    <a:pt x="5428" y="16498"/>
                    <a:pt x="5814" y="15843"/>
                  </a:cubicBezTo>
                  <a:cubicBezTo>
                    <a:pt x="7377" y="13155"/>
                    <a:pt x="8805" y="10416"/>
                    <a:pt x="9880" y="7492"/>
                  </a:cubicBezTo>
                  <a:cubicBezTo>
                    <a:pt x="9931" y="7341"/>
                    <a:pt x="9914" y="7240"/>
                    <a:pt x="9796" y="7173"/>
                  </a:cubicBezTo>
                  <a:cubicBezTo>
                    <a:pt x="9679" y="7089"/>
                    <a:pt x="9544" y="7005"/>
                    <a:pt x="9393" y="6921"/>
                  </a:cubicBezTo>
                  <a:cubicBezTo>
                    <a:pt x="9628" y="6820"/>
                    <a:pt x="9847" y="6736"/>
                    <a:pt x="10048" y="6652"/>
                  </a:cubicBezTo>
                  <a:cubicBezTo>
                    <a:pt x="10452" y="6467"/>
                    <a:pt x="10737" y="6182"/>
                    <a:pt x="10855" y="5762"/>
                  </a:cubicBezTo>
                  <a:cubicBezTo>
                    <a:pt x="10956" y="5409"/>
                    <a:pt x="10821" y="5207"/>
                    <a:pt x="10452" y="5191"/>
                  </a:cubicBezTo>
                  <a:cubicBezTo>
                    <a:pt x="10452" y="5157"/>
                    <a:pt x="10452" y="5140"/>
                    <a:pt x="10452" y="5123"/>
                  </a:cubicBezTo>
                  <a:cubicBezTo>
                    <a:pt x="10788" y="4350"/>
                    <a:pt x="11107" y="3594"/>
                    <a:pt x="11460" y="2855"/>
                  </a:cubicBezTo>
                  <a:cubicBezTo>
                    <a:pt x="11594" y="2569"/>
                    <a:pt x="11712" y="2317"/>
                    <a:pt x="11611" y="2015"/>
                  </a:cubicBezTo>
                  <a:cubicBezTo>
                    <a:pt x="11594" y="1948"/>
                    <a:pt x="11611" y="1881"/>
                    <a:pt x="11611" y="1830"/>
                  </a:cubicBezTo>
                  <a:cubicBezTo>
                    <a:pt x="11645" y="1461"/>
                    <a:pt x="11493" y="1192"/>
                    <a:pt x="11208" y="990"/>
                  </a:cubicBezTo>
                  <a:cubicBezTo>
                    <a:pt x="11056" y="889"/>
                    <a:pt x="10905" y="805"/>
                    <a:pt x="10754" y="688"/>
                  </a:cubicBezTo>
                  <a:cubicBezTo>
                    <a:pt x="10459" y="449"/>
                    <a:pt x="10129" y="339"/>
                    <a:pt x="9763" y="339"/>
                  </a:cubicBezTo>
                  <a:cubicBezTo>
                    <a:pt x="9691" y="339"/>
                    <a:pt x="9619" y="343"/>
                    <a:pt x="9544" y="352"/>
                  </a:cubicBezTo>
                  <a:cubicBezTo>
                    <a:pt x="9460" y="352"/>
                    <a:pt x="9359" y="352"/>
                    <a:pt x="9292" y="301"/>
                  </a:cubicBezTo>
                  <a:cubicBezTo>
                    <a:pt x="8970" y="75"/>
                    <a:pt x="8615" y="0"/>
                    <a:pt x="82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" name="Google Shape;2085;p35"/>
            <p:cNvSpPr/>
            <p:nvPr/>
          </p:nvSpPr>
          <p:spPr>
            <a:xfrm>
              <a:off x="7267660" y="1228383"/>
              <a:ext cx="494055" cy="624808"/>
            </a:xfrm>
            <a:custGeom>
              <a:avLst/>
              <a:gdLst/>
              <a:ahLst/>
              <a:cxnLst/>
              <a:rect l="l" t="t" r="r" b="b"/>
              <a:pathLst>
                <a:path w="4504" h="5696" extrusionOk="0">
                  <a:moveTo>
                    <a:pt x="3999" y="1210"/>
                  </a:moveTo>
                  <a:cubicBezTo>
                    <a:pt x="3942" y="1441"/>
                    <a:pt x="3673" y="1610"/>
                    <a:pt x="3374" y="1610"/>
                  </a:cubicBezTo>
                  <a:cubicBezTo>
                    <a:pt x="3325" y="1610"/>
                    <a:pt x="3276" y="1606"/>
                    <a:pt x="3227" y="1596"/>
                  </a:cubicBezTo>
                  <a:cubicBezTo>
                    <a:pt x="3512" y="1428"/>
                    <a:pt x="3714" y="1260"/>
                    <a:pt x="3999" y="1210"/>
                  </a:cubicBezTo>
                  <a:close/>
                  <a:moveTo>
                    <a:pt x="3848" y="1663"/>
                  </a:moveTo>
                  <a:lnTo>
                    <a:pt x="3848" y="1663"/>
                  </a:lnTo>
                  <a:cubicBezTo>
                    <a:pt x="3766" y="1912"/>
                    <a:pt x="3457" y="2114"/>
                    <a:pt x="3182" y="2114"/>
                  </a:cubicBezTo>
                  <a:cubicBezTo>
                    <a:pt x="3121" y="2114"/>
                    <a:pt x="3063" y="2105"/>
                    <a:pt x="3008" y="2084"/>
                  </a:cubicBezTo>
                  <a:cubicBezTo>
                    <a:pt x="3311" y="1932"/>
                    <a:pt x="3563" y="1815"/>
                    <a:pt x="3848" y="1663"/>
                  </a:cubicBezTo>
                  <a:close/>
                  <a:moveTo>
                    <a:pt x="3596" y="2252"/>
                  </a:moveTo>
                  <a:lnTo>
                    <a:pt x="3596" y="2252"/>
                  </a:lnTo>
                  <a:cubicBezTo>
                    <a:pt x="3549" y="2501"/>
                    <a:pt x="3229" y="2692"/>
                    <a:pt x="2995" y="2692"/>
                  </a:cubicBezTo>
                  <a:cubicBezTo>
                    <a:pt x="2976" y="2692"/>
                    <a:pt x="2958" y="2691"/>
                    <a:pt x="2941" y="2688"/>
                  </a:cubicBezTo>
                  <a:cubicBezTo>
                    <a:pt x="2924" y="2655"/>
                    <a:pt x="2907" y="2638"/>
                    <a:pt x="2891" y="2604"/>
                  </a:cubicBezTo>
                  <a:cubicBezTo>
                    <a:pt x="3126" y="2487"/>
                    <a:pt x="3361" y="2369"/>
                    <a:pt x="3596" y="2252"/>
                  </a:cubicBezTo>
                  <a:close/>
                  <a:moveTo>
                    <a:pt x="942" y="2117"/>
                  </a:moveTo>
                  <a:lnTo>
                    <a:pt x="942" y="2117"/>
                  </a:lnTo>
                  <a:cubicBezTo>
                    <a:pt x="841" y="2369"/>
                    <a:pt x="757" y="2604"/>
                    <a:pt x="656" y="2823"/>
                  </a:cubicBezTo>
                  <a:cubicBezTo>
                    <a:pt x="656" y="2842"/>
                    <a:pt x="616" y="2851"/>
                    <a:pt x="579" y="2851"/>
                  </a:cubicBezTo>
                  <a:cubicBezTo>
                    <a:pt x="553" y="2851"/>
                    <a:pt x="528" y="2847"/>
                    <a:pt x="521" y="2840"/>
                  </a:cubicBezTo>
                  <a:cubicBezTo>
                    <a:pt x="421" y="2688"/>
                    <a:pt x="689" y="2168"/>
                    <a:pt x="942" y="2117"/>
                  </a:cubicBezTo>
                  <a:close/>
                  <a:moveTo>
                    <a:pt x="3327" y="2789"/>
                  </a:moveTo>
                  <a:cubicBezTo>
                    <a:pt x="3284" y="3050"/>
                    <a:pt x="3041" y="3223"/>
                    <a:pt x="2803" y="3223"/>
                  </a:cubicBezTo>
                  <a:cubicBezTo>
                    <a:pt x="2764" y="3223"/>
                    <a:pt x="2726" y="3219"/>
                    <a:pt x="2689" y="3209"/>
                  </a:cubicBezTo>
                  <a:cubicBezTo>
                    <a:pt x="2689" y="3192"/>
                    <a:pt x="2672" y="3159"/>
                    <a:pt x="2655" y="3142"/>
                  </a:cubicBezTo>
                  <a:cubicBezTo>
                    <a:pt x="2874" y="3024"/>
                    <a:pt x="3075" y="2924"/>
                    <a:pt x="3327" y="2789"/>
                  </a:cubicBezTo>
                  <a:close/>
                  <a:moveTo>
                    <a:pt x="3092" y="3579"/>
                  </a:moveTo>
                  <a:lnTo>
                    <a:pt x="3092" y="3579"/>
                  </a:lnTo>
                  <a:cubicBezTo>
                    <a:pt x="3054" y="3830"/>
                    <a:pt x="2838" y="3988"/>
                    <a:pt x="2591" y="3988"/>
                  </a:cubicBezTo>
                  <a:cubicBezTo>
                    <a:pt x="2507" y="3988"/>
                    <a:pt x="2421" y="3970"/>
                    <a:pt x="2336" y="3932"/>
                  </a:cubicBezTo>
                  <a:cubicBezTo>
                    <a:pt x="2571" y="3814"/>
                    <a:pt x="2807" y="3713"/>
                    <a:pt x="3092" y="3579"/>
                  </a:cubicBezTo>
                  <a:close/>
                  <a:moveTo>
                    <a:pt x="1580" y="0"/>
                  </a:moveTo>
                  <a:cubicBezTo>
                    <a:pt x="1462" y="168"/>
                    <a:pt x="1362" y="336"/>
                    <a:pt x="1244" y="454"/>
                  </a:cubicBezTo>
                  <a:cubicBezTo>
                    <a:pt x="723" y="1025"/>
                    <a:pt x="303" y="1647"/>
                    <a:pt x="152" y="2403"/>
                  </a:cubicBezTo>
                  <a:cubicBezTo>
                    <a:pt x="85" y="2806"/>
                    <a:pt x="17" y="3226"/>
                    <a:pt x="1" y="3646"/>
                  </a:cubicBezTo>
                  <a:cubicBezTo>
                    <a:pt x="1" y="3663"/>
                    <a:pt x="1" y="3696"/>
                    <a:pt x="1" y="3713"/>
                  </a:cubicBezTo>
                  <a:cubicBezTo>
                    <a:pt x="1" y="4301"/>
                    <a:pt x="68" y="4873"/>
                    <a:pt x="118" y="5461"/>
                  </a:cubicBezTo>
                  <a:cubicBezTo>
                    <a:pt x="118" y="5528"/>
                    <a:pt x="169" y="5595"/>
                    <a:pt x="219" y="5696"/>
                  </a:cubicBezTo>
                  <a:cubicBezTo>
                    <a:pt x="437" y="5242"/>
                    <a:pt x="471" y="4822"/>
                    <a:pt x="437" y="4385"/>
                  </a:cubicBezTo>
                  <a:cubicBezTo>
                    <a:pt x="437" y="4369"/>
                    <a:pt x="437" y="4335"/>
                    <a:pt x="437" y="4318"/>
                  </a:cubicBezTo>
                  <a:cubicBezTo>
                    <a:pt x="421" y="4049"/>
                    <a:pt x="437" y="3781"/>
                    <a:pt x="454" y="3512"/>
                  </a:cubicBezTo>
                  <a:cubicBezTo>
                    <a:pt x="454" y="3444"/>
                    <a:pt x="505" y="3377"/>
                    <a:pt x="538" y="3310"/>
                  </a:cubicBezTo>
                  <a:cubicBezTo>
                    <a:pt x="555" y="3327"/>
                    <a:pt x="572" y="3327"/>
                    <a:pt x="589" y="3327"/>
                  </a:cubicBezTo>
                  <a:cubicBezTo>
                    <a:pt x="605" y="3344"/>
                    <a:pt x="605" y="3344"/>
                    <a:pt x="622" y="3344"/>
                  </a:cubicBezTo>
                  <a:cubicBezTo>
                    <a:pt x="521" y="4100"/>
                    <a:pt x="757" y="4873"/>
                    <a:pt x="421" y="5662"/>
                  </a:cubicBezTo>
                  <a:cubicBezTo>
                    <a:pt x="841" y="5578"/>
                    <a:pt x="1210" y="5528"/>
                    <a:pt x="1580" y="5427"/>
                  </a:cubicBezTo>
                  <a:cubicBezTo>
                    <a:pt x="2370" y="5225"/>
                    <a:pt x="3008" y="4822"/>
                    <a:pt x="3243" y="3965"/>
                  </a:cubicBezTo>
                  <a:cubicBezTo>
                    <a:pt x="3243" y="3949"/>
                    <a:pt x="3243" y="3932"/>
                    <a:pt x="3243" y="3915"/>
                  </a:cubicBezTo>
                  <a:cubicBezTo>
                    <a:pt x="3277" y="3814"/>
                    <a:pt x="3327" y="3730"/>
                    <a:pt x="3361" y="3629"/>
                  </a:cubicBezTo>
                  <a:cubicBezTo>
                    <a:pt x="3680" y="2924"/>
                    <a:pt x="3999" y="2218"/>
                    <a:pt x="4335" y="1529"/>
                  </a:cubicBezTo>
                  <a:cubicBezTo>
                    <a:pt x="4504" y="1159"/>
                    <a:pt x="4470" y="975"/>
                    <a:pt x="4100" y="857"/>
                  </a:cubicBezTo>
                  <a:cubicBezTo>
                    <a:pt x="3361" y="588"/>
                    <a:pt x="2605" y="336"/>
                    <a:pt x="1849" y="84"/>
                  </a:cubicBezTo>
                  <a:cubicBezTo>
                    <a:pt x="1748" y="50"/>
                    <a:pt x="1647" y="34"/>
                    <a:pt x="15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" name="Google Shape;2086;p35"/>
            <p:cNvSpPr/>
            <p:nvPr/>
          </p:nvSpPr>
          <p:spPr>
            <a:xfrm>
              <a:off x="6884287" y="1891796"/>
              <a:ext cx="678338" cy="1188847"/>
            </a:xfrm>
            <a:custGeom>
              <a:avLst/>
              <a:gdLst/>
              <a:ahLst/>
              <a:cxnLst/>
              <a:rect l="l" t="t" r="r" b="b"/>
              <a:pathLst>
                <a:path w="6184" h="10838" extrusionOk="0">
                  <a:moveTo>
                    <a:pt x="5680" y="790"/>
                  </a:moveTo>
                  <a:cubicBezTo>
                    <a:pt x="5713" y="807"/>
                    <a:pt x="5764" y="824"/>
                    <a:pt x="5797" y="841"/>
                  </a:cubicBezTo>
                  <a:cubicBezTo>
                    <a:pt x="5613" y="1379"/>
                    <a:pt x="5361" y="1883"/>
                    <a:pt x="5075" y="2370"/>
                  </a:cubicBezTo>
                  <a:cubicBezTo>
                    <a:pt x="5041" y="2353"/>
                    <a:pt x="5008" y="2336"/>
                    <a:pt x="4991" y="2319"/>
                  </a:cubicBezTo>
                  <a:cubicBezTo>
                    <a:pt x="5209" y="1815"/>
                    <a:pt x="5445" y="1311"/>
                    <a:pt x="5680" y="790"/>
                  </a:cubicBezTo>
                  <a:close/>
                  <a:moveTo>
                    <a:pt x="4857" y="2840"/>
                  </a:moveTo>
                  <a:lnTo>
                    <a:pt x="4857" y="2840"/>
                  </a:lnTo>
                  <a:cubicBezTo>
                    <a:pt x="4453" y="3714"/>
                    <a:pt x="4084" y="4554"/>
                    <a:pt x="3697" y="5377"/>
                  </a:cubicBezTo>
                  <a:cubicBezTo>
                    <a:pt x="3664" y="5361"/>
                    <a:pt x="3647" y="5361"/>
                    <a:pt x="3613" y="5344"/>
                  </a:cubicBezTo>
                  <a:cubicBezTo>
                    <a:pt x="3529" y="5041"/>
                    <a:pt x="4521" y="2991"/>
                    <a:pt x="4857" y="2840"/>
                  </a:cubicBezTo>
                  <a:close/>
                  <a:moveTo>
                    <a:pt x="3714" y="1"/>
                  </a:moveTo>
                  <a:cubicBezTo>
                    <a:pt x="3512" y="824"/>
                    <a:pt x="3311" y="1631"/>
                    <a:pt x="3126" y="2437"/>
                  </a:cubicBezTo>
                  <a:cubicBezTo>
                    <a:pt x="3143" y="2437"/>
                    <a:pt x="3160" y="2454"/>
                    <a:pt x="3176" y="2471"/>
                  </a:cubicBezTo>
                  <a:cubicBezTo>
                    <a:pt x="3580" y="2051"/>
                    <a:pt x="4117" y="1899"/>
                    <a:pt x="4638" y="1731"/>
                  </a:cubicBezTo>
                  <a:cubicBezTo>
                    <a:pt x="4739" y="1694"/>
                    <a:pt x="4906" y="1646"/>
                    <a:pt x="4997" y="1646"/>
                  </a:cubicBezTo>
                  <a:cubicBezTo>
                    <a:pt x="5028" y="1646"/>
                    <a:pt x="5050" y="1652"/>
                    <a:pt x="5058" y="1664"/>
                  </a:cubicBezTo>
                  <a:cubicBezTo>
                    <a:pt x="5193" y="1832"/>
                    <a:pt x="5008" y="2000"/>
                    <a:pt x="4890" y="2118"/>
                  </a:cubicBezTo>
                  <a:cubicBezTo>
                    <a:pt x="4302" y="2756"/>
                    <a:pt x="3798" y="3479"/>
                    <a:pt x="3076" y="4000"/>
                  </a:cubicBezTo>
                  <a:cubicBezTo>
                    <a:pt x="2605" y="4369"/>
                    <a:pt x="2437" y="4890"/>
                    <a:pt x="2336" y="5461"/>
                  </a:cubicBezTo>
                  <a:cubicBezTo>
                    <a:pt x="2622" y="5209"/>
                    <a:pt x="2891" y="4941"/>
                    <a:pt x="3160" y="4688"/>
                  </a:cubicBezTo>
                  <a:cubicBezTo>
                    <a:pt x="3210" y="4638"/>
                    <a:pt x="3311" y="4621"/>
                    <a:pt x="3378" y="4588"/>
                  </a:cubicBezTo>
                  <a:cubicBezTo>
                    <a:pt x="3395" y="4672"/>
                    <a:pt x="3445" y="4772"/>
                    <a:pt x="3428" y="4840"/>
                  </a:cubicBezTo>
                  <a:cubicBezTo>
                    <a:pt x="3160" y="5831"/>
                    <a:pt x="2874" y="6806"/>
                    <a:pt x="2420" y="7713"/>
                  </a:cubicBezTo>
                  <a:cubicBezTo>
                    <a:pt x="2286" y="7998"/>
                    <a:pt x="2084" y="8267"/>
                    <a:pt x="1883" y="8486"/>
                  </a:cubicBezTo>
                  <a:cubicBezTo>
                    <a:pt x="1748" y="8654"/>
                    <a:pt x="1597" y="8805"/>
                    <a:pt x="1446" y="8956"/>
                  </a:cubicBezTo>
                  <a:cubicBezTo>
                    <a:pt x="1177" y="9225"/>
                    <a:pt x="908" y="9494"/>
                    <a:pt x="639" y="9763"/>
                  </a:cubicBezTo>
                  <a:cubicBezTo>
                    <a:pt x="354" y="10065"/>
                    <a:pt x="169" y="10452"/>
                    <a:pt x="1" y="10838"/>
                  </a:cubicBezTo>
                  <a:cubicBezTo>
                    <a:pt x="34" y="10804"/>
                    <a:pt x="68" y="10788"/>
                    <a:pt x="102" y="10754"/>
                  </a:cubicBezTo>
                  <a:cubicBezTo>
                    <a:pt x="169" y="10720"/>
                    <a:pt x="219" y="10670"/>
                    <a:pt x="286" y="10620"/>
                  </a:cubicBezTo>
                  <a:cubicBezTo>
                    <a:pt x="454" y="10485"/>
                    <a:pt x="639" y="10351"/>
                    <a:pt x="807" y="10216"/>
                  </a:cubicBezTo>
                  <a:cubicBezTo>
                    <a:pt x="1211" y="9931"/>
                    <a:pt x="1580" y="9628"/>
                    <a:pt x="1849" y="9225"/>
                  </a:cubicBezTo>
                  <a:cubicBezTo>
                    <a:pt x="1933" y="9107"/>
                    <a:pt x="2000" y="8956"/>
                    <a:pt x="2051" y="8805"/>
                  </a:cubicBezTo>
                  <a:cubicBezTo>
                    <a:pt x="2151" y="8553"/>
                    <a:pt x="2303" y="8318"/>
                    <a:pt x="2454" y="8082"/>
                  </a:cubicBezTo>
                  <a:cubicBezTo>
                    <a:pt x="3496" y="6234"/>
                    <a:pt x="4537" y="4386"/>
                    <a:pt x="5344" y="2420"/>
                  </a:cubicBezTo>
                  <a:cubicBezTo>
                    <a:pt x="5629" y="1765"/>
                    <a:pt x="5898" y="1126"/>
                    <a:pt x="6184" y="454"/>
                  </a:cubicBezTo>
                  <a:lnTo>
                    <a:pt x="6184" y="454"/>
                  </a:lnTo>
                  <a:cubicBezTo>
                    <a:pt x="5981" y="481"/>
                    <a:pt x="5783" y="495"/>
                    <a:pt x="5589" y="495"/>
                  </a:cubicBezTo>
                  <a:cubicBezTo>
                    <a:pt x="4933" y="495"/>
                    <a:pt x="4324" y="338"/>
                    <a:pt x="371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" name="Google Shape;2087;p35"/>
            <p:cNvSpPr/>
            <p:nvPr/>
          </p:nvSpPr>
          <p:spPr>
            <a:xfrm>
              <a:off x="6823518" y="1678008"/>
              <a:ext cx="433176" cy="1131807"/>
            </a:xfrm>
            <a:custGeom>
              <a:avLst/>
              <a:gdLst/>
              <a:ahLst/>
              <a:cxnLst/>
              <a:rect l="l" t="t" r="r" b="b"/>
              <a:pathLst>
                <a:path w="3949" h="10318" extrusionOk="0">
                  <a:moveTo>
                    <a:pt x="1587" y="5963"/>
                  </a:moveTo>
                  <a:cubicBezTo>
                    <a:pt x="1614" y="5963"/>
                    <a:pt x="1686" y="6019"/>
                    <a:pt x="1731" y="6049"/>
                  </a:cubicBezTo>
                  <a:cubicBezTo>
                    <a:pt x="1546" y="6217"/>
                    <a:pt x="1361" y="6385"/>
                    <a:pt x="1160" y="6570"/>
                  </a:cubicBezTo>
                  <a:cubicBezTo>
                    <a:pt x="1092" y="6520"/>
                    <a:pt x="1059" y="6503"/>
                    <a:pt x="1042" y="6486"/>
                  </a:cubicBezTo>
                  <a:cubicBezTo>
                    <a:pt x="1042" y="6436"/>
                    <a:pt x="1042" y="6369"/>
                    <a:pt x="1076" y="6352"/>
                  </a:cubicBezTo>
                  <a:cubicBezTo>
                    <a:pt x="1126" y="6318"/>
                    <a:pt x="1160" y="6268"/>
                    <a:pt x="1210" y="6234"/>
                  </a:cubicBezTo>
                  <a:cubicBezTo>
                    <a:pt x="1227" y="6217"/>
                    <a:pt x="1244" y="6201"/>
                    <a:pt x="1260" y="6184"/>
                  </a:cubicBezTo>
                  <a:cubicBezTo>
                    <a:pt x="1361" y="6117"/>
                    <a:pt x="1462" y="6033"/>
                    <a:pt x="1580" y="5965"/>
                  </a:cubicBezTo>
                  <a:cubicBezTo>
                    <a:pt x="1582" y="5964"/>
                    <a:pt x="1584" y="5963"/>
                    <a:pt x="1587" y="5963"/>
                  </a:cubicBezTo>
                  <a:close/>
                  <a:moveTo>
                    <a:pt x="2319" y="1"/>
                  </a:moveTo>
                  <a:cubicBezTo>
                    <a:pt x="2252" y="286"/>
                    <a:pt x="2201" y="572"/>
                    <a:pt x="2134" y="841"/>
                  </a:cubicBezTo>
                  <a:cubicBezTo>
                    <a:pt x="1681" y="3042"/>
                    <a:pt x="1227" y="5176"/>
                    <a:pt x="756" y="7343"/>
                  </a:cubicBezTo>
                  <a:cubicBezTo>
                    <a:pt x="874" y="7259"/>
                    <a:pt x="958" y="7175"/>
                    <a:pt x="1059" y="7091"/>
                  </a:cubicBezTo>
                  <a:cubicBezTo>
                    <a:pt x="1227" y="6940"/>
                    <a:pt x="1378" y="6789"/>
                    <a:pt x="1613" y="6721"/>
                  </a:cubicBezTo>
                  <a:lnTo>
                    <a:pt x="1613" y="6721"/>
                  </a:lnTo>
                  <a:cubicBezTo>
                    <a:pt x="1563" y="6957"/>
                    <a:pt x="1260" y="7259"/>
                    <a:pt x="992" y="7427"/>
                  </a:cubicBezTo>
                  <a:cubicBezTo>
                    <a:pt x="874" y="7511"/>
                    <a:pt x="773" y="7545"/>
                    <a:pt x="689" y="7545"/>
                  </a:cubicBezTo>
                  <a:cubicBezTo>
                    <a:pt x="639" y="7746"/>
                    <a:pt x="605" y="7948"/>
                    <a:pt x="538" y="8200"/>
                  </a:cubicBezTo>
                  <a:cubicBezTo>
                    <a:pt x="689" y="8082"/>
                    <a:pt x="824" y="7965"/>
                    <a:pt x="958" y="7864"/>
                  </a:cubicBezTo>
                  <a:cubicBezTo>
                    <a:pt x="1042" y="7814"/>
                    <a:pt x="1126" y="7746"/>
                    <a:pt x="1210" y="7679"/>
                  </a:cubicBezTo>
                  <a:cubicBezTo>
                    <a:pt x="1260" y="7646"/>
                    <a:pt x="1361" y="7662"/>
                    <a:pt x="1429" y="7646"/>
                  </a:cubicBezTo>
                  <a:lnTo>
                    <a:pt x="1429" y="7646"/>
                  </a:lnTo>
                  <a:cubicBezTo>
                    <a:pt x="1395" y="7713"/>
                    <a:pt x="1395" y="7814"/>
                    <a:pt x="1344" y="7864"/>
                  </a:cubicBezTo>
                  <a:cubicBezTo>
                    <a:pt x="1210" y="7965"/>
                    <a:pt x="1076" y="8066"/>
                    <a:pt x="941" y="8166"/>
                  </a:cubicBezTo>
                  <a:cubicBezTo>
                    <a:pt x="790" y="8267"/>
                    <a:pt x="639" y="8385"/>
                    <a:pt x="504" y="8486"/>
                  </a:cubicBezTo>
                  <a:cubicBezTo>
                    <a:pt x="471" y="8519"/>
                    <a:pt x="454" y="8536"/>
                    <a:pt x="437" y="8570"/>
                  </a:cubicBezTo>
                  <a:cubicBezTo>
                    <a:pt x="320" y="9074"/>
                    <a:pt x="185" y="9578"/>
                    <a:pt x="68" y="10082"/>
                  </a:cubicBezTo>
                  <a:cubicBezTo>
                    <a:pt x="51" y="10149"/>
                    <a:pt x="17" y="10233"/>
                    <a:pt x="0" y="10317"/>
                  </a:cubicBezTo>
                  <a:cubicBezTo>
                    <a:pt x="152" y="10048"/>
                    <a:pt x="252" y="9746"/>
                    <a:pt x="404" y="9477"/>
                  </a:cubicBezTo>
                  <a:cubicBezTo>
                    <a:pt x="572" y="9208"/>
                    <a:pt x="740" y="8906"/>
                    <a:pt x="958" y="8704"/>
                  </a:cubicBezTo>
                  <a:cubicBezTo>
                    <a:pt x="975" y="8671"/>
                    <a:pt x="1008" y="8654"/>
                    <a:pt x="1025" y="8637"/>
                  </a:cubicBezTo>
                  <a:cubicBezTo>
                    <a:pt x="1412" y="8318"/>
                    <a:pt x="1647" y="7914"/>
                    <a:pt x="1697" y="7461"/>
                  </a:cubicBezTo>
                  <a:cubicBezTo>
                    <a:pt x="1832" y="6419"/>
                    <a:pt x="1899" y="5377"/>
                    <a:pt x="1983" y="4336"/>
                  </a:cubicBezTo>
                  <a:cubicBezTo>
                    <a:pt x="2050" y="3479"/>
                    <a:pt x="2386" y="2689"/>
                    <a:pt x="2672" y="1899"/>
                  </a:cubicBezTo>
                  <a:cubicBezTo>
                    <a:pt x="2689" y="1832"/>
                    <a:pt x="2789" y="1765"/>
                    <a:pt x="2840" y="1765"/>
                  </a:cubicBezTo>
                  <a:cubicBezTo>
                    <a:pt x="2907" y="1782"/>
                    <a:pt x="2974" y="1866"/>
                    <a:pt x="3008" y="1933"/>
                  </a:cubicBezTo>
                  <a:cubicBezTo>
                    <a:pt x="3058" y="2101"/>
                    <a:pt x="3075" y="2286"/>
                    <a:pt x="3142" y="2454"/>
                  </a:cubicBezTo>
                  <a:cubicBezTo>
                    <a:pt x="3260" y="2823"/>
                    <a:pt x="3394" y="3193"/>
                    <a:pt x="3546" y="3613"/>
                  </a:cubicBezTo>
                  <a:cubicBezTo>
                    <a:pt x="3697" y="3092"/>
                    <a:pt x="3814" y="2655"/>
                    <a:pt x="3932" y="2219"/>
                  </a:cubicBezTo>
                  <a:cubicBezTo>
                    <a:pt x="3949" y="2135"/>
                    <a:pt x="3915" y="2034"/>
                    <a:pt x="3882" y="1950"/>
                  </a:cubicBezTo>
                  <a:cubicBezTo>
                    <a:pt x="3781" y="1496"/>
                    <a:pt x="3411" y="1227"/>
                    <a:pt x="3142" y="908"/>
                  </a:cubicBezTo>
                  <a:cubicBezTo>
                    <a:pt x="2873" y="606"/>
                    <a:pt x="2621" y="337"/>
                    <a:pt x="231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" name="Google Shape;2088;p35"/>
            <p:cNvSpPr/>
            <p:nvPr/>
          </p:nvSpPr>
          <p:spPr>
            <a:xfrm>
              <a:off x="6830867" y="2448370"/>
              <a:ext cx="396319" cy="626783"/>
            </a:xfrm>
            <a:custGeom>
              <a:avLst/>
              <a:gdLst/>
              <a:ahLst/>
              <a:cxnLst/>
              <a:rect l="l" t="t" r="r" b="b"/>
              <a:pathLst>
                <a:path w="3613" h="5714" extrusionOk="0">
                  <a:moveTo>
                    <a:pt x="2655" y="1261"/>
                  </a:moveTo>
                  <a:lnTo>
                    <a:pt x="2655" y="1261"/>
                  </a:lnTo>
                  <a:cubicBezTo>
                    <a:pt x="2672" y="1547"/>
                    <a:pt x="2437" y="1849"/>
                    <a:pt x="2185" y="1916"/>
                  </a:cubicBezTo>
                  <a:cubicBezTo>
                    <a:pt x="2168" y="1900"/>
                    <a:pt x="2151" y="1883"/>
                    <a:pt x="2134" y="1866"/>
                  </a:cubicBezTo>
                  <a:cubicBezTo>
                    <a:pt x="2286" y="1664"/>
                    <a:pt x="2454" y="1479"/>
                    <a:pt x="2655" y="1261"/>
                  </a:cubicBezTo>
                  <a:close/>
                  <a:moveTo>
                    <a:pt x="3613" y="1"/>
                  </a:moveTo>
                  <a:cubicBezTo>
                    <a:pt x="3529" y="51"/>
                    <a:pt x="3479" y="85"/>
                    <a:pt x="3445" y="119"/>
                  </a:cubicBezTo>
                  <a:cubicBezTo>
                    <a:pt x="3058" y="555"/>
                    <a:pt x="2554" y="875"/>
                    <a:pt x="2017" y="1143"/>
                  </a:cubicBezTo>
                  <a:cubicBezTo>
                    <a:pt x="1614" y="1345"/>
                    <a:pt x="1227" y="1580"/>
                    <a:pt x="925" y="1916"/>
                  </a:cubicBezTo>
                  <a:cubicBezTo>
                    <a:pt x="773" y="2084"/>
                    <a:pt x="656" y="2269"/>
                    <a:pt x="555" y="2471"/>
                  </a:cubicBezTo>
                  <a:cubicBezTo>
                    <a:pt x="437" y="2756"/>
                    <a:pt x="303" y="3059"/>
                    <a:pt x="202" y="3345"/>
                  </a:cubicBezTo>
                  <a:cubicBezTo>
                    <a:pt x="1" y="3849"/>
                    <a:pt x="17" y="4353"/>
                    <a:pt x="51" y="4823"/>
                  </a:cubicBezTo>
                  <a:cubicBezTo>
                    <a:pt x="253" y="4369"/>
                    <a:pt x="454" y="3882"/>
                    <a:pt x="706" y="3412"/>
                  </a:cubicBezTo>
                  <a:cubicBezTo>
                    <a:pt x="824" y="3176"/>
                    <a:pt x="992" y="2992"/>
                    <a:pt x="1160" y="2824"/>
                  </a:cubicBezTo>
                  <a:cubicBezTo>
                    <a:pt x="1362" y="2622"/>
                    <a:pt x="1597" y="2437"/>
                    <a:pt x="1798" y="2252"/>
                  </a:cubicBezTo>
                  <a:lnTo>
                    <a:pt x="1798" y="2252"/>
                  </a:lnTo>
                  <a:cubicBezTo>
                    <a:pt x="1630" y="2504"/>
                    <a:pt x="1429" y="2723"/>
                    <a:pt x="1227" y="2958"/>
                  </a:cubicBezTo>
                  <a:cubicBezTo>
                    <a:pt x="1009" y="3210"/>
                    <a:pt x="790" y="3479"/>
                    <a:pt x="673" y="3832"/>
                  </a:cubicBezTo>
                  <a:cubicBezTo>
                    <a:pt x="454" y="4453"/>
                    <a:pt x="236" y="5058"/>
                    <a:pt x="169" y="5714"/>
                  </a:cubicBezTo>
                  <a:cubicBezTo>
                    <a:pt x="219" y="5680"/>
                    <a:pt x="253" y="5613"/>
                    <a:pt x="269" y="5562"/>
                  </a:cubicBezTo>
                  <a:cubicBezTo>
                    <a:pt x="555" y="4974"/>
                    <a:pt x="958" y="4470"/>
                    <a:pt x="1429" y="4033"/>
                  </a:cubicBezTo>
                  <a:cubicBezTo>
                    <a:pt x="1546" y="3933"/>
                    <a:pt x="1647" y="3832"/>
                    <a:pt x="1765" y="3731"/>
                  </a:cubicBezTo>
                  <a:cubicBezTo>
                    <a:pt x="1849" y="3647"/>
                    <a:pt x="1916" y="3563"/>
                    <a:pt x="1983" y="3479"/>
                  </a:cubicBezTo>
                  <a:cubicBezTo>
                    <a:pt x="2235" y="3176"/>
                    <a:pt x="2504" y="2874"/>
                    <a:pt x="2689" y="2538"/>
                  </a:cubicBezTo>
                  <a:cubicBezTo>
                    <a:pt x="2924" y="2084"/>
                    <a:pt x="3092" y="1597"/>
                    <a:pt x="3277" y="1110"/>
                  </a:cubicBezTo>
                  <a:cubicBezTo>
                    <a:pt x="3395" y="757"/>
                    <a:pt x="3479" y="404"/>
                    <a:pt x="361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" name="Google Shape;2089;p35"/>
            <p:cNvSpPr/>
            <p:nvPr/>
          </p:nvSpPr>
          <p:spPr>
            <a:xfrm>
              <a:off x="7151606" y="1169479"/>
              <a:ext cx="258106" cy="654316"/>
            </a:xfrm>
            <a:custGeom>
              <a:avLst/>
              <a:gdLst/>
              <a:ahLst/>
              <a:cxnLst/>
              <a:rect l="l" t="t" r="r" b="b"/>
              <a:pathLst>
                <a:path w="2353" h="5965" extrusionOk="0">
                  <a:moveTo>
                    <a:pt x="1154" y="1"/>
                  </a:moveTo>
                  <a:cubicBezTo>
                    <a:pt x="1011" y="1"/>
                    <a:pt x="903" y="89"/>
                    <a:pt x="790" y="285"/>
                  </a:cubicBezTo>
                  <a:cubicBezTo>
                    <a:pt x="739" y="369"/>
                    <a:pt x="689" y="453"/>
                    <a:pt x="655" y="554"/>
                  </a:cubicBezTo>
                  <a:cubicBezTo>
                    <a:pt x="487" y="1176"/>
                    <a:pt x="269" y="1780"/>
                    <a:pt x="151" y="2419"/>
                  </a:cubicBezTo>
                  <a:cubicBezTo>
                    <a:pt x="0" y="3242"/>
                    <a:pt x="118" y="4082"/>
                    <a:pt x="319" y="4906"/>
                  </a:cubicBezTo>
                  <a:cubicBezTo>
                    <a:pt x="403" y="5275"/>
                    <a:pt x="639" y="5611"/>
                    <a:pt x="924" y="5964"/>
                  </a:cubicBezTo>
                  <a:cubicBezTo>
                    <a:pt x="924" y="5863"/>
                    <a:pt x="924" y="5830"/>
                    <a:pt x="907" y="5796"/>
                  </a:cubicBezTo>
                  <a:cubicBezTo>
                    <a:pt x="773" y="4889"/>
                    <a:pt x="807" y="3998"/>
                    <a:pt x="958" y="3108"/>
                  </a:cubicBezTo>
                  <a:cubicBezTo>
                    <a:pt x="1092" y="2251"/>
                    <a:pt x="1529" y="1528"/>
                    <a:pt x="2117" y="890"/>
                  </a:cubicBezTo>
                  <a:cubicBezTo>
                    <a:pt x="2218" y="772"/>
                    <a:pt x="2285" y="604"/>
                    <a:pt x="2352" y="487"/>
                  </a:cubicBezTo>
                  <a:cubicBezTo>
                    <a:pt x="2033" y="352"/>
                    <a:pt x="1747" y="235"/>
                    <a:pt x="1479" y="100"/>
                  </a:cubicBezTo>
                  <a:cubicBezTo>
                    <a:pt x="1349" y="35"/>
                    <a:pt x="1244" y="1"/>
                    <a:pt x="115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" name="Google Shape;2090;p35"/>
            <p:cNvSpPr/>
            <p:nvPr/>
          </p:nvSpPr>
          <p:spPr>
            <a:xfrm>
              <a:off x="6530421" y="2857518"/>
              <a:ext cx="291343" cy="947524"/>
            </a:xfrm>
            <a:custGeom>
              <a:avLst/>
              <a:gdLst/>
              <a:ahLst/>
              <a:cxnLst/>
              <a:rect l="l" t="t" r="r" b="b"/>
              <a:pathLst>
                <a:path w="2656" h="8638" extrusionOk="0">
                  <a:moveTo>
                    <a:pt x="2555" y="1"/>
                  </a:moveTo>
                  <a:cubicBezTo>
                    <a:pt x="1731" y="2807"/>
                    <a:pt x="875" y="5697"/>
                    <a:pt x="1" y="8637"/>
                  </a:cubicBezTo>
                  <a:cubicBezTo>
                    <a:pt x="202" y="8620"/>
                    <a:pt x="337" y="8637"/>
                    <a:pt x="438" y="8587"/>
                  </a:cubicBezTo>
                  <a:cubicBezTo>
                    <a:pt x="572" y="8536"/>
                    <a:pt x="740" y="8435"/>
                    <a:pt x="807" y="8318"/>
                  </a:cubicBezTo>
                  <a:cubicBezTo>
                    <a:pt x="908" y="8133"/>
                    <a:pt x="925" y="7915"/>
                    <a:pt x="975" y="7696"/>
                  </a:cubicBezTo>
                  <a:cubicBezTo>
                    <a:pt x="1110" y="7041"/>
                    <a:pt x="1177" y="6386"/>
                    <a:pt x="1379" y="5730"/>
                  </a:cubicBezTo>
                  <a:cubicBezTo>
                    <a:pt x="1715" y="4621"/>
                    <a:pt x="2067" y="3529"/>
                    <a:pt x="2588" y="2488"/>
                  </a:cubicBezTo>
                  <a:cubicBezTo>
                    <a:pt x="2622" y="2404"/>
                    <a:pt x="2656" y="2303"/>
                    <a:pt x="2656" y="2219"/>
                  </a:cubicBezTo>
                  <a:cubicBezTo>
                    <a:pt x="2622" y="1446"/>
                    <a:pt x="2588" y="690"/>
                    <a:pt x="255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" name="Google Shape;2091;p35"/>
            <p:cNvSpPr/>
            <p:nvPr/>
          </p:nvSpPr>
          <p:spPr>
            <a:xfrm>
              <a:off x="7015149" y="1926788"/>
              <a:ext cx="180773" cy="637862"/>
            </a:xfrm>
            <a:custGeom>
              <a:avLst/>
              <a:gdLst/>
              <a:ahLst/>
              <a:cxnLst/>
              <a:rect l="l" t="t" r="r" b="b"/>
              <a:pathLst>
                <a:path w="1648" h="5815" extrusionOk="0">
                  <a:moveTo>
                    <a:pt x="1093" y="1295"/>
                  </a:moveTo>
                  <a:cubicBezTo>
                    <a:pt x="1110" y="1345"/>
                    <a:pt x="1143" y="1396"/>
                    <a:pt x="1126" y="1429"/>
                  </a:cubicBezTo>
                  <a:cubicBezTo>
                    <a:pt x="1059" y="1648"/>
                    <a:pt x="992" y="1866"/>
                    <a:pt x="908" y="2068"/>
                  </a:cubicBezTo>
                  <a:cubicBezTo>
                    <a:pt x="891" y="2118"/>
                    <a:pt x="824" y="2135"/>
                    <a:pt x="774" y="2152"/>
                  </a:cubicBezTo>
                  <a:cubicBezTo>
                    <a:pt x="757" y="2118"/>
                    <a:pt x="723" y="2068"/>
                    <a:pt x="706" y="2034"/>
                  </a:cubicBezTo>
                  <a:cubicBezTo>
                    <a:pt x="790" y="1782"/>
                    <a:pt x="874" y="1580"/>
                    <a:pt x="958" y="1362"/>
                  </a:cubicBezTo>
                  <a:cubicBezTo>
                    <a:pt x="975" y="1328"/>
                    <a:pt x="1042" y="1312"/>
                    <a:pt x="1093" y="1295"/>
                  </a:cubicBezTo>
                  <a:close/>
                  <a:moveTo>
                    <a:pt x="1143" y="2202"/>
                  </a:moveTo>
                  <a:cubicBezTo>
                    <a:pt x="1177" y="2219"/>
                    <a:pt x="1210" y="2236"/>
                    <a:pt x="1227" y="2252"/>
                  </a:cubicBezTo>
                  <a:cubicBezTo>
                    <a:pt x="1126" y="2504"/>
                    <a:pt x="1009" y="2773"/>
                    <a:pt x="891" y="3025"/>
                  </a:cubicBezTo>
                  <a:cubicBezTo>
                    <a:pt x="874" y="3042"/>
                    <a:pt x="824" y="3059"/>
                    <a:pt x="790" y="3059"/>
                  </a:cubicBezTo>
                  <a:cubicBezTo>
                    <a:pt x="757" y="3042"/>
                    <a:pt x="723" y="3009"/>
                    <a:pt x="723" y="2975"/>
                  </a:cubicBezTo>
                  <a:cubicBezTo>
                    <a:pt x="706" y="2841"/>
                    <a:pt x="1026" y="2269"/>
                    <a:pt x="1143" y="2202"/>
                  </a:cubicBezTo>
                  <a:close/>
                  <a:moveTo>
                    <a:pt x="1116" y="3088"/>
                  </a:moveTo>
                  <a:cubicBezTo>
                    <a:pt x="1155" y="3088"/>
                    <a:pt x="1214" y="3116"/>
                    <a:pt x="1227" y="3143"/>
                  </a:cubicBezTo>
                  <a:cubicBezTo>
                    <a:pt x="1278" y="3261"/>
                    <a:pt x="992" y="3697"/>
                    <a:pt x="841" y="3748"/>
                  </a:cubicBezTo>
                  <a:cubicBezTo>
                    <a:pt x="790" y="3597"/>
                    <a:pt x="942" y="3160"/>
                    <a:pt x="1093" y="3093"/>
                  </a:cubicBezTo>
                  <a:cubicBezTo>
                    <a:pt x="1099" y="3089"/>
                    <a:pt x="1107" y="3088"/>
                    <a:pt x="1116" y="3088"/>
                  </a:cubicBezTo>
                  <a:close/>
                  <a:moveTo>
                    <a:pt x="1009" y="1"/>
                  </a:moveTo>
                  <a:cubicBezTo>
                    <a:pt x="841" y="623"/>
                    <a:pt x="589" y="1244"/>
                    <a:pt x="488" y="1883"/>
                  </a:cubicBezTo>
                  <a:cubicBezTo>
                    <a:pt x="354" y="2740"/>
                    <a:pt x="337" y="3630"/>
                    <a:pt x="253" y="4487"/>
                  </a:cubicBezTo>
                  <a:cubicBezTo>
                    <a:pt x="202" y="4941"/>
                    <a:pt x="85" y="5378"/>
                    <a:pt x="1" y="5814"/>
                  </a:cubicBezTo>
                  <a:cubicBezTo>
                    <a:pt x="202" y="5714"/>
                    <a:pt x="438" y="5613"/>
                    <a:pt x="656" y="5478"/>
                  </a:cubicBezTo>
                  <a:cubicBezTo>
                    <a:pt x="723" y="5445"/>
                    <a:pt x="790" y="5344"/>
                    <a:pt x="824" y="5260"/>
                  </a:cubicBezTo>
                  <a:cubicBezTo>
                    <a:pt x="1076" y="4369"/>
                    <a:pt x="1345" y="3479"/>
                    <a:pt x="1563" y="2588"/>
                  </a:cubicBezTo>
                  <a:cubicBezTo>
                    <a:pt x="1647" y="2252"/>
                    <a:pt x="1647" y="1883"/>
                    <a:pt x="1563" y="1547"/>
                  </a:cubicBezTo>
                  <a:cubicBezTo>
                    <a:pt x="1463" y="1026"/>
                    <a:pt x="1244" y="522"/>
                    <a:pt x="1076" y="18"/>
                  </a:cubicBezTo>
                  <a:cubicBezTo>
                    <a:pt x="1059" y="18"/>
                    <a:pt x="1026" y="1"/>
                    <a:pt x="100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" name="Google Shape;2092;p35"/>
            <p:cNvSpPr/>
            <p:nvPr/>
          </p:nvSpPr>
          <p:spPr>
            <a:xfrm>
              <a:off x="6733241" y="3004175"/>
              <a:ext cx="294305" cy="424839"/>
            </a:xfrm>
            <a:custGeom>
              <a:avLst/>
              <a:gdLst/>
              <a:ahLst/>
              <a:cxnLst/>
              <a:rect l="l" t="t" r="r" b="b"/>
              <a:pathLst>
                <a:path w="2683" h="3873" extrusionOk="0">
                  <a:moveTo>
                    <a:pt x="2675" y="1"/>
                  </a:moveTo>
                  <a:cubicBezTo>
                    <a:pt x="2673" y="1"/>
                    <a:pt x="2672" y="2"/>
                    <a:pt x="2672" y="8"/>
                  </a:cubicBezTo>
                  <a:cubicBezTo>
                    <a:pt x="2683" y="8"/>
                    <a:pt x="2679" y="1"/>
                    <a:pt x="2675" y="1"/>
                  </a:cubicBezTo>
                  <a:close/>
                  <a:moveTo>
                    <a:pt x="2672" y="8"/>
                  </a:moveTo>
                  <a:cubicBezTo>
                    <a:pt x="1143" y="815"/>
                    <a:pt x="336" y="2142"/>
                    <a:pt x="0" y="3856"/>
                  </a:cubicBezTo>
                  <a:cubicBezTo>
                    <a:pt x="252" y="3503"/>
                    <a:pt x="487" y="3184"/>
                    <a:pt x="723" y="2848"/>
                  </a:cubicBezTo>
                  <a:cubicBezTo>
                    <a:pt x="958" y="2545"/>
                    <a:pt x="1193" y="2226"/>
                    <a:pt x="1428" y="1924"/>
                  </a:cubicBezTo>
                  <a:cubicBezTo>
                    <a:pt x="1462" y="1940"/>
                    <a:pt x="1479" y="1957"/>
                    <a:pt x="1512" y="1991"/>
                  </a:cubicBezTo>
                  <a:cubicBezTo>
                    <a:pt x="1092" y="2612"/>
                    <a:pt x="655" y="3217"/>
                    <a:pt x="235" y="3839"/>
                  </a:cubicBezTo>
                  <a:cubicBezTo>
                    <a:pt x="235" y="3856"/>
                    <a:pt x="252" y="3873"/>
                    <a:pt x="252" y="3873"/>
                  </a:cubicBezTo>
                  <a:cubicBezTo>
                    <a:pt x="370" y="3789"/>
                    <a:pt x="504" y="3705"/>
                    <a:pt x="588" y="3587"/>
                  </a:cubicBezTo>
                  <a:cubicBezTo>
                    <a:pt x="958" y="3066"/>
                    <a:pt x="1361" y="2545"/>
                    <a:pt x="1697" y="1974"/>
                  </a:cubicBezTo>
                  <a:cubicBezTo>
                    <a:pt x="2050" y="1335"/>
                    <a:pt x="2352" y="663"/>
                    <a:pt x="2672" y="8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" name="Google Shape;2093;p35"/>
            <p:cNvSpPr/>
            <p:nvPr/>
          </p:nvSpPr>
          <p:spPr>
            <a:xfrm>
              <a:off x="6653934" y="3384694"/>
              <a:ext cx="189987" cy="387105"/>
            </a:xfrm>
            <a:custGeom>
              <a:avLst/>
              <a:gdLst/>
              <a:ahLst/>
              <a:cxnLst/>
              <a:rect l="l" t="t" r="r" b="b"/>
              <a:pathLst>
                <a:path w="1732" h="3529" extrusionOk="0">
                  <a:moveTo>
                    <a:pt x="1714" y="0"/>
                  </a:moveTo>
                  <a:cubicBezTo>
                    <a:pt x="1530" y="185"/>
                    <a:pt x="1362" y="387"/>
                    <a:pt x="1160" y="521"/>
                  </a:cubicBezTo>
                  <a:cubicBezTo>
                    <a:pt x="757" y="773"/>
                    <a:pt x="505" y="1109"/>
                    <a:pt x="421" y="1596"/>
                  </a:cubicBezTo>
                  <a:cubicBezTo>
                    <a:pt x="303" y="2235"/>
                    <a:pt x="135" y="2857"/>
                    <a:pt x="1" y="3478"/>
                  </a:cubicBezTo>
                  <a:lnTo>
                    <a:pt x="68" y="3529"/>
                  </a:lnTo>
                  <a:cubicBezTo>
                    <a:pt x="152" y="3411"/>
                    <a:pt x="286" y="3310"/>
                    <a:pt x="353" y="3176"/>
                  </a:cubicBezTo>
                  <a:cubicBezTo>
                    <a:pt x="807" y="2134"/>
                    <a:pt x="1261" y="1076"/>
                    <a:pt x="1731" y="17"/>
                  </a:cubicBezTo>
                  <a:cubicBezTo>
                    <a:pt x="1731" y="17"/>
                    <a:pt x="1714" y="0"/>
                    <a:pt x="171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" name="Google Shape;2094;p35"/>
            <p:cNvSpPr/>
            <p:nvPr/>
          </p:nvSpPr>
          <p:spPr>
            <a:xfrm>
              <a:off x="7190217" y="2100100"/>
              <a:ext cx="217630" cy="223115"/>
            </a:xfrm>
            <a:custGeom>
              <a:avLst/>
              <a:gdLst/>
              <a:ahLst/>
              <a:cxnLst/>
              <a:rect l="l" t="t" r="r" b="b"/>
              <a:pathLst>
                <a:path w="1984" h="2034" extrusionOk="0">
                  <a:moveTo>
                    <a:pt x="1984" y="0"/>
                  </a:moveTo>
                  <a:lnTo>
                    <a:pt x="1984" y="0"/>
                  </a:lnTo>
                  <a:cubicBezTo>
                    <a:pt x="656" y="370"/>
                    <a:pt x="219" y="689"/>
                    <a:pt x="1" y="2033"/>
                  </a:cubicBezTo>
                  <a:cubicBezTo>
                    <a:pt x="488" y="1714"/>
                    <a:pt x="1816" y="353"/>
                    <a:pt x="198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" name="Google Shape;2095;p35"/>
            <p:cNvSpPr/>
            <p:nvPr/>
          </p:nvSpPr>
          <p:spPr>
            <a:xfrm>
              <a:off x="7370880" y="1700166"/>
              <a:ext cx="304177" cy="167830"/>
            </a:xfrm>
            <a:custGeom>
              <a:avLst/>
              <a:gdLst/>
              <a:ahLst/>
              <a:cxnLst/>
              <a:rect l="l" t="t" r="r" b="b"/>
              <a:pathLst>
                <a:path w="2773" h="1530" extrusionOk="0">
                  <a:moveTo>
                    <a:pt x="2655" y="0"/>
                  </a:moveTo>
                  <a:cubicBezTo>
                    <a:pt x="2571" y="51"/>
                    <a:pt x="2454" y="84"/>
                    <a:pt x="2403" y="152"/>
                  </a:cubicBezTo>
                  <a:cubicBezTo>
                    <a:pt x="2235" y="336"/>
                    <a:pt x="2134" y="572"/>
                    <a:pt x="1950" y="723"/>
                  </a:cubicBezTo>
                  <a:cubicBezTo>
                    <a:pt x="1580" y="1042"/>
                    <a:pt x="1160" y="1294"/>
                    <a:pt x="673" y="1378"/>
                  </a:cubicBezTo>
                  <a:cubicBezTo>
                    <a:pt x="437" y="1429"/>
                    <a:pt x="219" y="1479"/>
                    <a:pt x="1" y="1529"/>
                  </a:cubicBezTo>
                  <a:cubicBezTo>
                    <a:pt x="824" y="1529"/>
                    <a:pt x="1580" y="1294"/>
                    <a:pt x="2302" y="924"/>
                  </a:cubicBezTo>
                  <a:cubicBezTo>
                    <a:pt x="2554" y="790"/>
                    <a:pt x="2706" y="555"/>
                    <a:pt x="2773" y="269"/>
                  </a:cubicBezTo>
                  <a:cubicBezTo>
                    <a:pt x="2773" y="185"/>
                    <a:pt x="2689" y="84"/>
                    <a:pt x="26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" name="Google Shape;2096;p35"/>
            <p:cNvSpPr/>
            <p:nvPr/>
          </p:nvSpPr>
          <p:spPr>
            <a:xfrm>
              <a:off x="7346967" y="1163885"/>
              <a:ext cx="328090" cy="112435"/>
            </a:xfrm>
            <a:custGeom>
              <a:avLst/>
              <a:gdLst/>
              <a:ahLst/>
              <a:cxnLst/>
              <a:rect l="l" t="t" r="r" b="b"/>
              <a:pathLst>
                <a:path w="2991" h="1025" extrusionOk="0">
                  <a:moveTo>
                    <a:pt x="17" y="0"/>
                  </a:moveTo>
                  <a:cubicBezTo>
                    <a:pt x="0" y="34"/>
                    <a:pt x="0" y="50"/>
                    <a:pt x="0" y="84"/>
                  </a:cubicBezTo>
                  <a:cubicBezTo>
                    <a:pt x="991" y="386"/>
                    <a:pt x="1966" y="706"/>
                    <a:pt x="2957" y="1025"/>
                  </a:cubicBezTo>
                  <a:cubicBezTo>
                    <a:pt x="2957" y="991"/>
                    <a:pt x="2974" y="975"/>
                    <a:pt x="2991" y="941"/>
                  </a:cubicBezTo>
                  <a:cubicBezTo>
                    <a:pt x="2520" y="689"/>
                    <a:pt x="2084" y="370"/>
                    <a:pt x="1579" y="218"/>
                  </a:cubicBezTo>
                  <a:cubicBezTo>
                    <a:pt x="1092" y="50"/>
                    <a:pt x="538" y="67"/>
                    <a:pt x="1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" name="Google Shape;2097;p35"/>
            <p:cNvSpPr/>
            <p:nvPr/>
          </p:nvSpPr>
          <p:spPr>
            <a:xfrm>
              <a:off x="7545948" y="1171344"/>
              <a:ext cx="210281" cy="136348"/>
            </a:xfrm>
            <a:custGeom>
              <a:avLst/>
              <a:gdLst/>
              <a:ahLst/>
              <a:cxnLst/>
              <a:rect l="l" t="t" r="r" b="b"/>
              <a:pathLst>
                <a:path w="1917" h="1243" extrusionOk="0">
                  <a:moveTo>
                    <a:pt x="321" y="1"/>
                  </a:moveTo>
                  <a:cubicBezTo>
                    <a:pt x="204" y="1"/>
                    <a:pt x="96" y="21"/>
                    <a:pt x="1" y="66"/>
                  </a:cubicBezTo>
                  <a:cubicBezTo>
                    <a:pt x="253" y="184"/>
                    <a:pt x="505" y="302"/>
                    <a:pt x="740" y="453"/>
                  </a:cubicBezTo>
                  <a:cubicBezTo>
                    <a:pt x="1009" y="638"/>
                    <a:pt x="1278" y="856"/>
                    <a:pt x="1546" y="1041"/>
                  </a:cubicBezTo>
                  <a:cubicBezTo>
                    <a:pt x="1664" y="1125"/>
                    <a:pt x="1782" y="1175"/>
                    <a:pt x="1916" y="1243"/>
                  </a:cubicBezTo>
                  <a:cubicBezTo>
                    <a:pt x="1902" y="670"/>
                    <a:pt x="987" y="1"/>
                    <a:pt x="32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" name="Google Shape;2098;p35"/>
            <p:cNvSpPr/>
            <p:nvPr/>
          </p:nvSpPr>
          <p:spPr>
            <a:xfrm>
              <a:off x="7383823" y="1887628"/>
              <a:ext cx="175179" cy="34224"/>
            </a:xfrm>
            <a:custGeom>
              <a:avLst/>
              <a:gdLst/>
              <a:ahLst/>
              <a:cxnLst/>
              <a:rect l="l" t="t" r="r" b="b"/>
              <a:pathLst>
                <a:path w="1597" h="312" extrusionOk="0">
                  <a:moveTo>
                    <a:pt x="843" y="0"/>
                  </a:moveTo>
                  <a:cubicBezTo>
                    <a:pt x="559" y="0"/>
                    <a:pt x="277" y="78"/>
                    <a:pt x="0" y="123"/>
                  </a:cubicBezTo>
                  <a:cubicBezTo>
                    <a:pt x="342" y="237"/>
                    <a:pt x="691" y="312"/>
                    <a:pt x="1059" y="312"/>
                  </a:cubicBezTo>
                  <a:cubicBezTo>
                    <a:pt x="1234" y="312"/>
                    <a:pt x="1412" y="295"/>
                    <a:pt x="1596" y="257"/>
                  </a:cubicBezTo>
                  <a:cubicBezTo>
                    <a:pt x="1345" y="61"/>
                    <a:pt x="1093" y="0"/>
                    <a:pt x="84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" name="Google Shape;2099;p35"/>
            <p:cNvSpPr/>
            <p:nvPr/>
          </p:nvSpPr>
          <p:spPr>
            <a:xfrm>
              <a:off x="7300896" y="1132623"/>
              <a:ext cx="182528" cy="23913"/>
            </a:xfrm>
            <a:custGeom>
              <a:avLst/>
              <a:gdLst/>
              <a:ahLst/>
              <a:cxnLst/>
              <a:rect l="l" t="t" r="r" b="b"/>
              <a:pathLst>
                <a:path w="1664" h="218" extrusionOk="0">
                  <a:moveTo>
                    <a:pt x="786" y="1"/>
                  </a:moveTo>
                  <a:cubicBezTo>
                    <a:pt x="531" y="1"/>
                    <a:pt x="274" y="37"/>
                    <a:pt x="17" y="83"/>
                  </a:cubicBezTo>
                  <a:cubicBezTo>
                    <a:pt x="17" y="100"/>
                    <a:pt x="0" y="134"/>
                    <a:pt x="0" y="151"/>
                  </a:cubicBezTo>
                  <a:cubicBezTo>
                    <a:pt x="101" y="184"/>
                    <a:pt x="202" y="218"/>
                    <a:pt x="302" y="218"/>
                  </a:cubicBezTo>
                  <a:cubicBezTo>
                    <a:pt x="504" y="218"/>
                    <a:pt x="706" y="201"/>
                    <a:pt x="907" y="184"/>
                  </a:cubicBezTo>
                  <a:lnTo>
                    <a:pt x="1663" y="184"/>
                  </a:lnTo>
                  <a:cubicBezTo>
                    <a:pt x="1375" y="49"/>
                    <a:pt x="1081" y="1"/>
                    <a:pt x="78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" name="Google Shape;2100;p35"/>
            <p:cNvSpPr/>
            <p:nvPr/>
          </p:nvSpPr>
          <p:spPr>
            <a:xfrm>
              <a:off x="7098076" y="1670329"/>
              <a:ext cx="68338" cy="68668"/>
            </a:xfrm>
            <a:custGeom>
              <a:avLst/>
              <a:gdLst/>
              <a:ahLst/>
              <a:cxnLst/>
              <a:rect l="l" t="t" r="r" b="b"/>
              <a:pathLst>
                <a:path w="623" h="626" extrusionOk="0">
                  <a:moveTo>
                    <a:pt x="253" y="0"/>
                  </a:moveTo>
                  <a:cubicBezTo>
                    <a:pt x="188" y="0"/>
                    <a:pt x="106" y="9"/>
                    <a:pt x="1" y="20"/>
                  </a:cubicBezTo>
                  <a:cubicBezTo>
                    <a:pt x="202" y="239"/>
                    <a:pt x="387" y="440"/>
                    <a:pt x="555" y="625"/>
                  </a:cubicBezTo>
                  <a:lnTo>
                    <a:pt x="622" y="575"/>
                  </a:lnTo>
                  <a:cubicBezTo>
                    <a:pt x="505" y="105"/>
                    <a:pt x="479" y="0"/>
                    <a:pt x="25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" name="Google Shape;2101;p35"/>
            <p:cNvSpPr/>
            <p:nvPr/>
          </p:nvSpPr>
          <p:spPr>
            <a:xfrm>
              <a:off x="7313730" y="1460600"/>
              <a:ext cx="57259" cy="80514"/>
            </a:xfrm>
            <a:custGeom>
              <a:avLst/>
              <a:gdLst/>
              <a:ahLst/>
              <a:cxnLst/>
              <a:rect l="l" t="t" r="r" b="b"/>
              <a:pathLst>
                <a:path w="522" h="734" extrusionOk="0">
                  <a:moveTo>
                    <a:pt x="522" y="0"/>
                  </a:moveTo>
                  <a:lnTo>
                    <a:pt x="522" y="0"/>
                  </a:lnTo>
                  <a:cubicBezTo>
                    <a:pt x="269" y="51"/>
                    <a:pt x="1" y="571"/>
                    <a:pt x="101" y="723"/>
                  </a:cubicBezTo>
                  <a:cubicBezTo>
                    <a:pt x="108" y="730"/>
                    <a:pt x="133" y="734"/>
                    <a:pt x="159" y="734"/>
                  </a:cubicBezTo>
                  <a:cubicBezTo>
                    <a:pt x="196" y="734"/>
                    <a:pt x="236" y="725"/>
                    <a:pt x="236" y="706"/>
                  </a:cubicBezTo>
                  <a:cubicBezTo>
                    <a:pt x="337" y="487"/>
                    <a:pt x="421" y="252"/>
                    <a:pt x="5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" name="Google Shape;2102;p35"/>
            <p:cNvSpPr/>
            <p:nvPr/>
          </p:nvSpPr>
          <p:spPr>
            <a:xfrm>
              <a:off x="7523900" y="1620859"/>
              <a:ext cx="83037" cy="44974"/>
            </a:xfrm>
            <a:custGeom>
              <a:avLst/>
              <a:gdLst/>
              <a:ahLst/>
              <a:cxnLst/>
              <a:rect l="l" t="t" r="r" b="b"/>
              <a:pathLst>
                <a:path w="757" h="410" extrusionOk="0">
                  <a:moveTo>
                    <a:pt x="756" y="1"/>
                  </a:moveTo>
                  <a:lnTo>
                    <a:pt x="756" y="1"/>
                  </a:lnTo>
                  <a:cubicBezTo>
                    <a:pt x="471" y="135"/>
                    <a:pt x="235" y="236"/>
                    <a:pt x="0" y="354"/>
                  </a:cubicBezTo>
                  <a:cubicBezTo>
                    <a:pt x="85" y="392"/>
                    <a:pt x="171" y="410"/>
                    <a:pt x="255" y="410"/>
                  </a:cubicBezTo>
                  <a:cubicBezTo>
                    <a:pt x="502" y="410"/>
                    <a:pt x="718" y="252"/>
                    <a:pt x="7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" name="Google Shape;2103;p35"/>
            <p:cNvSpPr/>
            <p:nvPr/>
          </p:nvSpPr>
          <p:spPr>
            <a:xfrm>
              <a:off x="7597613" y="1410800"/>
              <a:ext cx="92251" cy="49581"/>
            </a:xfrm>
            <a:custGeom>
              <a:avLst/>
              <a:gdLst/>
              <a:ahLst/>
              <a:cxnLst/>
              <a:rect l="l" t="t" r="r" b="b"/>
              <a:pathLst>
                <a:path w="841" h="452" extrusionOk="0">
                  <a:moveTo>
                    <a:pt x="840" y="0"/>
                  </a:moveTo>
                  <a:cubicBezTo>
                    <a:pt x="555" y="152"/>
                    <a:pt x="303" y="269"/>
                    <a:pt x="0" y="421"/>
                  </a:cubicBezTo>
                  <a:cubicBezTo>
                    <a:pt x="55" y="442"/>
                    <a:pt x="113" y="451"/>
                    <a:pt x="174" y="451"/>
                  </a:cubicBezTo>
                  <a:cubicBezTo>
                    <a:pt x="449" y="451"/>
                    <a:pt x="758" y="249"/>
                    <a:pt x="8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" name="Google Shape;2104;p35"/>
            <p:cNvSpPr/>
            <p:nvPr/>
          </p:nvSpPr>
          <p:spPr>
            <a:xfrm>
              <a:off x="7584669" y="1475298"/>
              <a:ext cx="77553" cy="48484"/>
            </a:xfrm>
            <a:custGeom>
              <a:avLst/>
              <a:gdLst/>
              <a:ahLst/>
              <a:cxnLst/>
              <a:rect l="l" t="t" r="r" b="b"/>
              <a:pathLst>
                <a:path w="707" h="442" extrusionOk="0">
                  <a:moveTo>
                    <a:pt x="706" y="1"/>
                  </a:moveTo>
                  <a:lnTo>
                    <a:pt x="1" y="353"/>
                  </a:lnTo>
                  <a:cubicBezTo>
                    <a:pt x="17" y="370"/>
                    <a:pt x="34" y="404"/>
                    <a:pt x="51" y="437"/>
                  </a:cubicBezTo>
                  <a:cubicBezTo>
                    <a:pt x="68" y="440"/>
                    <a:pt x="86" y="441"/>
                    <a:pt x="105" y="441"/>
                  </a:cubicBezTo>
                  <a:cubicBezTo>
                    <a:pt x="339" y="441"/>
                    <a:pt x="659" y="250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" name="Google Shape;2105;p35"/>
            <p:cNvSpPr/>
            <p:nvPr/>
          </p:nvSpPr>
          <p:spPr>
            <a:xfrm>
              <a:off x="7621525" y="1361000"/>
              <a:ext cx="84902" cy="44096"/>
            </a:xfrm>
            <a:custGeom>
              <a:avLst/>
              <a:gdLst/>
              <a:ahLst/>
              <a:cxnLst/>
              <a:rect l="l" t="t" r="r" b="b"/>
              <a:pathLst>
                <a:path w="774" h="402" extrusionOk="0">
                  <a:moveTo>
                    <a:pt x="773" y="1"/>
                  </a:moveTo>
                  <a:lnTo>
                    <a:pt x="773" y="1"/>
                  </a:lnTo>
                  <a:cubicBezTo>
                    <a:pt x="488" y="51"/>
                    <a:pt x="286" y="219"/>
                    <a:pt x="1" y="387"/>
                  </a:cubicBezTo>
                  <a:cubicBezTo>
                    <a:pt x="50" y="397"/>
                    <a:pt x="99" y="401"/>
                    <a:pt x="148" y="401"/>
                  </a:cubicBezTo>
                  <a:cubicBezTo>
                    <a:pt x="447" y="401"/>
                    <a:pt x="716" y="232"/>
                    <a:pt x="7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" name="Google Shape;2106;p35"/>
            <p:cNvSpPr/>
            <p:nvPr/>
          </p:nvSpPr>
          <p:spPr>
            <a:xfrm>
              <a:off x="7558891" y="1534312"/>
              <a:ext cx="73823" cy="47607"/>
            </a:xfrm>
            <a:custGeom>
              <a:avLst/>
              <a:gdLst/>
              <a:ahLst/>
              <a:cxnLst/>
              <a:rect l="l" t="t" r="r" b="b"/>
              <a:pathLst>
                <a:path w="673" h="434" extrusionOk="0">
                  <a:moveTo>
                    <a:pt x="672" y="0"/>
                  </a:moveTo>
                  <a:lnTo>
                    <a:pt x="672" y="0"/>
                  </a:lnTo>
                  <a:cubicBezTo>
                    <a:pt x="420" y="135"/>
                    <a:pt x="219" y="235"/>
                    <a:pt x="0" y="353"/>
                  </a:cubicBezTo>
                  <a:cubicBezTo>
                    <a:pt x="17" y="370"/>
                    <a:pt x="34" y="403"/>
                    <a:pt x="34" y="420"/>
                  </a:cubicBezTo>
                  <a:cubicBezTo>
                    <a:pt x="71" y="430"/>
                    <a:pt x="109" y="434"/>
                    <a:pt x="148" y="434"/>
                  </a:cubicBezTo>
                  <a:cubicBezTo>
                    <a:pt x="386" y="434"/>
                    <a:pt x="629" y="261"/>
                    <a:pt x="6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" name="Google Shape;2107;p35"/>
            <p:cNvSpPr/>
            <p:nvPr/>
          </p:nvSpPr>
          <p:spPr>
            <a:xfrm>
              <a:off x="7271389" y="2203319"/>
              <a:ext cx="145672" cy="278400"/>
            </a:xfrm>
            <a:custGeom>
              <a:avLst/>
              <a:gdLst/>
              <a:ahLst/>
              <a:cxnLst/>
              <a:rect l="l" t="t" r="r" b="b"/>
              <a:pathLst>
                <a:path w="1328" h="2538" extrusionOk="0">
                  <a:moveTo>
                    <a:pt x="1328" y="0"/>
                  </a:moveTo>
                  <a:lnTo>
                    <a:pt x="1328" y="0"/>
                  </a:lnTo>
                  <a:cubicBezTo>
                    <a:pt x="992" y="151"/>
                    <a:pt x="0" y="2201"/>
                    <a:pt x="84" y="2504"/>
                  </a:cubicBezTo>
                  <a:cubicBezTo>
                    <a:pt x="118" y="2521"/>
                    <a:pt x="135" y="2521"/>
                    <a:pt x="168" y="2537"/>
                  </a:cubicBezTo>
                  <a:cubicBezTo>
                    <a:pt x="555" y="1714"/>
                    <a:pt x="924" y="874"/>
                    <a:pt x="13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" name="Google Shape;2108;p35"/>
            <p:cNvSpPr/>
            <p:nvPr/>
          </p:nvSpPr>
          <p:spPr>
            <a:xfrm>
              <a:off x="7431649" y="1978452"/>
              <a:ext cx="88632" cy="173314"/>
            </a:xfrm>
            <a:custGeom>
              <a:avLst/>
              <a:gdLst/>
              <a:ahLst/>
              <a:cxnLst/>
              <a:rect l="l" t="t" r="r" b="b"/>
              <a:pathLst>
                <a:path w="808" h="1580" extrusionOk="0">
                  <a:moveTo>
                    <a:pt x="690" y="0"/>
                  </a:moveTo>
                  <a:lnTo>
                    <a:pt x="1" y="1529"/>
                  </a:lnTo>
                  <a:cubicBezTo>
                    <a:pt x="18" y="1546"/>
                    <a:pt x="51" y="1563"/>
                    <a:pt x="85" y="1580"/>
                  </a:cubicBezTo>
                  <a:cubicBezTo>
                    <a:pt x="371" y="1093"/>
                    <a:pt x="623" y="589"/>
                    <a:pt x="807" y="51"/>
                  </a:cubicBezTo>
                  <a:cubicBezTo>
                    <a:pt x="774" y="34"/>
                    <a:pt x="723" y="17"/>
                    <a:pt x="6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" name="Google Shape;2109;p35"/>
            <p:cNvSpPr/>
            <p:nvPr/>
          </p:nvSpPr>
          <p:spPr>
            <a:xfrm>
              <a:off x="6937817" y="2331987"/>
              <a:ext cx="75578" cy="66803"/>
            </a:xfrm>
            <a:custGeom>
              <a:avLst/>
              <a:gdLst/>
              <a:ahLst/>
              <a:cxnLst/>
              <a:rect l="l" t="t" r="r" b="b"/>
              <a:pathLst>
                <a:path w="689" h="609" extrusionOk="0">
                  <a:moveTo>
                    <a:pt x="545" y="1"/>
                  </a:moveTo>
                  <a:cubicBezTo>
                    <a:pt x="542" y="1"/>
                    <a:pt x="540" y="2"/>
                    <a:pt x="538" y="3"/>
                  </a:cubicBezTo>
                  <a:cubicBezTo>
                    <a:pt x="353" y="121"/>
                    <a:pt x="185" y="255"/>
                    <a:pt x="34" y="390"/>
                  </a:cubicBezTo>
                  <a:cubicBezTo>
                    <a:pt x="0" y="407"/>
                    <a:pt x="0" y="474"/>
                    <a:pt x="0" y="524"/>
                  </a:cubicBezTo>
                  <a:cubicBezTo>
                    <a:pt x="17" y="541"/>
                    <a:pt x="50" y="558"/>
                    <a:pt x="118" y="608"/>
                  </a:cubicBezTo>
                  <a:cubicBezTo>
                    <a:pt x="319" y="440"/>
                    <a:pt x="504" y="255"/>
                    <a:pt x="689" y="87"/>
                  </a:cubicBezTo>
                  <a:cubicBezTo>
                    <a:pt x="644" y="57"/>
                    <a:pt x="572" y="1"/>
                    <a:pt x="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" name="Google Shape;2110;p35"/>
            <p:cNvSpPr/>
            <p:nvPr/>
          </p:nvSpPr>
          <p:spPr>
            <a:xfrm>
              <a:off x="7064949" y="2586690"/>
              <a:ext cx="59124" cy="71958"/>
            </a:xfrm>
            <a:custGeom>
              <a:avLst/>
              <a:gdLst/>
              <a:ahLst/>
              <a:cxnLst/>
              <a:rect l="l" t="t" r="r" b="b"/>
              <a:pathLst>
                <a:path w="539" h="656" extrusionOk="0">
                  <a:moveTo>
                    <a:pt x="521" y="0"/>
                  </a:moveTo>
                  <a:lnTo>
                    <a:pt x="521" y="0"/>
                  </a:lnTo>
                  <a:cubicBezTo>
                    <a:pt x="320" y="218"/>
                    <a:pt x="152" y="403"/>
                    <a:pt x="0" y="605"/>
                  </a:cubicBezTo>
                  <a:cubicBezTo>
                    <a:pt x="17" y="622"/>
                    <a:pt x="34" y="639"/>
                    <a:pt x="51" y="655"/>
                  </a:cubicBezTo>
                  <a:cubicBezTo>
                    <a:pt x="303" y="588"/>
                    <a:pt x="538" y="286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" name="Google Shape;2111;p35"/>
            <p:cNvSpPr/>
            <p:nvPr/>
          </p:nvSpPr>
          <p:spPr>
            <a:xfrm>
              <a:off x="7092592" y="2168328"/>
              <a:ext cx="57259" cy="94006"/>
            </a:xfrm>
            <a:custGeom>
              <a:avLst/>
              <a:gdLst/>
              <a:ahLst/>
              <a:cxnLst/>
              <a:rect l="l" t="t" r="r" b="b"/>
              <a:pathLst>
                <a:path w="522" h="857" extrusionOk="0">
                  <a:moveTo>
                    <a:pt x="437" y="0"/>
                  </a:moveTo>
                  <a:cubicBezTo>
                    <a:pt x="320" y="67"/>
                    <a:pt x="0" y="639"/>
                    <a:pt x="17" y="773"/>
                  </a:cubicBezTo>
                  <a:cubicBezTo>
                    <a:pt x="34" y="807"/>
                    <a:pt x="51" y="840"/>
                    <a:pt x="84" y="857"/>
                  </a:cubicBezTo>
                  <a:cubicBezTo>
                    <a:pt x="118" y="857"/>
                    <a:pt x="168" y="840"/>
                    <a:pt x="185" y="823"/>
                  </a:cubicBezTo>
                  <a:cubicBezTo>
                    <a:pt x="303" y="555"/>
                    <a:pt x="420" y="302"/>
                    <a:pt x="521" y="50"/>
                  </a:cubicBezTo>
                  <a:cubicBezTo>
                    <a:pt x="504" y="34"/>
                    <a:pt x="471" y="17"/>
                    <a:pt x="4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" name="Google Shape;2112;p35"/>
            <p:cNvSpPr/>
            <p:nvPr/>
          </p:nvSpPr>
          <p:spPr>
            <a:xfrm>
              <a:off x="7092592" y="2068728"/>
              <a:ext cx="48045" cy="94116"/>
            </a:xfrm>
            <a:custGeom>
              <a:avLst/>
              <a:gdLst/>
              <a:ahLst/>
              <a:cxnLst/>
              <a:rect l="l" t="t" r="r" b="b"/>
              <a:pathLst>
                <a:path w="438" h="858" extrusionOk="0">
                  <a:moveTo>
                    <a:pt x="387" y="1"/>
                  </a:moveTo>
                  <a:cubicBezTo>
                    <a:pt x="336" y="18"/>
                    <a:pt x="269" y="34"/>
                    <a:pt x="252" y="68"/>
                  </a:cubicBezTo>
                  <a:cubicBezTo>
                    <a:pt x="168" y="286"/>
                    <a:pt x="84" y="488"/>
                    <a:pt x="0" y="740"/>
                  </a:cubicBezTo>
                  <a:cubicBezTo>
                    <a:pt x="17" y="774"/>
                    <a:pt x="51" y="824"/>
                    <a:pt x="68" y="858"/>
                  </a:cubicBezTo>
                  <a:cubicBezTo>
                    <a:pt x="118" y="841"/>
                    <a:pt x="185" y="824"/>
                    <a:pt x="202" y="774"/>
                  </a:cubicBezTo>
                  <a:cubicBezTo>
                    <a:pt x="286" y="572"/>
                    <a:pt x="353" y="354"/>
                    <a:pt x="420" y="135"/>
                  </a:cubicBezTo>
                  <a:cubicBezTo>
                    <a:pt x="437" y="102"/>
                    <a:pt x="404" y="51"/>
                    <a:pt x="3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" name="Google Shape;2113;p35"/>
            <p:cNvSpPr/>
            <p:nvPr/>
          </p:nvSpPr>
          <p:spPr>
            <a:xfrm>
              <a:off x="7101806" y="2265514"/>
              <a:ext cx="53530" cy="72397"/>
            </a:xfrm>
            <a:custGeom>
              <a:avLst/>
              <a:gdLst/>
              <a:ahLst/>
              <a:cxnLst/>
              <a:rect l="l" t="t" r="r" b="b"/>
              <a:pathLst>
                <a:path w="488" h="660" extrusionOk="0">
                  <a:moveTo>
                    <a:pt x="326" y="0"/>
                  </a:moveTo>
                  <a:cubicBezTo>
                    <a:pt x="317" y="0"/>
                    <a:pt x="309" y="1"/>
                    <a:pt x="303" y="5"/>
                  </a:cubicBezTo>
                  <a:cubicBezTo>
                    <a:pt x="152" y="72"/>
                    <a:pt x="0" y="509"/>
                    <a:pt x="51" y="660"/>
                  </a:cubicBezTo>
                  <a:cubicBezTo>
                    <a:pt x="202" y="609"/>
                    <a:pt x="488" y="173"/>
                    <a:pt x="437" y="55"/>
                  </a:cubicBezTo>
                  <a:cubicBezTo>
                    <a:pt x="424" y="28"/>
                    <a:pt x="365" y="0"/>
                    <a:pt x="3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" name="Google Shape;2114;p35"/>
            <p:cNvSpPr/>
            <p:nvPr/>
          </p:nvSpPr>
          <p:spPr>
            <a:xfrm>
              <a:off x="6230085" y="3049258"/>
              <a:ext cx="1078277" cy="1155720"/>
            </a:xfrm>
            <a:custGeom>
              <a:avLst/>
              <a:gdLst/>
              <a:ahLst/>
              <a:cxnLst/>
              <a:rect l="l" t="t" r="r" b="b"/>
              <a:pathLst>
                <a:path w="9830" h="10536" extrusionOk="0">
                  <a:moveTo>
                    <a:pt x="6641" y="207"/>
                  </a:moveTo>
                  <a:cubicBezTo>
                    <a:pt x="6725" y="207"/>
                    <a:pt x="6808" y="222"/>
                    <a:pt x="6889" y="252"/>
                  </a:cubicBezTo>
                  <a:lnTo>
                    <a:pt x="6923" y="252"/>
                  </a:lnTo>
                  <a:cubicBezTo>
                    <a:pt x="6923" y="269"/>
                    <a:pt x="6939" y="269"/>
                    <a:pt x="6939" y="269"/>
                  </a:cubicBezTo>
                  <a:cubicBezTo>
                    <a:pt x="7007" y="286"/>
                    <a:pt x="7057" y="320"/>
                    <a:pt x="7124" y="370"/>
                  </a:cubicBezTo>
                  <a:cubicBezTo>
                    <a:pt x="7141" y="370"/>
                    <a:pt x="7141" y="387"/>
                    <a:pt x="7158" y="404"/>
                  </a:cubicBezTo>
                  <a:cubicBezTo>
                    <a:pt x="7175" y="420"/>
                    <a:pt x="7191" y="420"/>
                    <a:pt x="7208" y="437"/>
                  </a:cubicBezTo>
                  <a:cubicBezTo>
                    <a:pt x="7225" y="454"/>
                    <a:pt x="7242" y="471"/>
                    <a:pt x="7259" y="488"/>
                  </a:cubicBezTo>
                  <a:cubicBezTo>
                    <a:pt x="7275" y="504"/>
                    <a:pt x="7292" y="538"/>
                    <a:pt x="7309" y="555"/>
                  </a:cubicBezTo>
                  <a:cubicBezTo>
                    <a:pt x="7326" y="572"/>
                    <a:pt x="7326" y="588"/>
                    <a:pt x="7343" y="622"/>
                  </a:cubicBezTo>
                  <a:cubicBezTo>
                    <a:pt x="7343" y="622"/>
                    <a:pt x="7359" y="639"/>
                    <a:pt x="7359" y="656"/>
                  </a:cubicBezTo>
                  <a:cubicBezTo>
                    <a:pt x="7359" y="672"/>
                    <a:pt x="7376" y="689"/>
                    <a:pt x="7376" y="706"/>
                  </a:cubicBezTo>
                  <a:cubicBezTo>
                    <a:pt x="7393" y="790"/>
                    <a:pt x="7393" y="891"/>
                    <a:pt x="7359" y="992"/>
                  </a:cubicBezTo>
                  <a:cubicBezTo>
                    <a:pt x="7326" y="1025"/>
                    <a:pt x="7309" y="1076"/>
                    <a:pt x="7292" y="1109"/>
                  </a:cubicBezTo>
                  <a:cubicBezTo>
                    <a:pt x="7292" y="1109"/>
                    <a:pt x="7292" y="1126"/>
                    <a:pt x="7292" y="1126"/>
                  </a:cubicBezTo>
                  <a:cubicBezTo>
                    <a:pt x="7292" y="1126"/>
                    <a:pt x="7292" y="1143"/>
                    <a:pt x="7275" y="1143"/>
                  </a:cubicBezTo>
                  <a:cubicBezTo>
                    <a:pt x="7242" y="1244"/>
                    <a:pt x="7191" y="1328"/>
                    <a:pt x="7124" y="1395"/>
                  </a:cubicBezTo>
                  <a:cubicBezTo>
                    <a:pt x="7107" y="1428"/>
                    <a:pt x="7074" y="1445"/>
                    <a:pt x="7057" y="1479"/>
                  </a:cubicBezTo>
                  <a:cubicBezTo>
                    <a:pt x="7040" y="1496"/>
                    <a:pt x="7023" y="1513"/>
                    <a:pt x="7007" y="1529"/>
                  </a:cubicBezTo>
                  <a:cubicBezTo>
                    <a:pt x="6973" y="1546"/>
                    <a:pt x="6956" y="1563"/>
                    <a:pt x="6923" y="1580"/>
                  </a:cubicBezTo>
                  <a:cubicBezTo>
                    <a:pt x="6906" y="1597"/>
                    <a:pt x="6889" y="1613"/>
                    <a:pt x="6872" y="1613"/>
                  </a:cubicBezTo>
                  <a:cubicBezTo>
                    <a:pt x="6855" y="1630"/>
                    <a:pt x="6839" y="1630"/>
                    <a:pt x="6822" y="1647"/>
                  </a:cubicBezTo>
                  <a:cubicBezTo>
                    <a:pt x="6805" y="1647"/>
                    <a:pt x="6788" y="1664"/>
                    <a:pt x="6788" y="1664"/>
                  </a:cubicBezTo>
                  <a:cubicBezTo>
                    <a:pt x="6771" y="1664"/>
                    <a:pt x="6754" y="1681"/>
                    <a:pt x="6738" y="1681"/>
                  </a:cubicBezTo>
                  <a:cubicBezTo>
                    <a:pt x="6704" y="1681"/>
                    <a:pt x="6687" y="1697"/>
                    <a:pt x="6654" y="1697"/>
                  </a:cubicBezTo>
                  <a:cubicBezTo>
                    <a:pt x="6637" y="1714"/>
                    <a:pt x="6620" y="1714"/>
                    <a:pt x="6603" y="1714"/>
                  </a:cubicBezTo>
                  <a:cubicBezTo>
                    <a:pt x="6553" y="1731"/>
                    <a:pt x="6502" y="1731"/>
                    <a:pt x="6452" y="1731"/>
                  </a:cubicBezTo>
                  <a:cubicBezTo>
                    <a:pt x="6536" y="1597"/>
                    <a:pt x="6620" y="1462"/>
                    <a:pt x="6704" y="1344"/>
                  </a:cubicBezTo>
                  <a:cubicBezTo>
                    <a:pt x="6721" y="1328"/>
                    <a:pt x="6721" y="1311"/>
                    <a:pt x="6721" y="1311"/>
                  </a:cubicBezTo>
                  <a:cubicBezTo>
                    <a:pt x="6822" y="1160"/>
                    <a:pt x="6906" y="1025"/>
                    <a:pt x="6990" y="891"/>
                  </a:cubicBezTo>
                  <a:cubicBezTo>
                    <a:pt x="6973" y="874"/>
                    <a:pt x="6956" y="857"/>
                    <a:pt x="6939" y="840"/>
                  </a:cubicBezTo>
                  <a:cubicBezTo>
                    <a:pt x="6906" y="874"/>
                    <a:pt x="6872" y="891"/>
                    <a:pt x="6839" y="924"/>
                  </a:cubicBezTo>
                  <a:cubicBezTo>
                    <a:pt x="6839" y="924"/>
                    <a:pt x="6822" y="924"/>
                    <a:pt x="6822" y="941"/>
                  </a:cubicBezTo>
                  <a:cubicBezTo>
                    <a:pt x="6822" y="941"/>
                    <a:pt x="6805" y="958"/>
                    <a:pt x="6805" y="958"/>
                  </a:cubicBezTo>
                  <a:cubicBezTo>
                    <a:pt x="6788" y="975"/>
                    <a:pt x="6771" y="992"/>
                    <a:pt x="6771" y="992"/>
                  </a:cubicBezTo>
                  <a:cubicBezTo>
                    <a:pt x="6654" y="1160"/>
                    <a:pt x="6553" y="1311"/>
                    <a:pt x="6452" y="1462"/>
                  </a:cubicBezTo>
                  <a:cubicBezTo>
                    <a:pt x="6368" y="1580"/>
                    <a:pt x="6284" y="1714"/>
                    <a:pt x="6183" y="1832"/>
                  </a:cubicBezTo>
                  <a:cubicBezTo>
                    <a:pt x="6166" y="1865"/>
                    <a:pt x="6150" y="1899"/>
                    <a:pt x="6116" y="1916"/>
                  </a:cubicBezTo>
                  <a:cubicBezTo>
                    <a:pt x="6082" y="1933"/>
                    <a:pt x="6066" y="1949"/>
                    <a:pt x="6032" y="1966"/>
                  </a:cubicBezTo>
                  <a:cubicBezTo>
                    <a:pt x="5965" y="2000"/>
                    <a:pt x="5914" y="2033"/>
                    <a:pt x="5864" y="2067"/>
                  </a:cubicBezTo>
                  <a:cubicBezTo>
                    <a:pt x="5814" y="2084"/>
                    <a:pt x="5763" y="2117"/>
                    <a:pt x="5713" y="2151"/>
                  </a:cubicBezTo>
                  <a:cubicBezTo>
                    <a:pt x="5629" y="2201"/>
                    <a:pt x="5562" y="2235"/>
                    <a:pt x="5478" y="2302"/>
                  </a:cubicBezTo>
                  <a:cubicBezTo>
                    <a:pt x="5444" y="2319"/>
                    <a:pt x="5410" y="2353"/>
                    <a:pt x="5360" y="2386"/>
                  </a:cubicBezTo>
                  <a:cubicBezTo>
                    <a:pt x="5310" y="2420"/>
                    <a:pt x="5259" y="2453"/>
                    <a:pt x="5226" y="2487"/>
                  </a:cubicBezTo>
                  <a:cubicBezTo>
                    <a:pt x="5175" y="2521"/>
                    <a:pt x="5125" y="2554"/>
                    <a:pt x="5091" y="2605"/>
                  </a:cubicBezTo>
                  <a:cubicBezTo>
                    <a:pt x="5007" y="2672"/>
                    <a:pt x="4906" y="2756"/>
                    <a:pt x="4839" y="2840"/>
                  </a:cubicBezTo>
                  <a:cubicBezTo>
                    <a:pt x="4839" y="2789"/>
                    <a:pt x="4839" y="2722"/>
                    <a:pt x="4856" y="2672"/>
                  </a:cubicBezTo>
                  <a:cubicBezTo>
                    <a:pt x="4889" y="2571"/>
                    <a:pt x="4923" y="2470"/>
                    <a:pt x="4940" y="2353"/>
                  </a:cubicBezTo>
                  <a:cubicBezTo>
                    <a:pt x="4973" y="2252"/>
                    <a:pt x="5024" y="2151"/>
                    <a:pt x="5057" y="2067"/>
                  </a:cubicBezTo>
                  <a:cubicBezTo>
                    <a:pt x="5074" y="2017"/>
                    <a:pt x="5091" y="1949"/>
                    <a:pt x="5125" y="1899"/>
                  </a:cubicBezTo>
                  <a:cubicBezTo>
                    <a:pt x="5158" y="1815"/>
                    <a:pt x="5209" y="1714"/>
                    <a:pt x="5242" y="1630"/>
                  </a:cubicBezTo>
                  <a:cubicBezTo>
                    <a:pt x="5276" y="1580"/>
                    <a:pt x="5310" y="1529"/>
                    <a:pt x="5326" y="1479"/>
                  </a:cubicBezTo>
                  <a:cubicBezTo>
                    <a:pt x="5377" y="1395"/>
                    <a:pt x="5427" y="1294"/>
                    <a:pt x="5478" y="1210"/>
                  </a:cubicBezTo>
                  <a:cubicBezTo>
                    <a:pt x="5511" y="1176"/>
                    <a:pt x="5545" y="1126"/>
                    <a:pt x="5578" y="1076"/>
                  </a:cubicBezTo>
                  <a:cubicBezTo>
                    <a:pt x="5629" y="992"/>
                    <a:pt x="5696" y="908"/>
                    <a:pt x="5763" y="824"/>
                  </a:cubicBezTo>
                  <a:cubicBezTo>
                    <a:pt x="5797" y="773"/>
                    <a:pt x="5847" y="723"/>
                    <a:pt x="5881" y="672"/>
                  </a:cubicBezTo>
                  <a:cubicBezTo>
                    <a:pt x="5914" y="639"/>
                    <a:pt x="5931" y="622"/>
                    <a:pt x="5948" y="605"/>
                  </a:cubicBezTo>
                  <a:cubicBezTo>
                    <a:pt x="5998" y="555"/>
                    <a:pt x="6032" y="504"/>
                    <a:pt x="6082" y="454"/>
                  </a:cubicBezTo>
                  <a:cubicBezTo>
                    <a:pt x="6247" y="289"/>
                    <a:pt x="6445" y="207"/>
                    <a:pt x="6641" y="207"/>
                  </a:cubicBezTo>
                  <a:close/>
                  <a:moveTo>
                    <a:pt x="5898" y="3025"/>
                  </a:moveTo>
                  <a:cubicBezTo>
                    <a:pt x="6234" y="3025"/>
                    <a:pt x="6586" y="3109"/>
                    <a:pt x="6906" y="3226"/>
                  </a:cubicBezTo>
                  <a:cubicBezTo>
                    <a:pt x="7074" y="3277"/>
                    <a:pt x="7208" y="3445"/>
                    <a:pt x="7326" y="3579"/>
                  </a:cubicBezTo>
                  <a:cubicBezTo>
                    <a:pt x="7404" y="3689"/>
                    <a:pt x="7336" y="3799"/>
                    <a:pt x="7217" y="3799"/>
                  </a:cubicBezTo>
                  <a:cubicBezTo>
                    <a:pt x="7208" y="3799"/>
                    <a:pt x="7200" y="3799"/>
                    <a:pt x="7191" y="3798"/>
                  </a:cubicBezTo>
                  <a:cubicBezTo>
                    <a:pt x="7040" y="3798"/>
                    <a:pt x="6889" y="3764"/>
                    <a:pt x="6771" y="3697"/>
                  </a:cubicBezTo>
                  <a:cubicBezTo>
                    <a:pt x="6721" y="3663"/>
                    <a:pt x="6670" y="3646"/>
                    <a:pt x="6620" y="3630"/>
                  </a:cubicBezTo>
                  <a:cubicBezTo>
                    <a:pt x="6570" y="3596"/>
                    <a:pt x="6536" y="3579"/>
                    <a:pt x="6486" y="3562"/>
                  </a:cubicBezTo>
                  <a:cubicBezTo>
                    <a:pt x="6452" y="3546"/>
                    <a:pt x="6418" y="3529"/>
                    <a:pt x="6385" y="3512"/>
                  </a:cubicBezTo>
                  <a:cubicBezTo>
                    <a:pt x="6301" y="3478"/>
                    <a:pt x="6217" y="3445"/>
                    <a:pt x="6133" y="3411"/>
                  </a:cubicBezTo>
                  <a:cubicBezTo>
                    <a:pt x="6049" y="3394"/>
                    <a:pt x="5948" y="3361"/>
                    <a:pt x="5864" y="3344"/>
                  </a:cubicBezTo>
                  <a:cubicBezTo>
                    <a:pt x="5830" y="3327"/>
                    <a:pt x="5780" y="3310"/>
                    <a:pt x="5730" y="3310"/>
                  </a:cubicBezTo>
                  <a:lnTo>
                    <a:pt x="5713" y="3310"/>
                  </a:lnTo>
                  <a:cubicBezTo>
                    <a:pt x="5646" y="3294"/>
                    <a:pt x="5578" y="3277"/>
                    <a:pt x="5511" y="3277"/>
                  </a:cubicBezTo>
                  <a:cubicBezTo>
                    <a:pt x="5461" y="3260"/>
                    <a:pt x="5427" y="3260"/>
                    <a:pt x="5377" y="3260"/>
                  </a:cubicBezTo>
                  <a:lnTo>
                    <a:pt x="4973" y="3260"/>
                  </a:lnTo>
                  <a:cubicBezTo>
                    <a:pt x="5024" y="3226"/>
                    <a:pt x="5091" y="3176"/>
                    <a:pt x="5142" y="3159"/>
                  </a:cubicBezTo>
                  <a:cubicBezTo>
                    <a:pt x="5175" y="3142"/>
                    <a:pt x="5192" y="3142"/>
                    <a:pt x="5209" y="3125"/>
                  </a:cubicBezTo>
                  <a:cubicBezTo>
                    <a:pt x="5226" y="3109"/>
                    <a:pt x="5242" y="3109"/>
                    <a:pt x="5259" y="3109"/>
                  </a:cubicBezTo>
                  <a:cubicBezTo>
                    <a:pt x="5293" y="3092"/>
                    <a:pt x="5326" y="3075"/>
                    <a:pt x="5360" y="3075"/>
                  </a:cubicBezTo>
                  <a:cubicBezTo>
                    <a:pt x="5377" y="3075"/>
                    <a:pt x="5394" y="3058"/>
                    <a:pt x="5427" y="3058"/>
                  </a:cubicBezTo>
                  <a:cubicBezTo>
                    <a:pt x="5444" y="3058"/>
                    <a:pt x="5461" y="3041"/>
                    <a:pt x="5494" y="3041"/>
                  </a:cubicBezTo>
                  <a:cubicBezTo>
                    <a:pt x="5528" y="3041"/>
                    <a:pt x="5578" y="3025"/>
                    <a:pt x="5612" y="3025"/>
                  </a:cubicBezTo>
                  <a:close/>
                  <a:moveTo>
                    <a:pt x="8065" y="1621"/>
                  </a:moveTo>
                  <a:cubicBezTo>
                    <a:pt x="8965" y="1621"/>
                    <a:pt x="9517" y="2315"/>
                    <a:pt x="9376" y="3260"/>
                  </a:cubicBezTo>
                  <a:cubicBezTo>
                    <a:pt x="9342" y="3445"/>
                    <a:pt x="9292" y="3613"/>
                    <a:pt x="9224" y="3747"/>
                  </a:cubicBezTo>
                  <a:cubicBezTo>
                    <a:pt x="8928" y="4434"/>
                    <a:pt x="8312" y="4744"/>
                    <a:pt x="7808" y="4744"/>
                  </a:cubicBezTo>
                  <a:cubicBezTo>
                    <a:pt x="7770" y="4744"/>
                    <a:pt x="7732" y="4742"/>
                    <a:pt x="7695" y="4738"/>
                  </a:cubicBezTo>
                  <a:cubicBezTo>
                    <a:pt x="7359" y="4705"/>
                    <a:pt x="7023" y="4537"/>
                    <a:pt x="6738" y="4369"/>
                  </a:cubicBezTo>
                  <a:cubicBezTo>
                    <a:pt x="6351" y="4150"/>
                    <a:pt x="5998" y="3865"/>
                    <a:pt x="5612" y="3579"/>
                  </a:cubicBezTo>
                  <a:cubicBezTo>
                    <a:pt x="5595" y="3562"/>
                    <a:pt x="5562" y="3529"/>
                    <a:pt x="5528" y="3512"/>
                  </a:cubicBezTo>
                  <a:lnTo>
                    <a:pt x="5646" y="3512"/>
                  </a:lnTo>
                  <a:cubicBezTo>
                    <a:pt x="6015" y="3546"/>
                    <a:pt x="6301" y="3730"/>
                    <a:pt x="6603" y="3865"/>
                  </a:cubicBezTo>
                  <a:cubicBezTo>
                    <a:pt x="6771" y="3932"/>
                    <a:pt x="6939" y="4016"/>
                    <a:pt x="7124" y="4016"/>
                  </a:cubicBezTo>
                  <a:cubicBezTo>
                    <a:pt x="7259" y="4016"/>
                    <a:pt x="7443" y="3949"/>
                    <a:pt x="7511" y="3848"/>
                  </a:cubicBezTo>
                  <a:cubicBezTo>
                    <a:pt x="7561" y="3781"/>
                    <a:pt x="7561" y="3680"/>
                    <a:pt x="7544" y="3579"/>
                  </a:cubicBezTo>
                  <a:cubicBezTo>
                    <a:pt x="7527" y="3529"/>
                    <a:pt x="7511" y="3478"/>
                    <a:pt x="7494" y="3428"/>
                  </a:cubicBezTo>
                  <a:cubicBezTo>
                    <a:pt x="7359" y="3159"/>
                    <a:pt x="7107" y="3025"/>
                    <a:pt x="6822" y="2941"/>
                  </a:cubicBezTo>
                  <a:cubicBezTo>
                    <a:pt x="6486" y="2857"/>
                    <a:pt x="6234" y="2806"/>
                    <a:pt x="5948" y="2806"/>
                  </a:cubicBezTo>
                  <a:cubicBezTo>
                    <a:pt x="5898" y="2806"/>
                    <a:pt x="5847" y="2823"/>
                    <a:pt x="5814" y="2823"/>
                  </a:cubicBezTo>
                  <a:lnTo>
                    <a:pt x="5797" y="2823"/>
                  </a:lnTo>
                  <a:cubicBezTo>
                    <a:pt x="5679" y="2823"/>
                    <a:pt x="5545" y="2840"/>
                    <a:pt x="5394" y="2873"/>
                  </a:cubicBezTo>
                  <a:cubicBezTo>
                    <a:pt x="5326" y="2873"/>
                    <a:pt x="5259" y="2890"/>
                    <a:pt x="5175" y="2907"/>
                  </a:cubicBezTo>
                  <a:cubicBezTo>
                    <a:pt x="5142" y="2924"/>
                    <a:pt x="5108" y="2924"/>
                    <a:pt x="5057" y="2924"/>
                  </a:cubicBezTo>
                  <a:cubicBezTo>
                    <a:pt x="5142" y="2840"/>
                    <a:pt x="5192" y="2789"/>
                    <a:pt x="5242" y="2756"/>
                  </a:cubicBezTo>
                  <a:cubicBezTo>
                    <a:pt x="5276" y="2705"/>
                    <a:pt x="5326" y="2672"/>
                    <a:pt x="5360" y="2638"/>
                  </a:cubicBezTo>
                  <a:cubicBezTo>
                    <a:pt x="5494" y="2537"/>
                    <a:pt x="5629" y="2437"/>
                    <a:pt x="5763" y="2353"/>
                  </a:cubicBezTo>
                  <a:cubicBezTo>
                    <a:pt x="5898" y="2269"/>
                    <a:pt x="6032" y="2185"/>
                    <a:pt x="6166" y="2117"/>
                  </a:cubicBezTo>
                  <a:cubicBezTo>
                    <a:pt x="6217" y="2101"/>
                    <a:pt x="6250" y="2084"/>
                    <a:pt x="6301" y="2050"/>
                  </a:cubicBezTo>
                  <a:cubicBezTo>
                    <a:pt x="6788" y="1832"/>
                    <a:pt x="7326" y="1681"/>
                    <a:pt x="7880" y="1630"/>
                  </a:cubicBezTo>
                  <a:cubicBezTo>
                    <a:pt x="7943" y="1624"/>
                    <a:pt x="8005" y="1621"/>
                    <a:pt x="8065" y="1621"/>
                  </a:cubicBezTo>
                  <a:close/>
                  <a:moveTo>
                    <a:pt x="2395" y="1199"/>
                  </a:moveTo>
                  <a:cubicBezTo>
                    <a:pt x="2524" y="1199"/>
                    <a:pt x="2656" y="1213"/>
                    <a:pt x="2789" y="1244"/>
                  </a:cubicBezTo>
                  <a:cubicBezTo>
                    <a:pt x="3243" y="1344"/>
                    <a:pt x="3646" y="1546"/>
                    <a:pt x="3965" y="1865"/>
                  </a:cubicBezTo>
                  <a:cubicBezTo>
                    <a:pt x="4033" y="1933"/>
                    <a:pt x="4100" y="2000"/>
                    <a:pt x="4167" y="2084"/>
                  </a:cubicBezTo>
                  <a:cubicBezTo>
                    <a:pt x="4184" y="2101"/>
                    <a:pt x="4201" y="2117"/>
                    <a:pt x="4217" y="2134"/>
                  </a:cubicBezTo>
                  <a:cubicBezTo>
                    <a:pt x="4234" y="2168"/>
                    <a:pt x="4268" y="2201"/>
                    <a:pt x="4285" y="2235"/>
                  </a:cubicBezTo>
                  <a:cubicBezTo>
                    <a:pt x="4352" y="2319"/>
                    <a:pt x="4385" y="2437"/>
                    <a:pt x="4436" y="2554"/>
                  </a:cubicBezTo>
                  <a:cubicBezTo>
                    <a:pt x="4301" y="2504"/>
                    <a:pt x="4184" y="2453"/>
                    <a:pt x="4066" y="2403"/>
                  </a:cubicBezTo>
                  <a:cubicBezTo>
                    <a:pt x="3982" y="2369"/>
                    <a:pt x="3898" y="2353"/>
                    <a:pt x="3814" y="2336"/>
                  </a:cubicBezTo>
                  <a:cubicBezTo>
                    <a:pt x="3797" y="2319"/>
                    <a:pt x="3764" y="2319"/>
                    <a:pt x="3730" y="2302"/>
                  </a:cubicBezTo>
                  <a:cubicBezTo>
                    <a:pt x="3680" y="2302"/>
                    <a:pt x="3629" y="2285"/>
                    <a:pt x="3579" y="2269"/>
                  </a:cubicBezTo>
                  <a:cubicBezTo>
                    <a:pt x="3529" y="2269"/>
                    <a:pt x="3495" y="2269"/>
                    <a:pt x="3445" y="2252"/>
                  </a:cubicBezTo>
                  <a:cubicBezTo>
                    <a:pt x="3428" y="2252"/>
                    <a:pt x="3394" y="2252"/>
                    <a:pt x="3361" y="2235"/>
                  </a:cubicBezTo>
                  <a:cubicBezTo>
                    <a:pt x="3243" y="2227"/>
                    <a:pt x="3125" y="2222"/>
                    <a:pt x="3008" y="2222"/>
                  </a:cubicBezTo>
                  <a:cubicBezTo>
                    <a:pt x="2890" y="2222"/>
                    <a:pt x="2772" y="2227"/>
                    <a:pt x="2655" y="2235"/>
                  </a:cubicBezTo>
                  <a:cubicBezTo>
                    <a:pt x="2655" y="2235"/>
                    <a:pt x="2638" y="2252"/>
                    <a:pt x="2621" y="2252"/>
                  </a:cubicBezTo>
                  <a:cubicBezTo>
                    <a:pt x="2420" y="2269"/>
                    <a:pt x="2218" y="2319"/>
                    <a:pt x="2016" y="2369"/>
                  </a:cubicBezTo>
                  <a:cubicBezTo>
                    <a:pt x="2016" y="2403"/>
                    <a:pt x="2016" y="2420"/>
                    <a:pt x="2016" y="2437"/>
                  </a:cubicBezTo>
                  <a:cubicBezTo>
                    <a:pt x="2016" y="2453"/>
                    <a:pt x="2016" y="2470"/>
                    <a:pt x="2016" y="2504"/>
                  </a:cubicBezTo>
                  <a:cubicBezTo>
                    <a:pt x="2235" y="2487"/>
                    <a:pt x="2436" y="2470"/>
                    <a:pt x="2638" y="2453"/>
                  </a:cubicBezTo>
                  <a:cubicBezTo>
                    <a:pt x="2754" y="2438"/>
                    <a:pt x="2868" y="2431"/>
                    <a:pt x="2981" y="2431"/>
                  </a:cubicBezTo>
                  <a:cubicBezTo>
                    <a:pt x="3245" y="2431"/>
                    <a:pt x="3500" y="2472"/>
                    <a:pt x="3747" y="2554"/>
                  </a:cubicBezTo>
                  <a:cubicBezTo>
                    <a:pt x="3831" y="2588"/>
                    <a:pt x="3915" y="2621"/>
                    <a:pt x="3999" y="2655"/>
                  </a:cubicBezTo>
                  <a:cubicBezTo>
                    <a:pt x="4083" y="2689"/>
                    <a:pt x="4167" y="2739"/>
                    <a:pt x="4251" y="2789"/>
                  </a:cubicBezTo>
                  <a:cubicBezTo>
                    <a:pt x="4318" y="2823"/>
                    <a:pt x="4385" y="2873"/>
                    <a:pt x="4436" y="2941"/>
                  </a:cubicBezTo>
                  <a:cubicBezTo>
                    <a:pt x="4486" y="2991"/>
                    <a:pt x="4537" y="3058"/>
                    <a:pt x="4570" y="3109"/>
                  </a:cubicBezTo>
                  <a:cubicBezTo>
                    <a:pt x="4520" y="3092"/>
                    <a:pt x="4453" y="3075"/>
                    <a:pt x="4402" y="3058"/>
                  </a:cubicBezTo>
                  <a:cubicBezTo>
                    <a:pt x="4234" y="3008"/>
                    <a:pt x="4083" y="2941"/>
                    <a:pt x="3915" y="2907"/>
                  </a:cubicBezTo>
                  <a:cubicBezTo>
                    <a:pt x="3831" y="2890"/>
                    <a:pt x="3747" y="2857"/>
                    <a:pt x="3646" y="2857"/>
                  </a:cubicBezTo>
                  <a:cubicBezTo>
                    <a:pt x="3579" y="2857"/>
                    <a:pt x="3512" y="2857"/>
                    <a:pt x="3445" y="2873"/>
                  </a:cubicBezTo>
                  <a:cubicBezTo>
                    <a:pt x="3445" y="2907"/>
                    <a:pt x="3428" y="2924"/>
                    <a:pt x="3428" y="2957"/>
                  </a:cubicBezTo>
                  <a:cubicBezTo>
                    <a:pt x="3478" y="2974"/>
                    <a:pt x="3545" y="2991"/>
                    <a:pt x="3596" y="3008"/>
                  </a:cubicBezTo>
                  <a:cubicBezTo>
                    <a:pt x="3629" y="3025"/>
                    <a:pt x="3646" y="3025"/>
                    <a:pt x="3663" y="3025"/>
                  </a:cubicBezTo>
                  <a:cubicBezTo>
                    <a:pt x="3730" y="3058"/>
                    <a:pt x="3797" y="3075"/>
                    <a:pt x="3865" y="3109"/>
                  </a:cubicBezTo>
                  <a:cubicBezTo>
                    <a:pt x="4016" y="3159"/>
                    <a:pt x="4184" y="3209"/>
                    <a:pt x="4335" y="3277"/>
                  </a:cubicBezTo>
                  <a:cubicBezTo>
                    <a:pt x="4352" y="3294"/>
                    <a:pt x="4385" y="3310"/>
                    <a:pt x="4402" y="3327"/>
                  </a:cubicBezTo>
                  <a:cubicBezTo>
                    <a:pt x="4486" y="3361"/>
                    <a:pt x="4537" y="3529"/>
                    <a:pt x="4520" y="3630"/>
                  </a:cubicBezTo>
                  <a:cubicBezTo>
                    <a:pt x="4486" y="3898"/>
                    <a:pt x="4318" y="4083"/>
                    <a:pt x="4066" y="4167"/>
                  </a:cubicBezTo>
                  <a:lnTo>
                    <a:pt x="4049" y="4167"/>
                  </a:lnTo>
                  <a:cubicBezTo>
                    <a:pt x="4049" y="4167"/>
                    <a:pt x="4033" y="4184"/>
                    <a:pt x="4033" y="4184"/>
                  </a:cubicBezTo>
                  <a:cubicBezTo>
                    <a:pt x="3848" y="4234"/>
                    <a:pt x="3680" y="4268"/>
                    <a:pt x="3495" y="4302"/>
                  </a:cubicBezTo>
                  <a:cubicBezTo>
                    <a:pt x="3394" y="4335"/>
                    <a:pt x="3293" y="4352"/>
                    <a:pt x="3192" y="4386"/>
                  </a:cubicBezTo>
                  <a:lnTo>
                    <a:pt x="3176" y="4386"/>
                  </a:lnTo>
                  <a:cubicBezTo>
                    <a:pt x="2672" y="4520"/>
                    <a:pt x="2168" y="4654"/>
                    <a:pt x="1680" y="4806"/>
                  </a:cubicBezTo>
                  <a:cubicBezTo>
                    <a:pt x="1576" y="4833"/>
                    <a:pt x="1495" y="4850"/>
                    <a:pt x="1428" y="4850"/>
                  </a:cubicBezTo>
                  <a:cubicBezTo>
                    <a:pt x="1291" y="4850"/>
                    <a:pt x="1216" y="4779"/>
                    <a:pt x="1126" y="4587"/>
                  </a:cubicBezTo>
                  <a:cubicBezTo>
                    <a:pt x="907" y="4134"/>
                    <a:pt x="723" y="3663"/>
                    <a:pt x="655" y="3142"/>
                  </a:cubicBezTo>
                  <a:cubicBezTo>
                    <a:pt x="551" y="2085"/>
                    <a:pt x="1385" y="1199"/>
                    <a:pt x="2395" y="1199"/>
                  </a:cubicBezTo>
                  <a:close/>
                  <a:moveTo>
                    <a:pt x="4469" y="4167"/>
                  </a:moveTo>
                  <a:cubicBezTo>
                    <a:pt x="4503" y="4201"/>
                    <a:pt x="4520" y="4251"/>
                    <a:pt x="4553" y="4285"/>
                  </a:cubicBezTo>
                  <a:cubicBezTo>
                    <a:pt x="4570" y="4335"/>
                    <a:pt x="4587" y="4369"/>
                    <a:pt x="4604" y="4419"/>
                  </a:cubicBezTo>
                  <a:cubicBezTo>
                    <a:pt x="4621" y="4436"/>
                    <a:pt x="4621" y="4453"/>
                    <a:pt x="4637" y="4486"/>
                  </a:cubicBezTo>
                  <a:cubicBezTo>
                    <a:pt x="4654" y="4537"/>
                    <a:pt x="4671" y="4570"/>
                    <a:pt x="4688" y="4621"/>
                  </a:cubicBezTo>
                  <a:cubicBezTo>
                    <a:pt x="4721" y="4738"/>
                    <a:pt x="4755" y="4856"/>
                    <a:pt x="4772" y="4957"/>
                  </a:cubicBezTo>
                  <a:cubicBezTo>
                    <a:pt x="4789" y="5024"/>
                    <a:pt x="4789" y="5075"/>
                    <a:pt x="4805" y="5142"/>
                  </a:cubicBezTo>
                  <a:cubicBezTo>
                    <a:pt x="4805" y="5192"/>
                    <a:pt x="4805" y="5226"/>
                    <a:pt x="4822" y="5276"/>
                  </a:cubicBezTo>
                  <a:cubicBezTo>
                    <a:pt x="4822" y="5343"/>
                    <a:pt x="4822" y="5394"/>
                    <a:pt x="4822" y="5461"/>
                  </a:cubicBezTo>
                  <a:cubicBezTo>
                    <a:pt x="4822" y="5545"/>
                    <a:pt x="4822" y="5629"/>
                    <a:pt x="4805" y="5713"/>
                  </a:cubicBezTo>
                  <a:cubicBezTo>
                    <a:pt x="4805" y="5747"/>
                    <a:pt x="4805" y="5797"/>
                    <a:pt x="4789" y="5831"/>
                  </a:cubicBezTo>
                  <a:cubicBezTo>
                    <a:pt x="4789" y="5864"/>
                    <a:pt x="4772" y="5881"/>
                    <a:pt x="4772" y="5915"/>
                  </a:cubicBezTo>
                  <a:cubicBezTo>
                    <a:pt x="4772" y="5931"/>
                    <a:pt x="4755" y="5965"/>
                    <a:pt x="4755" y="5982"/>
                  </a:cubicBezTo>
                  <a:cubicBezTo>
                    <a:pt x="4755" y="5999"/>
                    <a:pt x="4738" y="6015"/>
                    <a:pt x="4738" y="6049"/>
                  </a:cubicBezTo>
                  <a:cubicBezTo>
                    <a:pt x="4721" y="6066"/>
                    <a:pt x="4721" y="6099"/>
                    <a:pt x="4705" y="6116"/>
                  </a:cubicBezTo>
                  <a:cubicBezTo>
                    <a:pt x="4705" y="6117"/>
                    <a:pt x="4705" y="6118"/>
                    <a:pt x="4705" y="6118"/>
                  </a:cubicBezTo>
                  <a:lnTo>
                    <a:pt x="4705" y="6118"/>
                  </a:lnTo>
                  <a:cubicBezTo>
                    <a:pt x="4705" y="6133"/>
                    <a:pt x="4704" y="6133"/>
                    <a:pt x="4688" y="6133"/>
                  </a:cubicBezTo>
                  <a:cubicBezTo>
                    <a:pt x="4688" y="6167"/>
                    <a:pt x="4671" y="6183"/>
                    <a:pt x="4654" y="6217"/>
                  </a:cubicBezTo>
                  <a:cubicBezTo>
                    <a:pt x="4637" y="6234"/>
                    <a:pt x="4621" y="6251"/>
                    <a:pt x="4604" y="6284"/>
                  </a:cubicBezTo>
                  <a:lnTo>
                    <a:pt x="4520" y="6284"/>
                  </a:lnTo>
                  <a:cubicBezTo>
                    <a:pt x="4520" y="6234"/>
                    <a:pt x="4520" y="6200"/>
                    <a:pt x="4503" y="6167"/>
                  </a:cubicBezTo>
                  <a:cubicBezTo>
                    <a:pt x="4503" y="5999"/>
                    <a:pt x="4486" y="5814"/>
                    <a:pt x="4486" y="5646"/>
                  </a:cubicBezTo>
                  <a:lnTo>
                    <a:pt x="4486" y="5629"/>
                  </a:lnTo>
                  <a:cubicBezTo>
                    <a:pt x="4453" y="5192"/>
                    <a:pt x="4419" y="4755"/>
                    <a:pt x="4402" y="4318"/>
                  </a:cubicBezTo>
                  <a:cubicBezTo>
                    <a:pt x="4402" y="4268"/>
                    <a:pt x="4436" y="4234"/>
                    <a:pt x="4469" y="4167"/>
                  </a:cubicBezTo>
                  <a:close/>
                  <a:moveTo>
                    <a:pt x="4889" y="3562"/>
                  </a:moveTo>
                  <a:cubicBezTo>
                    <a:pt x="4906" y="3579"/>
                    <a:pt x="4940" y="3596"/>
                    <a:pt x="4957" y="3613"/>
                  </a:cubicBezTo>
                  <a:cubicBezTo>
                    <a:pt x="5057" y="3680"/>
                    <a:pt x="5175" y="3747"/>
                    <a:pt x="5259" y="3831"/>
                  </a:cubicBezTo>
                  <a:cubicBezTo>
                    <a:pt x="5276" y="3831"/>
                    <a:pt x="5293" y="3848"/>
                    <a:pt x="5310" y="3848"/>
                  </a:cubicBezTo>
                  <a:cubicBezTo>
                    <a:pt x="5343" y="3898"/>
                    <a:pt x="5394" y="3932"/>
                    <a:pt x="5444" y="3982"/>
                  </a:cubicBezTo>
                  <a:cubicBezTo>
                    <a:pt x="5931" y="4453"/>
                    <a:pt x="6267" y="5007"/>
                    <a:pt x="6452" y="5629"/>
                  </a:cubicBezTo>
                  <a:cubicBezTo>
                    <a:pt x="6452" y="5629"/>
                    <a:pt x="6452" y="5629"/>
                    <a:pt x="6452" y="5646"/>
                  </a:cubicBezTo>
                  <a:cubicBezTo>
                    <a:pt x="6519" y="5864"/>
                    <a:pt x="6570" y="6116"/>
                    <a:pt x="6603" y="6351"/>
                  </a:cubicBezTo>
                  <a:cubicBezTo>
                    <a:pt x="6620" y="6503"/>
                    <a:pt x="6654" y="6637"/>
                    <a:pt x="6637" y="6788"/>
                  </a:cubicBezTo>
                  <a:cubicBezTo>
                    <a:pt x="6570" y="7326"/>
                    <a:pt x="6284" y="7628"/>
                    <a:pt x="5662" y="7696"/>
                  </a:cubicBezTo>
                  <a:cubicBezTo>
                    <a:pt x="5545" y="7712"/>
                    <a:pt x="5427" y="7712"/>
                    <a:pt x="5326" y="7712"/>
                  </a:cubicBezTo>
                  <a:cubicBezTo>
                    <a:pt x="4671" y="7696"/>
                    <a:pt x="4184" y="7360"/>
                    <a:pt x="4016" y="6771"/>
                  </a:cubicBezTo>
                  <a:cubicBezTo>
                    <a:pt x="3999" y="6704"/>
                    <a:pt x="3982" y="6620"/>
                    <a:pt x="3982" y="6536"/>
                  </a:cubicBezTo>
                  <a:cubicBezTo>
                    <a:pt x="3965" y="6435"/>
                    <a:pt x="3965" y="6351"/>
                    <a:pt x="3965" y="6234"/>
                  </a:cubicBezTo>
                  <a:cubicBezTo>
                    <a:pt x="3965" y="6150"/>
                    <a:pt x="3982" y="6066"/>
                    <a:pt x="3999" y="5982"/>
                  </a:cubicBezTo>
                  <a:cubicBezTo>
                    <a:pt x="3999" y="5982"/>
                    <a:pt x="3999" y="5965"/>
                    <a:pt x="3999" y="5965"/>
                  </a:cubicBezTo>
                  <a:cubicBezTo>
                    <a:pt x="4033" y="5696"/>
                    <a:pt x="4083" y="5427"/>
                    <a:pt x="4133" y="5142"/>
                  </a:cubicBezTo>
                  <a:lnTo>
                    <a:pt x="4201" y="5142"/>
                  </a:lnTo>
                  <a:cubicBezTo>
                    <a:pt x="4217" y="5276"/>
                    <a:pt x="4217" y="5394"/>
                    <a:pt x="4234" y="5528"/>
                  </a:cubicBezTo>
                  <a:cubicBezTo>
                    <a:pt x="4251" y="5713"/>
                    <a:pt x="4251" y="5898"/>
                    <a:pt x="4285" y="6083"/>
                  </a:cubicBezTo>
                  <a:cubicBezTo>
                    <a:pt x="4285" y="6116"/>
                    <a:pt x="4285" y="6150"/>
                    <a:pt x="4301" y="6183"/>
                  </a:cubicBezTo>
                  <a:cubicBezTo>
                    <a:pt x="4301" y="6234"/>
                    <a:pt x="4318" y="6284"/>
                    <a:pt x="4335" y="6318"/>
                  </a:cubicBezTo>
                  <a:cubicBezTo>
                    <a:pt x="4335" y="6351"/>
                    <a:pt x="4352" y="6385"/>
                    <a:pt x="4369" y="6402"/>
                  </a:cubicBezTo>
                  <a:cubicBezTo>
                    <a:pt x="4412" y="6460"/>
                    <a:pt x="4469" y="6506"/>
                    <a:pt x="4549" y="6506"/>
                  </a:cubicBezTo>
                  <a:cubicBezTo>
                    <a:pt x="4549" y="6506"/>
                    <a:pt x="4549" y="6506"/>
                    <a:pt x="4549" y="6506"/>
                  </a:cubicBezTo>
                  <a:lnTo>
                    <a:pt x="4549" y="6506"/>
                  </a:lnTo>
                  <a:cubicBezTo>
                    <a:pt x="4549" y="6506"/>
                    <a:pt x="4549" y="6506"/>
                    <a:pt x="4549" y="6506"/>
                  </a:cubicBezTo>
                  <a:cubicBezTo>
                    <a:pt x="4561" y="6506"/>
                    <a:pt x="4573" y="6505"/>
                    <a:pt x="4585" y="6503"/>
                  </a:cubicBezTo>
                  <a:lnTo>
                    <a:pt x="4585" y="6503"/>
                  </a:lnTo>
                  <a:cubicBezTo>
                    <a:pt x="4586" y="6503"/>
                    <a:pt x="4586" y="6503"/>
                    <a:pt x="4587" y="6503"/>
                  </a:cubicBezTo>
                  <a:cubicBezTo>
                    <a:pt x="4705" y="6486"/>
                    <a:pt x="4839" y="6351"/>
                    <a:pt x="4889" y="6251"/>
                  </a:cubicBezTo>
                  <a:cubicBezTo>
                    <a:pt x="5091" y="5847"/>
                    <a:pt x="5091" y="5427"/>
                    <a:pt x="5007" y="5007"/>
                  </a:cubicBezTo>
                  <a:cubicBezTo>
                    <a:pt x="4990" y="4974"/>
                    <a:pt x="4990" y="4940"/>
                    <a:pt x="4973" y="4890"/>
                  </a:cubicBezTo>
                  <a:cubicBezTo>
                    <a:pt x="4957" y="4822"/>
                    <a:pt x="4940" y="4738"/>
                    <a:pt x="4906" y="4654"/>
                  </a:cubicBezTo>
                  <a:cubicBezTo>
                    <a:pt x="4873" y="4570"/>
                    <a:pt x="4839" y="4486"/>
                    <a:pt x="4805" y="4402"/>
                  </a:cubicBezTo>
                  <a:cubicBezTo>
                    <a:pt x="4772" y="4318"/>
                    <a:pt x="4738" y="4218"/>
                    <a:pt x="4705" y="4134"/>
                  </a:cubicBezTo>
                  <a:cubicBezTo>
                    <a:pt x="4688" y="4016"/>
                    <a:pt x="4705" y="3915"/>
                    <a:pt x="4738" y="3798"/>
                  </a:cubicBezTo>
                  <a:cubicBezTo>
                    <a:pt x="4755" y="3714"/>
                    <a:pt x="4772" y="3646"/>
                    <a:pt x="4772" y="3579"/>
                  </a:cubicBezTo>
                  <a:cubicBezTo>
                    <a:pt x="4822" y="3579"/>
                    <a:pt x="4856" y="3562"/>
                    <a:pt x="4889" y="3562"/>
                  </a:cubicBezTo>
                  <a:close/>
                  <a:moveTo>
                    <a:pt x="4100" y="4453"/>
                  </a:moveTo>
                  <a:cubicBezTo>
                    <a:pt x="3965" y="4789"/>
                    <a:pt x="3999" y="5175"/>
                    <a:pt x="3797" y="5461"/>
                  </a:cubicBezTo>
                  <a:cubicBezTo>
                    <a:pt x="3747" y="5528"/>
                    <a:pt x="3697" y="5595"/>
                    <a:pt x="3613" y="5646"/>
                  </a:cubicBezTo>
                  <a:cubicBezTo>
                    <a:pt x="3529" y="5713"/>
                    <a:pt x="3461" y="5780"/>
                    <a:pt x="3394" y="5864"/>
                  </a:cubicBezTo>
                  <a:cubicBezTo>
                    <a:pt x="3192" y="6133"/>
                    <a:pt x="3008" y="6368"/>
                    <a:pt x="2806" y="6637"/>
                  </a:cubicBezTo>
                  <a:cubicBezTo>
                    <a:pt x="2722" y="6755"/>
                    <a:pt x="2638" y="6872"/>
                    <a:pt x="2554" y="6990"/>
                  </a:cubicBezTo>
                  <a:cubicBezTo>
                    <a:pt x="2420" y="7158"/>
                    <a:pt x="2285" y="7326"/>
                    <a:pt x="2151" y="7511"/>
                  </a:cubicBezTo>
                  <a:cubicBezTo>
                    <a:pt x="2134" y="7528"/>
                    <a:pt x="2134" y="7544"/>
                    <a:pt x="2117" y="7561"/>
                  </a:cubicBezTo>
                  <a:cubicBezTo>
                    <a:pt x="2016" y="7679"/>
                    <a:pt x="1966" y="7830"/>
                    <a:pt x="1916" y="7964"/>
                  </a:cubicBezTo>
                  <a:cubicBezTo>
                    <a:pt x="1899" y="8015"/>
                    <a:pt x="1932" y="8099"/>
                    <a:pt x="1949" y="8149"/>
                  </a:cubicBezTo>
                  <a:cubicBezTo>
                    <a:pt x="2000" y="8116"/>
                    <a:pt x="2067" y="8099"/>
                    <a:pt x="2084" y="8048"/>
                  </a:cubicBezTo>
                  <a:cubicBezTo>
                    <a:pt x="2252" y="7712"/>
                    <a:pt x="2470" y="7393"/>
                    <a:pt x="2688" y="7091"/>
                  </a:cubicBezTo>
                  <a:cubicBezTo>
                    <a:pt x="2739" y="7024"/>
                    <a:pt x="2806" y="6956"/>
                    <a:pt x="2856" y="6872"/>
                  </a:cubicBezTo>
                  <a:cubicBezTo>
                    <a:pt x="3024" y="6654"/>
                    <a:pt x="3209" y="6435"/>
                    <a:pt x="3377" y="6217"/>
                  </a:cubicBezTo>
                  <a:cubicBezTo>
                    <a:pt x="3478" y="6099"/>
                    <a:pt x="3562" y="5999"/>
                    <a:pt x="3629" y="5881"/>
                  </a:cubicBezTo>
                  <a:cubicBezTo>
                    <a:pt x="3663" y="5847"/>
                    <a:pt x="3680" y="5831"/>
                    <a:pt x="3747" y="5780"/>
                  </a:cubicBezTo>
                  <a:cubicBezTo>
                    <a:pt x="3747" y="5780"/>
                    <a:pt x="3747" y="5780"/>
                    <a:pt x="3747" y="5763"/>
                  </a:cubicBezTo>
                  <a:cubicBezTo>
                    <a:pt x="3747" y="6066"/>
                    <a:pt x="3764" y="6318"/>
                    <a:pt x="3747" y="6553"/>
                  </a:cubicBezTo>
                  <a:cubicBezTo>
                    <a:pt x="3747" y="6603"/>
                    <a:pt x="3697" y="6671"/>
                    <a:pt x="3663" y="6721"/>
                  </a:cubicBezTo>
                  <a:cubicBezTo>
                    <a:pt x="3629" y="6738"/>
                    <a:pt x="3596" y="6771"/>
                    <a:pt x="3562" y="6788"/>
                  </a:cubicBezTo>
                  <a:cubicBezTo>
                    <a:pt x="3478" y="6872"/>
                    <a:pt x="3377" y="6973"/>
                    <a:pt x="3293" y="7057"/>
                  </a:cubicBezTo>
                  <a:cubicBezTo>
                    <a:pt x="2756" y="7645"/>
                    <a:pt x="2436" y="8368"/>
                    <a:pt x="2134" y="9107"/>
                  </a:cubicBezTo>
                  <a:cubicBezTo>
                    <a:pt x="2117" y="9157"/>
                    <a:pt x="2100" y="9191"/>
                    <a:pt x="2067" y="9292"/>
                  </a:cubicBezTo>
                  <a:cubicBezTo>
                    <a:pt x="1966" y="9057"/>
                    <a:pt x="1899" y="8855"/>
                    <a:pt x="1815" y="8670"/>
                  </a:cubicBezTo>
                  <a:cubicBezTo>
                    <a:pt x="1748" y="8485"/>
                    <a:pt x="1664" y="8317"/>
                    <a:pt x="1596" y="8149"/>
                  </a:cubicBezTo>
                  <a:cubicBezTo>
                    <a:pt x="1519" y="7983"/>
                    <a:pt x="1433" y="7904"/>
                    <a:pt x="1312" y="7904"/>
                  </a:cubicBezTo>
                  <a:cubicBezTo>
                    <a:pt x="1249" y="7904"/>
                    <a:pt x="1178" y="7925"/>
                    <a:pt x="1092" y="7964"/>
                  </a:cubicBezTo>
                  <a:cubicBezTo>
                    <a:pt x="1075" y="7964"/>
                    <a:pt x="1042" y="7981"/>
                    <a:pt x="1025" y="7998"/>
                  </a:cubicBezTo>
                  <a:cubicBezTo>
                    <a:pt x="773" y="8099"/>
                    <a:pt x="538" y="8233"/>
                    <a:pt x="235" y="8317"/>
                  </a:cubicBezTo>
                  <a:cubicBezTo>
                    <a:pt x="454" y="7830"/>
                    <a:pt x="655" y="7326"/>
                    <a:pt x="874" y="6839"/>
                  </a:cubicBezTo>
                  <a:cubicBezTo>
                    <a:pt x="924" y="6771"/>
                    <a:pt x="958" y="6687"/>
                    <a:pt x="991" y="6620"/>
                  </a:cubicBezTo>
                  <a:cubicBezTo>
                    <a:pt x="991" y="6620"/>
                    <a:pt x="991" y="6603"/>
                    <a:pt x="991" y="6603"/>
                  </a:cubicBezTo>
                  <a:cubicBezTo>
                    <a:pt x="1243" y="6150"/>
                    <a:pt x="1580" y="5763"/>
                    <a:pt x="1966" y="5427"/>
                  </a:cubicBezTo>
                  <a:cubicBezTo>
                    <a:pt x="2218" y="5209"/>
                    <a:pt x="2487" y="5007"/>
                    <a:pt x="2756" y="4822"/>
                  </a:cubicBezTo>
                  <a:cubicBezTo>
                    <a:pt x="2856" y="4755"/>
                    <a:pt x="2974" y="4705"/>
                    <a:pt x="3092" y="4671"/>
                  </a:cubicBezTo>
                  <a:cubicBezTo>
                    <a:pt x="3142" y="4671"/>
                    <a:pt x="3192" y="4654"/>
                    <a:pt x="3243" y="4638"/>
                  </a:cubicBezTo>
                  <a:cubicBezTo>
                    <a:pt x="3293" y="4621"/>
                    <a:pt x="3361" y="4604"/>
                    <a:pt x="3411" y="4604"/>
                  </a:cubicBezTo>
                  <a:cubicBezTo>
                    <a:pt x="3596" y="4554"/>
                    <a:pt x="3781" y="4520"/>
                    <a:pt x="3982" y="4470"/>
                  </a:cubicBezTo>
                  <a:cubicBezTo>
                    <a:pt x="4016" y="4470"/>
                    <a:pt x="4066" y="4453"/>
                    <a:pt x="4100" y="4453"/>
                  </a:cubicBezTo>
                  <a:close/>
                  <a:moveTo>
                    <a:pt x="5864" y="4050"/>
                  </a:moveTo>
                  <a:cubicBezTo>
                    <a:pt x="6082" y="4201"/>
                    <a:pt x="6301" y="4386"/>
                    <a:pt x="6519" y="4520"/>
                  </a:cubicBezTo>
                  <a:cubicBezTo>
                    <a:pt x="6721" y="4654"/>
                    <a:pt x="6923" y="4806"/>
                    <a:pt x="7158" y="4873"/>
                  </a:cubicBezTo>
                  <a:cubicBezTo>
                    <a:pt x="7191" y="4873"/>
                    <a:pt x="7208" y="4890"/>
                    <a:pt x="7242" y="4906"/>
                  </a:cubicBezTo>
                  <a:lnTo>
                    <a:pt x="7275" y="4906"/>
                  </a:lnTo>
                  <a:cubicBezTo>
                    <a:pt x="7309" y="4923"/>
                    <a:pt x="7343" y="4940"/>
                    <a:pt x="7359" y="4957"/>
                  </a:cubicBezTo>
                  <a:cubicBezTo>
                    <a:pt x="7393" y="4974"/>
                    <a:pt x="7427" y="4990"/>
                    <a:pt x="7443" y="5007"/>
                  </a:cubicBezTo>
                  <a:cubicBezTo>
                    <a:pt x="7477" y="5024"/>
                    <a:pt x="7494" y="5041"/>
                    <a:pt x="7527" y="5058"/>
                  </a:cubicBezTo>
                  <a:cubicBezTo>
                    <a:pt x="7527" y="5075"/>
                    <a:pt x="7544" y="5075"/>
                    <a:pt x="7544" y="5091"/>
                  </a:cubicBezTo>
                  <a:cubicBezTo>
                    <a:pt x="7561" y="5108"/>
                    <a:pt x="7578" y="5125"/>
                    <a:pt x="7595" y="5159"/>
                  </a:cubicBezTo>
                  <a:cubicBezTo>
                    <a:pt x="7645" y="5209"/>
                    <a:pt x="7679" y="5259"/>
                    <a:pt x="7712" y="5310"/>
                  </a:cubicBezTo>
                  <a:cubicBezTo>
                    <a:pt x="7712" y="5343"/>
                    <a:pt x="7729" y="5377"/>
                    <a:pt x="7746" y="5394"/>
                  </a:cubicBezTo>
                  <a:cubicBezTo>
                    <a:pt x="7981" y="5999"/>
                    <a:pt x="8351" y="6486"/>
                    <a:pt x="8771" y="6956"/>
                  </a:cubicBezTo>
                  <a:cubicBezTo>
                    <a:pt x="8888" y="7074"/>
                    <a:pt x="8972" y="7225"/>
                    <a:pt x="9073" y="7376"/>
                  </a:cubicBezTo>
                  <a:cubicBezTo>
                    <a:pt x="9174" y="7544"/>
                    <a:pt x="9258" y="7712"/>
                    <a:pt x="9308" y="7880"/>
                  </a:cubicBezTo>
                  <a:cubicBezTo>
                    <a:pt x="9376" y="8099"/>
                    <a:pt x="9392" y="8300"/>
                    <a:pt x="9376" y="8519"/>
                  </a:cubicBezTo>
                  <a:cubicBezTo>
                    <a:pt x="9376" y="8536"/>
                    <a:pt x="9376" y="8552"/>
                    <a:pt x="9376" y="8552"/>
                  </a:cubicBezTo>
                  <a:cubicBezTo>
                    <a:pt x="9376" y="8603"/>
                    <a:pt x="9359" y="8637"/>
                    <a:pt x="9359" y="8670"/>
                  </a:cubicBezTo>
                  <a:cubicBezTo>
                    <a:pt x="9359" y="8687"/>
                    <a:pt x="9359" y="8704"/>
                    <a:pt x="9359" y="8704"/>
                  </a:cubicBezTo>
                  <a:cubicBezTo>
                    <a:pt x="9342" y="8805"/>
                    <a:pt x="9308" y="8889"/>
                    <a:pt x="9292" y="8989"/>
                  </a:cubicBezTo>
                  <a:cubicBezTo>
                    <a:pt x="9275" y="9023"/>
                    <a:pt x="9258" y="9073"/>
                    <a:pt x="9241" y="9107"/>
                  </a:cubicBezTo>
                  <a:cubicBezTo>
                    <a:pt x="9224" y="9157"/>
                    <a:pt x="9208" y="9191"/>
                    <a:pt x="9191" y="9225"/>
                  </a:cubicBezTo>
                  <a:cubicBezTo>
                    <a:pt x="9174" y="9275"/>
                    <a:pt x="9157" y="9309"/>
                    <a:pt x="9140" y="9342"/>
                  </a:cubicBezTo>
                  <a:cubicBezTo>
                    <a:pt x="9107" y="9443"/>
                    <a:pt x="9056" y="9527"/>
                    <a:pt x="9006" y="9628"/>
                  </a:cubicBezTo>
                  <a:cubicBezTo>
                    <a:pt x="8888" y="9846"/>
                    <a:pt x="8737" y="10031"/>
                    <a:pt x="8603" y="10233"/>
                  </a:cubicBezTo>
                  <a:cubicBezTo>
                    <a:pt x="8586" y="10233"/>
                    <a:pt x="8569" y="10216"/>
                    <a:pt x="8552" y="10216"/>
                  </a:cubicBezTo>
                  <a:lnTo>
                    <a:pt x="8535" y="10216"/>
                  </a:lnTo>
                  <a:cubicBezTo>
                    <a:pt x="8535" y="10216"/>
                    <a:pt x="8535" y="10216"/>
                    <a:pt x="8535" y="10199"/>
                  </a:cubicBezTo>
                  <a:cubicBezTo>
                    <a:pt x="8535" y="10165"/>
                    <a:pt x="8535" y="10132"/>
                    <a:pt x="8535" y="10115"/>
                  </a:cubicBezTo>
                  <a:cubicBezTo>
                    <a:pt x="8519" y="10065"/>
                    <a:pt x="8519" y="10014"/>
                    <a:pt x="8519" y="9981"/>
                  </a:cubicBezTo>
                  <a:cubicBezTo>
                    <a:pt x="8519" y="9930"/>
                    <a:pt x="8519" y="9897"/>
                    <a:pt x="8502" y="9863"/>
                  </a:cubicBezTo>
                  <a:cubicBezTo>
                    <a:pt x="8485" y="9661"/>
                    <a:pt x="8468" y="9460"/>
                    <a:pt x="8418" y="9275"/>
                  </a:cubicBezTo>
                  <a:cubicBezTo>
                    <a:pt x="8401" y="9258"/>
                    <a:pt x="8401" y="9241"/>
                    <a:pt x="8384" y="9225"/>
                  </a:cubicBezTo>
                  <a:cubicBezTo>
                    <a:pt x="8384" y="9208"/>
                    <a:pt x="8384" y="9191"/>
                    <a:pt x="8367" y="9174"/>
                  </a:cubicBezTo>
                  <a:cubicBezTo>
                    <a:pt x="8367" y="9174"/>
                    <a:pt x="8351" y="9157"/>
                    <a:pt x="8351" y="9141"/>
                  </a:cubicBezTo>
                  <a:cubicBezTo>
                    <a:pt x="8351" y="9141"/>
                    <a:pt x="8334" y="9124"/>
                    <a:pt x="8334" y="9124"/>
                  </a:cubicBezTo>
                  <a:cubicBezTo>
                    <a:pt x="8317" y="9107"/>
                    <a:pt x="8317" y="9107"/>
                    <a:pt x="8317" y="9107"/>
                  </a:cubicBezTo>
                  <a:cubicBezTo>
                    <a:pt x="8300" y="9107"/>
                    <a:pt x="8300" y="9090"/>
                    <a:pt x="8283" y="9090"/>
                  </a:cubicBezTo>
                  <a:cubicBezTo>
                    <a:pt x="8267" y="9090"/>
                    <a:pt x="8267" y="9090"/>
                    <a:pt x="8250" y="9073"/>
                  </a:cubicBezTo>
                  <a:lnTo>
                    <a:pt x="8233" y="9073"/>
                  </a:lnTo>
                  <a:cubicBezTo>
                    <a:pt x="8216" y="9073"/>
                    <a:pt x="8199" y="9073"/>
                    <a:pt x="8183" y="9090"/>
                  </a:cubicBezTo>
                  <a:cubicBezTo>
                    <a:pt x="8149" y="9090"/>
                    <a:pt x="8115" y="9107"/>
                    <a:pt x="8065" y="9141"/>
                  </a:cubicBezTo>
                  <a:cubicBezTo>
                    <a:pt x="8048" y="9157"/>
                    <a:pt x="8031" y="9174"/>
                    <a:pt x="8031" y="9174"/>
                  </a:cubicBezTo>
                  <a:cubicBezTo>
                    <a:pt x="7813" y="9376"/>
                    <a:pt x="7611" y="9577"/>
                    <a:pt x="7410" y="9762"/>
                  </a:cubicBezTo>
                  <a:cubicBezTo>
                    <a:pt x="7376" y="9796"/>
                    <a:pt x="7326" y="9813"/>
                    <a:pt x="7242" y="9863"/>
                  </a:cubicBezTo>
                  <a:cubicBezTo>
                    <a:pt x="7477" y="9191"/>
                    <a:pt x="7343" y="8536"/>
                    <a:pt x="7376" y="7897"/>
                  </a:cubicBezTo>
                  <a:cubicBezTo>
                    <a:pt x="7376" y="7528"/>
                    <a:pt x="7225" y="7259"/>
                    <a:pt x="6973" y="7024"/>
                  </a:cubicBezTo>
                  <a:cubicBezTo>
                    <a:pt x="6939" y="6973"/>
                    <a:pt x="6889" y="6923"/>
                    <a:pt x="6872" y="6872"/>
                  </a:cubicBezTo>
                  <a:cubicBezTo>
                    <a:pt x="6805" y="6368"/>
                    <a:pt x="6754" y="5864"/>
                    <a:pt x="6687" y="5343"/>
                  </a:cubicBezTo>
                  <a:lnTo>
                    <a:pt x="6687" y="5343"/>
                  </a:lnTo>
                  <a:cubicBezTo>
                    <a:pt x="6872" y="5763"/>
                    <a:pt x="7074" y="6167"/>
                    <a:pt x="7259" y="6587"/>
                  </a:cubicBezTo>
                  <a:cubicBezTo>
                    <a:pt x="7393" y="6889"/>
                    <a:pt x="7527" y="7208"/>
                    <a:pt x="7645" y="7528"/>
                  </a:cubicBezTo>
                  <a:cubicBezTo>
                    <a:pt x="7695" y="7628"/>
                    <a:pt x="7729" y="7729"/>
                    <a:pt x="7763" y="7830"/>
                  </a:cubicBezTo>
                  <a:cubicBezTo>
                    <a:pt x="7880" y="8166"/>
                    <a:pt x="7947" y="8502"/>
                    <a:pt x="8048" y="8855"/>
                  </a:cubicBezTo>
                  <a:cubicBezTo>
                    <a:pt x="8199" y="8805"/>
                    <a:pt x="8183" y="8653"/>
                    <a:pt x="8149" y="8536"/>
                  </a:cubicBezTo>
                  <a:cubicBezTo>
                    <a:pt x="8065" y="8200"/>
                    <a:pt x="7947" y="7880"/>
                    <a:pt x="7830" y="7578"/>
                  </a:cubicBezTo>
                  <a:cubicBezTo>
                    <a:pt x="7763" y="7410"/>
                    <a:pt x="7662" y="7276"/>
                    <a:pt x="7611" y="7124"/>
                  </a:cubicBezTo>
                  <a:cubicBezTo>
                    <a:pt x="7578" y="7007"/>
                    <a:pt x="7544" y="6872"/>
                    <a:pt x="7511" y="6755"/>
                  </a:cubicBezTo>
                  <a:cubicBezTo>
                    <a:pt x="7494" y="6721"/>
                    <a:pt x="7477" y="6687"/>
                    <a:pt x="7477" y="6654"/>
                  </a:cubicBezTo>
                  <a:cubicBezTo>
                    <a:pt x="7460" y="6620"/>
                    <a:pt x="7443" y="6570"/>
                    <a:pt x="7427" y="6519"/>
                  </a:cubicBezTo>
                  <a:cubicBezTo>
                    <a:pt x="7393" y="6452"/>
                    <a:pt x="7359" y="6368"/>
                    <a:pt x="7343" y="6301"/>
                  </a:cubicBezTo>
                  <a:cubicBezTo>
                    <a:pt x="7309" y="6217"/>
                    <a:pt x="7275" y="6150"/>
                    <a:pt x="7242" y="6083"/>
                  </a:cubicBezTo>
                  <a:cubicBezTo>
                    <a:pt x="7208" y="6015"/>
                    <a:pt x="7175" y="5948"/>
                    <a:pt x="7158" y="5898"/>
                  </a:cubicBezTo>
                  <a:cubicBezTo>
                    <a:pt x="7124" y="5831"/>
                    <a:pt x="7107" y="5780"/>
                    <a:pt x="7074" y="5730"/>
                  </a:cubicBezTo>
                  <a:cubicBezTo>
                    <a:pt x="7040" y="5663"/>
                    <a:pt x="7007" y="5595"/>
                    <a:pt x="6956" y="5528"/>
                  </a:cubicBezTo>
                  <a:cubicBezTo>
                    <a:pt x="6923" y="5461"/>
                    <a:pt x="6889" y="5394"/>
                    <a:pt x="6855" y="5343"/>
                  </a:cubicBezTo>
                  <a:cubicBezTo>
                    <a:pt x="6805" y="5276"/>
                    <a:pt x="6771" y="5226"/>
                    <a:pt x="6738" y="5159"/>
                  </a:cubicBezTo>
                  <a:cubicBezTo>
                    <a:pt x="6654" y="5041"/>
                    <a:pt x="6553" y="4906"/>
                    <a:pt x="6452" y="4789"/>
                  </a:cubicBezTo>
                  <a:cubicBezTo>
                    <a:pt x="6418" y="4722"/>
                    <a:pt x="6368" y="4671"/>
                    <a:pt x="6318" y="4621"/>
                  </a:cubicBezTo>
                  <a:cubicBezTo>
                    <a:pt x="6301" y="4587"/>
                    <a:pt x="6267" y="4570"/>
                    <a:pt x="6250" y="4537"/>
                  </a:cubicBezTo>
                  <a:cubicBezTo>
                    <a:pt x="6217" y="4503"/>
                    <a:pt x="6183" y="4470"/>
                    <a:pt x="6150" y="4419"/>
                  </a:cubicBezTo>
                  <a:cubicBezTo>
                    <a:pt x="6099" y="4369"/>
                    <a:pt x="6049" y="4318"/>
                    <a:pt x="5998" y="4268"/>
                  </a:cubicBezTo>
                  <a:cubicBezTo>
                    <a:pt x="5948" y="4218"/>
                    <a:pt x="5898" y="4134"/>
                    <a:pt x="5847" y="4066"/>
                  </a:cubicBezTo>
                  <a:cubicBezTo>
                    <a:pt x="5847" y="4066"/>
                    <a:pt x="5864" y="4050"/>
                    <a:pt x="5864" y="4050"/>
                  </a:cubicBezTo>
                  <a:close/>
                  <a:moveTo>
                    <a:pt x="6603" y="0"/>
                  </a:moveTo>
                  <a:cubicBezTo>
                    <a:pt x="6486" y="0"/>
                    <a:pt x="6351" y="17"/>
                    <a:pt x="6250" y="68"/>
                  </a:cubicBezTo>
                  <a:cubicBezTo>
                    <a:pt x="6183" y="101"/>
                    <a:pt x="6116" y="152"/>
                    <a:pt x="6066" y="202"/>
                  </a:cubicBezTo>
                  <a:cubicBezTo>
                    <a:pt x="6066" y="219"/>
                    <a:pt x="6049" y="219"/>
                    <a:pt x="6049" y="236"/>
                  </a:cubicBezTo>
                  <a:cubicBezTo>
                    <a:pt x="5998" y="286"/>
                    <a:pt x="5948" y="353"/>
                    <a:pt x="5898" y="404"/>
                  </a:cubicBezTo>
                  <a:cubicBezTo>
                    <a:pt x="5713" y="622"/>
                    <a:pt x="5545" y="840"/>
                    <a:pt x="5394" y="1059"/>
                  </a:cubicBezTo>
                  <a:cubicBezTo>
                    <a:pt x="5326" y="1160"/>
                    <a:pt x="5259" y="1260"/>
                    <a:pt x="5192" y="1361"/>
                  </a:cubicBezTo>
                  <a:cubicBezTo>
                    <a:pt x="4990" y="1697"/>
                    <a:pt x="4856" y="2067"/>
                    <a:pt x="4688" y="2453"/>
                  </a:cubicBezTo>
                  <a:cubicBezTo>
                    <a:pt x="4688" y="2470"/>
                    <a:pt x="4688" y="2470"/>
                    <a:pt x="4671" y="2487"/>
                  </a:cubicBezTo>
                  <a:cubicBezTo>
                    <a:pt x="4671" y="2487"/>
                    <a:pt x="4671" y="2470"/>
                    <a:pt x="4654" y="2453"/>
                  </a:cubicBezTo>
                  <a:cubicBezTo>
                    <a:pt x="4654" y="2437"/>
                    <a:pt x="4637" y="2420"/>
                    <a:pt x="4621" y="2386"/>
                  </a:cubicBezTo>
                  <a:cubicBezTo>
                    <a:pt x="4537" y="2185"/>
                    <a:pt x="4402" y="2017"/>
                    <a:pt x="4268" y="1865"/>
                  </a:cubicBezTo>
                  <a:cubicBezTo>
                    <a:pt x="4251" y="1849"/>
                    <a:pt x="4251" y="1832"/>
                    <a:pt x="4234" y="1832"/>
                  </a:cubicBezTo>
                  <a:cubicBezTo>
                    <a:pt x="4184" y="1765"/>
                    <a:pt x="4117" y="1697"/>
                    <a:pt x="4049" y="1647"/>
                  </a:cubicBezTo>
                  <a:cubicBezTo>
                    <a:pt x="3831" y="1462"/>
                    <a:pt x="3579" y="1328"/>
                    <a:pt x="3327" y="1210"/>
                  </a:cubicBezTo>
                  <a:cubicBezTo>
                    <a:pt x="3004" y="1062"/>
                    <a:pt x="2678" y="993"/>
                    <a:pt x="2366" y="993"/>
                  </a:cubicBezTo>
                  <a:cubicBezTo>
                    <a:pt x="1368" y="993"/>
                    <a:pt x="523" y="1704"/>
                    <a:pt x="420" y="2806"/>
                  </a:cubicBezTo>
                  <a:cubicBezTo>
                    <a:pt x="353" y="3562"/>
                    <a:pt x="622" y="4251"/>
                    <a:pt x="1008" y="4890"/>
                  </a:cubicBezTo>
                  <a:cubicBezTo>
                    <a:pt x="1096" y="5041"/>
                    <a:pt x="1232" y="5117"/>
                    <a:pt x="1393" y="5117"/>
                  </a:cubicBezTo>
                  <a:cubicBezTo>
                    <a:pt x="1447" y="5117"/>
                    <a:pt x="1504" y="5108"/>
                    <a:pt x="1563" y="5091"/>
                  </a:cubicBezTo>
                  <a:cubicBezTo>
                    <a:pt x="1815" y="5024"/>
                    <a:pt x="2050" y="4940"/>
                    <a:pt x="2285" y="4873"/>
                  </a:cubicBezTo>
                  <a:cubicBezTo>
                    <a:pt x="2285" y="4890"/>
                    <a:pt x="2302" y="4890"/>
                    <a:pt x="2302" y="4906"/>
                  </a:cubicBezTo>
                  <a:cubicBezTo>
                    <a:pt x="2084" y="5091"/>
                    <a:pt x="1865" y="5276"/>
                    <a:pt x="1680" y="5478"/>
                  </a:cubicBezTo>
                  <a:cubicBezTo>
                    <a:pt x="1395" y="5780"/>
                    <a:pt x="1092" y="6066"/>
                    <a:pt x="907" y="6402"/>
                  </a:cubicBezTo>
                  <a:cubicBezTo>
                    <a:pt x="588" y="7024"/>
                    <a:pt x="319" y="7696"/>
                    <a:pt x="34" y="8351"/>
                  </a:cubicBezTo>
                  <a:cubicBezTo>
                    <a:pt x="0" y="8418"/>
                    <a:pt x="51" y="8536"/>
                    <a:pt x="51" y="8637"/>
                  </a:cubicBezTo>
                  <a:cubicBezTo>
                    <a:pt x="135" y="8620"/>
                    <a:pt x="252" y="8620"/>
                    <a:pt x="336" y="8586"/>
                  </a:cubicBezTo>
                  <a:cubicBezTo>
                    <a:pt x="588" y="8468"/>
                    <a:pt x="840" y="8317"/>
                    <a:pt x="1109" y="8183"/>
                  </a:cubicBezTo>
                  <a:cubicBezTo>
                    <a:pt x="1162" y="8154"/>
                    <a:pt x="1206" y="8139"/>
                    <a:pt x="1245" y="8139"/>
                  </a:cubicBezTo>
                  <a:cubicBezTo>
                    <a:pt x="1317" y="8139"/>
                    <a:pt x="1368" y="8191"/>
                    <a:pt x="1411" y="8300"/>
                  </a:cubicBezTo>
                  <a:cubicBezTo>
                    <a:pt x="1546" y="8687"/>
                    <a:pt x="1697" y="9057"/>
                    <a:pt x="1848" y="9426"/>
                  </a:cubicBezTo>
                  <a:cubicBezTo>
                    <a:pt x="1882" y="9527"/>
                    <a:pt x="2000" y="9594"/>
                    <a:pt x="2067" y="9678"/>
                  </a:cubicBezTo>
                  <a:cubicBezTo>
                    <a:pt x="2134" y="9594"/>
                    <a:pt x="2218" y="9527"/>
                    <a:pt x="2268" y="9426"/>
                  </a:cubicBezTo>
                  <a:cubicBezTo>
                    <a:pt x="2319" y="9376"/>
                    <a:pt x="2319" y="9275"/>
                    <a:pt x="2352" y="9208"/>
                  </a:cubicBezTo>
                  <a:cubicBezTo>
                    <a:pt x="2655" y="8620"/>
                    <a:pt x="2940" y="8015"/>
                    <a:pt x="3276" y="7444"/>
                  </a:cubicBezTo>
                  <a:cubicBezTo>
                    <a:pt x="3394" y="7276"/>
                    <a:pt x="3579" y="7158"/>
                    <a:pt x="3747" y="7024"/>
                  </a:cubicBezTo>
                  <a:cubicBezTo>
                    <a:pt x="3781" y="7007"/>
                    <a:pt x="3814" y="6990"/>
                    <a:pt x="3848" y="6956"/>
                  </a:cubicBezTo>
                  <a:cubicBezTo>
                    <a:pt x="4083" y="7561"/>
                    <a:pt x="4553" y="7880"/>
                    <a:pt x="5242" y="7948"/>
                  </a:cubicBezTo>
                  <a:cubicBezTo>
                    <a:pt x="5315" y="7953"/>
                    <a:pt x="5385" y="7956"/>
                    <a:pt x="5455" y="7956"/>
                  </a:cubicBezTo>
                  <a:cubicBezTo>
                    <a:pt x="6031" y="7956"/>
                    <a:pt x="6509" y="7756"/>
                    <a:pt x="6839" y="7141"/>
                  </a:cubicBezTo>
                  <a:cubicBezTo>
                    <a:pt x="6956" y="7343"/>
                    <a:pt x="7107" y="7511"/>
                    <a:pt x="7107" y="7679"/>
                  </a:cubicBezTo>
                  <a:cubicBezTo>
                    <a:pt x="7141" y="8284"/>
                    <a:pt x="7124" y="8872"/>
                    <a:pt x="7107" y="9477"/>
                  </a:cubicBezTo>
                  <a:cubicBezTo>
                    <a:pt x="7107" y="9628"/>
                    <a:pt x="7023" y="9779"/>
                    <a:pt x="7007" y="9930"/>
                  </a:cubicBezTo>
                  <a:cubicBezTo>
                    <a:pt x="6990" y="10014"/>
                    <a:pt x="7040" y="10098"/>
                    <a:pt x="7057" y="10182"/>
                  </a:cubicBezTo>
                  <a:cubicBezTo>
                    <a:pt x="7141" y="10165"/>
                    <a:pt x="7242" y="10165"/>
                    <a:pt x="7309" y="10132"/>
                  </a:cubicBezTo>
                  <a:cubicBezTo>
                    <a:pt x="7427" y="10048"/>
                    <a:pt x="7544" y="9947"/>
                    <a:pt x="7645" y="9863"/>
                  </a:cubicBezTo>
                  <a:cubicBezTo>
                    <a:pt x="7830" y="9695"/>
                    <a:pt x="8015" y="9527"/>
                    <a:pt x="8250" y="9309"/>
                  </a:cubicBezTo>
                  <a:cubicBezTo>
                    <a:pt x="8267" y="9661"/>
                    <a:pt x="8283" y="9947"/>
                    <a:pt x="8317" y="10233"/>
                  </a:cubicBezTo>
                  <a:cubicBezTo>
                    <a:pt x="8334" y="10333"/>
                    <a:pt x="8401" y="10434"/>
                    <a:pt x="8451" y="10535"/>
                  </a:cubicBezTo>
                  <a:cubicBezTo>
                    <a:pt x="8552" y="10485"/>
                    <a:pt x="8670" y="10451"/>
                    <a:pt x="8737" y="10367"/>
                  </a:cubicBezTo>
                  <a:cubicBezTo>
                    <a:pt x="9124" y="9964"/>
                    <a:pt x="9359" y="9460"/>
                    <a:pt x="9527" y="8922"/>
                  </a:cubicBezTo>
                  <a:cubicBezTo>
                    <a:pt x="9644" y="8519"/>
                    <a:pt x="9628" y="8132"/>
                    <a:pt x="9476" y="7746"/>
                  </a:cubicBezTo>
                  <a:cubicBezTo>
                    <a:pt x="9292" y="7259"/>
                    <a:pt x="8956" y="6872"/>
                    <a:pt x="8653" y="6452"/>
                  </a:cubicBezTo>
                  <a:cubicBezTo>
                    <a:pt x="8317" y="6015"/>
                    <a:pt x="8048" y="5528"/>
                    <a:pt x="7763" y="5075"/>
                  </a:cubicBezTo>
                  <a:cubicBezTo>
                    <a:pt x="7998" y="4990"/>
                    <a:pt x="8199" y="4923"/>
                    <a:pt x="8384" y="4856"/>
                  </a:cubicBezTo>
                  <a:cubicBezTo>
                    <a:pt x="8502" y="4806"/>
                    <a:pt x="8586" y="4772"/>
                    <a:pt x="8687" y="4722"/>
                  </a:cubicBezTo>
                  <a:cubicBezTo>
                    <a:pt x="8821" y="4638"/>
                    <a:pt x="8939" y="4554"/>
                    <a:pt x="9040" y="4453"/>
                  </a:cubicBezTo>
                  <a:cubicBezTo>
                    <a:pt x="9678" y="3848"/>
                    <a:pt x="9829" y="2789"/>
                    <a:pt x="9342" y="2033"/>
                  </a:cubicBezTo>
                  <a:cubicBezTo>
                    <a:pt x="9025" y="1551"/>
                    <a:pt x="8573" y="1430"/>
                    <a:pt x="8077" y="1430"/>
                  </a:cubicBezTo>
                  <a:cubicBezTo>
                    <a:pt x="7968" y="1430"/>
                    <a:pt x="7858" y="1436"/>
                    <a:pt x="7746" y="1445"/>
                  </a:cubicBezTo>
                  <a:cubicBezTo>
                    <a:pt x="7611" y="1462"/>
                    <a:pt x="7477" y="1479"/>
                    <a:pt x="7309" y="1513"/>
                  </a:cubicBezTo>
                  <a:cubicBezTo>
                    <a:pt x="7393" y="1395"/>
                    <a:pt x="7427" y="1328"/>
                    <a:pt x="7477" y="1244"/>
                  </a:cubicBezTo>
                  <a:cubicBezTo>
                    <a:pt x="7611" y="992"/>
                    <a:pt x="7645" y="740"/>
                    <a:pt x="7511" y="454"/>
                  </a:cubicBezTo>
                  <a:cubicBezTo>
                    <a:pt x="7443" y="353"/>
                    <a:pt x="7343" y="252"/>
                    <a:pt x="7208" y="185"/>
                  </a:cubicBezTo>
                  <a:cubicBezTo>
                    <a:pt x="7158" y="152"/>
                    <a:pt x="7107" y="118"/>
                    <a:pt x="7057" y="101"/>
                  </a:cubicBezTo>
                  <a:cubicBezTo>
                    <a:pt x="7040" y="101"/>
                    <a:pt x="7040" y="84"/>
                    <a:pt x="7023" y="84"/>
                  </a:cubicBezTo>
                  <a:cubicBezTo>
                    <a:pt x="6889" y="34"/>
                    <a:pt x="6754" y="0"/>
                    <a:pt x="66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" name="Google Shape;2115;p35"/>
            <p:cNvSpPr/>
            <p:nvPr/>
          </p:nvSpPr>
          <p:spPr>
            <a:xfrm>
              <a:off x="6290525" y="3180668"/>
              <a:ext cx="440964" cy="400597"/>
            </a:xfrm>
            <a:custGeom>
              <a:avLst/>
              <a:gdLst/>
              <a:ahLst/>
              <a:cxnLst/>
              <a:rect l="l" t="t" r="r" b="b"/>
              <a:pathLst>
                <a:path w="4020" h="3652" extrusionOk="0">
                  <a:moveTo>
                    <a:pt x="2137" y="2264"/>
                  </a:moveTo>
                  <a:lnTo>
                    <a:pt x="2137" y="2264"/>
                  </a:lnTo>
                  <a:cubicBezTo>
                    <a:pt x="2373" y="2314"/>
                    <a:pt x="2608" y="2516"/>
                    <a:pt x="2641" y="2684"/>
                  </a:cubicBezTo>
                  <a:cubicBezTo>
                    <a:pt x="2622" y="2686"/>
                    <a:pt x="2602" y="2688"/>
                    <a:pt x="2582" y="2688"/>
                  </a:cubicBezTo>
                  <a:cubicBezTo>
                    <a:pt x="2354" y="2688"/>
                    <a:pt x="2153" y="2511"/>
                    <a:pt x="2137" y="2264"/>
                  </a:cubicBezTo>
                  <a:close/>
                  <a:moveTo>
                    <a:pt x="1633" y="2398"/>
                  </a:moveTo>
                  <a:cubicBezTo>
                    <a:pt x="1684" y="2415"/>
                    <a:pt x="1734" y="2415"/>
                    <a:pt x="1768" y="2448"/>
                  </a:cubicBezTo>
                  <a:cubicBezTo>
                    <a:pt x="1852" y="2516"/>
                    <a:pt x="1953" y="2600"/>
                    <a:pt x="2037" y="2684"/>
                  </a:cubicBezTo>
                  <a:cubicBezTo>
                    <a:pt x="2070" y="2717"/>
                    <a:pt x="2104" y="2768"/>
                    <a:pt x="2154" y="2852"/>
                  </a:cubicBezTo>
                  <a:cubicBezTo>
                    <a:pt x="2086" y="2865"/>
                    <a:pt x="2029" y="2890"/>
                    <a:pt x="1992" y="2890"/>
                  </a:cubicBezTo>
                  <a:cubicBezTo>
                    <a:pt x="1983" y="2890"/>
                    <a:pt x="1976" y="2888"/>
                    <a:pt x="1969" y="2885"/>
                  </a:cubicBezTo>
                  <a:cubicBezTo>
                    <a:pt x="1835" y="2801"/>
                    <a:pt x="1717" y="2684"/>
                    <a:pt x="1600" y="2566"/>
                  </a:cubicBezTo>
                  <a:cubicBezTo>
                    <a:pt x="1583" y="2532"/>
                    <a:pt x="1617" y="2448"/>
                    <a:pt x="1633" y="2398"/>
                  </a:cubicBezTo>
                  <a:close/>
                  <a:moveTo>
                    <a:pt x="1129" y="2566"/>
                  </a:moveTo>
                  <a:cubicBezTo>
                    <a:pt x="1247" y="2566"/>
                    <a:pt x="1516" y="2868"/>
                    <a:pt x="1549" y="3003"/>
                  </a:cubicBezTo>
                  <a:cubicBezTo>
                    <a:pt x="1536" y="3006"/>
                    <a:pt x="1521" y="3007"/>
                    <a:pt x="1506" y="3007"/>
                  </a:cubicBezTo>
                  <a:cubicBezTo>
                    <a:pt x="1329" y="3007"/>
                    <a:pt x="1044" y="2839"/>
                    <a:pt x="1029" y="2700"/>
                  </a:cubicBezTo>
                  <a:cubicBezTo>
                    <a:pt x="1029" y="2667"/>
                    <a:pt x="1096" y="2566"/>
                    <a:pt x="1129" y="2566"/>
                  </a:cubicBezTo>
                  <a:close/>
                  <a:moveTo>
                    <a:pt x="625" y="2616"/>
                  </a:moveTo>
                  <a:lnTo>
                    <a:pt x="625" y="2616"/>
                  </a:lnTo>
                  <a:cubicBezTo>
                    <a:pt x="793" y="2751"/>
                    <a:pt x="944" y="2902"/>
                    <a:pt x="1146" y="3087"/>
                  </a:cubicBezTo>
                  <a:cubicBezTo>
                    <a:pt x="1117" y="3091"/>
                    <a:pt x="1088" y="3094"/>
                    <a:pt x="1060" y="3094"/>
                  </a:cubicBezTo>
                  <a:cubicBezTo>
                    <a:pt x="783" y="3094"/>
                    <a:pt x="579" y="2876"/>
                    <a:pt x="625" y="2616"/>
                  </a:cubicBezTo>
                  <a:close/>
                  <a:moveTo>
                    <a:pt x="1844" y="1"/>
                  </a:moveTo>
                  <a:cubicBezTo>
                    <a:pt x="834" y="1"/>
                    <a:pt x="0" y="887"/>
                    <a:pt x="104" y="1944"/>
                  </a:cubicBezTo>
                  <a:cubicBezTo>
                    <a:pt x="172" y="2465"/>
                    <a:pt x="356" y="2936"/>
                    <a:pt x="575" y="3389"/>
                  </a:cubicBezTo>
                  <a:cubicBezTo>
                    <a:pt x="665" y="3581"/>
                    <a:pt x="740" y="3652"/>
                    <a:pt x="877" y="3652"/>
                  </a:cubicBezTo>
                  <a:cubicBezTo>
                    <a:pt x="944" y="3652"/>
                    <a:pt x="1025" y="3635"/>
                    <a:pt x="1129" y="3608"/>
                  </a:cubicBezTo>
                  <a:cubicBezTo>
                    <a:pt x="1617" y="3456"/>
                    <a:pt x="2121" y="3322"/>
                    <a:pt x="2625" y="3188"/>
                  </a:cubicBezTo>
                  <a:lnTo>
                    <a:pt x="2658" y="3188"/>
                  </a:lnTo>
                  <a:cubicBezTo>
                    <a:pt x="2742" y="3154"/>
                    <a:pt x="2843" y="3137"/>
                    <a:pt x="2961" y="3104"/>
                  </a:cubicBezTo>
                  <a:cubicBezTo>
                    <a:pt x="3129" y="3070"/>
                    <a:pt x="3297" y="3036"/>
                    <a:pt x="3482" y="2986"/>
                  </a:cubicBezTo>
                  <a:cubicBezTo>
                    <a:pt x="3482" y="2986"/>
                    <a:pt x="3498" y="2969"/>
                    <a:pt x="3498" y="2969"/>
                  </a:cubicBezTo>
                  <a:lnTo>
                    <a:pt x="3515" y="2969"/>
                  </a:lnTo>
                  <a:cubicBezTo>
                    <a:pt x="3767" y="2885"/>
                    <a:pt x="3935" y="2700"/>
                    <a:pt x="3969" y="2432"/>
                  </a:cubicBezTo>
                  <a:cubicBezTo>
                    <a:pt x="3986" y="2331"/>
                    <a:pt x="3935" y="2163"/>
                    <a:pt x="3851" y="2129"/>
                  </a:cubicBezTo>
                  <a:cubicBezTo>
                    <a:pt x="3834" y="2112"/>
                    <a:pt x="3801" y="2096"/>
                    <a:pt x="3784" y="2079"/>
                  </a:cubicBezTo>
                  <a:cubicBezTo>
                    <a:pt x="3633" y="2011"/>
                    <a:pt x="3465" y="1961"/>
                    <a:pt x="3314" y="1911"/>
                  </a:cubicBezTo>
                  <a:cubicBezTo>
                    <a:pt x="3246" y="1877"/>
                    <a:pt x="3179" y="1860"/>
                    <a:pt x="3112" y="1827"/>
                  </a:cubicBezTo>
                  <a:cubicBezTo>
                    <a:pt x="3095" y="1827"/>
                    <a:pt x="3078" y="1827"/>
                    <a:pt x="3045" y="1810"/>
                  </a:cubicBezTo>
                  <a:cubicBezTo>
                    <a:pt x="2994" y="1793"/>
                    <a:pt x="2927" y="1776"/>
                    <a:pt x="2877" y="1759"/>
                  </a:cubicBezTo>
                  <a:cubicBezTo>
                    <a:pt x="2877" y="1726"/>
                    <a:pt x="2894" y="1709"/>
                    <a:pt x="2894" y="1675"/>
                  </a:cubicBezTo>
                  <a:cubicBezTo>
                    <a:pt x="2961" y="1659"/>
                    <a:pt x="3028" y="1659"/>
                    <a:pt x="3095" y="1659"/>
                  </a:cubicBezTo>
                  <a:cubicBezTo>
                    <a:pt x="3196" y="1659"/>
                    <a:pt x="3280" y="1692"/>
                    <a:pt x="3364" y="1709"/>
                  </a:cubicBezTo>
                  <a:cubicBezTo>
                    <a:pt x="3532" y="1743"/>
                    <a:pt x="3683" y="1810"/>
                    <a:pt x="3851" y="1860"/>
                  </a:cubicBezTo>
                  <a:cubicBezTo>
                    <a:pt x="3902" y="1877"/>
                    <a:pt x="3969" y="1894"/>
                    <a:pt x="4019" y="1911"/>
                  </a:cubicBezTo>
                  <a:cubicBezTo>
                    <a:pt x="3986" y="1860"/>
                    <a:pt x="3935" y="1793"/>
                    <a:pt x="3885" y="1743"/>
                  </a:cubicBezTo>
                  <a:cubicBezTo>
                    <a:pt x="3834" y="1675"/>
                    <a:pt x="3767" y="1625"/>
                    <a:pt x="3700" y="1591"/>
                  </a:cubicBezTo>
                  <a:cubicBezTo>
                    <a:pt x="3616" y="1541"/>
                    <a:pt x="3532" y="1491"/>
                    <a:pt x="3448" y="1457"/>
                  </a:cubicBezTo>
                  <a:cubicBezTo>
                    <a:pt x="3364" y="1407"/>
                    <a:pt x="3280" y="1390"/>
                    <a:pt x="3196" y="1356"/>
                  </a:cubicBezTo>
                  <a:cubicBezTo>
                    <a:pt x="2949" y="1274"/>
                    <a:pt x="2694" y="1233"/>
                    <a:pt x="2430" y="1233"/>
                  </a:cubicBezTo>
                  <a:cubicBezTo>
                    <a:pt x="2317" y="1233"/>
                    <a:pt x="2203" y="1240"/>
                    <a:pt x="2087" y="1255"/>
                  </a:cubicBezTo>
                  <a:cubicBezTo>
                    <a:pt x="1885" y="1272"/>
                    <a:pt x="1684" y="1289"/>
                    <a:pt x="1465" y="1306"/>
                  </a:cubicBezTo>
                  <a:cubicBezTo>
                    <a:pt x="1465" y="1272"/>
                    <a:pt x="1465" y="1255"/>
                    <a:pt x="1465" y="1239"/>
                  </a:cubicBezTo>
                  <a:cubicBezTo>
                    <a:pt x="1465" y="1222"/>
                    <a:pt x="1465" y="1205"/>
                    <a:pt x="1465" y="1171"/>
                  </a:cubicBezTo>
                  <a:cubicBezTo>
                    <a:pt x="1667" y="1121"/>
                    <a:pt x="1869" y="1071"/>
                    <a:pt x="2070" y="1054"/>
                  </a:cubicBezTo>
                  <a:cubicBezTo>
                    <a:pt x="2087" y="1054"/>
                    <a:pt x="2104" y="1037"/>
                    <a:pt x="2104" y="1037"/>
                  </a:cubicBezTo>
                  <a:cubicBezTo>
                    <a:pt x="2221" y="1029"/>
                    <a:pt x="2339" y="1024"/>
                    <a:pt x="2457" y="1024"/>
                  </a:cubicBezTo>
                  <a:cubicBezTo>
                    <a:pt x="2574" y="1024"/>
                    <a:pt x="2692" y="1029"/>
                    <a:pt x="2810" y="1037"/>
                  </a:cubicBezTo>
                  <a:cubicBezTo>
                    <a:pt x="2843" y="1054"/>
                    <a:pt x="2877" y="1054"/>
                    <a:pt x="2894" y="1054"/>
                  </a:cubicBezTo>
                  <a:cubicBezTo>
                    <a:pt x="2944" y="1071"/>
                    <a:pt x="2978" y="1071"/>
                    <a:pt x="3028" y="1071"/>
                  </a:cubicBezTo>
                  <a:cubicBezTo>
                    <a:pt x="3078" y="1087"/>
                    <a:pt x="3129" y="1104"/>
                    <a:pt x="3179" y="1104"/>
                  </a:cubicBezTo>
                  <a:cubicBezTo>
                    <a:pt x="3213" y="1121"/>
                    <a:pt x="3246" y="1121"/>
                    <a:pt x="3280" y="1138"/>
                  </a:cubicBezTo>
                  <a:cubicBezTo>
                    <a:pt x="3347" y="1155"/>
                    <a:pt x="3431" y="1171"/>
                    <a:pt x="3515" y="1205"/>
                  </a:cubicBezTo>
                  <a:cubicBezTo>
                    <a:pt x="3633" y="1255"/>
                    <a:pt x="3750" y="1306"/>
                    <a:pt x="3885" y="1356"/>
                  </a:cubicBezTo>
                  <a:cubicBezTo>
                    <a:pt x="3834" y="1239"/>
                    <a:pt x="3801" y="1121"/>
                    <a:pt x="3734" y="1037"/>
                  </a:cubicBezTo>
                  <a:cubicBezTo>
                    <a:pt x="3717" y="1003"/>
                    <a:pt x="3683" y="970"/>
                    <a:pt x="3666" y="936"/>
                  </a:cubicBezTo>
                  <a:cubicBezTo>
                    <a:pt x="3650" y="919"/>
                    <a:pt x="3633" y="903"/>
                    <a:pt x="3616" y="886"/>
                  </a:cubicBezTo>
                  <a:cubicBezTo>
                    <a:pt x="3549" y="802"/>
                    <a:pt x="3482" y="735"/>
                    <a:pt x="3414" y="667"/>
                  </a:cubicBezTo>
                  <a:cubicBezTo>
                    <a:pt x="3095" y="348"/>
                    <a:pt x="2692" y="146"/>
                    <a:pt x="2238" y="46"/>
                  </a:cubicBezTo>
                  <a:cubicBezTo>
                    <a:pt x="2105" y="15"/>
                    <a:pt x="1973" y="1"/>
                    <a:pt x="1844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" name="Google Shape;2116;p35"/>
            <p:cNvSpPr/>
            <p:nvPr/>
          </p:nvSpPr>
          <p:spPr>
            <a:xfrm>
              <a:off x="6255863" y="3537604"/>
              <a:ext cx="423962" cy="530912"/>
            </a:xfrm>
            <a:custGeom>
              <a:avLst/>
              <a:gdLst/>
              <a:ahLst/>
              <a:cxnLst/>
              <a:rect l="l" t="t" r="r" b="b"/>
              <a:pathLst>
                <a:path w="3865" h="4840" extrusionOk="0">
                  <a:moveTo>
                    <a:pt x="1990" y="1442"/>
                  </a:moveTo>
                  <a:cubicBezTo>
                    <a:pt x="2145" y="1442"/>
                    <a:pt x="2317" y="1473"/>
                    <a:pt x="2403" y="1530"/>
                  </a:cubicBezTo>
                  <a:cubicBezTo>
                    <a:pt x="2315" y="1605"/>
                    <a:pt x="2038" y="1672"/>
                    <a:pt x="1862" y="1672"/>
                  </a:cubicBezTo>
                  <a:cubicBezTo>
                    <a:pt x="1803" y="1672"/>
                    <a:pt x="1756" y="1664"/>
                    <a:pt x="1731" y="1647"/>
                  </a:cubicBezTo>
                  <a:cubicBezTo>
                    <a:pt x="1697" y="1631"/>
                    <a:pt x="1697" y="1513"/>
                    <a:pt x="1714" y="1496"/>
                  </a:cubicBezTo>
                  <a:cubicBezTo>
                    <a:pt x="1765" y="1460"/>
                    <a:pt x="1872" y="1442"/>
                    <a:pt x="1990" y="1442"/>
                  </a:cubicBezTo>
                  <a:close/>
                  <a:moveTo>
                    <a:pt x="1730" y="1944"/>
                  </a:moveTo>
                  <a:cubicBezTo>
                    <a:pt x="1844" y="1944"/>
                    <a:pt x="1961" y="1974"/>
                    <a:pt x="2050" y="2034"/>
                  </a:cubicBezTo>
                  <a:cubicBezTo>
                    <a:pt x="1964" y="2111"/>
                    <a:pt x="1823" y="2149"/>
                    <a:pt x="1677" y="2149"/>
                  </a:cubicBezTo>
                  <a:cubicBezTo>
                    <a:pt x="1567" y="2149"/>
                    <a:pt x="1455" y="2127"/>
                    <a:pt x="1361" y="2084"/>
                  </a:cubicBezTo>
                  <a:cubicBezTo>
                    <a:pt x="1445" y="1991"/>
                    <a:pt x="1586" y="1944"/>
                    <a:pt x="1730" y="1944"/>
                  </a:cubicBezTo>
                  <a:close/>
                  <a:moveTo>
                    <a:pt x="1580" y="2454"/>
                  </a:moveTo>
                  <a:cubicBezTo>
                    <a:pt x="1479" y="2555"/>
                    <a:pt x="1345" y="2605"/>
                    <a:pt x="1216" y="2605"/>
                  </a:cubicBezTo>
                  <a:cubicBezTo>
                    <a:pt x="1088" y="2605"/>
                    <a:pt x="966" y="2555"/>
                    <a:pt x="891" y="2454"/>
                  </a:cubicBezTo>
                  <a:close/>
                  <a:moveTo>
                    <a:pt x="3865" y="1"/>
                  </a:moveTo>
                  <a:cubicBezTo>
                    <a:pt x="3831" y="1"/>
                    <a:pt x="3781" y="18"/>
                    <a:pt x="3747" y="18"/>
                  </a:cubicBezTo>
                  <a:cubicBezTo>
                    <a:pt x="3546" y="68"/>
                    <a:pt x="3361" y="102"/>
                    <a:pt x="3176" y="152"/>
                  </a:cubicBezTo>
                  <a:cubicBezTo>
                    <a:pt x="3126" y="152"/>
                    <a:pt x="3058" y="169"/>
                    <a:pt x="3008" y="186"/>
                  </a:cubicBezTo>
                  <a:cubicBezTo>
                    <a:pt x="2957" y="202"/>
                    <a:pt x="2907" y="219"/>
                    <a:pt x="2857" y="219"/>
                  </a:cubicBezTo>
                  <a:cubicBezTo>
                    <a:pt x="2739" y="253"/>
                    <a:pt x="2621" y="303"/>
                    <a:pt x="2521" y="370"/>
                  </a:cubicBezTo>
                  <a:cubicBezTo>
                    <a:pt x="2252" y="555"/>
                    <a:pt x="1983" y="757"/>
                    <a:pt x="1731" y="975"/>
                  </a:cubicBezTo>
                  <a:cubicBezTo>
                    <a:pt x="1345" y="1311"/>
                    <a:pt x="1008" y="1698"/>
                    <a:pt x="756" y="2151"/>
                  </a:cubicBezTo>
                  <a:cubicBezTo>
                    <a:pt x="756" y="2151"/>
                    <a:pt x="756" y="2168"/>
                    <a:pt x="756" y="2168"/>
                  </a:cubicBezTo>
                  <a:cubicBezTo>
                    <a:pt x="723" y="2235"/>
                    <a:pt x="689" y="2319"/>
                    <a:pt x="639" y="2387"/>
                  </a:cubicBezTo>
                  <a:cubicBezTo>
                    <a:pt x="420" y="2874"/>
                    <a:pt x="219" y="3378"/>
                    <a:pt x="0" y="3865"/>
                  </a:cubicBezTo>
                  <a:cubicBezTo>
                    <a:pt x="303" y="3781"/>
                    <a:pt x="538" y="3647"/>
                    <a:pt x="790" y="3546"/>
                  </a:cubicBezTo>
                  <a:cubicBezTo>
                    <a:pt x="807" y="3529"/>
                    <a:pt x="840" y="3512"/>
                    <a:pt x="857" y="3512"/>
                  </a:cubicBezTo>
                  <a:cubicBezTo>
                    <a:pt x="943" y="3473"/>
                    <a:pt x="1014" y="3452"/>
                    <a:pt x="1077" y="3452"/>
                  </a:cubicBezTo>
                  <a:cubicBezTo>
                    <a:pt x="1198" y="3452"/>
                    <a:pt x="1284" y="3531"/>
                    <a:pt x="1361" y="3697"/>
                  </a:cubicBezTo>
                  <a:cubicBezTo>
                    <a:pt x="1429" y="3865"/>
                    <a:pt x="1513" y="4033"/>
                    <a:pt x="1580" y="4218"/>
                  </a:cubicBezTo>
                  <a:cubicBezTo>
                    <a:pt x="1664" y="4403"/>
                    <a:pt x="1731" y="4605"/>
                    <a:pt x="1832" y="4840"/>
                  </a:cubicBezTo>
                  <a:cubicBezTo>
                    <a:pt x="1865" y="4739"/>
                    <a:pt x="1882" y="4705"/>
                    <a:pt x="1899" y="4655"/>
                  </a:cubicBezTo>
                  <a:cubicBezTo>
                    <a:pt x="2201" y="3916"/>
                    <a:pt x="2521" y="3193"/>
                    <a:pt x="3058" y="2605"/>
                  </a:cubicBezTo>
                  <a:cubicBezTo>
                    <a:pt x="3142" y="2521"/>
                    <a:pt x="3243" y="2420"/>
                    <a:pt x="3327" y="2336"/>
                  </a:cubicBezTo>
                  <a:cubicBezTo>
                    <a:pt x="3361" y="2319"/>
                    <a:pt x="3394" y="2286"/>
                    <a:pt x="3428" y="2269"/>
                  </a:cubicBezTo>
                  <a:cubicBezTo>
                    <a:pt x="3462" y="2219"/>
                    <a:pt x="3512" y="2151"/>
                    <a:pt x="3512" y="2101"/>
                  </a:cubicBezTo>
                  <a:cubicBezTo>
                    <a:pt x="3529" y="1866"/>
                    <a:pt x="3512" y="1614"/>
                    <a:pt x="3512" y="1311"/>
                  </a:cubicBezTo>
                  <a:cubicBezTo>
                    <a:pt x="3512" y="1328"/>
                    <a:pt x="3512" y="1328"/>
                    <a:pt x="3512" y="1328"/>
                  </a:cubicBezTo>
                  <a:cubicBezTo>
                    <a:pt x="3445" y="1379"/>
                    <a:pt x="3428" y="1395"/>
                    <a:pt x="3394" y="1429"/>
                  </a:cubicBezTo>
                  <a:cubicBezTo>
                    <a:pt x="3327" y="1547"/>
                    <a:pt x="3243" y="1647"/>
                    <a:pt x="3142" y="1765"/>
                  </a:cubicBezTo>
                  <a:cubicBezTo>
                    <a:pt x="2974" y="1983"/>
                    <a:pt x="2789" y="2202"/>
                    <a:pt x="2621" y="2420"/>
                  </a:cubicBezTo>
                  <a:cubicBezTo>
                    <a:pt x="2571" y="2504"/>
                    <a:pt x="2504" y="2572"/>
                    <a:pt x="2453" y="2639"/>
                  </a:cubicBezTo>
                  <a:cubicBezTo>
                    <a:pt x="2235" y="2941"/>
                    <a:pt x="2017" y="3260"/>
                    <a:pt x="1849" y="3596"/>
                  </a:cubicBezTo>
                  <a:cubicBezTo>
                    <a:pt x="1832" y="3647"/>
                    <a:pt x="1765" y="3664"/>
                    <a:pt x="1714" y="3697"/>
                  </a:cubicBezTo>
                  <a:cubicBezTo>
                    <a:pt x="1697" y="3647"/>
                    <a:pt x="1664" y="3563"/>
                    <a:pt x="1681" y="3512"/>
                  </a:cubicBezTo>
                  <a:cubicBezTo>
                    <a:pt x="1731" y="3378"/>
                    <a:pt x="1781" y="3227"/>
                    <a:pt x="1882" y="3109"/>
                  </a:cubicBezTo>
                  <a:cubicBezTo>
                    <a:pt x="1899" y="3092"/>
                    <a:pt x="1899" y="3076"/>
                    <a:pt x="1916" y="3059"/>
                  </a:cubicBezTo>
                  <a:cubicBezTo>
                    <a:pt x="2050" y="2874"/>
                    <a:pt x="2185" y="2706"/>
                    <a:pt x="2319" y="2538"/>
                  </a:cubicBezTo>
                  <a:cubicBezTo>
                    <a:pt x="2403" y="2420"/>
                    <a:pt x="2487" y="2303"/>
                    <a:pt x="2571" y="2185"/>
                  </a:cubicBezTo>
                  <a:cubicBezTo>
                    <a:pt x="2773" y="1916"/>
                    <a:pt x="2957" y="1681"/>
                    <a:pt x="3159" y="1412"/>
                  </a:cubicBezTo>
                  <a:cubicBezTo>
                    <a:pt x="3226" y="1328"/>
                    <a:pt x="3294" y="1261"/>
                    <a:pt x="3378" y="1194"/>
                  </a:cubicBezTo>
                  <a:cubicBezTo>
                    <a:pt x="3462" y="1143"/>
                    <a:pt x="3512" y="1076"/>
                    <a:pt x="3562" y="1009"/>
                  </a:cubicBezTo>
                  <a:cubicBezTo>
                    <a:pt x="3764" y="723"/>
                    <a:pt x="3730" y="337"/>
                    <a:pt x="386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" name="Google Shape;2117;p35"/>
            <p:cNvSpPr/>
            <p:nvPr/>
          </p:nvSpPr>
          <p:spPr>
            <a:xfrm>
              <a:off x="6871453" y="3493398"/>
              <a:ext cx="409263" cy="678338"/>
            </a:xfrm>
            <a:custGeom>
              <a:avLst/>
              <a:gdLst/>
              <a:ahLst/>
              <a:cxnLst/>
              <a:rect l="l" t="t" r="r" b="b"/>
              <a:pathLst>
                <a:path w="3731" h="6184" extrusionOk="0">
                  <a:moveTo>
                    <a:pt x="17" y="1"/>
                  </a:moveTo>
                  <a:cubicBezTo>
                    <a:pt x="17" y="1"/>
                    <a:pt x="0" y="17"/>
                    <a:pt x="0" y="17"/>
                  </a:cubicBezTo>
                  <a:cubicBezTo>
                    <a:pt x="51" y="85"/>
                    <a:pt x="101" y="169"/>
                    <a:pt x="151" y="219"/>
                  </a:cubicBezTo>
                  <a:cubicBezTo>
                    <a:pt x="958" y="1026"/>
                    <a:pt x="1479" y="1983"/>
                    <a:pt x="1764" y="3075"/>
                  </a:cubicBezTo>
                  <a:cubicBezTo>
                    <a:pt x="1815" y="3227"/>
                    <a:pt x="1916" y="3361"/>
                    <a:pt x="1983" y="3529"/>
                  </a:cubicBezTo>
                  <a:cubicBezTo>
                    <a:pt x="2100" y="3831"/>
                    <a:pt x="2218" y="4151"/>
                    <a:pt x="2302" y="4487"/>
                  </a:cubicBezTo>
                  <a:cubicBezTo>
                    <a:pt x="2336" y="4604"/>
                    <a:pt x="2352" y="4756"/>
                    <a:pt x="2201" y="4806"/>
                  </a:cubicBezTo>
                  <a:cubicBezTo>
                    <a:pt x="2100" y="4453"/>
                    <a:pt x="2033" y="4100"/>
                    <a:pt x="1916" y="3781"/>
                  </a:cubicBezTo>
                  <a:cubicBezTo>
                    <a:pt x="1764" y="3361"/>
                    <a:pt x="1596" y="2941"/>
                    <a:pt x="1412" y="2538"/>
                  </a:cubicBezTo>
                  <a:cubicBezTo>
                    <a:pt x="1227" y="2118"/>
                    <a:pt x="1025" y="1714"/>
                    <a:pt x="840" y="1294"/>
                  </a:cubicBezTo>
                  <a:lnTo>
                    <a:pt x="840" y="1294"/>
                  </a:lnTo>
                  <a:cubicBezTo>
                    <a:pt x="907" y="1815"/>
                    <a:pt x="958" y="2319"/>
                    <a:pt x="1025" y="2823"/>
                  </a:cubicBezTo>
                  <a:cubicBezTo>
                    <a:pt x="1042" y="2874"/>
                    <a:pt x="1092" y="2924"/>
                    <a:pt x="1126" y="2975"/>
                  </a:cubicBezTo>
                  <a:cubicBezTo>
                    <a:pt x="1378" y="3210"/>
                    <a:pt x="1529" y="3479"/>
                    <a:pt x="1529" y="3848"/>
                  </a:cubicBezTo>
                  <a:cubicBezTo>
                    <a:pt x="1496" y="4487"/>
                    <a:pt x="1630" y="5142"/>
                    <a:pt x="1395" y="5814"/>
                  </a:cubicBezTo>
                  <a:cubicBezTo>
                    <a:pt x="1479" y="5764"/>
                    <a:pt x="1529" y="5747"/>
                    <a:pt x="1563" y="5713"/>
                  </a:cubicBezTo>
                  <a:cubicBezTo>
                    <a:pt x="1764" y="5528"/>
                    <a:pt x="1966" y="5327"/>
                    <a:pt x="2184" y="5125"/>
                  </a:cubicBezTo>
                  <a:cubicBezTo>
                    <a:pt x="2256" y="5061"/>
                    <a:pt x="2324" y="5027"/>
                    <a:pt x="2384" y="5027"/>
                  </a:cubicBezTo>
                  <a:cubicBezTo>
                    <a:pt x="2465" y="5027"/>
                    <a:pt x="2532" y="5090"/>
                    <a:pt x="2571" y="5226"/>
                  </a:cubicBezTo>
                  <a:cubicBezTo>
                    <a:pt x="2621" y="5411"/>
                    <a:pt x="2638" y="5612"/>
                    <a:pt x="2655" y="5814"/>
                  </a:cubicBezTo>
                  <a:cubicBezTo>
                    <a:pt x="2672" y="5932"/>
                    <a:pt x="2672" y="6049"/>
                    <a:pt x="2688" y="6167"/>
                  </a:cubicBezTo>
                  <a:cubicBezTo>
                    <a:pt x="2705" y="6167"/>
                    <a:pt x="2722" y="6184"/>
                    <a:pt x="2756" y="6184"/>
                  </a:cubicBezTo>
                  <a:cubicBezTo>
                    <a:pt x="2890" y="5982"/>
                    <a:pt x="3041" y="5797"/>
                    <a:pt x="3159" y="5579"/>
                  </a:cubicBezTo>
                  <a:cubicBezTo>
                    <a:pt x="3562" y="4840"/>
                    <a:pt x="3730" y="4083"/>
                    <a:pt x="3226" y="3327"/>
                  </a:cubicBezTo>
                  <a:cubicBezTo>
                    <a:pt x="3125" y="3176"/>
                    <a:pt x="3041" y="3025"/>
                    <a:pt x="2924" y="2907"/>
                  </a:cubicBezTo>
                  <a:cubicBezTo>
                    <a:pt x="2504" y="2437"/>
                    <a:pt x="2134" y="1950"/>
                    <a:pt x="1899" y="1345"/>
                  </a:cubicBezTo>
                  <a:cubicBezTo>
                    <a:pt x="1798" y="1093"/>
                    <a:pt x="1613" y="908"/>
                    <a:pt x="1311" y="824"/>
                  </a:cubicBezTo>
                  <a:cubicBezTo>
                    <a:pt x="1076" y="757"/>
                    <a:pt x="874" y="605"/>
                    <a:pt x="672" y="471"/>
                  </a:cubicBezTo>
                  <a:cubicBezTo>
                    <a:pt x="454" y="337"/>
                    <a:pt x="235" y="152"/>
                    <a:pt x="1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" name="Google Shape;2118;p35"/>
            <p:cNvSpPr/>
            <p:nvPr/>
          </p:nvSpPr>
          <p:spPr>
            <a:xfrm>
              <a:off x="6784797" y="3226958"/>
              <a:ext cx="489338" cy="342679"/>
            </a:xfrm>
            <a:custGeom>
              <a:avLst/>
              <a:gdLst/>
              <a:ahLst/>
              <a:cxnLst/>
              <a:rect l="l" t="t" r="r" b="b"/>
              <a:pathLst>
                <a:path w="4461" h="3124" extrusionOk="0">
                  <a:moveTo>
                    <a:pt x="2907" y="397"/>
                  </a:moveTo>
                  <a:cubicBezTo>
                    <a:pt x="3126" y="565"/>
                    <a:pt x="3210" y="901"/>
                    <a:pt x="3025" y="1119"/>
                  </a:cubicBezTo>
                  <a:cubicBezTo>
                    <a:pt x="2958" y="884"/>
                    <a:pt x="2890" y="649"/>
                    <a:pt x="2823" y="413"/>
                  </a:cubicBezTo>
                  <a:cubicBezTo>
                    <a:pt x="2857" y="413"/>
                    <a:pt x="2874" y="397"/>
                    <a:pt x="2907" y="397"/>
                  </a:cubicBezTo>
                  <a:close/>
                  <a:moveTo>
                    <a:pt x="3546" y="665"/>
                  </a:moveTo>
                  <a:cubicBezTo>
                    <a:pt x="3579" y="716"/>
                    <a:pt x="3630" y="766"/>
                    <a:pt x="3663" y="817"/>
                  </a:cubicBezTo>
                  <a:cubicBezTo>
                    <a:pt x="3680" y="850"/>
                    <a:pt x="3663" y="884"/>
                    <a:pt x="3680" y="968"/>
                  </a:cubicBezTo>
                  <a:cubicBezTo>
                    <a:pt x="3647" y="1069"/>
                    <a:pt x="3630" y="1220"/>
                    <a:pt x="3579" y="1371"/>
                  </a:cubicBezTo>
                  <a:cubicBezTo>
                    <a:pt x="3546" y="1421"/>
                    <a:pt x="3462" y="1455"/>
                    <a:pt x="3411" y="1505"/>
                  </a:cubicBezTo>
                  <a:cubicBezTo>
                    <a:pt x="3394" y="1421"/>
                    <a:pt x="3361" y="1354"/>
                    <a:pt x="3361" y="1270"/>
                  </a:cubicBezTo>
                  <a:cubicBezTo>
                    <a:pt x="3378" y="1119"/>
                    <a:pt x="3411" y="968"/>
                    <a:pt x="3445" y="817"/>
                  </a:cubicBezTo>
                  <a:cubicBezTo>
                    <a:pt x="3462" y="766"/>
                    <a:pt x="3512" y="716"/>
                    <a:pt x="3546" y="665"/>
                  </a:cubicBezTo>
                  <a:close/>
                  <a:moveTo>
                    <a:pt x="3882" y="1438"/>
                  </a:moveTo>
                  <a:cubicBezTo>
                    <a:pt x="3915" y="1438"/>
                    <a:pt x="3932" y="1455"/>
                    <a:pt x="3966" y="1455"/>
                  </a:cubicBezTo>
                  <a:cubicBezTo>
                    <a:pt x="3949" y="1556"/>
                    <a:pt x="3966" y="1690"/>
                    <a:pt x="3915" y="1774"/>
                  </a:cubicBezTo>
                  <a:cubicBezTo>
                    <a:pt x="3798" y="1942"/>
                    <a:pt x="3663" y="2110"/>
                    <a:pt x="3512" y="2278"/>
                  </a:cubicBezTo>
                  <a:cubicBezTo>
                    <a:pt x="3498" y="2293"/>
                    <a:pt x="3475" y="2298"/>
                    <a:pt x="3449" y="2298"/>
                  </a:cubicBezTo>
                  <a:cubicBezTo>
                    <a:pt x="3413" y="2298"/>
                    <a:pt x="3373" y="2288"/>
                    <a:pt x="3344" y="2278"/>
                  </a:cubicBezTo>
                  <a:cubicBezTo>
                    <a:pt x="3327" y="2278"/>
                    <a:pt x="3310" y="2178"/>
                    <a:pt x="3344" y="2161"/>
                  </a:cubicBezTo>
                  <a:cubicBezTo>
                    <a:pt x="3512" y="1909"/>
                    <a:pt x="3697" y="1674"/>
                    <a:pt x="3882" y="1438"/>
                  </a:cubicBezTo>
                  <a:close/>
                  <a:moveTo>
                    <a:pt x="3008" y="1"/>
                  </a:moveTo>
                  <a:cubicBezTo>
                    <a:pt x="2948" y="1"/>
                    <a:pt x="2886" y="4"/>
                    <a:pt x="2823" y="10"/>
                  </a:cubicBezTo>
                  <a:cubicBezTo>
                    <a:pt x="2269" y="61"/>
                    <a:pt x="1731" y="212"/>
                    <a:pt x="1244" y="430"/>
                  </a:cubicBezTo>
                  <a:cubicBezTo>
                    <a:pt x="1193" y="464"/>
                    <a:pt x="1160" y="481"/>
                    <a:pt x="1109" y="497"/>
                  </a:cubicBezTo>
                  <a:cubicBezTo>
                    <a:pt x="975" y="565"/>
                    <a:pt x="841" y="649"/>
                    <a:pt x="706" y="733"/>
                  </a:cubicBezTo>
                  <a:cubicBezTo>
                    <a:pt x="572" y="817"/>
                    <a:pt x="437" y="917"/>
                    <a:pt x="303" y="1018"/>
                  </a:cubicBezTo>
                  <a:cubicBezTo>
                    <a:pt x="269" y="1052"/>
                    <a:pt x="219" y="1085"/>
                    <a:pt x="185" y="1136"/>
                  </a:cubicBezTo>
                  <a:cubicBezTo>
                    <a:pt x="135" y="1169"/>
                    <a:pt x="85" y="1220"/>
                    <a:pt x="0" y="1321"/>
                  </a:cubicBezTo>
                  <a:cubicBezTo>
                    <a:pt x="51" y="1304"/>
                    <a:pt x="85" y="1304"/>
                    <a:pt x="118" y="1287"/>
                  </a:cubicBezTo>
                  <a:cubicBezTo>
                    <a:pt x="202" y="1270"/>
                    <a:pt x="269" y="1253"/>
                    <a:pt x="337" y="1253"/>
                  </a:cubicBezTo>
                  <a:cubicBezTo>
                    <a:pt x="488" y="1220"/>
                    <a:pt x="622" y="1203"/>
                    <a:pt x="740" y="1203"/>
                  </a:cubicBezTo>
                  <a:lnTo>
                    <a:pt x="757" y="1203"/>
                  </a:lnTo>
                  <a:cubicBezTo>
                    <a:pt x="790" y="1203"/>
                    <a:pt x="841" y="1186"/>
                    <a:pt x="891" y="1186"/>
                  </a:cubicBezTo>
                  <a:cubicBezTo>
                    <a:pt x="1177" y="1186"/>
                    <a:pt x="1429" y="1237"/>
                    <a:pt x="1765" y="1321"/>
                  </a:cubicBezTo>
                  <a:cubicBezTo>
                    <a:pt x="2050" y="1405"/>
                    <a:pt x="2302" y="1539"/>
                    <a:pt x="2437" y="1808"/>
                  </a:cubicBezTo>
                  <a:cubicBezTo>
                    <a:pt x="2454" y="1858"/>
                    <a:pt x="2470" y="1909"/>
                    <a:pt x="2487" y="1959"/>
                  </a:cubicBezTo>
                  <a:cubicBezTo>
                    <a:pt x="2504" y="2060"/>
                    <a:pt x="2504" y="2161"/>
                    <a:pt x="2454" y="2228"/>
                  </a:cubicBezTo>
                  <a:cubicBezTo>
                    <a:pt x="2386" y="2329"/>
                    <a:pt x="2202" y="2396"/>
                    <a:pt x="2067" y="2396"/>
                  </a:cubicBezTo>
                  <a:cubicBezTo>
                    <a:pt x="1882" y="2396"/>
                    <a:pt x="1714" y="2312"/>
                    <a:pt x="1546" y="2245"/>
                  </a:cubicBezTo>
                  <a:cubicBezTo>
                    <a:pt x="1244" y="2110"/>
                    <a:pt x="958" y="1926"/>
                    <a:pt x="589" y="1892"/>
                  </a:cubicBezTo>
                  <a:lnTo>
                    <a:pt x="471" y="1892"/>
                  </a:lnTo>
                  <a:cubicBezTo>
                    <a:pt x="505" y="1909"/>
                    <a:pt x="538" y="1942"/>
                    <a:pt x="555" y="1959"/>
                  </a:cubicBezTo>
                  <a:cubicBezTo>
                    <a:pt x="941" y="2245"/>
                    <a:pt x="1294" y="2530"/>
                    <a:pt x="1681" y="2749"/>
                  </a:cubicBezTo>
                  <a:cubicBezTo>
                    <a:pt x="1966" y="2917"/>
                    <a:pt x="2302" y="3085"/>
                    <a:pt x="2638" y="3118"/>
                  </a:cubicBezTo>
                  <a:cubicBezTo>
                    <a:pt x="2675" y="3122"/>
                    <a:pt x="2713" y="3124"/>
                    <a:pt x="2751" y="3124"/>
                  </a:cubicBezTo>
                  <a:cubicBezTo>
                    <a:pt x="3255" y="3124"/>
                    <a:pt x="3871" y="2814"/>
                    <a:pt x="4167" y="2127"/>
                  </a:cubicBezTo>
                  <a:cubicBezTo>
                    <a:pt x="4235" y="1993"/>
                    <a:pt x="4285" y="1825"/>
                    <a:pt x="4319" y="1640"/>
                  </a:cubicBezTo>
                  <a:cubicBezTo>
                    <a:pt x="4460" y="695"/>
                    <a:pt x="3908" y="1"/>
                    <a:pt x="300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" name="Google Shape;2119;p35"/>
            <p:cNvSpPr/>
            <p:nvPr/>
          </p:nvSpPr>
          <p:spPr>
            <a:xfrm>
              <a:off x="6665013" y="3439978"/>
              <a:ext cx="294963" cy="455334"/>
            </a:xfrm>
            <a:custGeom>
              <a:avLst/>
              <a:gdLst/>
              <a:ahLst/>
              <a:cxnLst/>
              <a:rect l="l" t="t" r="r" b="b"/>
              <a:pathLst>
                <a:path w="2689" h="4151" extrusionOk="0">
                  <a:moveTo>
                    <a:pt x="1966" y="1428"/>
                  </a:moveTo>
                  <a:cubicBezTo>
                    <a:pt x="2033" y="1613"/>
                    <a:pt x="2101" y="1815"/>
                    <a:pt x="2151" y="2000"/>
                  </a:cubicBezTo>
                  <a:cubicBezTo>
                    <a:pt x="2168" y="2033"/>
                    <a:pt x="2117" y="2101"/>
                    <a:pt x="2084" y="2117"/>
                  </a:cubicBezTo>
                  <a:cubicBezTo>
                    <a:pt x="2079" y="2122"/>
                    <a:pt x="2071" y="2124"/>
                    <a:pt x="2062" y="2124"/>
                  </a:cubicBezTo>
                  <a:cubicBezTo>
                    <a:pt x="2039" y="2124"/>
                    <a:pt x="2007" y="2112"/>
                    <a:pt x="1983" y="2101"/>
                  </a:cubicBezTo>
                  <a:cubicBezTo>
                    <a:pt x="1882" y="2017"/>
                    <a:pt x="1832" y="1580"/>
                    <a:pt x="1899" y="1445"/>
                  </a:cubicBezTo>
                  <a:cubicBezTo>
                    <a:pt x="1916" y="1445"/>
                    <a:pt x="1949" y="1428"/>
                    <a:pt x="1966" y="1428"/>
                  </a:cubicBezTo>
                  <a:close/>
                  <a:moveTo>
                    <a:pt x="2050" y="2487"/>
                  </a:moveTo>
                  <a:cubicBezTo>
                    <a:pt x="2285" y="2672"/>
                    <a:pt x="2269" y="3075"/>
                    <a:pt x="2067" y="3445"/>
                  </a:cubicBezTo>
                  <a:cubicBezTo>
                    <a:pt x="1918" y="3730"/>
                    <a:pt x="1768" y="3872"/>
                    <a:pt x="1566" y="3872"/>
                  </a:cubicBezTo>
                  <a:cubicBezTo>
                    <a:pt x="1518" y="3872"/>
                    <a:pt x="1467" y="3864"/>
                    <a:pt x="1412" y="3848"/>
                  </a:cubicBezTo>
                  <a:cubicBezTo>
                    <a:pt x="1949" y="3529"/>
                    <a:pt x="2050" y="3041"/>
                    <a:pt x="2050" y="2487"/>
                  </a:cubicBezTo>
                  <a:close/>
                  <a:moveTo>
                    <a:pt x="924" y="0"/>
                  </a:moveTo>
                  <a:cubicBezTo>
                    <a:pt x="874" y="0"/>
                    <a:pt x="857" y="17"/>
                    <a:pt x="807" y="17"/>
                  </a:cubicBezTo>
                  <a:cubicBezTo>
                    <a:pt x="807" y="84"/>
                    <a:pt x="790" y="168"/>
                    <a:pt x="773" y="236"/>
                  </a:cubicBezTo>
                  <a:cubicBezTo>
                    <a:pt x="740" y="353"/>
                    <a:pt x="723" y="454"/>
                    <a:pt x="740" y="572"/>
                  </a:cubicBezTo>
                  <a:cubicBezTo>
                    <a:pt x="773" y="656"/>
                    <a:pt x="807" y="756"/>
                    <a:pt x="840" y="840"/>
                  </a:cubicBezTo>
                  <a:cubicBezTo>
                    <a:pt x="874" y="924"/>
                    <a:pt x="908" y="1008"/>
                    <a:pt x="941" y="1092"/>
                  </a:cubicBezTo>
                  <a:lnTo>
                    <a:pt x="941" y="1109"/>
                  </a:lnTo>
                  <a:cubicBezTo>
                    <a:pt x="975" y="1176"/>
                    <a:pt x="992" y="1260"/>
                    <a:pt x="1008" y="1328"/>
                  </a:cubicBezTo>
                  <a:cubicBezTo>
                    <a:pt x="1025" y="1378"/>
                    <a:pt x="1025" y="1412"/>
                    <a:pt x="1042" y="1445"/>
                  </a:cubicBezTo>
                  <a:cubicBezTo>
                    <a:pt x="1126" y="1865"/>
                    <a:pt x="1126" y="2285"/>
                    <a:pt x="924" y="2689"/>
                  </a:cubicBezTo>
                  <a:cubicBezTo>
                    <a:pt x="874" y="2789"/>
                    <a:pt x="740" y="2924"/>
                    <a:pt x="622" y="2941"/>
                  </a:cubicBezTo>
                  <a:cubicBezTo>
                    <a:pt x="609" y="2943"/>
                    <a:pt x="596" y="2944"/>
                    <a:pt x="584" y="2944"/>
                  </a:cubicBezTo>
                  <a:cubicBezTo>
                    <a:pt x="504" y="2944"/>
                    <a:pt x="447" y="2898"/>
                    <a:pt x="404" y="2840"/>
                  </a:cubicBezTo>
                  <a:cubicBezTo>
                    <a:pt x="387" y="2823"/>
                    <a:pt x="370" y="2789"/>
                    <a:pt x="370" y="2756"/>
                  </a:cubicBezTo>
                  <a:cubicBezTo>
                    <a:pt x="353" y="2722"/>
                    <a:pt x="336" y="2672"/>
                    <a:pt x="320" y="2621"/>
                  </a:cubicBezTo>
                  <a:cubicBezTo>
                    <a:pt x="320" y="2588"/>
                    <a:pt x="320" y="2554"/>
                    <a:pt x="320" y="2521"/>
                  </a:cubicBezTo>
                  <a:cubicBezTo>
                    <a:pt x="286" y="2336"/>
                    <a:pt x="286" y="2151"/>
                    <a:pt x="269" y="1966"/>
                  </a:cubicBezTo>
                  <a:cubicBezTo>
                    <a:pt x="252" y="1832"/>
                    <a:pt x="252" y="1714"/>
                    <a:pt x="236" y="1580"/>
                  </a:cubicBezTo>
                  <a:lnTo>
                    <a:pt x="168" y="1580"/>
                  </a:lnTo>
                  <a:cubicBezTo>
                    <a:pt x="118" y="1865"/>
                    <a:pt x="68" y="2134"/>
                    <a:pt x="34" y="2403"/>
                  </a:cubicBezTo>
                  <a:cubicBezTo>
                    <a:pt x="34" y="2403"/>
                    <a:pt x="34" y="2420"/>
                    <a:pt x="34" y="2420"/>
                  </a:cubicBezTo>
                  <a:cubicBezTo>
                    <a:pt x="17" y="2504"/>
                    <a:pt x="0" y="2588"/>
                    <a:pt x="0" y="2672"/>
                  </a:cubicBezTo>
                  <a:cubicBezTo>
                    <a:pt x="0" y="2789"/>
                    <a:pt x="0" y="2873"/>
                    <a:pt x="17" y="2974"/>
                  </a:cubicBezTo>
                  <a:cubicBezTo>
                    <a:pt x="17" y="3058"/>
                    <a:pt x="34" y="3142"/>
                    <a:pt x="51" y="3209"/>
                  </a:cubicBezTo>
                  <a:cubicBezTo>
                    <a:pt x="202" y="3798"/>
                    <a:pt x="706" y="4134"/>
                    <a:pt x="1361" y="4150"/>
                  </a:cubicBezTo>
                  <a:cubicBezTo>
                    <a:pt x="1462" y="4150"/>
                    <a:pt x="1580" y="4150"/>
                    <a:pt x="1697" y="4134"/>
                  </a:cubicBezTo>
                  <a:cubicBezTo>
                    <a:pt x="2302" y="4066"/>
                    <a:pt x="2605" y="3764"/>
                    <a:pt x="2672" y="3226"/>
                  </a:cubicBezTo>
                  <a:cubicBezTo>
                    <a:pt x="2689" y="3075"/>
                    <a:pt x="2655" y="2941"/>
                    <a:pt x="2638" y="2789"/>
                  </a:cubicBezTo>
                  <a:cubicBezTo>
                    <a:pt x="2605" y="2554"/>
                    <a:pt x="2554" y="2302"/>
                    <a:pt x="2487" y="2084"/>
                  </a:cubicBezTo>
                  <a:cubicBezTo>
                    <a:pt x="2487" y="2067"/>
                    <a:pt x="2487" y="2067"/>
                    <a:pt x="2487" y="2067"/>
                  </a:cubicBezTo>
                  <a:cubicBezTo>
                    <a:pt x="2302" y="1445"/>
                    <a:pt x="1966" y="891"/>
                    <a:pt x="1479" y="420"/>
                  </a:cubicBezTo>
                  <a:cubicBezTo>
                    <a:pt x="1429" y="370"/>
                    <a:pt x="1378" y="336"/>
                    <a:pt x="1345" y="286"/>
                  </a:cubicBezTo>
                  <a:cubicBezTo>
                    <a:pt x="1328" y="286"/>
                    <a:pt x="1311" y="269"/>
                    <a:pt x="1294" y="269"/>
                  </a:cubicBezTo>
                  <a:cubicBezTo>
                    <a:pt x="1210" y="185"/>
                    <a:pt x="1092" y="118"/>
                    <a:pt x="992" y="51"/>
                  </a:cubicBezTo>
                  <a:cubicBezTo>
                    <a:pt x="975" y="34"/>
                    <a:pt x="941" y="17"/>
                    <a:pt x="92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" name="Google Shape;2120;p35"/>
            <p:cNvSpPr/>
            <p:nvPr/>
          </p:nvSpPr>
          <p:spPr>
            <a:xfrm>
              <a:off x="6760884" y="3071306"/>
              <a:ext cx="285749" cy="289479"/>
            </a:xfrm>
            <a:custGeom>
              <a:avLst/>
              <a:gdLst/>
              <a:ahLst/>
              <a:cxnLst/>
              <a:rect l="l" t="t" r="r" b="b"/>
              <a:pathLst>
                <a:path w="2605" h="2639" extrusionOk="0">
                  <a:moveTo>
                    <a:pt x="1799" y="0"/>
                  </a:moveTo>
                  <a:cubicBezTo>
                    <a:pt x="1604" y="0"/>
                    <a:pt x="1412" y="85"/>
                    <a:pt x="1243" y="253"/>
                  </a:cubicBezTo>
                  <a:cubicBezTo>
                    <a:pt x="639" y="891"/>
                    <a:pt x="235" y="1631"/>
                    <a:pt x="17" y="2471"/>
                  </a:cubicBezTo>
                  <a:cubicBezTo>
                    <a:pt x="0" y="2521"/>
                    <a:pt x="0" y="2588"/>
                    <a:pt x="0" y="2639"/>
                  </a:cubicBezTo>
                  <a:cubicBezTo>
                    <a:pt x="370" y="2252"/>
                    <a:pt x="807" y="1967"/>
                    <a:pt x="1277" y="1715"/>
                  </a:cubicBezTo>
                  <a:cubicBezTo>
                    <a:pt x="1311" y="1698"/>
                    <a:pt x="1327" y="1664"/>
                    <a:pt x="1344" y="1631"/>
                  </a:cubicBezTo>
                  <a:cubicBezTo>
                    <a:pt x="1546" y="1362"/>
                    <a:pt x="1731" y="1076"/>
                    <a:pt x="1932" y="791"/>
                  </a:cubicBezTo>
                  <a:cubicBezTo>
                    <a:pt x="1966" y="740"/>
                    <a:pt x="2033" y="690"/>
                    <a:pt x="2100" y="639"/>
                  </a:cubicBezTo>
                  <a:cubicBezTo>
                    <a:pt x="2117" y="656"/>
                    <a:pt x="2134" y="673"/>
                    <a:pt x="2151" y="690"/>
                  </a:cubicBezTo>
                  <a:cubicBezTo>
                    <a:pt x="1983" y="959"/>
                    <a:pt x="1798" y="1244"/>
                    <a:pt x="1613" y="1530"/>
                  </a:cubicBezTo>
                  <a:cubicBezTo>
                    <a:pt x="2134" y="1513"/>
                    <a:pt x="2352" y="1177"/>
                    <a:pt x="2520" y="791"/>
                  </a:cubicBezTo>
                  <a:cubicBezTo>
                    <a:pt x="2604" y="572"/>
                    <a:pt x="2520" y="354"/>
                    <a:pt x="2319" y="203"/>
                  </a:cubicBezTo>
                  <a:cubicBezTo>
                    <a:pt x="2152" y="68"/>
                    <a:pt x="1974" y="0"/>
                    <a:pt x="179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" name="Google Shape;2121;p35"/>
            <p:cNvSpPr/>
            <p:nvPr/>
          </p:nvSpPr>
          <p:spPr>
            <a:xfrm>
              <a:off x="6775582" y="3380635"/>
              <a:ext cx="266772" cy="85450"/>
            </a:xfrm>
            <a:custGeom>
              <a:avLst/>
              <a:gdLst/>
              <a:ahLst/>
              <a:cxnLst/>
              <a:rect l="l" t="t" r="r" b="b"/>
              <a:pathLst>
                <a:path w="2432" h="779" extrusionOk="0">
                  <a:moveTo>
                    <a:pt x="812" y="1"/>
                  </a:moveTo>
                  <a:cubicBezTo>
                    <a:pt x="528" y="1"/>
                    <a:pt x="238" y="61"/>
                    <a:pt x="0" y="239"/>
                  </a:cubicBezTo>
                  <a:cubicBezTo>
                    <a:pt x="67" y="234"/>
                    <a:pt x="132" y="231"/>
                    <a:pt x="197" y="231"/>
                  </a:cubicBezTo>
                  <a:cubicBezTo>
                    <a:pt x="761" y="231"/>
                    <a:pt x="1286" y="420"/>
                    <a:pt x="1798" y="676"/>
                  </a:cubicBezTo>
                  <a:cubicBezTo>
                    <a:pt x="1916" y="743"/>
                    <a:pt x="2067" y="777"/>
                    <a:pt x="2218" y="777"/>
                  </a:cubicBezTo>
                  <a:cubicBezTo>
                    <a:pt x="2227" y="778"/>
                    <a:pt x="2235" y="778"/>
                    <a:pt x="2244" y="778"/>
                  </a:cubicBezTo>
                  <a:cubicBezTo>
                    <a:pt x="2363" y="778"/>
                    <a:pt x="2431" y="668"/>
                    <a:pt x="2353" y="558"/>
                  </a:cubicBezTo>
                  <a:cubicBezTo>
                    <a:pt x="2235" y="424"/>
                    <a:pt x="2101" y="256"/>
                    <a:pt x="1933" y="205"/>
                  </a:cubicBezTo>
                  <a:cubicBezTo>
                    <a:pt x="1613" y="88"/>
                    <a:pt x="1277" y="4"/>
                    <a:pt x="925" y="4"/>
                  </a:cubicBezTo>
                  <a:cubicBezTo>
                    <a:pt x="887" y="2"/>
                    <a:pt x="850" y="1"/>
                    <a:pt x="8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" name="Google Shape;2122;p35"/>
            <p:cNvSpPr/>
            <p:nvPr/>
          </p:nvSpPr>
          <p:spPr>
            <a:xfrm>
              <a:off x="6712948" y="3506342"/>
              <a:ext cx="59015" cy="232329"/>
            </a:xfrm>
            <a:custGeom>
              <a:avLst/>
              <a:gdLst/>
              <a:ahLst/>
              <a:cxnLst/>
              <a:rect l="l" t="t" r="r" b="b"/>
              <a:pathLst>
                <a:path w="538" h="2118" extrusionOk="0">
                  <a:moveTo>
                    <a:pt x="67" y="0"/>
                  </a:moveTo>
                  <a:cubicBezTo>
                    <a:pt x="34" y="67"/>
                    <a:pt x="0" y="101"/>
                    <a:pt x="0" y="151"/>
                  </a:cubicBezTo>
                  <a:cubicBezTo>
                    <a:pt x="34" y="807"/>
                    <a:pt x="84" y="1462"/>
                    <a:pt x="118" y="2117"/>
                  </a:cubicBezTo>
                  <a:cubicBezTo>
                    <a:pt x="151" y="2117"/>
                    <a:pt x="168" y="2117"/>
                    <a:pt x="202" y="2100"/>
                  </a:cubicBezTo>
                  <a:cubicBezTo>
                    <a:pt x="538" y="1748"/>
                    <a:pt x="487" y="655"/>
                    <a:pt x="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" name="Google Shape;2123;p35"/>
            <p:cNvSpPr/>
            <p:nvPr/>
          </p:nvSpPr>
          <p:spPr>
            <a:xfrm>
              <a:off x="6464058" y="3443598"/>
              <a:ext cx="62854" cy="54846"/>
            </a:xfrm>
            <a:custGeom>
              <a:avLst/>
              <a:gdLst/>
              <a:ahLst/>
              <a:cxnLst/>
              <a:rect l="l" t="t" r="r" b="b"/>
              <a:pathLst>
                <a:path w="573" h="500" extrusionOk="0">
                  <a:moveTo>
                    <a:pt x="51" y="1"/>
                  </a:moveTo>
                  <a:cubicBezTo>
                    <a:pt x="35" y="51"/>
                    <a:pt x="1" y="135"/>
                    <a:pt x="35" y="169"/>
                  </a:cubicBezTo>
                  <a:cubicBezTo>
                    <a:pt x="135" y="287"/>
                    <a:pt x="253" y="387"/>
                    <a:pt x="387" y="488"/>
                  </a:cubicBezTo>
                  <a:cubicBezTo>
                    <a:pt x="395" y="496"/>
                    <a:pt x="406" y="500"/>
                    <a:pt x="417" y="500"/>
                  </a:cubicBezTo>
                  <a:cubicBezTo>
                    <a:pt x="454" y="500"/>
                    <a:pt x="508" y="467"/>
                    <a:pt x="572" y="455"/>
                  </a:cubicBezTo>
                  <a:cubicBezTo>
                    <a:pt x="522" y="371"/>
                    <a:pt x="488" y="320"/>
                    <a:pt x="455" y="287"/>
                  </a:cubicBezTo>
                  <a:cubicBezTo>
                    <a:pt x="371" y="203"/>
                    <a:pt x="287" y="119"/>
                    <a:pt x="186" y="51"/>
                  </a:cubicBezTo>
                  <a:cubicBezTo>
                    <a:pt x="152" y="18"/>
                    <a:pt x="102" y="18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" name="Google Shape;2124;p35"/>
            <p:cNvSpPr/>
            <p:nvPr/>
          </p:nvSpPr>
          <p:spPr>
            <a:xfrm>
              <a:off x="6403289" y="3462026"/>
              <a:ext cx="57259" cy="48484"/>
            </a:xfrm>
            <a:custGeom>
              <a:avLst/>
              <a:gdLst/>
              <a:ahLst/>
              <a:cxnLst/>
              <a:rect l="l" t="t" r="r" b="b"/>
              <a:pathLst>
                <a:path w="522" h="442" extrusionOk="0">
                  <a:moveTo>
                    <a:pt x="101" y="1"/>
                  </a:moveTo>
                  <a:cubicBezTo>
                    <a:pt x="68" y="1"/>
                    <a:pt x="1" y="102"/>
                    <a:pt x="1" y="135"/>
                  </a:cubicBezTo>
                  <a:cubicBezTo>
                    <a:pt x="16" y="274"/>
                    <a:pt x="301" y="442"/>
                    <a:pt x="478" y="442"/>
                  </a:cubicBezTo>
                  <a:cubicBezTo>
                    <a:pt x="493" y="442"/>
                    <a:pt x="508" y="441"/>
                    <a:pt x="521" y="438"/>
                  </a:cubicBezTo>
                  <a:cubicBezTo>
                    <a:pt x="488" y="303"/>
                    <a:pt x="219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" name="Google Shape;2125;p35"/>
            <p:cNvSpPr/>
            <p:nvPr/>
          </p:nvSpPr>
          <p:spPr>
            <a:xfrm>
              <a:off x="6354037" y="3467621"/>
              <a:ext cx="60441" cy="52433"/>
            </a:xfrm>
            <a:custGeom>
              <a:avLst/>
              <a:gdLst/>
              <a:ahLst/>
              <a:cxnLst/>
              <a:rect l="l" t="t" r="r" b="b"/>
              <a:pathLst>
                <a:path w="551" h="478" extrusionOk="0">
                  <a:moveTo>
                    <a:pt x="46" y="0"/>
                  </a:moveTo>
                  <a:cubicBezTo>
                    <a:pt x="0" y="260"/>
                    <a:pt x="204" y="478"/>
                    <a:pt x="469" y="478"/>
                  </a:cubicBezTo>
                  <a:cubicBezTo>
                    <a:pt x="495" y="478"/>
                    <a:pt x="523" y="475"/>
                    <a:pt x="550" y="471"/>
                  </a:cubicBezTo>
                  <a:cubicBezTo>
                    <a:pt x="365" y="286"/>
                    <a:pt x="214" y="135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" name="Google Shape;2126;p35"/>
            <p:cNvSpPr/>
            <p:nvPr/>
          </p:nvSpPr>
          <p:spPr>
            <a:xfrm>
              <a:off x="6524937" y="3428900"/>
              <a:ext cx="55395" cy="46619"/>
            </a:xfrm>
            <a:custGeom>
              <a:avLst/>
              <a:gdLst/>
              <a:ahLst/>
              <a:cxnLst/>
              <a:rect l="l" t="t" r="r" b="b"/>
              <a:pathLst>
                <a:path w="505" h="425" extrusionOk="0">
                  <a:moveTo>
                    <a:pt x="0" y="1"/>
                  </a:moveTo>
                  <a:lnTo>
                    <a:pt x="0" y="1"/>
                  </a:lnTo>
                  <a:cubicBezTo>
                    <a:pt x="16" y="248"/>
                    <a:pt x="217" y="425"/>
                    <a:pt x="445" y="425"/>
                  </a:cubicBezTo>
                  <a:cubicBezTo>
                    <a:pt x="465" y="425"/>
                    <a:pt x="485" y="423"/>
                    <a:pt x="504" y="421"/>
                  </a:cubicBezTo>
                  <a:cubicBezTo>
                    <a:pt x="471" y="253"/>
                    <a:pt x="236" y="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" name="Google Shape;2127;p35"/>
            <p:cNvSpPr/>
            <p:nvPr/>
          </p:nvSpPr>
          <p:spPr>
            <a:xfrm>
              <a:off x="6442010" y="3695778"/>
              <a:ext cx="77553" cy="25229"/>
            </a:xfrm>
            <a:custGeom>
              <a:avLst/>
              <a:gdLst/>
              <a:ahLst/>
              <a:cxnLst/>
              <a:rect l="l" t="t" r="r" b="b"/>
              <a:pathLst>
                <a:path w="707" h="230" extrusionOk="0">
                  <a:moveTo>
                    <a:pt x="293" y="0"/>
                  </a:moveTo>
                  <a:cubicBezTo>
                    <a:pt x="175" y="0"/>
                    <a:pt x="68" y="18"/>
                    <a:pt x="17" y="54"/>
                  </a:cubicBezTo>
                  <a:cubicBezTo>
                    <a:pt x="0" y="71"/>
                    <a:pt x="0" y="189"/>
                    <a:pt x="34" y="205"/>
                  </a:cubicBezTo>
                  <a:cubicBezTo>
                    <a:pt x="59" y="222"/>
                    <a:pt x="106" y="230"/>
                    <a:pt x="165" y="230"/>
                  </a:cubicBezTo>
                  <a:cubicBezTo>
                    <a:pt x="341" y="230"/>
                    <a:pt x="618" y="163"/>
                    <a:pt x="706" y="88"/>
                  </a:cubicBezTo>
                  <a:cubicBezTo>
                    <a:pt x="620" y="31"/>
                    <a:pt x="448" y="0"/>
                    <a:pt x="2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" name="Google Shape;2128;p35"/>
            <p:cNvSpPr/>
            <p:nvPr/>
          </p:nvSpPr>
          <p:spPr>
            <a:xfrm>
              <a:off x="6405153" y="3750843"/>
              <a:ext cx="75688" cy="22597"/>
            </a:xfrm>
            <a:custGeom>
              <a:avLst/>
              <a:gdLst/>
              <a:ahLst/>
              <a:cxnLst/>
              <a:rect l="l" t="t" r="r" b="b"/>
              <a:pathLst>
                <a:path w="690" h="206" extrusionOk="0">
                  <a:moveTo>
                    <a:pt x="369" y="0"/>
                  </a:moveTo>
                  <a:cubicBezTo>
                    <a:pt x="225" y="0"/>
                    <a:pt x="84" y="47"/>
                    <a:pt x="0" y="140"/>
                  </a:cubicBezTo>
                  <a:cubicBezTo>
                    <a:pt x="94" y="183"/>
                    <a:pt x="206" y="205"/>
                    <a:pt x="316" y="205"/>
                  </a:cubicBezTo>
                  <a:cubicBezTo>
                    <a:pt x="462" y="205"/>
                    <a:pt x="603" y="167"/>
                    <a:pt x="689" y="90"/>
                  </a:cubicBezTo>
                  <a:cubicBezTo>
                    <a:pt x="600" y="30"/>
                    <a:pt x="483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" name="Google Shape;2129;p35"/>
            <p:cNvSpPr/>
            <p:nvPr/>
          </p:nvSpPr>
          <p:spPr>
            <a:xfrm>
              <a:off x="6353488" y="3806676"/>
              <a:ext cx="75688" cy="16783"/>
            </a:xfrm>
            <a:custGeom>
              <a:avLst/>
              <a:gdLst/>
              <a:ahLst/>
              <a:cxnLst/>
              <a:rect l="l" t="t" r="r" b="b"/>
              <a:pathLst>
                <a:path w="690" h="153" extrusionOk="0">
                  <a:moveTo>
                    <a:pt x="1" y="1"/>
                  </a:moveTo>
                  <a:cubicBezTo>
                    <a:pt x="76" y="102"/>
                    <a:pt x="198" y="152"/>
                    <a:pt x="326" y="152"/>
                  </a:cubicBezTo>
                  <a:cubicBezTo>
                    <a:pt x="455" y="152"/>
                    <a:pt x="589" y="102"/>
                    <a:pt x="6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" name="Google Shape;2130;p35"/>
            <p:cNvSpPr/>
            <p:nvPr/>
          </p:nvSpPr>
          <p:spPr>
            <a:xfrm>
              <a:off x="7147876" y="3384694"/>
              <a:ext cx="71958" cy="94336"/>
            </a:xfrm>
            <a:custGeom>
              <a:avLst/>
              <a:gdLst/>
              <a:ahLst/>
              <a:cxnLst/>
              <a:rect l="l" t="t" r="r" b="b"/>
              <a:pathLst>
                <a:path w="656" h="860" extrusionOk="0">
                  <a:moveTo>
                    <a:pt x="572" y="0"/>
                  </a:moveTo>
                  <a:cubicBezTo>
                    <a:pt x="387" y="236"/>
                    <a:pt x="202" y="471"/>
                    <a:pt x="34" y="723"/>
                  </a:cubicBezTo>
                  <a:cubicBezTo>
                    <a:pt x="0" y="740"/>
                    <a:pt x="17" y="840"/>
                    <a:pt x="34" y="840"/>
                  </a:cubicBezTo>
                  <a:cubicBezTo>
                    <a:pt x="63" y="850"/>
                    <a:pt x="103" y="860"/>
                    <a:pt x="139" y="860"/>
                  </a:cubicBezTo>
                  <a:cubicBezTo>
                    <a:pt x="165" y="860"/>
                    <a:pt x="188" y="855"/>
                    <a:pt x="202" y="840"/>
                  </a:cubicBezTo>
                  <a:cubicBezTo>
                    <a:pt x="353" y="672"/>
                    <a:pt x="488" y="521"/>
                    <a:pt x="605" y="336"/>
                  </a:cubicBezTo>
                  <a:cubicBezTo>
                    <a:pt x="656" y="252"/>
                    <a:pt x="639" y="118"/>
                    <a:pt x="656" y="17"/>
                  </a:cubicBezTo>
                  <a:cubicBezTo>
                    <a:pt x="622" y="17"/>
                    <a:pt x="605" y="0"/>
                    <a:pt x="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" name="Google Shape;2131;p35"/>
            <p:cNvSpPr/>
            <p:nvPr/>
          </p:nvSpPr>
          <p:spPr>
            <a:xfrm>
              <a:off x="7153361" y="3299903"/>
              <a:ext cx="35211" cy="92251"/>
            </a:xfrm>
            <a:custGeom>
              <a:avLst/>
              <a:gdLst/>
              <a:ahLst/>
              <a:cxnLst/>
              <a:rect l="l" t="t" r="r" b="b"/>
              <a:pathLst>
                <a:path w="321" h="841" extrusionOk="0">
                  <a:moveTo>
                    <a:pt x="186" y="0"/>
                  </a:moveTo>
                  <a:cubicBezTo>
                    <a:pt x="152" y="51"/>
                    <a:pt x="102" y="101"/>
                    <a:pt x="85" y="152"/>
                  </a:cubicBezTo>
                  <a:cubicBezTo>
                    <a:pt x="51" y="303"/>
                    <a:pt x="18" y="454"/>
                    <a:pt x="1" y="605"/>
                  </a:cubicBezTo>
                  <a:cubicBezTo>
                    <a:pt x="1" y="689"/>
                    <a:pt x="34" y="756"/>
                    <a:pt x="51" y="840"/>
                  </a:cubicBezTo>
                  <a:cubicBezTo>
                    <a:pt x="102" y="790"/>
                    <a:pt x="186" y="756"/>
                    <a:pt x="219" y="689"/>
                  </a:cubicBezTo>
                  <a:cubicBezTo>
                    <a:pt x="270" y="555"/>
                    <a:pt x="287" y="420"/>
                    <a:pt x="320" y="303"/>
                  </a:cubicBezTo>
                  <a:cubicBezTo>
                    <a:pt x="303" y="219"/>
                    <a:pt x="320" y="185"/>
                    <a:pt x="303" y="152"/>
                  </a:cubicBezTo>
                  <a:cubicBezTo>
                    <a:pt x="270" y="101"/>
                    <a:pt x="219" y="51"/>
                    <a:pt x="1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" name="Google Shape;2132;p35"/>
            <p:cNvSpPr/>
            <p:nvPr/>
          </p:nvSpPr>
          <p:spPr>
            <a:xfrm>
              <a:off x="7094456" y="3270396"/>
              <a:ext cx="42451" cy="79417"/>
            </a:xfrm>
            <a:custGeom>
              <a:avLst/>
              <a:gdLst/>
              <a:ahLst/>
              <a:cxnLst/>
              <a:rect l="l" t="t" r="r" b="b"/>
              <a:pathLst>
                <a:path w="387" h="724" extrusionOk="0">
                  <a:moveTo>
                    <a:pt x="84" y="1"/>
                  </a:moveTo>
                  <a:cubicBezTo>
                    <a:pt x="51" y="1"/>
                    <a:pt x="34" y="17"/>
                    <a:pt x="0" y="17"/>
                  </a:cubicBezTo>
                  <a:cubicBezTo>
                    <a:pt x="67" y="253"/>
                    <a:pt x="135" y="488"/>
                    <a:pt x="202" y="723"/>
                  </a:cubicBezTo>
                  <a:cubicBezTo>
                    <a:pt x="387" y="505"/>
                    <a:pt x="303" y="169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" name="Google Shape;2133;p35"/>
            <p:cNvSpPr/>
            <p:nvPr/>
          </p:nvSpPr>
          <p:spPr>
            <a:xfrm>
              <a:off x="6819788" y="3712781"/>
              <a:ext cx="95981" cy="152034"/>
            </a:xfrm>
            <a:custGeom>
              <a:avLst/>
              <a:gdLst/>
              <a:ahLst/>
              <a:cxnLst/>
              <a:rect l="l" t="t" r="r" b="b"/>
              <a:pathLst>
                <a:path w="875" h="1386" extrusionOk="0">
                  <a:moveTo>
                    <a:pt x="639" y="0"/>
                  </a:moveTo>
                  <a:cubicBezTo>
                    <a:pt x="639" y="554"/>
                    <a:pt x="538" y="1042"/>
                    <a:pt x="1" y="1361"/>
                  </a:cubicBezTo>
                  <a:cubicBezTo>
                    <a:pt x="56" y="1377"/>
                    <a:pt x="108" y="1385"/>
                    <a:pt x="156" y="1385"/>
                  </a:cubicBezTo>
                  <a:cubicBezTo>
                    <a:pt x="358" y="1385"/>
                    <a:pt x="507" y="1245"/>
                    <a:pt x="656" y="975"/>
                  </a:cubicBezTo>
                  <a:cubicBezTo>
                    <a:pt x="858" y="588"/>
                    <a:pt x="874" y="185"/>
                    <a:pt x="6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" name="Google Shape;2134;p35"/>
            <p:cNvSpPr/>
            <p:nvPr/>
          </p:nvSpPr>
          <p:spPr>
            <a:xfrm>
              <a:off x="6865859" y="3596618"/>
              <a:ext cx="36966" cy="76456"/>
            </a:xfrm>
            <a:custGeom>
              <a:avLst/>
              <a:gdLst/>
              <a:ahLst/>
              <a:cxnLst/>
              <a:rect l="l" t="t" r="r" b="b"/>
              <a:pathLst>
                <a:path w="337" h="697" extrusionOk="0">
                  <a:moveTo>
                    <a:pt x="135" y="0"/>
                  </a:moveTo>
                  <a:cubicBezTo>
                    <a:pt x="118" y="0"/>
                    <a:pt x="85" y="17"/>
                    <a:pt x="68" y="17"/>
                  </a:cubicBezTo>
                  <a:cubicBezTo>
                    <a:pt x="1" y="152"/>
                    <a:pt x="51" y="589"/>
                    <a:pt x="152" y="673"/>
                  </a:cubicBezTo>
                  <a:cubicBezTo>
                    <a:pt x="176" y="684"/>
                    <a:pt x="208" y="696"/>
                    <a:pt x="231" y="696"/>
                  </a:cubicBezTo>
                  <a:cubicBezTo>
                    <a:pt x="240" y="696"/>
                    <a:pt x="248" y="694"/>
                    <a:pt x="253" y="689"/>
                  </a:cubicBezTo>
                  <a:cubicBezTo>
                    <a:pt x="286" y="656"/>
                    <a:pt x="337" y="605"/>
                    <a:pt x="320" y="572"/>
                  </a:cubicBezTo>
                  <a:cubicBezTo>
                    <a:pt x="270" y="387"/>
                    <a:pt x="202" y="185"/>
                    <a:pt x="1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" name="Google Shape;2135;p35"/>
            <p:cNvSpPr/>
            <p:nvPr/>
          </p:nvSpPr>
          <p:spPr>
            <a:xfrm>
              <a:off x="7147876" y="1187249"/>
              <a:ext cx="272915" cy="656839"/>
            </a:xfrm>
            <a:custGeom>
              <a:avLst/>
              <a:gdLst/>
              <a:ahLst/>
              <a:cxnLst/>
              <a:rect l="l" t="t" r="r" b="b"/>
              <a:pathLst>
                <a:path w="2488" h="5988" extrusionOk="0">
                  <a:moveTo>
                    <a:pt x="1813" y="1"/>
                  </a:moveTo>
                  <a:cubicBezTo>
                    <a:pt x="1788" y="1"/>
                    <a:pt x="1771" y="25"/>
                    <a:pt x="1798" y="39"/>
                  </a:cubicBezTo>
                  <a:cubicBezTo>
                    <a:pt x="1798" y="56"/>
                    <a:pt x="1815" y="73"/>
                    <a:pt x="1832" y="73"/>
                  </a:cubicBezTo>
                  <a:cubicBezTo>
                    <a:pt x="1832" y="89"/>
                    <a:pt x="1832" y="89"/>
                    <a:pt x="1832" y="89"/>
                  </a:cubicBezTo>
                  <a:cubicBezTo>
                    <a:pt x="1832" y="89"/>
                    <a:pt x="1849" y="106"/>
                    <a:pt x="1849" y="106"/>
                  </a:cubicBezTo>
                  <a:cubicBezTo>
                    <a:pt x="2134" y="409"/>
                    <a:pt x="1899" y="862"/>
                    <a:pt x="1697" y="1165"/>
                  </a:cubicBezTo>
                  <a:cubicBezTo>
                    <a:pt x="1462" y="1501"/>
                    <a:pt x="1277" y="1837"/>
                    <a:pt x="1126" y="2223"/>
                  </a:cubicBezTo>
                  <a:cubicBezTo>
                    <a:pt x="992" y="2627"/>
                    <a:pt x="908" y="3063"/>
                    <a:pt x="841" y="3483"/>
                  </a:cubicBezTo>
                  <a:cubicBezTo>
                    <a:pt x="790" y="3719"/>
                    <a:pt x="757" y="3954"/>
                    <a:pt x="723" y="4189"/>
                  </a:cubicBezTo>
                  <a:cubicBezTo>
                    <a:pt x="706" y="4290"/>
                    <a:pt x="706" y="4374"/>
                    <a:pt x="689" y="4458"/>
                  </a:cubicBezTo>
                  <a:cubicBezTo>
                    <a:pt x="654" y="4470"/>
                    <a:pt x="618" y="4482"/>
                    <a:pt x="582" y="4482"/>
                  </a:cubicBezTo>
                  <a:cubicBezTo>
                    <a:pt x="568" y="4482"/>
                    <a:pt x="553" y="4480"/>
                    <a:pt x="538" y="4475"/>
                  </a:cubicBezTo>
                  <a:cubicBezTo>
                    <a:pt x="521" y="4475"/>
                    <a:pt x="505" y="4458"/>
                    <a:pt x="505" y="4458"/>
                  </a:cubicBezTo>
                  <a:cubicBezTo>
                    <a:pt x="437" y="4374"/>
                    <a:pt x="387" y="4290"/>
                    <a:pt x="353" y="4206"/>
                  </a:cubicBezTo>
                  <a:cubicBezTo>
                    <a:pt x="286" y="4021"/>
                    <a:pt x="253" y="3819"/>
                    <a:pt x="236" y="3635"/>
                  </a:cubicBezTo>
                  <a:cubicBezTo>
                    <a:pt x="152" y="3131"/>
                    <a:pt x="152" y="2627"/>
                    <a:pt x="168" y="2122"/>
                  </a:cubicBezTo>
                  <a:cubicBezTo>
                    <a:pt x="168" y="2114"/>
                    <a:pt x="164" y="2110"/>
                    <a:pt x="160" y="2110"/>
                  </a:cubicBezTo>
                  <a:cubicBezTo>
                    <a:pt x="156" y="2110"/>
                    <a:pt x="152" y="2114"/>
                    <a:pt x="152" y="2122"/>
                  </a:cubicBezTo>
                  <a:cubicBezTo>
                    <a:pt x="34" y="2744"/>
                    <a:pt x="0" y="3433"/>
                    <a:pt x="118" y="4055"/>
                  </a:cubicBezTo>
                  <a:cubicBezTo>
                    <a:pt x="135" y="4206"/>
                    <a:pt x="185" y="4374"/>
                    <a:pt x="269" y="4508"/>
                  </a:cubicBezTo>
                  <a:cubicBezTo>
                    <a:pt x="269" y="4508"/>
                    <a:pt x="253" y="4508"/>
                    <a:pt x="253" y="4525"/>
                  </a:cubicBezTo>
                  <a:cubicBezTo>
                    <a:pt x="185" y="4592"/>
                    <a:pt x="202" y="4676"/>
                    <a:pt x="253" y="4760"/>
                  </a:cubicBezTo>
                  <a:cubicBezTo>
                    <a:pt x="253" y="4777"/>
                    <a:pt x="253" y="4811"/>
                    <a:pt x="253" y="4828"/>
                  </a:cubicBezTo>
                  <a:cubicBezTo>
                    <a:pt x="253" y="4844"/>
                    <a:pt x="253" y="4844"/>
                    <a:pt x="253" y="4844"/>
                  </a:cubicBezTo>
                  <a:cubicBezTo>
                    <a:pt x="269" y="4844"/>
                    <a:pt x="269" y="4861"/>
                    <a:pt x="269" y="4861"/>
                  </a:cubicBezTo>
                  <a:cubicBezTo>
                    <a:pt x="303" y="4928"/>
                    <a:pt x="337" y="4996"/>
                    <a:pt x="387" y="5046"/>
                  </a:cubicBezTo>
                  <a:cubicBezTo>
                    <a:pt x="521" y="5298"/>
                    <a:pt x="622" y="5550"/>
                    <a:pt x="773" y="5802"/>
                  </a:cubicBezTo>
                  <a:cubicBezTo>
                    <a:pt x="786" y="5840"/>
                    <a:pt x="827" y="5859"/>
                    <a:pt x="861" y="5859"/>
                  </a:cubicBezTo>
                  <a:cubicBezTo>
                    <a:pt x="872" y="5859"/>
                    <a:pt x="883" y="5857"/>
                    <a:pt x="891" y="5852"/>
                  </a:cubicBezTo>
                  <a:cubicBezTo>
                    <a:pt x="908" y="5886"/>
                    <a:pt x="908" y="5903"/>
                    <a:pt x="908" y="5920"/>
                  </a:cubicBezTo>
                  <a:cubicBezTo>
                    <a:pt x="922" y="5968"/>
                    <a:pt x="958" y="5988"/>
                    <a:pt x="993" y="5988"/>
                  </a:cubicBezTo>
                  <a:cubicBezTo>
                    <a:pt x="1045" y="5988"/>
                    <a:pt x="1096" y="5946"/>
                    <a:pt x="1076" y="5886"/>
                  </a:cubicBezTo>
                  <a:cubicBezTo>
                    <a:pt x="1009" y="5567"/>
                    <a:pt x="925" y="5264"/>
                    <a:pt x="874" y="4962"/>
                  </a:cubicBezTo>
                  <a:cubicBezTo>
                    <a:pt x="925" y="4861"/>
                    <a:pt x="925" y="4727"/>
                    <a:pt x="925" y="4609"/>
                  </a:cubicBezTo>
                  <a:cubicBezTo>
                    <a:pt x="925" y="4256"/>
                    <a:pt x="992" y="3887"/>
                    <a:pt x="1059" y="3534"/>
                  </a:cubicBezTo>
                  <a:cubicBezTo>
                    <a:pt x="1109" y="3231"/>
                    <a:pt x="1160" y="2929"/>
                    <a:pt x="1244" y="2627"/>
                  </a:cubicBezTo>
                  <a:cubicBezTo>
                    <a:pt x="1311" y="2324"/>
                    <a:pt x="1412" y="2022"/>
                    <a:pt x="1546" y="1736"/>
                  </a:cubicBezTo>
                  <a:cubicBezTo>
                    <a:pt x="1664" y="1467"/>
                    <a:pt x="1865" y="1249"/>
                    <a:pt x="2000" y="1014"/>
                  </a:cubicBezTo>
                  <a:cubicBezTo>
                    <a:pt x="2000" y="997"/>
                    <a:pt x="2017" y="980"/>
                    <a:pt x="2017" y="980"/>
                  </a:cubicBezTo>
                  <a:cubicBezTo>
                    <a:pt x="2067" y="930"/>
                    <a:pt x="2101" y="862"/>
                    <a:pt x="2151" y="812"/>
                  </a:cubicBezTo>
                  <a:cubicBezTo>
                    <a:pt x="2151" y="812"/>
                    <a:pt x="2168" y="795"/>
                    <a:pt x="2168" y="795"/>
                  </a:cubicBezTo>
                  <a:cubicBezTo>
                    <a:pt x="2235" y="745"/>
                    <a:pt x="2269" y="678"/>
                    <a:pt x="2286" y="610"/>
                  </a:cubicBezTo>
                  <a:cubicBezTo>
                    <a:pt x="2319" y="577"/>
                    <a:pt x="2336" y="560"/>
                    <a:pt x="2353" y="526"/>
                  </a:cubicBezTo>
                  <a:cubicBezTo>
                    <a:pt x="2403" y="442"/>
                    <a:pt x="2487" y="325"/>
                    <a:pt x="2386" y="257"/>
                  </a:cubicBezTo>
                  <a:cubicBezTo>
                    <a:pt x="2336" y="241"/>
                    <a:pt x="2302" y="224"/>
                    <a:pt x="2252" y="207"/>
                  </a:cubicBezTo>
                  <a:cubicBezTo>
                    <a:pt x="2202" y="173"/>
                    <a:pt x="2151" y="157"/>
                    <a:pt x="2118" y="123"/>
                  </a:cubicBezTo>
                  <a:cubicBezTo>
                    <a:pt x="2108" y="118"/>
                    <a:pt x="2096" y="116"/>
                    <a:pt x="2085" y="116"/>
                  </a:cubicBezTo>
                  <a:cubicBezTo>
                    <a:pt x="2056" y="116"/>
                    <a:pt x="2024" y="128"/>
                    <a:pt x="2000" y="140"/>
                  </a:cubicBezTo>
                  <a:cubicBezTo>
                    <a:pt x="1949" y="89"/>
                    <a:pt x="1899" y="39"/>
                    <a:pt x="1832" y="5"/>
                  </a:cubicBezTo>
                  <a:cubicBezTo>
                    <a:pt x="1825" y="2"/>
                    <a:pt x="1819" y="1"/>
                    <a:pt x="1813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" name="Google Shape;2136;p35"/>
            <p:cNvSpPr/>
            <p:nvPr/>
          </p:nvSpPr>
          <p:spPr>
            <a:xfrm>
              <a:off x="7254716" y="1587513"/>
              <a:ext cx="403778" cy="287943"/>
            </a:xfrm>
            <a:custGeom>
              <a:avLst/>
              <a:gdLst/>
              <a:ahLst/>
              <a:cxnLst/>
              <a:rect l="l" t="t" r="r" b="b"/>
              <a:pathLst>
                <a:path w="3681" h="2625" extrusionOk="0">
                  <a:moveTo>
                    <a:pt x="730" y="1"/>
                  </a:moveTo>
                  <a:cubicBezTo>
                    <a:pt x="722" y="1"/>
                    <a:pt x="713" y="6"/>
                    <a:pt x="707" y="19"/>
                  </a:cubicBezTo>
                  <a:cubicBezTo>
                    <a:pt x="707" y="36"/>
                    <a:pt x="707" y="53"/>
                    <a:pt x="707" y="70"/>
                  </a:cubicBezTo>
                  <a:cubicBezTo>
                    <a:pt x="707" y="61"/>
                    <a:pt x="702" y="57"/>
                    <a:pt x="698" y="57"/>
                  </a:cubicBezTo>
                  <a:cubicBezTo>
                    <a:pt x="694" y="57"/>
                    <a:pt x="690" y="61"/>
                    <a:pt x="690" y="70"/>
                  </a:cubicBezTo>
                  <a:cubicBezTo>
                    <a:pt x="673" y="187"/>
                    <a:pt x="623" y="305"/>
                    <a:pt x="606" y="439"/>
                  </a:cubicBezTo>
                  <a:cubicBezTo>
                    <a:pt x="589" y="523"/>
                    <a:pt x="572" y="624"/>
                    <a:pt x="572" y="708"/>
                  </a:cubicBezTo>
                  <a:cubicBezTo>
                    <a:pt x="572" y="826"/>
                    <a:pt x="555" y="927"/>
                    <a:pt x="555" y="1044"/>
                  </a:cubicBezTo>
                  <a:cubicBezTo>
                    <a:pt x="555" y="1044"/>
                    <a:pt x="539" y="1044"/>
                    <a:pt x="539" y="1061"/>
                  </a:cubicBezTo>
                  <a:cubicBezTo>
                    <a:pt x="530" y="1097"/>
                    <a:pt x="511" y="1112"/>
                    <a:pt x="486" y="1112"/>
                  </a:cubicBezTo>
                  <a:cubicBezTo>
                    <a:pt x="420" y="1112"/>
                    <a:pt x="314" y="1009"/>
                    <a:pt x="253" y="960"/>
                  </a:cubicBezTo>
                  <a:cubicBezTo>
                    <a:pt x="219" y="859"/>
                    <a:pt x="203" y="742"/>
                    <a:pt x="169" y="624"/>
                  </a:cubicBezTo>
                  <a:cubicBezTo>
                    <a:pt x="135" y="473"/>
                    <a:pt x="119" y="338"/>
                    <a:pt x="85" y="187"/>
                  </a:cubicBezTo>
                  <a:cubicBezTo>
                    <a:pt x="68" y="389"/>
                    <a:pt x="68" y="607"/>
                    <a:pt x="68" y="809"/>
                  </a:cubicBezTo>
                  <a:cubicBezTo>
                    <a:pt x="68" y="960"/>
                    <a:pt x="85" y="1128"/>
                    <a:pt x="119" y="1279"/>
                  </a:cubicBezTo>
                  <a:cubicBezTo>
                    <a:pt x="51" y="1296"/>
                    <a:pt x="1" y="1363"/>
                    <a:pt x="1" y="1431"/>
                  </a:cubicBezTo>
                  <a:cubicBezTo>
                    <a:pt x="1" y="1599"/>
                    <a:pt x="35" y="1767"/>
                    <a:pt x="119" y="1918"/>
                  </a:cubicBezTo>
                  <a:cubicBezTo>
                    <a:pt x="85" y="1951"/>
                    <a:pt x="85" y="1985"/>
                    <a:pt x="85" y="2019"/>
                  </a:cubicBezTo>
                  <a:cubicBezTo>
                    <a:pt x="152" y="2170"/>
                    <a:pt x="186" y="2405"/>
                    <a:pt x="354" y="2472"/>
                  </a:cubicBezTo>
                  <a:cubicBezTo>
                    <a:pt x="446" y="2506"/>
                    <a:pt x="551" y="2514"/>
                    <a:pt x="656" y="2514"/>
                  </a:cubicBezTo>
                  <a:cubicBezTo>
                    <a:pt x="761" y="2514"/>
                    <a:pt x="866" y="2506"/>
                    <a:pt x="959" y="2506"/>
                  </a:cubicBezTo>
                  <a:cubicBezTo>
                    <a:pt x="1043" y="2506"/>
                    <a:pt x="1110" y="2439"/>
                    <a:pt x="1110" y="2355"/>
                  </a:cubicBezTo>
                  <a:cubicBezTo>
                    <a:pt x="1144" y="2359"/>
                    <a:pt x="1177" y="2361"/>
                    <a:pt x="1211" y="2361"/>
                  </a:cubicBezTo>
                  <a:cubicBezTo>
                    <a:pt x="1463" y="2361"/>
                    <a:pt x="1711" y="2257"/>
                    <a:pt x="1933" y="2153"/>
                  </a:cubicBezTo>
                  <a:cubicBezTo>
                    <a:pt x="2034" y="2153"/>
                    <a:pt x="2118" y="2153"/>
                    <a:pt x="2202" y="2136"/>
                  </a:cubicBezTo>
                  <a:cubicBezTo>
                    <a:pt x="2437" y="2086"/>
                    <a:pt x="2639" y="1918"/>
                    <a:pt x="2807" y="1750"/>
                  </a:cubicBezTo>
                  <a:cubicBezTo>
                    <a:pt x="2874" y="1716"/>
                    <a:pt x="2941" y="1666"/>
                    <a:pt x="2992" y="1632"/>
                  </a:cubicBezTo>
                  <a:lnTo>
                    <a:pt x="2992" y="1632"/>
                  </a:lnTo>
                  <a:cubicBezTo>
                    <a:pt x="2958" y="1683"/>
                    <a:pt x="2925" y="1733"/>
                    <a:pt x="2891" y="1783"/>
                  </a:cubicBezTo>
                  <a:cubicBezTo>
                    <a:pt x="2874" y="1817"/>
                    <a:pt x="2857" y="1851"/>
                    <a:pt x="2824" y="1867"/>
                  </a:cubicBezTo>
                  <a:cubicBezTo>
                    <a:pt x="2824" y="1867"/>
                    <a:pt x="2824" y="1851"/>
                    <a:pt x="2824" y="1851"/>
                  </a:cubicBezTo>
                  <a:cubicBezTo>
                    <a:pt x="2824" y="1839"/>
                    <a:pt x="2815" y="1827"/>
                    <a:pt x="2804" y="1827"/>
                  </a:cubicBezTo>
                  <a:cubicBezTo>
                    <a:pt x="2800" y="1827"/>
                    <a:pt x="2795" y="1829"/>
                    <a:pt x="2790" y="1834"/>
                  </a:cubicBezTo>
                  <a:cubicBezTo>
                    <a:pt x="2723" y="1867"/>
                    <a:pt x="2706" y="1867"/>
                    <a:pt x="2656" y="1935"/>
                  </a:cubicBezTo>
                  <a:cubicBezTo>
                    <a:pt x="2622" y="1985"/>
                    <a:pt x="2572" y="2035"/>
                    <a:pt x="2521" y="2086"/>
                  </a:cubicBezTo>
                  <a:cubicBezTo>
                    <a:pt x="2488" y="2119"/>
                    <a:pt x="2437" y="2153"/>
                    <a:pt x="2387" y="2187"/>
                  </a:cubicBezTo>
                  <a:cubicBezTo>
                    <a:pt x="2252" y="2237"/>
                    <a:pt x="2118" y="2271"/>
                    <a:pt x="1967" y="2271"/>
                  </a:cubicBezTo>
                  <a:cubicBezTo>
                    <a:pt x="1681" y="2288"/>
                    <a:pt x="1379" y="2338"/>
                    <a:pt x="1110" y="2456"/>
                  </a:cubicBezTo>
                  <a:cubicBezTo>
                    <a:pt x="1015" y="2503"/>
                    <a:pt x="1084" y="2625"/>
                    <a:pt x="1162" y="2625"/>
                  </a:cubicBezTo>
                  <a:cubicBezTo>
                    <a:pt x="1167" y="2625"/>
                    <a:pt x="1172" y="2625"/>
                    <a:pt x="1177" y="2624"/>
                  </a:cubicBezTo>
                  <a:cubicBezTo>
                    <a:pt x="1480" y="2573"/>
                    <a:pt x="1765" y="2573"/>
                    <a:pt x="2051" y="2506"/>
                  </a:cubicBezTo>
                  <a:cubicBezTo>
                    <a:pt x="2152" y="2489"/>
                    <a:pt x="2252" y="2489"/>
                    <a:pt x="2353" y="2456"/>
                  </a:cubicBezTo>
                  <a:cubicBezTo>
                    <a:pt x="2438" y="2427"/>
                    <a:pt x="2534" y="2364"/>
                    <a:pt x="2632" y="2364"/>
                  </a:cubicBezTo>
                  <a:cubicBezTo>
                    <a:pt x="2651" y="2364"/>
                    <a:pt x="2670" y="2366"/>
                    <a:pt x="2689" y="2372"/>
                  </a:cubicBezTo>
                  <a:cubicBezTo>
                    <a:pt x="2705" y="2378"/>
                    <a:pt x="2719" y="2380"/>
                    <a:pt x="2732" y="2380"/>
                  </a:cubicBezTo>
                  <a:cubicBezTo>
                    <a:pt x="2791" y="2380"/>
                    <a:pt x="2827" y="2326"/>
                    <a:pt x="2841" y="2271"/>
                  </a:cubicBezTo>
                  <a:cubicBezTo>
                    <a:pt x="2841" y="2271"/>
                    <a:pt x="2841" y="2288"/>
                    <a:pt x="2857" y="2288"/>
                  </a:cubicBezTo>
                  <a:cubicBezTo>
                    <a:pt x="2876" y="2291"/>
                    <a:pt x="2894" y="2292"/>
                    <a:pt x="2913" y="2292"/>
                  </a:cubicBezTo>
                  <a:cubicBezTo>
                    <a:pt x="2996" y="2292"/>
                    <a:pt x="3081" y="2265"/>
                    <a:pt x="3177" y="2237"/>
                  </a:cubicBezTo>
                  <a:cubicBezTo>
                    <a:pt x="3261" y="2220"/>
                    <a:pt x="3345" y="2153"/>
                    <a:pt x="3412" y="2086"/>
                  </a:cubicBezTo>
                  <a:cubicBezTo>
                    <a:pt x="3445" y="2069"/>
                    <a:pt x="3462" y="2035"/>
                    <a:pt x="3462" y="1985"/>
                  </a:cubicBezTo>
                  <a:cubicBezTo>
                    <a:pt x="3462" y="1951"/>
                    <a:pt x="3429" y="1901"/>
                    <a:pt x="3395" y="1884"/>
                  </a:cubicBezTo>
                  <a:cubicBezTo>
                    <a:pt x="3261" y="1851"/>
                    <a:pt x="3261" y="1699"/>
                    <a:pt x="3294" y="1599"/>
                  </a:cubicBezTo>
                  <a:cubicBezTo>
                    <a:pt x="3328" y="1515"/>
                    <a:pt x="3361" y="1447"/>
                    <a:pt x="3395" y="1380"/>
                  </a:cubicBezTo>
                  <a:cubicBezTo>
                    <a:pt x="3412" y="1330"/>
                    <a:pt x="3429" y="1296"/>
                    <a:pt x="3445" y="1263"/>
                  </a:cubicBezTo>
                  <a:cubicBezTo>
                    <a:pt x="3445" y="1246"/>
                    <a:pt x="3462" y="1212"/>
                    <a:pt x="3462" y="1195"/>
                  </a:cubicBezTo>
                  <a:cubicBezTo>
                    <a:pt x="3479" y="1179"/>
                    <a:pt x="3462" y="1162"/>
                    <a:pt x="3462" y="1128"/>
                  </a:cubicBezTo>
                  <a:cubicBezTo>
                    <a:pt x="3462" y="1111"/>
                    <a:pt x="3429" y="1111"/>
                    <a:pt x="3412" y="1111"/>
                  </a:cubicBezTo>
                  <a:cubicBezTo>
                    <a:pt x="3395" y="1111"/>
                    <a:pt x="3378" y="1128"/>
                    <a:pt x="3361" y="1145"/>
                  </a:cubicBezTo>
                  <a:cubicBezTo>
                    <a:pt x="3345" y="1162"/>
                    <a:pt x="3328" y="1179"/>
                    <a:pt x="3328" y="1195"/>
                  </a:cubicBezTo>
                  <a:cubicBezTo>
                    <a:pt x="3244" y="1263"/>
                    <a:pt x="3177" y="1363"/>
                    <a:pt x="3126" y="1447"/>
                  </a:cubicBezTo>
                  <a:cubicBezTo>
                    <a:pt x="3093" y="1481"/>
                    <a:pt x="3076" y="1515"/>
                    <a:pt x="3059" y="1548"/>
                  </a:cubicBezTo>
                  <a:cubicBezTo>
                    <a:pt x="3042" y="1531"/>
                    <a:pt x="3042" y="1515"/>
                    <a:pt x="3025" y="1498"/>
                  </a:cubicBezTo>
                  <a:cubicBezTo>
                    <a:pt x="3143" y="1363"/>
                    <a:pt x="3244" y="1212"/>
                    <a:pt x="3294" y="1044"/>
                  </a:cubicBezTo>
                  <a:cubicBezTo>
                    <a:pt x="3345" y="910"/>
                    <a:pt x="3445" y="775"/>
                    <a:pt x="3513" y="658"/>
                  </a:cubicBezTo>
                  <a:cubicBezTo>
                    <a:pt x="3580" y="523"/>
                    <a:pt x="3630" y="389"/>
                    <a:pt x="3681" y="254"/>
                  </a:cubicBezTo>
                  <a:lnTo>
                    <a:pt x="3681" y="254"/>
                  </a:lnTo>
                  <a:cubicBezTo>
                    <a:pt x="3597" y="338"/>
                    <a:pt x="3513" y="439"/>
                    <a:pt x="3429" y="540"/>
                  </a:cubicBezTo>
                  <a:cubicBezTo>
                    <a:pt x="3361" y="641"/>
                    <a:pt x="3294" y="759"/>
                    <a:pt x="3227" y="859"/>
                  </a:cubicBezTo>
                  <a:cubicBezTo>
                    <a:pt x="3143" y="977"/>
                    <a:pt x="3042" y="1061"/>
                    <a:pt x="2958" y="1162"/>
                  </a:cubicBezTo>
                  <a:cubicBezTo>
                    <a:pt x="2874" y="1263"/>
                    <a:pt x="2807" y="1363"/>
                    <a:pt x="2723" y="1464"/>
                  </a:cubicBezTo>
                  <a:cubicBezTo>
                    <a:pt x="2639" y="1548"/>
                    <a:pt x="2538" y="1649"/>
                    <a:pt x="2454" y="1716"/>
                  </a:cubicBezTo>
                  <a:cubicBezTo>
                    <a:pt x="2303" y="1783"/>
                    <a:pt x="2135" y="1834"/>
                    <a:pt x="1984" y="1867"/>
                  </a:cubicBezTo>
                  <a:cubicBezTo>
                    <a:pt x="1933" y="1884"/>
                    <a:pt x="1866" y="1901"/>
                    <a:pt x="1816" y="1935"/>
                  </a:cubicBezTo>
                  <a:lnTo>
                    <a:pt x="1765" y="1935"/>
                  </a:lnTo>
                  <a:cubicBezTo>
                    <a:pt x="1729" y="1937"/>
                    <a:pt x="1690" y="1939"/>
                    <a:pt x="1651" y="1939"/>
                  </a:cubicBezTo>
                  <a:cubicBezTo>
                    <a:pt x="1434" y="1939"/>
                    <a:pt x="1180" y="1897"/>
                    <a:pt x="1009" y="1783"/>
                  </a:cubicBezTo>
                  <a:cubicBezTo>
                    <a:pt x="992" y="1750"/>
                    <a:pt x="975" y="1733"/>
                    <a:pt x="959" y="1699"/>
                  </a:cubicBezTo>
                  <a:cubicBezTo>
                    <a:pt x="858" y="1548"/>
                    <a:pt x="807" y="1380"/>
                    <a:pt x="774" y="1212"/>
                  </a:cubicBezTo>
                  <a:cubicBezTo>
                    <a:pt x="690" y="826"/>
                    <a:pt x="723" y="422"/>
                    <a:pt x="757" y="36"/>
                  </a:cubicBezTo>
                  <a:cubicBezTo>
                    <a:pt x="757" y="15"/>
                    <a:pt x="744" y="1"/>
                    <a:pt x="730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" name="Google Shape;2137;p35"/>
            <p:cNvSpPr/>
            <p:nvPr/>
          </p:nvSpPr>
          <p:spPr>
            <a:xfrm>
              <a:off x="7372745" y="1877097"/>
              <a:ext cx="204686" cy="56163"/>
            </a:xfrm>
            <a:custGeom>
              <a:avLst/>
              <a:gdLst/>
              <a:ahLst/>
              <a:cxnLst/>
              <a:rect l="l" t="t" r="r" b="b"/>
              <a:pathLst>
                <a:path w="1866" h="512" extrusionOk="0">
                  <a:moveTo>
                    <a:pt x="958" y="0"/>
                  </a:moveTo>
                  <a:cubicBezTo>
                    <a:pt x="723" y="0"/>
                    <a:pt x="454" y="51"/>
                    <a:pt x="219" y="118"/>
                  </a:cubicBezTo>
                  <a:cubicBezTo>
                    <a:pt x="168" y="101"/>
                    <a:pt x="118" y="84"/>
                    <a:pt x="84" y="68"/>
                  </a:cubicBezTo>
                  <a:cubicBezTo>
                    <a:pt x="68" y="68"/>
                    <a:pt x="51" y="84"/>
                    <a:pt x="68" y="101"/>
                  </a:cubicBezTo>
                  <a:cubicBezTo>
                    <a:pt x="84" y="118"/>
                    <a:pt x="101" y="118"/>
                    <a:pt x="118" y="135"/>
                  </a:cubicBezTo>
                  <a:cubicBezTo>
                    <a:pt x="101" y="152"/>
                    <a:pt x="101" y="152"/>
                    <a:pt x="84" y="152"/>
                  </a:cubicBezTo>
                  <a:cubicBezTo>
                    <a:pt x="0" y="168"/>
                    <a:pt x="0" y="303"/>
                    <a:pt x="84" y="336"/>
                  </a:cubicBezTo>
                  <a:cubicBezTo>
                    <a:pt x="387" y="420"/>
                    <a:pt x="672" y="488"/>
                    <a:pt x="992" y="504"/>
                  </a:cubicBezTo>
                  <a:cubicBezTo>
                    <a:pt x="1036" y="509"/>
                    <a:pt x="1080" y="511"/>
                    <a:pt x="1124" y="511"/>
                  </a:cubicBezTo>
                  <a:cubicBezTo>
                    <a:pt x="1231" y="511"/>
                    <a:pt x="1338" y="499"/>
                    <a:pt x="1445" y="488"/>
                  </a:cubicBezTo>
                  <a:cubicBezTo>
                    <a:pt x="1529" y="471"/>
                    <a:pt x="1613" y="454"/>
                    <a:pt x="1697" y="437"/>
                  </a:cubicBezTo>
                  <a:cubicBezTo>
                    <a:pt x="1765" y="420"/>
                    <a:pt x="1849" y="387"/>
                    <a:pt x="1865" y="303"/>
                  </a:cubicBezTo>
                  <a:cubicBezTo>
                    <a:pt x="1865" y="252"/>
                    <a:pt x="1832" y="202"/>
                    <a:pt x="1781" y="185"/>
                  </a:cubicBezTo>
                  <a:cubicBezTo>
                    <a:pt x="1756" y="177"/>
                    <a:pt x="1731" y="173"/>
                    <a:pt x="1706" y="173"/>
                  </a:cubicBezTo>
                  <a:cubicBezTo>
                    <a:pt x="1680" y="173"/>
                    <a:pt x="1655" y="177"/>
                    <a:pt x="1630" y="185"/>
                  </a:cubicBezTo>
                  <a:cubicBezTo>
                    <a:pt x="1563" y="118"/>
                    <a:pt x="1462" y="84"/>
                    <a:pt x="1378" y="68"/>
                  </a:cubicBezTo>
                  <a:cubicBezTo>
                    <a:pt x="1244" y="34"/>
                    <a:pt x="1109" y="0"/>
                    <a:pt x="958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" name="Google Shape;2138;p35"/>
            <p:cNvSpPr/>
            <p:nvPr/>
          </p:nvSpPr>
          <p:spPr>
            <a:xfrm>
              <a:off x="7094456" y="1661444"/>
              <a:ext cx="91264" cy="87096"/>
            </a:xfrm>
            <a:custGeom>
              <a:avLst/>
              <a:gdLst/>
              <a:ahLst/>
              <a:cxnLst/>
              <a:rect l="l" t="t" r="r" b="b"/>
              <a:pathLst>
                <a:path w="832" h="794" extrusionOk="0">
                  <a:moveTo>
                    <a:pt x="135" y="1"/>
                  </a:moveTo>
                  <a:cubicBezTo>
                    <a:pt x="101" y="1"/>
                    <a:pt x="67" y="34"/>
                    <a:pt x="51" y="51"/>
                  </a:cubicBezTo>
                  <a:cubicBezTo>
                    <a:pt x="34" y="68"/>
                    <a:pt x="17" y="85"/>
                    <a:pt x="0" y="101"/>
                  </a:cubicBezTo>
                  <a:cubicBezTo>
                    <a:pt x="0" y="152"/>
                    <a:pt x="17" y="202"/>
                    <a:pt x="51" y="202"/>
                  </a:cubicBezTo>
                  <a:cubicBezTo>
                    <a:pt x="118" y="219"/>
                    <a:pt x="151" y="253"/>
                    <a:pt x="202" y="286"/>
                  </a:cubicBezTo>
                  <a:cubicBezTo>
                    <a:pt x="202" y="286"/>
                    <a:pt x="219" y="286"/>
                    <a:pt x="219" y="303"/>
                  </a:cubicBezTo>
                  <a:lnTo>
                    <a:pt x="235" y="303"/>
                  </a:lnTo>
                  <a:cubicBezTo>
                    <a:pt x="235" y="387"/>
                    <a:pt x="252" y="454"/>
                    <a:pt x="303" y="521"/>
                  </a:cubicBezTo>
                  <a:cubicBezTo>
                    <a:pt x="353" y="589"/>
                    <a:pt x="437" y="673"/>
                    <a:pt x="538" y="689"/>
                  </a:cubicBezTo>
                  <a:cubicBezTo>
                    <a:pt x="546" y="698"/>
                    <a:pt x="555" y="702"/>
                    <a:pt x="563" y="702"/>
                  </a:cubicBezTo>
                  <a:cubicBezTo>
                    <a:pt x="571" y="702"/>
                    <a:pt x="580" y="698"/>
                    <a:pt x="588" y="689"/>
                  </a:cubicBezTo>
                  <a:cubicBezTo>
                    <a:pt x="605" y="689"/>
                    <a:pt x="605" y="689"/>
                    <a:pt x="605" y="706"/>
                  </a:cubicBezTo>
                  <a:cubicBezTo>
                    <a:pt x="622" y="723"/>
                    <a:pt x="655" y="757"/>
                    <a:pt x="672" y="773"/>
                  </a:cubicBezTo>
                  <a:cubicBezTo>
                    <a:pt x="686" y="787"/>
                    <a:pt x="705" y="794"/>
                    <a:pt x="725" y="794"/>
                  </a:cubicBezTo>
                  <a:cubicBezTo>
                    <a:pt x="776" y="794"/>
                    <a:pt x="831" y="750"/>
                    <a:pt x="807" y="689"/>
                  </a:cubicBezTo>
                  <a:lnTo>
                    <a:pt x="706" y="437"/>
                  </a:lnTo>
                  <a:cubicBezTo>
                    <a:pt x="672" y="337"/>
                    <a:pt x="639" y="253"/>
                    <a:pt x="588" y="169"/>
                  </a:cubicBezTo>
                  <a:cubicBezTo>
                    <a:pt x="571" y="118"/>
                    <a:pt x="555" y="85"/>
                    <a:pt x="521" y="68"/>
                  </a:cubicBezTo>
                  <a:cubicBezTo>
                    <a:pt x="471" y="34"/>
                    <a:pt x="437" y="34"/>
                    <a:pt x="387" y="17"/>
                  </a:cubicBezTo>
                  <a:cubicBezTo>
                    <a:pt x="303" y="17"/>
                    <a:pt x="219" y="1"/>
                    <a:pt x="135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" name="Google Shape;2139;p35"/>
            <p:cNvSpPr/>
            <p:nvPr/>
          </p:nvSpPr>
          <p:spPr>
            <a:xfrm>
              <a:off x="7297167" y="1141727"/>
              <a:ext cx="464548" cy="171998"/>
            </a:xfrm>
            <a:custGeom>
              <a:avLst/>
              <a:gdLst/>
              <a:ahLst/>
              <a:cxnLst/>
              <a:rect l="l" t="t" r="r" b="b"/>
              <a:pathLst>
                <a:path w="4235" h="1568" extrusionOk="0">
                  <a:moveTo>
                    <a:pt x="17" y="0"/>
                  </a:moveTo>
                  <a:cubicBezTo>
                    <a:pt x="17" y="0"/>
                    <a:pt x="0" y="0"/>
                    <a:pt x="17" y="17"/>
                  </a:cubicBezTo>
                  <a:cubicBezTo>
                    <a:pt x="149" y="209"/>
                    <a:pt x="408" y="247"/>
                    <a:pt x="650" y="247"/>
                  </a:cubicBezTo>
                  <a:cubicBezTo>
                    <a:pt x="747" y="247"/>
                    <a:pt x="842" y="240"/>
                    <a:pt x="925" y="236"/>
                  </a:cubicBezTo>
                  <a:cubicBezTo>
                    <a:pt x="975" y="236"/>
                    <a:pt x="1025" y="219"/>
                    <a:pt x="1076" y="219"/>
                  </a:cubicBezTo>
                  <a:lnTo>
                    <a:pt x="1093" y="219"/>
                  </a:lnTo>
                  <a:cubicBezTo>
                    <a:pt x="1193" y="236"/>
                    <a:pt x="1277" y="269"/>
                    <a:pt x="1345" y="303"/>
                  </a:cubicBezTo>
                  <a:cubicBezTo>
                    <a:pt x="1361" y="336"/>
                    <a:pt x="1395" y="370"/>
                    <a:pt x="1412" y="387"/>
                  </a:cubicBezTo>
                  <a:cubicBezTo>
                    <a:pt x="1445" y="387"/>
                    <a:pt x="1462" y="404"/>
                    <a:pt x="1479" y="404"/>
                  </a:cubicBezTo>
                  <a:cubicBezTo>
                    <a:pt x="1580" y="488"/>
                    <a:pt x="1681" y="572"/>
                    <a:pt x="1781" y="622"/>
                  </a:cubicBezTo>
                  <a:cubicBezTo>
                    <a:pt x="2033" y="756"/>
                    <a:pt x="2336" y="790"/>
                    <a:pt x="2622" y="840"/>
                  </a:cubicBezTo>
                  <a:cubicBezTo>
                    <a:pt x="2636" y="845"/>
                    <a:pt x="2650" y="847"/>
                    <a:pt x="2662" y="847"/>
                  </a:cubicBezTo>
                  <a:cubicBezTo>
                    <a:pt x="2692" y="847"/>
                    <a:pt x="2715" y="836"/>
                    <a:pt x="2739" y="824"/>
                  </a:cubicBezTo>
                  <a:cubicBezTo>
                    <a:pt x="2790" y="840"/>
                    <a:pt x="2840" y="857"/>
                    <a:pt x="2907" y="857"/>
                  </a:cubicBezTo>
                  <a:cubicBezTo>
                    <a:pt x="2958" y="891"/>
                    <a:pt x="3008" y="924"/>
                    <a:pt x="3058" y="958"/>
                  </a:cubicBezTo>
                  <a:cubicBezTo>
                    <a:pt x="3075" y="992"/>
                    <a:pt x="3092" y="1009"/>
                    <a:pt x="3109" y="1025"/>
                  </a:cubicBezTo>
                  <a:cubicBezTo>
                    <a:pt x="3142" y="1076"/>
                    <a:pt x="3193" y="1109"/>
                    <a:pt x="3226" y="1143"/>
                  </a:cubicBezTo>
                  <a:cubicBezTo>
                    <a:pt x="3310" y="1227"/>
                    <a:pt x="3411" y="1294"/>
                    <a:pt x="3512" y="1361"/>
                  </a:cubicBezTo>
                  <a:cubicBezTo>
                    <a:pt x="3518" y="1364"/>
                    <a:pt x="3524" y="1366"/>
                    <a:pt x="3531" y="1366"/>
                  </a:cubicBezTo>
                  <a:cubicBezTo>
                    <a:pt x="3561" y="1366"/>
                    <a:pt x="3593" y="1336"/>
                    <a:pt x="3579" y="1294"/>
                  </a:cubicBezTo>
                  <a:lnTo>
                    <a:pt x="3579" y="1294"/>
                  </a:lnTo>
                  <a:cubicBezTo>
                    <a:pt x="3680" y="1361"/>
                    <a:pt x="3865" y="1445"/>
                    <a:pt x="3999" y="1445"/>
                  </a:cubicBezTo>
                  <a:cubicBezTo>
                    <a:pt x="3999" y="1479"/>
                    <a:pt x="4016" y="1496"/>
                    <a:pt x="4033" y="1529"/>
                  </a:cubicBezTo>
                  <a:cubicBezTo>
                    <a:pt x="4041" y="1538"/>
                    <a:pt x="4054" y="1542"/>
                    <a:pt x="4066" y="1542"/>
                  </a:cubicBezTo>
                  <a:cubicBezTo>
                    <a:pt x="4079" y="1542"/>
                    <a:pt x="4092" y="1538"/>
                    <a:pt x="4100" y="1529"/>
                  </a:cubicBezTo>
                  <a:cubicBezTo>
                    <a:pt x="4117" y="1546"/>
                    <a:pt x="4134" y="1546"/>
                    <a:pt x="4134" y="1563"/>
                  </a:cubicBezTo>
                  <a:cubicBezTo>
                    <a:pt x="4143" y="1566"/>
                    <a:pt x="4152" y="1567"/>
                    <a:pt x="4160" y="1567"/>
                  </a:cubicBezTo>
                  <a:cubicBezTo>
                    <a:pt x="4200" y="1567"/>
                    <a:pt x="4235" y="1537"/>
                    <a:pt x="4235" y="1496"/>
                  </a:cubicBezTo>
                  <a:cubicBezTo>
                    <a:pt x="4235" y="1412"/>
                    <a:pt x="4235" y="1311"/>
                    <a:pt x="4235" y="1227"/>
                  </a:cubicBezTo>
                  <a:cubicBezTo>
                    <a:pt x="4226" y="1185"/>
                    <a:pt x="4193" y="1164"/>
                    <a:pt x="4161" y="1164"/>
                  </a:cubicBezTo>
                  <a:cubicBezTo>
                    <a:pt x="4129" y="1164"/>
                    <a:pt x="4100" y="1185"/>
                    <a:pt x="4100" y="1227"/>
                  </a:cubicBezTo>
                  <a:cubicBezTo>
                    <a:pt x="4053" y="1265"/>
                    <a:pt x="4006" y="1287"/>
                    <a:pt x="3962" y="1287"/>
                  </a:cubicBezTo>
                  <a:cubicBezTo>
                    <a:pt x="3927" y="1287"/>
                    <a:pt x="3894" y="1273"/>
                    <a:pt x="3865" y="1244"/>
                  </a:cubicBezTo>
                  <a:cubicBezTo>
                    <a:pt x="3831" y="1210"/>
                    <a:pt x="3781" y="1177"/>
                    <a:pt x="3747" y="1143"/>
                  </a:cubicBezTo>
                  <a:cubicBezTo>
                    <a:pt x="3663" y="1093"/>
                    <a:pt x="3579" y="1025"/>
                    <a:pt x="3478" y="975"/>
                  </a:cubicBezTo>
                  <a:cubicBezTo>
                    <a:pt x="3361" y="908"/>
                    <a:pt x="3226" y="824"/>
                    <a:pt x="3092" y="756"/>
                  </a:cubicBezTo>
                  <a:cubicBezTo>
                    <a:pt x="3075" y="723"/>
                    <a:pt x="3042" y="689"/>
                    <a:pt x="3025" y="672"/>
                  </a:cubicBezTo>
                  <a:cubicBezTo>
                    <a:pt x="2874" y="521"/>
                    <a:pt x="2689" y="387"/>
                    <a:pt x="2554" y="219"/>
                  </a:cubicBezTo>
                  <a:cubicBezTo>
                    <a:pt x="2541" y="191"/>
                    <a:pt x="2516" y="164"/>
                    <a:pt x="2480" y="164"/>
                  </a:cubicBezTo>
                  <a:cubicBezTo>
                    <a:pt x="2471" y="164"/>
                    <a:pt x="2463" y="165"/>
                    <a:pt x="2454" y="168"/>
                  </a:cubicBezTo>
                  <a:cubicBezTo>
                    <a:pt x="2420" y="185"/>
                    <a:pt x="2369" y="185"/>
                    <a:pt x="2336" y="219"/>
                  </a:cubicBezTo>
                  <a:cubicBezTo>
                    <a:pt x="2302" y="236"/>
                    <a:pt x="2285" y="269"/>
                    <a:pt x="2302" y="303"/>
                  </a:cubicBezTo>
                  <a:cubicBezTo>
                    <a:pt x="2218" y="269"/>
                    <a:pt x="2134" y="219"/>
                    <a:pt x="2033" y="185"/>
                  </a:cubicBezTo>
                  <a:cubicBezTo>
                    <a:pt x="1820" y="89"/>
                    <a:pt x="1621" y="54"/>
                    <a:pt x="1409" y="54"/>
                  </a:cubicBezTo>
                  <a:cubicBezTo>
                    <a:pt x="1287" y="54"/>
                    <a:pt x="1161" y="66"/>
                    <a:pt x="1025" y="84"/>
                  </a:cubicBezTo>
                  <a:cubicBezTo>
                    <a:pt x="874" y="101"/>
                    <a:pt x="706" y="118"/>
                    <a:pt x="555" y="118"/>
                  </a:cubicBezTo>
                  <a:cubicBezTo>
                    <a:pt x="353" y="101"/>
                    <a:pt x="202" y="51"/>
                    <a:pt x="17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" name="Google Shape;2140;p35"/>
            <p:cNvSpPr/>
            <p:nvPr/>
          </p:nvSpPr>
          <p:spPr>
            <a:xfrm>
              <a:off x="6418536" y="1665174"/>
              <a:ext cx="854834" cy="2509984"/>
            </a:xfrm>
            <a:custGeom>
              <a:avLst/>
              <a:gdLst/>
              <a:ahLst/>
              <a:cxnLst/>
              <a:rect l="l" t="t" r="r" b="b"/>
              <a:pathLst>
                <a:path w="7793" h="22882" extrusionOk="0">
                  <a:moveTo>
                    <a:pt x="3255" y="14534"/>
                  </a:moveTo>
                  <a:lnTo>
                    <a:pt x="3255" y="14534"/>
                  </a:lnTo>
                  <a:cubicBezTo>
                    <a:pt x="3205" y="14769"/>
                    <a:pt x="3138" y="15004"/>
                    <a:pt x="3054" y="15223"/>
                  </a:cubicBezTo>
                  <a:cubicBezTo>
                    <a:pt x="3003" y="15172"/>
                    <a:pt x="2936" y="15139"/>
                    <a:pt x="2869" y="15105"/>
                  </a:cubicBezTo>
                  <a:cubicBezTo>
                    <a:pt x="2835" y="15071"/>
                    <a:pt x="2802" y="15055"/>
                    <a:pt x="2768" y="15038"/>
                  </a:cubicBezTo>
                  <a:cubicBezTo>
                    <a:pt x="2768" y="15038"/>
                    <a:pt x="2768" y="15021"/>
                    <a:pt x="2768" y="15021"/>
                  </a:cubicBezTo>
                  <a:cubicBezTo>
                    <a:pt x="2768" y="15004"/>
                    <a:pt x="2768" y="14971"/>
                    <a:pt x="2785" y="14954"/>
                  </a:cubicBezTo>
                  <a:cubicBezTo>
                    <a:pt x="2802" y="14987"/>
                    <a:pt x="2802" y="15004"/>
                    <a:pt x="2819" y="15021"/>
                  </a:cubicBezTo>
                  <a:cubicBezTo>
                    <a:pt x="2835" y="15055"/>
                    <a:pt x="2852" y="15071"/>
                    <a:pt x="2886" y="15071"/>
                  </a:cubicBezTo>
                  <a:cubicBezTo>
                    <a:pt x="2894" y="15080"/>
                    <a:pt x="2903" y="15084"/>
                    <a:pt x="2911" y="15084"/>
                  </a:cubicBezTo>
                  <a:cubicBezTo>
                    <a:pt x="2919" y="15084"/>
                    <a:pt x="2928" y="15080"/>
                    <a:pt x="2936" y="15071"/>
                  </a:cubicBezTo>
                  <a:lnTo>
                    <a:pt x="2970" y="15071"/>
                  </a:lnTo>
                  <a:cubicBezTo>
                    <a:pt x="3003" y="15055"/>
                    <a:pt x="3037" y="15021"/>
                    <a:pt x="3037" y="14987"/>
                  </a:cubicBezTo>
                  <a:cubicBezTo>
                    <a:pt x="3104" y="14836"/>
                    <a:pt x="3188" y="14685"/>
                    <a:pt x="3255" y="14534"/>
                  </a:cubicBezTo>
                  <a:close/>
                  <a:moveTo>
                    <a:pt x="5977" y="0"/>
                  </a:moveTo>
                  <a:cubicBezTo>
                    <a:pt x="5843" y="403"/>
                    <a:pt x="5776" y="807"/>
                    <a:pt x="5759" y="1227"/>
                  </a:cubicBezTo>
                  <a:cubicBezTo>
                    <a:pt x="5754" y="1222"/>
                    <a:pt x="5748" y="1220"/>
                    <a:pt x="5740" y="1220"/>
                  </a:cubicBezTo>
                  <a:cubicBezTo>
                    <a:pt x="5719" y="1220"/>
                    <a:pt x="5692" y="1236"/>
                    <a:pt x="5692" y="1260"/>
                  </a:cubicBezTo>
                  <a:cubicBezTo>
                    <a:pt x="5675" y="1462"/>
                    <a:pt x="5641" y="1680"/>
                    <a:pt x="5625" y="1899"/>
                  </a:cubicBezTo>
                  <a:cubicBezTo>
                    <a:pt x="5591" y="1916"/>
                    <a:pt x="5591" y="1916"/>
                    <a:pt x="5574" y="1949"/>
                  </a:cubicBezTo>
                  <a:cubicBezTo>
                    <a:pt x="5490" y="2369"/>
                    <a:pt x="5406" y="2806"/>
                    <a:pt x="5322" y="3226"/>
                  </a:cubicBezTo>
                  <a:cubicBezTo>
                    <a:pt x="5255" y="3327"/>
                    <a:pt x="5238" y="3445"/>
                    <a:pt x="5205" y="3579"/>
                  </a:cubicBezTo>
                  <a:cubicBezTo>
                    <a:pt x="5154" y="3747"/>
                    <a:pt x="5121" y="3915"/>
                    <a:pt x="5087" y="4066"/>
                  </a:cubicBezTo>
                  <a:cubicBezTo>
                    <a:pt x="5003" y="4385"/>
                    <a:pt x="4936" y="4705"/>
                    <a:pt x="4868" y="5007"/>
                  </a:cubicBezTo>
                  <a:cubicBezTo>
                    <a:pt x="4801" y="5326"/>
                    <a:pt x="4717" y="5629"/>
                    <a:pt x="4667" y="5948"/>
                  </a:cubicBezTo>
                  <a:cubicBezTo>
                    <a:pt x="4633" y="6133"/>
                    <a:pt x="4616" y="6334"/>
                    <a:pt x="4616" y="6519"/>
                  </a:cubicBezTo>
                  <a:cubicBezTo>
                    <a:pt x="4600" y="6536"/>
                    <a:pt x="4600" y="6553"/>
                    <a:pt x="4583" y="6570"/>
                  </a:cubicBezTo>
                  <a:cubicBezTo>
                    <a:pt x="4432" y="7023"/>
                    <a:pt x="4331" y="7477"/>
                    <a:pt x="4264" y="7947"/>
                  </a:cubicBezTo>
                  <a:cubicBezTo>
                    <a:pt x="4247" y="8065"/>
                    <a:pt x="4230" y="8166"/>
                    <a:pt x="4213" y="8283"/>
                  </a:cubicBezTo>
                  <a:lnTo>
                    <a:pt x="4180" y="8451"/>
                  </a:lnTo>
                  <a:cubicBezTo>
                    <a:pt x="4163" y="8468"/>
                    <a:pt x="4146" y="8485"/>
                    <a:pt x="4146" y="8519"/>
                  </a:cubicBezTo>
                  <a:cubicBezTo>
                    <a:pt x="4012" y="9040"/>
                    <a:pt x="3844" y="9577"/>
                    <a:pt x="3760" y="10115"/>
                  </a:cubicBezTo>
                  <a:cubicBezTo>
                    <a:pt x="3743" y="10148"/>
                    <a:pt x="3743" y="10165"/>
                    <a:pt x="3760" y="10199"/>
                  </a:cubicBezTo>
                  <a:cubicBezTo>
                    <a:pt x="3709" y="10333"/>
                    <a:pt x="3642" y="10485"/>
                    <a:pt x="3608" y="10636"/>
                  </a:cubicBezTo>
                  <a:cubicBezTo>
                    <a:pt x="3541" y="10821"/>
                    <a:pt x="3491" y="11022"/>
                    <a:pt x="3440" y="11224"/>
                  </a:cubicBezTo>
                  <a:cubicBezTo>
                    <a:pt x="3440" y="11274"/>
                    <a:pt x="3424" y="11308"/>
                    <a:pt x="3424" y="11341"/>
                  </a:cubicBezTo>
                  <a:cubicBezTo>
                    <a:pt x="3239" y="11795"/>
                    <a:pt x="3087" y="12282"/>
                    <a:pt x="2953" y="12753"/>
                  </a:cubicBezTo>
                  <a:cubicBezTo>
                    <a:pt x="2919" y="12938"/>
                    <a:pt x="2869" y="13106"/>
                    <a:pt x="2835" y="13274"/>
                  </a:cubicBezTo>
                  <a:cubicBezTo>
                    <a:pt x="2701" y="13593"/>
                    <a:pt x="2583" y="13912"/>
                    <a:pt x="2483" y="14248"/>
                  </a:cubicBezTo>
                  <a:cubicBezTo>
                    <a:pt x="2466" y="14299"/>
                    <a:pt x="2483" y="14366"/>
                    <a:pt x="2533" y="14416"/>
                  </a:cubicBezTo>
                  <a:cubicBezTo>
                    <a:pt x="2533" y="14433"/>
                    <a:pt x="2533" y="14433"/>
                    <a:pt x="2533" y="14433"/>
                  </a:cubicBezTo>
                  <a:cubicBezTo>
                    <a:pt x="2533" y="14450"/>
                    <a:pt x="2550" y="14467"/>
                    <a:pt x="2550" y="14483"/>
                  </a:cubicBezTo>
                  <a:cubicBezTo>
                    <a:pt x="2533" y="14483"/>
                    <a:pt x="2516" y="14500"/>
                    <a:pt x="2499" y="14500"/>
                  </a:cubicBezTo>
                  <a:cubicBezTo>
                    <a:pt x="2483" y="14517"/>
                    <a:pt x="2466" y="14551"/>
                    <a:pt x="2483" y="14567"/>
                  </a:cubicBezTo>
                  <a:lnTo>
                    <a:pt x="2483" y="14584"/>
                  </a:lnTo>
                  <a:cubicBezTo>
                    <a:pt x="2483" y="14601"/>
                    <a:pt x="2499" y="14635"/>
                    <a:pt x="2516" y="14668"/>
                  </a:cubicBezTo>
                  <a:cubicBezTo>
                    <a:pt x="2516" y="14702"/>
                    <a:pt x="2499" y="14735"/>
                    <a:pt x="2499" y="14752"/>
                  </a:cubicBezTo>
                  <a:cubicBezTo>
                    <a:pt x="2466" y="14819"/>
                    <a:pt x="2432" y="14887"/>
                    <a:pt x="2382" y="14937"/>
                  </a:cubicBezTo>
                  <a:cubicBezTo>
                    <a:pt x="2365" y="14937"/>
                    <a:pt x="2365" y="14954"/>
                    <a:pt x="2365" y="14954"/>
                  </a:cubicBezTo>
                  <a:cubicBezTo>
                    <a:pt x="2298" y="14954"/>
                    <a:pt x="2247" y="14954"/>
                    <a:pt x="2180" y="14971"/>
                  </a:cubicBezTo>
                  <a:cubicBezTo>
                    <a:pt x="2147" y="14954"/>
                    <a:pt x="2130" y="14954"/>
                    <a:pt x="2096" y="14954"/>
                  </a:cubicBezTo>
                  <a:cubicBezTo>
                    <a:pt x="2079" y="14937"/>
                    <a:pt x="2046" y="14937"/>
                    <a:pt x="2012" y="14920"/>
                  </a:cubicBezTo>
                  <a:cubicBezTo>
                    <a:pt x="1962" y="14920"/>
                    <a:pt x="1911" y="14903"/>
                    <a:pt x="1844" y="14887"/>
                  </a:cubicBezTo>
                  <a:cubicBezTo>
                    <a:pt x="1811" y="14887"/>
                    <a:pt x="1777" y="14887"/>
                    <a:pt x="1727" y="14870"/>
                  </a:cubicBezTo>
                  <a:cubicBezTo>
                    <a:pt x="1710" y="14870"/>
                    <a:pt x="1676" y="14870"/>
                    <a:pt x="1643" y="14853"/>
                  </a:cubicBezTo>
                  <a:lnTo>
                    <a:pt x="1525" y="14853"/>
                  </a:lnTo>
                  <a:cubicBezTo>
                    <a:pt x="1424" y="14845"/>
                    <a:pt x="1327" y="14840"/>
                    <a:pt x="1231" y="14840"/>
                  </a:cubicBezTo>
                  <a:cubicBezTo>
                    <a:pt x="1134" y="14840"/>
                    <a:pt x="1038" y="14845"/>
                    <a:pt x="937" y="14853"/>
                  </a:cubicBezTo>
                  <a:cubicBezTo>
                    <a:pt x="937" y="14853"/>
                    <a:pt x="920" y="14870"/>
                    <a:pt x="903" y="14870"/>
                  </a:cubicBezTo>
                  <a:cubicBezTo>
                    <a:pt x="702" y="14903"/>
                    <a:pt x="483" y="14954"/>
                    <a:pt x="298" y="15055"/>
                  </a:cubicBezTo>
                  <a:cubicBezTo>
                    <a:pt x="265" y="15071"/>
                    <a:pt x="248" y="15088"/>
                    <a:pt x="214" y="15088"/>
                  </a:cubicBezTo>
                  <a:cubicBezTo>
                    <a:pt x="214" y="15105"/>
                    <a:pt x="214" y="15122"/>
                    <a:pt x="214" y="15122"/>
                  </a:cubicBezTo>
                  <a:lnTo>
                    <a:pt x="298" y="15122"/>
                  </a:lnTo>
                  <a:cubicBezTo>
                    <a:pt x="488" y="15116"/>
                    <a:pt x="681" y="15110"/>
                    <a:pt x="873" y="15110"/>
                  </a:cubicBezTo>
                  <a:cubicBezTo>
                    <a:pt x="1224" y="15110"/>
                    <a:pt x="1575" y="15130"/>
                    <a:pt x="1911" y="15206"/>
                  </a:cubicBezTo>
                  <a:cubicBezTo>
                    <a:pt x="1945" y="15223"/>
                    <a:pt x="1979" y="15223"/>
                    <a:pt x="2012" y="15239"/>
                  </a:cubicBezTo>
                  <a:lnTo>
                    <a:pt x="2063" y="15239"/>
                  </a:lnTo>
                  <a:cubicBezTo>
                    <a:pt x="2079" y="15273"/>
                    <a:pt x="2096" y="15307"/>
                    <a:pt x="2130" y="15323"/>
                  </a:cubicBezTo>
                  <a:cubicBezTo>
                    <a:pt x="2130" y="15340"/>
                    <a:pt x="2130" y="15357"/>
                    <a:pt x="2130" y="15374"/>
                  </a:cubicBezTo>
                  <a:cubicBezTo>
                    <a:pt x="2113" y="15391"/>
                    <a:pt x="2096" y="15407"/>
                    <a:pt x="2079" y="15424"/>
                  </a:cubicBezTo>
                  <a:lnTo>
                    <a:pt x="2012" y="15424"/>
                  </a:lnTo>
                  <a:cubicBezTo>
                    <a:pt x="1979" y="15424"/>
                    <a:pt x="1962" y="15424"/>
                    <a:pt x="1945" y="15441"/>
                  </a:cubicBezTo>
                  <a:cubicBezTo>
                    <a:pt x="1827" y="15441"/>
                    <a:pt x="1727" y="15475"/>
                    <a:pt x="1609" y="15525"/>
                  </a:cubicBezTo>
                  <a:cubicBezTo>
                    <a:pt x="1508" y="15559"/>
                    <a:pt x="1407" y="15575"/>
                    <a:pt x="1306" y="15626"/>
                  </a:cubicBezTo>
                  <a:cubicBezTo>
                    <a:pt x="1239" y="15643"/>
                    <a:pt x="1172" y="15643"/>
                    <a:pt x="1105" y="15659"/>
                  </a:cubicBezTo>
                  <a:cubicBezTo>
                    <a:pt x="1009" y="15675"/>
                    <a:pt x="1020" y="15829"/>
                    <a:pt x="1108" y="15829"/>
                  </a:cubicBezTo>
                  <a:cubicBezTo>
                    <a:pt x="1112" y="15829"/>
                    <a:pt x="1117" y="15828"/>
                    <a:pt x="1122" y="15827"/>
                  </a:cubicBezTo>
                  <a:cubicBezTo>
                    <a:pt x="1219" y="15821"/>
                    <a:pt x="1317" y="15816"/>
                    <a:pt x="1413" y="15816"/>
                  </a:cubicBezTo>
                  <a:cubicBezTo>
                    <a:pt x="1549" y="15816"/>
                    <a:pt x="1683" y="15825"/>
                    <a:pt x="1811" y="15844"/>
                  </a:cubicBezTo>
                  <a:cubicBezTo>
                    <a:pt x="1911" y="15844"/>
                    <a:pt x="1995" y="15861"/>
                    <a:pt x="2096" y="15878"/>
                  </a:cubicBezTo>
                  <a:cubicBezTo>
                    <a:pt x="2096" y="15895"/>
                    <a:pt x="2113" y="15895"/>
                    <a:pt x="2130" y="15895"/>
                  </a:cubicBezTo>
                  <a:lnTo>
                    <a:pt x="2147" y="15895"/>
                  </a:lnTo>
                  <a:cubicBezTo>
                    <a:pt x="2315" y="15945"/>
                    <a:pt x="2432" y="16096"/>
                    <a:pt x="2483" y="16264"/>
                  </a:cubicBezTo>
                  <a:cubicBezTo>
                    <a:pt x="2483" y="16281"/>
                    <a:pt x="2483" y="16298"/>
                    <a:pt x="2483" y="16315"/>
                  </a:cubicBezTo>
                  <a:cubicBezTo>
                    <a:pt x="2499" y="16466"/>
                    <a:pt x="2449" y="16634"/>
                    <a:pt x="2348" y="16768"/>
                  </a:cubicBezTo>
                  <a:cubicBezTo>
                    <a:pt x="2348" y="16768"/>
                    <a:pt x="2331" y="16785"/>
                    <a:pt x="2331" y="16785"/>
                  </a:cubicBezTo>
                  <a:cubicBezTo>
                    <a:pt x="2315" y="16819"/>
                    <a:pt x="2298" y="16852"/>
                    <a:pt x="2315" y="16886"/>
                  </a:cubicBezTo>
                  <a:cubicBezTo>
                    <a:pt x="2315" y="16886"/>
                    <a:pt x="2331" y="16903"/>
                    <a:pt x="2331" y="16903"/>
                  </a:cubicBezTo>
                  <a:cubicBezTo>
                    <a:pt x="2315" y="16936"/>
                    <a:pt x="2298" y="16970"/>
                    <a:pt x="2298" y="17004"/>
                  </a:cubicBezTo>
                  <a:lnTo>
                    <a:pt x="2281" y="17004"/>
                  </a:lnTo>
                  <a:cubicBezTo>
                    <a:pt x="2096" y="17071"/>
                    <a:pt x="1895" y="17121"/>
                    <a:pt x="1710" y="17188"/>
                  </a:cubicBezTo>
                  <a:cubicBezTo>
                    <a:pt x="1659" y="17205"/>
                    <a:pt x="1626" y="17205"/>
                    <a:pt x="1575" y="17222"/>
                  </a:cubicBezTo>
                  <a:cubicBezTo>
                    <a:pt x="1525" y="17222"/>
                    <a:pt x="1458" y="17222"/>
                    <a:pt x="1390" y="17239"/>
                  </a:cubicBezTo>
                  <a:cubicBezTo>
                    <a:pt x="1323" y="17239"/>
                    <a:pt x="1256" y="17272"/>
                    <a:pt x="1172" y="17306"/>
                  </a:cubicBezTo>
                  <a:cubicBezTo>
                    <a:pt x="937" y="17407"/>
                    <a:pt x="702" y="17541"/>
                    <a:pt x="483" y="17693"/>
                  </a:cubicBezTo>
                  <a:cubicBezTo>
                    <a:pt x="416" y="17726"/>
                    <a:pt x="416" y="17810"/>
                    <a:pt x="450" y="17877"/>
                  </a:cubicBezTo>
                  <a:cubicBezTo>
                    <a:pt x="298" y="17978"/>
                    <a:pt x="164" y="18079"/>
                    <a:pt x="13" y="18146"/>
                  </a:cubicBezTo>
                  <a:cubicBezTo>
                    <a:pt x="1" y="18158"/>
                    <a:pt x="6" y="18170"/>
                    <a:pt x="16" y="18170"/>
                  </a:cubicBezTo>
                  <a:cubicBezTo>
                    <a:pt x="20" y="18170"/>
                    <a:pt x="25" y="18168"/>
                    <a:pt x="30" y="18163"/>
                  </a:cubicBezTo>
                  <a:cubicBezTo>
                    <a:pt x="97" y="18129"/>
                    <a:pt x="164" y="18079"/>
                    <a:pt x="248" y="18045"/>
                  </a:cubicBezTo>
                  <a:cubicBezTo>
                    <a:pt x="332" y="18012"/>
                    <a:pt x="433" y="17978"/>
                    <a:pt x="517" y="17928"/>
                  </a:cubicBezTo>
                  <a:lnTo>
                    <a:pt x="584" y="17928"/>
                  </a:lnTo>
                  <a:cubicBezTo>
                    <a:pt x="752" y="17877"/>
                    <a:pt x="920" y="17844"/>
                    <a:pt x="1105" y="17793"/>
                  </a:cubicBezTo>
                  <a:cubicBezTo>
                    <a:pt x="1105" y="17793"/>
                    <a:pt x="1122" y="17793"/>
                    <a:pt x="1138" y="17777"/>
                  </a:cubicBezTo>
                  <a:cubicBezTo>
                    <a:pt x="1172" y="17793"/>
                    <a:pt x="1206" y="17793"/>
                    <a:pt x="1222" y="17810"/>
                  </a:cubicBezTo>
                  <a:cubicBezTo>
                    <a:pt x="1323" y="17861"/>
                    <a:pt x="1407" y="17945"/>
                    <a:pt x="1458" y="18045"/>
                  </a:cubicBezTo>
                  <a:cubicBezTo>
                    <a:pt x="1525" y="18180"/>
                    <a:pt x="1525" y="18348"/>
                    <a:pt x="1491" y="18499"/>
                  </a:cubicBezTo>
                  <a:cubicBezTo>
                    <a:pt x="1474" y="18549"/>
                    <a:pt x="1458" y="18617"/>
                    <a:pt x="1441" y="18667"/>
                  </a:cubicBezTo>
                  <a:cubicBezTo>
                    <a:pt x="1424" y="18667"/>
                    <a:pt x="1407" y="18684"/>
                    <a:pt x="1390" y="18684"/>
                  </a:cubicBezTo>
                  <a:cubicBezTo>
                    <a:pt x="1323" y="18751"/>
                    <a:pt x="1256" y="18835"/>
                    <a:pt x="1189" y="18919"/>
                  </a:cubicBezTo>
                  <a:cubicBezTo>
                    <a:pt x="1122" y="19020"/>
                    <a:pt x="1054" y="19137"/>
                    <a:pt x="987" y="19255"/>
                  </a:cubicBezTo>
                  <a:cubicBezTo>
                    <a:pt x="970" y="19272"/>
                    <a:pt x="937" y="19305"/>
                    <a:pt x="920" y="19339"/>
                  </a:cubicBezTo>
                  <a:cubicBezTo>
                    <a:pt x="870" y="19373"/>
                    <a:pt x="819" y="19423"/>
                    <a:pt x="786" y="19474"/>
                  </a:cubicBezTo>
                  <a:cubicBezTo>
                    <a:pt x="634" y="19675"/>
                    <a:pt x="500" y="19877"/>
                    <a:pt x="433" y="20112"/>
                  </a:cubicBezTo>
                  <a:cubicBezTo>
                    <a:pt x="433" y="20112"/>
                    <a:pt x="433" y="20129"/>
                    <a:pt x="433" y="20129"/>
                  </a:cubicBezTo>
                  <a:cubicBezTo>
                    <a:pt x="433" y="20162"/>
                    <a:pt x="468" y="20187"/>
                    <a:pt x="503" y="20187"/>
                  </a:cubicBezTo>
                  <a:cubicBezTo>
                    <a:pt x="521" y="20187"/>
                    <a:pt x="539" y="20180"/>
                    <a:pt x="550" y="20162"/>
                  </a:cubicBezTo>
                  <a:cubicBezTo>
                    <a:pt x="668" y="19994"/>
                    <a:pt x="786" y="19843"/>
                    <a:pt x="903" y="19675"/>
                  </a:cubicBezTo>
                  <a:cubicBezTo>
                    <a:pt x="954" y="19625"/>
                    <a:pt x="987" y="19558"/>
                    <a:pt x="1038" y="19507"/>
                  </a:cubicBezTo>
                  <a:cubicBezTo>
                    <a:pt x="1105" y="19406"/>
                    <a:pt x="1172" y="19322"/>
                    <a:pt x="1239" y="19221"/>
                  </a:cubicBezTo>
                  <a:cubicBezTo>
                    <a:pt x="1273" y="19188"/>
                    <a:pt x="1290" y="19154"/>
                    <a:pt x="1323" y="19121"/>
                  </a:cubicBezTo>
                  <a:cubicBezTo>
                    <a:pt x="1374" y="19053"/>
                    <a:pt x="1424" y="19003"/>
                    <a:pt x="1474" y="18936"/>
                  </a:cubicBezTo>
                  <a:cubicBezTo>
                    <a:pt x="1508" y="18902"/>
                    <a:pt x="1542" y="18869"/>
                    <a:pt x="1575" y="18852"/>
                  </a:cubicBezTo>
                  <a:cubicBezTo>
                    <a:pt x="1609" y="18835"/>
                    <a:pt x="1643" y="18835"/>
                    <a:pt x="1659" y="18835"/>
                  </a:cubicBezTo>
                  <a:cubicBezTo>
                    <a:pt x="1811" y="18835"/>
                    <a:pt x="1827" y="19070"/>
                    <a:pt x="1811" y="19205"/>
                  </a:cubicBezTo>
                  <a:cubicBezTo>
                    <a:pt x="1811" y="19238"/>
                    <a:pt x="1811" y="19255"/>
                    <a:pt x="1811" y="19272"/>
                  </a:cubicBezTo>
                  <a:cubicBezTo>
                    <a:pt x="1794" y="19322"/>
                    <a:pt x="1827" y="19373"/>
                    <a:pt x="1844" y="19406"/>
                  </a:cubicBezTo>
                  <a:cubicBezTo>
                    <a:pt x="1878" y="19448"/>
                    <a:pt x="1924" y="19474"/>
                    <a:pt x="1968" y="19474"/>
                  </a:cubicBezTo>
                  <a:cubicBezTo>
                    <a:pt x="2012" y="19474"/>
                    <a:pt x="2054" y="19448"/>
                    <a:pt x="2079" y="19389"/>
                  </a:cubicBezTo>
                  <a:cubicBezTo>
                    <a:pt x="2113" y="19339"/>
                    <a:pt x="2130" y="19289"/>
                    <a:pt x="2147" y="19221"/>
                  </a:cubicBezTo>
                  <a:cubicBezTo>
                    <a:pt x="2180" y="19289"/>
                    <a:pt x="2197" y="19356"/>
                    <a:pt x="2214" y="19440"/>
                  </a:cubicBezTo>
                  <a:cubicBezTo>
                    <a:pt x="2231" y="19474"/>
                    <a:pt x="2247" y="19507"/>
                    <a:pt x="2264" y="19558"/>
                  </a:cubicBezTo>
                  <a:cubicBezTo>
                    <a:pt x="2382" y="19810"/>
                    <a:pt x="2567" y="20028"/>
                    <a:pt x="2785" y="20196"/>
                  </a:cubicBezTo>
                  <a:cubicBezTo>
                    <a:pt x="2903" y="20280"/>
                    <a:pt x="3020" y="20364"/>
                    <a:pt x="3155" y="20398"/>
                  </a:cubicBezTo>
                  <a:cubicBezTo>
                    <a:pt x="3222" y="20431"/>
                    <a:pt x="3289" y="20448"/>
                    <a:pt x="3356" y="20465"/>
                  </a:cubicBezTo>
                  <a:cubicBezTo>
                    <a:pt x="3379" y="20470"/>
                    <a:pt x="3401" y="20472"/>
                    <a:pt x="3424" y="20472"/>
                  </a:cubicBezTo>
                  <a:cubicBezTo>
                    <a:pt x="3470" y="20472"/>
                    <a:pt x="3519" y="20465"/>
                    <a:pt x="3575" y="20465"/>
                  </a:cubicBezTo>
                  <a:cubicBezTo>
                    <a:pt x="3579" y="20466"/>
                    <a:pt x="3583" y="20466"/>
                    <a:pt x="3588" y="20466"/>
                  </a:cubicBezTo>
                  <a:cubicBezTo>
                    <a:pt x="3646" y="20466"/>
                    <a:pt x="3671" y="20362"/>
                    <a:pt x="3608" y="20330"/>
                  </a:cubicBezTo>
                  <a:cubicBezTo>
                    <a:pt x="3306" y="20196"/>
                    <a:pt x="3037" y="19994"/>
                    <a:pt x="2852" y="19726"/>
                  </a:cubicBezTo>
                  <a:cubicBezTo>
                    <a:pt x="2835" y="19726"/>
                    <a:pt x="2835" y="19726"/>
                    <a:pt x="2835" y="19709"/>
                  </a:cubicBezTo>
                  <a:cubicBezTo>
                    <a:pt x="2701" y="19524"/>
                    <a:pt x="2634" y="19305"/>
                    <a:pt x="2617" y="19087"/>
                  </a:cubicBezTo>
                  <a:cubicBezTo>
                    <a:pt x="2617" y="19037"/>
                    <a:pt x="2617" y="18986"/>
                    <a:pt x="2617" y="18936"/>
                  </a:cubicBezTo>
                  <a:cubicBezTo>
                    <a:pt x="2617" y="18869"/>
                    <a:pt x="2617" y="18818"/>
                    <a:pt x="2634" y="18751"/>
                  </a:cubicBezTo>
                  <a:lnTo>
                    <a:pt x="2684" y="18751"/>
                  </a:lnTo>
                  <a:cubicBezTo>
                    <a:pt x="2701" y="18801"/>
                    <a:pt x="2701" y="18852"/>
                    <a:pt x="2735" y="18885"/>
                  </a:cubicBezTo>
                  <a:cubicBezTo>
                    <a:pt x="2759" y="18922"/>
                    <a:pt x="2801" y="18949"/>
                    <a:pt x="2853" y="18949"/>
                  </a:cubicBezTo>
                  <a:cubicBezTo>
                    <a:pt x="2874" y="18949"/>
                    <a:pt x="2896" y="18945"/>
                    <a:pt x="2919" y="18936"/>
                  </a:cubicBezTo>
                  <a:cubicBezTo>
                    <a:pt x="2953" y="18919"/>
                    <a:pt x="2987" y="18885"/>
                    <a:pt x="2987" y="18852"/>
                  </a:cubicBezTo>
                  <a:cubicBezTo>
                    <a:pt x="2987" y="18818"/>
                    <a:pt x="2987" y="18801"/>
                    <a:pt x="2987" y="18785"/>
                  </a:cubicBezTo>
                  <a:cubicBezTo>
                    <a:pt x="3205" y="18516"/>
                    <a:pt x="3239" y="18146"/>
                    <a:pt x="3205" y="17827"/>
                  </a:cubicBezTo>
                  <a:lnTo>
                    <a:pt x="3205" y="17810"/>
                  </a:lnTo>
                  <a:cubicBezTo>
                    <a:pt x="3205" y="17659"/>
                    <a:pt x="3188" y="17491"/>
                    <a:pt x="3155" y="17340"/>
                  </a:cubicBezTo>
                  <a:cubicBezTo>
                    <a:pt x="3138" y="17239"/>
                    <a:pt x="3104" y="17155"/>
                    <a:pt x="3071" y="17071"/>
                  </a:cubicBezTo>
                  <a:cubicBezTo>
                    <a:pt x="3071" y="17054"/>
                    <a:pt x="3071" y="17054"/>
                    <a:pt x="3087" y="17037"/>
                  </a:cubicBezTo>
                  <a:cubicBezTo>
                    <a:pt x="3087" y="17037"/>
                    <a:pt x="3087" y="17037"/>
                    <a:pt x="3087" y="17020"/>
                  </a:cubicBezTo>
                  <a:cubicBezTo>
                    <a:pt x="3087" y="16987"/>
                    <a:pt x="3104" y="16936"/>
                    <a:pt x="3121" y="16886"/>
                  </a:cubicBezTo>
                  <a:cubicBezTo>
                    <a:pt x="3155" y="16852"/>
                    <a:pt x="3171" y="16836"/>
                    <a:pt x="3205" y="16836"/>
                  </a:cubicBezTo>
                  <a:cubicBezTo>
                    <a:pt x="3222" y="16819"/>
                    <a:pt x="3239" y="16819"/>
                    <a:pt x="3239" y="16819"/>
                  </a:cubicBezTo>
                  <a:lnTo>
                    <a:pt x="3323" y="16819"/>
                  </a:lnTo>
                  <a:cubicBezTo>
                    <a:pt x="3339" y="16819"/>
                    <a:pt x="3356" y="16836"/>
                    <a:pt x="3373" y="16836"/>
                  </a:cubicBezTo>
                  <a:cubicBezTo>
                    <a:pt x="3457" y="16852"/>
                    <a:pt x="3524" y="16869"/>
                    <a:pt x="3592" y="16903"/>
                  </a:cubicBezTo>
                  <a:cubicBezTo>
                    <a:pt x="3692" y="16953"/>
                    <a:pt x="3793" y="17020"/>
                    <a:pt x="3877" y="17088"/>
                  </a:cubicBezTo>
                  <a:cubicBezTo>
                    <a:pt x="3928" y="17138"/>
                    <a:pt x="3978" y="17188"/>
                    <a:pt x="4028" y="17239"/>
                  </a:cubicBezTo>
                  <a:cubicBezTo>
                    <a:pt x="4163" y="17390"/>
                    <a:pt x="4280" y="17558"/>
                    <a:pt x="4398" y="17709"/>
                  </a:cubicBezTo>
                  <a:cubicBezTo>
                    <a:pt x="4516" y="17894"/>
                    <a:pt x="4633" y="18062"/>
                    <a:pt x="4734" y="18247"/>
                  </a:cubicBezTo>
                  <a:cubicBezTo>
                    <a:pt x="4751" y="18281"/>
                    <a:pt x="4768" y="18281"/>
                    <a:pt x="4784" y="18281"/>
                  </a:cubicBezTo>
                  <a:cubicBezTo>
                    <a:pt x="4852" y="18398"/>
                    <a:pt x="4936" y="18516"/>
                    <a:pt x="4986" y="18617"/>
                  </a:cubicBezTo>
                  <a:cubicBezTo>
                    <a:pt x="4986" y="18633"/>
                    <a:pt x="4986" y="18633"/>
                    <a:pt x="4986" y="18633"/>
                  </a:cubicBezTo>
                  <a:cubicBezTo>
                    <a:pt x="5003" y="18869"/>
                    <a:pt x="5053" y="19070"/>
                    <a:pt x="5121" y="19289"/>
                  </a:cubicBezTo>
                  <a:cubicBezTo>
                    <a:pt x="5087" y="19339"/>
                    <a:pt x="5053" y="19406"/>
                    <a:pt x="5104" y="19490"/>
                  </a:cubicBezTo>
                  <a:cubicBezTo>
                    <a:pt x="5137" y="19574"/>
                    <a:pt x="5205" y="19642"/>
                    <a:pt x="5305" y="19692"/>
                  </a:cubicBezTo>
                  <a:cubicBezTo>
                    <a:pt x="5557" y="20011"/>
                    <a:pt x="5574" y="20465"/>
                    <a:pt x="5574" y="20851"/>
                  </a:cubicBezTo>
                  <a:cubicBezTo>
                    <a:pt x="5574" y="21103"/>
                    <a:pt x="5541" y="21389"/>
                    <a:pt x="5591" y="21658"/>
                  </a:cubicBezTo>
                  <a:cubicBezTo>
                    <a:pt x="5574" y="21876"/>
                    <a:pt x="5524" y="22111"/>
                    <a:pt x="5406" y="22296"/>
                  </a:cubicBezTo>
                  <a:cubicBezTo>
                    <a:pt x="5338" y="22392"/>
                    <a:pt x="5436" y="22521"/>
                    <a:pt x="5538" y="22521"/>
                  </a:cubicBezTo>
                  <a:cubicBezTo>
                    <a:pt x="5562" y="22521"/>
                    <a:pt x="5586" y="22514"/>
                    <a:pt x="5608" y="22498"/>
                  </a:cubicBezTo>
                  <a:cubicBezTo>
                    <a:pt x="5742" y="22414"/>
                    <a:pt x="5826" y="22313"/>
                    <a:pt x="5944" y="22212"/>
                  </a:cubicBezTo>
                  <a:cubicBezTo>
                    <a:pt x="6045" y="22111"/>
                    <a:pt x="6179" y="22044"/>
                    <a:pt x="6313" y="21977"/>
                  </a:cubicBezTo>
                  <a:cubicBezTo>
                    <a:pt x="6347" y="21960"/>
                    <a:pt x="6364" y="21943"/>
                    <a:pt x="6397" y="21927"/>
                  </a:cubicBezTo>
                  <a:cubicBezTo>
                    <a:pt x="6448" y="21910"/>
                    <a:pt x="6448" y="21859"/>
                    <a:pt x="6431" y="21826"/>
                  </a:cubicBezTo>
                  <a:cubicBezTo>
                    <a:pt x="6445" y="21821"/>
                    <a:pt x="6459" y="21819"/>
                    <a:pt x="6475" y="21819"/>
                  </a:cubicBezTo>
                  <a:cubicBezTo>
                    <a:pt x="6516" y="21819"/>
                    <a:pt x="6562" y="21835"/>
                    <a:pt x="6599" y="21859"/>
                  </a:cubicBezTo>
                  <a:cubicBezTo>
                    <a:pt x="6649" y="21910"/>
                    <a:pt x="6683" y="21960"/>
                    <a:pt x="6683" y="22011"/>
                  </a:cubicBezTo>
                  <a:cubicBezTo>
                    <a:pt x="6700" y="22078"/>
                    <a:pt x="6683" y="22145"/>
                    <a:pt x="6700" y="22229"/>
                  </a:cubicBezTo>
                  <a:cubicBezTo>
                    <a:pt x="6700" y="22263"/>
                    <a:pt x="6717" y="22296"/>
                    <a:pt x="6733" y="22330"/>
                  </a:cubicBezTo>
                  <a:cubicBezTo>
                    <a:pt x="6717" y="22363"/>
                    <a:pt x="6700" y="22397"/>
                    <a:pt x="6717" y="22431"/>
                  </a:cubicBezTo>
                  <a:cubicBezTo>
                    <a:pt x="6717" y="22464"/>
                    <a:pt x="6750" y="22498"/>
                    <a:pt x="6767" y="22531"/>
                  </a:cubicBezTo>
                  <a:cubicBezTo>
                    <a:pt x="6767" y="22565"/>
                    <a:pt x="6784" y="22582"/>
                    <a:pt x="6784" y="22599"/>
                  </a:cubicBezTo>
                  <a:cubicBezTo>
                    <a:pt x="6784" y="22615"/>
                    <a:pt x="6784" y="22632"/>
                    <a:pt x="6784" y="22649"/>
                  </a:cubicBezTo>
                  <a:cubicBezTo>
                    <a:pt x="6784" y="22666"/>
                    <a:pt x="6784" y="22699"/>
                    <a:pt x="6784" y="22716"/>
                  </a:cubicBezTo>
                  <a:cubicBezTo>
                    <a:pt x="6784" y="22733"/>
                    <a:pt x="6801" y="22733"/>
                    <a:pt x="6801" y="22750"/>
                  </a:cubicBezTo>
                  <a:cubicBezTo>
                    <a:pt x="6801" y="22750"/>
                    <a:pt x="6801" y="22767"/>
                    <a:pt x="6801" y="22767"/>
                  </a:cubicBezTo>
                  <a:cubicBezTo>
                    <a:pt x="6801" y="22783"/>
                    <a:pt x="6801" y="22800"/>
                    <a:pt x="6817" y="22817"/>
                  </a:cubicBezTo>
                  <a:cubicBezTo>
                    <a:pt x="6817" y="22834"/>
                    <a:pt x="6817" y="22834"/>
                    <a:pt x="6834" y="22834"/>
                  </a:cubicBezTo>
                  <a:cubicBezTo>
                    <a:pt x="6854" y="22863"/>
                    <a:pt x="6885" y="22881"/>
                    <a:pt x="6917" y="22881"/>
                  </a:cubicBezTo>
                  <a:cubicBezTo>
                    <a:pt x="6940" y="22881"/>
                    <a:pt x="6964" y="22872"/>
                    <a:pt x="6986" y="22851"/>
                  </a:cubicBezTo>
                  <a:cubicBezTo>
                    <a:pt x="7019" y="22800"/>
                    <a:pt x="7070" y="22750"/>
                    <a:pt x="7103" y="22699"/>
                  </a:cubicBezTo>
                  <a:cubicBezTo>
                    <a:pt x="7154" y="22649"/>
                    <a:pt x="7170" y="22599"/>
                    <a:pt x="7221" y="22548"/>
                  </a:cubicBezTo>
                  <a:cubicBezTo>
                    <a:pt x="7288" y="22447"/>
                    <a:pt x="7355" y="22363"/>
                    <a:pt x="7372" y="22246"/>
                  </a:cubicBezTo>
                  <a:cubicBezTo>
                    <a:pt x="7372" y="22229"/>
                    <a:pt x="7372" y="22212"/>
                    <a:pt x="7372" y="22195"/>
                  </a:cubicBezTo>
                  <a:cubicBezTo>
                    <a:pt x="7372" y="22179"/>
                    <a:pt x="7389" y="22179"/>
                    <a:pt x="7406" y="22162"/>
                  </a:cubicBezTo>
                  <a:cubicBezTo>
                    <a:pt x="7406" y="22145"/>
                    <a:pt x="7422" y="22145"/>
                    <a:pt x="7422" y="22128"/>
                  </a:cubicBezTo>
                  <a:cubicBezTo>
                    <a:pt x="7439" y="22128"/>
                    <a:pt x="7439" y="22111"/>
                    <a:pt x="7456" y="22111"/>
                  </a:cubicBezTo>
                  <a:cubicBezTo>
                    <a:pt x="7473" y="22078"/>
                    <a:pt x="7490" y="22061"/>
                    <a:pt x="7506" y="22044"/>
                  </a:cubicBezTo>
                  <a:cubicBezTo>
                    <a:pt x="7523" y="22027"/>
                    <a:pt x="7523" y="21994"/>
                    <a:pt x="7506" y="21977"/>
                  </a:cubicBezTo>
                  <a:cubicBezTo>
                    <a:pt x="7497" y="21957"/>
                    <a:pt x="7481" y="21949"/>
                    <a:pt x="7466" y="21949"/>
                  </a:cubicBezTo>
                  <a:cubicBezTo>
                    <a:pt x="7456" y="21949"/>
                    <a:pt x="7446" y="21953"/>
                    <a:pt x="7439" y="21960"/>
                  </a:cubicBezTo>
                  <a:lnTo>
                    <a:pt x="7422" y="21960"/>
                  </a:lnTo>
                  <a:cubicBezTo>
                    <a:pt x="7406" y="21977"/>
                    <a:pt x="7389" y="21994"/>
                    <a:pt x="7372" y="22011"/>
                  </a:cubicBezTo>
                  <a:cubicBezTo>
                    <a:pt x="7355" y="22027"/>
                    <a:pt x="7338" y="22027"/>
                    <a:pt x="7338" y="22044"/>
                  </a:cubicBezTo>
                  <a:cubicBezTo>
                    <a:pt x="7322" y="22044"/>
                    <a:pt x="7322" y="22061"/>
                    <a:pt x="7305" y="22078"/>
                  </a:cubicBezTo>
                  <a:cubicBezTo>
                    <a:pt x="7288" y="22095"/>
                    <a:pt x="7271" y="22128"/>
                    <a:pt x="7254" y="22145"/>
                  </a:cubicBezTo>
                  <a:cubicBezTo>
                    <a:pt x="7238" y="22145"/>
                    <a:pt x="7238" y="22162"/>
                    <a:pt x="7238" y="22162"/>
                  </a:cubicBezTo>
                  <a:cubicBezTo>
                    <a:pt x="7171" y="22215"/>
                    <a:pt x="7074" y="22278"/>
                    <a:pt x="6978" y="22278"/>
                  </a:cubicBezTo>
                  <a:cubicBezTo>
                    <a:pt x="6952" y="22278"/>
                    <a:pt x="6927" y="22273"/>
                    <a:pt x="6902" y="22263"/>
                  </a:cubicBezTo>
                  <a:cubicBezTo>
                    <a:pt x="6834" y="22229"/>
                    <a:pt x="6817" y="22195"/>
                    <a:pt x="6817" y="22128"/>
                  </a:cubicBezTo>
                  <a:cubicBezTo>
                    <a:pt x="6817" y="22061"/>
                    <a:pt x="6801" y="21994"/>
                    <a:pt x="6767" y="21927"/>
                  </a:cubicBezTo>
                  <a:cubicBezTo>
                    <a:pt x="6750" y="21876"/>
                    <a:pt x="6700" y="21826"/>
                    <a:pt x="6649" y="21792"/>
                  </a:cubicBezTo>
                  <a:cubicBezTo>
                    <a:pt x="6616" y="21759"/>
                    <a:pt x="6565" y="21759"/>
                    <a:pt x="6498" y="21759"/>
                  </a:cubicBezTo>
                  <a:cubicBezTo>
                    <a:pt x="6465" y="21759"/>
                    <a:pt x="6431" y="21775"/>
                    <a:pt x="6397" y="21792"/>
                  </a:cubicBezTo>
                  <a:cubicBezTo>
                    <a:pt x="6381" y="21775"/>
                    <a:pt x="6364" y="21759"/>
                    <a:pt x="6347" y="21759"/>
                  </a:cubicBezTo>
                  <a:cubicBezTo>
                    <a:pt x="6330" y="21759"/>
                    <a:pt x="6313" y="21759"/>
                    <a:pt x="6297" y="21775"/>
                  </a:cubicBezTo>
                  <a:cubicBezTo>
                    <a:pt x="6280" y="21775"/>
                    <a:pt x="6246" y="21792"/>
                    <a:pt x="6229" y="21792"/>
                  </a:cubicBezTo>
                  <a:cubicBezTo>
                    <a:pt x="6185" y="21815"/>
                    <a:pt x="6134" y="21828"/>
                    <a:pt x="6087" y="21828"/>
                  </a:cubicBezTo>
                  <a:cubicBezTo>
                    <a:pt x="5992" y="21828"/>
                    <a:pt x="5910" y="21775"/>
                    <a:pt x="5910" y="21641"/>
                  </a:cubicBezTo>
                  <a:cubicBezTo>
                    <a:pt x="5910" y="21557"/>
                    <a:pt x="5927" y="21456"/>
                    <a:pt x="5927" y="21355"/>
                  </a:cubicBezTo>
                  <a:cubicBezTo>
                    <a:pt x="5944" y="21170"/>
                    <a:pt x="5961" y="20986"/>
                    <a:pt x="5961" y="20784"/>
                  </a:cubicBezTo>
                  <a:cubicBezTo>
                    <a:pt x="5961" y="20582"/>
                    <a:pt x="5961" y="20364"/>
                    <a:pt x="5927" y="20146"/>
                  </a:cubicBezTo>
                  <a:cubicBezTo>
                    <a:pt x="5910" y="19994"/>
                    <a:pt x="5893" y="19843"/>
                    <a:pt x="5843" y="19692"/>
                  </a:cubicBezTo>
                  <a:cubicBezTo>
                    <a:pt x="5759" y="19322"/>
                    <a:pt x="5541" y="19003"/>
                    <a:pt x="5423" y="18633"/>
                  </a:cubicBezTo>
                  <a:cubicBezTo>
                    <a:pt x="5389" y="18549"/>
                    <a:pt x="5356" y="18449"/>
                    <a:pt x="5356" y="18348"/>
                  </a:cubicBezTo>
                  <a:cubicBezTo>
                    <a:pt x="5322" y="18029"/>
                    <a:pt x="5406" y="17709"/>
                    <a:pt x="5725" y="17625"/>
                  </a:cubicBezTo>
                  <a:cubicBezTo>
                    <a:pt x="5742" y="17608"/>
                    <a:pt x="5759" y="17608"/>
                    <a:pt x="5776" y="17608"/>
                  </a:cubicBezTo>
                  <a:cubicBezTo>
                    <a:pt x="5860" y="17592"/>
                    <a:pt x="5893" y="17541"/>
                    <a:pt x="5893" y="17491"/>
                  </a:cubicBezTo>
                  <a:cubicBezTo>
                    <a:pt x="6028" y="17508"/>
                    <a:pt x="6162" y="17524"/>
                    <a:pt x="6297" y="17524"/>
                  </a:cubicBezTo>
                  <a:cubicBezTo>
                    <a:pt x="6414" y="17508"/>
                    <a:pt x="6549" y="17491"/>
                    <a:pt x="6666" y="17474"/>
                  </a:cubicBezTo>
                  <a:cubicBezTo>
                    <a:pt x="6784" y="17424"/>
                    <a:pt x="6868" y="17373"/>
                    <a:pt x="6969" y="17323"/>
                  </a:cubicBezTo>
                  <a:cubicBezTo>
                    <a:pt x="7103" y="17256"/>
                    <a:pt x="7221" y="17172"/>
                    <a:pt x="7322" y="17071"/>
                  </a:cubicBezTo>
                  <a:cubicBezTo>
                    <a:pt x="7322" y="17054"/>
                    <a:pt x="7338" y="17054"/>
                    <a:pt x="7338" y="17037"/>
                  </a:cubicBezTo>
                  <a:cubicBezTo>
                    <a:pt x="7372" y="17004"/>
                    <a:pt x="7406" y="16970"/>
                    <a:pt x="7439" y="16936"/>
                  </a:cubicBezTo>
                  <a:cubicBezTo>
                    <a:pt x="7439" y="16920"/>
                    <a:pt x="7456" y="16903"/>
                    <a:pt x="7456" y="16886"/>
                  </a:cubicBezTo>
                  <a:cubicBezTo>
                    <a:pt x="7506" y="16836"/>
                    <a:pt x="7540" y="16802"/>
                    <a:pt x="7590" y="16752"/>
                  </a:cubicBezTo>
                  <a:cubicBezTo>
                    <a:pt x="7708" y="16567"/>
                    <a:pt x="7792" y="16264"/>
                    <a:pt x="7674" y="16063"/>
                  </a:cubicBezTo>
                  <a:cubicBezTo>
                    <a:pt x="7658" y="16063"/>
                    <a:pt x="7641" y="16063"/>
                    <a:pt x="7641" y="16080"/>
                  </a:cubicBezTo>
                  <a:cubicBezTo>
                    <a:pt x="7607" y="16164"/>
                    <a:pt x="7590" y="16298"/>
                    <a:pt x="7523" y="16365"/>
                  </a:cubicBezTo>
                  <a:lnTo>
                    <a:pt x="7506" y="16365"/>
                  </a:lnTo>
                  <a:cubicBezTo>
                    <a:pt x="7439" y="16449"/>
                    <a:pt x="7355" y="16500"/>
                    <a:pt x="7271" y="16550"/>
                  </a:cubicBezTo>
                  <a:cubicBezTo>
                    <a:pt x="7187" y="16600"/>
                    <a:pt x="7086" y="16668"/>
                    <a:pt x="6986" y="16701"/>
                  </a:cubicBezTo>
                  <a:cubicBezTo>
                    <a:pt x="6868" y="16735"/>
                    <a:pt x="6767" y="16752"/>
                    <a:pt x="6649" y="16752"/>
                  </a:cubicBezTo>
                  <a:cubicBezTo>
                    <a:pt x="6465" y="16735"/>
                    <a:pt x="6213" y="16735"/>
                    <a:pt x="6045" y="16617"/>
                  </a:cubicBezTo>
                  <a:cubicBezTo>
                    <a:pt x="5893" y="16533"/>
                    <a:pt x="5944" y="16315"/>
                    <a:pt x="5826" y="16197"/>
                  </a:cubicBezTo>
                  <a:lnTo>
                    <a:pt x="5809" y="16180"/>
                  </a:lnTo>
                  <a:cubicBezTo>
                    <a:pt x="5793" y="16164"/>
                    <a:pt x="5759" y="16164"/>
                    <a:pt x="5725" y="16164"/>
                  </a:cubicBezTo>
                  <a:cubicBezTo>
                    <a:pt x="5709" y="16147"/>
                    <a:pt x="5709" y="16130"/>
                    <a:pt x="5692" y="16113"/>
                  </a:cubicBezTo>
                  <a:cubicBezTo>
                    <a:pt x="5675" y="16080"/>
                    <a:pt x="5625" y="16063"/>
                    <a:pt x="5591" y="16063"/>
                  </a:cubicBezTo>
                  <a:cubicBezTo>
                    <a:pt x="5574" y="16046"/>
                    <a:pt x="5541" y="16012"/>
                    <a:pt x="5524" y="15996"/>
                  </a:cubicBezTo>
                  <a:lnTo>
                    <a:pt x="5507" y="15996"/>
                  </a:lnTo>
                  <a:cubicBezTo>
                    <a:pt x="5490" y="15962"/>
                    <a:pt x="5457" y="15912"/>
                    <a:pt x="5423" y="15895"/>
                  </a:cubicBezTo>
                  <a:cubicBezTo>
                    <a:pt x="5272" y="15777"/>
                    <a:pt x="5087" y="15743"/>
                    <a:pt x="4902" y="15710"/>
                  </a:cubicBezTo>
                  <a:cubicBezTo>
                    <a:pt x="4717" y="15659"/>
                    <a:pt x="4516" y="15626"/>
                    <a:pt x="4331" y="15609"/>
                  </a:cubicBezTo>
                  <a:cubicBezTo>
                    <a:pt x="4314" y="15575"/>
                    <a:pt x="4280" y="15542"/>
                    <a:pt x="4247" y="15542"/>
                  </a:cubicBezTo>
                  <a:cubicBezTo>
                    <a:pt x="4247" y="15525"/>
                    <a:pt x="4247" y="15525"/>
                    <a:pt x="4247" y="15525"/>
                  </a:cubicBezTo>
                  <a:lnTo>
                    <a:pt x="4196" y="15525"/>
                  </a:lnTo>
                  <a:cubicBezTo>
                    <a:pt x="4180" y="15525"/>
                    <a:pt x="4180" y="15508"/>
                    <a:pt x="4180" y="15508"/>
                  </a:cubicBezTo>
                  <a:lnTo>
                    <a:pt x="4146" y="15508"/>
                  </a:lnTo>
                  <a:cubicBezTo>
                    <a:pt x="4129" y="15491"/>
                    <a:pt x="4096" y="15458"/>
                    <a:pt x="4096" y="15441"/>
                  </a:cubicBezTo>
                  <a:lnTo>
                    <a:pt x="4079" y="15441"/>
                  </a:lnTo>
                  <a:cubicBezTo>
                    <a:pt x="4079" y="15407"/>
                    <a:pt x="4062" y="15391"/>
                    <a:pt x="4062" y="15357"/>
                  </a:cubicBezTo>
                  <a:cubicBezTo>
                    <a:pt x="4045" y="15273"/>
                    <a:pt x="4112" y="15189"/>
                    <a:pt x="4163" y="15122"/>
                  </a:cubicBezTo>
                  <a:cubicBezTo>
                    <a:pt x="4230" y="15021"/>
                    <a:pt x="4297" y="14920"/>
                    <a:pt x="4381" y="14836"/>
                  </a:cubicBezTo>
                  <a:cubicBezTo>
                    <a:pt x="4398" y="14803"/>
                    <a:pt x="4432" y="14769"/>
                    <a:pt x="4448" y="14735"/>
                  </a:cubicBezTo>
                  <a:cubicBezTo>
                    <a:pt x="4465" y="14719"/>
                    <a:pt x="4465" y="14702"/>
                    <a:pt x="4465" y="14685"/>
                  </a:cubicBezTo>
                  <a:cubicBezTo>
                    <a:pt x="4482" y="14651"/>
                    <a:pt x="4482" y="14618"/>
                    <a:pt x="4499" y="14584"/>
                  </a:cubicBezTo>
                  <a:cubicBezTo>
                    <a:pt x="4549" y="14551"/>
                    <a:pt x="4549" y="14500"/>
                    <a:pt x="4532" y="14450"/>
                  </a:cubicBezTo>
                  <a:cubicBezTo>
                    <a:pt x="4600" y="14433"/>
                    <a:pt x="4650" y="14416"/>
                    <a:pt x="4700" y="14399"/>
                  </a:cubicBezTo>
                  <a:lnTo>
                    <a:pt x="4717" y="14399"/>
                  </a:lnTo>
                  <a:cubicBezTo>
                    <a:pt x="4751" y="14383"/>
                    <a:pt x="4784" y="14366"/>
                    <a:pt x="4835" y="14349"/>
                  </a:cubicBezTo>
                  <a:cubicBezTo>
                    <a:pt x="4857" y="14360"/>
                    <a:pt x="4885" y="14364"/>
                    <a:pt x="4916" y="14364"/>
                  </a:cubicBezTo>
                  <a:cubicBezTo>
                    <a:pt x="4977" y="14364"/>
                    <a:pt x="5048" y="14349"/>
                    <a:pt x="5104" y="14349"/>
                  </a:cubicBezTo>
                  <a:cubicBezTo>
                    <a:pt x="5154" y="14332"/>
                    <a:pt x="5188" y="14315"/>
                    <a:pt x="5238" y="14282"/>
                  </a:cubicBezTo>
                  <a:cubicBezTo>
                    <a:pt x="5305" y="14265"/>
                    <a:pt x="5356" y="14248"/>
                    <a:pt x="5373" y="14181"/>
                  </a:cubicBezTo>
                  <a:cubicBezTo>
                    <a:pt x="5373" y="14147"/>
                    <a:pt x="5356" y="14131"/>
                    <a:pt x="5339" y="14114"/>
                  </a:cubicBezTo>
                  <a:cubicBezTo>
                    <a:pt x="5440" y="14030"/>
                    <a:pt x="5524" y="13946"/>
                    <a:pt x="5574" y="13828"/>
                  </a:cubicBezTo>
                  <a:cubicBezTo>
                    <a:pt x="5574" y="13811"/>
                    <a:pt x="5574" y="13778"/>
                    <a:pt x="5557" y="13761"/>
                  </a:cubicBezTo>
                  <a:cubicBezTo>
                    <a:pt x="5557" y="13744"/>
                    <a:pt x="5574" y="13744"/>
                    <a:pt x="5574" y="13727"/>
                  </a:cubicBezTo>
                  <a:cubicBezTo>
                    <a:pt x="5675" y="13610"/>
                    <a:pt x="5742" y="13458"/>
                    <a:pt x="5692" y="13274"/>
                  </a:cubicBezTo>
                  <a:cubicBezTo>
                    <a:pt x="5692" y="13269"/>
                    <a:pt x="5689" y="13267"/>
                    <a:pt x="5685" y="13267"/>
                  </a:cubicBezTo>
                  <a:cubicBezTo>
                    <a:pt x="5675" y="13267"/>
                    <a:pt x="5658" y="13279"/>
                    <a:pt x="5658" y="13290"/>
                  </a:cubicBezTo>
                  <a:cubicBezTo>
                    <a:pt x="5658" y="13290"/>
                    <a:pt x="5658" y="13307"/>
                    <a:pt x="5658" y="13324"/>
                  </a:cubicBezTo>
                  <a:cubicBezTo>
                    <a:pt x="5608" y="13576"/>
                    <a:pt x="5423" y="13727"/>
                    <a:pt x="5221" y="13845"/>
                  </a:cubicBezTo>
                  <a:cubicBezTo>
                    <a:pt x="5137" y="13878"/>
                    <a:pt x="5070" y="13929"/>
                    <a:pt x="4986" y="13962"/>
                  </a:cubicBezTo>
                  <a:cubicBezTo>
                    <a:pt x="4952" y="13979"/>
                    <a:pt x="4919" y="13996"/>
                    <a:pt x="4902" y="13996"/>
                  </a:cubicBezTo>
                  <a:cubicBezTo>
                    <a:pt x="4835" y="14030"/>
                    <a:pt x="4784" y="14063"/>
                    <a:pt x="4734" y="14080"/>
                  </a:cubicBezTo>
                  <a:lnTo>
                    <a:pt x="4650" y="14114"/>
                  </a:lnTo>
                  <a:cubicBezTo>
                    <a:pt x="4633" y="14131"/>
                    <a:pt x="4600" y="14131"/>
                    <a:pt x="4583" y="14147"/>
                  </a:cubicBezTo>
                  <a:cubicBezTo>
                    <a:pt x="4516" y="14181"/>
                    <a:pt x="4448" y="14198"/>
                    <a:pt x="4364" y="14215"/>
                  </a:cubicBezTo>
                  <a:cubicBezTo>
                    <a:pt x="4314" y="14231"/>
                    <a:pt x="4247" y="14248"/>
                    <a:pt x="4196" y="14265"/>
                  </a:cubicBezTo>
                  <a:cubicBezTo>
                    <a:pt x="4146" y="14265"/>
                    <a:pt x="4096" y="14282"/>
                    <a:pt x="4062" y="14282"/>
                  </a:cubicBezTo>
                  <a:cubicBezTo>
                    <a:pt x="4034" y="14286"/>
                    <a:pt x="3993" y="14289"/>
                    <a:pt x="3947" y="14289"/>
                  </a:cubicBezTo>
                  <a:cubicBezTo>
                    <a:pt x="3802" y="14289"/>
                    <a:pt x="3608" y="14258"/>
                    <a:pt x="3608" y="14131"/>
                  </a:cubicBezTo>
                  <a:cubicBezTo>
                    <a:pt x="3608" y="14114"/>
                    <a:pt x="3608" y="14097"/>
                    <a:pt x="3608" y="14097"/>
                  </a:cubicBezTo>
                  <a:cubicBezTo>
                    <a:pt x="3608" y="14080"/>
                    <a:pt x="3608" y="14063"/>
                    <a:pt x="3592" y="14063"/>
                  </a:cubicBezTo>
                  <a:cubicBezTo>
                    <a:pt x="3575" y="14030"/>
                    <a:pt x="3541" y="14030"/>
                    <a:pt x="3524" y="14013"/>
                  </a:cubicBezTo>
                  <a:cubicBezTo>
                    <a:pt x="3575" y="13895"/>
                    <a:pt x="3625" y="13794"/>
                    <a:pt x="3676" y="13677"/>
                  </a:cubicBezTo>
                  <a:cubicBezTo>
                    <a:pt x="3726" y="13559"/>
                    <a:pt x="3776" y="13442"/>
                    <a:pt x="3844" y="13324"/>
                  </a:cubicBezTo>
                  <a:cubicBezTo>
                    <a:pt x="3894" y="13190"/>
                    <a:pt x="3961" y="13072"/>
                    <a:pt x="4028" y="12938"/>
                  </a:cubicBezTo>
                  <a:cubicBezTo>
                    <a:pt x="4056" y="12993"/>
                    <a:pt x="4096" y="13026"/>
                    <a:pt x="4146" y="13026"/>
                  </a:cubicBezTo>
                  <a:cubicBezTo>
                    <a:pt x="4157" y="13026"/>
                    <a:pt x="4168" y="13024"/>
                    <a:pt x="4180" y="13022"/>
                  </a:cubicBezTo>
                  <a:cubicBezTo>
                    <a:pt x="4196" y="13022"/>
                    <a:pt x="4213" y="13005"/>
                    <a:pt x="4213" y="13005"/>
                  </a:cubicBezTo>
                  <a:cubicBezTo>
                    <a:pt x="4364" y="12904"/>
                    <a:pt x="4516" y="12820"/>
                    <a:pt x="4667" y="12786"/>
                  </a:cubicBezTo>
                  <a:cubicBezTo>
                    <a:pt x="4717" y="12770"/>
                    <a:pt x="4751" y="12770"/>
                    <a:pt x="4801" y="12753"/>
                  </a:cubicBezTo>
                  <a:cubicBezTo>
                    <a:pt x="4837" y="12765"/>
                    <a:pt x="4864" y="12777"/>
                    <a:pt x="4895" y="12777"/>
                  </a:cubicBezTo>
                  <a:cubicBezTo>
                    <a:pt x="4908" y="12777"/>
                    <a:pt x="4921" y="12774"/>
                    <a:pt x="4936" y="12770"/>
                  </a:cubicBezTo>
                  <a:cubicBezTo>
                    <a:pt x="4969" y="12770"/>
                    <a:pt x="4986" y="12753"/>
                    <a:pt x="5020" y="12753"/>
                  </a:cubicBezTo>
                  <a:cubicBezTo>
                    <a:pt x="5087" y="12753"/>
                    <a:pt x="5154" y="12753"/>
                    <a:pt x="5221" y="12770"/>
                  </a:cubicBezTo>
                  <a:lnTo>
                    <a:pt x="5289" y="12770"/>
                  </a:lnTo>
                  <a:cubicBezTo>
                    <a:pt x="5305" y="12753"/>
                    <a:pt x="5322" y="12736"/>
                    <a:pt x="5339" y="12719"/>
                  </a:cubicBezTo>
                  <a:cubicBezTo>
                    <a:pt x="5356" y="12702"/>
                    <a:pt x="5356" y="12686"/>
                    <a:pt x="5356" y="12652"/>
                  </a:cubicBezTo>
                  <a:cubicBezTo>
                    <a:pt x="5356" y="12635"/>
                    <a:pt x="5373" y="12618"/>
                    <a:pt x="5373" y="12585"/>
                  </a:cubicBezTo>
                  <a:cubicBezTo>
                    <a:pt x="5373" y="12551"/>
                    <a:pt x="5373" y="12518"/>
                    <a:pt x="5389" y="12484"/>
                  </a:cubicBezTo>
                  <a:cubicBezTo>
                    <a:pt x="5406" y="12484"/>
                    <a:pt x="5406" y="12467"/>
                    <a:pt x="5423" y="12467"/>
                  </a:cubicBezTo>
                  <a:cubicBezTo>
                    <a:pt x="5423" y="12467"/>
                    <a:pt x="5440" y="12467"/>
                    <a:pt x="5440" y="12450"/>
                  </a:cubicBezTo>
                  <a:cubicBezTo>
                    <a:pt x="5473" y="12434"/>
                    <a:pt x="5490" y="12417"/>
                    <a:pt x="5507" y="12383"/>
                  </a:cubicBezTo>
                  <a:cubicBezTo>
                    <a:pt x="5524" y="12366"/>
                    <a:pt x="5524" y="12350"/>
                    <a:pt x="5541" y="12333"/>
                  </a:cubicBezTo>
                  <a:cubicBezTo>
                    <a:pt x="5541" y="12316"/>
                    <a:pt x="5541" y="12299"/>
                    <a:pt x="5524" y="12282"/>
                  </a:cubicBezTo>
                  <a:cubicBezTo>
                    <a:pt x="5742" y="12013"/>
                    <a:pt x="5944" y="11728"/>
                    <a:pt x="6145" y="11442"/>
                  </a:cubicBezTo>
                  <a:cubicBezTo>
                    <a:pt x="6162" y="11392"/>
                    <a:pt x="6145" y="11325"/>
                    <a:pt x="6112" y="11308"/>
                  </a:cubicBezTo>
                  <a:cubicBezTo>
                    <a:pt x="6095" y="11291"/>
                    <a:pt x="6095" y="11291"/>
                    <a:pt x="6095" y="11291"/>
                  </a:cubicBezTo>
                  <a:cubicBezTo>
                    <a:pt x="5944" y="11207"/>
                    <a:pt x="5809" y="11123"/>
                    <a:pt x="5692" y="11022"/>
                  </a:cubicBezTo>
                  <a:cubicBezTo>
                    <a:pt x="5625" y="10972"/>
                    <a:pt x="5574" y="10921"/>
                    <a:pt x="5524" y="10871"/>
                  </a:cubicBezTo>
                  <a:cubicBezTo>
                    <a:pt x="5289" y="10636"/>
                    <a:pt x="5121" y="10384"/>
                    <a:pt x="4986" y="10098"/>
                  </a:cubicBezTo>
                  <a:cubicBezTo>
                    <a:pt x="4969" y="10048"/>
                    <a:pt x="4936" y="10014"/>
                    <a:pt x="4919" y="9964"/>
                  </a:cubicBezTo>
                  <a:cubicBezTo>
                    <a:pt x="4885" y="9880"/>
                    <a:pt x="4852" y="9779"/>
                    <a:pt x="4818" y="9695"/>
                  </a:cubicBezTo>
                  <a:cubicBezTo>
                    <a:pt x="4818" y="9628"/>
                    <a:pt x="4784" y="9560"/>
                    <a:pt x="4768" y="9493"/>
                  </a:cubicBezTo>
                  <a:cubicBezTo>
                    <a:pt x="4734" y="9359"/>
                    <a:pt x="4700" y="9208"/>
                    <a:pt x="4684" y="9056"/>
                  </a:cubicBezTo>
                  <a:cubicBezTo>
                    <a:pt x="4667" y="8972"/>
                    <a:pt x="4650" y="8888"/>
                    <a:pt x="4650" y="8804"/>
                  </a:cubicBezTo>
                  <a:cubicBezTo>
                    <a:pt x="4633" y="8636"/>
                    <a:pt x="4633" y="8451"/>
                    <a:pt x="4633" y="8283"/>
                  </a:cubicBezTo>
                  <a:cubicBezTo>
                    <a:pt x="4633" y="8183"/>
                    <a:pt x="4633" y="8082"/>
                    <a:pt x="4650" y="7981"/>
                  </a:cubicBezTo>
                  <a:cubicBezTo>
                    <a:pt x="4650" y="7847"/>
                    <a:pt x="4667" y="7695"/>
                    <a:pt x="4684" y="7544"/>
                  </a:cubicBezTo>
                  <a:cubicBezTo>
                    <a:pt x="4700" y="7494"/>
                    <a:pt x="4700" y="7427"/>
                    <a:pt x="4717" y="7376"/>
                  </a:cubicBezTo>
                  <a:cubicBezTo>
                    <a:pt x="4717" y="7309"/>
                    <a:pt x="4734" y="7259"/>
                    <a:pt x="4751" y="7208"/>
                  </a:cubicBezTo>
                  <a:cubicBezTo>
                    <a:pt x="4784" y="7023"/>
                    <a:pt x="4818" y="6855"/>
                    <a:pt x="4852" y="6687"/>
                  </a:cubicBezTo>
                  <a:cubicBezTo>
                    <a:pt x="4885" y="6553"/>
                    <a:pt x="4919" y="6435"/>
                    <a:pt x="4952" y="6301"/>
                  </a:cubicBezTo>
                  <a:cubicBezTo>
                    <a:pt x="5272" y="5125"/>
                    <a:pt x="5725" y="3965"/>
                    <a:pt x="5776" y="2739"/>
                  </a:cubicBezTo>
                  <a:cubicBezTo>
                    <a:pt x="5809" y="2151"/>
                    <a:pt x="5776" y="1546"/>
                    <a:pt x="5826" y="958"/>
                  </a:cubicBezTo>
                  <a:cubicBezTo>
                    <a:pt x="5860" y="639"/>
                    <a:pt x="5910" y="319"/>
                    <a:pt x="5994" y="17"/>
                  </a:cubicBezTo>
                  <a:cubicBezTo>
                    <a:pt x="5994" y="0"/>
                    <a:pt x="5977" y="0"/>
                    <a:pt x="5977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" name="Google Shape;2141;p35"/>
            <p:cNvSpPr/>
            <p:nvPr/>
          </p:nvSpPr>
          <p:spPr>
            <a:xfrm>
              <a:off x="6238641" y="3749637"/>
              <a:ext cx="111338" cy="227831"/>
            </a:xfrm>
            <a:custGeom>
              <a:avLst/>
              <a:gdLst/>
              <a:ahLst/>
              <a:cxnLst/>
              <a:rect l="l" t="t" r="r" b="b"/>
              <a:pathLst>
                <a:path w="1015" h="2077" extrusionOk="0">
                  <a:moveTo>
                    <a:pt x="981" y="0"/>
                  </a:moveTo>
                  <a:lnTo>
                    <a:pt x="981" y="0"/>
                  </a:lnTo>
                  <a:cubicBezTo>
                    <a:pt x="863" y="185"/>
                    <a:pt x="796" y="370"/>
                    <a:pt x="729" y="571"/>
                  </a:cubicBezTo>
                  <a:cubicBezTo>
                    <a:pt x="710" y="565"/>
                    <a:pt x="689" y="561"/>
                    <a:pt x="669" y="561"/>
                  </a:cubicBezTo>
                  <a:cubicBezTo>
                    <a:pt x="634" y="561"/>
                    <a:pt x="599" y="573"/>
                    <a:pt x="577" y="605"/>
                  </a:cubicBezTo>
                  <a:cubicBezTo>
                    <a:pt x="477" y="840"/>
                    <a:pt x="393" y="1059"/>
                    <a:pt x="309" y="1294"/>
                  </a:cubicBezTo>
                  <a:cubicBezTo>
                    <a:pt x="275" y="1395"/>
                    <a:pt x="241" y="1512"/>
                    <a:pt x="208" y="1630"/>
                  </a:cubicBezTo>
                  <a:cubicBezTo>
                    <a:pt x="191" y="1731"/>
                    <a:pt x="157" y="1815"/>
                    <a:pt x="73" y="1882"/>
                  </a:cubicBezTo>
                  <a:cubicBezTo>
                    <a:pt x="1" y="1954"/>
                    <a:pt x="53" y="2077"/>
                    <a:pt x="145" y="2077"/>
                  </a:cubicBezTo>
                  <a:cubicBezTo>
                    <a:pt x="159" y="2077"/>
                    <a:pt x="175" y="2074"/>
                    <a:pt x="191" y="2067"/>
                  </a:cubicBezTo>
                  <a:cubicBezTo>
                    <a:pt x="426" y="1983"/>
                    <a:pt x="712" y="1899"/>
                    <a:pt x="930" y="1764"/>
                  </a:cubicBezTo>
                  <a:cubicBezTo>
                    <a:pt x="1014" y="1714"/>
                    <a:pt x="981" y="1613"/>
                    <a:pt x="913" y="1579"/>
                  </a:cubicBezTo>
                  <a:cubicBezTo>
                    <a:pt x="645" y="1495"/>
                    <a:pt x="712" y="1042"/>
                    <a:pt x="745" y="840"/>
                  </a:cubicBezTo>
                  <a:cubicBezTo>
                    <a:pt x="796" y="555"/>
                    <a:pt x="913" y="286"/>
                    <a:pt x="981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" name="Google Shape;2142;p35"/>
            <p:cNvSpPr/>
            <p:nvPr/>
          </p:nvSpPr>
          <p:spPr>
            <a:xfrm>
              <a:off x="7175519" y="1208858"/>
              <a:ext cx="162235" cy="340924"/>
            </a:xfrm>
            <a:custGeom>
              <a:avLst/>
              <a:gdLst/>
              <a:ahLst/>
              <a:cxnLst/>
              <a:rect l="l" t="t" r="r" b="b"/>
              <a:pathLst>
                <a:path w="1479" h="3108" extrusionOk="0">
                  <a:moveTo>
                    <a:pt x="964" y="1"/>
                  </a:moveTo>
                  <a:cubicBezTo>
                    <a:pt x="842" y="1"/>
                    <a:pt x="717" y="58"/>
                    <a:pt x="622" y="195"/>
                  </a:cubicBezTo>
                  <a:cubicBezTo>
                    <a:pt x="353" y="598"/>
                    <a:pt x="185" y="1069"/>
                    <a:pt x="85" y="1556"/>
                  </a:cubicBezTo>
                  <a:cubicBezTo>
                    <a:pt x="1" y="2009"/>
                    <a:pt x="85" y="2463"/>
                    <a:pt x="85" y="2917"/>
                  </a:cubicBezTo>
                  <a:cubicBezTo>
                    <a:pt x="85" y="3038"/>
                    <a:pt x="189" y="3108"/>
                    <a:pt x="293" y="3108"/>
                  </a:cubicBezTo>
                  <a:cubicBezTo>
                    <a:pt x="375" y="3108"/>
                    <a:pt x="458" y="3064"/>
                    <a:pt x="488" y="2967"/>
                  </a:cubicBezTo>
                  <a:cubicBezTo>
                    <a:pt x="589" y="2598"/>
                    <a:pt x="656" y="2228"/>
                    <a:pt x="790" y="1858"/>
                  </a:cubicBezTo>
                  <a:cubicBezTo>
                    <a:pt x="958" y="1421"/>
                    <a:pt x="1143" y="1018"/>
                    <a:pt x="1328" y="615"/>
                  </a:cubicBezTo>
                  <a:cubicBezTo>
                    <a:pt x="1478" y="280"/>
                    <a:pt x="1231" y="1"/>
                    <a:pt x="964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" name="Google Shape;2143;p35"/>
            <p:cNvSpPr/>
            <p:nvPr/>
          </p:nvSpPr>
          <p:spPr>
            <a:xfrm>
              <a:off x="7310111" y="1283339"/>
              <a:ext cx="346519" cy="390725"/>
            </a:xfrm>
            <a:custGeom>
              <a:avLst/>
              <a:gdLst/>
              <a:ahLst/>
              <a:cxnLst/>
              <a:rect l="l" t="t" r="r" b="b"/>
              <a:pathLst>
                <a:path w="3159" h="3562" extrusionOk="0">
                  <a:moveTo>
                    <a:pt x="1159" y="0"/>
                  </a:moveTo>
                  <a:cubicBezTo>
                    <a:pt x="1026" y="0"/>
                    <a:pt x="896" y="66"/>
                    <a:pt x="823" y="222"/>
                  </a:cubicBezTo>
                  <a:cubicBezTo>
                    <a:pt x="454" y="961"/>
                    <a:pt x="0" y="1835"/>
                    <a:pt x="302" y="2658"/>
                  </a:cubicBezTo>
                  <a:cubicBezTo>
                    <a:pt x="484" y="3100"/>
                    <a:pt x="898" y="3562"/>
                    <a:pt x="1363" y="3562"/>
                  </a:cubicBezTo>
                  <a:cubicBezTo>
                    <a:pt x="1499" y="3562"/>
                    <a:pt x="1640" y="3522"/>
                    <a:pt x="1781" y="3431"/>
                  </a:cubicBezTo>
                  <a:cubicBezTo>
                    <a:pt x="2319" y="3061"/>
                    <a:pt x="3159" y="2171"/>
                    <a:pt x="3108" y="1465"/>
                  </a:cubicBezTo>
                  <a:cubicBezTo>
                    <a:pt x="3058" y="742"/>
                    <a:pt x="2302" y="188"/>
                    <a:pt x="1647" y="70"/>
                  </a:cubicBezTo>
                  <a:cubicBezTo>
                    <a:pt x="1605" y="62"/>
                    <a:pt x="1563" y="58"/>
                    <a:pt x="1521" y="58"/>
                  </a:cubicBezTo>
                  <a:cubicBezTo>
                    <a:pt x="1479" y="58"/>
                    <a:pt x="1437" y="62"/>
                    <a:pt x="1395" y="70"/>
                  </a:cubicBezTo>
                  <a:cubicBezTo>
                    <a:pt x="1324" y="25"/>
                    <a:pt x="1241" y="0"/>
                    <a:pt x="1159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" name="Google Shape;2144;p35"/>
            <p:cNvSpPr/>
            <p:nvPr/>
          </p:nvSpPr>
          <p:spPr>
            <a:xfrm>
              <a:off x="7341373" y="1119570"/>
              <a:ext cx="75688" cy="42561"/>
            </a:xfrm>
            <a:custGeom>
              <a:avLst/>
              <a:gdLst/>
              <a:ahLst/>
              <a:cxnLst/>
              <a:rect l="l" t="t" r="r" b="b"/>
              <a:pathLst>
                <a:path w="690" h="388" extrusionOk="0">
                  <a:moveTo>
                    <a:pt x="505" y="1"/>
                  </a:moveTo>
                  <a:cubicBezTo>
                    <a:pt x="454" y="1"/>
                    <a:pt x="421" y="18"/>
                    <a:pt x="370" y="18"/>
                  </a:cubicBezTo>
                  <a:cubicBezTo>
                    <a:pt x="337" y="18"/>
                    <a:pt x="303" y="10"/>
                    <a:pt x="270" y="10"/>
                  </a:cubicBezTo>
                  <a:cubicBezTo>
                    <a:pt x="253" y="10"/>
                    <a:pt x="236" y="12"/>
                    <a:pt x="219" y="18"/>
                  </a:cubicBezTo>
                  <a:cubicBezTo>
                    <a:pt x="118" y="18"/>
                    <a:pt x="1" y="102"/>
                    <a:pt x="51" y="219"/>
                  </a:cubicBezTo>
                  <a:cubicBezTo>
                    <a:pt x="101" y="387"/>
                    <a:pt x="320" y="387"/>
                    <a:pt x="488" y="387"/>
                  </a:cubicBezTo>
                  <a:cubicBezTo>
                    <a:pt x="555" y="387"/>
                    <a:pt x="606" y="354"/>
                    <a:pt x="656" y="286"/>
                  </a:cubicBezTo>
                  <a:cubicBezTo>
                    <a:pt x="673" y="253"/>
                    <a:pt x="690" y="202"/>
                    <a:pt x="690" y="152"/>
                  </a:cubicBezTo>
                  <a:cubicBezTo>
                    <a:pt x="656" y="85"/>
                    <a:pt x="589" y="18"/>
                    <a:pt x="505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" name="Google Shape;2145;p35"/>
            <p:cNvSpPr/>
            <p:nvPr/>
          </p:nvSpPr>
          <p:spPr>
            <a:xfrm>
              <a:off x="7631178" y="1191198"/>
              <a:ext cx="78979" cy="66912"/>
            </a:xfrm>
            <a:custGeom>
              <a:avLst/>
              <a:gdLst/>
              <a:ahLst/>
              <a:cxnLst/>
              <a:rect l="l" t="t" r="r" b="b"/>
              <a:pathLst>
                <a:path w="720" h="610" extrusionOk="0">
                  <a:moveTo>
                    <a:pt x="81" y="0"/>
                  </a:moveTo>
                  <a:cubicBezTo>
                    <a:pt x="37" y="0"/>
                    <a:pt x="0" y="57"/>
                    <a:pt x="30" y="87"/>
                  </a:cubicBezTo>
                  <a:cubicBezTo>
                    <a:pt x="131" y="188"/>
                    <a:pt x="232" y="289"/>
                    <a:pt x="333" y="406"/>
                  </a:cubicBezTo>
                  <a:cubicBezTo>
                    <a:pt x="411" y="501"/>
                    <a:pt x="475" y="610"/>
                    <a:pt x="607" y="610"/>
                  </a:cubicBezTo>
                  <a:cubicBezTo>
                    <a:pt x="616" y="610"/>
                    <a:pt x="625" y="609"/>
                    <a:pt x="635" y="608"/>
                  </a:cubicBezTo>
                  <a:cubicBezTo>
                    <a:pt x="669" y="608"/>
                    <a:pt x="685" y="591"/>
                    <a:pt x="702" y="541"/>
                  </a:cubicBezTo>
                  <a:cubicBezTo>
                    <a:pt x="719" y="389"/>
                    <a:pt x="601" y="322"/>
                    <a:pt x="484" y="238"/>
                  </a:cubicBezTo>
                  <a:cubicBezTo>
                    <a:pt x="349" y="154"/>
                    <a:pt x="232" y="87"/>
                    <a:pt x="97" y="3"/>
                  </a:cubicBezTo>
                  <a:cubicBezTo>
                    <a:pt x="92" y="1"/>
                    <a:pt x="86" y="0"/>
                    <a:pt x="81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" name="Google Shape;2146;p35"/>
            <p:cNvSpPr/>
            <p:nvPr/>
          </p:nvSpPr>
          <p:spPr>
            <a:xfrm>
              <a:off x="7046521" y="1826749"/>
              <a:ext cx="429227" cy="877869"/>
            </a:xfrm>
            <a:custGeom>
              <a:avLst/>
              <a:gdLst/>
              <a:ahLst/>
              <a:cxnLst/>
              <a:rect l="l" t="t" r="r" b="b"/>
              <a:pathLst>
                <a:path w="3913" h="8003" extrusionOk="0">
                  <a:moveTo>
                    <a:pt x="928" y="0"/>
                  </a:moveTo>
                  <a:cubicBezTo>
                    <a:pt x="742" y="0"/>
                    <a:pt x="562" y="151"/>
                    <a:pt x="622" y="392"/>
                  </a:cubicBezTo>
                  <a:cubicBezTo>
                    <a:pt x="824" y="1266"/>
                    <a:pt x="975" y="2056"/>
                    <a:pt x="689" y="2929"/>
                  </a:cubicBezTo>
                  <a:cubicBezTo>
                    <a:pt x="471" y="3618"/>
                    <a:pt x="185" y="4206"/>
                    <a:pt x="101" y="4929"/>
                  </a:cubicBezTo>
                  <a:cubicBezTo>
                    <a:pt x="0" y="5618"/>
                    <a:pt x="0" y="6306"/>
                    <a:pt x="34" y="6995"/>
                  </a:cubicBezTo>
                  <a:cubicBezTo>
                    <a:pt x="68" y="7365"/>
                    <a:pt x="51" y="7684"/>
                    <a:pt x="320" y="7936"/>
                  </a:cubicBezTo>
                  <a:cubicBezTo>
                    <a:pt x="364" y="7981"/>
                    <a:pt x="425" y="8002"/>
                    <a:pt x="485" y="8002"/>
                  </a:cubicBezTo>
                  <a:cubicBezTo>
                    <a:pt x="561" y="8002"/>
                    <a:pt x="635" y="7968"/>
                    <a:pt x="672" y="7903"/>
                  </a:cubicBezTo>
                  <a:cubicBezTo>
                    <a:pt x="1177" y="6978"/>
                    <a:pt x="1781" y="6155"/>
                    <a:pt x="2201" y="5181"/>
                  </a:cubicBezTo>
                  <a:cubicBezTo>
                    <a:pt x="2437" y="4626"/>
                    <a:pt x="2806" y="4072"/>
                    <a:pt x="3126" y="3517"/>
                  </a:cubicBezTo>
                  <a:cubicBezTo>
                    <a:pt x="3428" y="3047"/>
                    <a:pt x="3697" y="2543"/>
                    <a:pt x="3848" y="2005"/>
                  </a:cubicBezTo>
                  <a:cubicBezTo>
                    <a:pt x="3913" y="1794"/>
                    <a:pt x="3758" y="1567"/>
                    <a:pt x="3536" y="1567"/>
                  </a:cubicBezTo>
                  <a:cubicBezTo>
                    <a:pt x="3528" y="1567"/>
                    <a:pt x="3520" y="1568"/>
                    <a:pt x="3512" y="1568"/>
                  </a:cubicBezTo>
                  <a:cubicBezTo>
                    <a:pt x="3478" y="1568"/>
                    <a:pt x="3428" y="1551"/>
                    <a:pt x="3394" y="1551"/>
                  </a:cubicBezTo>
                  <a:cubicBezTo>
                    <a:pt x="3378" y="1551"/>
                    <a:pt x="3361" y="1551"/>
                    <a:pt x="3344" y="1535"/>
                  </a:cubicBezTo>
                  <a:cubicBezTo>
                    <a:pt x="3058" y="1434"/>
                    <a:pt x="2789" y="1434"/>
                    <a:pt x="2537" y="1400"/>
                  </a:cubicBezTo>
                  <a:cubicBezTo>
                    <a:pt x="1966" y="1199"/>
                    <a:pt x="1462" y="812"/>
                    <a:pt x="1244" y="224"/>
                  </a:cubicBezTo>
                  <a:cubicBezTo>
                    <a:pt x="1183" y="69"/>
                    <a:pt x="1054" y="0"/>
                    <a:pt x="928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" name="Google Shape;2147;p35"/>
            <p:cNvSpPr/>
            <p:nvPr/>
          </p:nvSpPr>
          <p:spPr>
            <a:xfrm>
              <a:off x="6327711" y="3216866"/>
              <a:ext cx="291343" cy="314159"/>
            </a:xfrm>
            <a:custGeom>
              <a:avLst/>
              <a:gdLst/>
              <a:ahLst/>
              <a:cxnLst/>
              <a:rect l="l" t="t" r="r" b="b"/>
              <a:pathLst>
                <a:path w="2656" h="2864" extrusionOk="0">
                  <a:moveTo>
                    <a:pt x="1802" y="1"/>
                  </a:moveTo>
                  <a:cubicBezTo>
                    <a:pt x="1660" y="1"/>
                    <a:pt x="1519" y="19"/>
                    <a:pt x="1378" y="52"/>
                  </a:cubicBezTo>
                  <a:cubicBezTo>
                    <a:pt x="975" y="153"/>
                    <a:pt x="605" y="405"/>
                    <a:pt x="370" y="757"/>
                  </a:cubicBezTo>
                  <a:cubicBezTo>
                    <a:pt x="202" y="1043"/>
                    <a:pt x="1" y="1581"/>
                    <a:pt x="185" y="1900"/>
                  </a:cubicBezTo>
                  <a:cubicBezTo>
                    <a:pt x="269" y="2055"/>
                    <a:pt x="395" y="2108"/>
                    <a:pt x="539" y="2108"/>
                  </a:cubicBezTo>
                  <a:cubicBezTo>
                    <a:pt x="598" y="2108"/>
                    <a:pt x="660" y="2099"/>
                    <a:pt x="723" y="2085"/>
                  </a:cubicBezTo>
                  <a:lnTo>
                    <a:pt x="723" y="2085"/>
                  </a:lnTo>
                  <a:cubicBezTo>
                    <a:pt x="706" y="2320"/>
                    <a:pt x="757" y="2555"/>
                    <a:pt x="925" y="2740"/>
                  </a:cubicBezTo>
                  <a:cubicBezTo>
                    <a:pt x="1021" y="2827"/>
                    <a:pt x="1123" y="2864"/>
                    <a:pt x="1230" y="2864"/>
                  </a:cubicBezTo>
                  <a:cubicBezTo>
                    <a:pt x="1310" y="2864"/>
                    <a:pt x="1393" y="2843"/>
                    <a:pt x="1479" y="2807"/>
                  </a:cubicBezTo>
                  <a:cubicBezTo>
                    <a:pt x="1630" y="2740"/>
                    <a:pt x="1731" y="2639"/>
                    <a:pt x="1882" y="2606"/>
                  </a:cubicBezTo>
                  <a:cubicBezTo>
                    <a:pt x="2067" y="2555"/>
                    <a:pt x="2235" y="2555"/>
                    <a:pt x="2420" y="2522"/>
                  </a:cubicBezTo>
                  <a:cubicBezTo>
                    <a:pt x="2655" y="2454"/>
                    <a:pt x="2655" y="2085"/>
                    <a:pt x="2420" y="2034"/>
                  </a:cubicBezTo>
                  <a:cubicBezTo>
                    <a:pt x="2319" y="2015"/>
                    <a:pt x="2216" y="2006"/>
                    <a:pt x="2113" y="2006"/>
                  </a:cubicBezTo>
                  <a:cubicBezTo>
                    <a:pt x="1942" y="2006"/>
                    <a:pt x="1771" y="2032"/>
                    <a:pt x="1614" y="2085"/>
                  </a:cubicBezTo>
                  <a:cubicBezTo>
                    <a:pt x="1546" y="2102"/>
                    <a:pt x="1429" y="2186"/>
                    <a:pt x="1362" y="2219"/>
                  </a:cubicBezTo>
                  <a:cubicBezTo>
                    <a:pt x="1345" y="2186"/>
                    <a:pt x="1345" y="2152"/>
                    <a:pt x="1328" y="2118"/>
                  </a:cubicBezTo>
                  <a:cubicBezTo>
                    <a:pt x="1328" y="1984"/>
                    <a:pt x="1378" y="1866"/>
                    <a:pt x="1462" y="1766"/>
                  </a:cubicBezTo>
                  <a:cubicBezTo>
                    <a:pt x="1626" y="1572"/>
                    <a:pt x="1526" y="1208"/>
                    <a:pt x="1269" y="1208"/>
                  </a:cubicBezTo>
                  <a:cubicBezTo>
                    <a:pt x="1235" y="1208"/>
                    <a:pt x="1199" y="1214"/>
                    <a:pt x="1160" y="1228"/>
                  </a:cubicBezTo>
                  <a:cubicBezTo>
                    <a:pt x="1026" y="1278"/>
                    <a:pt x="874" y="1345"/>
                    <a:pt x="740" y="1396"/>
                  </a:cubicBezTo>
                  <a:cubicBezTo>
                    <a:pt x="740" y="1261"/>
                    <a:pt x="824" y="1093"/>
                    <a:pt x="841" y="1026"/>
                  </a:cubicBezTo>
                  <a:cubicBezTo>
                    <a:pt x="942" y="841"/>
                    <a:pt x="1110" y="673"/>
                    <a:pt x="1294" y="573"/>
                  </a:cubicBezTo>
                  <a:cubicBezTo>
                    <a:pt x="1513" y="455"/>
                    <a:pt x="1765" y="421"/>
                    <a:pt x="2000" y="421"/>
                  </a:cubicBezTo>
                  <a:cubicBezTo>
                    <a:pt x="2218" y="405"/>
                    <a:pt x="2202" y="371"/>
                    <a:pt x="2420" y="321"/>
                  </a:cubicBezTo>
                  <a:cubicBezTo>
                    <a:pt x="2437" y="321"/>
                    <a:pt x="2454" y="304"/>
                    <a:pt x="2437" y="287"/>
                  </a:cubicBezTo>
                  <a:cubicBezTo>
                    <a:pt x="2269" y="119"/>
                    <a:pt x="2286" y="69"/>
                    <a:pt x="2034" y="18"/>
                  </a:cubicBezTo>
                  <a:cubicBezTo>
                    <a:pt x="1956" y="6"/>
                    <a:pt x="1879" y="1"/>
                    <a:pt x="1802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8" name="Google Shape;2148;p35"/>
            <p:cNvSpPr/>
            <p:nvPr/>
          </p:nvSpPr>
          <p:spPr>
            <a:xfrm>
              <a:off x="6371917" y="3690075"/>
              <a:ext cx="171559" cy="291892"/>
            </a:xfrm>
            <a:custGeom>
              <a:avLst/>
              <a:gdLst/>
              <a:ahLst/>
              <a:cxnLst/>
              <a:rect l="l" t="t" r="r" b="b"/>
              <a:pathLst>
                <a:path w="1564" h="2661" extrusionOk="0">
                  <a:moveTo>
                    <a:pt x="1069" y="1"/>
                  </a:moveTo>
                  <a:cubicBezTo>
                    <a:pt x="1060" y="1"/>
                    <a:pt x="1052" y="2"/>
                    <a:pt x="1043" y="5"/>
                  </a:cubicBezTo>
                  <a:cubicBezTo>
                    <a:pt x="85" y="325"/>
                    <a:pt x="1" y="1954"/>
                    <a:pt x="589" y="2626"/>
                  </a:cubicBezTo>
                  <a:cubicBezTo>
                    <a:pt x="623" y="2660"/>
                    <a:pt x="673" y="2660"/>
                    <a:pt x="723" y="2660"/>
                  </a:cubicBezTo>
                  <a:cubicBezTo>
                    <a:pt x="891" y="2610"/>
                    <a:pt x="959" y="2442"/>
                    <a:pt x="1026" y="2290"/>
                  </a:cubicBezTo>
                  <a:cubicBezTo>
                    <a:pt x="1143" y="2038"/>
                    <a:pt x="1211" y="1854"/>
                    <a:pt x="1379" y="1652"/>
                  </a:cubicBezTo>
                  <a:cubicBezTo>
                    <a:pt x="1496" y="1518"/>
                    <a:pt x="1513" y="1534"/>
                    <a:pt x="1547" y="1383"/>
                  </a:cubicBezTo>
                  <a:cubicBezTo>
                    <a:pt x="1563" y="1350"/>
                    <a:pt x="1547" y="1316"/>
                    <a:pt x="1513" y="1316"/>
                  </a:cubicBezTo>
                  <a:cubicBezTo>
                    <a:pt x="1467" y="1303"/>
                    <a:pt x="1425" y="1297"/>
                    <a:pt x="1386" y="1297"/>
                  </a:cubicBezTo>
                  <a:cubicBezTo>
                    <a:pt x="1025" y="1297"/>
                    <a:pt x="941" y="1814"/>
                    <a:pt x="774" y="2072"/>
                  </a:cubicBezTo>
                  <a:cubicBezTo>
                    <a:pt x="785" y="2162"/>
                    <a:pt x="774" y="2206"/>
                    <a:pt x="745" y="2206"/>
                  </a:cubicBezTo>
                  <a:cubicBezTo>
                    <a:pt x="731" y="2206"/>
                    <a:pt x="712" y="2195"/>
                    <a:pt x="690" y="2173"/>
                  </a:cubicBezTo>
                  <a:cubicBezTo>
                    <a:pt x="572" y="2122"/>
                    <a:pt x="539" y="2022"/>
                    <a:pt x="606" y="1870"/>
                  </a:cubicBezTo>
                  <a:cubicBezTo>
                    <a:pt x="589" y="1702"/>
                    <a:pt x="623" y="1551"/>
                    <a:pt x="623" y="1400"/>
                  </a:cubicBezTo>
                  <a:cubicBezTo>
                    <a:pt x="656" y="980"/>
                    <a:pt x="673" y="409"/>
                    <a:pt x="1110" y="190"/>
                  </a:cubicBezTo>
                  <a:cubicBezTo>
                    <a:pt x="1202" y="144"/>
                    <a:pt x="1154" y="1"/>
                    <a:pt x="1069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9" name="Google Shape;2149;p35"/>
            <p:cNvSpPr/>
            <p:nvPr/>
          </p:nvSpPr>
          <p:spPr>
            <a:xfrm>
              <a:off x="6769111" y="3549779"/>
              <a:ext cx="131960" cy="290795"/>
            </a:xfrm>
            <a:custGeom>
              <a:avLst/>
              <a:gdLst/>
              <a:ahLst/>
              <a:cxnLst/>
              <a:rect l="l" t="t" r="r" b="b"/>
              <a:pathLst>
                <a:path w="1203" h="2651" extrusionOk="0">
                  <a:moveTo>
                    <a:pt x="447" y="1"/>
                  </a:moveTo>
                  <a:cubicBezTo>
                    <a:pt x="430" y="1"/>
                    <a:pt x="412" y="16"/>
                    <a:pt x="412" y="41"/>
                  </a:cubicBezTo>
                  <a:cubicBezTo>
                    <a:pt x="362" y="612"/>
                    <a:pt x="715" y="1200"/>
                    <a:pt x="480" y="1755"/>
                  </a:cubicBezTo>
                  <a:cubicBezTo>
                    <a:pt x="362" y="1822"/>
                    <a:pt x="295" y="1889"/>
                    <a:pt x="211" y="2024"/>
                  </a:cubicBezTo>
                  <a:cubicBezTo>
                    <a:pt x="1" y="2362"/>
                    <a:pt x="284" y="2651"/>
                    <a:pt x="589" y="2651"/>
                  </a:cubicBezTo>
                  <a:cubicBezTo>
                    <a:pt x="724" y="2651"/>
                    <a:pt x="864" y="2594"/>
                    <a:pt x="967" y="2461"/>
                  </a:cubicBezTo>
                  <a:cubicBezTo>
                    <a:pt x="1202" y="2124"/>
                    <a:pt x="1068" y="1604"/>
                    <a:pt x="984" y="1234"/>
                  </a:cubicBezTo>
                  <a:cubicBezTo>
                    <a:pt x="883" y="831"/>
                    <a:pt x="748" y="327"/>
                    <a:pt x="463" y="7"/>
                  </a:cubicBezTo>
                  <a:cubicBezTo>
                    <a:pt x="458" y="3"/>
                    <a:pt x="453" y="1"/>
                    <a:pt x="44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0" name="Google Shape;2150;p35"/>
            <p:cNvSpPr/>
            <p:nvPr/>
          </p:nvSpPr>
          <p:spPr>
            <a:xfrm>
              <a:off x="7055735" y="3694133"/>
              <a:ext cx="175179" cy="317999"/>
            </a:xfrm>
            <a:custGeom>
              <a:avLst/>
              <a:gdLst/>
              <a:ahLst/>
              <a:cxnLst/>
              <a:rect l="l" t="t" r="r" b="b"/>
              <a:pathLst>
                <a:path w="1597" h="2899" extrusionOk="0">
                  <a:moveTo>
                    <a:pt x="38" y="0"/>
                  </a:moveTo>
                  <a:cubicBezTo>
                    <a:pt x="20" y="0"/>
                    <a:pt x="0" y="15"/>
                    <a:pt x="0" y="36"/>
                  </a:cubicBezTo>
                  <a:cubicBezTo>
                    <a:pt x="68" y="573"/>
                    <a:pt x="252" y="1010"/>
                    <a:pt x="555" y="1464"/>
                  </a:cubicBezTo>
                  <a:cubicBezTo>
                    <a:pt x="790" y="1817"/>
                    <a:pt x="891" y="2102"/>
                    <a:pt x="941" y="2522"/>
                  </a:cubicBezTo>
                  <a:cubicBezTo>
                    <a:pt x="975" y="2724"/>
                    <a:pt x="975" y="2758"/>
                    <a:pt x="1143" y="2892"/>
                  </a:cubicBezTo>
                  <a:cubicBezTo>
                    <a:pt x="1153" y="2897"/>
                    <a:pt x="1164" y="2899"/>
                    <a:pt x="1175" y="2899"/>
                  </a:cubicBezTo>
                  <a:cubicBezTo>
                    <a:pt x="1203" y="2899"/>
                    <a:pt x="1232" y="2887"/>
                    <a:pt x="1244" y="2875"/>
                  </a:cubicBezTo>
                  <a:cubicBezTo>
                    <a:pt x="1597" y="2589"/>
                    <a:pt x="1361" y="2001"/>
                    <a:pt x="1160" y="1682"/>
                  </a:cubicBezTo>
                  <a:cubicBezTo>
                    <a:pt x="807" y="1111"/>
                    <a:pt x="370" y="624"/>
                    <a:pt x="68" y="19"/>
                  </a:cubicBezTo>
                  <a:cubicBezTo>
                    <a:pt x="61" y="6"/>
                    <a:pt x="50" y="0"/>
                    <a:pt x="38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1" name="Google Shape;2151;p35"/>
            <p:cNvSpPr/>
            <p:nvPr/>
          </p:nvSpPr>
          <p:spPr>
            <a:xfrm>
              <a:off x="6974673" y="3266337"/>
              <a:ext cx="267321" cy="180664"/>
            </a:xfrm>
            <a:custGeom>
              <a:avLst/>
              <a:gdLst/>
              <a:ahLst/>
              <a:cxnLst/>
              <a:rect l="l" t="t" r="r" b="b"/>
              <a:pathLst>
                <a:path w="2437" h="1647" extrusionOk="0">
                  <a:moveTo>
                    <a:pt x="1040" y="0"/>
                  </a:moveTo>
                  <a:cubicBezTo>
                    <a:pt x="652" y="0"/>
                    <a:pt x="343" y="171"/>
                    <a:pt x="34" y="424"/>
                  </a:cubicBezTo>
                  <a:cubicBezTo>
                    <a:pt x="0" y="458"/>
                    <a:pt x="34" y="525"/>
                    <a:pt x="84" y="525"/>
                  </a:cubicBezTo>
                  <a:cubicBezTo>
                    <a:pt x="336" y="542"/>
                    <a:pt x="605" y="575"/>
                    <a:pt x="840" y="659"/>
                  </a:cubicBezTo>
                  <a:cubicBezTo>
                    <a:pt x="958" y="693"/>
                    <a:pt x="1059" y="726"/>
                    <a:pt x="1143" y="810"/>
                  </a:cubicBezTo>
                  <a:cubicBezTo>
                    <a:pt x="1172" y="854"/>
                    <a:pt x="1238" y="972"/>
                    <a:pt x="1266" y="972"/>
                  </a:cubicBezTo>
                  <a:cubicBezTo>
                    <a:pt x="1271" y="972"/>
                    <a:pt x="1275" y="969"/>
                    <a:pt x="1277" y="962"/>
                  </a:cubicBezTo>
                  <a:lnTo>
                    <a:pt x="1277" y="962"/>
                  </a:lnTo>
                  <a:cubicBezTo>
                    <a:pt x="1210" y="1230"/>
                    <a:pt x="1344" y="1600"/>
                    <a:pt x="1663" y="1634"/>
                  </a:cubicBezTo>
                  <a:cubicBezTo>
                    <a:pt x="1714" y="1642"/>
                    <a:pt x="1760" y="1646"/>
                    <a:pt x="1806" y="1646"/>
                  </a:cubicBezTo>
                  <a:cubicBezTo>
                    <a:pt x="1853" y="1646"/>
                    <a:pt x="1899" y="1642"/>
                    <a:pt x="1949" y="1634"/>
                  </a:cubicBezTo>
                  <a:cubicBezTo>
                    <a:pt x="2319" y="1583"/>
                    <a:pt x="2436" y="1113"/>
                    <a:pt x="2285" y="827"/>
                  </a:cubicBezTo>
                  <a:cubicBezTo>
                    <a:pt x="2067" y="424"/>
                    <a:pt x="1747" y="88"/>
                    <a:pt x="1277" y="21"/>
                  </a:cubicBezTo>
                  <a:cubicBezTo>
                    <a:pt x="1194" y="7"/>
                    <a:pt x="1116" y="0"/>
                    <a:pt x="1040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2" name="Google Shape;2152;p35"/>
            <p:cNvSpPr/>
            <p:nvPr/>
          </p:nvSpPr>
          <p:spPr>
            <a:xfrm>
              <a:off x="6891746" y="3108382"/>
              <a:ext cx="105085" cy="59453"/>
            </a:xfrm>
            <a:custGeom>
              <a:avLst/>
              <a:gdLst/>
              <a:ahLst/>
              <a:cxnLst/>
              <a:rect l="l" t="t" r="r" b="b"/>
              <a:pathLst>
                <a:path w="958" h="542" extrusionOk="0">
                  <a:moveTo>
                    <a:pt x="620" y="0"/>
                  </a:moveTo>
                  <a:cubicBezTo>
                    <a:pt x="515" y="0"/>
                    <a:pt x="412" y="64"/>
                    <a:pt x="319" y="117"/>
                  </a:cubicBezTo>
                  <a:cubicBezTo>
                    <a:pt x="218" y="167"/>
                    <a:pt x="101" y="217"/>
                    <a:pt x="50" y="318"/>
                  </a:cubicBezTo>
                  <a:cubicBezTo>
                    <a:pt x="0" y="402"/>
                    <a:pt x="50" y="520"/>
                    <a:pt x="134" y="537"/>
                  </a:cubicBezTo>
                  <a:cubicBezTo>
                    <a:pt x="158" y="540"/>
                    <a:pt x="180" y="541"/>
                    <a:pt x="201" y="541"/>
                  </a:cubicBezTo>
                  <a:cubicBezTo>
                    <a:pt x="287" y="541"/>
                    <a:pt x="360" y="520"/>
                    <a:pt x="454" y="520"/>
                  </a:cubicBezTo>
                  <a:cubicBezTo>
                    <a:pt x="588" y="503"/>
                    <a:pt x="706" y="503"/>
                    <a:pt x="807" y="402"/>
                  </a:cubicBezTo>
                  <a:cubicBezTo>
                    <a:pt x="958" y="285"/>
                    <a:pt x="857" y="66"/>
                    <a:pt x="706" y="16"/>
                  </a:cubicBezTo>
                  <a:cubicBezTo>
                    <a:pt x="677" y="5"/>
                    <a:pt x="648" y="0"/>
                    <a:pt x="620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53" name="Google Shape;2153;p35"/>
          <p:cNvGrpSpPr/>
          <p:nvPr/>
        </p:nvGrpSpPr>
        <p:grpSpPr>
          <a:xfrm flipH="1">
            <a:off x="5569031" y="1212432"/>
            <a:ext cx="221383" cy="220134"/>
            <a:chOff x="6465923" y="957446"/>
            <a:chExt cx="278400" cy="276864"/>
          </a:xfrm>
        </p:grpSpPr>
        <p:sp>
          <p:nvSpPr>
            <p:cNvPr id="2154" name="Google Shape;2154;p35"/>
            <p:cNvSpPr/>
            <p:nvPr/>
          </p:nvSpPr>
          <p:spPr>
            <a:xfrm>
              <a:off x="6465923" y="957446"/>
              <a:ext cx="278400" cy="276864"/>
            </a:xfrm>
            <a:custGeom>
              <a:avLst/>
              <a:gdLst/>
              <a:ahLst/>
              <a:cxnLst/>
              <a:rect l="l" t="t" r="r" b="b"/>
              <a:pathLst>
                <a:path w="2538" h="2524" extrusionOk="0">
                  <a:moveTo>
                    <a:pt x="2252" y="202"/>
                  </a:moveTo>
                  <a:lnTo>
                    <a:pt x="2252" y="202"/>
                  </a:lnTo>
                  <a:cubicBezTo>
                    <a:pt x="2219" y="403"/>
                    <a:pt x="2235" y="555"/>
                    <a:pt x="2185" y="689"/>
                  </a:cubicBezTo>
                  <a:cubicBezTo>
                    <a:pt x="2118" y="823"/>
                    <a:pt x="2051" y="975"/>
                    <a:pt x="1983" y="1109"/>
                  </a:cubicBezTo>
                  <a:cubicBezTo>
                    <a:pt x="1950" y="1176"/>
                    <a:pt x="1916" y="1227"/>
                    <a:pt x="1866" y="1294"/>
                  </a:cubicBezTo>
                  <a:cubicBezTo>
                    <a:pt x="1866" y="1311"/>
                    <a:pt x="1849" y="1328"/>
                    <a:pt x="1849" y="1328"/>
                  </a:cubicBezTo>
                  <a:cubicBezTo>
                    <a:pt x="1815" y="1378"/>
                    <a:pt x="1799" y="1412"/>
                    <a:pt x="1765" y="1445"/>
                  </a:cubicBezTo>
                  <a:cubicBezTo>
                    <a:pt x="1765" y="1445"/>
                    <a:pt x="1765" y="1462"/>
                    <a:pt x="1765" y="1462"/>
                  </a:cubicBezTo>
                  <a:cubicBezTo>
                    <a:pt x="1748" y="1496"/>
                    <a:pt x="1715" y="1512"/>
                    <a:pt x="1698" y="1546"/>
                  </a:cubicBezTo>
                  <a:cubicBezTo>
                    <a:pt x="1698" y="1546"/>
                    <a:pt x="1698" y="1546"/>
                    <a:pt x="1681" y="1563"/>
                  </a:cubicBezTo>
                  <a:cubicBezTo>
                    <a:pt x="1647" y="1596"/>
                    <a:pt x="1614" y="1647"/>
                    <a:pt x="1580" y="1680"/>
                  </a:cubicBezTo>
                  <a:cubicBezTo>
                    <a:pt x="1547" y="1731"/>
                    <a:pt x="1513" y="1764"/>
                    <a:pt x="1463" y="1815"/>
                  </a:cubicBezTo>
                  <a:cubicBezTo>
                    <a:pt x="1446" y="1832"/>
                    <a:pt x="1429" y="1848"/>
                    <a:pt x="1412" y="1865"/>
                  </a:cubicBezTo>
                  <a:cubicBezTo>
                    <a:pt x="1379" y="1899"/>
                    <a:pt x="1345" y="1932"/>
                    <a:pt x="1311" y="1966"/>
                  </a:cubicBezTo>
                  <a:cubicBezTo>
                    <a:pt x="1311" y="1966"/>
                    <a:pt x="1295" y="1983"/>
                    <a:pt x="1278" y="1983"/>
                  </a:cubicBezTo>
                  <a:cubicBezTo>
                    <a:pt x="1261" y="2000"/>
                    <a:pt x="1244" y="2016"/>
                    <a:pt x="1227" y="2050"/>
                  </a:cubicBezTo>
                  <a:lnTo>
                    <a:pt x="1211" y="2050"/>
                  </a:lnTo>
                  <a:cubicBezTo>
                    <a:pt x="1177" y="2084"/>
                    <a:pt x="1143" y="2100"/>
                    <a:pt x="1110" y="2134"/>
                  </a:cubicBezTo>
                  <a:cubicBezTo>
                    <a:pt x="1093" y="2151"/>
                    <a:pt x="1093" y="2151"/>
                    <a:pt x="1076" y="2168"/>
                  </a:cubicBezTo>
                  <a:cubicBezTo>
                    <a:pt x="1015" y="2206"/>
                    <a:pt x="964" y="2227"/>
                    <a:pt x="917" y="2227"/>
                  </a:cubicBezTo>
                  <a:cubicBezTo>
                    <a:pt x="861" y="2227"/>
                    <a:pt x="811" y="2198"/>
                    <a:pt x="757" y="2134"/>
                  </a:cubicBezTo>
                  <a:cubicBezTo>
                    <a:pt x="370" y="1680"/>
                    <a:pt x="286" y="1143"/>
                    <a:pt x="286" y="571"/>
                  </a:cubicBezTo>
                  <a:cubicBezTo>
                    <a:pt x="286" y="487"/>
                    <a:pt x="337" y="403"/>
                    <a:pt x="370" y="319"/>
                  </a:cubicBezTo>
                  <a:cubicBezTo>
                    <a:pt x="404" y="319"/>
                    <a:pt x="421" y="303"/>
                    <a:pt x="454" y="303"/>
                  </a:cubicBezTo>
                  <a:cubicBezTo>
                    <a:pt x="454" y="319"/>
                    <a:pt x="454" y="336"/>
                    <a:pt x="471" y="336"/>
                  </a:cubicBezTo>
                  <a:cubicBezTo>
                    <a:pt x="538" y="504"/>
                    <a:pt x="622" y="672"/>
                    <a:pt x="706" y="840"/>
                  </a:cubicBezTo>
                  <a:cubicBezTo>
                    <a:pt x="790" y="992"/>
                    <a:pt x="891" y="1143"/>
                    <a:pt x="992" y="1294"/>
                  </a:cubicBezTo>
                  <a:cubicBezTo>
                    <a:pt x="1110" y="1176"/>
                    <a:pt x="1244" y="1059"/>
                    <a:pt x="1345" y="924"/>
                  </a:cubicBezTo>
                  <a:cubicBezTo>
                    <a:pt x="1580" y="639"/>
                    <a:pt x="1815" y="370"/>
                    <a:pt x="2252" y="202"/>
                  </a:cubicBezTo>
                  <a:close/>
                  <a:moveTo>
                    <a:pt x="2166" y="0"/>
                  </a:moveTo>
                  <a:cubicBezTo>
                    <a:pt x="2037" y="0"/>
                    <a:pt x="1918" y="88"/>
                    <a:pt x="1815" y="168"/>
                  </a:cubicBezTo>
                  <a:cubicBezTo>
                    <a:pt x="1530" y="387"/>
                    <a:pt x="1278" y="622"/>
                    <a:pt x="1009" y="874"/>
                  </a:cubicBezTo>
                  <a:cubicBezTo>
                    <a:pt x="925" y="689"/>
                    <a:pt x="841" y="471"/>
                    <a:pt x="723" y="286"/>
                  </a:cubicBezTo>
                  <a:cubicBezTo>
                    <a:pt x="673" y="219"/>
                    <a:pt x="606" y="151"/>
                    <a:pt x="538" y="118"/>
                  </a:cubicBezTo>
                  <a:cubicBezTo>
                    <a:pt x="488" y="67"/>
                    <a:pt x="421" y="51"/>
                    <a:pt x="387" y="51"/>
                  </a:cubicBezTo>
                  <a:cubicBezTo>
                    <a:pt x="270" y="67"/>
                    <a:pt x="135" y="219"/>
                    <a:pt x="85" y="353"/>
                  </a:cubicBezTo>
                  <a:cubicBezTo>
                    <a:pt x="34" y="521"/>
                    <a:pt x="1" y="723"/>
                    <a:pt x="34" y="891"/>
                  </a:cubicBezTo>
                  <a:lnTo>
                    <a:pt x="34" y="908"/>
                  </a:lnTo>
                  <a:cubicBezTo>
                    <a:pt x="118" y="1445"/>
                    <a:pt x="219" y="1949"/>
                    <a:pt x="639" y="2369"/>
                  </a:cubicBezTo>
                  <a:cubicBezTo>
                    <a:pt x="748" y="2478"/>
                    <a:pt x="828" y="2523"/>
                    <a:pt x="902" y="2523"/>
                  </a:cubicBezTo>
                  <a:cubicBezTo>
                    <a:pt x="964" y="2523"/>
                    <a:pt x="1023" y="2491"/>
                    <a:pt x="1093" y="2436"/>
                  </a:cubicBezTo>
                  <a:cubicBezTo>
                    <a:pt x="1311" y="2268"/>
                    <a:pt x="1530" y="2100"/>
                    <a:pt x="1715" y="1899"/>
                  </a:cubicBezTo>
                  <a:cubicBezTo>
                    <a:pt x="1731" y="1865"/>
                    <a:pt x="1765" y="1832"/>
                    <a:pt x="1782" y="1815"/>
                  </a:cubicBezTo>
                  <a:cubicBezTo>
                    <a:pt x="2084" y="1462"/>
                    <a:pt x="2336" y="1092"/>
                    <a:pt x="2437" y="639"/>
                  </a:cubicBezTo>
                  <a:cubicBezTo>
                    <a:pt x="2504" y="437"/>
                    <a:pt x="2538" y="219"/>
                    <a:pt x="2353" y="67"/>
                  </a:cubicBezTo>
                  <a:cubicBezTo>
                    <a:pt x="2289" y="19"/>
                    <a:pt x="2226" y="0"/>
                    <a:pt x="21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5" name="Google Shape;2155;p35"/>
            <p:cNvSpPr/>
            <p:nvPr/>
          </p:nvSpPr>
          <p:spPr>
            <a:xfrm>
              <a:off x="6497294" y="979494"/>
              <a:ext cx="215765" cy="222237"/>
            </a:xfrm>
            <a:custGeom>
              <a:avLst/>
              <a:gdLst/>
              <a:ahLst/>
              <a:cxnLst/>
              <a:rect l="l" t="t" r="r" b="b"/>
              <a:pathLst>
                <a:path w="1967" h="2026" extrusionOk="0">
                  <a:moveTo>
                    <a:pt x="1966" y="1"/>
                  </a:moveTo>
                  <a:lnTo>
                    <a:pt x="1966" y="1"/>
                  </a:lnTo>
                  <a:cubicBezTo>
                    <a:pt x="1529" y="169"/>
                    <a:pt x="1294" y="438"/>
                    <a:pt x="1059" y="723"/>
                  </a:cubicBezTo>
                  <a:cubicBezTo>
                    <a:pt x="958" y="858"/>
                    <a:pt x="824" y="975"/>
                    <a:pt x="706" y="1093"/>
                  </a:cubicBezTo>
                  <a:cubicBezTo>
                    <a:pt x="605" y="942"/>
                    <a:pt x="504" y="791"/>
                    <a:pt x="420" y="639"/>
                  </a:cubicBezTo>
                  <a:cubicBezTo>
                    <a:pt x="320" y="454"/>
                    <a:pt x="252" y="286"/>
                    <a:pt x="168" y="102"/>
                  </a:cubicBezTo>
                  <a:cubicBezTo>
                    <a:pt x="135" y="102"/>
                    <a:pt x="118" y="118"/>
                    <a:pt x="84" y="118"/>
                  </a:cubicBezTo>
                  <a:cubicBezTo>
                    <a:pt x="51" y="202"/>
                    <a:pt x="0" y="286"/>
                    <a:pt x="0" y="370"/>
                  </a:cubicBezTo>
                  <a:cubicBezTo>
                    <a:pt x="0" y="942"/>
                    <a:pt x="84" y="1479"/>
                    <a:pt x="471" y="1933"/>
                  </a:cubicBezTo>
                  <a:cubicBezTo>
                    <a:pt x="525" y="1997"/>
                    <a:pt x="575" y="2026"/>
                    <a:pt x="631" y="2026"/>
                  </a:cubicBezTo>
                  <a:cubicBezTo>
                    <a:pt x="678" y="2026"/>
                    <a:pt x="729" y="2005"/>
                    <a:pt x="790" y="1967"/>
                  </a:cubicBezTo>
                  <a:cubicBezTo>
                    <a:pt x="1294" y="1563"/>
                    <a:pt x="1664" y="1076"/>
                    <a:pt x="1899" y="488"/>
                  </a:cubicBezTo>
                  <a:cubicBezTo>
                    <a:pt x="1949" y="354"/>
                    <a:pt x="1933" y="202"/>
                    <a:pt x="196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6" name="Google Shape;2156;p35"/>
            <p:cNvSpPr/>
            <p:nvPr/>
          </p:nvSpPr>
          <p:spPr>
            <a:xfrm>
              <a:off x="6469652" y="962931"/>
              <a:ext cx="191742" cy="271379"/>
            </a:xfrm>
            <a:custGeom>
              <a:avLst/>
              <a:gdLst/>
              <a:ahLst/>
              <a:cxnLst/>
              <a:rect l="l" t="t" r="r" b="b"/>
              <a:pathLst>
                <a:path w="1748" h="2474" extrusionOk="0">
                  <a:moveTo>
                    <a:pt x="353" y="1"/>
                  </a:moveTo>
                  <a:cubicBezTo>
                    <a:pt x="118" y="202"/>
                    <a:pt x="34" y="572"/>
                    <a:pt x="0" y="841"/>
                  </a:cubicBezTo>
                  <a:lnTo>
                    <a:pt x="0" y="858"/>
                  </a:lnTo>
                  <a:cubicBezTo>
                    <a:pt x="84" y="1395"/>
                    <a:pt x="185" y="1899"/>
                    <a:pt x="605" y="2319"/>
                  </a:cubicBezTo>
                  <a:cubicBezTo>
                    <a:pt x="714" y="2428"/>
                    <a:pt x="794" y="2473"/>
                    <a:pt x="868" y="2473"/>
                  </a:cubicBezTo>
                  <a:cubicBezTo>
                    <a:pt x="930" y="2473"/>
                    <a:pt x="989" y="2441"/>
                    <a:pt x="1059" y="2386"/>
                  </a:cubicBezTo>
                  <a:cubicBezTo>
                    <a:pt x="1277" y="2218"/>
                    <a:pt x="1496" y="2050"/>
                    <a:pt x="1681" y="1849"/>
                  </a:cubicBezTo>
                  <a:cubicBezTo>
                    <a:pt x="1714" y="1815"/>
                    <a:pt x="1731" y="1782"/>
                    <a:pt x="1748" y="1765"/>
                  </a:cubicBezTo>
                  <a:lnTo>
                    <a:pt x="1748" y="1765"/>
                  </a:lnTo>
                  <a:cubicBezTo>
                    <a:pt x="1664" y="1798"/>
                    <a:pt x="1597" y="1832"/>
                    <a:pt x="1513" y="1882"/>
                  </a:cubicBezTo>
                  <a:cubicBezTo>
                    <a:pt x="1429" y="1916"/>
                    <a:pt x="1361" y="1966"/>
                    <a:pt x="1277" y="2017"/>
                  </a:cubicBezTo>
                  <a:cubicBezTo>
                    <a:pt x="1244" y="2050"/>
                    <a:pt x="1210" y="2067"/>
                    <a:pt x="1160" y="2101"/>
                  </a:cubicBezTo>
                  <a:cubicBezTo>
                    <a:pt x="1160" y="2101"/>
                    <a:pt x="1143" y="2101"/>
                    <a:pt x="1126" y="2118"/>
                  </a:cubicBezTo>
                  <a:cubicBezTo>
                    <a:pt x="1126" y="2101"/>
                    <a:pt x="1092" y="2101"/>
                    <a:pt x="1076" y="2084"/>
                  </a:cubicBezTo>
                  <a:cubicBezTo>
                    <a:pt x="992" y="2034"/>
                    <a:pt x="857" y="1950"/>
                    <a:pt x="840" y="1950"/>
                  </a:cubicBezTo>
                  <a:cubicBezTo>
                    <a:pt x="740" y="1866"/>
                    <a:pt x="639" y="1765"/>
                    <a:pt x="572" y="1647"/>
                  </a:cubicBezTo>
                  <a:cubicBezTo>
                    <a:pt x="404" y="1412"/>
                    <a:pt x="303" y="1126"/>
                    <a:pt x="320" y="841"/>
                  </a:cubicBezTo>
                  <a:cubicBezTo>
                    <a:pt x="320" y="689"/>
                    <a:pt x="353" y="538"/>
                    <a:pt x="404" y="387"/>
                  </a:cubicBezTo>
                  <a:cubicBezTo>
                    <a:pt x="404" y="353"/>
                    <a:pt x="420" y="320"/>
                    <a:pt x="437" y="286"/>
                  </a:cubicBezTo>
                  <a:cubicBezTo>
                    <a:pt x="454" y="219"/>
                    <a:pt x="488" y="135"/>
                    <a:pt x="504" y="68"/>
                  </a:cubicBezTo>
                  <a:cubicBezTo>
                    <a:pt x="454" y="17"/>
                    <a:pt x="387" y="1"/>
                    <a:pt x="353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7" name="Google Shape;2157;p35"/>
            <p:cNvSpPr/>
            <p:nvPr/>
          </p:nvSpPr>
          <p:spPr>
            <a:xfrm>
              <a:off x="6523072" y="1038069"/>
              <a:ext cx="153131" cy="113861"/>
            </a:xfrm>
            <a:custGeom>
              <a:avLst/>
              <a:gdLst/>
              <a:ahLst/>
              <a:cxnLst/>
              <a:rect l="l" t="t" r="r" b="b"/>
              <a:pathLst>
                <a:path w="1396" h="1038" extrusionOk="0">
                  <a:moveTo>
                    <a:pt x="1217" y="0"/>
                  </a:moveTo>
                  <a:cubicBezTo>
                    <a:pt x="1160" y="0"/>
                    <a:pt x="1101" y="21"/>
                    <a:pt x="1059" y="55"/>
                  </a:cubicBezTo>
                  <a:cubicBezTo>
                    <a:pt x="958" y="156"/>
                    <a:pt x="874" y="273"/>
                    <a:pt x="790" y="391"/>
                  </a:cubicBezTo>
                  <a:cubicBezTo>
                    <a:pt x="706" y="509"/>
                    <a:pt x="656" y="593"/>
                    <a:pt x="555" y="677"/>
                  </a:cubicBezTo>
                  <a:cubicBezTo>
                    <a:pt x="538" y="693"/>
                    <a:pt x="521" y="710"/>
                    <a:pt x="505" y="710"/>
                  </a:cubicBezTo>
                  <a:cubicBezTo>
                    <a:pt x="488" y="710"/>
                    <a:pt x="505" y="710"/>
                    <a:pt x="488" y="693"/>
                  </a:cubicBezTo>
                  <a:cubicBezTo>
                    <a:pt x="437" y="677"/>
                    <a:pt x="370" y="609"/>
                    <a:pt x="320" y="559"/>
                  </a:cubicBezTo>
                  <a:cubicBezTo>
                    <a:pt x="202" y="475"/>
                    <a:pt x="118" y="341"/>
                    <a:pt x="51" y="206"/>
                  </a:cubicBezTo>
                  <a:lnTo>
                    <a:pt x="34" y="206"/>
                  </a:lnTo>
                  <a:cubicBezTo>
                    <a:pt x="1" y="475"/>
                    <a:pt x="68" y="777"/>
                    <a:pt x="286" y="945"/>
                  </a:cubicBezTo>
                  <a:cubicBezTo>
                    <a:pt x="369" y="1010"/>
                    <a:pt x="450" y="1037"/>
                    <a:pt x="528" y="1037"/>
                  </a:cubicBezTo>
                  <a:cubicBezTo>
                    <a:pt x="754" y="1037"/>
                    <a:pt x="956" y="813"/>
                    <a:pt x="1093" y="626"/>
                  </a:cubicBezTo>
                  <a:cubicBezTo>
                    <a:pt x="1126" y="576"/>
                    <a:pt x="1160" y="525"/>
                    <a:pt x="1194" y="475"/>
                  </a:cubicBezTo>
                  <a:lnTo>
                    <a:pt x="1210" y="475"/>
                  </a:lnTo>
                  <a:cubicBezTo>
                    <a:pt x="1210" y="458"/>
                    <a:pt x="1210" y="458"/>
                    <a:pt x="1210" y="458"/>
                  </a:cubicBezTo>
                  <a:cubicBezTo>
                    <a:pt x="1210" y="441"/>
                    <a:pt x="1227" y="441"/>
                    <a:pt x="1244" y="425"/>
                  </a:cubicBezTo>
                  <a:cubicBezTo>
                    <a:pt x="1261" y="391"/>
                    <a:pt x="1294" y="374"/>
                    <a:pt x="1311" y="341"/>
                  </a:cubicBezTo>
                  <a:cubicBezTo>
                    <a:pt x="1362" y="290"/>
                    <a:pt x="1395" y="240"/>
                    <a:pt x="1395" y="173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85" y="153"/>
                    <a:pt x="1390" y="158"/>
                    <a:pt x="1391" y="158"/>
                  </a:cubicBezTo>
                  <a:cubicBezTo>
                    <a:pt x="1392" y="158"/>
                    <a:pt x="1388" y="149"/>
                    <a:pt x="1378" y="139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78" y="105"/>
                    <a:pt x="1378" y="105"/>
                    <a:pt x="1362" y="72"/>
                  </a:cubicBezTo>
                  <a:cubicBezTo>
                    <a:pt x="1328" y="21"/>
                    <a:pt x="1273" y="0"/>
                    <a:pt x="121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1" name="Google Shape;2061;p35"/>
          <p:cNvSpPr txBox="1">
            <a:spLocks/>
          </p:cNvSpPr>
          <p:nvPr/>
        </p:nvSpPr>
        <p:spPr>
          <a:xfrm>
            <a:off x="1039070" y="1818682"/>
            <a:ext cx="4133395" cy="759963"/>
          </a:xfrm>
          <a:prstGeom prst="rect">
            <a:avLst/>
          </a:prstGeom>
          <a:solidFill>
            <a:schemeClr val="lt2"/>
          </a:solidFill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8287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verlock"/>
              <a:buNone/>
              <a:defRPr sz="1800" b="0" i="0" u="none" strike="noStrike" cap="none">
                <a:solidFill>
                  <a:schemeClr val="lt1"/>
                </a:solidFill>
                <a:latin typeface="Overlock"/>
                <a:ea typeface="Overlock"/>
                <a:cs typeface="Overlock"/>
                <a:sym typeface="Overlock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verlock"/>
              <a:buNone/>
              <a:defRPr sz="28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verlock"/>
              <a:buNone/>
              <a:defRPr sz="28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verlock"/>
              <a:buNone/>
              <a:defRPr sz="28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verlock"/>
              <a:buNone/>
              <a:defRPr sz="28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verlock"/>
              <a:buNone/>
              <a:defRPr sz="28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verlock"/>
              <a:buNone/>
              <a:defRPr sz="28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verlock"/>
              <a:buNone/>
              <a:defRPr sz="28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Overlock"/>
              <a:buNone/>
              <a:defRPr sz="28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9pPr>
          </a:lstStyle>
          <a:p>
            <a:pPr marL="0" indent="0" algn="ctr"/>
            <a:r>
              <a:rPr lang="en" sz="1600" dirty="0">
                <a:latin typeface="MV Boli" panose="02000500030200090000" pitchFamily="2" charset="0"/>
                <a:cs typeface="MV Boli" panose="02000500030200090000" pitchFamily="2" charset="0"/>
              </a:rPr>
              <a:t>Address: 14 street road,</a:t>
            </a:r>
            <a:r>
              <a:rPr lang="en-US" sz="1600" dirty="0">
                <a:latin typeface="MV Boli" panose="02000500030200090000" pitchFamily="2" charset="0"/>
                <a:cs typeface="MV Boli" panose="02000500030200090000" pitchFamily="2" charset="0"/>
              </a:rPr>
              <a:t> Birmingham West Midlands, England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926904" y="323594"/>
            <a:ext cx="2593316" cy="1169551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Feb 14 valentine’s special menu </a:t>
            </a:r>
          </a:p>
          <a:p>
            <a:pPr algn="ctr"/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Make your valentine’s day special with your loved ones with Hotel Trinity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839124" y="3741438"/>
            <a:ext cx="330487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For special requirement, advance booking is required </a:t>
            </a:r>
          </a:p>
          <a:p>
            <a:pPr algn="ctr"/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Spend a blast time with Hotel Trinity as we provide the best food and services to you</a:t>
            </a:r>
          </a:p>
        </p:txBody>
      </p:sp>
      <p:sp>
        <p:nvSpPr>
          <p:cNvPr id="5" name="Rectangle 4"/>
          <p:cNvSpPr/>
          <p:nvPr/>
        </p:nvSpPr>
        <p:spPr>
          <a:xfrm>
            <a:off x="1003079" y="2603832"/>
            <a:ext cx="459791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We provide special services as required.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For booking purpose please contact us before coming 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Please contact us at +44657893246 or our official website </a:t>
            </a:r>
            <a:r>
              <a:rPr lang="en-US" sz="1200" u="sng" dirty="0">
                <a:latin typeface="MV Boli" panose="02000500030200090000" pitchFamily="2" charset="0"/>
                <a:cs typeface="MV Boli" panose="02000500030200090000" pitchFamily="2" charset="0"/>
              </a:rPr>
              <a:t>www.hoteltrinityofficial.com</a:t>
            </a:r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 or you can email us for further issues at </a:t>
            </a:r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  <a:hlinkClick r:id="rId3"/>
              </a:rPr>
              <a:t>Hoteltrinity@gmail.com</a:t>
            </a:r>
            <a:endParaRPr lang="en-US" sz="1200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Available for </a:t>
            </a:r>
            <a:r>
              <a:rPr lang="en-US" sz="1200" dirty="0" err="1">
                <a:latin typeface="MV Boli" panose="02000500030200090000" pitchFamily="2" charset="0"/>
                <a:cs typeface="MV Boli" panose="02000500030200090000" pitchFamily="2" charset="0"/>
              </a:rPr>
              <a:t>Takeways</a:t>
            </a:r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. We also provide Home delivery services within 07 km </a:t>
            </a:r>
            <a:r>
              <a:rPr lang="en-US" sz="1200" dirty="0" err="1">
                <a:latin typeface="MV Boli" panose="02000500030200090000" pitchFamily="2" charset="0"/>
                <a:cs typeface="MV Boli" panose="02000500030200090000" pitchFamily="2" charset="0"/>
              </a:rPr>
              <a:t>redius</a:t>
            </a:r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We follow social distancing and Covid-19 hygiene protocols 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For Home delivery service Hotel Trinity charges £2.00 for 2km.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Delivery charge may vary according to the locations.</a:t>
            </a:r>
          </a:p>
          <a:p>
            <a:pPr marL="171450" indent="-171450" algn="just">
              <a:buFont typeface="Wingdings" panose="05000000000000000000" pitchFamily="2" charset="2"/>
              <a:buChar char="v"/>
            </a:pPr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For Home delivery service currently providing 5% discount on Valentine’s day.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100000">
              <a:schemeClr val="lt1"/>
            </a:gs>
          </a:gsLst>
          <a:lin ang="5400012" scaled="0"/>
        </a:gradFill>
        <a:effectLst/>
      </p:bgPr>
    </p:bg>
    <p:spTree>
      <p:nvGrpSpPr>
        <p:cNvPr id="1" name="Shape 2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30" name="Google Shape;2430;p37"/>
          <p:cNvGrpSpPr/>
          <p:nvPr/>
        </p:nvGrpSpPr>
        <p:grpSpPr>
          <a:xfrm>
            <a:off x="2578937" y="30363"/>
            <a:ext cx="517566" cy="385397"/>
            <a:chOff x="8010478" y="280838"/>
            <a:chExt cx="723891" cy="553089"/>
          </a:xfrm>
        </p:grpSpPr>
        <p:grpSp>
          <p:nvGrpSpPr>
            <p:cNvPr id="2431" name="Google Shape;2431;p37"/>
            <p:cNvGrpSpPr/>
            <p:nvPr/>
          </p:nvGrpSpPr>
          <p:grpSpPr>
            <a:xfrm>
              <a:off x="8010478" y="571014"/>
              <a:ext cx="253388" cy="262913"/>
              <a:chOff x="5024465" y="1029952"/>
              <a:chExt cx="253388" cy="262913"/>
            </a:xfrm>
          </p:grpSpPr>
          <p:sp>
            <p:nvSpPr>
              <p:cNvPr id="2432" name="Google Shape;2432;p37"/>
              <p:cNvSpPr/>
              <p:nvPr/>
            </p:nvSpPr>
            <p:spPr>
              <a:xfrm>
                <a:off x="5024465" y="1029952"/>
                <a:ext cx="253388" cy="262913"/>
              </a:xfrm>
              <a:custGeom>
                <a:avLst/>
                <a:gdLst/>
                <a:ahLst/>
                <a:cxnLst/>
                <a:rect l="l" t="t" r="r" b="b"/>
                <a:pathLst>
                  <a:path w="2909" h="3018" extrusionOk="0">
                    <a:moveTo>
                      <a:pt x="1798" y="256"/>
                    </a:moveTo>
                    <a:cubicBezTo>
                      <a:pt x="1832" y="290"/>
                      <a:pt x="1865" y="323"/>
                      <a:pt x="1882" y="357"/>
                    </a:cubicBezTo>
                    <a:cubicBezTo>
                      <a:pt x="1899" y="374"/>
                      <a:pt x="1899" y="390"/>
                      <a:pt x="1916" y="407"/>
                    </a:cubicBezTo>
                    <a:cubicBezTo>
                      <a:pt x="1933" y="441"/>
                      <a:pt x="1949" y="474"/>
                      <a:pt x="1966" y="508"/>
                    </a:cubicBezTo>
                    <a:cubicBezTo>
                      <a:pt x="1983" y="525"/>
                      <a:pt x="2000" y="542"/>
                      <a:pt x="2000" y="558"/>
                    </a:cubicBezTo>
                    <a:cubicBezTo>
                      <a:pt x="2050" y="659"/>
                      <a:pt x="2101" y="743"/>
                      <a:pt x="2134" y="844"/>
                    </a:cubicBezTo>
                    <a:cubicBezTo>
                      <a:pt x="2168" y="894"/>
                      <a:pt x="2185" y="945"/>
                      <a:pt x="2201" y="995"/>
                    </a:cubicBezTo>
                    <a:cubicBezTo>
                      <a:pt x="2252" y="1146"/>
                      <a:pt x="2302" y="1298"/>
                      <a:pt x="2336" y="1466"/>
                    </a:cubicBezTo>
                    <a:cubicBezTo>
                      <a:pt x="2353" y="1533"/>
                      <a:pt x="2369" y="1600"/>
                      <a:pt x="2386" y="1667"/>
                    </a:cubicBezTo>
                    <a:cubicBezTo>
                      <a:pt x="2403" y="1735"/>
                      <a:pt x="2420" y="1819"/>
                      <a:pt x="2437" y="1886"/>
                    </a:cubicBezTo>
                    <a:cubicBezTo>
                      <a:pt x="2470" y="2054"/>
                      <a:pt x="2504" y="2239"/>
                      <a:pt x="2538" y="2423"/>
                    </a:cubicBezTo>
                    <a:cubicBezTo>
                      <a:pt x="2554" y="2474"/>
                      <a:pt x="2554" y="2524"/>
                      <a:pt x="2571" y="2575"/>
                    </a:cubicBezTo>
                    <a:cubicBezTo>
                      <a:pt x="2588" y="2625"/>
                      <a:pt x="2605" y="2675"/>
                      <a:pt x="2605" y="2743"/>
                    </a:cubicBezTo>
                    <a:cubicBezTo>
                      <a:pt x="1395" y="2659"/>
                      <a:pt x="437" y="1684"/>
                      <a:pt x="252" y="743"/>
                    </a:cubicBezTo>
                    <a:lnTo>
                      <a:pt x="252" y="743"/>
                    </a:lnTo>
                    <a:cubicBezTo>
                      <a:pt x="286" y="760"/>
                      <a:pt x="320" y="777"/>
                      <a:pt x="336" y="794"/>
                    </a:cubicBezTo>
                    <a:cubicBezTo>
                      <a:pt x="370" y="810"/>
                      <a:pt x="387" y="827"/>
                      <a:pt x="404" y="844"/>
                    </a:cubicBezTo>
                    <a:cubicBezTo>
                      <a:pt x="471" y="878"/>
                      <a:pt x="538" y="928"/>
                      <a:pt x="588" y="962"/>
                    </a:cubicBezTo>
                    <a:cubicBezTo>
                      <a:pt x="857" y="1214"/>
                      <a:pt x="1126" y="1466"/>
                      <a:pt x="1395" y="1701"/>
                    </a:cubicBezTo>
                    <a:cubicBezTo>
                      <a:pt x="1462" y="1751"/>
                      <a:pt x="1563" y="1751"/>
                      <a:pt x="1630" y="1785"/>
                    </a:cubicBezTo>
                    <a:cubicBezTo>
                      <a:pt x="1664" y="1701"/>
                      <a:pt x="1714" y="1600"/>
                      <a:pt x="1697" y="1516"/>
                    </a:cubicBezTo>
                    <a:cubicBezTo>
                      <a:pt x="1681" y="1264"/>
                      <a:pt x="1597" y="995"/>
                      <a:pt x="1597" y="726"/>
                    </a:cubicBezTo>
                    <a:cubicBezTo>
                      <a:pt x="1597" y="575"/>
                      <a:pt x="1697" y="407"/>
                      <a:pt x="1798" y="256"/>
                    </a:cubicBezTo>
                    <a:close/>
                    <a:moveTo>
                      <a:pt x="1865" y="0"/>
                    </a:moveTo>
                    <a:cubicBezTo>
                      <a:pt x="1849" y="0"/>
                      <a:pt x="1833" y="1"/>
                      <a:pt x="1815" y="4"/>
                    </a:cubicBezTo>
                    <a:cubicBezTo>
                      <a:pt x="1563" y="21"/>
                      <a:pt x="1445" y="222"/>
                      <a:pt x="1395" y="424"/>
                    </a:cubicBezTo>
                    <a:cubicBezTo>
                      <a:pt x="1345" y="592"/>
                      <a:pt x="1345" y="777"/>
                      <a:pt x="1328" y="945"/>
                    </a:cubicBezTo>
                    <a:cubicBezTo>
                      <a:pt x="1328" y="1046"/>
                      <a:pt x="1345" y="1146"/>
                      <a:pt x="1361" y="1298"/>
                    </a:cubicBezTo>
                    <a:cubicBezTo>
                      <a:pt x="1261" y="1197"/>
                      <a:pt x="1193" y="1146"/>
                      <a:pt x="1126" y="1096"/>
                    </a:cubicBezTo>
                    <a:cubicBezTo>
                      <a:pt x="908" y="911"/>
                      <a:pt x="689" y="726"/>
                      <a:pt x="454" y="558"/>
                    </a:cubicBezTo>
                    <a:cubicBezTo>
                      <a:pt x="420" y="542"/>
                      <a:pt x="353" y="525"/>
                      <a:pt x="286" y="508"/>
                    </a:cubicBezTo>
                    <a:cubicBezTo>
                      <a:pt x="275" y="508"/>
                      <a:pt x="256" y="500"/>
                      <a:pt x="240" y="500"/>
                    </a:cubicBezTo>
                    <a:cubicBezTo>
                      <a:pt x="232" y="500"/>
                      <a:pt x="224" y="502"/>
                      <a:pt x="219" y="508"/>
                    </a:cubicBezTo>
                    <a:cubicBezTo>
                      <a:pt x="168" y="508"/>
                      <a:pt x="135" y="508"/>
                      <a:pt x="101" y="525"/>
                    </a:cubicBezTo>
                    <a:cubicBezTo>
                      <a:pt x="34" y="575"/>
                      <a:pt x="17" y="760"/>
                      <a:pt x="0" y="878"/>
                    </a:cubicBezTo>
                    <a:cubicBezTo>
                      <a:pt x="0" y="928"/>
                      <a:pt x="34" y="978"/>
                      <a:pt x="51" y="1029"/>
                    </a:cubicBezTo>
                    <a:cubicBezTo>
                      <a:pt x="68" y="1062"/>
                      <a:pt x="68" y="1096"/>
                      <a:pt x="84" y="1130"/>
                    </a:cubicBezTo>
                    <a:cubicBezTo>
                      <a:pt x="370" y="1768"/>
                      <a:pt x="757" y="2306"/>
                      <a:pt x="1395" y="2608"/>
                    </a:cubicBezTo>
                    <a:cubicBezTo>
                      <a:pt x="1765" y="2793"/>
                      <a:pt x="2185" y="2860"/>
                      <a:pt x="2588" y="2978"/>
                    </a:cubicBezTo>
                    <a:cubicBezTo>
                      <a:pt x="2673" y="3003"/>
                      <a:pt x="2738" y="3018"/>
                      <a:pt x="2785" y="3018"/>
                    </a:cubicBezTo>
                    <a:cubicBezTo>
                      <a:pt x="2895" y="3018"/>
                      <a:pt x="2909" y="2938"/>
                      <a:pt x="2874" y="2726"/>
                    </a:cubicBezTo>
                    <a:cubicBezTo>
                      <a:pt x="2806" y="2390"/>
                      <a:pt x="2722" y="2037"/>
                      <a:pt x="2655" y="1701"/>
                    </a:cubicBezTo>
                    <a:cubicBezTo>
                      <a:pt x="2605" y="1466"/>
                      <a:pt x="2554" y="1230"/>
                      <a:pt x="2487" y="995"/>
                    </a:cubicBezTo>
                    <a:cubicBezTo>
                      <a:pt x="2437" y="777"/>
                      <a:pt x="2336" y="542"/>
                      <a:pt x="2235" y="340"/>
                    </a:cubicBezTo>
                    <a:cubicBezTo>
                      <a:pt x="2157" y="184"/>
                      <a:pt x="2065" y="0"/>
                      <a:pt x="18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  <p:sp>
            <p:nvSpPr>
              <p:cNvPr id="2433" name="Google Shape;2433;p37"/>
              <p:cNvSpPr/>
              <p:nvPr/>
            </p:nvSpPr>
            <p:spPr>
              <a:xfrm>
                <a:off x="5046415" y="1052166"/>
                <a:ext cx="204958" cy="216742"/>
              </a:xfrm>
              <a:custGeom>
                <a:avLst/>
                <a:gdLst/>
                <a:ahLst/>
                <a:cxnLst/>
                <a:rect l="l" t="t" r="r" b="b"/>
                <a:pathLst>
                  <a:path w="2353" h="2488" extrusionOk="0">
                    <a:moveTo>
                      <a:pt x="1546" y="1"/>
                    </a:moveTo>
                    <a:cubicBezTo>
                      <a:pt x="1445" y="152"/>
                      <a:pt x="1345" y="320"/>
                      <a:pt x="1345" y="471"/>
                    </a:cubicBezTo>
                    <a:cubicBezTo>
                      <a:pt x="1345" y="740"/>
                      <a:pt x="1429" y="1009"/>
                      <a:pt x="1445" y="1261"/>
                    </a:cubicBezTo>
                    <a:cubicBezTo>
                      <a:pt x="1462" y="1345"/>
                      <a:pt x="1412" y="1446"/>
                      <a:pt x="1378" y="1530"/>
                    </a:cubicBezTo>
                    <a:cubicBezTo>
                      <a:pt x="1311" y="1496"/>
                      <a:pt x="1210" y="1496"/>
                      <a:pt x="1143" y="1446"/>
                    </a:cubicBezTo>
                    <a:cubicBezTo>
                      <a:pt x="874" y="1211"/>
                      <a:pt x="605" y="959"/>
                      <a:pt x="336" y="707"/>
                    </a:cubicBezTo>
                    <a:cubicBezTo>
                      <a:pt x="236" y="639"/>
                      <a:pt x="135" y="572"/>
                      <a:pt x="0" y="488"/>
                    </a:cubicBezTo>
                    <a:lnTo>
                      <a:pt x="0" y="488"/>
                    </a:lnTo>
                    <a:cubicBezTo>
                      <a:pt x="185" y="1429"/>
                      <a:pt x="1143" y="2404"/>
                      <a:pt x="2353" y="2488"/>
                    </a:cubicBezTo>
                    <a:cubicBezTo>
                      <a:pt x="2151" y="1631"/>
                      <a:pt x="2117" y="740"/>
                      <a:pt x="154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  <p:sp>
            <p:nvSpPr>
              <p:cNvPr id="2434" name="Google Shape;2434;p37"/>
              <p:cNvSpPr/>
              <p:nvPr/>
            </p:nvSpPr>
            <p:spPr>
              <a:xfrm>
                <a:off x="5031782" y="1073509"/>
                <a:ext cx="246072" cy="219356"/>
              </a:xfrm>
              <a:custGeom>
                <a:avLst/>
                <a:gdLst/>
                <a:ahLst/>
                <a:cxnLst/>
                <a:rect l="l" t="t" r="r" b="b"/>
                <a:pathLst>
                  <a:path w="2825" h="2518" extrusionOk="0">
                    <a:moveTo>
                      <a:pt x="156" y="0"/>
                    </a:moveTo>
                    <a:cubicBezTo>
                      <a:pt x="148" y="0"/>
                      <a:pt x="140" y="2"/>
                      <a:pt x="135" y="8"/>
                    </a:cubicBezTo>
                    <a:cubicBezTo>
                      <a:pt x="101" y="92"/>
                      <a:pt x="51" y="176"/>
                      <a:pt x="34" y="277"/>
                    </a:cubicBezTo>
                    <a:cubicBezTo>
                      <a:pt x="17" y="378"/>
                      <a:pt x="17" y="478"/>
                      <a:pt x="0" y="579"/>
                    </a:cubicBezTo>
                    <a:cubicBezTo>
                      <a:pt x="0" y="596"/>
                      <a:pt x="0" y="613"/>
                      <a:pt x="0" y="630"/>
                    </a:cubicBezTo>
                    <a:cubicBezTo>
                      <a:pt x="286" y="1268"/>
                      <a:pt x="673" y="1806"/>
                      <a:pt x="1311" y="2108"/>
                    </a:cubicBezTo>
                    <a:cubicBezTo>
                      <a:pt x="1681" y="2293"/>
                      <a:pt x="2101" y="2360"/>
                      <a:pt x="2504" y="2478"/>
                    </a:cubicBezTo>
                    <a:cubicBezTo>
                      <a:pt x="2589" y="2503"/>
                      <a:pt x="2654" y="2518"/>
                      <a:pt x="2701" y="2518"/>
                    </a:cubicBezTo>
                    <a:cubicBezTo>
                      <a:pt x="2811" y="2518"/>
                      <a:pt x="2825" y="2438"/>
                      <a:pt x="2790" y="2226"/>
                    </a:cubicBezTo>
                    <a:cubicBezTo>
                      <a:pt x="2722" y="1890"/>
                      <a:pt x="2638" y="1537"/>
                      <a:pt x="2571" y="1201"/>
                    </a:cubicBezTo>
                    <a:cubicBezTo>
                      <a:pt x="2521" y="1218"/>
                      <a:pt x="2470" y="1251"/>
                      <a:pt x="2420" y="1302"/>
                    </a:cubicBezTo>
                    <a:cubicBezTo>
                      <a:pt x="2386" y="1335"/>
                      <a:pt x="2370" y="1352"/>
                      <a:pt x="2353" y="1386"/>
                    </a:cubicBezTo>
                    <a:cubicBezTo>
                      <a:pt x="2302" y="1436"/>
                      <a:pt x="2269" y="1503"/>
                      <a:pt x="2235" y="1554"/>
                    </a:cubicBezTo>
                    <a:cubicBezTo>
                      <a:pt x="2201" y="1571"/>
                      <a:pt x="2168" y="1571"/>
                      <a:pt x="2151" y="1587"/>
                    </a:cubicBezTo>
                    <a:cubicBezTo>
                      <a:pt x="2067" y="1604"/>
                      <a:pt x="2033" y="1604"/>
                      <a:pt x="1966" y="1604"/>
                    </a:cubicBezTo>
                    <a:cubicBezTo>
                      <a:pt x="1920" y="1607"/>
                      <a:pt x="1875" y="1608"/>
                      <a:pt x="1831" y="1608"/>
                    </a:cubicBezTo>
                    <a:cubicBezTo>
                      <a:pt x="1582" y="1608"/>
                      <a:pt x="1352" y="1564"/>
                      <a:pt x="1109" y="1436"/>
                    </a:cubicBezTo>
                    <a:cubicBezTo>
                      <a:pt x="891" y="1285"/>
                      <a:pt x="706" y="1100"/>
                      <a:pt x="555" y="865"/>
                    </a:cubicBezTo>
                    <a:cubicBezTo>
                      <a:pt x="488" y="730"/>
                      <a:pt x="420" y="596"/>
                      <a:pt x="353" y="445"/>
                    </a:cubicBezTo>
                    <a:cubicBezTo>
                      <a:pt x="336" y="411"/>
                      <a:pt x="336" y="378"/>
                      <a:pt x="320" y="344"/>
                    </a:cubicBezTo>
                    <a:cubicBezTo>
                      <a:pt x="303" y="294"/>
                      <a:pt x="286" y="260"/>
                      <a:pt x="286" y="226"/>
                    </a:cubicBezTo>
                    <a:cubicBezTo>
                      <a:pt x="269" y="159"/>
                      <a:pt x="236" y="75"/>
                      <a:pt x="202" y="8"/>
                    </a:cubicBezTo>
                    <a:cubicBezTo>
                      <a:pt x="191" y="8"/>
                      <a:pt x="172" y="0"/>
                      <a:pt x="156" y="0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  <p:sp>
            <p:nvSpPr>
              <p:cNvPr id="2435" name="Google Shape;2435;p37"/>
              <p:cNvSpPr/>
              <p:nvPr/>
            </p:nvSpPr>
            <p:spPr>
              <a:xfrm>
                <a:off x="5088312" y="1103825"/>
                <a:ext cx="122121" cy="88509"/>
              </a:xfrm>
              <a:custGeom>
                <a:avLst/>
                <a:gdLst/>
                <a:ahLst/>
                <a:cxnLst/>
                <a:rect l="l" t="t" r="r" b="b"/>
                <a:pathLst>
                  <a:path w="1402" h="1016" extrusionOk="0">
                    <a:moveTo>
                      <a:pt x="1143" y="0"/>
                    </a:moveTo>
                    <a:cubicBezTo>
                      <a:pt x="1132" y="0"/>
                      <a:pt x="1124" y="4"/>
                      <a:pt x="1116" y="13"/>
                    </a:cubicBezTo>
                    <a:cubicBezTo>
                      <a:pt x="1099" y="30"/>
                      <a:pt x="1082" y="30"/>
                      <a:pt x="1082" y="46"/>
                    </a:cubicBezTo>
                    <a:cubicBezTo>
                      <a:pt x="1048" y="80"/>
                      <a:pt x="1032" y="130"/>
                      <a:pt x="1048" y="164"/>
                    </a:cubicBezTo>
                    <a:cubicBezTo>
                      <a:pt x="1082" y="265"/>
                      <a:pt x="1132" y="366"/>
                      <a:pt x="1166" y="466"/>
                    </a:cubicBezTo>
                    <a:cubicBezTo>
                      <a:pt x="1235" y="687"/>
                      <a:pt x="1112" y="783"/>
                      <a:pt x="936" y="783"/>
                    </a:cubicBezTo>
                    <a:cubicBezTo>
                      <a:pt x="897" y="783"/>
                      <a:pt x="856" y="778"/>
                      <a:pt x="813" y="769"/>
                    </a:cubicBezTo>
                    <a:cubicBezTo>
                      <a:pt x="561" y="718"/>
                      <a:pt x="343" y="567"/>
                      <a:pt x="124" y="433"/>
                    </a:cubicBezTo>
                    <a:cubicBezTo>
                      <a:pt x="116" y="428"/>
                      <a:pt x="107" y="425"/>
                      <a:pt x="98" y="425"/>
                    </a:cubicBezTo>
                    <a:cubicBezTo>
                      <a:pt x="51" y="425"/>
                      <a:pt x="1" y="491"/>
                      <a:pt x="57" y="534"/>
                    </a:cubicBezTo>
                    <a:cubicBezTo>
                      <a:pt x="282" y="759"/>
                      <a:pt x="591" y="1015"/>
                      <a:pt x="917" y="1015"/>
                    </a:cubicBezTo>
                    <a:cubicBezTo>
                      <a:pt x="1005" y="1015"/>
                      <a:pt x="1094" y="996"/>
                      <a:pt x="1183" y="954"/>
                    </a:cubicBezTo>
                    <a:cubicBezTo>
                      <a:pt x="1334" y="870"/>
                      <a:pt x="1401" y="718"/>
                      <a:pt x="1384" y="550"/>
                    </a:cubicBezTo>
                    <a:cubicBezTo>
                      <a:pt x="1368" y="399"/>
                      <a:pt x="1334" y="80"/>
                      <a:pt x="1183" y="13"/>
                    </a:cubicBezTo>
                    <a:cubicBezTo>
                      <a:pt x="1166" y="4"/>
                      <a:pt x="1153" y="0"/>
                      <a:pt x="1143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</p:grpSp>
        <p:grpSp>
          <p:nvGrpSpPr>
            <p:cNvPr id="2436" name="Google Shape;2436;p37"/>
            <p:cNvGrpSpPr/>
            <p:nvPr/>
          </p:nvGrpSpPr>
          <p:grpSpPr>
            <a:xfrm rot="-1406405" flipH="1">
              <a:off x="8439136" y="320389"/>
              <a:ext cx="253395" cy="262920"/>
              <a:chOff x="5024465" y="1029952"/>
              <a:chExt cx="253388" cy="262913"/>
            </a:xfrm>
          </p:grpSpPr>
          <p:sp>
            <p:nvSpPr>
              <p:cNvPr id="2437" name="Google Shape;2437;p37"/>
              <p:cNvSpPr/>
              <p:nvPr/>
            </p:nvSpPr>
            <p:spPr>
              <a:xfrm>
                <a:off x="5024465" y="1029952"/>
                <a:ext cx="253388" cy="262913"/>
              </a:xfrm>
              <a:custGeom>
                <a:avLst/>
                <a:gdLst/>
                <a:ahLst/>
                <a:cxnLst/>
                <a:rect l="l" t="t" r="r" b="b"/>
                <a:pathLst>
                  <a:path w="2909" h="3018" extrusionOk="0">
                    <a:moveTo>
                      <a:pt x="1798" y="256"/>
                    </a:moveTo>
                    <a:cubicBezTo>
                      <a:pt x="1832" y="290"/>
                      <a:pt x="1865" y="323"/>
                      <a:pt x="1882" y="357"/>
                    </a:cubicBezTo>
                    <a:cubicBezTo>
                      <a:pt x="1899" y="374"/>
                      <a:pt x="1899" y="390"/>
                      <a:pt x="1916" y="407"/>
                    </a:cubicBezTo>
                    <a:cubicBezTo>
                      <a:pt x="1933" y="441"/>
                      <a:pt x="1949" y="474"/>
                      <a:pt x="1966" y="508"/>
                    </a:cubicBezTo>
                    <a:cubicBezTo>
                      <a:pt x="1983" y="525"/>
                      <a:pt x="2000" y="542"/>
                      <a:pt x="2000" y="558"/>
                    </a:cubicBezTo>
                    <a:cubicBezTo>
                      <a:pt x="2050" y="659"/>
                      <a:pt x="2101" y="743"/>
                      <a:pt x="2134" y="844"/>
                    </a:cubicBezTo>
                    <a:cubicBezTo>
                      <a:pt x="2168" y="894"/>
                      <a:pt x="2185" y="945"/>
                      <a:pt x="2201" y="995"/>
                    </a:cubicBezTo>
                    <a:cubicBezTo>
                      <a:pt x="2252" y="1146"/>
                      <a:pt x="2302" y="1298"/>
                      <a:pt x="2336" y="1466"/>
                    </a:cubicBezTo>
                    <a:cubicBezTo>
                      <a:pt x="2353" y="1533"/>
                      <a:pt x="2369" y="1600"/>
                      <a:pt x="2386" y="1667"/>
                    </a:cubicBezTo>
                    <a:cubicBezTo>
                      <a:pt x="2403" y="1735"/>
                      <a:pt x="2420" y="1819"/>
                      <a:pt x="2437" y="1886"/>
                    </a:cubicBezTo>
                    <a:cubicBezTo>
                      <a:pt x="2470" y="2054"/>
                      <a:pt x="2504" y="2239"/>
                      <a:pt x="2538" y="2423"/>
                    </a:cubicBezTo>
                    <a:cubicBezTo>
                      <a:pt x="2554" y="2474"/>
                      <a:pt x="2554" y="2524"/>
                      <a:pt x="2571" y="2575"/>
                    </a:cubicBezTo>
                    <a:cubicBezTo>
                      <a:pt x="2588" y="2625"/>
                      <a:pt x="2605" y="2675"/>
                      <a:pt x="2605" y="2743"/>
                    </a:cubicBezTo>
                    <a:cubicBezTo>
                      <a:pt x="1395" y="2659"/>
                      <a:pt x="437" y="1684"/>
                      <a:pt x="252" y="743"/>
                    </a:cubicBezTo>
                    <a:lnTo>
                      <a:pt x="252" y="743"/>
                    </a:lnTo>
                    <a:cubicBezTo>
                      <a:pt x="286" y="760"/>
                      <a:pt x="320" y="777"/>
                      <a:pt x="336" y="794"/>
                    </a:cubicBezTo>
                    <a:cubicBezTo>
                      <a:pt x="370" y="810"/>
                      <a:pt x="387" y="827"/>
                      <a:pt x="404" y="844"/>
                    </a:cubicBezTo>
                    <a:cubicBezTo>
                      <a:pt x="471" y="878"/>
                      <a:pt x="538" y="928"/>
                      <a:pt x="588" y="962"/>
                    </a:cubicBezTo>
                    <a:cubicBezTo>
                      <a:pt x="857" y="1214"/>
                      <a:pt x="1126" y="1466"/>
                      <a:pt x="1395" y="1701"/>
                    </a:cubicBezTo>
                    <a:cubicBezTo>
                      <a:pt x="1462" y="1751"/>
                      <a:pt x="1563" y="1751"/>
                      <a:pt x="1630" y="1785"/>
                    </a:cubicBezTo>
                    <a:cubicBezTo>
                      <a:pt x="1664" y="1701"/>
                      <a:pt x="1714" y="1600"/>
                      <a:pt x="1697" y="1516"/>
                    </a:cubicBezTo>
                    <a:cubicBezTo>
                      <a:pt x="1681" y="1264"/>
                      <a:pt x="1597" y="995"/>
                      <a:pt x="1597" y="726"/>
                    </a:cubicBezTo>
                    <a:cubicBezTo>
                      <a:pt x="1597" y="575"/>
                      <a:pt x="1697" y="407"/>
                      <a:pt x="1798" y="256"/>
                    </a:cubicBezTo>
                    <a:close/>
                    <a:moveTo>
                      <a:pt x="1865" y="0"/>
                    </a:moveTo>
                    <a:cubicBezTo>
                      <a:pt x="1849" y="0"/>
                      <a:pt x="1833" y="1"/>
                      <a:pt x="1815" y="4"/>
                    </a:cubicBezTo>
                    <a:cubicBezTo>
                      <a:pt x="1563" y="21"/>
                      <a:pt x="1445" y="222"/>
                      <a:pt x="1395" y="424"/>
                    </a:cubicBezTo>
                    <a:cubicBezTo>
                      <a:pt x="1345" y="592"/>
                      <a:pt x="1345" y="777"/>
                      <a:pt x="1328" y="945"/>
                    </a:cubicBezTo>
                    <a:cubicBezTo>
                      <a:pt x="1328" y="1046"/>
                      <a:pt x="1345" y="1146"/>
                      <a:pt x="1361" y="1298"/>
                    </a:cubicBezTo>
                    <a:cubicBezTo>
                      <a:pt x="1261" y="1197"/>
                      <a:pt x="1193" y="1146"/>
                      <a:pt x="1126" y="1096"/>
                    </a:cubicBezTo>
                    <a:cubicBezTo>
                      <a:pt x="908" y="911"/>
                      <a:pt x="689" y="726"/>
                      <a:pt x="454" y="558"/>
                    </a:cubicBezTo>
                    <a:cubicBezTo>
                      <a:pt x="420" y="542"/>
                      <a:pt x="353" y="525"/>
                      <a:pt x="286" y="508"/>
                    </a:cubicBezTo>
                    <a:cubicBezTo>
                      <a:pt x="275" y="508"/>
                      <a:pt x="256" y="500"/>
                      <a:pt x="240" y="500"/>
                    </a:cubicBezTo>
                    <a:cubicBezTo>
                      <a:pt x="232" y="500"/>
                      <a:pt x="224" y="502"/>
                      <a:pt x="219" y="508"/>
                    </a:cubicBezTo>
                    <a:cubicBezTo>
                      <a:pt x="168" y="508"/>
                      <a:pt x="135" y="508"/>
                      <a:pt x="101" y="525"/>
                    </a:cubicBezTo>
                    <a:cubicBezTo>
                      <a:pt x="34" y="575"/>
                      <a:pt x="17" y="760"/>
                      <a:pt x="0" y="878"/>
                    </a:cubicBezTo>
                    <a:cubicBezTo>
                      <a:pt x="0" y="928"/>
                      <a:pt x="34" y="978"/>
                      <a:pt x="51" y="1029"/>
                    </a:cubicBezTo>
                    <a:cubicBezTo>
                      <a:pt x="68" y="1062"/>
                      <a:pt x="68" y="1096"/>
                      <a:pt x="84" y="1130"/>
                    </a:cubicBezTo>
                    <a:cubicBezTo>
                      <a:pt x="370" y="1768"/>
                      <a:pt x="757" y="2306"/>
                      <a:pt x="1395" y="2608"/>
                    </a:cubicBezTo>
                    <a:cubicBezTo>
                      <a:pt x="1765" y="2793"/>
                      <a:pt x="2185" y="2860"/>
                      <a:pt x="2588" y="2978"/>
                    </a:cubicBezTo>
                    <a:cubicBezTo>
                      <a:pt x="2673" y="3003"/>
                      <a:pt x="2738" y="3018"/>
                      <a:pt x="2785" y="3018"/>
                    </a:cubicBezTo>
                    <a:cubicBezTo>
                      <a:pt x="2895" y="3018"/>
                      <a:pt x="2909" y="2938"/>
                      <a:pt x="2874" y="2726"/>
                    </a:cubicBezTo>
                    <a:cubicBezTo>
                      <a:pt x="2806" y="2390"/>
                      <a:pt x="2722" y="2037"/>
                      <a:pt x="2655" y="1701"/>
                    </a:cubicBezTo>
                    <a:cubicBezTo>
                      <a:pt x="2605" y="1466"/>
                      <a:pt x="2554" y="1230"/>
                      <a:pt x="2487" y="995"/>
                    </a:cubicBezTo>
                    <a:cubicBezTo>
                      <a:pt x="2437" y="777"/>
                      <a:pt x="2336" y="542"/>
                      <a:pt x="2235" y="340"/>
                    </a:cubicBezTo>
                    <a:cubicBezTo>
                      <a:pt x="2157" y="184"/>
                      <a:pt x="2065" y="0"/>
                      <a:pt x="18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  <p:sp>
            <p:nvSpPr>
              <p:cNvPr id="2438" name="Google Shape;2438;p37"/>
              <p:cNvSpPr/>
              <p:nvPr/>
            </p:nvSpPr>
            <p:spPr>
              <a:xfrm>
                <a:off x="5046415" y="1052166"/>
                <a:ext cx="204958" cy="216742"/>
              </a:xfrm>
              <a:custGeom>
                <a:avLst/>
                <a:gdLst/>
                <a:ahLst/>
                <a:cxnLst/>
                <a:rect l="l" t="t" r="r" b="b"/>
                <a:pathLst>
                  <a:path w="2353" h="2488" extrusionOk="0">
                    <a:moveTo>
                      <a:pt x="1546" y="1"/>
                    </a:moveTo>
                    <a:cubicBezTo>
                      <a:pt x="1445" y="152"/>
                      <a:pt x="1345" y="320"/>
                      <a:pt x="1345" y="471"/>
                    </a:cubicBezTo>
                    <a:cubicBezTo>
                      <a:pt x="1345" y="740"/>
                      <a:pt x="1429" y="1009"/>
                      <a:pt x="1445" y="1261"/>
                    </a:cubicBezTo>
                    <a:cubicBezTo>
                      <a:pt x="1462" y="1345"/>
                      <a:pt x="1412" y="1446"/>
                      <a:pt x="1378" y="1530"/>
                    </a:cubicBezTo>
                    <a:cubicBezTo>
                      <a:pt x="1311" y="1496"/>
                      <a:pt x="1210" y="1496"/>
                      <a:pt x="1143" y="1446"/>
                    </a:cubicBezTo>
                    <a:cubicBezTo>
                      <a:pt x="874" y="1211"/>
                      <a:pt x="605" y="959"/>
                      <a:pt x="336" y="707"/>
                    </a:cubicBezTo>
                    <a:cubicBezTo>
                      <a:pt x="236" y="639"/>
                      <a:pt x="135" y="572"/>
                      <a:pt x="0" y="488"/>
                    </a:cubicBezTo>
                    <a:lnTo>
                      <a:pt x="0" y="488"/>
                    </a:lnTo>
                    <a:cubicBezTo>
                      <a:pt x="185" y="1429"/>
                      <a:pt x="1143" y="2404"/>
                      <a:pt x="2353" y="2488"/>
                    </a:cubicBezTo>
                    <a:cubicBezTo>
                      <a:pt x="2151" y="1631"/>
                      <a:pt x="2117" y="740"/>
                      <a:pt x="154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  <p:sp>
            <p:nvSpPr>
              <p:cNvPr id="2439" name="Google Shape;2439;p37"/>
              <p:cNvSpPr/>
              <p:nvPr/>
            </p:nvSpPr>
            <p:spPr>
              <a:xfrm>
                <a:off x="5031782" y="1073509"/>
                <a:ext cx="246072" cy="219356"/>
              </a:xfrm>
              <a:custGeom>
                <a:avLst/>
                <a:gdLst/>
                <a:ahLst/>
                <a:cxnLst/>
                <a:rect l="l" t="t" r="r" b="b"/>
                <a:pathLst>
                  <a:path w="2825" h="2518" extrusionOk="0">
                    <a:moveTo>
                      <a:pt x="156" y="0"/>
                    </a:moveTo>
                    <a:cubicBezTo>
                      <a:pt x="148" y="0"/>
                      <a:pt x="140" y="2"/>
                      <a:pt x="135" y="8"/>
                    </a:cubicBezTo>
                    <a:cubicBezTo>
                      <a:pt x="101" y="92"/>
                      <a:pt x="51" y="176"/>
                      <a:pt x="34" y="277"/>
                    </a:cubicBezTo>
                    <a:cubicBezTo>
                      <a:pt x="17" y="378"/>
                      <a:pt x="17" y="478"/>
                      <a:pt x="0" y="579"/>
                    </a:cubicBezTo>
                    <a:cubicBezTo>
                      <a:pt x="0" y="596"/>
                      <a:pt x="0" y="613"/>
                      <a:pt x="0" y="630"/>
                    </a:cubicBezTo>
                    <a:cubicBezTo>
                      <a:pt x="286" y="1268"/>
                      <a:pt x="673" y="1806"/>
                      <a:pt x="1311" y="2108"/>
                    </a:cubicBezTo>
                    <a:cubicBezTo>
                      <a:pt x="1681" y="2293"/>
                      <a:pt x="2101" y="2360"/>
                      <a:pt x="2504" y="2478"/>
                    </a:cubicBezTo>
                    <a:cubicBezTo>
                      <a:pt x="2589" y="2503"/>
                      <a:pt x="2654" y="2518"/>
                      <a:pt x="2701" y="2518"/>
                    </a:cubicBezTo>
                    <a:cubicBezTo>
                      <a:pt x="2811" y="2518"/>
                      <a:pt x="2825" y="2438"/>
                      <a:pt x="2790" y="2226"/>
                    </a:cubicBezTo>
                    <a:cubicBezTo>
                      <a:pt x="2722" y="1890"/>
                      <a:pt x="2638" y="1537"/>
                      <a:pt x="2571" y="1201"/>
                    </a:cubicBezTo>
                    <a:cubicBezTo>
                      <a:pt x="2521" y="1218"/>
                      <a:pt x="2470" y="1251"/>
                      <a:pt x="2420" y="1302"/>
                    </a:cubicBezTo>
                    <a:cubicBezTo>
                      <a:pt x="2386" y="1335"/>
                      <a:pt x="2370" y="1352"/>
                      <a:pt x="2353" y="1386"/>
                    </a:cubicBezTo>
                    <a:cubicBezTo>
                      <a:pt x="2302" y="1436"/>
                      <a:pt x="2269" y="1503"/>
                      <a:pt x="2235" y="1554"/>
                    </a:cubicBezTo>
                    <a:cubicBezTo>
                      <a:pt x="2201" y="1571"/>
                      <a:pt x="2168" y="1571"/>
                      <a:pt x="2151" y="1587"/>
                    </a:cubicBezTo>
                    <a:cubicBezTo>
                      <a:pt x="2067" y="1604"/>
                      <a:pt x="2033" y="1604"/>
                      <a:pt x="1966" y="1604"/>
                    </a:cubicBezTo>
                    <a:cubicBezTo>
                      <a:pt x="1920" y="1607"/>
                      <a:pt x="1875" y="1608"/>
                      <a:pt x="1831" y="1608"/>
                    </a:cubicBezTo>
                    <a:cubicBezTo>
                      <a:pt x="1582" y="1608"/>
                      <a:pt x="1352" y="1564"/>
                      <a:pt x="1109" y="1436"/>
                    </a:cubicBezTo>
                    <a:cubicBezTo>
                      <a:pt x="891" y="1285"/>
                      <a:pt x="706" y="1100"/>
                      <a:pt x="555" y="865"/>
                    </a:cubicBezTo>
                    <a:cubicBezTo>
                      <a:pt x="488" y="730"/>
                      <a:pt x="420" y="596"/>
                      <a:pt x="353" y="445"/>
                    </a:cubicBezTo>
                    <a:cubicBezTo>
                      <a:pt x="336" y="411"/>
                      <a:pt x="336" y="378"/>
                      <a:pt x="320" y="344"/>
                    </a:cubicBezTo>
                    <a:cubicBezTo>
                      <a:pt x="303" y="294"/>
                      <a:pt x="286" y="260"/>
                      <a:pt x="286" y="226"/>
                    </a:cubicBezTo>
                    <a:cubicBezTo>
                      <a:pt x="269" y="159"/>
                      <a:pt x="236" y="75"/>
                      <a:pt x="202" y="8"/>
                    </a:cubicBezTo>
                    <a:cubicBezTo>
                      <a:pt x="191" y="8"/>
                      <a:pt x="172" y="0"/>
                      <a:pt x="156" y="0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  <p:sp>
            <p:nvSpPr>
              <p:cNvPr id="2440" name="Google Shape;2440;p37"/>
              <p:cNvSpPr/>
              <p:nvPr/>
            </p:nvSpPr>
            <p:spPr>
              <a:xfrm>
                <a:off x="5088312" y="1103825"/>
                <a:ext cx="122121" cy="88509"/>
              </a:xfrm>
              <a:custGeom>
                <a:avLst/>
                <a:gdLst/>
                <a:ahLst/>
                <a:cxnLst/>
                <a:rect l="l" t="t" r="r" b="b"/>
                <a:pathLst>
                  <a:path w="1402" h="1016" extrusionOk="0">
                    <a:moveTo>
                      <a:pt x="1143" y="0"/>
                    </a:moveTo>
                    <a:cubicBezTo>
                      <a:pt x="1132" y="0"/>
                      <a:pt x="1124" y="4"/>
                      <a:pt x="1116" y="13"/>
                    </a:cubicBezTo>
                    <a:cubicBezTo>
                      <a:pt x="1099" y="30"/>
                      <a:pt x="1082" y="30"/>
                      <a:pt x="1082" y="46"/>
                    </a:cubicBezTo>
                    <a:cubicBezTo>
                      <a:pt x="1048" y="80"/>
                      <a:pt x="1032" y="130"/>
                      <a:pt x="1048" y="164"/>
                    </a:cubicBezTo>
                    <a:cubicBezTo>
                      <a:pt x="1082" y="265"/>
                      <a:pt x="1132" y="366"/>
                      <a:pt x="1166" y="466"/>
                    </a:cubicBezTo>
                    <a:cubicBezTo>
                      <a:pt x="1235" y="687"/>
                      <a:pt x="1112" y="783"/>
                      <a:pt x="936" y="783"/>
                    </a:cubicBezTo>
                    <a:cubicBezTo>
                      <a:pt x="897" y="783"/>
                      <a:pt x="856" y="778"/>
                      <a:pt x="813" y="769"/>
                    </a:cubicBezTo>
                    <a:cubicBezTo>
                      <a:pt x="561" y="718"/>
                      <a:pt x="343" y="567"/>
                      <a:pt x="124" y="433"/>
                    </a:cubicBezTo>
                    <a:cubicBezTo>
                      <a:pt x="116" y="428"/>
                      <a:pt x="107" y="425"/>
                      <a:pt x="98" y="425"/>
                    </a:cubicBezTo>
                    <a:cubicBezTo>
                      <a:pt x="51" y="425"/>
                      <a:pt x="1" y="491"/>
                      <a:pt x="57" y="534"/>
                    </a:cubicBezTo>
                    <a:cubicBezTo>
                      <a:pt x="282" y="759"/>
                      <a:pt x="591" y="1015"/>
                      <a:pt x="917" y="1015"/>
                    </a:cubicBezTo>
                    <a:cubicBezTo>
                      <a:pt x="1005" y="1015"/>
                      <a:pt x="1094" y="996"/>
                      <a:pt x="1183" y="954"/>
                    </a:cubicBezTo>
                    <a:cubicBezTo>
                      <a:pt x="1334" y="870"/>
                      <a:pt x="1401" y="718"/>
                      <a:pt x="1384" y="550"/>
                    </a:cubicBezTo>
                    <a:cubicBezTo>
                      <a:pt x="1368" y="399"/>
                      <a:pt x="1334" y="80"/>
                      <a:pt x="1183" y="13"/>
                    </a:cubicBezTo>
                    <a:cubicBezTo>
                      <a:pt x="1166" y="4"/>
                      <a:pt x="1153" y="0"/>
                      <a:pt x="1143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</p:grpSp>
      </p:grpSp>
      <p:grpSp>
        <p:nvGrpSpPr>
          <p:cNvPr id="2356" name="Google Shape;2356;p37"/>
          <p:cNvGrpSpPr/>
          <p:nvPr/>
        </p:nvGrpSpPr>
        <p:grpSpPr>
          <a:xfrm>
            <a:off x="-1013265" y="1480405"/>
            <a:ext cx="1395294" cy="2547795"/>
            <a:chOff x="590548" y="3089550"/>
            <a:chExt cx="995714" cy="1818165"/>
          </a:xfrm>
        </p:grpSpPr>
        <p:sp>
          <p:nvSpPr>
            <p:cNvPr id="2357" name="Google Shape;2357;p37"/>
            <p:cNvSpPr/>
            <p:nvPr/>
          </p:nvSpPr>
          <p:spPr>
            <a:xfrm>
              <a:off x="1205242" y="3727182"/>
              <a:ext cx="327976" cy="525070"/>
            </a:xfrm>
            <a:custGeom>
              <a:avLst/>
              <a:gdLst/>
              <a:ahLst/>
              <a:cxnLst/>
              <a:rect l="l" t="t" r="r" b="b"/>
              <a:pathLst>
                <a:path w="5092" h="8152" extrusionOk="0">
                  <a:moveTo>
                    <a:pt x="2017" y="279"/>
                  </a:moveTo>
                  <a:cubicBezTo>
                    <a:pt x="2168" y="279"/>
                    <a:pt x="2362" y="358"/>
                    <a:pt x="2453" y="484"/>
                  </a:cubicBezTo>
                  <a:cubicBezTo>
                    <a:pt x="2218" y="484"/>
                    <a:pt x="2050" y="400"/>
                    <a:pt x="1848" y="333"/>
                  </a:cubicBezTo>
                  <a:cubicBezTo>
                    <a:pt x="1886" y="296"/>
                    <a:pt x="1947" y="279"/>
                    <a:pt x="2017" y="279"/>
                  </a:cubicBezTo>
                  <a:close/>
                  <a:moveTo>
                    <a:pt x="1708" y="562"/>
                  </a:moveTo>
                  <a:cubicBezTo>
                    <a:pt x="1829" y="562"/>
                    <a:pt x="1955" y="600"/>
                    <a:pt x="2033" y="669"/>
                  </a:cubicBezTo>
                  <a:cubicBezTo>
                    <a:pt x="2033" y="686"/>
                    <a:pt x="2033" y="703"/>
                    <a:pt x="2033" y="719"/>
                  </a:cubicBezTo>
                  <a:cubicBezTo>
                    <a:pt x="1848" y="703"/>
                    <a:pt x="1647" y="686"/>
                    <a:pt x="1428" y="669"/>
                  </a:cubicBezTo>
                  <a:cubicBezTo>
                    <a:pt x="1486" y="596"/>
                    <a:pt x="1594" y="562"/>
                    <a:pt x="1708" y="562"/>
                  </a:cubicBezTo>
                  <a:close/>
                  <a:moveTo>
                    <a:pt x="4117" y="1980"/>
                  </a:moveTo>
                  <a:cubicBezTo>
                    <a:pt x="4117" y="1996"/>
                    <a:pt x="4134" y="1996"/>
                    <a:pt x="4150" y="1996"/>
                  </a:cubicBezTo>
                  <a:cubicBezTo>
                    <a:pt x="4134" y="2097"/>
                    <a:pt x="4117" y="2215"/>
                    <a:pt x="4134" y="2316"/>
                  </a:cubicBezTo>
                  <a:cubicBezTo>
                    <a:pt x="4150" y="2450"/>
                    <a:pt x="4184" y="2568"/>
                    <a:pt x="4234" y="2702"/>
                  </a:cubicBezTo>
                  <a:cubicBezTo>
                    <a:pt x="4249" y="2731"/>
                    <a:pt x="4313" y="2773"/>
                    <a:pt x="4352" y="2773"/>
                  </a:cubicBezTo>
                  <a:cubicBezTo>
                    <a:pt x="4359" y="2773"/>
                    <a:pt x="4364" y="2772"/>
                    <a:pt x="4369" y="2769"/>
                  </a:cubicBezTo>
                  <a:cubicBezTo>
                    <a:pt x="4419" y="2752"/>
                    <a:pt x="4470" y="2685"/>
                    <a:pt x="4486" y="2635"/>
                  </a:cubicBezTo>
                  <a:cubicBezTo>
                    <a:pt x="4486" y="2534"/>
                    <a:pt x="4453" y="2433"/>
                    <a:pt x="4436" y="2332"/>
                  </a:cubicBezTo>
                  <a:cubicBezTo>
                    <a:pt x="4419" y="2282"/>
                    <a:pt x="4436" y="2232"/>
                    <a:pt x="4436" y="2181"/>
                  </a:cubicBezTo>
                  <a:cubicBezTo>
                    <a:pt x="4470" y="2215"/>
                    <a:pt x="4554" y="2232"/>
                    <a:pt x="4554" y="2265"/>
                  </a:cubicBezTo>
                  <a:cubicBezTo>
                    <a:pt x="4587" y="2416"/>
                    <a:pt x="4604" y="2568"/>
                    <a:pt x="4587" y="2702"/>
                  </a:cubicBezTo>
                  <a:cubicBezTo>
                    <a:pt x="4570" y="2786"/>
                    <a:pt x="4470" y="2870"/>
                    <a:pt x="4386" y="2887"/>
                  </a:cubicBezTo>
                  <a:cubicBezTo>
                    <a:pt x="4377" y="2889"/>
                    <a:pt x="4367" y="2890"/>
                    <a:pt x="4357" y="2890"/>
                  </a:cubicBezTo>
                  <a:cubicBezTo>
                    <a:pt x="4289" y="2890"/>
                    <a:pt x="4194" y="2844"/>
                    <a:pt x="4150" y="2786"/>
                  </a:cubicBezTo>
                  <a:cubicBezTo>
                    <a:pt x="3949" y="2568"/>
                    <a:pt x="3982" y="2316"/>
                    <a:pt x="4050" y="2047"/>
                  </a:cubicBezTo>
                  <a:cubicBezTo>
                    <a:pt x="4050" y="2030"/>
                    <a:pt x="4083" y="2013"/>
                    <a:pt x="4117" y="1980"/>
                  </a:cubicBezTo>
                  <a:close/>
                  <a:moveTo>
                    <a:pt x="4621" y="3257"/>
                  </a:moveTo>
                  <a:cubicBezTo>
                    <a:pt x="4654" y="3290"/>
                    <a:pt x="4688" y="3324"/>
                    <a:pt x="4688" y="3341"/>
                  </a:cubicBezTo>
                  <a:cubicBezTo>
                    <a:pt x="4688" y="3542"/>
                    <a:pt x="4688" y="3744"/>
                    <a:pt x="4688" y="3945"/>
                  </a:cubicBezTo>
                  <a:cubicBezTo>
                    <a:pt x="4688" y="3996"/>
                    <a:pt x="4654" y="4029"/>
                    <a:pt x="4638" y="4080"/>
                  </a:cubicBezTo>
                  <a:cubicBezTo>
                    <a:pt x="4621" y="4080"/>
                    <a:pt x="4604" y="4080"/>
                    <a:pt x="4604" y="4063"/>
                  </a:cubicBezTo>
                  <a:cubicBezTo>
                    <a:pt x="4587" y="4029"/>
                    <a:pt x="4570" y="3996"/>
                    <a:pt x="4570" y="3962"/>
                  </a:cubicBezTo>
                  <a:cubicBezTo>
                    <a:pt x="4570" y="3761"/>
                    <a:pt x="4570" y="3559"/>
                    <a:pt x="4570" y="3357"/>
                  </a:cubicBezTo>
                  <a:cubicBezTo>
                    <a:pt x="4570" y="3324"/>
                    <a:pt x="4604" y="3290"/>
                    <a:pt x="4621" y="3257"/>
                  </a:cubicBezTo>
                  <a:close/>
                  <a:moveTo>
                    <a:pt x="588" y="4365"/>
                  </a:moveTo>
                  <a:cubicBezTo>
                    <a:pt x="538" y="4668"/>
                    <a:pt x="555" y="4937"/>
                    <a:pt x="437" y="5189"/>
                  </a:cubicBezTo>
                  <a:cubicBezTo>
                    <a:pt x="320" y="5038"/>
                    <a:pt x="420" y="4466"/>
                    <a:pt x="588" y="4365"/>
                  </a:cubicBezTo>
                  <a:close/>
                  <a:moveTo>
                    <a:pt x="740" y="4870"/>
                  </a:moveTo>
                  <a:cubicBezTo>
                    <a:pt x="756" y="4886"/>
                    <a:pt x="773" y="4886"/>
                    <a:pt x="773" y="4886"/>
                  </a:cubicBezTo>
                  <a:cubicBezTo>
                    <a:pt x="773" y="4937"/>
                    <a:pt x="790" y="4970"/>
                    <a:pt x="773" y="5004"/>
                  </a:cubicBezTo>
                  <a:cubicBezTo>
                    <a:pt x="756" y="5155"/>
                    <a:pt x="723" y="5323"/>
                    <a:pt x="689" y="5491"/>
                  </a:cubicBezTo>
                  <a:cubicBezTo>
                    <a:pt x="672" y="5525"/>
                    <a:pt x="639" y="5558"/>
                    <a:pt x="605" y="5592"/>
                  </a:cubicBezTo>
                  <a:cubicBezTo>
                    <a:pt x="588" y="5558"/>
                    <a:pt x="555" y="5508"/>
                    <a:pt x="555" y="5474"/>
                  </a:cubicBezTo>
                  <a:cubicBezTo>
                    <a:pt x="572" y="5323"/>
                    <a:pt x="605" y="5172"/>
                    <a:pt x="639" y="5004"/>
                  </a:cubicBezTo>
                  <a:cubicBezTo>
                    <a:pt x="656" y="4954"/>
                    <a:pt x="706" y="4920"/>
                    <a:pt x="740" y="4870"/>
                  </a:cubicBezTo>
                  <a:close/>
                  <a:moveTo>
                    <a:pt x="1092" y="5374"/>
                  </a:moveTo>
                  <a:cubicBezTo>
                    <a:pt x="1092" y="5458"/>
                    <a:pt x="1092" y="5508"/>
                    <a:pt x="1076" y="5575"/>
                  </a:cubicBezTo>
                  <a:cubicBezTo>
                    <a:pt x="1059" y="5693"/>
                    <a:pt x="1025" y="5827"/>
                    <a:pt x="975" y="5962"/>
                  </a:cubicBezTo>
                  <a:cubicBezTo>
                    <a:pt x="975" y="5995"/>
                    <a:pt x="924" y="6012"/>
                    <a:pt x="908" y="6029"/>
                  </a:cubicBezTo>
                  <a:cubicBezTo>
                    <a:pt x="891" y="6029"/>
                    <a:pt x="857" y="5995"/>
                    <a:pt x="840" y="5978"/>
                  </a:cubicBezTo>
                  <a:cubicBezTo>
                    <a:pt x="807" y="5878"/>
                    <a:pt x="958" y="5474"/>
                    <a:pt x="1092" y="5374"/>
                  </a:cubicBezTo>
                  <a:close/>
                  <a:moveTo>
                    <a:pt x="1260" y="5911"/>
                  </a:moveTo>
                  <a:cubicBezTo>
                    <a:pt x="1277" y="5945"/>
                    <a:pt x="1294" y="5962"/>
                    <a:pt x="1294" y="5978"/>
                  </a:cubicBezTo>
                  <a:cubicBezTo>
                    <a:pt x="1294" y="6180"/>
                    <a:pt x="1294" y="6365"/>
                    <a:pt x="1294" y="6533"/>
                  </a:cubicBezTo>
                  <a:cubicBezTo>
                    <a:pt x="1294" y="6567"/>
                    <a:pt x="1260" y="6600"/>
                    <a:pt x="1244" y="6651"/>
                  </a:cubicBezTo>
                  <a:cubicBezTo>
                    <a:pt x="1227" y="6617"/>
                    <a:pt x="1160" y="6600"/>
                    <a:pt x="1160" y="6583"/>
                  </a:cubicBezTo>
                  <a:cubicBezTo>
                    <a:pt x="1160" y="6382"/>
                    <a:pt x="1160" y="6180"/>
                    <a:pt x="1160" y="5978"/>
                  </a:cubicBezTo>
                  <a:cubicBezTo>
                    <a:pt x="1160" y="5962"/>
                    <a:pt x="1227" y="5928"/>
                    <a:pt x="1260" y="5911"/>
                  </a:cubicBezTo>
                  <a:close/>
                  <a:moveTo>
                    <a:pt x="4570" y="4449"/>
                  </a:moveTo>
                  <a:cubicBezTo>
                    <a:pt x="4587" y="4449"/>
                    <a:pt x="4604" y="4466"/>
                    <a:pt x="4621" y="4466"/>
                  </a:cubicBezTo>
                  <a:cubicBezTo>
                    <a:pt x="4604" y="4567"/>
                    <a:pt x="4621" y="4685"/>
                    <a:pt x="4587" y="4786"/>
                  </a:cubicBezTo>
                  <a:cubicBezTo>
                    <a:pt x="4453" y="5407"/>
                    <a:pt x="4201" y="5978"/>
                    <a:pt x="3898" y="6533"/>
                  </a:cubicBezTo>
                  <a:cubicBezTo>
                    <a:pt x="3882" y="6583"/>
                    <a:pt x="3814" y="6634"/>
                    <a:pt x="3764" y="6684"/>
                  </a:cubicBezTo>
                  <a:cubicBezTo>
                    <a:pt x="3747" y="6667"/>
                    <a:pt x="3730" y="6651"/>
                    <a:pt x="3730" y="6651"/>
                  </a:cubicBezTo>
                  <a:cubicBezTo>
                    <a:pt x="3747" y="6583"/>
                    <a:pt x="3764" y="6533"/>
                    <a:pt x="3798" y="6482"/>
                  </a:cubicBezTo>
                  <a:cubicBezTo>
                    <a:pt x="4100" y="5945"/>
                    <a:pt x="4352" y="5390"/>
                    <a:pt x="4503" y="4786"/>
                  </a:cubicBezTo>
                  <a:cubicBezTo>
                    <a:pt x="4537" y="4685"/>
                    <a:pt x="4537" y="4567"/>
                    <a:pt x="4570" y="4449"/>
                  </a:cubicBezTo>
                  <a:close/>
                  <a:moveTo>
                    <a:pt x="2530" y="0"/>
                  </a:moveTo>
                  <a:cubicBezTo>
                    <a:pt x="2245" y="0"/>
                    <a:pt x="1964" y="80"/>
                    <a:pt x="1697" y="249"/>
                  </a:cubicBezTo>
                  <a:cubicBezTo>
                    <a:pt x="1462" y="417"/>
                    <a:pt x="1227" y="602"/>
                    <a:pt x="1042" y="820"/>
                  </a:cubicBezTo>
                  <a:cubicBezTo>
                    <a:pt x="1008" y="871"/>
                    <a:pt x="975" y="904"/>
                    <a:pt x="941" y="955"/>
                  </a:cubicBezTo>
                  <a:cubicBezTo>
                    <a:pt x="790" y="1156"/>
                    <a:pt x="656" y="1375"/>
                    <a:pt x="538" y="1593"/>
                  </a:cubicBezTo>
                  <a:cubicBezTo>
                    <a:pt x="521" y="1644"/>
                    <a:pt x="488" y="1694"/>
                    <a:pt x="471" y="1744"/>
                  </a:cubicBezTo>
                  <a:cubicBezTo>
                    <a:pt x="420" y="1828"/>
                    <a:pt x="387" y="1912"/>
                    <a:pt x="353" y="2013"/>
                  </a:cubicBezTo>
                  <a:cubicBezTo>
                    <a:pt x="336" y="2064"/>
                    <a:pt x="303" y="2131"/>
                    <a:pt x="286" y="2198"/>
                  </a:cubicBezTo>
                  <a:cubicBezTo>
                    <a:pt x="236" y="2332"/>
                    <a:pt x="202" y="2467"/>
                    <a:pt x="168" y="2618"/>
                  </a:cubicBezTo>
                  <a:cubicBezTo>
                    <a:pt x="118" y="2786"/>
                    <a:pt x="84" y="2954"/>
                    <a:pt x="67" y="3139"/>
                  </a:cubicBezTo>
                  <a:cubicBezTo>
                    <a:pt x="67" y="3156"/>
                    <a:pt x="67" y="3156"/>
                    <a:pt x="67" y="3173"/>
                  </a:cubicBezTo>
                  <a:cubicBezTo>
                    <a:pt x="34" y="3425"/>
                    <a:pt x="17" y="3677"/>
                    <a:pt x="17" y="3945"/>
                  </a:cubicBezTo>
                  <a:cubicBezTo>
                    <a:pt x="0" y="4601"/>
                    <a:pt x="185" y="5323"/>
                    <a:pt x="471" y="6012"/>
                  </a:cubicBezTo>
                  <a:cubicBezTo>
                    <a:pt x="840" y="6903"/>
                    <a:pt x="1462" y="7558"/>
                    <a:pt x="2252" y="8062"/>
                  </a:cubicBezTo>
                  <a:cubicBezTo>
                    <a:pt x="2356" y="8127"/>
                    <a:pt x="2460" y="8152"/>
                    <a:pt x="2572" y="8152"/>
                  </a:cubicBezTo>
                  <a:cubicBezTo>
                    <a:pt x="2605" y="8152"/>
                    <a:pt x="2638" y="8150"/>
                    <a:pt x="2672" y="8146"/>
                  </a:cubicBezTo>
                  <a:cubicBezTo>
                    <a:pt x="3008" y="8079"/>
                    <a:pt x="3277" y="7877"/>
                    <a:pt x="3495" y="7642"/>
                  </a:cubicBezTo>
                  <a:cubicBezTo>
                    <a:pt x="3512" y="7608"/>
                    <a:pt x="3545" y="7591"/>
                    <a:pt x="3562" y="7558"/>
                  </a:cubicBezTo>
                  <a:cubicBezTo>
                    <a:pt x="4134" y="6869"/>
                    <a:pt x="4554" y="6096"/>
                    <a:pt x="4772" y="5239"/>
                  </a:cubicBezTo>
                  <a:cubicBezTo>
                    <a:pt x="5091" y="3962"/>
                    <a:pt x="4957" y="2719"/>
                    <a:pt x="4537" y="1509"/>
                  </a:cubicBezTo>
                  <a:cubicBezTo>
                    <a:pt x="4503" y="1459"/>
                    <a:pt x="4486" y="1408"/>
                    <a:pt x="4470" y="1358"/>
                  </a:cubicBezTo>
                  <a:cubicBezTo>
                    <a:pt x="4402" y="1224"/>
                    <a:pt x="4335" y="1089"/>
                    <a:pt x="4251" y="971"/>
                  </a:cubicBezTo>
                  <a:cubicBezTo>
                    <a:pt x="4234" y="938"/>
                    <a:pt x="4218" y="921"/>
                    <a:pt x="4201" y="887"/>
                  </a:cubicBezTo>
                  <a:cubicBezTo>
                    <a:pt x="4184" y="871"/>
                    <a:pt x="4167" y="854"/>
                    <a:pt x="4150" y="837"/>
                  </a:cubicBezTo>
                  <a:cubicBezTo>
                    <a:pt x="4083" y="753"/>
                    <a:pt x="3999" y="669"/>
                    <a:pt x="3915" y="602"/>
                  </a:cubicBezTo>
                  <a:cubicBezTo>
                    <a:pt x="3882" y="568"/>
                    <a:pt x="3848" y="535"/>
                    <a:pt x="3814" y="501"/>
                  </a:cubicBezTo>
                  <a:cubicBezTo>
                    <a:pt x="3663" y="383"/>
                    <a:pt x="3478" y="283"/>
                    <a:pt x="3293" y="182"/>
                  </a:cubicBezTo>
                  <a:cubicBezTo>
                    <a:pt x="3040" y="63"/>
                    <a:pt x="2784" y="0"/>
                    <a:pt x="25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58" name="Google Shape;2358;p37"/>
            <p:cNvSpPr/>
            <p:nvPr/>
          </p:nvSpPr>
          <p:spPr>
            <a:xfrm>
              <a:off x="1160866" y="3717006"/>
              <a:ext cx="383175" cy="1178767"/>
            </a:xfrm>
            <a:custGeom>
              <a:avLst/>
              <a:gdLst/>
              <a:ahLst/>
              <a:cxnLst/>
              <a:rect l="l" t="t" r="r" b="b"/>
              <a:pathLst>
                <a:path w="5949" h="18301" extrusionOk="0">
                  <a:moveTo>
                    <a:pt x="3219" y="158"/>
                  </a:moveTo>
                  <a:cubicBezTo>
                    <a:pt x="3473" y="158"/>
                    <a:pt x="3729" y="221"/>
                    <a:pt x="3982" y="340"/>
                  </a:cubicBezTo>
                  <a:cubicBezTo>
                    <a:pt x="4167" y="441"/>
                    <a:pt x="4352" y="541"/>
                    <a:pt x="4503" y="659"/>
                  </a:cubicBezTo>
                  <a:cubicBezTo>
                    <a:pt x="4537" y="693"/>
                    <a:pt x="4571" y="726"/>
                    <a:pt x="4604" y="760"/>
                  </a:cubicBezTo>
                  <a:cubicBezTo>
                    <a:pt x="4688" y="827"/>
                    <a:pt x="4772" y="911"/>
                    <a:pt x="4839" y="995"/>
                  </a:cubicBezTo>
                  <a:cubicBezTo>
                    <a:pt x="4856" y="1012"/>
                    <a:pt x="4873" y="1029"/>
                    <a:pt x="4890" y="1045"/>
                  </a:cubicBezTo>
                  <a:cubicBezTo>
                    <a:pt x="4907" y="1079"/>
                    <a:pt x="4923" y="1096"/>
                    <a:pt x="4940" y="1129"/>
                  </a:cubicBezTo>
                  <a:cubicBezTo>
                    <a:pt x="5024" y="1247"/>
                    <a:pt x="5091" y="1382"/>
                    <a:pt x="5159" y="1516"/>
                  </a:cubicBezTo>
                  <a:cubicBezTo>
                    <a:pt x="5175" y="1566"/>
                    <a:pt x="5192" y="1617"/>
                    <a:pt x="5226" y="1667"/>
                  </a:cubicBezTo>
                  <a:cubicBezTo>
                    <a:pt x="5646" y="2877"/>
                    <a:pt x="5780" y="4120"/>
                    <a:pt x="5461" y="5380"/>
                  </a:cubicBezTo>
                  <a:cubicBezTo>
                    <a:pt x="5243" y="6254"/>
                    <a:pt x="4823" y="7027"/>
                    <a:pt x="4251" y="7716"/>
                  </a:cubicBezTo>
                  <a:cubicBezTo>
                    <a:pt x="4234" y="7749"/>
                    <a:pt x="4201" y="7766"/>
                    <a:pt x="4184" y="7800"/>
                  </a:cubicBezTo>
                  <a:cubicBezTo>
                    <a:pt x="3966" y="8035"/>
                    <a:pt x="3697" y="8237"/>
                    <a:pt x="3361" y="8304"/>
                  </a:cubicBezTo>
                  <a:cubicBezTo>
                    <a:pt x="3327" y="8308"/>
                    <a:pt x="3294" y="8310"/>
                    <a:pt x="3261" y="8310"/>
                  </a:cubicBezTo>
                  <a:cubicBezTo>
                    <a:pt x="3149" y="8310"/>
                    <a:pt x="3045" y="8285"/>
                    <a:pt x="2941" y="8220"/>
                  </a:cubicBezTo>
                  <a:cubicBezTo>
                    <a:pt x="2151" y="7716"/>
                    <a:pt x="1529" y="7061"/>
                    <a:pt x="1160" y="6170"/>
                  </a:cubicBezTo>
                  <a:cubicBezTo>
                    <a:pt x="874" y="5481"/>
                    <a:pt x="689" y="4759"/>
                    <a:pt x="706" y="4103"/>
                  </a:cubicBezTo>
                  <a:cubicBezTo>
                    <a:pt x="706" y="3835"/>
                    <a:pt x="723" y="3583"/>
                    <a:pt x="756" y="3331"/>
                  </a:cubicBezTo>
                  <a:cubicBezTo>
                    <a:pt x="756" y="3314"/>
                    <a:pt x="756" y="3314"/>
                    <a:pt x="756" y="3297"/>
                  </a:cubicBezTo>
                  <a:cubicBezTo>
                    <a:pt x="773" y="3112"/>
                    <a:pt x="807" y="2944"/>
                    <a:pt x="857" y="2776"/>
                  </a:cubicBezTo>
                  <a:cubicBezTo>
                    <a:pt x="891" y="2625"/>
                    <a:pt x="925" y="2490"/>
                    <a:pt x="975" y="2356"/>
                  </a:cubicBezTo>
                  <a:cubicBezTo>
                    <a:pt x="992" y="2289"/>
                    <a:pt x="1025" y="2222"/>
                    <a:pt x="1042" y="2171"/>
                  </a:cubicBezTo>
                  <a:cubicBezTo>
                    <a:pt x="1076" y="2070"/>
                    <a:pt x="1109" y="1986"/>
                    <a:pt x="1160" y="1902"/>
                  </a:cubicBezTo>
                  <a:cubicBezTo>
                    <a:pt x="1177" y="1852"/>
                    <a:pt x="1210" y="1802"/>
                    <a:pt x="1227" y="1751"/>
                  </a:cubicBezTo>
                  <a:cubicBezTo>
                    <a:pt x="1345" y="1533"/>
                    <a:pt x="1479" y="1314"/>
                    <a:pt x="1630" y="1113"/>
                  </a:cubicBezTo>
                  <a:cubicBezTo>
                    <a:pt x="1664" y="1062"/>
                    <a:pt x="1697" y="1029"/>
                    <a:pt x="1731" y="978"/>
                  </a:cubicBezTo>
                  <a:cubicBezTo>
                    <a:pt x="1916" y="760"/>
                    <a:pt x="2151" y="575"/>
                    <a:pt x="2386" y="407"/>
                  </a:cubicBezTo>
                  <a:cubicBezTo>
                    <a:pt x="2653" y="238"/>
                    <a:pt x="2934" y="158"/>
                    <a:pt x="3219" y="158"/>
                  </a:cubicBezTo>
                  <a:close/>
                  <a:moveTo>
                    <a:pt x="4085" y="8324"/>
                  </a:moveTo>
                  <a:cubicBezTo>
                    <a:pt x="4195" y="8324"/>
                    <a:pt x="4306" y="8341"/>
                    <a:pt x="4419" y="8388"/>
                  </a:cubicBezTo>
                  <a:cubicBezTo>
                    <a:pt x="4331" y="8484"/>
                    <a:pt x="4170" y="8535"/>
                    <a:pt x="4003" y="8535"/>
                  </a:cubicBezTo>
                  <a:cubicBezTo>
                    <a:pt x="3850" y="8535"/>
                    <a:pt x="3691" y="8493"/>
                    <a:pt x="3579" y="8405"/>
                  </a:cubicBezTo>
                  <a:cubicBezTo>
                    <a:pt x="3751" y="8364"/>
                    <a:pt x="3918" y="8324"/>
                    <a:pt x="4085" y="8324"/>
                  </a:cubicBezTo>
                  <a:close/>
                  <a:moveTo>
                    <a:pt x="3361" y="8539"/>
                  </a:moveTo>
                  <a:lnTo>
                    <a:pt x="3361" y="8539"/>
                  </a:lnTo>
                  <a:cubicBezTo>
                    <a:pt x="3562" y="8590"/>
                    <a:pt x="3630" y="8741"/>
                    <a:pt x="3714" y="8892"/>
                  </a:cubicBezTo>
                  <a:cubicBezTo>
                    <a:pt x="3764" y="8993"/>
                    <a:pt x="3798" y="9110"/>
                    <a:pt x="3831" y="9228"/>
                  </a:cubicBezTo>
                  <a:cubicBezTo>
                    <a:pt x="3848" y="9262"/>
                    <a:pt x="3814" y="9329"/>
                    <a:pt x="3781" y="9362"/>
                  </a:cubicBezTo>
                  <a:cubicBezTo>
                    <a:pt x="3778" y="9366"/>
                    <a:pt x="3772" y="9367"/>
                    <a:pt x="3765" y="9367"/>
                  </a:cubicBezTo>
                  <a:cubicBezTo>
                    <a:pt x="3734" y="9367"/>
                    <a:pt x="3677" y="9342"/>
                    <a:pt x="3663" y="9329"/>
                  </a:cubicBezTo>
                  <a:cubicBezTo>
                    <a:pt x="3428" y="9110"/>
                    <a:pt x="3361" y="8842"/>
                    <a:pt x="3361" y="8539"/>
                  </a:cubicBezTo>
                  <a:close/>
                  <a:moveTo>
                    <a:pt x="3240" y="1"/>
                  </a:moveTo>
                  <a:cubicBezTo>
                    <a:pt x="2931" y="1"/>
                    <a:pt x="2625" y="85"/>
                    <a:pt x="2319" y="256"/>
                  </a:cubicBezTo>
                  <a:cubicBezTo>
                    <a:pt x="2000" y="441"/>
                    <a:pt x="1731" y="693"/>
                    <a:pt x="1513" y="978"/>
                  </a:cubicBezTo>
                  <a:cubicBezTo>
                    <a:pt x="1513" y="995"/>
                    <a:pt x="1496" y="1012"/>
                    <a:pt x="1496" y="1012"/>
                  </a:cubicBezTo>
                  <a:cubicBezTo>
                    <a:pt x="1328" y="1264"/>
                    <a:pt x="1177" y="1499"/>
                    <a:pt x="1059" y="1751"/>
                  </a:cubicBezTo>
                  <a:cubicBezTo>
                    <a:pt x="1025" y="1802"/>
                    <a:pt x="1009" y="1852"/>
                    <a:pt x="975" y="1902"/>
                  </a:cubicBezTo>
                  <a:cubicBezTo>
                    <a:pt x="941" y="2003"/>
                    <a:pt x="908" y="2087"/>
                    <a:pt x="874" y="2171"/>
                  </a:cubicBezTo>
                  <a:cubicBezTo>
                    <a:pt x="841" y="2222"/>
                    <a:pt x="841" y="2255"/>
                    <a:pt x="824" y="2306"/>
                  </a:cubicBezTo>
                  <a:cubicBezTo>
                    <a:pt x="807" y="2322"/>
                    <a:pt x="807" y="2339"/>
                    <a:pt x="790" y="2373"/>
                  </a:cubicBezTo>
                  <a:cubicBezTo>
                    <a:pt x="790" y="2373"/>
                    <a:pt x="790" y="2373"/>
                    <a:pt x="790" y="2390"/>
                  </a:cubicBezTo>
                  <a:cubicBezTo>
                    <a:pt x="773" y="2440"/>
                    <a:pt x="756" y="2490"/>
                    <a:pt x="740" y="2558"/>
                  </a:cubicBezTo>
                  <a:cubicBezTo>
                    <a:pt x="723" y="2625"/>
                    <a:pt x="706" y="2675"/>
                    <a:pt x="689" y="2742"/>
                  </a:cubicBezTo>
                  <a:cubicBezTo>
                    <a:pt x="656" y="2860"/>
                    <a:pt x="622" y="2994"/>
                    <a:pt x="605" y="3112"/>
                  </a:cubicBezTo>
                  <a:cubicBezTo>
                    <a:pt x="588" y="3179"/>
                    <a:pt x="588" y="3230"/>
                    <a:pt x="572" y="3297"/>
                  </a:cubicBezTo>
                  <a:cubicBezTo>
                    <a:pt x="572" y="3364"/>
                    <a:pt x="555" y="3448"/>
                    <a:pt x="555" y="3515"/>
                  </a:cubicBezTo>
                  <a:cubicBezTo>
                    <a:pt x="504" y="4070"/>
                    <a:pt x="538" y="4624"/>
                    <a:pt x="672" y="5212"/>
                  </a:cubicBezTo>
                  <a:cubicBezTo>
                    <a:pt x="891" y="6170"/>
                    <a:pt x="1294" y="7044"/>
                    <a:pt x="2033" y="7733"/>
                  </a:cubicBezTo>
                  <a:cubicBezTo>
                    <a:pt x="2302" y="7985"/>
                    <a:pt x="2571" y="8203"/>
                    <a:pt x="2890" y="8371"/>
                  </a:cubicBezTo>
                  <a:cubicBezTo>
                    <a:pt x="2958" y="8405"/>
                    <a:pt x="3008" y="8438"/>
                    <a:pt x="3075" y="8455"/>
                  </a:cubicBezTo>
                  <a:cubicBezTo>
                    <a:pt x="3042" y="8842"/>
                    <a:pt x="3042" y="9211"/>
                    <a:pt x="2991" y="9581"/>
                  </a:cubicBezTo>
                  <a:cubicBezTo>
                    <a:pt x="2722" y="11311"/>
                    <a:pt x="2336" y="13008"/>
                    <a:pt x="1815" y="14672"/>
                  </a:cubicBezTo>
                  <a:cubicBezTo>
                    <a:pt x="1462" y="15764"/>
                    <a:pt x="1042" y="16839"/>
                    <a:pt x="353" y="17763"/>
                  </a:cubicBezTo>
                  <a:cubicBezTo>
                    <a:pt x="269" y="17881"/>
                    <a:pt x="168" y="17999"/>
                    <a:pt x="68" y="18116"/>
                  </a:cubicBezTo>
                  <a:cubicBezTo>
                    <a:pt x="68" y="18116"/>
                    <a:pt x="68" y="18133"/>
                    <a:pt x="51" y="18150"/>
                  </a:cubicBezTo>
                  <a:cubicBezTo>
                    <a:pt x="34" y="18183"/>
                    <a:pt x="17" y="18234"/>
                    <a:pt x="0" y="18267"/>
                  </a:cubicBezTo>
                  <a:cubicBezTo>
                    <a:pt x="17" y="18267"/>
                    <a:pt x="17" y="18284"/>
                    <a:pt x="17" y="18284"/>
                  </a:cubicBezTo>
                  <a:cubicBezTo>
                    <a:pt x="34" y="18284"/>
                    <a:pt x="51" y="18301"/>
                    <a:pt x="51" y="18301"/>
                  </a:cubicBezTo>
                  <a:cubicBezTo>
                    <a:pt x="101" y="18267"/>
                    <a:pt x="152" y="18251"/>
                    <a:pt x="185" y="18200"/>
                  </a:cubicBezTo>
                  <a:cubicBezTo>
                    <a:pt x="219" y="18183"/>
                    <a:pt x="236" y="18167"/>
                    <a:pt x="252" y="18150"/>
                  </a:cubicBezTo>
                  <a:cubicBezTo>
                    <a:pt x="790" y="17528"/>
                    <a:pt x="1177" y="16822"/>
                    <a:pt x="1496" y="16066"/>
                  </a:cubicBezTo>
                  <a:cubicBezTo>
                    <a:pt x="2134" y="14521"/>
                    <a:pt x="2537" y="12924"/>
                    <a:pt x="2857" y="11295"/>
                  </a:cubicBezTo>
                  <a:cubicBezTo>
                    <a:pt x="3008" y="10505"/>
                    <a:pt x="3176" y="9715"/>
                    <a:pt x="3210" y="8892"/>
                  </a:cubicBezTo>
                  <a:cubicBezTo>
                    <a:pt x="3260" y="8959"/>
                    <a:pt x="3277" y="9043"/>
                    <a:pt x="3310" y="9110"/>
                  </a:cubicBezTo>
                  <a:cubicBezTo>
                    <a:pt x="3344" y="9178"/>
                    <a:pt x="3378" y="9245"/>
                    <a:pt x="3428" y="9312"/>
                  </a:cubicBezTo>
                  <a:cubicBezTo>
                    <a:pt x="3544" y="9466"/>
                    <a:pt x="3659" y="9532"/>
                    <a:pt x="3760" y="9532"/>
                  </a:cubicBezTo>
                  <a:cubicBezTo>
                    <a:pt x="3791" y="9532"/>
                    <a:pt x="3820" y="9526"/>
                    <a:pt x="3848" y="9514"/>
                  </a:cubicBezTo>
                  <a:cubicBezTo>
                    <a:pt x="3999" y="9430"/>
                    <a:pt x="4033" y="9278"/>
                    <a:pt x="3949" y="9043"/>
                  </a:cubicBezTo>
                  <a:cubicBezTo>
                    <a:pt x="3898" y="8926"/>
                    <a:pt x="3848" y="8808"/>
                    <a:pt x="3798" y="8690"/>
                  </a:cubicBezTo>
                  <a:cubicBezTo>
                    <a:pt x="3842" y="8690"/>
                    <a:pt x="3880" y="8698"/>
                    <a:pt x="3915" y="8698"/>
                  </a:cubicBezTo>
                  <a:cubicBezTo>
                    <a:pt x="3932" y="8698"/>
                    <a:pt x="3949" y="8696"/>
                    <a:pt x="3966" y="8690"/>
                  </a:cubicBezTo>
                  <a:cubicBezTo>
                    <a:pt x="4134" y="8657"/>
                    <a:pt x="4302" y="8640"/>
                    <a:pt x="4453" y="8590"/>
                  </a:cubicBezTo>
                  <a:cubicBezTo>
                    <a:pt x="4520" y="8556"/>
                    <a:pt x="4587" y="8455"/>
                    <a:pt x="4587" y="8388"/>
                  </a:cubicBezTo>
                  <a:cubicBezTo>
                    <a:pt x="4571" y="8321"/>
                    <a:pt x="4487" y="8253"/>
                    <a:pt x="4419" y="8220"/>
                  </a:cubicBezTo>
                  <a:cubicBezTo>
                    <a:pt x="4335" y="8186"/>
                    <a:pt x="4218" y="8169"/>
                    <a:pt x="4083" y="8153"/>
                  </a:cubicBezTo>
                  <a:cubicBezTo>
                    <a:pt x="4066" y="8153"/>
                    <a:pt x="4050" y="8136"/>
                    <a:pt x="4033" y="8136"/>
                  </a:cubicBezTo>
                  <a:cubicBezTo>
                    <a:pt x="4134" y="8035"/>
                    <a:pt x="4251" y="7951"/>
                    <a:pt x="4335" y="7867"/>
                  </a:cubicBezTo>
                  <a:cubicBezTo>
                    <a:pt x="4352" y="7850"/>
                    <a:pt x="4369" y="7833"/>
                    <a:pt x="4386" y="7817"/>
                  </a:cubicBezTo>
                  <a:cubicBezTo>
                    <a:pt x="4957" y="7111"/>
                    <a:pt x="5394" y="6321"/>
                    <a:pt x="5612" y="5448"/>
                  </a:cubicBezTo>
                  <a:cubicBezTo>
                    <a:pt x="5948" y="4137"/>
                    <a:pt x="5814" y="2843"/>
                    <a:pt x="5360" y="1566"/>
                  </a:cubicBezTo>
                  <a:cubicBezTo>
                    <a:pt x="5293" y="1365"/>
                    <a:pt x="5192" y="1197"/>
                    <a:pt x="5075" y="1029"/>
                  </a:cubicBezTo>
                  <a:cubicBezTo>
                    <a:pt x="5041" y="978"/>
                    <a:pt x="5007" y="928"/>
                    <a:pt x="4974" y="894"/>
                  </a:cubicBezTo>
                  <a:cubicBezTo>
                    <a:pt x="4907" y="793"/>
                    <a:pt x="4823" y="726"/>
                    <a:pt x="4739" y="642"/>
                  </a:cubicBezTo>
                  <a:cubicBezTo>
                    <a:pt x="4705" y="625"/>
                    <a:pt x="4671" y="592"/>
                    <a:pt x="4638" y="558"/>
                  </a:cubicBezTo>
                  <a:cubicBezTo>
                    <a:pt x="4470" y="424"/>
                    <a:pt x="4268" y="289"/>
                    <a:pt x="4050" y="189"/>
                  </a:cubicBezTo>
                  <a:cubicBezTo>
                    <a:pt x="3777" y="64"/>
                    <a:pt x="3507" y="1"/>
                    <a:pt x="32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59" name="Google Shape;2359;p37"/>
            <p:cNvSpPr/>
            <p:nvPr/>
          </p:nvSpPr>
          <p:spPr>
            <a:xfrm>
              <a:off x="1444383" y="4013730"/>
              <a:ext cx="58484" cy="144021"/>
            </a:xfrm>
            <a:custGeom>
              <a:avLst/>
              <a:gdLst/>
              <a:ahLst/>
              <a:cxnLst/>
              <a:rect l="l" t="t" r="r" b="b"/>
              <a:pathLst>
                <a:path w="908" h="2236" extrusionOk="0">
                  <a:moveTo>
                    <a:pt x="857" y="0"/>
                  </a:moveTo>
                  <a:cubicBezTo>
                    <a:pt x="824" y="118"/>
                    <a:pt x="824" y="236"/>
                    <a:pt x="790" y="337"/>
                  </a:cubicBezTo>
                  <a:cubicBezTo>
                    <a:pt x="639" y="941"/>
                    <a:pt x="387" y="1496"/>
                    <a:pt x="85" y="2033"/>
                  </a:cubicBezTo>
                  <a:cubicBezTo>
                    <a:pt x="51" y="2084"/>
                    <a:pt x="34" y="2134"/>
                    <a:pt x="1" y="2202"/>
                  </a:cubicBezTo>
                  <a:cubicBezTo>
                    <a:pt x="17" y="2202"/>
                    <a:pt x="34" y="2218"/>
                    <a:pt x="51" y="2235"/>
                  </a:cubicBezTo>
                  <a:cubicBezTo>
                    <a:pt x="101" y="2185"/>
                    <a:pt x="169" y="2134"/>
                    <a:pt x="185" y="2084"/>
                  </a:cubicBezTo>
                  <a:cubicBezTo>
                    <a:pt x="488" y="1529"/>
                    <a:pt x="740" y="958"/>
                    <a:pt x="891" y="337"/>
                  </a:cubicBezTo>
                  <a:cubicBezTo>
                    <a:pt x="908" y="236"/>
                    <a:pt x="891" y="118"/>
                    <a:pt x="908" y="17"/>
                  </a:cubicBezTo>
                  <a:cubicBezTo>
                    <a:pt x="891" y="17"/>
                    <a:pt x="874" y="17"/>
                    <a:pt x="8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60" name="Google Shape;2360;p37"/>
            <p:cNvSpPr/>
            <p:nvPr/>
          </p:nvSpPr>
          <p:spPr>
            <a:xfrm>
              <a:off x="1459519" y="3854644"/>
              <a:ext cx="42317" cy="58742"/>
            </a:xfrm>
            <a:custGeom>
              <a:avLst/>
              <a:gdLst/>
              <a:ahLst/>
              <a:cxnLst/>
              <a:rect l="l" t="t" r="r" b="b"/>
              <a:pathLst>
                <a:path w="657" h="912" extrusionOk="0">
                  <a:moveTo>
                    <a:pt x="152" y="1"/>
                  </a:moveTo>
                  <a:cubicBezTo>
                    <a:pt x="135" y="34"/>
                    <a:pt x="102" y="51"/>
                    <a:pt x="102" y="68"/>
                  </a:cubicBezTo>
                  <a:cubicBezTo>
                    <a:pt x="34" y="337"/>
                    <a:pt x="1" y="589"/>
                    <a:pt x="202" y="807"/>
                  </a:cubicBezTo>
                  <a:cubicBezTo>
                    <a:pt x="246" y="865"/>
                    <a:pt x="341" y="911"/>
                    <a:pt x="409" y="911"/>
                  </a:cubicBezTo>
                  <a:cubicBezTo>
                    <a:pt x="419" y="911"/>
                    <a:pt x="429" y="910"/>
                    <a:pt x="438" y="908"/>
                  </a:cubicBezTo>
                  <a:cubicBezTo>
                    <a:pt x="522" y="891"/>
                    <a:pt x="622" y="807"/>
                    <a:pt x="639" y="723"/>
                  </a:cubicBezTo>
                  <a:cubicBezTo>
                    <a:pt x="656" y="589"/>
                    <a:pt x="639" y="437"/>
                    <a:pt x="606" y="286"/>
                  </a:cubicBezTo>
                  <a:cubicBezTo>
                    <a:pt x="606" y="253"/>
                    <a:pt x="522" y="236"/>
                    <a:pt x="488" y="202"/>
                  </a:cubicBezTo>
                  <a:cubicBezTo>
                    <a:pt x="488" y="253"/>
                    <a:pt x="471" y="303"/>
                    <a:pt x="488" y="353"/>
                  </a:cubicBezTo>
                  <a:cubicBezTo>
                    <a:pt x="505" y="454"/>
                    <a:pt x="538" y="555"/>
                    <a:pt x="538" y="656"/>
                  </a:cubicBezTo>
                  <a:cubicBezTo>
                    <a:pt x="522" y="706"/>
                    <a:pt x="471" y="773"/>
                    <a:pt x="421" y="790"/>
                  </a:cubicBezTo>
                  <a:cubicBezTo>
                    <a:pt x="416" y="793"/>
                    <a:pt x="411" y="794"/>
                    <a:pt x="404" y="794"/>
                  </a:cubicBezTo>
                  <a:cubicBezTo>
                    <a:pt x="365" y="794"/>
                    <a:pt x="301" y="752"/>
                    <a:pt x="286" y="723"/>
                  </a:cubicBezTo>
                  <a:cubicBezTo>
                    <a:pt x="236" y="589"/>
                    <a:pt x="202" y="471"/>
                    <a:pt x="186" y="337"/>
                  </a:cubicBezTo>
                  <a:cubicBezTo>
                    <a:pt x="169" y="236"/>
                    <a:pt x="186" y="118"/>
                    <a:pt x="202" y="17"/>
                  </a:cubicBezTo>
                  <a:cubicBezTo>
                    <a:pt x="186" y="17"/>
                    <a:pt x="169" y="17"/>
                    <a:pt x="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61" name="Google Shape;2361;p37"/>
            <p:cNvSpPr/>
            <p:nvPr/>
          </p:nvSpPr>
          <p:spPr>
            <a:xfrm>
              <a:off x="1279889" y="4107893"/>
              <a:ext cx="8760" cy="47663"/>
            </a:xfrm>
            <a:custGeom>
              <a:avLst/>
              <a:gdLst/>
              <a:ahLst/>
              <a:cxnLst/>
              <a:rect l="l" t="t" r="r" b="b"/>
              <a:pathLst>
                <a:path w="136" h="740" extrusionOk="0">
                  <a:moveTo>
                    <a:pt x="101" y="0"/>
                  </a:moveTo>
                  <a:cubicBezTo>
                    <a:pt x="68" y="17"/>
                    <a:pt x="1" y="51"/>
                    <a:pt x="1" y="67"/>
                  </a:cubicBezTo>
                  <a:cubicBezTo>
                    <a:pt x="1" y="269"/>
                    <a:pt x="1" y="471"/>
                    <a:pt x="1" y="672"/>
                  </a:cubicBezTo>
                  <a:cubicBezTo>
                    <a:pt x="1" y="689"/>
                    <a:pt x="51" y="706"/>
                    <a:pt x="85" y="740"/>
                  </a:cubicBezTo>
                  <a:cubicBezTo>
                    <a:pt x="101" y="689"/>
                    <a:pt x="135" y="656"/>
                    <a:pt x="135" y="622"/>
                  </a:cubicBezTo>
                  <a:cubicBezTo>
                    <a:pt x="135" y="454"/>
                    <a:pt x="135" y="269"/>
                    <a:pt x="135" y="67"/>
                  </a:cubicBezTo>
                  <a:cubicBezTo>
                    <a:pt x="135" y="51"/>
                    <a:pt x="118" y="34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62" name="Google Shape;2362;p37"/>
            <p:cNvSpPr/>
            <p:nvPr/>
          </p:nvSpPr>
          <p:spPr>
            <a:xfrm>
              <a:off x="1499580" y="3936892"/>
              <a:ext cx="8695" cy="53074"/>
            </a:xfrm>
            <a:custGeom>
              <a:avLst/>
              <a:gdLst/>
              <a:ahLst/>
              <a:cxnLst/>
              <a:rect l="l" t="t" r="r" b="b"/>
              <a:pathLst>
                <a:path w="135" h="824" extrusionOk="0">
                  <a:moveTo>
                    <a:pt x="51" y="1"/>
                  </a:moveTo>
                  <a:cubicBezTo>
                    <a:pt x="34" y="34"/>
                    <a:pt x="0" y="68"/>
                    <a:pt x="0" y="101"/>
                  </a:cubicBezTo>
                  <a:cubicBezTo>
                    <a:pt x="0" y="303"/>
                    <a:pt x="0" y="505"/>
                    <a:pt x="0" y="706"/>
                  </a:cubicBezTo>
                  <a:cubicBezTo>
                    <a:pt x="0" y="740"/>
                    <a:pt x="17" y="773"/>
                    <a:pt x="34" y="807"/>
                  </a:cubicBezTo>
                  <a:cubicBezTo>
                    <a:pt x="34" y="807"/>
                    <a:pt x="51" y="824"/>
                    <a:pt x="68" y="824"/>
                  </a:cubicBezTo>
                  <a:cubicBezTo>
                    <a:pt x="84" y="773"/>
                    <a:pt x="118" y="740"/>
                    <a:pt x="118" y="689"/>
                  </a:cubicBezTo>
                  <a:cubicBezTo>
                    <a:pt x="118" y="488"/>
                    <a:pt x="135" y="286"/>
                    <a:pt x="118" y="85"/>
                  </a:cubicBezTo>
                  <a:cubicBezTo>
                    <a:pt x="118" y="68"/>
                    <a:pt x="84" y="34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63" name="Google Shape;2363;p37"/>
            <p:cNvSpPr/>
            <p:nvPr/>
          </p:nvSpPr>
          <p:spPr>
            <a:xfrm>
              <a:off x="1225788" y="4008320"/>
              <a:ext cx="17391" cy="53074"/>
            </a:xfrm>
            <a:custGeom>
              <a:avLst/>
              <a:gdLst/>
              <a:ahLst/>
              <a:cxnLst/>
              <a:rect l="l" t="t" r="r" b="b"/>
              <a:pathLst>
                <a:path w="270" h="824" extrusionOk="0">
                  <a:moveTo>
                    <a:pt x="269" y="0"/>
                  </a:moveTo>
                  <a:cubicBezTo>
                    <a:pt x="101" y="101"/>
                    <a:pt x="1" y="673"/>
                    <a:pt x="118" y="824"/>
                  </a:cubicBezTo>
                  <a:cubicBezTo>
                    <a:pt x="236" y="572"/>
                    <a:pt x="219" y="286"/>
                    <a:pt x="2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64" name="Google Shape;2364;p37"/>
            <p:cNvSpPr/>
            <p:nvPr/>
          </p:nvSpPr>
          <p:spPr>
            <a:xfrm>
              <a:off x="1240923" y="4040781"/>
              <a:ext cx="15201" cy="46568"/>
            </a:xfrm>
            <a:custGeom>
              <a:avLst/>
              <a:gdLst/>
              <a:ahLst/>
              <a:cxnLst/>
              <a:rect l="l" t="t" r="r" b="b"/>
              <a:pathLst>
                <a:path w="236" h="723" extrusionOk="0">
                  <a:moveTo>
                    <a:pt x="186" y="1"/>
                  </a:moveTo>
                  <a:cubicBezTo>
                    <a:pt x="152" y="51"/>
                    <a:pt x="102" y="85"/>
                    <a:pt x="85" y="135"/>
                  </a:cubicBezTo>
                  <a:cubicBezTo>
                    <a:pt x="51" y="286"/>
                    <a:pt x="18" y="454"/>
                    <a:pt x="1" y="605"/>
                  </a:cubicBezTo>
                  <a:cubicBezTo>
                    <a:pt x="1" y="639"/>
                    <a:pt x="34" y="689"/>
                    <a:pt x="51" y="723"/>
                  </a:cubicBezTo>
                  <a:cubicBezTo>
                    <a:pt x="85" y="689"/>
                    <a:pt x="118" y="656"/>
                    <a:pt x="135" y="605"/>
                  </a:cubicBezTo>
                  <a:cubicBezTo>
                    <a:pt x="169" y="454"/>
                    <a:pt x="202" y="286"/>
                    <a:pt x="219" y="135"/>
                  </a:cubicBezTo>
                  <a:cubicBezTo>
                    <a:pt x="236" y="101"/>
                    <a:pt x="219" y="68"/>
                    <a:pt x="219" y="17"/>
                  </a:cubicBezTo>
                  <a:cubicBezTo>
                    <a:pt x="219" y="17"/>
                    <a:pt x="202" y="17"/>
                    <a:pt x="1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65" name="Google Shape;2365;p37"/>
            <p:cNvSpPr/>
            <p:nvPr/>
          </p:nvSpPr>
          <p:spPr>
            <a:xfrm>
              <a:off x="1257154" y="4073242"/>
              <a:ext cx="18486" cy="42253"/>
            </a:xfrm>
            <a:custGeom>
              <a:avLst/>
              <a:gdLst/>
              <a:ahLst/>
              <a:cxnLst/>
              <a:rect l="l" t="t" r="r" b="b"/>
              <a:pathLst>
                <a:path w="287" h="65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52" y="101"/>
                    <a:pt x="1" y="505"/>
                    <a:pt x="34" y="605"/>
                  </a:cubicBezTo>
                  <a:cubicBezTo>
                    <a:pt x="51" y="622"/>
                    <a:pt x="85" y="656"/>
                    <a:pt x="102" y="656"/>
                  </a:cubicBezTo>
                  <a:cubicBezTo>
                    <a:pt x="118" y="639"/>
                    <a:pt x="169" y="605"/>
                    <a:pt x="169" y="589"/>
                  </a:cubicBezTo>
                  <a:cubicBezTo>
                    <a:pt x="219" y="454"/>
                    <a:pt x="253" y="320"/>
                    <a:pt x="270" y="202"/>
                  </a:cubicBezTo>
                  <a:cubicBezTo>
                    <a:pt x="286" y="135"/>
                    <a:pt x="286" y="85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66" name="Google Shape;2366;p37"/>
            <p:cNvSpPr/>
            <p:nvPr/>
          </p:nvSpPr>
          <p:spPr>
            <a:xfrm>
              <a:off x="1324265" y="3745087"/>
              <a:ext cx="39032" cy="13333"/>
            </a:xfrm>
            <a:custGeom>
              <a:avLst/>
              <a:gdLst/>
              <a:ahLst/>
              <a:cxnLst/>
              <a:rect l="l" t="t" r="r" b="b"/>
              <a:pathLst>
                <a:path w="606" h="207" extrusionOk="0">
                  <a:moveTo>
                    <a:pt x="169" y="1"/>
                  </a:moveTo>
                  <a:cubicBezTo>
                    <a:pt x="99" y="1"/>
                    <a:pt x="38" y="18"/>
                    <a:pt x="0" y="55"/>
                  </a:cubicBezTo>
                  <a:cubicBezTo>
                    <a:pt x="202" y="122"/>
                    <a:pt x="370" y="206"/>
                    <a:pt x="605" y="206"/>
                  </a:cubicBezTo>
                  <a:cubicBezTo>
                    <a:pt x="514" y="80"/>
                    <a:pt x="320" y="1"/>
                    <a:pt x="16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67" name="Google Shape;2367;p37"/>
            <p:cNvSpPr/>
            <p:nvPr/>
          </p:nvSpPr>
          <p:spPr>
            <a:xfrm>
              <a:off x="1297215" y="3763186"/>
              <a:ext cx="39032" cy="10370"/>
            </a:xfrm>
            <a:custGeom>
              <a:avLst/>
              <a:gdLst/>
              <a:ahLst/>
              <a:cxnLst/>
              <a:rect l="l" t="t" r="r" b="b"/>
              <a:pathLst>
                <a:path w="606" h="161" extrusionOk="0">
                  <a:moveTo>
                    <a:pt x="290" y="1"/>
                  </a:moveTo>
                  <a:cubicBezTo>
                    <a:pt x="173" y="1"/>
                    <a:pt x="59" y="34"/>
                    <a:pt x="0" y="110"/>
                  </a:cubicBezTo>
                  <a:cubicBezTo>
                    <a:pt x="219" y="127"/>
                    <a:pt x="420" y="144"/>
                    <a:pt x="605" y="160"/>
                  </a:cubicBezTo>
                  <a:cubicBezTo>
                    <a:pt x="605" y="144"/>
                    <a:pt x="605" y="127"/>
                    <a:pt x="605" y="93"/>
                  </a:cubicBezTo>
                  <a:cubicBezTo>
                    <a:pt x="530" y="34"/>
                    <a:pt x="408" y="1"/>
                    <a:pt x="29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68" name="Google Shape;2368;p37"/>
            <p:cNvSpPr/>
            <p:nvPr/>
          </p:nvSpPr>
          <p:spPr>
            <a:xfrm>
              <a:off x="602463" y="3099791"/>
              <a:ext cx="744644" cy="571381"/>
            </a:xfrm>
            <a:custGeom>
              <a:avLst/>
              <a:gdLst/>
              <a:ahLst/>
              <a:cxnLst/>
              <a:rect l="l" t="t" r="r" b="b"/>
              <a:pathLst>
                <a:path w="11561" h="8871" extrusionOk="0">
                  <a:moveTo>
                    <a:pt x="9130" y="648"/>
                  </a:moveTo>
                  <a:cubicBezTo>
                    <a:pt x="9328" y="648"/>
                    <a:pt x="9527" y="671"/>
                    <a:pt x="9729" y="715"/>
                  </a:cubicBezTo>
                  <a:cubicBezTo>
                    <a:pt x="9763" y="715"/>
                    <a:pt x="9796" y="715"/>
                    <a:pt x="9813" y="732"/>
                  </a:cubicBezTo>
                  <a:cubicBezTo>
                    <a:pt x="9847" y="766"/>
                    <a:pt x="9863" y="799"/>
                    <a:pt x="9880" y="833"/>
                  </a:cubicBezTo>
                  <a:cubicBezTo>
                    <a:pt x="9847" y="850"/>
                    <a:pt x="9796" y="867"/>
                    <a:pt x="9763" y="867"/>
                  </a:cubicBezTo>
                  <a:cubicBezTo>
                    <a:pt x="9552" y="802"/>
                    <a:pt x="9343" y="772"/>
                    <a:pt x="9136" y="772"/>
                  </a:cubicBezTo>
                  <a:cubicBezTo>
                    <a:pt x="8750" y="772"/>
                    <a:pt x="8370" y="876"/>
                    <a:pt x="7998" y="1051"/>
                  </a:cubicBezTo>
                  <a:cubicBezTo>
                    <a:pt x="7965" y="1068"/>
                    <a:pt x="7931" y="1085"/>
                    <a:pt x="7898" y="1085"/>
                  </a:cubicBezTo>
                  <a:cubicBezTo>
                    <a:pt x="7881" y="1068"/>
                    <a:pt x="7864" y="1068"/>
                    <a:pt x="7864" y="1051"/>
                  </a:cubicBezTo>
                  <a:cubicBezTo>
                    <a:pt x="7898" y="1001"/>
                    <a:pt x="7931" y="951"/>
                    <a:pt x="7982" y="917"/>
                  </a:cubicBezTo>
                  <a:cubicBezTo>
                    <a:pt x="8351" y="738"/>
                    <a:pt x="8736" y="648"/>
                    <a:pt x="9130" y="648"/>
                  </a:cubicBezTo>
                  <a:close/>
                  <a:moveTo>
                    <a:pt x="7203" y="1232"/>
                  </a:moveTo>
                  <a:cubicBezTo>
                    <a:pt x="7222" y="1232"/>
                    <a:pt x="7251" y="1259"/>
                    <a:pt x="7293" y="1287"/>
                  </a:cubicBezTo>
                  <a:cubicBezTo>
                    <a:pt x="7225" y="1337"/>
                    <a:pt x="7209" y="1354"/>
                    <a:pt x="7175" y="1371"/>
                  </a:cubicBezTo>
                  <a:cubicBezTo>
                    <a:pt x="7057" y="1438"/>
                    <a:pt x="6923" y="1505"/>
                    <a:pt x="6805" y="1555"/>
                  </a:cubicBezTo>
                  <a:cubicBezTo>
                    <a:pt x="6789" y="1572"/>
                    <a:pt x="6755" y="1572"/>
                    <a:pt x="6721" y="1572"/>
                  </a:cubicBezTo>
                  <a:cubicBezTo>
                    <a:pt x="6721" y="1539"/>
                    <a:pt x="6721" y="1522"/>
                    <a:pt x="6721" y="1488"/>
                  </a:cubicBezTo>
                  <a:cubicBezTo>
                    <a:pt x="6721" y="1471"/>
                    <a:pt x="6721" y="1471"/>
                    <a:pt x="6721" y="1471"/>
                  </a:cubicBezTo>
                  <a:cubicBezTo>
                    <a:pt x="6755" y="1455"/>
                    <a:pt x="6772" y="1438"/>
                    <a:pt x="6805" y="1438"/>
                  </a:cubicBezTo>
                  <a:cubicBezTo>
                    <a:pt x="6856" y="1404"/>
                    <a:pt x="6906" y="1371"/>
                    <a:pt x="6957" y="1337"/>
                  </a:cubicBezTo>
                  <a:cubicBezTo>
                    <a:pt x="7024" y="1303"/>
                    <a:pt x="7108" y="1270"/>
                    <a:pt x="7192" y="1236"/>
                  </a:cubicBezTo>
                  <a:cubicBezTo>
                    <a:pt x="7195" y="1233"/>
                    <a:pt x="7199" y="1232"/>
                    <a:pt x="7203" y="1232"/>
                  </a:cubicBezTo>
                  <a:close/>
                  <a:moveTo>
                    <a:pt x="1796" y="562"/>
                  </a:moveTo>
                  <a:cubicBezTo>
                    <a:pt x="1975" y="562"/>
                    <a:pt x="2157" y="615"/>
                    <a:pt x="2319" y="715"/>
                  </a:cubicBezTo>
                  <a:cubicBezTo>
                    <a:pt x="2437" y="783"/>
                    <a:pt x="2471" y="934"/>
                    <a:pt x="2386" y="1051"/>
                  </a:cubicBezTo>
                  <a:cubicBezTo>
                    <a:pt x="2286" y="1152"/>
                    <a:pt x="2168" y="1253"/>
                    <a:pt x="2050" y="1337"/>
                  </a:cubicBezTo>
                  <a:cubicBezTo>
                    <a:pt x="1832" y="1488"/>
                    <a:pt x="1597" y="1623"/>
                    <a:pt x="1362" y="1757"/>
                  </a:cubicBezTo>
                  <a:cubicBezTo>
                    <a:pt x="1311" y="1791"/>
                    <a:pt x="1261" y="1824"/>
                    <a:pt x="1210" y="1841"/>
                  </a:cubicBezTo>
                  <a:cubicBezTo>
                    <a:pt x="1172" y="1853"/>
                    <a:pt x="1136" y="1858"/>
                    <a:pt x="1101" y="1858"/>
                  </a:cubicBezTo>
                  <a:cubicBezTo>
                    <a:pt x="939" y="1858"/>
                    <a:pt x="827" y="1733"/>
                    <a:pt x="841" y="1539"/>
                  </a:cubicBezTo>
                  <a:cubicBezTo>
                    <a:pt x="858" y="1186"/>
                    <a:pt x="1261" y="665"/>
                    <a:pt x="1614" y="581"/>
                  </a:cubicBezTo>
                  <a:cubicBezTo>
                    <a:pt x="1674" y="568"/>
                    <a:pt x="1735" y="562"/>
                    <a:pt x="1796" y="562"/>
                  </a:cubicBezTo>
                  <a:close/>
                  <a:moveTo>
                    <a:pt x="10586" y="1438"/>
                  </a:moveTo>
                  <a:cubicBezTo>
                    <a:pt x="10603" y="1438"/>
                    <a:pt x="10636" y="1471"/>
                    <a:pt x="10636" y="1505"/>
                  </a:cubicBezTo>
                  <a:cubicBezTo>
                    <a:pt x="10687" y="1673"/>
                    <a:pt x="10384" y="2060"/>
                    <a:pt x="10166" y="2076"/>
                  </a:cubicBezTo>
                  <a:cubicBezTo>
                    <a:pt x="10199" y="2009"/>
                    <a:pt x="10216" y="1959"/>
                    <a:pt x="10233" y="1908"/>
                  </a:cubicBezTo>
                  <a:cubicBezTo>
                    <a:pt x="10334" y="1774"/>
                    <a:pt x="10418" y="1639"/>
                    <a:pt x="10502" y="1488"/>
                  </a:cubicBezTo>
                  <a:cubicBezTo>
                    <a:pt x="10519" y="1471"/>
                    <a:pt x="10569" y="1455"/>
                    <a:pt x="10586" y="1438"/>
                  </a:cubicBezTo>
                  <a:close/>
                  <a:moveTo>
                    <a:pt x="10838" y="1925"/>
                  </a:moveTo>
                  <a:cubicBezTo>
                    <a:pt x="10855" y="1942"/>
                    <a:pt x="10855" y="1975"/>
                    <a:pt x="10871" y="1992"/>
                  </a:cubicBezTo>
                  <a:cubicBezTo>
                    <a:pt x="10871" y="2009"/>
                    <a:pt x="10855" y="2043"/>
                    <a:pt x="10855" y="2060"/>
                  </a:cubicBezTo>
                  <a:cubicBezTo>
                    <a:pt x="10737" y="2295"/>
                    <a:pt x="10552" y="2463"/>
                    <a:pt x="10351" y="2614"/>
                  </a:cubicBezTo>
                  <a:cubicBezTo>
                    <a:pt x="10345" y="2620"/>
                    <a:pt x="10336" y="2621"/>
                    <a:pt x="10324" y="2621"/>
                  </a:cubicBezTo>
                  <a:cubicBezTo>
                    <a:pt x="10302" y="2621"/>
                    <a:pt x="10272" y="2614"/>
                    <a:pt x="10250" y="2614"/>
                  </a:cubicBezTo>
                  <a:cubicBezTo>
                    <a:pt x="10250" y="2580"/>
                    <a:pt x="10233" y="2547"/>
                    <a:pt x="10250" y="2513"/>
                  </a:cubicBezTo>
                  <a:cubicBezTo>
                    <a:pt x="10418" y="2328"/>
                    <a:pt x="10586" y="2144"/>
                    <a:pt x="10754" y="1942"/>
                  </a:cubicBezTo>
                  <a:cubicBezTo>
                    <a:pt x="10771" y="1925"/>
                    <a:pt x="10821" y="1925"/>
                    <a:pt x="10838" y="1925"/>
                  </a:cubicBezTo>
                  <a:close/>
                  <a:moveTo>
                    <a:pt x="10754" y="2765"/>
                  </a:moveTo>
                  <a:cubicBezTo>
                    <a:pt x="10754" y="2799"/>
                    <a:pt x="10787" y="2849"/>
                    <a:pt x="10771" y="2866"/>
                  </a:cubicBezTo>
                  <a:cubicBezTo>
                    <a:pt x="10636" y="3101"/>
                    <a:pt x="10451" y="3303"/>
                    <a:pt x="10216" y="3437"/>
                  </a:cubicBezTo>
                  <a:lnTo>
                    <a:pt x="10166" y="3437"/>
                  </a:lnTo>
                  <a:cubicBezTo>
                    <a:pt x="10166" y="3437"/>
                    <a:pt x="10149" y="3437"/>
                    <a:pt x="10099" y="3420"/>
                  </a:cubicBezTo>
                  <a:cubicBezTo>
                    <a:pt x="10132" y="3353"/>
                    <a:pt x="10166" y="3303"/>
                    <a:pt x="10199" y="3269"/>
                  </a:cubicBezTo>
                  <a:cubicBezTo>
                    <a:pt x="10351" y="3118"/>
                    <a:pt x="10502" y="2950"/>
                    <a:pt x="10653" y="2799"/>
                  </a:cubicBezTo>
                  <a:cubicBezTo>
                    <a:pt x="10687" y="2782"/>
                    <a:pt x="10720" y="2782"/>
                    <a:pt x="10754" y="2765"/>
                  </a:cubicBezTo>
                  <a:close/>
                  <a:moveTo>
                    <a:pt x="10519" y="3689"/>
                  </a:moveTo>
                  <a:cubicBezTo>
                    <a:pt x="10535" y="3689"/>
                    <a:pt x="10535" y="3706"/>
                    <a:pt x="10552" y="3723"/>
                  </a:cubicBezTo>
                  <a:cubicBezTo>
                    <a:pt x="10535" y="3773"/>
                    <a:pt x="10519" y="3824"/>
                    <a:pt x="10485" y="3857"/>
                  </a:cubicBezTo>
                  <a:cubicBezTo>
                    <a:pt x="10334" y="3992"/>
                    <a:pt x="10183" y="4126"/>
                    <a:pt x="10015" y="4244"/>
                  </a:cubicBezTo>
                  <a:cubicBezTo>
                    <a:pt x="10003" y="4249"/>
                    <a:pt x="9990" y="4251"/>
                    <a:pt x="9976" y="4251"/>
                  </a:cubicBezTo>
                  <a:cubicBezTo>
                    <a:pt x="9947" y="4251"/>
                    <a:pt x="9914" y="4244"/>
                    <a:pt x="9880" y="4244"/>
                  </a:cubicBezTo>
                  <a:cubicBezTo>
                    <a:pt x="9897" y="4210"/>
                    <a:pt x="9897" y="4143"/>
                    <a:pt x="9931" y="4126"/>
                  </a:cubicBezTo>
                  <a:cubicBezTo>
                    <a:pt x="10099" y="3992"/>
                    <a:pt x="10250" y="3874"/>
                    <a:pt x="10401" y="3740"/>
                  </a:cubicBezTo>
                  <a:cubicBezTo>
                    <a:pt x="10435" y="3723"/>
                    <a:pt x="10485" y="3706"/>
                    <a:pt x="10519" y="3689"/>
                  </a:cubicBezTo>
                  <a:close/>
                  <a:moveTo>
                    <a:pt x="9040" y="5890"/>
                  </a:moveTo>
                  <a:cubicBezTo>
                    <a:pt x="9023" y="5924"/>
                    <a:pt x="9023" y="5974"/>
                    <a:pt x="9006" y="5991"/>
                  </a:cubicBezTo>
                  <a:cubicBezTo>
                    <a:pt x="8788" y="6193"/>
                    <a:pt x="8536" y="6327"/>
                    <a:pt x="8250" y="6411"/>
                  </a:cubicBezTo>
                  <a:cubicBezTo>
                    <a:pt x="8217" y="6411"/>
                    <a:pt x="8183" y="6394"/>
                    <a:pt x="8150" y="6394"/>
                  </a:cubicBezTo>
                  <a:cubicBezTo>
                    <a:pt x="8150" y="6378"/>
                    <a:pt x="8133" y="6361"/>
                    <a:pt x="8133" y="6344"/>
                  </a:cubicBezTo>
                  <a:cubicBezTo>
                    <a:pt x="8183" y="6310"/>
                    <a:pt x="8217" y="6277"/>
                    <a:pt x="8267" y="6243"/>
                  </a:cubicBezTo>
                  <a:cubicBezTo>
                    <a:pt x="8486" y="6126"/>
                    <a:pt x="8687" y="6008"/>
                    <a:pt x="8906" y="5907"/>
                  </a:cubicBezTo>
                  <a:cubicBezTo>
                    <a:pt x="8939" y="5890"/>
                    <a:pt x="8990" y="5890"/>
                    <a:pt x="9040" y="5890"/>
                  </a:cubicBezTo>
                  <a:close/>
                  <a:moveTo>
                    <a:pt x="1916" y="5907"/>
                  </a:moveTo>
                  <a:lnTo>
                    <a:pt x="1916" y="5907"/>
                  </a:lnTo>
                  <a:cubicBezTo>
                    <a:pt x="2168" y="6159"/>
                    <a:pt x="2420" y="6411"/>
                    <a:pt x="2672" y="6646"/>
                  </a:cubicBezTo>
                  <a:cubicBezTo>
                    <a:pt x="2655" y="6663"/>
                    <a:pt x="2639" y="6680"/>
                    <a:pt x="2622" y="6697"/>
                  </a:cubicBezTo>
                  <a:cubicBezTo>
                    <a:pt x="2454" y="6697"/>
                    <a:pt x="1899" y="6109"/>
                    <a:pt x="1916" y="5907"/>
                  </a:cubicBezTo>
                  <a:close/>
                  <a:moveTo>
                    <a:pt x="8469" y="6538"/>
                  </a:moveTo>
                  <a:cubicBezTo>
                    <a:pt x="8491" y="6538"/>
                    <a:pt x="8514" y="6546"/>
                    <a:pt x="8536" y="6546"/>
                  </a:cubicBezTo>
                  <a:cubicBezTo>
                    <a:pt x="8519" y="6596"/>
                    <a:pt x="8519" y="6646"/>
                    <a:pt x="8502" y="6646"/>
                  </a:cubicBezTo>
                  <a:cubicBezTo>
                    <a:pt x="8334" y="6747"/>
                    <a:pt x="8150" y="6831"/>
                    <a:pt x="7982" y="6915"/>
                  </a:cubicBezTo>
                  <a:cubicBezTo>
                    <a:pt x="7914" y="6882"/>
                    <a:pt x="7881" y="6865"/>
                    <a:pt x="7881" y="6848"/>
                  </a:cubicBezTo>
                  <a:cubicBezTo>
                    <a:pt x="7881" y="6814"/>
                    <a:pt x="7898" y="6764"/>
                    <a:pt x="7914" y="6747"/>
                  </a:cubicBezTo>
                  <a:cubicBezTo>
                    <a:pt x="8082" y="6680"/>
                    <a:pt x="8267" y="6613"/>
                    <a:pt x="8435" y="6546"/>
                  </a:cubicBezTo>
                  <a:cubicBezTo>
                    <a:pt x="8446" y="6540"/>
                    <a:pt x="8458" y="6538"/>
                    <a:pt x="8469" y="6538"/>
                  </a:cubicBezTo>
                  <a:close/>
                  <a:moveTo>
                    <a:pt x="8032" y="7144"/>
                  </a:moveTo>
                  <a:cubicBezTo>
                    <a:pt x="8061" y="7144"/>
                    <a:pt x="8097" y="7155"/>
                    <a:pt x="8133" y="7167"/>
                  </a:cubicBezTo>
                  <a:cubicBezTo>
                    <a:pt x="8116" y="7201"/>
                    <a:pt x="8116" y="7251"/>
                    <a:pt x="8082" y="7268"/>
                  </a:cubicBezTo>
                  <a:cubicBezTo>
                    <a:pt x="7874" y="7402"/>
                    <a:pt x="7654" y="7509"/>
                    <a:pt x="7408" y="7509"/>
                  </a:cubicBezTo>
                  <a:cubicBezTo>
                    <a:pt x="7375" y="7509"/>
                    <a:pt x="7343" y="7507"/>
                    <a:pt x="7309" y="7503"/>
                  </a:cubicBezTo>
                  <a:cubicBezTo>
                    <a:pt x="7293" y="7503"/>
                    <a:pt x="7276" y="7487"/>
                    <a:pt x="7259" y="7470"/>
                  </a:cubicBezTo>
                  <a:cubicBezTo>
                    <a:pt x="7309" y="7436"/>
                    <a:pt x="7343" y="7403"/>
                    <a:pt x="7377" y="7386"/>
                  </a:cubicBezTo>
                  <a:cubicBezTo>
                    <a:pt x="7595" y="7302"/>
                    <a:pt x="7797" y="7218"/>
                    <a:pt x="7998" y="7150"/>
                  </a:cubicBezTo>
                  <a:cubicBezTo>
                    <a:pt x="8008" y="7146"/>
                    <a:pt x="8019" y="7144"/>
                    <a:pt x="8032" y="7144"/>
                  </a:cubicBezTo>
                  <a:close/>
                  <a:moveTo>
                    <a:pt x="2159" y="1"/>
                  </a:moveTo>
                  <a:cubicBezTo>
                    <a:pt x="2017" y="1"/>
                    <a:pt x="1874" y="15"/>
                    <a:pt x="1731" y="43"/>
                  </a:cubicBezTo>
                  <a:cubicBezTo>
                    <a:pt x="1227" y="144"/>
                    <a:pt x="841" y="379"/>
                    <a:pt x="555" y="732"/>
                  </a:cubicBezTo>
                  <a:cubicBezTo>
                    <a:pt x="370" y="967"/>
                    <a:pt x="236" y="1253"/>
                    <a:pt x="135" y="1572"/>
                  </a:cubicBezTo>
                  <a:cubicBezTo>
                    <a:pt x="1" y="2026"/>
                    <a:pt x="51" y="2480"/>
                    <a:pt x="118" y="2933"/>
                  </a:cubicBezTo>
                  <a:cubicBezTo>
                    <a:pt x="286" y="4059"/>
                    <a:pt x="723" y="5084"/>
                    <a:pt x="1395" y="5974"/>
                  </a:cubicBezTo>
                  <a:cubicBezTo>
                    <a:pt x="2420" y="7302"/>
                    <a:pt x="3731" y="8259"/>
                    <a:pt x="5344" y="8814"/>
                  </a:cubicBezTo>
                  <a:cubicBezTo>
                    <a:pt x="5460" y="8854"/>
                    <a:pt x="5569" y="8870"/>
                    <a:pt x="5673" y="8870"/>
                  </a:cubicBezTo>
                  <a:cubicBezTo>
                    <a:pt x="5963" y="8870"/>
                    <a:pt x="6219" y="8745"/>
                    <a:pt x="6503" y="8646"/>
                  </a:cubicBezTo>
                  <a:cubicBezTo>
                    <a:pt x="5949" y="8579"/>
                    <a:pt x="5394" y="8511"/>
                    <a:pt x="4873" y="8276"/>
                  </a:cubicBezTo>
                  <a:cubicBezTo>
                    <a:pt x="4386" y="8024"/>
                    <a:pt x="3899" y="7772"/>
                    <a:pt x="3479" y="7403"/>
                  </a:cubicBezTo>
                  <a:cubicBezTo>
                    <a:pt x="3495" y="7386"/>
                    <a:pt x="3495" y="7369"/>
                    <a:pt x="3512" y="7352"/>
                  </a:cubicBezTo>
                  <a:cubicBezTo>
                    <a:pt x="3613" y="7403"/>
                    <a:pt x="3714" y="7470"/>
                    <a:pt x="3815" y="7520"/>
                  </a:cubicBezTo>
                  <a:cubicBezTo>
                    <a:pt x="4604" y="8024"/>
                    <a:pt x="5428" y="8427"/>
                    <a:pt x="6385" y="8461"/>
                  </a:cubicBezTo>
                  <a:cubicBezTo>
                    <a:pt x="6465" y="8461"/>
                    <a:pt x="6546" y="8463"/>
                    <a:pt x="6627" y="8463"/>
                  </a:cubicBezTo>
                  <a:cubicBezTo>
                    <a:pt x="6869" y="8463"/>
                    <a:pt x="7112" y="8444"/>
                    <a:pt x="7326" y="8293"/>
                  </a:cubicBezTo>
                  <a:cubicBezTo>
                    <a:pt x="7662" y="8041"/>
                    <a:pt x="8015" y="7823"/>
                    <a:pt x="8334" y="7571"/>
                  </a:cubicBezTo>
                  <a:cubicBezTo>
                    <a:pt x="8418" y="7503"/>
                    <a:pt x="8486" y="7453"/>
                    <a:pt x="8553" y="7386"/>
                  </a:cubicBezTo>
                  <a:cubicBezTo>
                    <a:pt x="8704" y="7251"/>
                    <a:pt x="8855" y="7100"/>
                    <a:pt x="9006" y="6966"/>
                  </a:cubicBezTo>
                  <a:cubicBezTo>
                    <a:pt x="9191" y="6764"/>
                    <a:pt x="9359" y="6579"/>
                    <a:pt x="9544" y="6361"/>
                  </a:cubicBezTo>
                  <a:cubicBezTo>
                    <a:pt x="9914" y="5924"/>
                    <a:pt x="10267" y="5437"/>
                    <a:pt x="10569" y="4933"/>
                  </a:cubicBezTo>
                  <a:cubicBezTo>
                    <a:pt x="11191" y="3958"/>
                    <a:pt x="11560" y="2900"/>
                    <a:pt x="11476" y="1723"/>
                  </a:cubicBezTo>
                  <a:cubicBezTo>
                    <a:pt x="11443" y="1219"/>
                    <a:pt x="11241" y="799"/>
                    <a:pt x="10787" y="531"/>
                  </a:cubicBezTo>
                  <a:cubicBezTo>
                    <a:pt x="10449" y="325"/>
                    <a:pt x="10085" y="222"/>
                    <a:pt x="9696" y="222"/>
                  </a:cubicBezTo>
                  <a:cubicBezTo>
                    <a:pt x="9640" y="222"/>
                    <a:pt x="9584" y="224"/>
                    <a:pt x="9527" y="228"/>
                  </a:cubicBezTo>
                  <a:cubicBezTo>
                    <a:pt x="8906" y="262"/>
                    <a:pt x="8301" y="379"/>
                    <a:pt x="7713" y="615"/>
                  </a:cubicBezTo>
                  <a:cubicBezTo>
                    <a:pt x="7696" y="615"/>
                    <a:pt x="7662" y="631"/>
                    <a:pt x="7645" y="631"/>
                  </a:cubicBezTo>
                  <a:cubicBezTo>
                    <a:pt x="7192" y="816"/>
                    <a:pt x="6738" y="1018"/>
                    <a:pt x="6318" y="1253"/>
                  </a:cubicBezTo>
                  <a:cubicBezTo>
                    <a:pt x="6075" y="1379"/>
                    <a:pt x="5839" y="1450"/>
                    <a:pt x="5606" y="1450"/>
                  </a:cubicBezTo>
                  <a:cubicBezTo>
                    <a:pt x="5373" y="1450"/>
                    <a:pt x="5142" y="1379"/>
                    <a:pt x="4907" y="1219"/>
                  </a:cubicBezTo>
                  <a:cubicBezTo>
                    <a:pt x="4806" y="1152"/>
                    <a:pt x="4688" y="1068"/>
                    <a:pt x="4588" y="1018"/>
                  </a:cubicBezTo>
                  <a:cubicBezTo>
                    <a:pt x="4268" y="833"/>
                    <a:pt x="3949" y="648"/>
                    <a:pt x="3630" y="463"/>
                  </a:cubicBezTo>
                  <a:cubicBezTo>
                    <a:pt x="3479" y="396"/>
                    <a:pt x="3344" y="312"/>
                    <a:pt x="3193" y="245"/>
                  </a:cubicBezTo>
                  <a:cubicBezTo>
                    <a:pt x="2868" y="88"/>
                    <a:pt x="2517" y="1"/>
                    <a:pt x="21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69" name="Google Shape;2369;p37"/>
            <p:cNvSpPr/>
            <p:nvPr/>
          </p:nvSpPr>
          <p:spPr>
            <a:xfrm>
              <a:off x="1033148" y="3445593"/>
              <a:ext cx="543363" cy="413448"/>
            </a:xfrm>
            <a:custGeom>
              <a:avLst/>
              <a:gdLst/>
              <a:ahLst/>
              <a:cxnLst/>
              <a:rect l="l" t="t" r="r" b="b"/>
              <a:pathLst>
                <a:path w="8436" h="6419" extrusionOk="0">
                  <a:moveTo>
                    <a:pt x="5965" y="874"/>
                  </a:moveTo>
                  <a:cubicBezTo>
                    <a:pt x="6016" y="975"/>
                    <a:pt x="6066" y="1076"/>
                    <a:pt x="6117" y="1160"/>
                  </a:cubicBezTo>
                  <a:cubicBezTo>
                    <a:pt x="6089" y="1173"/>
                    <a:pt x="6051" y="1198"/>
                    <a:pt x="6029" y="1198"/>
                  </a:cubicBezTo>
                  <a:cubicBezTo>
                    <a:pt x="6024" y="1198"/>
                    <a:pt x="6019" y="1197"/>
                    <a:pt x="6016" y="1193"/>
                  </a:cubicBezTo>
                  <a:cubicBezTo>
                    <a:pt x="5965" y="1126"/>
                    <a:pt x="5915" y="1042"/>
                    <a:pt x="5881" y="958"/>
                  </a:cubicBezTo>
                  <a:cubicBezTo>
                    <a:pt x="5865" y="958"/>
                    <a:pt x="5898" y="908"/>
                    <a:pt x="5915" y="891"/>
                  </a:cubicBezTo>
                  <a:cubicBezTo>
                    <a:pt x="5932" y="891"/>
                    <a:pt x="5949" y="874"/>
                    <a:pt x="5965" y="874"/>
                  </a:cubicBezTo>
                  <a:close/>
                  <a:moveTo>
                    <a:pt x="6419" y="958"/>
                  </a:moveTo>
                  <a:cubicBezTo>
                    <a:pt x="6503" y="1059"/>
                    <a:pt x="6587" y="1143"/>
                    <a:pt x="6671" y="1244"/>
                  </a:cubicBezTo>
                  <a:cubicBezTo>
                    <a:pt x="6638" y="1294"/>
                    <a:pt x="6621" y="1328"/>
                    <a:pt x="6604" y="1328"/>
                  </a:cubicBezTo>
                  <a:cubicBezTo>
                    <a:pt x="6587" y="1328"/>
                    <a:pt x="6554" y="1328"/>
                    <a:pt x="6537" y="1294"/>
                  </a:cubicBezTo>
                  <a:cubicBezTo>
                    <a:pt x="6470" y="1227"/>
                    <a:pt x="6402" y="1126"/>
                    <a:pt x="6352" y="1042"/>
                  </a:cubicBezTo>
                  <a:cubicBezTo>
                    <a:pt x="6335" y="1025"/>
                    <a:pt x="6352" y="992"/>
                    <a:pt x="6352" y="975"/>
                  </a:cubicBezTo>
                  <a:cubicBezTo>
                    <a:pt x="6369" y="958"/>
                    <a:pt x="6402" y="958"/>
                    <a:pt x="6419" y="958"/>
                  </a:cubicBezTo>
                  <a:close/>
                  <a:moveTo>
                    <a:pt x="6990" y="1059"/>
                  </a:moveTo>
                  <a:cubicBezTo>
                    <a:pt x="7024" y="1059"/>
                    <a:pt x="7091" y="1059"/>
                    <a:pt x="7091" y="1093"/>
                  </a:cubicBezTo>
                  <a:cubicBezTo>
                    <a:pt x="7175" y="1227"/>
                    <a:pt x="7242" y="1378"/>
                    <a:pt x="7310" y="1529"/>
                  </a:cubicBezTo>
                  <a:cubicBezTo>
                    <a:pt x="7276" y="1580"/>
                    <a:pt x="7259" y="1613"/>
                    <a:pt x="7226" y="1630"/>
                  </a:cubicBezTo>
                  <a:cubicBezTo>
                    <a:pt x="7223" y="1633"/>
                    <a:pt x="7220" y="1634"/>
                    <a:pt x="7217" y="1634"/>
                  </a:cubicBezTo>
                  <a:cubicBezTo>
                    <a:pt x="7196" y="1634"/>
                    <a:pt x="7156" y="1592"/>
                    <a:pt x="7142" y="1563"/>
                  </a:cubicBezTo>
                  <a:cubicBezTo>
                    <a:pt x="7091" y="1429"/>
                    <a:pt x="7024" y="1294"/>
                    <a:pt x="6974" y="1143"/>
                  </a:cubicBezTo>
                  <a:cubicBezTo>
                    <a:pt x="6974" y="1126"/>
                    <a:pt x="6974" y="1093"/>
                    <a:pt x="6990" y="1059"/>
                  </a:cubicBezTo>
                  <a:close/>
                  <a:moveTo>
                    <a:pt x="7629" y="1714"/>
                  </a:moveTo>
                  <a:cubicBezTo>
                    <a:pt x="7830" y="1765"/>
                    <a:pt x="7982" y="2353"/>
                    <a:pt x="7797" y="2554"/>
                  </a:cubicBezTo>
                  <a:cubicBezTo>
                    <a:pt x="7730" y="2269"/>
                    <a:pt x="7679" y="2000"/>
                    <a:pt x="7629" y="1714"/>
                  </a:cubicBezTo>
                  <a:close/>
                  <a:moveTo>
                    <a:pt x="7763" y="3260"/>
                  </a:moveTo>
                  <a:cubicBezTo>
                    <a:pt x="7763" y="3327"/>
                    <a:pt x="7763" y="3378"/>
                    <a:pt x="7763" y="3428"/>
                  </a:cubicBezTo>
                  <a:cubicBezTo>
                    <a:pt x="7696" y="3781"/>
                    <a:pt x="7511" y="4067"/>
                    <a:pt x="7276" y="4319"/>
                  </a:cubicBezTo>
                  <a:cubicBezTo>
                    <a:pt x="7226" y="4386"/>
                    <a:pt x="7175" y="4436"/>
                    <a:pt x="7125" y="4487"/>
                  </a:cubicBezTo>
                  <a:cubicBezTo>
                    <a:pt x="7091" y="4520"/>
                    <a:pt x="7058" y="4554"/>
                    <a:pt x="7024" y="4587"/>
                  </a:cubicBezTo>
                  <a:cubicBezTo>
                    <a:pt x="7024" y="4587"/>
                    <a:pt x="7024" y="4587"/>
                    <a:pt x="7024" y="4604"/>
                  </a:cubicBezTo>
                  <a:cubicBezTo>
                    <a:pt x="6990" y="4638"/>
                    <a:pt x="6957" y="4655"/>
                    <a:pt x="6923" y="4688"/>
                  </a:cubicBezTo>
                  <a:cubicBezTo>
                    <a:pt x="6890" y="4722"/>
                    <a:pt x="6856" y="4755"/>
                    <a:pt x="6822" y="4789"/>
                  </a:cubicBezTo>
                  <a:cubicBezTo>
                    <a:pt x="6806" y="4806"/>
                    <a:pt x="6789" y="4806"/>
                    <a:pt x="6772" y="4823"/>
                  </a:cubicBezTo>
                  <a:cubicBezTo>
                    <a:pt x="6755" y="4839"/>
                    <a:pt x="6738" y="4856"/>
                    <a:pt x="6722" y="4856"/>
                  </a:cubicBezTo>
                  <a:cubicBezTo>
                    <a:pt x="6705" y="4890"/>
                    <a:pt x="6688" y="4907"/>
                    <a:pt x="6654" y="4923"/>
                  </a:cubicBezTo>
                  <a:cubicBezTo>
                    <a:pt x="6638" y="4940"/>
                    <a:pt x="6621" y="4957"/>
                    <a:pt x="6587" y="4974"/>
                  </a:cubicBezTo>
                  <a:cubicBezTo>
                    <a:pt x="6503" y="5041"/>
                    <a:pt x="6419" y="5108"/>
                    <a:pt x="6318" y="5159"/>
                  </a:cubicBezTo>
                  <a:cubicBezTo>
                    <a:pt x="6301" y="5175"/>
                    <a:pt x="6285" y="5175"/>
                    <a:pt x="6268" y="5192"/>
                  </a:cubicBezTo>
                  <a:cubicBezTo>
                    <a:pt x="6268" y="5192"/>
                    <a:pt x="6251" y="5209"/>
                    <a:pt x="6251" y="5209"/>
                  </a:cubicBezTo>
                  <a:cubicBezTo>
                    <a:pt x="6201" y="5243"/>
                    <a:pt x="6150" y="5276"/>
                    <a:pt x="6100" y="5293"/>
                  </a:cubicBezTo>
                  <a:cubicBezTo>
                    <a:pt x="6033" y="5343"/>
                    <a:pt x="5965" y="5377"/>
                    <a:pt x="5915" y="5411"/>
                  </a:cubicBezTo>
                  <a:cubicBezTo>
                    <a:pt x="5848" y="5444"/>
                    <a:pt x="5781" y="5478"/>
                    <a:pt x="5713" y="5495"/>
                  </a:cubicBezTo>
                  <a:cubicBezTo>
                    <a:pt x="5680" y="5528"/>
                    <a:pt x="5629" y="5545"/>
                    <a:pt x="5579" y="5562"/>
                  </a:cubicBezTo>
                  <a:cubicBezTo>
                    <a:pt x="5579" y="5562"/>
                    <a:pt x="5562" y="5562"/>
                    <a:pt x="5562" y="5579"/>
                  </a:cubicBezTo>
                  <a:cubicBezTo>
                    <a:pt x="5529" y="5579"/>
                    <a:pt x="5512" y="5596"/>
                    <a:pt x="5478" y="5612"/>
                  </a:cubicBezTo>
                  <a:cubicBezTo>
                    <a:pt x="5411" y="5646"/>
                    <a:pt x="5344" y="5663"/>
                    <a:pt x="5293" y="5680"/>
                  </a:cubicBezTo>
                  <a:cubicBezTo>
                    <a:pt x="5226" y="5713"/>
                    <a:pt x="5159" y="5730"/>
                    <a:pt x="5109" y="5747"/>
                  </a:cubicBezTo>
                  <a:cubicBezTo>
                    <a:pt x="5092" y="5764"/>
                    <a:pt x="5092" y="5764"/>
                    <a:pt x="5075" y="5764"/>
                  </a:cubicBezTo>
                  <a:cubicBezTo>
                    <a:pt x="5025" y="5780"/>
                    <a:pt x="4974" y="5797"/>
                    <a:pt x="4907" y="5814"/>
                  </a:cubicBezTo>
                  <a:cubicBezTo>
                    <a:pt x="4857" y="5831"/>
                    <a:pt x="4823" y="5848"/>
                    <a:pt x="4773" y="5864"/>
                  </a:cubicBezTo>
                  <a:lnTo>
                    <a:pt x="4739" y="5864"/>
                  </a:lnTo>
                  <a:cubicBezTo>
                    <a:pt x="4689" y="5881"/>
                    <a:pt x="4621" y="5898"/>
                    <a:pt x="4571" y="5915"/>
                  </a:cubicBezTo>
                  <a:lnTo>
                    <a:pt x="4537" y="5915"/>
                  </a:lnTo>
                  <a:cubicBezTo>
                    <a:pt x="4504" y="5932"/>
                    <a:pt x="4470" y="5932"/>
                    <a:pt x="4436" y="5948"/>
                  </a:cubicBezTo>
                  <a:cubicBezTo>
                    <a:pt x="4386" y="5965"/>
                    <a:pt x="4319" y="5965"/>
                    <a:pt x="4268" y="5982"/>
                  </a:cubicBezTo>
                  <a:cubicBezTo>
                    <a:pt x="4235" y="5999"/>
                    <a:pt x="4201" y="5999"/>
                    <a:pt x="4168" y="5999"/>
                  </a:cubicBezTo>
                  <a:cubicBezTo>
                    <a:pt x="4134" y="6016"/>
                    <a:pt x="4100" y="6016"/>
                    <a:pt x="4050" y="6016"/>
                  </a:cubicBezTo>
                  <a:cubicBezTo>
                    <a:pt x="4016" y="6032"/>
                    <a:pt x="3983" y="6032"/>
                    <a:pt x="3949" y="6032"/>
                  </a:cubicBezTo>
                  <a:lnTo>
                    <a:pt x="3932" y="6032"/>
                  </a:lnTo>
                  <a:cubicBezTo>
                    <a:pt x="3916" y="6049"/>
                    <a:pt x="3916" y="6049"/>
                    <a:pt x="3899" y="6049"/>
                  </a:cubicBezTo>
                  <a:cubicBezTo>
                    <a:pt x="3848" y="6049"/>
                    <a:pt x="3815" y="6049"/>
                    <a:pt x="3764" y="6066"/>
                  </a:cubicBezTo>
                  <a:lnTo>
                    <a:pt x="3664" y="6066"/>
                  </a:lnTo>
                  <a:cubicBezTo>
                    <a:pt x="3496" y="6083"/>
                    <a:pt x="3328" y="6100"/>
                    <a:pt x="3176" y="6116"/>
                  </a:cubicBezTo>
                  <a:lnTo>
                    <a:pt x="2824" y="6116"/>
                  </a:lnTo>
                  <a:cubicBezTo>
                    <a:pt x="2807" y="6116"/>
                    <a:pt x="2807" y="6100"/>
                    <a:pt x="2790" y="6100"/>
                  </a:cubicBezTo>
                  <a:cubicBezTo>
                    <a:pt x="2773" y="6083"/>
                    <a:pt x="2739" y="6083"/>
                    <a:pt x="2723" y="6049"/>
                  </a:cubicBezTo>
                  <a:cubicBezTo>
                    <a:pt x="2706" y="6049"/>
                    <a:pt x="2706" y="6032"/>
                    <a:pt x="2689" y="6016"/>
                  </a:cubicBezTo>
                  <a:cubicBezTo>
                    <a:pt x="2689" y="6016"/>
                    <a:pt x="2672" y="5999"/>
                    <a:pt x="2672" y="5982"/>
                  </a:cubicBezTo>
                  <a:cubicBezTo>
                    <a:pt x="2739" y="5982"/>
                    <a:pt x="2790" y="5965"/>
                    <a:pt x="2840" y="5965"/>
                  </a:cubicBezTo>
                  <a:lnTo>
                    <a:pt x="3361" y="5965"/>
                  </a:lnTo>
                  <a:cubicBezTo>
                    <a:pt x="3479" y="5965"/>
                    <a:pt x="3596" y="5948"/>
                    <a:pt x="3731" y="5932"/>
                  </a:cubicBezTo>
                  <a:lnTo>
                    <a:pt x="3781" y="5932"/>
                  </a:lnTo>
                  <a:cubicBezTo>
                    <a:pt x="3815" y="5932"/>
                    <a:pt x="3865" y="5915"/>
                    <a:pt x="3916" y="5915"/>
                  </a:cubicBezTo>
                  <a:cubicBezTo>
                    <a:pt x="3966" y="5898"/>
                    <a:pt x="4000" y="5898"/>
                    <a:pt x="4050" y="5898"/>
                  </a:cubicBezTo>
                  <a:cubicBezTo>
                    <a:pt x="4134" y="5881"/>
                    <a:pt x="4235" y="5864"/>
                    <a:pt x="4319" y="5831"/>
                  </a:cubicBezTo>
                  <a:cubicBezTo>
                    <a:pt x="4352" y="5831"/>
                    <a:pt x="4386" y="5814"/>
                    <a:pt x="4420" y="5814"/>
                  </a:cubicBezTo>
                  <a:cubicBezTo>
                    <a:pt x="4520" y="5780"/>
                    <a:pt x="4621" y="5764"/>
                    <a:pt x="4722" y="5730"/>
                  </a:cubicBezTo>
                  <a:cubicBezTo>
                    <a:pt x="4756" y="5713"/>
                    <a:pt x="4806" y="5696"/>
                    <a:pt x="4840" y="5696"/>
                  </a:cubicBezTo>
                  <a:cubicBezTo>
                    <a:pt x="4941" y="5663"/>
                    <a:pt x="5025" y="5629"/>
                    <a:pt x="5109" y="5596"/>
                  </a:cubicBezTo>
                  <a:cubicBezTo>
                    <a:pt x="5142" y="5579"/>
                    <a:pt x="5176" y="5579"/>
                    <a:pt x="5209" y="5562"/>
                  </a:cubicBezTo>
                  <a:cubicBezTo>
                    <a:pt x="5428" y="5478"/>
                    <a:pt x="5646" y="5377"/>
                    <a:pt x="5865" y="5259"/>
                  </a:cubicBezTo>
                  <a:cubicBezTo>
                    <a:pt x="5881" y="5243"/>
                    <a:pt x="5915" y="5226"/>
                    <a:pt x="5949" y="5209"/>
                  </a:cubicBezTo>
                  <a:cubicBezTo>
                    <a:pt x="6066" y="5142"/>
                    <a:pt x="6184" y="5075"/>
                    <a:pt x="6301" y="5007"/>
                  </a:cubicBezTo>
                  <a:cubicBezTo>
                    <a:pt x="6335" y="4974"/>
                    <a:pt x="6386" y="4957"/>
                    <a:pt x="6419" y="4923"/>
                  </a:cubicBezTo>
                  <a:cubicBezTo>
                    <a:pt x="6436" y="4907"/>
                    <a:pt x="6470" y="4890"/>
                    <a:pt x="6486" y="4873"/>
                  </a:cubicBezTo>
                  <a:cubicBezTo>
                    <a:pt x="6537" y="4839"/>
                    <a:pt x="6587" y="4806"/>
                    <a:pt x="6621" y="4772"/>
                  </a:cubicBezTo>
                  <a:cubicBezTo>
                    <a:pt x="6671" y="4755"/>
                    <a:pt x="6705" y="4722"/>
                    <a:pt x="6738" y="4688"/>
                  </a:cubicBezTo>
                  <a:cubicBezTo>
                    <a:pt x="6789" y="4638"/>
                    <a:pt x="6839" y="4604"/>
                    <a:pt x="6873" y="4571"/>
                  </a:cubicBezTo>
                  <a:cubicBezTo>
                    <a:pt x="6957" y="4503"/>
                    <a:pt x="7024" y="4419"/>
                    <a:pt x="7108" y="4335"/>
                  </a:cubicBezTo>
                  <a:cubicBezTo>
                    <a:pt x="7125" y="4319"/>
                    <a:pt x="7142" y="4302"/>
                    <a:pt x="7142" y="4285"/>
                  </a:cubicBezTo>
                  <a:cubicBezTo>
                    <a:pt x="7192" y="4251"/>
                    <a:pt x="7209" y="4201"/>
                    <a:pt x="7242" y="4167"/>
                  </a:cubicBezTo>
                  <a:cubicBezTo>
                    <a:pt x="7276" y="4117"/>
                    <a:pt x="7326" y="4067"/>
                    <a:pt x="7360" y="4016"/>
                  </a:cubicBezTo>
                  <a:cubicBezTo>
                    <a:pt x="7478" y="3848"/>
                    <a:pt x="7545" y="3630"/>
                    <a:pt x="7646" y="3428"/>
                  </a:cubicBezTo>
                  <a:cubicBezTo>
                    <a:pt x="7662" y="3378"/>
                    <a:pt x="7696" y="3310"/>
                    <a:pt x="7713" y="3260"/>
                  </a:cubicBezTo>
                  <a:close/>
                  <a:moveTo>
                    <a:pt x="3832" y="0"/>
                  </a:moveTo>
                  <a:cubicBezTo>
                    <a:pt x="3815" y="17"/>
                    <a:pt x="3798" y="34"/>
                    <a:pt x="3798" y="34"/>
                  </a:cubicBezTo>
                  <a:cubicBezTo>
                    <a:pt x="3781" y="51"/>
                    <a:pt x="3781" y="51"/>
                    <a:pt x="3781" y="68"/>
                  </a:cubicBezTo>
                  <a:cubicBezTo>
                    <a:pt x="3764" y="68"/>
                    <a:pt x="3764" y="84"/>
                    <a:pt x="3764" y="84"/>
                  </a:cubicBezTo>
                  <a:cubicBezTo>
                    <a:pt x="3546" y="387"/>
                    <a:pt x="3328" y="673"/>
                    <a:pt x="3092" y="958"/>
                  </a:cubicBezTo>
                  <a:cubicBezTo>
                    <a:pt x="2269" y="1983"/>
                    <a:pt x="1328" y="2874"/>
                    <a:pt x="85" y="3378"/>
                  </a:cubicBezTo>
                  <a:cubicBezTo>
                    <a:pt x="1" y="3411"/>
                    <a:pt x="1" y="3462"/>
                    <a:pt x="18" y="3529"/>
                  </a:cubicBezTo>
                  <a:cubicBezTo>
                    <a:pt x="85" y="3999"/>
                    <a:pt x="219" y="4470"/>
                    <a:pt x="505" y="4873"/>
                  </a:cubicBezTo>
                  <a:cubicBezTo>
                    <a:pt x="824" y="5343"/>
                    <a:pt x="1244" y="5713"/>
                    <a:pt x="1698" y="6049"/>
                  </a:cubicBezTo>
                  <a:cubicBezTo>
                    <a:pt x="1698" y="6066"/>
                    <a:pt x="1715" y="6066"/>
                    <a:pt x="1715" y="6066"/>
                  </a:cubicBezTo>
                  <a:cubicBezTo>
                    <a:pt x="1832" y="6150"/>
                    <a:pt x="1950" y="6251"/>
                    <a:pt x="2067" y="6335"/>
                  </a:cubicBezTo>
                  <a:cubicBezTo>
                    <a:pt x="2168" y="6402"/>
                    <a:pt x="2303" y="6419"/>
                    <a:pt x="2420" y="6419"/>
                  </a:cubicBezTo>
                  <a:cubicBezTo>
                    <a:pt x="2571" y="6402"/>
                    <a:pt x="2706" y="6402"/>
                    <a:pt x="2857" y="6385"/>
                  </a:cubicBezTo>
                  <a:lnTo>
                    <a:pt x="3025" y="6385"/>
                  </a:lnTo>
                  <a:cubicBezTo>
                    <a:pt x="3344" y="6368"/>
                    <a:pt x="3647" y="6335"/>
                    <a:pt x="3949" y="6301"/>
                  </a:cubicBezTo>
                  <a:cubicBezTo>
                    <a:pt x="4336" y="6268"/>
                    <a:pt x="4705" y="6200"/>
                    <a:pt x="5058" y="6100"/>
                  </a:cubicBezTo>
                  <a:cubicBezTo>
                    <a:pt x="5697" y="5915"/>
                    <a:pt x="6285" y="5612"/>
                    <a:pt x="6822" y="5209"/>
                  </a:cubicBezTo>
                  <a:cubicBezTo>
                    <a:pt x="6873" y="5175"/>
                    <a:pt x="6906" y="5142"/>
                    <a:pt x="6957" y="5108"/>
                  </a:cubicBezTo>
                  <a:cubicBezTo>
                    <a:pt x="7058" y="5024"/>
                    <a:pt x="7158" y="4923"/>
                    <a:pt x="7242" y="4839"/>
                  </a:cubicBezTo>
                  <a:cubicBezTo>
                    <a:pt x="7629" y="4487"/>
                    <a:pt x="7965" y="4100"/>
                    <a:pt x="8200" y="3630"/>
                  </a:cubicBezTo>
                  <a:cubicBezTo>
                    <a:pt x="8435" y="3126"/>
                    <a:pt x="8385" y="2605"/>
                    <a:pt x="8267" y="2084"/>
                  </a:cubicBezTo>
                  <a:cubicBezTo>
                    <a:pt x="8217" y="1765"/>
                    <a:pt x="8116" y="1462"/>
                    <a:pt x="7864" y="1261"/>
                  </a:cubicBezTo>
                  <a:cubicBezTo>
                    <a:pt x="7354" y="856"/>
                    <a:pt x="6791" y="611"/>
                    <a:pt x="6150" y="611"/>
                  </a:cubicBezTo>
                  <a:cubicBezTo>
                    <a:pt x="6073" y="611"/>
                    <a:pt x="5994" y="615"/>
                    <a:pt x="5915" y="622"/>
                  </a:cubicBezTo>
                  <a:cubicBezTo>
                    <a:pt x="5613" y="639"/>
                    <a:pt x="5293" y="656"/>
                    <a:pt x="4991" y="656"/>
                  </a:cubicBezTo>
                  <a:cubicBezTo>
                    <a:pt x="4963" y="661"/>
                    <a:pt x="4937" y="663"/>
                    <a:pt x="4911" y="663"/>
                  </a:cubicBezTo>
                  <a:cubicBezTo>
                    <a:pt x="4860" y="663"/>
                    <a:pt x="4812" y="656"/>
                    <a:pt x="4756" y="656"/>
                  </a:cubicBezTo>
                  <a:cubicBezTo>
                    <a:pt x="4470" y="605"/>
                    <a:pt x="4218" y="471"/>
                    <a:pt x="4016" y="236"/>
                  </a:cubicBezTo>
                  <a:cubicBezTo>
                    <a:pt x="3949" y="168"/>
                    <a:pt x="3899" y="84"/>
                    <a:pt x="383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70" name="Google Shape;2370;p37"/>
            <p:cNvSpPr/>
            <p:nvPr/>
          </p:nvSpPr>
          <p:spPr>
            <a:xfrm>
              <a:off x="663069" y="3144940"/>
              <a:ext cx="88821" cy="66600"/>
            </a:xfrm>
            <a:custGeom>
              <a:avLst/>
              <a:gdLst/>
              <a:ahLst/>
              <a:cxnLst/>
              <a:rect l="l" t="t" r="r" b="b"/>
              <a:pathLst>
                <a:path w="1379" h="1034" extrusionOk="0">
                  <a:moveTo>
                    <a:pt x="826" y="1"/>
                  </a:moveTo>
                  <a:cubicBezTo>
                    <a:pt x="753" y="1"/>
                    <a:pt x="679" y="10"/>
                    <a:pt x="605" y="31"/>
                  </a:cubicBezTo>
                  <a:cubicBezTo>
                    <a:pt x="353" y="98"/>
                    <a:pt x="17" y="569"/>
                    <a:pt x="1" y="888"/>
                  </a:cubicBezTo>
                  <a:cubicBezTo>
                    <a:pt x="17" y="905"/>
                    <a:pt x="34" y="989"/>
                    <a:pt x="68" y="1022"/>
                  </a:cubicBezTo>
                  <a:cubicBezTo>
                    <a:pt x="96" y="1029"/>
                    <a:pt x="129" y="1034"/>
                    <a:pt x="163" y="1034"/>
                  </a:cubicBezTo>
                  <a:cubicBezTo>
                    <a:pt x="210" y="1034"/>
                    <a:pt x="257" y="1025"/>
                    <a:pt x="286" y="1006"/>
                  </a:cubicBezTo>
                  <a:cubicBezTo>
                    <a:pt x="589" y="838"/>
                    <a:pt x="874" y="670"/>
                    <a:pt x="1160" y="485"/>
                  </a:cubicBezTo>
                  <a:cubicBezTo>
                    <a:pt x="1227" y="434"/>
                    <a:pt x="1277" y="367"/>
                    <a:pt x="1328" y="300"/>
                  </a:cubicBezTo>
                  <a:cubicBezTo>
                    <a:pt x="1378" y="233"/>
                    <a:pt x="1378" y="149"/>
                    <a:pt x="1277" y="115"/>
                  </a:cubicBezTo>
                  <a:cubicBezTo>
                    <a:pt x="1139" y="46"/>
                    <a:pt x="985" y="1"/>
                    <a:pt x="82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71" name="Google Shape;2371;p37"/>
            <p:cNvSpPr/>
            <p:nvPr/>
          </p:nvSpPr>
          <p:spPr>
            <a:xfrm>
              <a:off x="590548" y="3089550"/>
              <a:ext cx="995714" cy="1818165"/>
            </a:xfrm>
            <a:custGeom>
              <a:avLst/>
              <a:gdLst/>
              <a:ahLst/>
              <a:cxnLst/>
              <a:rect l="l" t="t" r="r" b="b"/>
              <a:pathLst>
                <a:path w="15459" h="28228" extrusionOk="0">
                  <a:moveTo>
                    <a:pt x="2344" y="160"/>
                  </a:moveTo>
                  <a:cubicBezTo>
                    <a:pt x="2702" y="160"/>
                    <a:pt x="3053" y="247"/>
                    <a:pt x="3378" y="404"/>
                  </a:cubicBezTo>
                  <a:cubicBezTo>
                    <a:pt x="3529" y="471"/>
                    <a:pt x="3664" y="555"/>
                    <a:pt x="3815" y="622"/>
                  </a:cubicBezTo>
                  <a:cubicBezTo>
                    <a:pt x="4134" y="807"/>
                    <a:pt x="4453" y="992"/>
                    <a:pt x="4773" y="1177"/>
                  </a:cubicBezTo>
                  <a:cubicBezTo>
                    <a:pt x="4873" y="1227"/>
                    <a:pt x="4991" y="1311"/>
                    <a:pt x="5092" y="1378"/>
                  </a:cubicBezTo>
                  <a:cubicBezTo>
                    <a:pt x="5327" y="1538"/>
                    <a:pt x="5558" y="1609"/>
                    <a:pt x="5791" y="1609"/>
                  </a:cubicBezTo>
                  <a:cubicBezTo>
                    <a:pt x="6024" y="1609"/>
                    <a:pt x="6260" y="1538"/>
                    <a:pt x="6503" y="1412"/>
                  </a:cubicBezTo>
                  <a:cubicBezTo>
                    <a:pt x="6923" y="1177"/>
                    <a:pt x="7377" y="975"/>
                    <a:pt x="7830" y="790"/>
                  </a:cubicBezTo>
                  <a:cubicBezTo>
                    <a:pt x="7847" y="790"/>
                    <a:pt x="7881" y="774"/>
                    <a:pt x="7898" y="774"/>
                  </a:cubicBezTo>
                  <a:cubicBezTo>
                    <a:pt x="8486" y="538"/>
                    <a:pt x="9091" y="421"/>
                    <a:pt x="9712" y="387"/>
                  </a:cubicBezTo>
                  <a:cubicBezTo>
                    <a:pt x="9769" y="383"/>
                    <a:pt x="9825" y="381"/>
                    <a:pt x="9881" y="381"/>
                  </a:cubicBezTo>
                  <a:cubicBezTo>
                    <a:pt x="10270" y="381"/>
                    <a:pt x="10634" y="484"/>
                    <a:pt x="10972" y="690"/>
                  </a:cubicBezTo>
                  <a:cubicBezTo>
                    <a:pt x="11426" y="958"/>
                    <a:pt x="11628" y="1378"/>
                    <a:pt x="11661" y="1882"/>
                  </a:cubicBezTo>
                  <a:cubicBezTo>
                    <a:pt x="11745" y="3059"/>
                    <a:pt x="11376" y="4117"/>
                    <a:pt x="10754" y="5092"/>
                  </a:cubicBezTo>
                  <a:cubicBezTo>
                    <a:pt x="10452" y="5596"/>
                    <a:pt x="10099" y="6083"/>
                    <a:pt x="9729" y="6520"/>
                  </a:cubicBezTo>
                  <a:cubicBezTo>
                    <a:pt x="9561" y="6738"/>
                    <a:pt x="9376" y="6923"/>
                    <a:pt x="9191" y="7125"/>
                  </a:cubicBezTo>
                  <a:cubicBezTo>
                    <a:pt x="9040" y="7259"/>
                    <a:pt x="8889" y="7410"/>
                    <a:pt x="8738" y="7545"/>
                  </a:cubicBezTo>
                  <a:cubicBezTo>
                    <a:pt x="8671" y="7612"/>
                    <a:pt x="8603" y="7662"/>
                    <a:pt x="8519" y="7730"/>
                  </a:cubicBezTo>
                  <a:cubicBezTo>
                    <a:pt x="8200" y="7982"/>
                    <a:pt x="7847" y="8200"/>
                    <a:pt x="7511" y="8452"/>
                  </a:cubicBezTo>
                  <a:cubicBezTo>
                    <a:pt x="7297" y="8603"/>
                    <a:pt x="7064" y="8622"/>
                    <a:pt x="6819" y="8622"/>
                  </a:cubicBezTo>
                  <a:cubicBezTo>
                    <a:pt x="6737" y="8622"/>
                    <a:pt x="6654" y="8620"/>
                    <a:pt x="6570" y="8620"/>
                  </a:cubicBezTo>
                  <a:cubicBezTo>
                    <a:pt x="5613" y="8586"/>
                    <a:pt x="4789" y="8183"/>
                    <a:pt x="4000" y="7679"/>
                  </a:cubicBezTo>
                  <a:cubicBezTo>
                    <a:pt x="3899" y="7629"/>
                    <a:pt x="3798" y="7562"/>
                    <a:pt x="3697" y="7511"/>
                  </a:cubicBezTo>
                  <a:cubicBezTo>
                    <a:pt x="3680" y="7528"/>
                    <a:pt x="3680" y="7545"/>
                    <a:pt x="3664" y="7562"/>
                  </a:cubicBezTo>
                  <a:cubicBezTo>
                    <a:pt x="4084" y="7931"/>
                    <a:pt x="4571" y="8183"/>
                    <a:pt x="5058" y="8435"/>
                  </a:cubicBezTo>
                  <a:cubicBezTo>
                    <a:pt x="5579" y="8670"/>
                    <a:pt x="6134" y="8738"/>
                    <a:pt x="6688" y="8805"/>
                  </a:cubicBezTo>
                  <a:cubicBezTo>
                    <a:pt x="6404" y="8904"/>
                    <a:pt x="6148" y="9029"/>
                    <a:pt x="5858" y="9029"/>
                  </a:cubicBezTo>
                  <a:cubicBezTo>
                    <a:pt x="5754" y="9029"/>
                    <a:pt x="5645" y="9013"/>
                    <a:pt x="5529" y="8973"/>
                  </a:cubicBezTo>
                  <a:cubicBezTo>
                    <a:pt x="3916" y="8418"/>
                    <a:pt x="2605" y="7461"/>
                    <a:pt x="1580" y="6133"/>
                  </a:cubicBezTo>
                  <a:cubicBezTo>
                    <a:pt x="908" y="5243"/>
                    <a:pt x="471" y="4218"/>
                    <a:pt x="303" y="3092"/>
                  </a:cubicBezTo>
                  <a:cubicBezTo>
                    <a:pt x="236" y="2639"/>
                    <a:pt x="186" y="2185"/>
                    <a:pt x="320" y="1731"/>
                  </a:cubicBezTo>
                  <a:cubicBezTo>
                    <a:pt x="421" y="1412"/>
                    <a:pt x="555" y="1126"/>
                    <a:pt x="740" y="891"/>
                  </a:cubicBezTo>
                  <a:cubicBezTo>
                    <a:pt x="1026" y="538"/>
                    <a:pt x="1412" y="303"/>
                    <a:pt x="1916" y="202"/>
                  </a:cubicBezTo>
                  <a:cubicBezTo>
                    <a:pt x="2059" y="174"/>
                    <a:pt x="2202" y="160"/>
                    <a:pt x="2344" y="160"/>
                  </a:cubicBezTo>
                  <a:close/>
                  <a:moveTo>
                    <a:pt x="5541" y="9170"/>
                  </a:moveTo>
                  <a:cubicBezTo>
                    <a:pt x="5582" y="9170"/>
                    <a:pt x="5625" y="9194"/>
                    <a:pt x="5680" y="9208"/>
                  </a:cubicBezTo>
                  <a:cubicBezTo>
                    <a:pt x="5529" y="9460"/>
                    <a:pt x="5327" y="9628"/>
                    <a:pt x="5092" y="9729"/>
                  </a:cubicBezTo>
                  <a:cubicBezTo>
                    <a:pt x="5071" y="9736"/>
                    <a:pt x="5044" y="9740"/>
                    <a:pt x="5018" y="9740"/>
                  </a:cubicBezTo>
                  <a:cubicBezTo>
                    <a:pt x="4980" y="9740"/>
                    <a:pt x="4943" y="9732"/>
                    <a:pt x="4924" y="9712"/>
                  </a:cubicBezTo>
                  <a:cubicBezTo>
                    <a:pt x="4907" y="9679"/>
                    <a:pt x="4924" y="9595"/>
                    <a:pt x="4941" y="9561"/>
                  </a:cubicBezTo>
                  <a:cubicBezTo>
                    <a:pt x="5075" y="9343"/>
                    <a:pt x="5277" y="9242"/>
                    <a:pt x="5512" y="9174"/>
                  </a:cubicBezTo>
                  <a:cubicBezTo>
                    <a:pt x="5521" y="9171"/>
                    <a:pt x="5531" y="9170"/>
                    <a:pt x="5541" y="9170"/>
                  </a:cubicBezTo>
                  <a:close/>
                  <a:moveTo>
                    <a:pt x="5932" y="9225"/>
                  </a:moveTo>
                  <a:cubicBezTo>
                    <a:pt x="5965" y="9225"/>
                    <a:pt x="5999" y="9242"/>
                    <a:pt x="6016" y="9258"/>
                  </a:cubicBezTo>
                  <a:cubicBezTo>
                    <a:pt x="6100" y="9326"/>
                    <a:pt x="6201" y="9410"/>
                    <a:pt x="6285" y="9511"/>
                  </a:cubicBezTo>
                  <a:cubicBezTo>
                    <a:pt x="6369" y="9595"/>
                    <a:pt x="6419" y="9695"/>
                    <a:pt x="6453" y="9746"/>
                  </a:cubicBezTo>
                  <a:cubicBezTo>
                    <a:pt x="6453" y="9930"/>
                    <a:pt x="6350" y="10042"/>
                    <a:pt x="6233" y="10042"/>
                  </a:cubicBezTo>
                  <a:cubicBezTo>
                    <a:pt x="6200" y="10042"/>
                    <a:pt x="6167" y="10033"/>
                    <a:pt x="6134" y="10015"/>
                  </a:cubicBezTo>
                  <a:cubicBezTo>
                    <a:pt x="6066" y="9981"/>
                    <a:pt x="5982" y="9897"/>
                    <a:pt x="5949" y="9813"/>
                  </a:cubicBezTo>
                  <a:cubicBezTo>
                    <a:pt x="5915" y="9645"/>
                    <a:pt x="5915" y="9460"/>
                    <a:pt x="5915" y="9292"/>
                  </a:cubicBezTo>
                  <a:cubicBezTo>
                    <a:pt x="5915" y="9275"/>
                    <a:pt x="5932" y="9242"/>
                    <a:pt x="5932" y="9225"/>
                  </a:cubicBezTo>
                  <a:close/>
                  <a:moveTo>
                    <a:pt x="10704" y="5528"/>
                  </a:moveTo>
                  <a:cubicBezTo>
                    <a:pt x="10771" y="5612"/>
                    <a:pt x="10821" y="5696"/>
                    <a:pt x="10888" y="5764"/>
                  </a:cubicBezTo>
                  <a:cubicBezTo>
                    <a:pt x="11090" y="5999"/>
                    <a:pt x="11342" y="6133"/>
                    <a:pt x="11628" y="6184"/>
                  </a:cubicBezTo>
                  <a:cubicBezTo>
                    <a:pt x="11684" y="6184"/>
                    <a:pt x="11732" y="6191"/>
                    <a:pt x="11783" y="6191"/>
                  </a:cubicBezTo>
                  <a:cubicBezTo>
                    <a:pt x="11809" y="6191"/>
                    <a:pt x="11835" y="6189"/>
                    <a:pt x="11863" y="6184"/>
                  </a:cubicBezTo>
                  <a:cubicBezTo>
                    <a:pt x="12165" y="6184"/>
                    <a:pt x="12485" y="6167"/>
                    <a:pt x="12787" y="6150"/>
                  </a:cubicBezTo>
                  <a:cubicBezTo>
                    <a:pt x="12866" y="6143"/>
                    <a:pt x="12945" y="6139"/>
                    <a:pt x="13022" y="6139"/>
                  </a:cubicBezTo>
                  <a:cubicBezTo>
                    <a:pt x="13663" y="6139"/>
                    <a:pt x="14226" y="6384"/>
                    <a:pt x="14736" y="6789"/>
                  </a:cubicBezTo>
                  <a:cubicBezTo>
                    <a:pt x="14988" y="6990"/>
                    <a:pt x="15089" y="7293"/>
                    <a:pt x="15139" y="7612"/>
                  </a:cubicBezTo>
                  <a:cubicBezTo>
                    <a:pt x="15257" y="8133"/>
                    <a:pt x="15307" y="8654"/>
                    <a:pt x="15072" y="9158"/>
                  </a:cubicBezTo>
                  <a:cubicBezTo>
                    <a:pt x="14837" y="9628"/>
                    <a:pt x="14501" y="10015"/>
                    <a:pt x="14114" y="10367"/>
                  </a:cubicBezTo>
                  <a:cubicBezTo>
                    <a:pt x="14030" y="10451"/>
                    <a:pt x="13930" y="10552"/>
                    <a:pt x="13829" y="10619"/>
                  </a:cubicBezTo>
                  <a:cubicBezTo>
                    <a:pt x="13778" y="10670"/>
                    <a:pt x="13728" y="10703"/>
                    <a:pt x="13694" y="10737"/>
                  </a:cubicBezTo>
                  <a:cubicBezTo>
                    <a:pt x="13157" y="11140"/>
                    <a:pt x="12569" y="11443"/>
                    <a:pt x="11930" y="11628"/>
                  </a:cubicBezTo>
                  <a:cubicBezTo>
                    <a:pt x="11577" y="11728"/>
                    <a:pt x="11208" y="11796"/>
                    <a:pt x="10821" y="11829"/>
                  </a:cubicBezTo>
                  <a:cubicBezTo>
                    <a:pt x="10519" y="11863"/>
                    <a:pt x="10216" y="11896"/>
                    <a:pt x="9897" y="11913"/>
                  </a:cubicBezTo>
                  <a:lnTo>
                    <a:pt x="9729" y="11913"/>
                  </a:lnTo>
                  <a:cubicBezTo>
                    <a:pt x="9578" y="11930"/>
                    <a:pt x="9443" y="11930"/>
                    <a:pt x="9292" y="11947"/>
                  </a:cubicBezTo>
                  <a:cubicBezTo>
                    <a:pt x="9175" y="11947"/>
                    <a:pt x="9040" y="11930"/>
                    <a:pt x="8939" y="11863"/>
                  </a:cubicBezTo>
                  <a:cubicBezTo>
                    <a:pt x="8822" y="11779"/>
                    <a:pt x="8704" y="11678"/>
                    <a:pt x="8587" y="11594"/>
                  </a:cubicBezTo>
                  <a:cubicBezTo>
                    <a:pt x="8587" y="11594"/>
                    <a:pt x="8570" y="11594"/>
                    <a:pt x="8570" y="11577"/>
                  </a:cubicBezTo>
                  <a:cubicBezTo>
                    <a:pt x="8116" y="11241"/>
                    <a:pt x="7696" y="10871"/>
                    <a:pt x="7377" y="10401"/>
                  </a:cubicBezTo>
                  <a:cubicBezTo>
                    <a:pt x="7091" y="9998"/>
                    <a:pt x="6957" y="9527"/>
                    <a:pt x="6890" y="9057"/>
                  </a:cubicBezTo>
                  <a:cubicBezTo>
                    <a:pt x="6873" y="8990"/>
                    <a:pt x="6873" y="8939"/>
                    <a:pt x="6957" y="8906"/>
                  </a:cubicBezTo>
                  <a:cubicBezTo>
                    <a:pt x="8200" y="8402"/>
                    <a:pt x="9141" y="7511"/>
                    <a:pt x="9964" y="6486"/>
                  </a:cubicBezTo>
                  <a:cubicBezTo>
                    <a:pt x="10200" y="6201"/>
                    <a:pt x="10418" y="5898"/>
                    <a:pt x="10636" y="5612"/>
                  </a:cubicBezTo>
                  <a:cubicBezTo>
                    <a:pt x="10636" y="5612"/>
                    <a:pt x="10636" y="5596"/>
                    <a:pt x="10653" y="5596"/>
                  </a:cubicBezTo>
                  <a:cubicBezTo>
                    <a:pt x="10653" y="5579"/>
                    <a:pt x="10653" y="5579"/>
                    <a:pt x="10670" y="5562"/>
                  </a:cubicBezTo>
                  <a:cubicBezTo>
                    <a:pt x="10670" y="5562"/>
                    <a:pt x="10687" y="5545"/>
                    <a:pt x="10704" y="5528"/>
                  </a:cubicBezTo>
                  <a:close/>
                  <a:moveTo>
                    <a:pt x="8843" y="12085"/>
                  </a:moveTo>
                  <a:cubicBezTo>
                    <a:pt x="8909" y="12085"/>
                    <a:pt x="8971" y="12095"/>
                    <a:pt x="9023" y="12115"/>
                  </a:cubicBezTo>
                  <a:cubicBezTo>
                    <a:pt x="8981" y="12315"/>
                    <a:pt x="8670" y="12503"/>
                    <a:pt x="8444" y="12503"/>
                  </a:cubicBezTo>
                  <a:cubicBezTo>
                    <a:pt x="8404" y="12503"/>
                    <a:pt x="8367" y="12497"/>
                    <a:pt x="8335" y="12484"/>
                  </a:cubicBezTo>
                  <a:cubicBezTo>
                    <a:pt x="8267" y="12451"/>
                    <a:pt x="8234" y="12417"/>
                    <a:pt x="8284" y="12333"/>
                  </a:cubicBezTo>
                  <a:cubicBezTo>
                    <a:pt x="8386" y="12180"/>
                    <a:pt x="8634" y="12085"/>
                    <a:pt x="8843" y="12085"/>
                  </a:cubicBezTo>
                  <a:close/>
                  <a:moveTo>
                    <a:pt x="9242" y="12199"/>
                  </a:moveTo>
                  <a:lnTo>
                    <a:pt x="9242" y="12199"/>
                  </a:lnTo>
                  <a:cubicBezTo>
                    <a:pt x="9359" y="12300"/>
                    <a:pt x="9460" y="12384"/>
                    <a:pt x="9544" y="12484"/>
                  </a:cubicBezTo>
                  <a:cubicBezTo>
                    <a:pt x="9595" y="12552"/>
                    <a:pt x="9628" y="12636"/>
                    <a:pt x="9645" y="12736"/>
                  </a:cubicBezTo>
                  <a:cubicBezTo>
                    <a:pt x="9645" y="12787"/>
                    <a:pt x="9611" y="12854"/>
                    <a:pt x="9595" y="12905"/>
                  </a:cubicBezTo>
                  <a:cubicBezTo>
                    <a:pt x="9561" y="12888"/>
                    <a:pt x="9494" y="12888"/>
                    <a:pt x="9460" y="12854"/>
                  </a:cubicBezTo>
                  <a:lnTo>
                    <a:pt x="9443" y="12854"/>
                  </a:lnTo>
                  <a:cubicBezTo>
                    <a:pt x="9259" y="12686"/>
                    <a:pt x="9208" y="12468"/>
                    <a:pt x="9242" y="12199"/>
                  </a:cubicBezTo>
                  <a:close/>
                  <a:moveTo>
                    <a:pt x="6722" y="9006"/>
                  </a:moveTo>
                  <a:cubicBezTo>
                    <a:pt x="6806" y="10367"/>
                    <a:pt x="7696" y="11174"/>
                    <a:pt x="8687" y="11896"/>
                  </a:cubicBezTo>
                  <a:cubicBezTo>
                    <a:pt x="8553" y="11980"/>
                    <a:pt x="8402" y="12031"/>
                    <a:pt x="8284" y="12115"/>
                  </a:cubicBezTo>
                  <a:cubicBezTo>
                    <a:pt x="8116" y="12232"/>
                    <a:pt x="8066" y="12367"/>
                    <a:pt x="8116" y="12484"/>
                  </a:cubicBezTo>
                  <a:cubicBezTo>
                    <a:pt x="8173" y="12613"/>
                    <a:pt x="8291" y="12656"/>
                    <a:pt x="8417" y="12656"/>
                  </a:cubicBezTo>
                  <a:cubicBezTo>
                    <a:pt x="8440" y="12656"/>
                    <a:pt x="8463" y="12655"/>
                    <a:pt x="8486" y="12652"/>
                  </a:cubicBezTo>
                  <a:cubicBezTo>
                    <a:pt x="8620" y="12636"/>
                    <a:pt x="8755" y="12585"/>
                    <a:pt x="8906" y="12552"/>
                  </a:cubicBezTo>
                  <a:lnTo>
                    <a:pt x="8906" y="12552"/>
                  </a:lnTo>
                  <a:cubicBezTo>
                    <a:pt x="8889" y="12568"/>
                    <a:pt x="8889" y="12602"/>
                    <a:pt x="8889" y="12652"/>
                  </a:cubicBezTo>
                  <a:cubicBezTo>
                    <a:pt x="8637" y="13493"/>
                    <a:pt x="8419" y="14349"/>
                    <a:pt x="8351" y="15240"/>
                  </a:cubicBezTo>
                  <a:cubicBezTo>
                    <a:pt x="8284" y="16080"/>
                    <a:pt x="8267" y="16937"/>
                    <a:pt x="8351" y="17777"/>
                  </a:cubicBezTo>
                  <a:cubicBezTo>
                    <a:pt x="8469" y="19121"/>
                    <a:pt x="8839" y="20415"/>
                    <a:pt x="9158" y="21725"/>
                  </a:cubicBezTo>
                  <a:cubicBezTo>
                    <a:pt x="9393" y="22683"/>
                    <a:pt x="9595" y="23624"/>
                    <a:pt x="9544" y="24599"/>
                  </a:cubicBezTo>
                  <a:cubicBezTo>
                    <a:pt x="9527" y="25103"/>
                    <a:pt x="9460" y="25573"/>
                    <a:pt x="9410" y="26077"/>
                  </a:cubicBezTo>
                  <a:cubicBezTo>
                    <a:pt x="9292" y="24683"/>
                    <a:pt x="8939" y="23338"/>
                    <a:pt x="8419" y="22062"/>
                  </a:cubicBezTo>
                  <a:cubicBezTo>
                    <a:pt x="7948" y="20936"/>
                    <a:pt x="7494" y="19810"/>
                    <a:pt x="7024" y="18668"/>
                  </a:cubicBezTo>
                  <a:cubicBezTo>
                    <a:pt x="6503" y="17374"/>
                    <a:pt x="6033" y="16046"/>
                    <a:pt x="5814" y="14652"/>
                  </a:cubicBezTo>
                  <a:cubicBezTo>
                    <a:pt x="5629" y="13577"/>
                    <a:pt x="5445" y="12484"/>
                    <a:pt x="5512" y="11376"/>
                  </a:cubicBezTo>
                  <a:cubicBezTo>
                    <a:pt x="5545" y="10838"/>
                    <a:pt x="5629" y="10317"/>
                    <a:pt x="5697" y="9779"/>
                  </a:cubicBezTo>
                  <a:cubicBezTo>
                    <a:pt x="5814" y="9914"/>
                    <a:pt x="5881" y="10048"/>
                    <a:pt x="5982" y="10132"/>
                  </a:cubicBezTo>
                  <a:cubicBezTo>
                    <a:pt x="6047" y="10189"/>
                    <a:pt x="6123" y="10214"/>
                    <a:pt x="6200" y="10214"/>
                  </a:cubicBezTo>
                  <a:cubicBezTo>
                    <a:pt x="6283" y="10214"/>
                    <a:pt x="6366" y="10185"/>
                    <a:pt x="6436" y="10132"/>
                  </a:cubicBezTo>
                  <a:cubicBezTo>
                    <a:pt x="6587" y="10031"/>
                    <a:pt x="6654" y="9863"/>
                    <a:pt x="6587" y="9695"/>
                  </a:cubicBezTo>
                  <a:cubicBezTo>
                    <a:pt x="6537" y="9561"/>
                    <a:pt x="6453" y="9460"/>
                    <a:pt x="6369" y="9343"/>
                  </a:cubicBezTo>
                  <a:cubicBezTo>
                    <a:pt x="6335" y="9292"/>
                    <a:pt x="6268" y="9242"/>
                    <a:pt x="6184" y="9174"/>
                  </a:cubicBezTo>
                  <a:cubicBezTo>
                    <a:pt x="6369" y="9124"/>
                    <a:pt x="6537" y="9074"/>
                    <a:pt x="6722" y="9006"/>
                  </a:cubicBezTo>
                  <a:close/>
                  <a:moveTo>
                    <a:pt x="2118" y="1"/>
                  </a:moveTo>
                  <a:cubicBezTo>
                    <a:pt x="2034" y="17"/>
                    <a:pt x="1933" y="17"/>
                    <a:pt x="1849" y="34"/>
                  </a:cubicBezTo>
                  <a:cubicBezTo>
                    <a:pt x="1429" y="152"/>
                    <a:pt x="1076" y="337"/>
                    <a:pt x="790" y="606"/>
                  </a:cubicBezTo>
                  <a:cubicBezTo>
                    <a:pt x="505" y="874"/>
                    <a:pt x="303" y="1244"/>
                    <a:pt x="169" y="1681"/>
                  </a:cubicBezTo>
                  <a:cubicBezTo>
                    <a:pt x="1" y="2286"/>
                    <a:pt x="85" y="2891"/>
                    <a:pt x="219" y="3495"/>
                  </a:cubicBezTo>
                  <a:cubicBezTo>
                    <a:pt x="690" y="5596"/>
                    <a:pt x="1899" y="7108"/>
                    <a:pt x="3630" y="8217"/>
                  </a:cubicBezTo>
                  <a:cubicBezTo>
                    <a:pt x="3832" y="8351"/>
                    <a:pt x="4050" y="8486"/>
                    <a:pt x="4268" y="8603"/>
                  </a:cubicBezTo>
                  <a:cubicBezTo>
                    <a:pt x="4605" y="8788"/>
                    <a:pt x="4957" y="8922"/>
                    <a:pt x="5310" y="9074"/>
                  </a:cubicBezTo>
                  <a:cubicBezTo>
                    <a:pt x="5260" y="9107"/>
                    <a:pt x="5209" y="9107"/>
                    <a:pt x="5176" y="9141"/>
                  </a:cubicBezTo>
                  <a:cubicBezTo>
                    <a:pt x="5041" y="9258"/>
                    <a:pt x="4907" y="9359"/>
                    <a:pt x="4789" y="9494"/>
                  </a:cubicBezTo>
                  <a:cubicBezTo>
                    <a:pt x="4722" y="9578"/>
                    <a:pt x="4722" y="9695"/>
                    <a:pt x="4789" y="9813"/>
                  </a:cubicBezTo>
                  <a:cubicBezTo>
                    <a:pt x="4848" y="9883"/>
                    <a:pt x="4915" y="9913"/>
                    <a:pt x="4990" y="9913"/>
                  </a:cubicBezTo>
                  <a:cubicBezTo>
                    <a:pt x="5022" y="9913"/>
                    <a:pt x="5056" y="9907"/>
                    <a:pt x="5092" y="9897"/>
                  </a:cubicBezTo>
                  <a:cubicBezTo>
                    <a:pt x="5176" y="9880"/>
                    <a:pt x="5260" y="9830"/>
                    <a:pt x="5344" y="9779"/>
                  </a:cubicBezTo>
                  <a:cubicBezTo>
                    <a:pt x="5411" y="9729"/>
                    <a:pt x="5495" y="9679"/>
                    <a:pt x="5596" y="9611"/>
                  </a:cubicBezTo>
                  <a:lnTo>
                    <a:pt x="5596" y="9611"/>
                  </a:lnTo>
                  <a:cubicBezTo>
                    <a:pt x="5562" y="9729"/>
                    <a:pt x="5562" y="9813"/>
                    <a:pt x="5545" y="9897"/>
                  </a:cubicBezTo>
                  <a:cubicBezTo>
                    <a:pt x="5411" y="10586"/>
                    <a:pt x="5293" y="11275"/>
                    <a:pt x="5344" y="11964"/>
                  </a:cubicBezTo>
                  <a:cubicBezTo>
                    <a:pt x="5411" y="12820"/>
                    <a:pt x="5512" y="13677"/>
                    <a:pt x="5629" y="14534"/>
                  </a:cubicBezTo>
                  <a:cubicBezTo>
                    <a:pt x="5814" y="15744"/>
                    <a:pt x="6167" y="16903"/>
                    <a:pt x="6621" y="18046"/>
                  </a:cubicBezTo>
                  <a:cubicBezTo>
                    <a:pt x="7074" y="19239"/>
                    <a:pt x="7578" y="20415"/>
                    <a:pt x="8066" y="21591"/>
                  </a:cubicBezTo>
                  <a:cubicBezTo>
                    <a:pt x="8553" y="22801"/>
                    <a:pt x="9007" y="24027"/>
                    <a:pt x="9124" y="25338"/>
                  </a:cubicBezTo>
                  <a:cubicBezTo>
                    <a:pt x="9175" y="25842"/>
                    <a:pt x="9175" y="26346"/>
                    <a:pt x="9141" y="26850"/>
                  </a:cubicBezTo>
                  <a:cubicBezTo>
                    <a:pt x="9107" y="27203"/>
                    <a:pt x="8990" y="27539"/>
                    <a:pt x="8906" y="27892"/>
                  </a:cubicBezTo>
                  <a:cubicBezTo>
                    <a:pt x="8906" y="27925"/>
                    <a:pt x="8889" y="27959"/>
                    <a:pt x="8872" y="28009"/>
                  </a:cubicBezTo>
                  <a:cubicBezTo>
                    <a:pt x="8872" y="28009"/>
                    <a:pt x="8872" y="28009"/>
                    <a:pt x="8872" y="28026"/>
                  </a:cubicBezTo>
                  <a:cubicBezTo>
                    <a:pt x="8872" y="28077"/>
                    <a:pt x="8855" y="28144"/>
                    <a:pt x="8855" y="28194"/>
                  </a:cubicBezTo>
                  <a:cubicBezTo>
                    <a:pt x="8872" y="28211"/>
                    <a:pt x="8889" y="28211"/>
                    <a:pt x="8906" y="28228"/>
                  </a:cubicBezTo>
                  <a:cubicBezTo>
                    <a:pt x="8939" y="28161"/>
                    <a:pt x="8990" y="28127"/>
                    <a:pt x="9007" y="28060"/>
                  </a:cubicBezTo>
                  <a:cubicBezTo>
                    <a:pt x="9023" y="28026"/>
                    <a:pt x="9040" y="27993"/>
                    <a:pt x="9040" y="27942"/>
                  </a:cubicBezTo>
                  <a:cubicBezTo>
                    <a:pt x="9107" y="27808"/>
                    <a:pt x="9158" y="27657"/>
                    <a:pt x="9208" y="27505"/>
                  </a:cubicBezTo>
                  <a:cubicBezTo>
                    <a:pt x="9242" y="27405"/>
                    <a:pt x="9275" y="27304"/>
                    <a:pt x="9309" y="27186"/>
                  </a:cubicBezTo>
                  <a:cubicBezTo>
                    <a:pt x="9511" y="26548"/>
                    <a:pt x="9611" y="25892"/>
                    <a:pt x="9662" y="25220"/>
                  </a:cubicBezTo>
                  <a:cubicBezTo>
                    <a:pt x="9679" y="24683"/>
                    <a:pt x="9696" y="24128"/>
                    <a:pt x="9645" y="23607"/>
                  </a:cubicBezTo>
                  <a:cubicBezTo>
                    <a:pt x="9561" y="22666"/>
                    <a:pt x="9343" y="21776"/>
                    <a:pt x="9091" y="20869"/>
                  </a:cubicBezTo>
                  <a:cubicBezTo>
                    <a:pt x="8788" y="19676"/>
                    <a:pt x="8519" y="18483"/>
                    <a:pt x="8469" y="17256"/>
                  </a:cubicBezTo>
                  <a:cubicBezTo>
                    <a:pt x="8385" y="15694"/>
                    <a:pt x="8553" y="14165"/>
                    <a:pt x="9040" y="12669"/>
                  </a:cubicBezTo>
                  <a:cubicBezTo>
                    <a:pt x="9057" y="12636"/>
                    <a:pt x="9074" y="12602"/>
                    <a:pt x="9074" y="12602"/>
                  </a:cubicBezTo>
                  <a:cubicBezTo>
                    <a:pt x="9175" y="12736"/>
                    <a:pt x="9259" y="12871"/>
                    <a:pt x="9376" y="12989"/>
                  </a:cubicBezTo>
                  <a:cubicBezTo>
                    <a:pt x="9393" y="13005"/>
                    <a:pt x="9410" y="13022"/>
                    <a:pt x="9427" y="13039"/>
                  </a:cubicBezTo>
                  <a:cubicBezTo>
                    <a:pt x="9460" y="13056"/>
                    <a:pt x="9511" y="13073"/>
                    <a:pt x="9544" y="13073"/>
                  </a:cubicBezTo>
                  <a:lnTo>
                    <a:pt x="9611" y="13073"/>
                  </a:lnTo>
                  <a:cubicBezTo>
                    <a:pt x="9628" y="13073"/>
                    <a:pt x="9645" y="13056"/>
                    <a:pt x="9679" y="13039"/>
                  </a:cubicBezTo>
                  <a:cubicBezTo>
                    <a:pt x="9696" y="13022"/>
                    <a:pt x="9712" y="13022"/>
                    <a:pt x="9729" y="13005"/>
                  </a:cubicBezTo>
                  <a:cubicBezTo>
                    <a:pt x="9796" y="12938"/>
                    <a:pt x="9813" y="12854"/>
                    <a:pt x="9796" y="12753"/>
                  </a:cubicBezTo>
                  <a:cubicBezTo>
                    <a:pt x="9796" y="12736"/>
                    <a:pt x="9780" y="12720"/>
                    <a:pt x="9780" y="12686"/>
                  </a:cubicBezTo>
                  <a:cubicBezTo>
                    <a:pt x="9763" y="12652"/>
                    <a:pt x="9746" y="12602"/>
                    <a:pt x="9729" y="12552"/>
                  </a:cubicBezTo>
                  <a:cubicBezTo>
                    <a:pt x="9729" y="12535"/>
                    <a:pt x="9712" y="12535"/>
                    <a:pt x="9712" y="12518"/>
                  </a:cubicBezTo>
                  <a:cubicBezTo>
                    <a:pt x="9679" y="12451"/>
                    <a:pt x="9645" y="12400"/>
                    <a:pt x="9628" y="12350"/>
                  </a:cubicBezTo>
                  <a:cubicBezTo>
                    <a:pt x="9611" y="12350"/>
                    <a:pt x="9611" y="12333"/>
                    <a:pt x="9611" y="12333"/>
                  </a:cubicBezTo>
                  <a:cubicBezTo>
                    <a:pt x="9595" y="12316"/>
                    <a:pt x="9595" y="12316"/>
                    <a:pt x="9595" y="12300"/>
                  </a:cubicBezTo>
                  <a:cubicBezTo>
                    <a:pt x="9544" y="12232"/>
                    <a:pt x="9477" y="12182"/>
                    <a:pt x="9427" y="12132"/>
                  </a:cubicBezTo>
                  <a:cubicBezTo>
                    <a:pt x="9494" y="12115"/>
                    <a:pt x="9578" y="12115"/>
                    <a:pt x="9645" y="12098"/>
                  </a:cubicBezTo>
                  <a:lnTo>
                    <a:pt x="9830" y="12098"/>
                  </a:lnTo>
                  <a:cubicBezTo>
                    <a:pt x="10300" y="12048"/>
                    <a:pt x="10754" y="12014"/>
                    <a:pt x="11208" y="11947"/>
                  </a:cubicBezTo>
                  <a:cubicBezTo>
                    <a:pt x="11527" y="11913"/>
                    <a:pt x="11829" y="11846"/>
                    <a:pt x="12132" y="11745"/>
                  </a:cubicBezTo>
                  <a:cubicBezTo>
                    <a:pt x="12182" y="11728"/>
                    <a:pt x="12216" y="11712"/>
                    <a:pt x="12266" y="11712"/>
                  </a:cubicBezTo>
                  <a:cubicBezTo>
                    <a:pt x="12468" y="11628"/>
                    <a:pt x="12669" y="11544"/>
                    <a:pt x="12854" y="11460"/>
                  </a:cubicBezTo>
                  <a:cubicBezTo>
                    <a:pt x="13022" y="11376"/>
                    <a:pt x="13173" y="11292"/>
                    <a:pt x="13325" y="11191"/>
                  </a:cubicBezTo>
                  <a:cubicBezTo>
                    <a:pt x="13493" y="11107"/>
                    <a:pt x="13644" y="10989"/>
                    <a:pt x="13795" y="10871"/>
                  </a:cubicBezTo>
                  <a:cubicBezTo>
                    <a:pt x="13829" y="10838"/>
                    <a:pt x="13862" y="10821"/>
                    <a:pt x="13896" y="10787"/>
                  </a:cubicBezTo>
                  <a:cubicBezTo>
                    <a:pt x="13913" y="10787"/>
                    <a:pt x="13913" y="10771"/>
                    <a:pt x="13930" y="10771"/>
                  </a:cubicBezTo>
                  <a:cubicBezTo>
                    <a:pt x="14165" y="10569"/>
                    <a:pt x="14383" y="10367"/>
                    <a:pt x="14602" y="10132"/>
                  </a:cubicBezTo>
                  <a:cubicBezTo>
                    <a:pt x="14971" y="9729"/>
                    <a:pt x="15291" y="9275"/>
                    <a:pt x="15391" y="8721"/>
                  </a:cubicBezTo>
                  <a:cubicBezTo>
                    <a:pt x="15459" y="8301"/>
                    <a:pt x="15375" y="7881"/>
                    <a:pt x="15291" y="7477"/>
                  </a:cubicBezTo>
                  <a:cubicBezTo>
                    <a:pt x="15207" y="7007"/>
                    <a:pt x="14955" y="6654"/>
                    <a:pt x="14534" y="6436"/>
                  </a:cubicBezTo>
                  <a:cubicBezTo>
                    <a:pt x="14333" y="6318"/>
                    <a:pt x="14131" y="6217"/>
                    <a:pt x="13913" y="6133"/>
                  </a:cubicBezTo>
                  <a:cubicBezTo>
                    <a:pt x="13635" y="6017"/>
                    <a:pt x="13349" y="5982"/>
                    <a:pt x="13060" y="5982"/>
                  </a:cubicBezTo>
                  <a:cubicBezTo>
                    <a:pt x="12806" y="5982"/>
                    <a:pt x="12551" y="6009"/>
                    <a:pt x="12300" y="6033"/>
                  </a:cubicBezTo>
                  <a:cubicBezTo>
                    <a:pt x="12196" y="6042"/>
                    <a:pt x="12092" y="6048"/>
                    <a:pt x="11991" y="6048"/>
                  </a:cubicBezTo>
                  <a:cubicBezTo>
                    <a:pt x="11555" y="6048"/>
                    <a:pt x="11155" y="5938"/>
                    <a:pt x="10855" y="5528"/>
                  </a:cubicBezTo>
                  <a:cubicBezTo>
                    <a:pt x="10788" y="5428"/>
                    <a:pt x="10788" y="5377"/>
                    <a:pt x="10855" y="5276"/>
                  </a:cubicBezTo>
                  <a:cubicBezTo>
                    <a:pt x="11191" y="4739"/>
                    <a:pt x="11477" y="4184"/>
                    <a:pt x="11661" y="3579"/>
                  </a:cubicBezTo>
                  <a:cubicBezTo>
                    <a:pt x="11813" y="3008"/>
                    <a:pt x="11863" y="2437"/>
                    <a:pt x="11829" y="1866"/>
                  </a:cubicBezTo>
                  <a:cubicBezTo>
                    <a:pt x="11779" y="1009"/>
                    <a:pt x="11258" y="471"/>
                    <a:pt x="10351" y="253"/>
                  </a:cubicBezTo>
                  <a:cubicBezTo>
                    <a:pt x="10174" y="217"/>
                    <a:pt x="10001" y="203"/>
                    <a:pt x="9829" y="203"/>
                  </a:cubicBezTo>
                  <a:cubicBezTo>
                    <a:pt x="9592" y="203"/>
                    <a:pt x="9358" y="231"/>
                    <a:pt x="9124" y="269"/>
                  </a:cubicBezTo>
                  <a:cubicBezTo>
                    <a:pt x="9074" y="286"/>
                    <a:pt x="9040" y="286"/>
                    <a:pt x="8990" y="303"/>
                  </a:cubicBezTo>
                  <a:cubicBezTo>
                    <a:pt x="8099" y="454"/>
                    <a:pt x="7242" y="774"/>
                    <a:pt x="6453" y="1244"/>
                  </a:cubicBezTo>
                  <a:cubicBezTo>
                    <a:pt x="6231" y="1366"/>
                    <a:pt x="6016" y="1429"/>
                    <a:pt x="5804" y="1429"/>
                  </a:cubicBezTo>
                  <a:cubicBezTo>
                    <a:pt x="5695" y="1429"/>
                    <a:pt x="5587" y="1413"/>
                    <a:pt x="5478" y="1378"/>
                  </a:cubicBezTo>
                  <a:cubicBezTo>
                    <a:pt x="5361" y="1345"/>
                    <a:pt x="5243" y="1278"/>
                    <a:pt x="5125" y="1194"/>
                  </a:cubicBezTo>
                  <a:cubicBezTo>
                    <a:pt x="4890" y="1042"/>
                    <a:pt x="4655" y="874"/>
                    <a:pt x="4403" y="740"/>
                  </a:cubicBezTo>
                  <a:cubicBezTo>
                    <a:pt x="3916" y="438"/>
                    <a:pt x="3412" y="152"/>
                    <a:pt x="2840" y="68"/>
                  </a:cubicBezTo>
                  <a:cubicBezTo>
                    <a:pt x="2672" y="34"/>
                    <a:pt x="2487" y="17"/>
                    <a:pt x="2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72" name="Google Shape;2372;p37"/>
            <p:cNvSpPr/>
            <p:nvPr/>
          </p:nvSpPr>
          <p:spPr>
            <a:xfrm>
              <a:off x="655662" y="3135923"/>
              <a:ext cx="105954" cy="83604"/>
            </a:xfrm>
            <a:custGeom>
              <a:avLst/>
              <a:gdLst/>
              <a:ahLst/>
              <a:cxnLst/>
              <a:rect l="l" t="t" r="r" b="b"/>
              <a:pathLst>
                <a:path w="1645" h="1298" extrusionOk="0">
                  <a:moveTo>
                    <a:pt x="941" y="141"/>
                  </a:moveTo>
                  <a:cubicBezTo>
                    <a:pt x="1100" y="141"/>
                    <a:pt x="1254" y="186"/>
                    <a:pt x="1392" y="255"/>
                  </a:cubicBezTo>
                  <a:cubicBezTo>
                    <a:pt x="1493" y="289"/>
                    <a:pt x="1493" y="373"/>
                    <a:pt x="1443" y="440"/>
                  </a:cubicBezTo>
                  <a:cubicBezTo>
                    <a:pt x="1392" y="507"/>
                    <a:pt x="1342" y="574"/>
                    <a:pt x="1275" y="625"/>
                  </a:cubicBezTo>
                  <a:cubicBezTo>
                    <a:pt x="989" y="810"/>
                    <a:pt x="704" y="978"/>
                    <a:pt x="401" y="1146"/>
                  </a:cubicBezTo>
                  <a:cubicBezTo>
                    <a:pt x="372" y="1165"/>
                    <a:pt x="325" y="1174"/>
                    <a:pt x="278" y="1174"/>
                  </a:cubicBezTo>
                  <a:cubicBezTo>
                    <a:pt x="244" y="1174"/>
                    <a:pt x="211" y="1169"/>
                    <a:pt x="183" y="1162"/>
                  </a:cubicBezTo>
                  <a:cubicBezTo>
                    <a:pt x="149" y="1129"/>
                    <a:pt x="132" y="1045"/>
                    <a:pt x="116" y="1028"/>
                  </a:cubicBezTo>
                  <a:cubicBezTo>
                    <a:pt x="132" y="709"/>
                    <a:pt x="468" y="238"/>
                    <a:pt x="720" y="171"/>
                  </a:cubicBezTo>
                  <a:cubicBezTo>
                    <a:pt x="794" y="150"/>
                    <a:pt x="868" y="141"/>
                    <a:pt x="941" y="141"/>
                  </a:cubicBezTo>
                  <a:close/>
                  <a:moveTo>
                    <a:pt x="970" y="1"/>
                  </a:moveTo>
                  <a:cubicBezTo>
                    <a:pt x="909" y="1"/>
                    <a:pt x="848" y="7"/>
                    <a:pt x="788" y="20"/>
                  </a:cubicBezTo>
                  <a:cubicBezTo>
                    <a:pt x="435" y="104"/>
                    <a:pt x="32" y="625"/>
                    <a:pt x="15" y="978"/>
                  </a:cubicBezTo>
                  <a:cubicBezTo>
                    <a:pt x="1" y="1172"/>
                    <a:pt x="113" y="1297"/>
                    <a:pt x="275" y="1297"/>
                  </a:cubicBezTo>
                  <a:cubicBezTo>
                    <a:pt x="310" y="1297"/>
                    <a:pt x="346" y="1292"/>
                    <a:pt x="384" y="1280"/>
                  </a:cubicBezTo>
                  <a:cubicBezTo>
                    <a:pt x="435" y="1263"/>
                    <a:pt x="485" y="1230"/>
                    <a:pt x="536" y="1196"/>
                  </a:cubicBezTo>
                  <a:cubicBezTo>
                    <a:pt x="771" y="1062"/>
                    <a:pt x="1006" y="927"/>
                    <a:pt x="1224" y="776"/>
                  </a:cubicBezTo>
                  <a:cubicBezTo>
                    <a:pt x="1342" y="692"/>
                    <a:pt x="1460" y="591"/>
                    <a:pt x="1560" y="490"/>
                  </a:cubicBezTo>
                  <a:cubicBezTo>
                    <a:pt x="1645" y="373"/>
                    <a:pt x="1611" y="222"/>
                    <a:pt x="1493" y="154"/>
                  </a:cubicBezTo>
                  <a:cubicBezTo>
                    <a:pt x="1331" y="54"/>
                    <a:pt x="1149" y="1"/>
                    <a:pt x="9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73" name="Google Shape;2373;p37"/>
            <p:cNvSpPr/>
            <p:nvPr/>
          </p:nvSpPr>
          <p:spPr>
            <a:xfrm>
              <a:off x="1108890" y="3141527"/>
              <a:ext cx="129979" cy="28147"/>
            </a:xfrm>
            <a:custGeom>
              <a:avLst/>
              <a:gdLst/>
              <a:ahLst/>
              <a:cxnLst/>
              <a:rect l="l" t="t" r="r" b="b"/>
              <a:pathLst>
                <a:path w="2018" h="437" extrusionOk="0">
                  <a:moveTo>
                    <a:pt x="1275" y="1"/>
                  </a:moveTo>
                  <a:cubicBezTo>
                    <a:pt x="878" y="1"/>
                    <a:pt x="491" y="94"/>
                    <a:pt x="119" y="286"/>
                  </a:cubicBezTo>
                  <a:cubicBezTo>
                    <a:pt x="68" y="303"/>
                    <a:pt x="35" y="353"/>
                    <a:pt x="1" y="403"/>
                  </a:cubicBezTo>
                  <a:cubicBezTo>
                    <a:pt x="1" y="420"/>
                    <a:pt x="18" y="420"/>
                    <a:pt x="35" y="437"/>
                  </a:cubicBezTo>
                  <a:cubicBezTo>
                    <a:pt x="68" y="437"/>
                    <a:pt x="102" y="420"/>
                    <a:pt x="135" y="403"/>
                  </a:cubicBezTo>
                  <a:cubicBezTo>
                    <a:pt x="507" y="228"/>
                    <a:pt x="887" y="124"/>
                    <a:pt x="1273" y="124"/>
                  </a:cubicBezTo>
                  <a:cubicBezTo>
                    <a:pt x="1480" y="124"/>
                    <a:pt x="1689" y="154"/>
                    <a:pt x="1900" y="219"/>
                  </a:cubicBezTo>
                  <a:cubicBezTo>
                    <a:pt x="1933" y="219"/>
                    <a:pt x="1984" y="202"/>
                    <a:pt x="2017" y="185"/>
                  </a:cubicBezTo>
                  <a:cubicBezTo>
                    <a:pt x="2000" y="151"/>
                    <a:pt x="1984" y="118"/>
                    <a:pt x="1950" y="84"/>
                  </a:cubicBezTo>
                  <a:cubicBezTo>
                    <a:pt x="1933" y="67"/>
                    <a:pt x="1900" y="67"/>
                    <a:pt x="1866" y="67"/>
                  </a:cubicBezTo>
                  <a:cubicBezTo>
                    <a:pt x="1667" y="23"/>
                    <a:pt x="1470" y="1"/>
                    <a:pt x="1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74" name="Google Shape;2374;p37"/>
            <p:cNvSpPr/>
            <p:nvPr/>
          </p:nvSpPr>
          <p:spPr>
            <a:xfrm>
              <a:off x="1126216" y="3479150"/>
              <a:ext cx="58549" cy="33622"/>
            </a:xfrm>
            <a:custGeom>
              <a:avLst/>
              <a:gdLst/>
              <a:ahLst/>
              <a:cxnLst/>
              <a:rect l="l" t="t" r="r" b="b"/>
              <a:pathLst>
                <a:path w="909" h="522" extrusionOk="0">
                  <a:moveTo>
                    <a:pt x="908" y="0"/>
                  </a:moveTo>
                  <a:cubicBezTo>
                    <a:pt x="858" y="0"/>
                    <a:pt x="807" y="0"/>
                    <a:pt x="774" y="17"/>
                  </a:cubicBezTo>
                  <a:cubicBezTo>
                    <a:pt x="555" y="118"/>
                    <a:pt x="354" y="236"/>
                    <a:pt x="135" y="353"/>
                  </a:cubicBezTo>
                  <a:cubicBezTo>
                    <a:pt x="85" y="387"/>
                    <a:pt x="51" y="420"/>
                    <a:pt x="1" y="471"/>
                  </a:cubicBezTo>
                  <a:cubicBezTo>
                    <a:pt x="1" y="471"/>
                    <a:pt x="18" y="488"/>
                    <a:pt x="18" y="504"/>
                  </a:cubicBezTo>
                  <a:cubicBezTo>
                    <a:pt x="51" y="504"/>
                    <a:pt x="85" y="521"/>
                    <a:pt x="102" y="521"/>
                  </a:cubicBezTo>
                  <a:cubicBezTo>
                    <a:pt x="404" y="437"/>
                    <a:pt x="656" y="303"/>
                    <a:pt x="874" y="101"/>
                  </a:cubicBezTo>
                  <a:cubicBezTo>
                    <a:pt x="891" y="84"/>
                    <a:pt x="891" y="34"/>
                    <a:pt x="9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75" name="Google Shape;2375;p37"/>
            <p:cNvSpPr/>
            <p:nvPr/>
          </p:nvSpPr>
          <p:spPr>
            <a:xfrm>
              <a:off x="1069989" y="3559852"/>
              <a:ext cx="56294" cy="23638"/>
            </a:xfrm>
            <a:custGeom>
              <a:avLst/>
              <a:gdLst/>
              <a:ahLst/>
              <a:cxnLst/>
              <a:rect l="l" t="t" r="r" b="b"/>
              <a:pathLst>
                <a:path w="874" h="367" extrusionOk="0">
                  <a:moveTo>
                    <a:pt x="773" y="1"/>
                  </a:moveTo>
                  <a:cubicBezTo>
                    <a:pt x="760" y="1"/>
                    <a:pt x="749" y="3"/>
                    <a:pt x="739" y="7"/>
                  </a:cubicBezTo>
                  <a:cubicBezTo>
                    <a:pt x="538" y="75"/>
                    <a:pt x="336" y="159"/>
                    <a:pt x="118" y="243"/>
                  </a:cubicBezTo>
                  <a:cubicBezTo>
                    <a:pt x="84" y="260"/>
                    <a:pt x="50" y="293"/>
                    <a:pt x="0" y="327"/>
                  </a:cubicBezTo>
                  <a:cubicBezTo>
                    <a:pt x="17" y="344"/>
                    <a:pt x="34" y="360"/>
                    <a:pt x="50" y="360"/>
                  </a:cubicBezTo>
                  <a:cubicBezTo>
                    <a:pt x="84" y="364"/>
                    <a:pt x="116" y="366"/>
                    <a:pt x="149" y="366"/>
                  </a:cubicBezTo>
                  <a:cubicBezTo>
                    <a:pt x="395" y="366"/>
                    <a:pt x="615" y="259"/>
                    <a:pt x="823" y="125"/>
                  </a:cubicBezTo>
                  <a:cubicBezTo>
                    <a:pt x="857" y="108"/>
                    <a:pt x="857" y="58"/>
                    <a:pt x="874" y="24"/>
                  </a:cubicBezTo>
                  <a:cubicBezTo>
                    <a:pt x="838" y="12"/>
                    <a:pt x="802" y="1"/>
                    <a:pt x="7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76" name="Google Shape;2376;p37"/>
            <p:cNvSpPr/>
            <p:nvPr/>
          </p:nvSpPr>
          <p:spPr>
            <a:xfrm>
              <a:off x="1252839" y="3277877"/>
              <a:ext cx="44443" cy="43348"/>
            </a:xfrm>
            <a:custGeom>
              <a:avLst/>
              <a:gdLst/>
              <a:ahLst/>
              <a:cxnLst/>
              <a:rect l="l" t="t" r="r" b="b"/>
              <a:pathLst>
                <a:path w="690" h="673" extrusionOk="0">
                  <a:moveTo>
                    <a:pt x="656" y="0"/>
                  </a:moveTo>
                  <a:cubicBezTo>
                    <a:pt x="622" y="17"/>
                    <a:pt x="589" y="17"/>
                    <a:pt x="555" y="34"/>
                  </a:cubicBezTo>
                  <a:cubicBezTo>
                    <a:pt x="404" y="185"/>
                    <a:pt x="253" y="353"/>
                    <a:pt x="101" y="504"/>
                  </a:cubicBezTo>
                  <a:cubicBezTo>
                    <a:pt x="68" y="538"/>
                    <a:pt x="34" y="588"/>
                    <a:pt x="1" y="655"/>
                  </a:cubicBezTo>
                  <a:cubicBezTo>
                    <a:pt x="51" y="672"/>
                    <a:pt x="68" y="672"/>
                    <a:pt x="68" y="672"/>
                  </a:cubicBezTo>
                  <a:lnTo>
                    <a:pt x="118" y="672"/>
                  </a:lnTo>
                  <a:cubicBezTo>
                    <a:pt x="353" y="538"/>
                    <a:pt x="538" y="336"/>
                    <a:pt x="673" y="101"/>
                  </a:cubicBezTo>
                  <a:cubicBezTo>
                    <a:pt x="689" y="84"/>
                    <a:pt x="656" y="3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77" name="Google Shape;2377;p37"/>
            <p:cNvSpPr/>
            <p:nvPr/>
          </p:nvSpPr>
          <p:spPr>
            <a:xfrm>
              <a:off x="724770" y="3480244"/>
              <a:ext cx="49853" cy="50884"/>
            </a:xfrm>
            <a:custGeom>
              <a:avLst/>
              <a:gdLst/>
              <a:ahLst/>
              <a:cxnLst/>
              <a:rect l="l" t="t" r="r" b="b"/>
              <a:pathLst>
                <a:path w="774" h="790" extrusionOk="0">
                  <a:moveTo>
                    <a:pt x="17" y="0"/>
                  </a:moveTo>
                  <a:lnTo>
                    <a:pt x="17" y="0"/>
                  </a:lnTo>
                  <a:cubicBezTo>
                    <a:pt x="0" y="202"/>
                    <a:pt x="555" y="790"/>
                    <a:pt x="723" y="790"/>
                  </a:cubicBezTo>
                  <a:cubicBezTo>
                    <a:pt x="740" y="773"/>
                    <a:pt x="756" y="756"/>
                    <a:pt x="773" y="739"/>
                  </a:cubicBezTo>
                  <a:cubicBezTo>
                    <a:pt x="521" y="504"/>
                    <a:pt x="269" y="252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78" name="Google Shape;2378;p37"/>
            <p:cNvSpPr/>
            <p:nvPr/>
          </p:nvSpPr>
          <p:spPr>
            <a:xfrm>
              <a:off x="1261469" y="3223775"/>
              <a:ext cx="41222" cy="44894"/>
            </a:xfrm>
            <a:custGeom>
              <a:avLst/>
              <a:gdLst/>
              <a:ahLst/>
              <a:cxnLst/>
              <a:rect l="l" t="t" r="r" b="b"/>
              <a:pathLst>
                <a:path w="640" h="697" extrusionOk="0">
                  <a:moveTo>
                    <a:pt x="606" y="0"/>
                  </a:moveTo>
                  <a:cubicBezTo>
                    <a:pt x="589" y="0"/>
                    <a:pt x="539" y="0"/>
                    <a:pt x="539" y="17"/>
                  </a:cubicBezTo>
                  <a:cubicBezTo>
                    <a:pt x="354" y="219"/>
                    <a:pt x="186" y="403"/>
                    <a:pt x="18" y="588"/>
                  </a:cubicBezTo>
                  <a:cubicBezTo>
                    <a:pt x="1" y="622"/>
                    <a:pt x="18" y="655"/>
                    <a:pt x="18" y="689"/>
                  </a:cubicBezTo>
                  <a:cubicBezTo>
                    <a:pt x="40" y="689"/>
                    <a:pt x="70" y="696"/>
                    <a:pt x="92" y="696"/>
                  </a:cubicBezTo>
                  <a:cubicBezTo>
                    <a:pt x="104" y="696"/>
                    <a:pt x="113" y="695"/>
                    <a:pt x="119" y="689"/>
                  </a:cubicBezTo>
                  <a:cubicBezTo>
                    <a:pt x="320" y="538"/>
                    <a:pt x="505" y="370"/>
                    <a:pt x="623" y="135"/>
                  </a:cubicBezTo>
                  <a:cubicBezTo>
                    <a:pt x="623" y="118"/>
                    <a:pt x="639" y="84"/>
                    <a:pt x="639" y="67"/>
                  </a:cubicBezTo>
                  <a:cubicBezTo>
                    <a:pt x="623" y="50"/>
                    <a:pt x="623" y="17"/>
                    <a:pt x="6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79" name="Google Shape;2379;p37"/>
            <p:cNvSpPr/>
            <p:nvPr/>
          </p:nvSpPr>
          <p:spPr>
            <a:xfrm>
              <a:off x="1238798" y="3337389"/>
              <a:ext cx="43348" cy="36263"/>
            </a:xfrm>
            <a:custGeom>
              <a:avLst/>
              <a:gdLst/>
              <a:ahLst/>
              <a:cxnLst/>
              <a:rect l="l" t="t" r="r" b="b"/>
              <a:pathLst>
                <a:path w="673" h="563" extrusionOk="0">
                  <a:moveTo>
                    <a:pt x="639" y="0"/>
                  </a:moveTo>
                  <a:cubicBezTo>
                    <a:pt x="605" y="17"/>
                    <a:pt x="555" y="34"/>
                    <a:pt x="521" y="51"/>
                  </a:cubicBezTo>
                  <a:cubicBezTo>
                    <a:pt x="370" y="185"/>
                    <a:pt x="219" y="303"/>
                    <a:pt x="51" y="437"/>
                  </a:cubicBezTo>
                  <a:cubicBezTo>
                    <a:pt x="17" y="454"/>
                    <a:pt x="17" y="521"/>
                    <a:pt x="0" y="555"/>
                  </a:cubicBezTo>
                  <a:cubicBezTo>
                    <a:pt x="34" y="555"/>
                    <a:pt x="67" y="562"/>
                    <a:pt x="96" y="562"/>
                  </a:cubicBezTo>
                  <a:cubicBezTo>
                    <a:pt x="110" y="562"/>
                    <a:pt x="123" y="560"/>
                    <a:pt x="135" y="555"/>
                  </a:cubicBezTo>
                  <a:cubicBezTo>
                    <a:pt x="303" y="437"/>
                    <a:pt x="454" y="303"/>
                    <a:pt x="605" y="168"/>
                  </a:cubicBezTo>
                  <a:cubicBezTo>
                    <a:pt x="639" y="135"/>
                    <a:pt x="655" y="84"/>
                    <a:pt x="672" y="34"/>
                  </a:cubicBezTo>
                  <a:cubicBezTo>
                    <a:pt x="655" y="17"/>
                    <a:pt x="655" y="0"/>
                    <a:pt x="6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80" name="Google Shape;2380;p37"/>
            <p:cNvSpPr/>
            <p:nvPr/>
          </p:nvSpPr>
          <p:spPr>
            <a:xfrm>
              <a:off x="1257154" y="3192344"/>
              <a:ext cx="33622" cy="41222"/>
            </a:xfrm>
            <a:custGeom>
              <a:avLst/>
              <a:gdLst/>
              <a:ahLst/>
              <a:cxnLst/>
              <a:rect l="l" t="t" r="r" b="b"/>
              <a:pathLst>
                <a:path w="522" h="640" extrusionOk="0">
                  <a:moveTo>
                    <a:pt x="421" y="1"/>
                  </a:moveTo>
                  <a:cubicBezTo>
                    <a:pt x="387" y="18"/>
                    <a:pt x="354" y="34"/>
                    <a:pt x="337" y="68"/>
                  </a:cubicBezTo>
                  <a:cubicBezTo>
                    <a:pt x="253" y="202"/>
                    <a:pt x="169" y="337"/>
                    <a:pt x="68" y="471"/>
                  </a:cubicBezTo>
                  <a:cubicBezTo>
                    <a:pt x="51" y="522"/>
                    <a:pt x="34" y="572"/>
                    <a:pt x="1" y="639"/>
                  </a:cubicBezTo>
                  <a:cubicBezTo>
                    <a:pt x="219" y="623"/>
                    <a:pt x="522" y="236"/>
                    <a:pt x="471" y="68"/>
                  </a:cubicBezTo>
                  <a:cubicBezTo>
                    <a:pt x="471" y="34"/>
                    <a:pt x="438" y="1"/>
                    <a:pt x="4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81" name="Google Shape;2381;p37"/>
            <p:cNvSpPr/>
            <p:nvPr/>
          </p:nvSpPr>
          <p:spPr>
            <a:xfrm>
              <a:off x="1109985" y="3520885"/>
              <a:ext cx="42253" cy="24347"/>
            </a:xfrm>
            <a:custGeom>
              <a:avLst/>
              <a:gdLst/>
              <a:ahLst/>
              <a:cxnLst/>
              <a:rect l="l" t="t" r="r" b="b"/>
              <a:pathLst>
                <a:path w="656" h="378" extrusionOk="0">
                  <a:moveTo>
                    <a:pt x="589" y="0"/>
                  </a:moveTo>
                  <a:cubicBezTo>
                    <a:pt x="578" y="0"/>
                    <a:pt x="566" y="2"/>
                    <a:pt x="555" y="8"/>
                  </a:cubicBezTo>
                  <a:cubicBezTo>
                    <a:pt x="387" y="75"/>
                    <a:pt x="202" y="142"/>
                    <a:pt x="34" y="209"/>
                  </a:cubicBezTo>
                  <a:cubicBezTo>
                    <a:pt x="18" y="226"/>
                    <a:pt x="1" y="276"/>
                    <a:pt x="1" y="310"/>
                  </a:cubicBezTo>
                  <a:cubicBezTo>
                    <a:pt x="1" y="327"/>
                    <a:pt x="34" y="344"/>
                    <a:pt x="102" y="377"/>
                  </a:cubicBezTo>
                  <a:cubicBezTo>
                    <a:pt x="270" y="293"/>
                    <a:pt x="454" y="209"/>
                    <a:pt x="622" y="108"/>
                  </a:cubicBezTo>
                  <a:cubicBezTo>
                    <a:pt x="639" y="108"/>
                    <a:pt x="639" y="41"/>
                    <a:pt x="656" y="8"/>
                  </a:cubicBezTo>
                  <a:cubicBezTo>
                    <a:pt x="634" y="8"/>
                    <a:pt x="611" y="0"/>
                    <a:pt x="5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82" name="Google Shape;2382;p37"/>
            <p:cNvSpPr/>
            <p:nvPr/>
          </p:nvSpPr>
          <p:spPr>
            <a:xfrm>
              <a:off x="1034243" y="3179076"/>
              <a:ext cx="37937" cy="22028"/>
            </a:xfrm>
            <a:custGeom>
              <a:avLst/>
              <a:gdLst/>
              <a:ahLst/>
              <a:cxnLst/>
              <a:rect l="l" t="t" r="r" b="b"/>
              <a:pathLst>
                <a:path w="589" h="342" extrusionOk="0">
                  <a:moveTo>
                    <a:pt x="499" y="1"/>
                  </a:moveTo>
                  <a:cubicBezTo>
                    <a:pt x="495" y="1"/>
                    <a:pt x="491" y="2"/>
                    <a:pt x="488" y="5"/>
                  </a:cubicBezTo>
                  <a:cubicBezTo>
                    <a:pt x="320" y="72"/>
                    <a:pt x="169" y="156"/>
                    <a:pt x="34" y="240"/>
                  </a:cubicBezTo>
                  <a:cubicBezTo>
                    <a:pt x="1" y="240"/>
                    <a:pt x="17" y="308"/>
                    <a:pt x="17" y="341"/>
                  </a:cubicBezTo>
                  <a:cubicBezTo>
                    <a:pt x="51" y="341"/>
                    <a:pt x="85" y="341"/>
                    <a:pt x="101" y="324"/>
                  </a:cubicBezTo>
                  <a:cubicBezTo>
                    <a:pt x="219" y="274"/>
                    <a:pt x="337" y="207"/>
                    <a:pt x="471" y="140"/>
                  </a:cubicBezTo>
                  <a:cubicBezTo>
                    <a:pt x="505" y="123"/>
                    <a:pt x="538" y="106"/>
                    <a:pt x="589" y="56"/>
                  </a:cubicBezTo>
                  <a:cubicBezTo>
                    <a:pt x="547" y="28"/>
                    <a:pt x="518" y="1"/>
                    <a:pt x="4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83" name="Google Shape;2383;p37"/>
            <p:cNvSpPr/>
            <p:nvPr/>
          </p:nvSpPr>
          <p:spPr>
            <a:xfrm>
              <a:off x="1205242" y="3655561"/>
              <a:ext cx="327976" cy="184470"/>
            </a:xfrm>
            <a:custGeom>
              <a:avLst/>
              <a:gdLst/>
              <a:ahLst/>
              <a:cxnLst/>
              <a:rect l="l" t="t" r="r" b="b"/>
              <a:pathLst>
                <a:path w="5092" h="2864" extrusionOk="0">
                  <a:moveTo>
                    <a:pt x="5041" y="0"/>
                  </a:moveTo>
                  <a:cubicBezTo>
                    <a:pt x="5024" y="67"/>
                    <a:pt x="4990" y="118"/>
                    <a:pt x="4974" y="168"/>
                  </a:cubicBezTo>
                  <a:cubicBezTo>
                    <a:pt x="4873" y="370"/>
                    <a:pt x="4806" y="588"/>
                    <a:pt x="4688" y="756"/>
                  </a:cubicBezTo>
                  <a:cubicBezTo>
                    <a:pt x="4402" y="1159"/>
                    <a:pt x="4050" y="1479"/>
                    <a:pt x="3629" y="1747"/>
                  </a:cubicBezTo>
                  <a:cubicBezTo>
                    <a:pt x="2654" y="2352"/>
                    <a:pt x="1606" y="2713"/>
                    <a:pt x="461" y="2713"/>
                  </a:cubicBezTo>
                  <a:cubicBezTo>
                    <a:pt x="364" y="2713"/>
                    <a:pt x="267" y="2710"/>
                    <a:pt x="168" y="2705"/>
                  </a:cubicBezTo>
                  <a:cubicBezTo>
                    <a:pt x="118" y="2705"/>
                    <a:pt x="67" y="2722"/>
                    <a:pt x="0" y="2722"/>
                  </a:cubicBezTo>
                  <a:cubicBezTo>
                    <a:pt x="63" y="2835"/>
                    <a:pt x="155" y="2864"/>
                    <a:pt x="246" y="2864"/>
                  </a:cubicBezTo>
                  <a:cubicBezTo>
                    <a:pt x="276" y="2864"/>
                    <a:pt x="307" y="2861"/>
                    <a:pt x="336" y="2856"/>
                  </a:cubicBezTo>
                  <a:cubicBezTo>
                    <a:pt x="756" y="2823"/>
                    <a:pt x="1193" y="2806"/>
                    <a:pt x="1596" y="2722"/>
                  </a:cubicBezTo>
                  <a:cubicBezTo>
                    <a:pt x="2756" y="2470"/>
                    <a:pt x="3814" y="1983"/>
                    <a:pt x="4604" y="1059"/>
                  </a:cubicBezTo>
                  <a:cubicBezTo>
                    <a:pt x="4839" y="807"/>
                    <a:pt x="5024" y="521"/>
                    <a:pt x="5091" y="168"/>
                  </a:cubicBezTo>
                  <a:cubicBezTo>
                    <a:pt x="5091" y="118"/>
                    <a:pt x="5091" y="67"/>
                    <a:pt x="5091" y="17"/>
                  </a:cubicBezTo>
                  <a:cubicBezTo>
                    <a:pt x="5074" y="0"/>
                    <a:pt x="5058" y="0"/>
                    <a:pt x="50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84" name="Google Shape;2384;p37"/>
            <p:cNvSpPr/>
            <p:nvPr/>
          </p:nvSpPr>
          <p:spPr>
            <a:xfrm>
              <a:off x="1524440" y="3555987"/>
              <a:ext cx="22801" cy="54169"/>
            </a:xfrm>
            <a:custGeom>
              <a:avLst/>
              <a:gdLst/>
              <a:ahLst/>
              <a:cxnLst/>
              <a:rect l="l" t="t" r="r" b="b"/>
              <a:pathLst>
                <a:path w="354" h="841" extrusionOk="0">
                  <a:moveTo>
                    <a:pt x="1" y="0"/>
                  </a:moveTo>
                  <a:lnTo>
                    <a:pt x="1" y="0"/>
                  </a:lnTo>
                  <a:cubicBezTo>
                    <a:pt x="51" y="286"/>
                    <a:pt x="102" y="555"/>
                    <a:pt x="169" y="840"/>
                  </a:cubicBezTo>
                  <a:cubicBezTo>
                    <a:pt x="354" y="639"/>
                    <a:pt x="202" y="51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85" name="Google Shape;2385;p37"/>
            <p:cNvSpPr/>
            <p:nvPr/>
          </p:nvSpPr>
          <p:spPr>
            <a:xfrm>
              <a:off x="1482254" y="3513736"/>
              <a:ext cx="21706" cy="37100"/>
            </a:xfrm>
            <a:custGeom>
              <a:avLst/>
              <a:gdLst/>
              <a:ahLst/>
              <a:cxnLst/>
              <a:rect l="l" t="t" r="r" b="b"/>
              <a:pathLst>
                <a:path w="337" h="576" extrusionOk="0">
                  <a:moveTo>
                    <a:pt x="17" y="1"/>
                  </a:moveTo>
                  <a:cubicBezTo>
                    <a:pt x="1" y="35"/>
                    <a:pt x="1" y="68"/>
                    <a:pt x="1" y="85"/>
                  </a:cubicBezTo>
                  <a:cubicBezTo>
                    <a:pt x="51" y="236"/>
                    <a:pt x="118" y="371"/>
                    <a:pt x="169" y="505"/>
                  </a:cubicBezTo>
                  <a:cubicBezTo>
                    <a:pt x="183" y="534"/>
                    <a:pt x="223" y="576"/>
                    <a:pt x="244" y="576"/>
                  </a:cubicBezTo>
                  <a:cubicBezTo>
                    <a:pt x="247" y="576"/>
                    <a:pt x="250" y="575"/>
                    <a:pt x="253" y="572"/>
                  </a:cubicBezTo>
                  <a:cubicBezTo>
                    <a:pt x="286" y="555"/>
                    <a:pt x="303" y="522"/>
                    <a:pt x="337" y="471"/>
                  </a:cubicBezTo>
                  <a:cubicBezTo>
                    <a:pt x="269" y="320"/>
                    <a:pt x="202" y="169"/>
                    <a:pt x="118" y="35"/>
                  </a:cubicBezTo>
                  <a:cubicBezTo>
                    <a:pt x="118" y="1"/>
                    <a:pt x="51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86" name="Google Shape;2386;p37"/>
            <p:cNvSpPr/>
            <p:nvPr/>
          </p:nvSpPr>
          <p:spPr>
            <a:xfrm>
              <a:off x="1441163" y="3507295"/>
              <a:ext cx="21706" cy="23832"/>
            </a:xfrm>
            <a:custGeom>
              <a:avLst/>
              <a:gdLst/>
              <a:ahLst/>
              <a:cxnLst/>
              <a:rect l="l" t="t" r="r" b="b"/>
              <a:pathLst>
                <a:path w="337" h="370" extrusionOk="0">
                  <a:moveTo>
                    <a:pt x="84" y="0"/>
                  </a:moveTo>
                  <a:cubicBezTo>
                    <a:pt x="67" y="0"/>
                    <a:pt x="34" y="0"/>
                    <a:pt x="17" y="17"/>
                  </a:cubicBezTo>
                  <a:cubicBezTo>
                    <a:pt x="17" y="34"/>
                    <a:pt x="0" y="67"/>
                    <a:pt x="17" y="84"/>
                  </a:cubicBezTo>
                  <a:cubicBezTo>
                    <a:pt x="67" y="168"/>
                    <a:pt x="135" y="269"/>
                    <a:pt x="202" y="336"/>
                  </a:cubicBezTo>
                  <a:cubicBezTo>
                    <a:pt x="219" y="370"/>
                    <a:pt x="252" y="370"/>
                    <a:pt x="269" y="370"/>
                  </a:cubicBezTo>
                  <a:cubicBezTo>
                    <a:pt x="286" y="370"/>
                    <a:pt x="303" y="336"/>
                    <a:pt x="336" y="286"/>
                  </a:cubicBezTo>
                  <a:cubicBezTo>
                    <a:pt x="252" y="185"/>
                    <a:pt x="168" y="101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87" name="Google Shape;2387;p37"/>
            <p:cNvSpPr/>
            <p:nvPr/>
          </p:nvSpPr>
          <p:spPr>
            <a:xfrm>
              <a:off x="1410828" y="3501885"/>
              <a:ext cx="16296" cy="20869"/>
            </a:xfrm>
            <a:custGeom>
              <a:avLst/>
              <a:gdLst/>
              <a:ahLst/>
              <a:cxnLst/>
              <a:rect l="l" t="t" r="r" b="b"/>
              <a:pathLst>
                <a:path w="253" h="324" extrusionOk="0">
                  <a:moveTo>
                    <a:pt x="101" y="0"/>
                  </a:moveTo>
                  <a:cubicBezTo>
                    <a:pt x="85" y="0"/>
                    <a:pt x="68" y="17"/>
                    <a:pt x="51" y="17"/>
                  </a:cubicBezTo>
                  <a:cubicBezTo>
                    <a:pt x="34" y="34"/>
                    <a:pt x="1" y="84"/>
                    <a:pt x="17" y="84"/>
                  </a:cubicBezTo>
                  <a:cubicBezTo>
                    <a:pt x="51" y="168"/>
                    <a:pt x="101" y="252"/>
                    <a:pt x="152" y="319"/>
                  </a:cubicBezTo>
                  <a:cubicBezTo>
                    <a:pt x="155" y="323"/>
                    <a:pt x="160" y="324"/>
                    <a:pt x="165" y="324"/>
                  </a:cubicBezTo>
                  <a:cubicBezTo>
                    <a:pt x="187" y="324"/>
                    <a:pt x="225" y="299"/>
                    <a:pt x="253" y="286"/>
                  </a:cubicBezTo>
                  <a:cubicBezTo>
                    <a:pt x="202" y="202"/>
                    <a:pt x="152" y="101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88" name="Google Shape;2388;p37"/>
            <p:cNvSpPr/>
            <p:nvPr/>
          </p:nvSpPr>
          <p:spPr>
            <a:xfrm>
              <a:off x="590548" y="3128516"/>
              <a:ext cx="908825" cy="1129172"/>
            </a:xfrm>
            <a:custGeom>
              <a:avLst/>
              <a:gdLst/>
              <a:ahLst/>
              <a:cxnLst/>
              <a:rect l="l" t="t" r="r" b="b"/>
              <a:pathLst>
                <a:path w="14110" h="17531" extrusionOk="0">
                  <a:moveTo>
                    <a:pt x="12272" y="11093"/>
                  </a:moveTo>
                  <a:cubicBezTo>
                    <a:pt x="12269" y="11096"/>
                    <a:pt x="12266" y="11100"/>
                    <a:pt x="12266" y="11107"/>
                  </a:cubicBezTo>
                  <a:cubicBezTo>
                    <a:pt x="12182" y="11140"/>
                    <a:pt x="12098" y="11191"/>
                    <a:pt x="12031" y="11241"/>
                  </a:cubicBezTo>
                  <a:cubicBezTo>
                    <a:pt x="12065" y="11207"/>
                    <a:pt x="12098" y="11174"/>
                    <a:pt x="12132" y="11140"/>
                  </a:cubicBezTo>
                  <a:cubicBezTo>
                    <a:pt x="12179" y="11125"/>
                    <a:pt x="12225" y="11109"/>
                    <a:pt x="12272" y="11093"/>
                  </a:cubicBezTo>
                  <a:close/>
                  <a:moveTo>
                    <a:pt x="790" y="1"/>
                  </a:moveTo>
                  <a:cubicBezTo>
                    <a:pt x="505" y="269"/>
                    <a:pt x="303" y="639"/>
                    <a:pt x="169" y="1076"/>
                  </a:cubicBezTo>
                  <a:cubicBezTo>
                    <a:pt x="1" y="1681"/>
                    <a:pt x="85" y="2286"/>
                    <a:pt x="219" y="2890"/>
                  </a:cubicBezTo>
                  <a:cubicBezTo>
                    <a:pt x="690" y="4991"/>
                    <a:pt x="1899" y="6503"/>
                    <a:pt x="3630" y="7612"/>
                  </a:cubicBezTo>
                  <a:cubicBezTo>
                    <a:pt x="3664" y="7629"/>
                    <a:pt x="3680" y="7629"/>
                    <a:pt x="3714" y="7645"/>
                  </a:cubicBezTo>
                  <a:cubicBezTo>
                    <a:pt x="4016" y="7830"/>
                    <a:pt x="4336" y="7981"/>
                    <a:pt x="4672" y="8082"/>
                  </a:cubicBezTo>
                  <a:cubicBezTo>
                    <a:pt x="4873" y="8166"/>
                    <a:pt x="5075" y="8250"/>
                    <a:pt x="5293" y="8301"/>
                  </a:cubicBezTo>
                  <a:cubicBezTo>
                    <a:pt x="5310" y="8317"/>
                    <a:pt x="5344" y="8317"/>
                    <a:pt x="5361" y="8317"/>
                  </a:cubicBezTo>
                  <a:cubicBezTo>
                    <a:pt x="5448" y="8463"/>
                    <a:pt x="5602" y="8536"/>
                    <a:pt x="5756" y="8536"/>
                  </a:cubicBezTo>
                  <a:cubicBezTo>
                    <a:pt x="5869" y="8536"/>
                    <a:pt x="5981" y="8496"/>
                    <a:pt x="6066" y="8418"/>
                  </a:cubicBezTo>
                  <a:cubicBezTo>
                    <a:pt x="6352" y="8401"/>
                    <a:pt x="6638" y="8368"/>
                    <a:pt x="6906" y="8284"/>
                  </a:cubicBezTo>
                  <a:cubicBezTo>
                    <a:pt x="6906" y="8284"/>
                    <a:pt x="6906" y="8284"/>
                    <a:pt x="6906" y="8301"/>
                  </a:cubicBezTo>
                  <a:cubicBezTo>
                    <a:pt x="6806" y="8334"/>
                    <a:pt x="6755" y="8435"/>
                    <a:pt x="6772" y="8536"/>
                  </a:cubicBezTo>
                  <a:cubicBezTo>
                    <a:pt x="6890" y="9326"/>
                    <a:pt x="7377" y="9947"/>
                    <a:pt x="7948" y="10468"/>
                  </a:cubicBezTo>
                  <a:cubicBezTo>
                    <a:pt x="8133" y="10670"/>
                    <a:pt x="8335" y="10838"/>
                    <a:pt x="8570" y="10972"/>
                  </a:cubicBezTo>
                  <a:cubicBezTo>
                    <a:pt x="8570" y="10972"/>
                    <a:pt x="8570" y="10989"/>
                    <a:pt x="8587" y="10989"/>
                  </a:cubicBezTo>
                  <a:cubicBezTo>
                    <a:pt x="8704" y="11107"/>
                    <a:pt x="8822" y="11207"/>
                    <a:pt x="8956" y="11291"/>
                  </a:cubicBezTo>
                  <a:cubicBezTo>
                    <a:pt x="9175" y="11409"/>
                    <a:pt x="9427" y="11443"/>
                    <a:pt x="9679" y="11443"/>
                  </a:cubicBezTo>
                  <a:lnTo>
                    <a:pt x="9729" y="11443"/>
                  </a:lnTo>
                  <a:cubicBezTo>
                    <a:pt x="9712" y="11459"/>
                    <a:pt x="9712" y="11459"/>
                    <a:pt x="9712" y="11476"/>
                  </a:cubicBezTo>
                  <a:cubicBezTo>
                    <a:pt x="9696" y="11493"/>
                    <a:pt x="9696" y="11493"/>
                    <a:pt x="9679" y="11493"/>
                  </a:cubicBezTo>
                  <a:cubicBezTo>
                    <a:pt x="9662" y="11510"/>
                    <a:pt x="9662" y="11510"/>
                    <a:pt x="9645" y="11527"/>
                  </a:cubicBezTo>
                  <a:cubicBezTo>
                    <a:pt x="9628" y="11577"/>
                    <a:pt x="9611" y="11627"/>
                    <a:pt x="9595" y="11695"/>
                  </a:cubicBezTo>
                  <a:cubicBezTo>
                    <a:pt x="9595" y="11695"/>
                    <a:pt x="9595" y="11695"/>
                    <a:pt x="9595" y="11711"/>
                  </a:cubicBezTo>
                  <a:cubicBezTo>
                    <a:pt x="9595" y="11711"/>
                    <a:pt x="9595" y="11711"/>
                    <a:pt x="9611" y="11728"/>
                  </a:cubicBezTo>
                  <a:cubicBezTo>
                    <a:pt x="9628" y="11795"/>
                    <a:pt x="9662" y="11863"/>
                    <a:pt x="9712" y="11913"/>
                  </a:cubicBezTo>
                  <a:cubicBezTo>
                    <a:pt x="9712" y="11930"/>
                    <a:pt x="9712" y="11947"/>
                    <a:pt x="9729" y="11947"/>
                  </a:cubicBezTo>
                  <a:cubicBezTo>
                    <a:pt x="9746" y="11980"/>
                    <a:pt x="9763" y="11997"/>
                    <a:pt x="9780" y="12031"/>
                  </a:cubicBezTo>
                  <a:cubicBezTo>
                    <a:pt x="9780" y="12047"/>
                    <a:pt x="9780" y="12064"/>
                    <a:pt x="9780" y="12081"/>
                  </a:cubicBezTo>
                  <a:cubicBezTo>
                    <a:pt x="9780" y="12199"/>
                    <a:pt x="9746" y="12300"/>
                    <a:pt x="9729" y="12400"/>
                  </a:cubicBezTo>
                  <a:cubicBezTo>
                    <a:pt x="9712" y="12417"/>
                    <a:pt x="9712" y="12417"/>
                    <a:pt x="9712" y="12434"/>
                  </a:cubicBezTo>
                  <a:lnTo>
                    <a:pt x="9611" y="12434"/>
                  </a:lnTo>
                  <a:cubicBezTo>
                    <a:pt x="9595" y="12434"/>
                    <a:pt x="9561" y="12451"/>
                    <a:pt x="9544" y="12468"/>
                  </a:cubicBezTo>
                  <a:cubicBezTo>
                    <a:pt x="9527" y="12484"/>
                    <a:pt x="9527" y="12484"/>
                    <a:pt x="9511" y="12501"/>
                  </a:cubicBezTo>
                  <a:cubicBezTo>
                    <a:pt x="9477" y="12552"/>
                    <a:pt x="9427" y="12602"/>
                    <a:pt x="9410" y="12652"/>
                  </a:cubicBezTo>
                  <a:cubicBezTo>
                    <a:pt x="9359" y="13207"/>
                    <a:pt x="9393" y="13761"/>
                    <a:pt x="9527" y="14333"/>
                  </a:cubicBezTo>
                  <a:cubicBezTo>
                    <a:pt x="9729" y="15307"/>
                    <a:pt x="10132" y="16181"/>
                    <a:pt x="10888" y="16870"/>
                  </a:cubicBezTo>
                  <a:cubicBezTo>
                    <a:pt x="11157" y="17122"/>
                    <a:pt x="11426" y="17340"/>
                    <a:pt x="11745" y="17508"/>
                  </a:cubicBezTo>
                  <a:cubicBezTo>
                    <a:pt x="11814" y="17523"/>
                    <a:pt x="11884" y="17530"/>
                    <a:pt x="11953" y="17530"/>
                  </a:cubicBezTo>
                  <a:cubicBezTo>
                    <a:pt x="12122" y="17530"/>
                    <a:pt x="12286" y="17486"/>
                    <a:pt x="12417" y="17390"/>
                  </a:cubicBezTo>
                  <a:cubicBezTo>
                    <a:pt x="12518" y="17390"/>
                    <a:pt x="12636" y="17390"/>
                    <a:pt x="12737" y="17374"/>
                  </a:cubicBezTo>
                  <a:cubicBezTo>
                    <a:pt x="12821" y="17374"/>
                    <a:pt x="12888" y="17340"/>
                    <a:pt x="12938" y="17290"/>
                  </a:cubicBezTo>
                  <a:cubicBezTo>
                    <a:pt x="12921" y="17273"/>
                    <a:pt x="12905" y="17273"/>
                    <a:pt x="12888" y="17273"/>
                  </a:cubicBezTo>
                  <a:cubicBezTo>
                    <a:pt x="12989" y="17172"/>
                    <a:pt x="13106" y="17088"/>
                    <a:pt x="13190" y="17004"/>
                  </a:cubicBezTo>
                  <a:cubicBezTo>
                    <a:pt x="13173" y="16970"/>
                    <a:pt x="13123" y="16937"/>
                    <a:pt x="13073" y="16937"/>
                  </a:cubicBezTo>
                  <a:lnTo>
                    <a:pt x="13039" y="16937"/>
                  </a:lnTo>
                  <a:cubicBezTo>
                    <a:pt x="12989" y="16920"/>
                    <a:pt x="12921" y="16920"/>
                    <a:pt x="12871" y="16903"/>
                  </a:cubicBezTo>
                  <a:cubicBezTo>
                    <a:pt x="12837" y="16886"/>
                    <a:pt x="12787" y="16870"/>
                    <a:pt x="12737" y="16870"/>
                  </a:cubicBezTo>
                  <a:lnTo>
                    <a:pt x="12703" y="16870"/>
                  </a:lnTo>
                  <a:cubicBezTo>
                    <a:pt x="12283" y="16769"/>
                    <a:pt x="11913" y="16534"/>
                    <a:pt x="11594" y="16198"/>
                  </a:cubicBezTo>
                  <a:cubicBezTo>
                    <a:pt x="11208" y="15777"/>
                    <a:pt x="10939" y="15240"/>
                    <a:pt x="10821" y="14685"/>
                  </a:cubicBezTo>
                  <a:cubicBezTo>
                    <a:pt x="10569" y="13593"/>
                    <a:pt x="10855" y="12316"/>
                    <a:pt x="11729" y="11560"/>
                  </a:cubicBezTo>
                  <a:cubicBezTo>
                    <a:pt x="12048" y="11291"/>
                    <a:pt x="12434" y="11090"/>
                    <a:pt x="12804" y="10888"/>
                  </a:cubicBezTo>
                  <a:cubicBezTo>
                    <a:pt x="12821" y="10871"/>
                    <a:pt x="12837" y="10871"/>
                    <a:pt x="12854" y="10855"/>
                  </a:cubicBezTo>
                  <a:cubicBezTo>
                    <a:pt x="13005" y="10771"/>
                    <a:pt x="13140" y="10687"/>
                    <a:pt x="13291" y="10603"/>
                  </a:cubicBezTo>
                  <a:cubicBezTo>
                    <a:pt x="13291" y="10603"/>
                    <a:pt x="13308" y="10603"/>
                    <a:pt x="13325" y="10586"/>
                  </a:cubicBezTo>
                  <a:cubicBezTo>
                    <a:pt x="13409" y="10569"/>
                    <a:pt x="13510" y="10569"/>
                    <a:pt x="13594" y="10569"/>
                  </a:cubicBezTo>
                  <a:cubicBezTo>
                    <a:pt x="13745" y="10569"/>
                    <a:pt x="13879" y="10603"/>
                    <a:pt x="14014" y="10653"/>
                  </a:cubicBezTo>
                  <a:lnTo>
                    <a:pt x="14030" y="10653"/>
                  </a:lnTo>
                  <a:cubicBezTo>
                    <a:pt x="14038" y="10658"/>
                    <a:pt x="14046" y="10661"/>
                    <a:pt x="14053" y="10661"/>
                  </a:cubicBezTo>
                  <a:cubicBezTo>
                    <a:pt x="14090" y="10661"/>
                    <a:pt x="14109" y="10594"/>
                    <a:pt x="14081" y="10552"/>
                  </a:cubicBezTo>
                  <a:cubicBezTo>
                    <a:pt x="14014" y="10485"/>
                    <a:pt x="13946" y="10401"/>
                    <a:pt x="13862" y="10317"/>
                  </a:cubicBezTo>
                  <a:cubicBezTo>
                    <a:pt x="13862" y="10300"/>
                    <a:pt x="13862" y="10283"/>
                    <a:pt x="13846" y="10266"/>
                  </a:cubicBezTo>
                  <a:cubicBezTo>
                    <a:pt x="13862" y="10266"/>
                    <a:pt x="13879" y="10250"/>
                    <a:pt x="13896" y="10250"/>
                  </a:cubicBezTo>
                  <a:cubicBezTo>
                    <a:pt x="13930" y="10233"/>
                    <a:pt x="13913" y="10199"/>
                    <a:pt x="13896" y="10182"/>
                  </a:cubicBezTo>
                  <a:lnTo>
                    <a:pt x="13862" y="10182"/>
                  </a:lnTo>
                  <a:cubicBezTo>
                    <a:pt x="13846" y="10199"/>
                    <a:pt x="13829" y="10199"/>
                    <a:pt x="13829" y="10216"/>
                  </a:cubicBezTo>
                  <a:cubicBezTo>
                    <a:pt x="13816" y="10191"/>
                    <a:pt x="13786" y="10176"/>
                    <a:pt x="13764" y="10176"/>
                  </a:cubicBezTo>
                  <a:cubicBezTo>
                    <a:pt x="13756" y="10176"/>
                    <a:pt x="13749" y="10178"/>
                    <a:pt x="13745" y="10182"/>
                  </a:cubicBezTo>
                  <a:cubicBezTo>
                    <a:pt x="13728" y="10199"/>
                    <a:pt x="13728" y="10199"/>
                    <a:pt x="13711" y="10216"/>
                  </a:cubicBezTo>
                  <a:cubicBezTo>
                    <a:pt x="13711" y="10250"/>
                    <a:pt x="13694" y="10283"/>
                    <a:pt x="13661" y="10300"/>
                  </a:cubicBezTo>
                  <a:cubicBezTo>
                    <a:pt x="13577" y="10300"/>
                    <a:pt x="13493" y="10334"/>
                    <a:pt x="13442" y="10401"/>
                  </a:cubicBezTo>
                  <a:cubicBezTo>
                    <a:pt x="13426" y="10418"/>
                    <a:pt x="13426" y="10418"/>
                    <a:pt x="13426" y="10434"/>
                  </a:cubicBezTo>
                  <a:cubicBezTo>
                    <a:pt x="13207" y="10569"/>
                    <a:pt x="12989" y="10687"/>
                    <a:pt x="12753" y="10821"/>
                  </a:cubicBezTo>
                  <a:cubicBezTo>
                    <a:pt x="12686" y="10855"/>
                    <a:pt x="12619" y="10888"/>
                    <a:pt x="12552" y="10939"/>
                  </a:cubicBezTo>
                  <a:cubicBezTo>
                    <a:pt x="12535" y="10922"/>
                    <a:pt x="12518" y="10905"/>
                    <a:pt x="12485" y="10905"/>
                  </a:cubicBezTo>
                  <a:cubicBezTo>
                    <a:pt x="12300" y="10955"/>
                    <a:pt x="12115" y="11006"/>
                    <a:pt x="11930" y="11023"/>
                  </a:cubicBezTo>
                  <a:lnTo>
                    <a:pt x="11829" y="11023"/>
                  </a:lnTo>
                  <a:cubicBezTo>
                    <a:pt x="11829" y="11023"/>
                    <a:pt x="11829" y="11023"/>
                    <a:pt x="11829" y="11006"/>
                  </a:cubicBezTo>
                  <a:cubicBezTo>
                    <a:pt x="11796" y="10955"/>
                    <a:pt x="11762" y="10922"/>
                    <a:pt x="11678" y="10905"/>
                  </a:cubicBezTo>
                  <a:cubicBezTo>
                    <a:pt x="11628" y="10905"/>
                    <a:pt x="11594" y="10888"/>
                    <a:pt x="11544" y="10888"/>
                  </a:cubicBezTo>
                  <a:cubicBezTo>
                    <a:pt x="11510" y="10871"/>
                    <a:pt x="11477" y="10871"/>
                    <a:pt x="11460" y="10855"/>
                  </a:cubicBezTo>
                  <a:cubicBezTo>
                    <a:pt x="11443" y="10855"/>
                    <a:pt x="11426" y="10855"/>
                    <a:pt x="11409" y="10838"/>
                  </a:cubicBezTo>
                  <a:cubicBezTo>
                    <a:pt x="11342" y="10821"/>
                    <a:pt x="11258" y="10787"/>
                    <a:pt x="11191" y="10754"/>
                  </a:cubicBezTo>
                  <a:cubicBezTo>
                    <a:pt x="11140" y="10737"/>
                    <a:pt x="11090" y="10720"/>
                    <a:pt x="11056" y="10687"/>
                  </a:cubicBezTo>
                  <a:cubicBezTo>
                    <a:pt x="11006" y="10670"/>
                    <a:pt x="10956" y="10653"/>
                    <a:pt x="10922" y="10619"/>
                  </a:cubicBezTo>
                  <a:cubicBezTo>
                    <a:pt x="10771" y="10502"/>
                    <a:pt x="10620" y="10384"/>
                    <a:pt x="10485" y="10250"/>
                  </a:cubicBezTo>
                  <a:cubicBezTo>
                    <a:pt x="10452" y="10199"/>
                    <a:pt x="10401" y="10166"/>
                    <a:pt x="10368" y="10115"/>
                  </a:cubicBezTo>
                  <a:cubicBezTo>
                    <a:pt x="10065" y="9796"/>
                    <a:pt x="9830" y="9410"/>
                    <a:pt x="9645" y="9006"/>
                  </a:cubicBezTo>
                  <a:cubicBezTo>
                    <a:pt x="9309" y="8267"/>
                    <a:pt x="9343" y="7360"/>
                    <a:pt x="9645" y="6604"/>
                  </a:cubicBezTo>
                  <a:cubicBezTo>
                    <a:pt x="9729" y="6469"/>
                    <a:pt x="9796" y="6318"/>
                    <a:pt x="9847" y="6167"/>
                  </a:cubicBezTo>
                  <a:cubicBezTo>
                    <a:pt x="9864" y="6150"/>
                    <a:pt x="9864" y="6133"/>
                    <a:pt x="9864" y="6116"/>
                  </a:cubicBezTo>
                  <a:cubicBezTo>
                    <a:pt x="9948" y="5999"/>
                    <a:pt x="10048" y="5881"/>
                    <a:pt x="10149" y="5780"/>
                  </a:cubicBezTo>
                  <a:lnTo>
                    <a:pt x="10166" y="5780"/>
                  </a:lnTo>
                  <a:cubicBezTo>
                    <a:pt x="10166" y="5764"/>
                    <a:pt x="10166" y="5747"/>
                    <a:pt x="10183" y="5747"/>
                  </a:cubicBezTo>
                  <a:cubicBezTo>
                    <a:pt x="10267" y="5663"/>
                    <a:pt x="10351" y="5596"/>
                    <a:pt x="10452" y="5545"/>
                  </a:cubicBezTo>
                  <a:cubicBezTo>
                    <a:pt x="10606" y="5461"/>
                    <a:pt x="10749" y="5423"/>
                    <a:pt x="10900" y="5423"/>
                  </a:cubicBezTo>
                  <a:cubicBezTo>
                    <a:pt x="10930" y="5423"/>
                    <a:pt x="10959" y="5425"/>
                    <a:pt x="10989" y="5428"/>
                  </a:cubicBezTo>
                  <a:cubicBezTo>
                    <a:pt x="11174" y="5528"/>
                    <a:pt x="11376" y="5579"/>
                    <a:pt x="11577" y="5596"/>
                  </a:cubicBezTo>
                  <a:cubicBezTo>
                    <a:pt x="11594" y="5596"/>
                    <a:pt x="11628" y="5579"/>
                    <a:pt x="11628" y="5579"/>
                  </a:cubicBezTo>
                  <a:cubicBezTo>
                    <a:pt x="11661" y="5528"/>
                    <a:pt x="11661" y="5461"/>
                    <a:pt x="11594" y="5444"/>
                  </a:cubicBezTo>
                  <a:cubicBezTo>
                    <a:pt x="11426" y="5377"/>
                    <a:pt x="11258" y="5310"/>
                    <a:pt x="11073" y="5293"/>
                  </a:cubicBezTo>
                  <a:cubicBezTo>
                    <a:pt x="11040" y="5276"/>
                    <a:pt x="11023" y="5260"/>
                    <a:pt x="10989" y="5226"/>
                  </a:cubicBezTo>
                  <a:cubicBezTo>
                    <a:pt x="10989" y="5226"/>
                    <a:pt x="10972" y="5209"/>
                    <a:pt x="10972" y="5209"/>
                  </a:cubicBezTo>
                  <a:cubicBezTo>
                    <a:pt x="10972" y="5192"/>
                    <a:pt x="10956" y="5192"/>
                    <a:pt x="10956" y="5192"/>
                  </a:cubicBezTo>
                  <a:cubicBezTo>
                    <a:pt x="10905" y="5159"/>
                    <a:pt x="10872" y="5108"/>
                    <a:pt x="10838" y="5075"/>
                  </a:cubicBezTo>
                  <a:cubicBezTo>
                    <a:pt x="10838" y="4991"/>
                    <a:pt x="10804" y="4923"/>
                    <a:pt x="10754" y="4873"/>
                  </a:cubicBezTo>
                  <a:cubicBezTo>
                    <a:pt x="10739" y="4858"/>
                    <a:pt x="10724" y="4852"/>
                    <a:pt x="10711" y="4852"/>
                  </a:cubicBezTo>
                  <a:cubicBezTo>
                    <a:pt x="10678" y="4852"/>
                    <a:pt x="10653" y="4888"/>
                    <a:pt x="10653" y="4923"/>
                  </a:cubicBezTo>
                  <a:cubicBezTo>
                    <a:pt x="10653" y="4940"/>
                    <a:pt x="10670" y="4957"/>
                    <a:pt x="10670" y="4957"/>
                  </a:cubicBezTo>
                  <a:cubicBezTo>
                    <a:pt x="10670" y="4974"/>
                    <a:pt x="10670" y="4991"/>
                    <a:pt x="10687" y="5007"/>
                  </a:cubicBezTo>
                  <a:lnTo>
                    <a:pt x="10653" y="5007"/>
                  </a:lnTo>
                  <a:cubicBezTo>
                    <a:pt x="10653" y="5007"/>
                    <a:pt x="10653" y="4991"/>
                    <a:pt x="10653" y="4991"/>
                  </a:cubicBezTo>
                  <a:cubicBezTo>
                    <a:pt x="10636" y="4965"/>
                    <a:pt x="10615" y="4953"/>
                    <a:pt x="10594" y="4953"/>
                  </a:cubicBezTo>
                  <a:cubicBezTo>
                    <a:pt x="10573" y="4953"/>
                    <a:pt x="10552" y="4965"/>
                    <a:pt x="10536" y="4991"/>
                  </a:cubicBezTo>
                  <a:cubicBezTo>
                    <a:pt x="10468" y="5108"/>
                    <a:pt x="10401" y="5226"/>
                    <a:pt x="10317" y="5360"/>
                  </a:cubicBezTo>
                  <a:cubicBezTo>
                    <a:pt x="10300" y="5377"/>
                    <a:pt x="10300" y="5394"/>
                    <a:pt x="10317" y="5428"/>
                  </a:cubicBezTo>
                  <a:cubicBezTo>
                    <a:pt x="10300" y="5428"/>
                    <a:pt x="10284" y="5444"/>
                    <a:pt x="10284" y="5461"/>
                  </a:cubicBezTo>
                  <a:cubicBezTo>
                    <a:pt x="10233" y="5495"/>
                    <a:pt x="10216" y="5545"/>
                    <a:pt x="10183" y="5596"/>
                  </a:cubicBezTo>
                  <a:cubicBezTo>
                    <a:pt x="10048" y="5713"/>
                    <a:pt x="9931" y="5864"/>
                    <a:pt x="9847" y="6032"/>
                  </a:cubicBezTo>
                  <a:cubicBezTo>
                    <a:pt x="9813" y="5982"/>
                    <a:pt x="9780" y="5948"/>
                    <a:pt x="9729" y="5915"/>
                  </a:cubicBezTo>
                  <a:cubicBezTo>
                    <a:pt x="9699" y="5905"/>
                    <a:pt x="9667" y="5899"/>
                    <a:pt x="9635" y="5899"/>
                  </a:cubicBezTo>
                  <a:cubicBezTo>
                    <a:pt x="9563" y="5899"/>
                    <a:pt x="9495" y="5929"/>
                    <a:pt x="9460" y="5999"/>
                  </a:cubicBezTo>
                  <a:cubicBezTo>
                    <a:pt x="9410" y="6100"/>
                    <a:pt x="9359" y="6200"/>
                    <a:pt x="9326" y="6284"/>
                  </a:cubicBezTo>
                  <a:cubicBezTo>
                    <a:pt x="9275" y="6368"/>
                    <a:pt x="9242" y="6436"/>
                    <a:pt x="9191" y="6520"/>
                  </a:cubicBezTo>
                  <a:cubicBezTo>
                    <a:pt x="9007" y="6788"/>
                    <a:pt x="8771" y="7041"/>
                    <a:pt x="8503" y="7259"/>
                  </a:cubicBezTo>
                  <a:cubicBezTo>
                    <a:pt x="8536" y="7209"/>
                    <a:pt x="8536" y="7158"/>
                    <a:pt x="8519" y="7125"/>
                  </a:cubicBezTo>
                  <a:cubicBezTo>
                    <a:pt x="8494" y="7061"/>
                    <a:pt x="8429" y="7006"/>
                    <a:pt x="8355" y="7006"/>
                  </a:cubicBezTo>
                  <a:cubicBezTo>
                    <a:pt x="8332" y="7006"/>
                    <a:pt x="8308" y="7012"/>
                    <a:pt x="8284" y="7024"/>
                  </a:cubicBezTo>
                  <a:cubicBezTo>
                    <a:pt x="8029" y="7142"/>
                    <a:pt x="7760" y="7190"/>
                    <a:pt x="7487" y="7190"/>
                  </a:cubicBezTo>
                  <a:cubicBezTo>
                    <a:pt x="6986" y="7190"/>
                    <a:pt x="6473" y="7030"/>
                    <a:pt x="6016" y="6856"/>
                  </a:cubicBezTo>
                  <a:cubicBezTo>
                    <a:pt x="5629" y="6721"/>
                    <a:pt x="5243" y="6536"/>
                    <a:pt x="4873" y="6352"/>
                  </a:cubicBezTo>
                  <a:cubicBezTo>
                    <a:pt x="3798" y="5612"/>
                    <a:pt x="2656" y="4806"/>
                    <a:pt x="1832" y="3764"/>
                  </a:cubicBezTo>
                  <a:cubicBezTo>
                    <a:pt x="1597" y="3462"/>
                    <a:pt x="1395" y="3126"/>
                    <a:pt x="1211" y="2790"/>
                  </a:cubicBezTo>
                  <a:cubicBezTo>
                    <a:pt x="1026" y="2454"/>
                    <a:pt x="891" y="2084"/>
                    <a:pt x="807" y="1698"/>
                  </a:cubicBezTo>
                  <a:cubicBezTo>
                    <a:pt x="690" y="1227"/>
                    <a:pt x="673" y="757"/>
                    <a:pt x="740" y="286"/>
                  </a:cubicBezTo>
                  <a:cubicBezTo>
                    <a:pt x="740" y="269"/>
                    <a:pt x="740" y="253"/>
                    <a:pt x="740" y="236"/>
                  </a:cubicBezTo>
                  <a:cubicBezTo>
                    <a:pt x="757" y="202"/>
                    <a:pt x="757" y="185"/>
                    <a:pt x="757" y="169"/>
                  </a:cubicBezTo>
                  <a:cubicBezTo>
                    <a:pt x="757" y="169"/>
                    <a:pt x="757" y="152"/>
                    <a:pt x="757" y="152"/>
                  </a:cubicBezTo>
                  <a:cubicBezTo>
                    <a:pt x="774" y="101"/>
                    <a:pt x="774" y="51"/>
                    <a:pt x="790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89" name="Google Shape;2389;p37"/>
            <p:cNvSpPr/>
            <p:nvPr/>
          </p:nvSpPr>
          <p:spPr>
            <a:xfrm>
              <a:off x="832973" y="3106876"/>
              <a:ext cx="345302" cy="112911"/>
            </a:xfrm>
            <a:custGeom>
              <a:avLst/>
              <a:gdLst/>
              <a:ahLst/>
              <a:cxnLst/>
              <a:rect l="l" t="t" r="r" b="b"/>
              <a:pathLst>
                <a:path w="5361" h="1753" extrusionOk="0">
                  <a:moveTo>
                    <a:pt x="5360" y="0"/>
                  </a:moveTo>
                  <a:cubicBezTo>
                    <a:pt x="5310" y="17"/>
                    <a:pt x="5276" y="17"/>
                    <a:pt x="5226" y="34"/>
                  </a:cubicBezTo>
                  <a:cubicBezTo>
                    <a:pt x="4335" y="185"/>
                    <a:pt x="3478" y="505"/>
                    <a:pt x="2689" y="975"/>
                  </a:cubicBezTo>
                  <a:cubicBezTo>
                    <a:pt x="2467" y="1097"/>
                    <a:pt x="2252" y="1160"/>
                    <a:pt x="2040" y="1160"/>
                  </a:cubicBezTo>
                  <a:cubicBezTo>
                    <a:pt x="1931" y="1160"/>
                    <a:pt x="1823" y="1144"/>
                    <a:pt x="1714" y="1109"/>
                  </a:cubicBezTo>
                  <a:lnTo>
                    <a:pt x="1697" y="1109"/>
                  </a:lnTo>
                  <a:cubicBezTo>
                    <a:pt x="1647" y="1093"/>
                    <a:pt x="1597" y="1076"/>
                    <a:pt x="1546" y="1059"/>
                  </a:cubicBezTo>
                  <a:cubicBezTo>
                    <a:pt x="1462" y="1025"/>
                    <a:pt x="1361" y="975"/>
                    <a:pt x="1261" y="941"/>
                  </a:cubicBezTo>
                  <a:cubicBezTo>
                    <a:pt x="1109" y="824"/>
                    <a:pt x="941" y="706"/>
                    <a:pt x="790" y="589"/>
                  </a:cubicBezTo>
                  <a:cubicBezTo>
                    <a:pt x="555" y="454"/>
                    <a:pt x="286" y="253"/>
                    <a:pt x="17" y="219"/>
                  </a:cubicBezTo>
                  <a:cubicBezTo>
                    <a:pt x="0" y="219"/>
                    <a:pt x="0" y="236"/>
                    <a:pt x="0" y="253"/>
                  </a:cubicBezTo>
                  <a:cubicBezTo>
                    <a:pt x="17" y="286"/>
                    <a:pt x="34" y="320"/>
                    <a:pt x="51" y="353"/>
                  </a:cubicBezTo>
                  <a:cubicBezTo>
                    <a:pt x="168" y="589"/>
                    <a:pt x="404" y="773"/>
                    <a:pt x="605" y="941"/>
                  </a:cubicBezTo>
                  <a:cubicBezTo>
                    <a:pt x="824" y="1126"/>
                    <a:pt x="1042" y="1328"/>
                    <a:pt x="1277" y="1479"/>
                  </a:cubicBezTo>
                  <a:cubicBezTo>
                    <a:pt x="1545" y="1664"/>
                    <a:pt x="1834" y="1752"/>
                    <a:pt x="2123" y="1752"/>
                  </a:cubicBezTo>
                  <a:cubicBezTo>
                    <a:pt x="2360" y="1752"/>
                    <a:pt x="2596" y="1693"/>
                    <a:pt x="2823" y="1580"/>
                  </a:cubicBezTo>
                  <a:cubicBezTo>
                    <a:pt x="2941" y="1513"/>
                    <a:pt x="3042" y="1445"/>
                    <a:pt x="3142" y="1378"/>
                  </a:cubicBezTo>
                  <a:cubicBezTo>
                    <a:pt x="3176" y="1361"/>
                    <a:pt x="3193" y="1345"/>
                    <a:pt x="3226" y="1328"/>
                  </a:cubicBezTo>
                  <a:cubicBezTo>
                    <a:pt x="3226" y="1328"/>
                    <a:pt x="3226" y="1328"/>
                    <a:pt x="3226" y="1311"/>
                  </a:cubicBezTo>
                  <a:cubicBezTo>
                    <a:pt x="3529" y="1076"/>
                    <a:pt x="3798" y="773"/>
                    <a:pt x="4117" y="521"/>
                  </a:cubicBezTo>
                  <a:cubicBezTo>
                    <a:pt x="4117" y="505"/>
                    <a:pt x="4134" y="505"/>
                    <a:pt x="4134" y="505"/>
                  </a:cubicBezTo>
                  <a:cubicBezTo>
                    <a:pt x="4184" y="471"/>
                    <a:pt x="4218" y="437"/>
                    <a:pt x="4268" y="404"/>
                  </a:cubicBezTo>
                  <a:lnTo>
                    <a:pt x="4302" y="387"/>
                  </a:lnTo>
                  <a:cubicBezTo>
                    <a:pt x="4419" y="320"/>
                    <a:pt x="4571" y="286"/>
                    <a:pt x="4671" y="185"/>
                  </a:cubicBezTo>
                  <a:cubicBezTo>
                    <a:pt x="4722" y="169"/>
                    <a:pt x="4772" y="152"/>
                    <a:pt x="4823" y="135"/>
                  </a:cubicBezTo>
                  <a:cubicBezTo>
                    <a:pt x="4974" y="101"/>
                    <a:pt x="5108" y="84"/>
                    <a:pt x="5259" y="51"/>
                  </a:cubicBezTo>
                  <a:cubicBezTo>
                    <a:pt x="5293" y="51"/>
                    <a:pt x="5327" y="34"/>
                    <a:pt x="5360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90" name="Google Shape;2390;p37"/>
            <p:cNvSpPr/>
            <p:nvPr/>
          </p:nvSpPr>
          <p:spPr>
            <a:xfrm>
              <a:off x="685805" y="3141978"/>
              <a:ext cx="622329" cy="369842"/>
            </a:xfrm>
            <a:custGeom>
              <a:avLst/>
              <a:gdLst/>
              <a:ahLst/>
              <a:cxnLst/>
              <a:rect l="l" t="t" r="r" b="b"/>
              <a:pathLst>
                <a:path w="9662" h="5742" extrusionOk="0">
                  <a:moveTo>
                    <a:pt x="1120" y="1"/>
                  </a:moveTo>
                  <a:cubicBezTo>
                    <a:pt x="1073" y="1"/>
                    <a:pt x="1024" y="4"/>
                    <a:pt x="975" y="10"/>
                  </a:cubicBezTo>
                  <a:cubicBezTo>
                    <a:pt x="135" y="111"/>
                    <a:pt x="0" y="1085"/>
                    <a:pt x="387" y="1707"/>
                  </a:cubicBezTo>
                  <a:cubicBezTo>
                    <a:pt x="437" y="1757"/>
                    <a:pt x="471" y="1825"/>
                    <a:pt x="521" y="1892"/>
                  </a:cubicBezTo>
                  <a:cubicBezTo>
                    <a:pt x="605" y="2093"/>
                    <a:pt x="756" y="2261"/>
                    <a:pt x="958" y="2413"/>
                  </a:cubicBezTo>
                  <a:cubicBezTo>
                    <a:pt x="1412" y="2782"/>
                    <a:pt x="1882" y="3101"/>
                    <a:pt x="2302" y="3505"/>
                  </a:cubicBezTo>
                  <a:cubicBezTo>
                    <a:pt x="3075" y="4244"/>
                    <a:pt x="3747" y="5135"/>
                    <a:pt x="4772" y="5555"/>
                  </a:cubicBezTo>
                  <a:cubicBezTo>
                    <a:pt x="5095" y="5682"/>
                    <a:pt x="5438" y="5741"/>
                    <a:pt x="5787" y="5741"/>
                  </a:cubicBezTo>
                  <a:cubicBezTo>
                    <a:pt x="7454" y="5741"/>
                    <a:pt x="9246" y="4394"/>
                    <a:pt x="9510" y="2782"/>
                  </a:cubicBezTo>
                  <a:cubicBezTo>
                    <a:pt x="9661" y="1892"/>
                    <a:pt x="9292" y="884"/>
                    <a:pt x="8368" y="615"/>
                  </a:cubicBezTo>
                  <a:cubicBezTo>
                    <a:pt x="8211" y="568"/>
                    <a:pt x="8053" y="546"/>
                    <a:pt x="7897" y="546"/>
                  </a:cubicBezTo>
                  <a:cubicBezTo>
                    <a:pt x="7212" y="546"/>
                    <a:pt x="6556" y="965"/>
                    <a:pt x="6200" y="1539"/>
                  </a:cubicBezTo>
                  <a:cubicBezTo>
                    <a:pt x="5838" y="2143"/>
                    <a:pt x="5652" y="2774"/>
                    <a:pt x="4923" y="2774"/>
                  </a:cubicBezTo>
                  <a:cubicBezTo>
                    <a:pt x="4841" y="2774"/>
                    <a:pt x="4752" y="2766"/>
                    <a:pt x="4655" y="2749"/>
                  </a:cubicBezTo>
                  <a:cubicBezTo>
                    <a:pt x="3898" y="2631"/>
                    <a:pt x="3394" y="2161"/>
                    <a:pt x="2941" y="1556"/>
                  </a:cubicBezTo>
                  <a:cubicBezTo>
                    <a:pt x="2495" y="967"/>
                    <a:pt x="1974" y="1"/>
                    <a:pt x="1120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 dirty="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91" name="Google Shape;2391;p37"/>
            <p:cNvSpPr/>
            <p:nvPr/>
          </p:nvSpPr>
          <p:spPr>
            <a:xfrm>
              <a:off x="1253934" y="3504977"/>
              <a:ext cx="324691" cy="252230"/>
            </a:xfrm>
            <a:custGeom>
              <a:avLst/>
              <a:gdLst/>
              <a:ahLst/>
              <a:cxnLst/>
              <a:rect l="l" t="t" r="r" b="b"/>
              <a:pathLst>
                <a:path w="5041" h="3916" extrusionOk="0">
                  <a:moveTo>
                    <a:pt x="1036" y="1"/>
                  </a:moveTo>
                  <a:cubicBezTo>
                    <a:pt x="963" y="1"/>
                    <a:pt x="887" y="11"/>
                    <a:pt x="807" y="36"/>
                  </a:cubicBezTo>
                  <a:cubicBezTo>
                    <a:pt x="118" y="271"/>
                    <a:pt x="0" y="1011"/>
                    <a:pt x="135" y="1716"/>
                  </a:cubicBezTo>
                  <a:cubicBezTo>
                    <a:pt x="135" y="1985"/>
                    <a:pt x="185" y="2254"/>
                    <a:pt x="303" y="2506"/>
                  </a:cubicBezTo>
                  <a:cubicBezTo>
                    <a:pt x="627" y="3303"/>
                    <a:pt x="1548" y="3915"/>
                    <a:pt x="2430" y="3915"/>
                  </a:cubicBezTo>
                  <a:cubicBezTo>
                    <a:pt x="2645" y="3915"/>
                    <a:pt x="2857" y="3879"/>
                    <a:pt x="3058" y="3800"/>
                  </a:cubicBezTo>
                  <a:cubicBezTo>
                    <a:pt x="4134" y="3363"/>
                    <a:pt x="5041" y="2036"/>
                    <a:pt x="4100" y="1011"/>
                  </a:cubicBezTo>
                  <a:cubicBezTo>
                    <a:pt x="3630" y="490"/>
                    <a:pt x="3092" y="574"/>
                    <a:pt x="2453" y="557"/>
                  </a:cubicBezTo>
                  <a:cubicBezTo>
                    <a:pt x="1923" y="557"/>
                    <a:pt x="1560" y="1"/>
                    <a:pt x="1036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92" name="Google Shape;2392;p37"/>
            <p:cNvSpPr/>
            <p:nvPr/>
          </p:nvSpPr>
          <p:spPr>
            <a:xfrm>
              <a:off x="1318855" y="3845240"/>
              <a:ext cx="210492" cy="304981"/>
            </a:xfrm>
            <a:custGeom>
              <a:avLst/>
              <a:gdLst/>
              <a:ahLst/>
              <a:cxnLst/>
              <a:rect l="l" t="t" r="r" b="b"/>
              <a:pathLst>
                <a:path w="3268" h="4735" extrusionOk="0">
                  <a:moveTo>
                    <a:pt x="1838" y="0"/>
                  </a:moveTo>
                  <a:cubicBezTo>
                    <a:pt x="1547" y="0"/>
                    <a:pt x="1253" y="128"/>
                    <a:pt x="1025" y="415"/>
                  </a:cubicBezTo>
                  <a:cubicBezTo>
                    <a:pt x="975" y="466"/>
                    <a:pt x="941" y="533"/>
                    <a:pt x="891" y="600"/>
                  </a:cubicBezTo>
                  <a:cubicBezTo>
                    <a:pt x="437" y="903"/>
                    <a:pt x="185" y="1860"/>
                    <a:pt x="118" y="2280"/>
                  </a:cubicBezTo>
                  <a:cubicBezTo>
                    <a:pt x="0" y="3003"/>
                    <a:pt x="118" y="3994"/>
                    <a:pt x="757" y="4465"/>
                  </a:cubicBezTo>
                  <a:cubicBezTo>
                    <a:pt x="1015" y="4652"/>
                    <a:pt x="1252" y="4734"/>
                    <a:pt x="1467" y="4734"/>
                  </a:cubicBezTo>
                  <a:cubicBezTo>
                    <a:pt x="2774" y="4734"/>
                    <a:pt x="3268" y="1692"/>
                    <a:pt x="2907" y="768"/>
                  </a:cubicBezTo>
                  <a:cubicBezTo>
                    <a:pt x="2715" y="293"/>
                    <a:pt x="2279" y="0"/>
                    <a:pt x="1838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</p:grpSp>
      <p:sp>
        <p:nvSpPr>
          <p:cNvPr id="2340" name="Google Shape;2340;p37"/>
          <p:cNvSpPr txBox="1">
            <a:spLocks noGrp="1"/>
          </p:cNvSpPr>
          <p:nvPr>
            <p:ph type="title"/>
          </p:nvPr>
        </p:nvSpPr>
        <p:spPr>
          <a:xfrm>
            <a:off x="490528" y="31489"/>
            <a:ext cx="7720800" cy="64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latin typeface="MV Boli" panose="02000500030200090000" pitchFamily="2" charset="0"/>
                <a:cs typeface="MV Boli" panose="02000500030200090000" pitchFamily="2" charset="0"/>
              </a:rPr>
              <a:t>Dinner menu</a:t>
            </a:r>
            <a:endParaRPr sz="2400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341" name="Google Shape;2341;p37"/>
          <p:cNvSpPr txBox="1">
            <a:spLocks noGrp="1"/>
          </p:cNvSpPr>
          <p:nvPr>
            <p:ph type="title" idx="3"/>
          </p:nvPr>
        </p:nvSpPr>
        <p:spPr>
          <a:xfrm>
            <a:off x="1030373" y="547061"/>
            <a:ext cx="562121" cy="34679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latin typeface="MV Boli" panose="02000500030200090000" pitchFamily="2" charset="0"/>
                <a:cs typeface="MV Boli" panose="02000500030200090000" pitchFamily="2" charset="0"/>
              </a:rPr>
              <a:t>01</a:t>
            </a:r>
            <a:endParaRPr sz="2400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342" name="Google Shape;2342;p37"/>
          <p:cNvSpPr txBox="1">
            <a:spLocks noGrp="1"/>
          </p:cNvSpPr>
          <p:nvPr>
            <p:ph type="subTitle" idx="1"/>
          </p:nvPr>
        </p:nvSpPr>
        <p:spPr>
          <a:xfrm>
            <a:off x="128459" y="929268"/>
            <a:ext cx="2282100" cy="39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latin typeface="MV Boli" panose="02000500030200090000" pitchFamily="2" charset="0"/>
                <a:cs typeface="MV Boli" panose="02000500030200090000" pitchFamily="2" charset="0"/>
              </a:rPr>
              <a:t>S</a:t>
            </a:r>
            <a:r>
              <a:rPr lang="en" sz="1800" dirty="0">
                <a:latin typeface="MV Boli" panose="02000500030200090000" pitchFamily="2" charset="0"/>
                <a:cs typeface="MV Boli" panose="02000500030200090000" pitchFamily="2" charset="0"/>
              </a:rPr>
              <a:t>tarters </a:t>
            </a:r>
            <a:endParaRPr sz="1800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343" name="Google Shape;2343;p37"/>
          <p:cNvSpPr txBox="1">
            <a:spLocks noGrp="1"/>
          </p:cNvSpPr>
          <p:nvPr>
            <p:ph type="subTitle" idx="2"/>
          </p:nvPr>
        </p:nvSpPr>
        <p:spPr>
          <a:xfrm>
            <a:off x="174042" y="1160337"/>
            <a:ext cx="2781809" cy="3436102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Cheese Garlic Bread £4.00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(Soft Bread with garlic and cheese)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 Spring Rolls £3.50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(onion and chicken stuffed roll)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French onion soup £9.50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(onion flavored)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Albondigas Soup £7.50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(meatballs, green beans, onions, and chicken stock)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 Ginger Butter Soup £4.50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</a:t>
            </a:r>
            <a:r>
              <a:rPr lang="de-DE" sz="1200" dirty="0">
                <a:latin typeface="MV Boli" panose="02000500030200090000" pitchFamily="2" charset="0"/>
                <a:cs typeface="MV Boli" panose="02000500030200090000" pitchFamily="2" charset="0"/>
              </a:rPr>
              <a:t>Orange, fennel, ginger, butter, chicken stock)</a:t>
            </a:r>
            <a:endParaRPr lang="en-US" sz="1200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Cream of Brie Soup £5.00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(Brie cheese, heavy cream, green bell pepper, red bell)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Bacon rings £5.00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(Ranch, bacon, brown sugar, cayenne pepper)</a:t>
            </a:r>
          </a:p>
          <a:p>
            <a:endParaRPr lang="en-US" sz="1200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n-US" sz="1200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344" name="Google Shape;2344;p37"/>
          <p:cNvSpPr txBox="1">
            <a:spLocks noGrp="1"/>
          </p:cNvSpPr>
          <p:nvPr>
            <p:ph type="subTitle" idx="4"/>
          </p:nvPr>
        </p:nvSpPr>
        <p:spPr>
          <a:xfrm>
            <a:off x="3209878" y="942792"/>
            <a:ext cx="2282100" cy="39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latin typeface="MV Boli" panose="02000500030200090000" pitchFamily="2" charset="0"/>
                <a:cs typeface="MV Boli" panose="02000500030200090000" pitchFamily="2" charset="0"/>
              </a:rPr>
              <a:t>M</a:t>
            </a:r>
            <a:r>
              <a:rPr lang="en" sz="1800" dirty="0">
                <a:latin typeface="MV Boli" panose="02000500030200090000" pitchFamily="2" charset="0"/>
                <a:cs typeface="MV Boli" panose="02000500030200090000" pitchFamily="2" charset="0"/>
              </a:rPr>
              <a:t>ain </a:t>
            </a:r>
            <a:endParaRPr sz="1800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345" name="Google Shape;2345;p37"/>
          <p:cNvSpPr txBox="1">
            <a:spLocks noGrp="1"/>
          </p:cNvSpPr>
          <p:nvPr>
            <p:ph type="subTitle" idx="5"/>
          </p:nvPr>
        </p:nvSpPr>
        <p:spPr>
          <a:xfrm>
            <a:off x="2499341" y="1200824"/>
            <a:ext cx="3630739" cy="380073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Roasted Chicken £12.00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(seasoned with white wine, lemon, olive oil, garlic)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Mushroom Pie £8.50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(Sour cream, frozen pie crust, shiitake mushrooms)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Spaghetti Carbonara£5.00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(Frozen puff pastry, wine, lemon, chicken broth)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Rib eye steak £19.50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(boneless cut rib eye grilled)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Miso-Ginger Glazed Sea Bass £15.00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(Sea bass, sesame oil, ginger, white miso)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Roasted Beef £20.00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(Beef roasted with garlic and ginger)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Toad in the Hole £9.00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(sausages served with onion gravy and vegetables)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Shepherd's Pie £15.00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(Lamb mince, potatoes, sauce, tomato)</a:t>
            </a:r>
          </a:p>
          <a:p>
            <a:endParaRPr lang="en-US" sz="1200" b="1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346" name="Google Shape;2346;p37"/>
          <p:cNvSpPr txBox="1">
            <a:spLocks noGrp="1"/>
          </p:cNvSpPr>
          <p:nvPr>
            <p:ph type="title" idx="6"/>
          </p:nvPr>
        </p:nvSpPr>
        <p:spPr>
          <a:xfrm>
            <a:off x="4024097" y="557025"/>
            <a:ext cx="676099" cy="35236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latin typeface="MV Boli" panose="02000500030200090000" pitchFamily="2" charset="0"/>
                <a:cs typeface="MV Boli" panose="02000500030200090000" pitchFamily="2" charset="0"/>
              </a:rPr>
              <a:t>02</a:t>
            </a:r>
            <a:endParaRPr sz="2400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347" name="Google Shape;2347;p37"/>
          <p:cNvSpPr txBox="1">
            <a:spLocks noGrp="1"/>
          </p:cNvSpPr>
          <p:nvPr>
            <p:ph type="subTitle" idx="7"/>
          </p:nvPr>
        </p:nvSpPr>
        <p:spPr>
          <a:xfrm>
            <a:off x="6134013" y="1056508"/>
            <a:ext cx="2282100" cy="39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000" dirty="0">
                <a:latin typeface="MV Boli" panose="02000500030200090000" pitchFamily="2" charset="0"/>
                <a:cs typeface="MV Boli" panose="02000500030200090000" pitchFamily="2" charset="0"/>
              </a:rPr>
              <a:t>Dessert</a:t>
            </a:r>
            <a:endParaRPr sz="2000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348" name="Google Shape;2348;p37"/>
          <p:cNvSpPr txBox="1">
            <a:spLocks noGrp="1"/>
          </p:cNvSpPr>
          <p:nvPr>
            <p:ph type="subTitle" idx="8"/>
          </p:nvPr>
        </p:nvSpPr>
        <p:spPr>
          <a:xfrm>
            <a:off x="5675201" y="1396830"/>
            <a:ext cx="2944063" cy="3511598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Japanese Cheesecake£4.00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(Cream cheese, cake, meringue, egg whites, powdered sugar)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 Caramel Waffle £5.50</a:t>
            </a:r>
          </a:p>
          <a:p>
            <a:r>
              <a:rPr lang="en-US" sz="1100" dirty="0">
                <a:latin typeface="MV Boli" panose="02000500030200090000" pitchFamily="2" charset="0"/>
                <a:cs typeface="MV Boli" panose="02000500030200090000" pitchFamily="2" charset="0"/>
              </a:rPr>
              <a:t>(Vanilla ice cream, golden syrup, double cream, butter, milk)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Red velvet cake £7.00</a:t>
            </a:r>
          </a:p>
          <a:p>
            <a:r>
              <a:rPr lang="en-US" sz="1100" dirty="0">
                <a:latin typeface="MV Boli" panose="02000500030200090000" pitchFamily="2" charset="0"/>
                <a:cs typeface="MV Boli" panose="02000500030200090000" pitchFamily="2" charset="0"/>
              </a:rPr>
              <a:t>(Cream cheese, cocoa powder, cake flour)</a:t>
            </a:r>
            <a:endParaRPr lang="de-DE" sz="1100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r>
              <a:rPr lang="de-DE" sz="1200" b="1" dirty="0">
                <a:latin typeface="MV Boli" panose="02000500030200090000" pitchFamily="2" charset="0"/>
                <a:cs typeface="MV Boli" panose="02000500030200090000" pitchFamily="2" charset="0"/>
              </a:rPr>
              <a:t>Donut ice cream sandwich £6.00</a:t>
            </a:r>
          </a:p>
          <a:p>
            <a:r>
              <a:rPr lang="de-DE" sz="1100" dirty="0">
                <a:latin typeface="MV Boli" panose="02000500030200090000" pitchFamily="2" charset="0"/>
                <a:cs typeface="MV Boli" panose="02000500030200090000" pitchFamily="2" charset="0"/>
              </a:rPr>
              <a:t>(</a:t>
            </a:r>
            <a:r>
              <a:rPr lang="en-US" sz="1100" dirty="0">
                <a:latin typeface="MV Boli" panose="02000500030200090000" pitchFamily="2" charset="0"/>
                <a:cs typeface="MV Boli" panose="02000500030200090000" pitchFamily="2" charset="0"/>
              </a:rPr>
              <a:t>Caramel ice cream, glazed doughnuts, rainbow sprinkle)</a:t>
            </a:r>
            <a:endParaRPr lang="de-DE" sz="1100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St. Valentine's Chocolate Wonton £7.50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(Wonton wrappers, powdered sugar)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Bread &amp; Butter Pudding £6.00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(Ice cream, white bread, powdered sugar)</a:t>
            </a:r>
          </a:p>
        </p:txBody>
      </p:sp>
      <p:sp>
        <p:nvSpPr>
          <p:cNvPr id="2349" name="Google Shape;2349;p37"/>
          <p:cNvSpPr txBox="1">
            <a:spLocks noGrp="1"/>
          </p:cNvSpPr>
          <p:nvPr>
            <p:ph type="title" idx="9"/>
          </p:nvPr>
        </p:nvSpPr>
        <p:spPr>
          <a:xfrm>
            <a:off x="7028144" y="531985"/>
            <a:ext cx="606033" cy="444248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latin typeface="MV Boli" panose="02000500030200090000" pitchFamily="2" charset="0"/>
                <a:cs typeface="MV Boli" panose="02000500030200090000" pitchFamily="2" charset="0"/>
              </a:rPr>
              <a:t>03</a:t>
            </a:r>
            <a:endParaRPr sz="2400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grpSp>
        <p:nvGrpSpPr>
          <p:cNvPr id="2393" name="Google Shape;2393;p37"/>
          <p:cNvGrpSpPr/>
          <p:nvPr/>
        </p:nvGrpSpPr>
        <p:grpSpPr>
          <a:xfrm flipH="1">
            <a:off x="8446353" y="2746926"/>
            <a:ext cx="1395294" cy="2547795"/>
            <a:chOff x="590548" y="3089550"/>
            <a:chExt cx="995714" cy="1818165"/>
          </a:xfrm>
        </p:grpSpPr>
        <p:sp>
          <p:nvSpPr>
            <p:cNvPr id="2394" name="Google Shape;2394;p37"/>
            <p:cNvSpPr/>
            <p:nvPr/>
          </p:nvSpPr>
          <p:spPr>
            <a:xfrm>
              <a:off x="1205242" y="3727182"/>
              <a:ext cx="327976" cy="525070"/>
            </a:xfrm>
            <a:custGeom>
              <a:avLst/>
              <a:gdLst/>
              <a:ahLst/>
              <a:cxnLst/>
              <a:rect l="l" t="t" r="r" b="b"/>
              <a:pathLst>
                <a:path w="5092" h="8152" extrusionOk="0">
                  <a:moveTo>
                    <a:pt x="2017" y="279"/>
                  </a:moveTo>
                  <a:cubicBezTo>
                    <a:pt x="2168" y="279"/>
                    <a:pt x="2362" y="358"/>
                    <a:pt x="2453" y="484"/>
                  </a:cubicBezTo>
                  <a:cubicBezTo>
                    <a:pt x="2218" y="484"/>
                    <a:pt x="2050" y="400"/>
                    <a:pt x="1848" y="333"/>
                  </a:cubicBezTo>
                  <a:cubicBezTo>
                    <a:pt x="1886" y="296"/>
                    <a:pt x="1947" y="279"/>
                    <a:pt x="2017" y="279"/>
                  </a:cubicBezTo>
                  <a:close/>
                  <a:moveTo>
                    <a:pt x="1708" y="562"/>
                  </a:moveTo>
                  <a:cubicBezTo>
                    <a:pt x="1829" y="562"/>
                    <a:pt x="1955" y="600"/>
                    <a:pt x="2033" y="669"/>
                  </a:cubicBezTo>
                  <a:cubicBezTo>
                    <a:pt x="2033" y="686"/>
                    <a:pt x="2033" y="703"/>
                    <a:pt x="2033" y="719"/>
                  </a:cubicBezTo>
                  <a:cubicBezTo>
                    <a:pt x="1848" y="703"/>
                    <a:pt x="1647" y="686"/>
                    <a:pt x="1428" y="669"/>
                  </a:cubicBezTo>
                  <a:cubicBezTo>
                    <a:pt x="1486" y="596"/>
                    <a:pt x="1594" y="562"/>
                    <a:pt x="1708" y="562"/>
                  </a:cubicBezTo>
                  <a:close/>
                  <a:moveTo>
                    <a:pt x="4117" y="1980"/>
                  </a:moveTo>
                  <a:cubicBezTo>
                    <a:pt x="4117" y="1996"/>
                    <a:pt x="4134" y="1996"/>
                    <a:pt x="4150" y="1996"/>
                  </a:cubicBezTo>
                  <a:cubicBezTo>
                    <a:pt x="4134" y="2097"/>
                    <a:pt x="4117" y="2215"/>
                    <a:pt x="4134" y="2316"/>
                  </a:cubicBezTo>
                  <a:cubicBezTo>
                    <a:pt x="4150" y="2450"/>
                    <a:pt x="4184" y="2568"/>
                    <a:pt x="4234" y="2702"/>
                  </a:cubicBezTo>
                  <a:cubicBezTo>
                    <a:pt x="4249" y="2731"/>
                    <a:pt x="4313" y="2773"/>
                    <a:pt x="4352" y="2773"/>
                  </a:cubicBezTo>
                  <a:cubicBezTo>
                    <a:pt x="4359" y="2773"/>
                    <a:pt x="4364" y="2772"/>
                    <a:pt x="4369" y="2769"/>
                  </a:cubicBezTo>
                  <a:cubicBezTo>
                    <a:pt x="4419" y="2752"/>
                    <a:pt x="4470" y="2685"/>
                    <a:pt x="4486" y="2635"/>
                  </a:cubicBezTo>
                  <a:cubicBezTo>
                    <a:pt x="4486" y="2534"/>
                    <a:pt x="4453" y="2433"/>
                    <a:pt x="4436" y="2332"/>
                  </a:cubicBezTo>
                  <a:cubicBezTo>
                    <a:pt x="4419" y="2282"/>
                    <a:pt x="4436" y="2232"/>
                    <a:pt x="4436" y="2181"/>
                  </a:cubicBezTo>
                  <a:cubicBezTo>
                    <a:pt x="4470" y="2215"/>
                    <a:pt x="4554" y="2232"/>
                    <a:pt x="4554" y="2265"/>
                  </a:cubicBezTo>
                  <a:cubicBezTo>
                    <a:pt x="4587" y="2416"/>
                    <a:pt x="4604" y="2568"/>
                    <a:pt x="4587" y="2702"/>
                  </a:cubicBezTo>
                  <a:cubicBezTo>
                    <a:pt x="4570" y="2786"/>
                    <a:pt x="4470" y="2870"/>
                    <a:pt x="4386" y="2887"/>
                  </a:cubicBezTo>
                  <a:cubicBezTo>
                    <a:pt x="4377" y="2889"/>
                    <a:pt x="4367" y="2890"/>
                    <a:pt x="4357" y="2890"/>
                  </a:cubicBezTo>
                  <a:cubicBezTo>
                    <a:pt x="4289" y="2890"/>
                    <a:pt x="4194" y="2844"/>
                    <a:pt x="4150" y="2786"/>
                  </a:cubicBezTo>
                  <a:cubicBezTo>
                    <a:pt x="3949" y="2568"/>
                    <a:pt x="3982" y="2316"/>
                    <a:pt x="4050" y="2047"/>
                  </a:cubicBezTo>
                  <a:cubicBezTo>
                    <a:pt x="4050" y="2030"/>
                    <a:pt x="4083" y="2013"/>
                    <a:pt x="4117" y="1980"/>
                  </a:cubicBezTo>
                  <a:close/>
                  <a:moveTo>
                    <a:pt x="4621" y="3257"/>
                  </a:moveTo>
                  <a:cubicBezTo>
                    <a:pt x="4654" y="3290"/>
                    <a:pt x="4688" y="3324"/>
                    <a:pt x="4688" y="3341"/>
                  </a:cubicBezTo>
                  <a:cubicBezTo>
                    <a:pt x="4688" y="3542"/>
                    <a:pt x="4688" y="3744"/>
                    <a:pt x="4688" y="3945"/>
                  </a:cubicBezTo>
                  <a:cubicBezTo>
                    <a:pt x="4688" y="3996"/>
                    <a:pt x="4654" y="4029"/>
                    <a:pt x="4638" y="4080"/>
                  </a:cubicBezTo>
                  <a:cubicBezTo>
                    <a:pt x="4621" y="4080"/>
                    <a:pt x="4604" y="4080"/>
                    <a:pt x="4604" y="4063"/>
                  </a:cubicBezTo>
                  <a:cubicBezTo>
                    <a:pt x="4587" y="4029"/>
                    <a:pt x="4570" y="3996"/>
                    <a:pt x="4570" y="3962"/>
                  </a:cubicBezTo>
                  <a:cubicBezTo>
                    <a:pt x="4570" y="3761"/>
                    <a:pt x="4570" y="3559"/>
                    <a:pt x="4570" y="3357"/>
                  </a:cubicBezTo>
                  <a:cubicBezTo>
                    <a:pt x="4570" y="3324"/>
                    <a:pt x="4604" y="3290"/>
                    <a:pt x="4621" y="3257"/>
                  </a:cubicBezTo>
                  <a:close/>
                  <a:moveTo>
                    <a:pt x="588" y="4365"/>
                  </a:moveTo>
                  <a:cubicBezTo>
                    <a:pt x="538" y="4668"/>
                    <a:pt x="555" y="4937"/>
                    <a:pt x="437" y="5189"/>
                  </a:cubicBezTo>
                  <a:cubicBezTo>
                    <a:pt x="320" y="5038"/>
                    <a:pt x="420" y="4466"/>
                    <a:pt x="588" y="4365"/>
                  </a:cubicBezTo>
                  <a:close/>
                  <a:moveTo>
                    <a:pt x="740" y="4870"/>
                  </a:moveTo>
                  <a:cubicBezTo>
                    <a:pt x="756" y="4886"/>
                    <a:pt x="773" y="4886"/>
                    <a:pt x="773" y="4886"/>
                  </a:cubicBezTo>
                  <a:cubicBezTo>
                    <a:pt x="773" y="4937"/>
                    <a:pt x="790" y="4970"/>
                    <a:pt x="773" y="5004"/>
                  </a:cubicBezTo>
                  <a:cubicBezTo>
                    <a:pt x="756" y="5155"/>
                    <a:pt x="723" y="5323"/>
                    <a:pt x="689" y="5491"/>
                  </a:cubicBezTo>
                  <a:cubicBezTo>
                    <a:pt x="672" y="5525"/>
                    <a:pt x="639" y="5558"/>
                    <a:pt x="605" y="5592"/>
                  </a:cubicBezTo>
                  <a:cubicBezTo>
                    <a:pt x="588" y="5558"/>
                    <a:pt x="555" y="5508"/>
                    <a:pt x="555" y="5474"/>
                  </a:cubicBezTo>
                  <a:cubicBezTo>
                    <a:pt x="572" y="5323"/>
                    <a:pt x="605" y="5172"/>
                    <a:pt x="639" y="5004"/>
                  </a:cubicBezTo>
                  <a:cubicBezTo>
                    <a:pt x="656" y="4954"/>
                    <a:pt x="706" y="4920"/>
                    <a:pt x="740" y="4870"/>
                  </a:cubicBezTo>
                  <a:close/>
                  <a:moveTo>
                    <a:pt x="1092" y="5374"/>
                  </a:moveTo>
                  <a:cubicBezTo>
                    <a:pt x="1092" y="5458"/>
                    <a:pt x="1092" y="5508"/>
                    <a:pt x="1076" y="5575"/>
                  </a:cubicBezTo>
                  <a:cubicBezTo>
                    <a:pt x="1059" y="5693"/>
                    <a:pt x="1025" y="5827"/>
                    <a:pt x="975" y="5962"/>
                  </a:cubicBezTo>
                  <a:cubicBezTo>
                    <a:pt x="975" y="5995"/>
                    <a:pt x="924" y="6012"/>
                    <a:pt x="908" y="6029"/>
                  </a:cubicBezTo>
                  <a:cubicBezTo>
                    <a:pt x="891" y="6029"/>
                    <a:pt x="857" y="5995"/>
                    <a:pt x="840" y="5978"/>
                  </a:cubicBezTo>
                  <a:cubicBezTo>
                    <a:pt x="807" y="5878"/>
                    <a:pt x="958" y="5474"/>
                    <a:pt x="1092" y="5374"/>
                  </a:cubicBezTo>
                  <a:close/>
                  <a:moveTo>
                    <a:pt x="1260" y="5911"/>
                  </a:moveTo>
                  <a:cubicBezTo>
                    <a:pt x="1277" y="5945"/>
                    <a:pt x="1294" y="5962"/>
                    <a:pt x="1294" y="5978"/>
                  </a:cubicBezTo>
                  <a:cubicBezTo>
                    <a:pt x="1294" y="6180"/>
                    <a:pt x="1294" y="6365"/>
                    <a:pt x="1294" y="6533"/>
                  </a:cubicBezTo>
                  <a:cubicBezTo>
                    <a:pt x="1294" y="6567"/>
                    <a:pt x="1260" y="6600"/>
                    <a:pt x="1244" y="6651"/>
                  </a:cubicBezTo>
                  <a:cubicBezTo>
                    <a:pt x="1227" y="6617"/>
                    <a:pt x="1160" y="6600"/>
                    <a:pt x="1160" y="6583"/>
                  </a:cubicBezTo>
                  <a:cubicBezTo>
                    <a:pt x="1160" y="6382"/>
                    <a:pt x="1160" y="6180"/>
                    <a:pt x="1160" y="5978"/>
                  </a:cubicBezTo>
                  <a:cubicBezTo>
                    <a:pt x="1160" y="5962"/>
                    <a:pt x="1227" y="5928"/>
                    <a:pt x="1260" y="5911"/>
                  </a:cubicBezTo>
                  <a:close/>
                  <a:moveTo>
                    <a:pt x="4570" y="4449"/>
                  </a:moveTo>
                  <a:cubicBezTo>
                    <a:pt x="4587" y="4449"/>
                    <a:pt x="4604" y="4466"/>
                    <a:pt x="4621" y="4466"/>
                  </a:cubicBezTo>
                  <a:cubicBezTo>
                    <a:pt x="4604" y="4567"/>
                    <a:pt x="4621" y="4685"/>
                    <a:pt x="4587" y="4786"/>
                  </a:cubicBezTo>
                  <a:cubicBezTo>
                    <a:pt x="4453" y="5407"/>
                    <a:pt x="4201" y="5978"/>
                    <a:pt x="3898" y="6533"/>
                  </a:cubicBezTo>
                  <a:cubicBezTo>
                    <a:pt x="3882" y="6583"/>
                    <a:pt x="3814" y="6634"/>
                    <a:pt x="3764" y="6684"/>
                  </a:cubicBezTo>
                  <a:cubicBezTo>
                    <a:pt x="3747" y="6667"/>
                    <a:pt x="3730" y="6651"/>
                    <a:pt x="3730" y="6651"/>
                  </a:cubicBezTo>
                  <a:cubicBezTo>
                    <a:pt x="3747" y="6583"/>
                    <a:pt x="3764" y="6533"/>
                    <a:pt x="3798" y="6482"/>
                  </a:cubicBezTo>
                  <a:cubicBezTo>
                    <a:pt x="4100" y="5945"/>
                    <a:pt x="4352" y="5390"/>
                    <a:pt x="4503" y="4786"/>
                  </a:cubicBezTo>
                  <a:cubicBezTo>
                    <a:pt x="4537" y="4685"/>
                    <a:pt x="4537" y="4567"/>
                    <a:pt x="4570" y="4449"/>
                  </a:cubicBezTo>
                  <a:close/>
                  <a:moveTo>
                    <a:pt x="2530" y="0"/>
                  </a:moveTo>
                  <a:cubicBezTo>
                    <a:pt x="2245" y="0"/>
                    <a:pt x="1964" y="80"/>
                    <a:pt x="1697" y="249"/>
                  </a:cubicBezTo>
                  <a:cubicBezTo>
                    <a:pt x="1462" y="417"/>
                    <a:pt x="1227" y="602"/>
                    <a:pt x="1042" y="820"/>
                  </a:cubicBezTo>
                  <a:cubicBezTo>
                    <a:pt x="1008" y="871"/>
                    <a:pt x="975" y="904"/>
                    <a:pt x="941" y="955"/>
                  </a:cubicBezTo>
                  <a:cubicBezTo>
                    <a:pt x="790" y="1156"/>
                    <a:pt x="656" y="1375"/>
                    <a:pt x="538" y="1593"/>
                  </a:cubicBezTo>
                  <a:cubicBezTo>
                    <a:pt x="521" y="1644"/>
                    <a:pt x="488" y="1694"/>
                    <a:pt x="471" y="1744"/>
                  </a:cubicBezTo>
                  <a:cubicBezTo>
                    <a:pt x="420" y="1828"/>
                    <a:pt x="387" y="1912"/>
                    <a:pt x="353" y="2013"/>
                  </a:cubicBezTo>
                  <a:cubicBezTo>
                    <a:pt x="336" y="2064"/>
                    <a:pt x="303" y="2131"/>
                    <a:pt x="286" y="2198"/>
                  </a:cubicBezTo>
                  <a:cubicBezTo>
                    <a:pt x="236" y="2332"/>
                    <a:pt x="202" y="2467"/>
                    <a:pt x="168" y="2618"/>
                  </a:cubicBezTo>
                  <a:cubicBezTo>
                    <a:pt x="118" y="2786"/>
                    <a:pt x="84" y="2954"/>
                    <a:pt x="67" y="3139"/>
                  </a:cubicBezTo>
                  <a:cubicBezTo>
                    <a:pt x="67" y="3156"/>
                    <a:pt x="67" y="3156"/>
                    <a:pt x="67" y="3173"/>
                  </a:cubicBezTo>
                  <a:cubicBezTo>
                    <a:pt x="34" y="3425"/>
                    <a:pt x="17" y="3677"/>
                    <a:pt x="17" y="3945"/>
                  </a:cubicBezTo>
                  <a:cubicBezTo>
                    <a:pt x="0" y="4601"/>
                    <a:pt x="185" y="5323"/>
                    <a:pt x="471" y="6012"/>
                  </a:cubicBezTo>
                  <a:cubicBezTo>
                    <a:pt x="840" y="6903"/>
                    <a:pt x="1462" y="7558"/>
                    <a:pt x="2252" y="8062"/>
                  </a:cubicBezTo>
                  <a:cubicBezTo>
                    <a:pt x="2356" y="8127"/>
                    <a:pt x="2460" y="8152"/>
                    <a:pt x="2572" y="8152"/>
                  </a:cubicBezTo>
                  <a:cubicBezTo>
                    <a:pt x="2605" y="8152"/>
                    <a:pt x="2638" y="8150"/>
                    <a:pt x="2672" y="8146"/>
                  </a:cubicBezTo>
                  <a:cubicBezTo>
                    <a:pt x="3008" y="8079"/>
                    <a:pt x="3277" y="7877"/>
                    <a:pt x="3495" y="7642"/>
                  </a:cubicBezTo>
                  <a:cubicBezTo>
                    <a:pt x="3512" y="7608"/>
                    <a:pt x="3545" y="7591"/>
                    <a:pt x="3562" y="7558"/>
                  </a:cubicBezTo>
                  <a:cubicBezTo>
                    <a:pt x="4134" y="6869"/>
                    <a:pt x="4554" y="6096"/>
                    <a:pt x="4772" y="5239"/>
                  </a:cubicBezTo>
                  <a:cubicBezTo>
                    <a:pt x="5091" y="3962"/>
                    <a:pt x="4957" y="2719"/>
                    <a:pt x="4537" y="1509"/>
                  </a:cubicBezTo>
                  <a:cubicBezTo>
                    <a:pt x="4503" y="1459"/>
                    <a:pt x="4486" y="1408"/>
                    <a:pt x="4470" y="1358"/>
                  </a:cubicBezTo>
                  <a:cubicBezTo>
                    <a:pt x="4402" y="1224"/>
                    <a:pt x="4335" y="1089"/>
                    <a:pt x="4251" y="971"/>
                  </a:cubicBezTo>
                  <a:cubicBezTo>
                    <a:pt x="4234" y="938"/>
                    <a:pt x="4218" y="921"/>
                    <a:pt x="4201" y="887"/>
                  </a:cubicBezTo>
                  <a:cubicBezTo>
                    <a:pt x="4184" y="871"/>
                    <a:pt x="4167" y="854"/>
                    <a:pt x="4150" y="837"/>
                  </a:cubicBezTo>
                  <a:cubicBezTo>
                    <a:pt x="4083" y="753"/>
                    <a:pt x="3999" y="669"/>
                    <a:pt x="3915" y="602"/>
                  </a:cubicBezTo>
                  <a:cubicBezTo>
                    <a:pt x="3882" y="568"/>
                    <a:pt x="3848" y="535"/>
                    <a:pt x="3814" y="501"/>
                  </a:cubicBezTo>
                  <a:cubicBezTo>
                    <a:pt x="3663" y="383"/>
                    <a:pt x="3478" y="283"/>
                    <a:pt x="3293" y="182"/>
                  </a:cubicBezTo>
                  <a:cubicBezTo>
                    <a:pt x="3040" y="63"/>
                    <a:pt x="2784" y="0"/>
                    <a:pt x="25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95" name="Google Shape;2395;p37"/>
            <p:cNvSpPr/>
            <p:nvPr/>
          </p:nvSpPr>
          <p:spPr>
            <a:xfrm>
              <a:off x="1160866" y="3717006"/>
              <a:ext cx="383175" cy="1178767"/>
            </a:xfrm>
            <a:custGeom>
              <a:avLst/>
              <a:gdLst/>
              <a:ahLst/>
              <a:cxnLst/>
              <a:rect l="l" t="t" r="r" b="b"/>
              <a:pathLst>
                <a:path w="5949" h="18301" extrusionOk="0">
                  <a:moveTo>
                    <a:pt x="3219" y="158"/>
                  </a:moveTo>
                  <a:cubicBezTo>
                    <a:pt x="3473" y="158"/>
                    <a:pt x="3729" y="221"/>
                    <a:pt x="3982" y="340"/>
                  </a:cubicBezTo>
                  <a:cubicBezTo>
                    <a:pt x="4167" y="441"/>
                    <a:pt x="4352" y="541"/>
                    <a:pt x="4503" y="659"/>
                  </a:cubicBezTo>
                  <a:cubicBezTo>
                    <a:pt x="4537" y="693"/>
                    <a:pt x="4571" y="726"/>
                    <a:pt x="4604" y="760"/>
                  </a:cubicBezTo>
                  <a:cubicBezTo>
                    <a:pt x="4688" y="827"/>
                    <a:pt x="4772" y="911"/>
                    <a:pt x="4839" y="995"/>
                  </a:cubicBezTo>
                  <a:cubicBezTo>
                    <a:pt x="4856" y="1012"/>
                    <a:pt x="4873" y="1029"/>
                    <a:pt x="4890" y="1045"/>
                  </a:cubicBezTo>
                  <a:cubicBezTo>
                    <a:pt x="4907" y="1079"/>
                    <a:pt x="4923" y="1096"/>
                    <a:pt x="4940" y="1129"/>
                  </a:cubicBezTo>
                  <a:cubicBezTo>
                    <a:pt x="5024" y="1247"/>
                    <a:pt x="5091" y="1382"/>
                    <a:pt x="5159" y="1516"/>
                  </a:cubicBezTo>
                  <a:cubicBezTo>
                    <a:pt x="5175" y="1566"/>
                    <a:pt x="5192" y="1617"/>
                    <a:pt x="5226" y="1667"/>
                  </a:cubicBezTo>
                  <a:cubicBezTo>
                    <a:pt x="5646" y="2877"/>
                    <a:pt x="5780" y="4120"/>
                    <a:pt x="5461" y="5380"/>
                  </a:cubicBezTo>
                  <a:cubicBezTo>
                    <a:pt x="5243" y="6254"/>
                    <a:pt x="4823" y="7027"/>
                    <a:pt x="4251" y="7716"/>
                  </a:cubicBezTo>
                  <a:cubicBezTo>
                    <a:pt x="4234" y="7749"/>
                    <a:pt x="4201" y="7766"/>
                    <a:pt x="4184" y="7800"/>
                  </a:cubicBezTo>
                  <a:cubicBezTo>
                    <a:pt x="3966" y="8035"/>
                    <a:pt x="3697" y="8237"/>
                    <a:pt x="3361" y="8304"/>
                  </a:cubicBezTo>
                  <a:cubicBezTo>
                    <a:pt x="3327" y="8308"/>
                    <a:pt x="3294" y="8310"/>
                    <a:pt x="3261" y="8310"/>
                  </a:cubicBezTo>
                  <a:cubicBezTo>
                    <a:pt x="3149" y="8310"/>
                    <a:pt x="3045" y="8285"/>
                    <a:pt x="2941" y="8220"/>
                  </a:cubicBezTo>
                  <a:cubicBezTo>
                    <a:pt x="2151" y="7716"/>
                    <a:pt x="1529" y="7061"/>
                    <a:pt x="1160" y="6170"/>
                  </a:cubicBezTo>
                  <a:cubicBezTo>
                    <a:pt x="874" y="5481"/>
                    <a:pt x="689" y="4759"/>
                    <a:pt x="706" y="4103"/>
                  </a:cubicBezTo>
                  <a:cubicBezTo>
                    <a:pt x="706" y="3835"/>
                    <a:pt x="723" y="3583"/>
                    <a:pt x="756" y="3331"/>
                  </a:cubicBezTo>
                  <a:cubicBezTo>
                    <a:pt x="756" y="3314"/>
                    <a:pt x="756" y="3314"/>
                    <a:pt x="756" y="3297"/>
                  </a:cubicBezTo>
                  <a:cubicBezTo>
                    <a:pt x="773" y="3112"/>
                    <a:pt x="807" y="2944"/>
                    <a:pt x="857" y="2776"/>
                  </a:cubicBezTo>
                  <a:cubicBezTo>
                    <a:pt x="891" y="2625"/>
                    <a:pt x="925" y="2490"/>
                    <a:pt x="975" y="2356"/>
                  </a:cubicBezTo>
                  <a:cubicBezTo>
                    <a:pt x="992" y="2289"/>
                    <a:pt x="1025" y="2222"/>
                    <a:pt x="1042" y="2171"/>
                  </a:cubicBezTo>
                  <a:cubicBezTo>
                    <a:pt x="1076" y="2070"/>
                    <a:pt x="1109" y="1986"/>
                    <a:pt x="1160" y="1902"/>
                  </a:cubicBezTo>
                  <a:cubicBezTo>
                    <a:pt x="1177" y="1852"/>
                    <a:pt x="1210" y="1802"/>
                    <a:pt x="1227" y="1751"/>
                  </a:cubicBezTo>
                  <a:cubicBezTo>
                    <a:pt x="1345" y="1533"/>
                    <a:pt x="1479" y="1314"/>
                    <a:pt x="1630" y="1113"/>
                  </a:cubicBezTo>
                  <a:cubicBezTo>
                    <a:pt x="1664" y="1062"/>
                    <a:pt x="1697" y="1029"/>
                    <a:pt x="1731" y="978"/>
                  </a:cubicBezTo>
                  <a:cubicBezTo>
                    <a:pt x="1916" y="760"/>
                    <a:pt x="2151" y="575"/>
                    <a:pt x="2386" y="407"/>
                  </a:cubicBezTo>
                  <a:cubicBezTo>
                    <a:pt x="2653" y="238"/>
                    <a:pt x="2934" y="158"/>
                    <a:pt x="3219" y="158"/>
                  </a:cubicBezTo>
                  <a:close/>
                  <a:moveTo>
                    <a:pt x="4085" y="8324"/>
                  </a:moveTo>
                  <a:cubicBezTo>
                    <a:pt x="4195" y="8324"/>
                    <a:pt x="4306" y="8341"/>
                    <a:pt x="4419" y="8388"/>
                  </a:cubicBezTo>
                  <a:cubicBezTo>
                    <a:pt x="4331" y="8484"/>
                    <a:pt x="4170" y="8535"/>
                    <a:pt x="4003" y="8535"/>
                  </a:cubicBezTo>
                  <a:cubicBezTo>
                    <a:pt x="3850" y="8535"/>
                    <a:pt x="3691" y="8493"/>
                    <a:pt x="3579" y="8405"/>
                  </a:cubicBezTo>
                  <a:cubicBezTo>
                    <a:pt x="3751" y="8364"/>
                    <a:pt x="3918" y="8324"/>
                    <a:pt x="4085" y="8324"/>
                  </a:cubicBezTo>
                  <a:close/>
                  <a:moveTo>
                    <a:pt x="3361" y="8539"/>
                  </a:moveTo>
                  <a:lnTo>
                    <a:pt x="3361" y="8539"/>
                  </a:lnTo>
                  <a:cubicBezTo>
                    <a:pt x="3562" y="8590"/>
                    <a:pt x="3630" y="8741"/>
                    <a:pt x="3714" y="8892"/>
                  </a:cubicBezTo>
                  <a:cubicBezTo>
                    <a:pt x="3764" y="8993"/>
                    <a:pt x="3798" y="9110"/>
                    <a:pt x="3831" y="9228"/>
                  </a:cubicBezTo>
                  <a:cubicBezTo>
                    <a:pt x="3848" y="9262"/>
                    <a:pt x="3814" y="9329"/>
                    <a:pt x="3781" y="9362"/>
                  </a:cubicBezTo>
                  <a:cubicBezTo>
                    <a:pt x="3778" y="9366"/>
                    <a:pt x="3772" y="9367"/>
                    <a:pt x="3765" y="9367"/>
                  </a:cubicBezTo>
                  <a:cubicBezTo>
                    <a:pt x="3734" y="9367"/>
                    <a:pt x="3677" y="9342"/>
                    <a:pt x="3663" y="9329"/>
                  </a:cubicBezTo>
                  <a:cubicBezTo>
                    <a:pt x="3428" y="9110"/>
                    <a:pt x="3361" y="8842"/>
                    <a:pt x="3361" y="8539"/>
                  </a:cubicBezTo>
                  <a:close/>
                  <a:moveTo>
                    <a:pt x="3240" y="1"/>
                  </a:moveTo>
                  <a:cubicBezTo>
                    <a:pt x="2931" y="1"/>
                    <a:pt x="2625" y="85"/>
                    <a:pt x="2319" y="256"/>
                  </a:cubicBezTo>
                  <a:cubicBezTo>
                    <a:pt x="2000" y="441"/>
                    <a:pt x="1731" y="693"/>
                    <a:pt x="1513" y="978"/>
                  </a:cubicBezTo>
                  <a:cubicBezTo>
                    <a:pt x="1513" y="995"/>
                    <a:pt x="1496" y="1012"/>
                    <a:pt x="1496" y="1012"/>
                  </a:cubicBezTo>
                  <a:cubicBezTo>
                    <a:pt x="1328" y="1264"/>
                    <a:pt x="1177" y="1499"/>
                    <a:pt x="1059" y="1751"/>
                  </a:cubicBezTo>
                  <a:cubicBezTo>
                    <a:pt x="1025" y="1802"/>
                    <a:pt x="1009" y="1852"/>
                    <a:pt x="975" y="1902"/>
                  </a:cubicBezTo>
                  <a:cubicBezTo>
                    <a:pt x="941" y="2003"/>
                    <a:pt x="908" y="2087"/>
                    <a:pt x="874" y="2171"/>
                  </a:cubicBezTo>
                  <a:cubicBezTo>
                    <a:pt x="841" y="2222"/>
                    <a:pt x="841" y="2255"/>
                    <a:pt x="824" y="2306"/>
                  </a:cubicBezTo>
                  <a:cubicBezTo>
                    <a:pt x="807" y="2322"/>
                    <a:pt x="807" y="2339"/>
                    <a:pt x="790" y="2373"/>
                  </a:cubicBezTo>
                  <a:cubicBezTo>
                    <a:pt x="790" y="2373"/>
                    <a:pt x="790" y="2373"/>
                    <a:pt x="790" y="2390"/>
                  </a:cubicBezTo>
                  <a:cubicBezTo>
                    <a:pt x="773" y="2440"/>
                    <a:pt x="756" y="2490"/>
                    <a:pt x="740" y="2558"/>
                  </a:cubicBezTo>
                  <a:cubicBezTo>
                    <a:pt x="723" y="2625"/>
                    <a:pt x="706" y="2675"/>
                    <a:pt x="689" y="2742"/>
                  </a:cubicBezTo>
                  <a:cubicBezTo>
                    <a:pt x="656" y="2860"/>
                    <a:pt x="622" y="2994"/>
                    <a:pt x="605" y="3112"/>
                  </a:cubicBezTo>
                  <a:cubicBezTo>
                    <a:pt x="588" y="3179"/>
                    <a:pt x="588" y="3230"/>
                    <a:pt x="572" y="3297"/>
                  </a:cubicBezTo>
                  <a:cubicBezTo>
                    <a:pt x="572" y="3364"/>
                    <a:pt x="555" y="3448"/>
                    <a:pt x="555" y="3515"/>
                  </a:cubicBezTo>
                  <a:cubicBezTo>
                    <a:pt x="504" y="4070"/>
                    <a:pt x="538" y="4624"/>
                    <a:pt x="672" y="5212"/>
                  </a:cubicBezTo>
                  <a:cubicBezTo>
                    <a:pt x="891" y="6170"/>
                    <a:pt x="1294" y="7044"/>
                    <a:pt x="2033" y="7733"/>
                  </a:cubicBezTo>
                  <a:cubicBezTo>
                    <a:pt x="2302" y="7985"/>
                    <a:pt x="2571" y="8203"/>
                    <a:pt x="2890" y="8371"/>
                  </a:cubicBezTo>
                  <a:cubicBezTo>
                    <a:pt x="2958" y="8405"/>
                    <a:pt x="3008" y="8438"/>
                    <a:pt x="3075" y="8455"/>
                  </a:cubicBezTo>
                  <a:cubicBezTo>
                    <a:pt x="3042" y="8842"/>
                    <a:pt x="3042" y="9211"/>
                    <a:pt x="2991" y="9581"/>
                  </a:cubicBezTo>
                  <a:cubicBezTo>
                    <a:pt x="2722" y="11311"/>
                    <a:pt x="2336" y="13008"/>
                    <a:pt x="1815" y="14672"/>
                  </a:cubicBezTo>
                  <a:cubicBezTo>
                    <a:pt x="1462" y="15764"/>
                    <a:pt x="1042" y="16839"/>
                    <a:pt x="353" y="17763"/>
                  </a:cubicBezTo>
                  <a:cubicBezTo>
                    <a:pt x="269" y="17881"/>
                    <a:pt x="168" y="17999"/>
                    <a:pt x="68" y="18116"/>
                  </a:cubicBezTo>
                  <a:cubicBezTo>
                    <a:pt x="68" y="18116"/>
                    <a:pt x="68" y="18133"/>
                    <a:pt x="51" y="18150"/>
                  </a:cubicBezTo>
                  <a:cubicBezTo>
                    <a:pt x="34" y="18183"/>
                    <a:pt x="17" y="18234"/>
                    <a:pt x="0" y="18267"/>
                  </a:cubicBezTo>
                  <a:cubicBezTo>
                    <a:pt x="17" y="18267"/>
                    <a:pt x="17" y="18284"/>
                    <a:pt x="17" y="18284"/>
                  </a:cubicBezTo>
                  <a:cubicBezTo>
                    <a:pt x="34" y="18284"/>
                    <a:pt x="51" y="18301"/>
                    <a:pt x="51" y="18301"/>
                  </a:cubicBezTo>
                  <a:cubicBezTo>
                    <a:pt x="101" y="18267"/>
                    <a:pt x="152" y="18251"/>
                    <a:pt x="185" y="18200"/>
                  </a:cubicBezTo>
                  <a:cubicBezTo>
                    <a:pt x="219" y="18183"/>
                    <a:pt x="236" y="18167"/>
                    <a:pt x="252" y="18150"/>
                  </a:cubicBezTo>
                  <a:cubicBezTo>
                    <a:pt x="790" y="17528"/>
                    <a:pt x="1177" y="16822"/>
                    <a:pt x="1496" y="16066"/>
                  </a:cubicBezTo>
                  <a:cubicBezTo>
                    <a:pt x="2134" y="14521"/>
                    <a:pt x="2537" y="12924"/>
                    <a:pt x="2857" y="11295"/>
                  </a:cubicBezTo>
                  <a:cubicBezTo>
                    <a:pt x="3008" y="10505"/>
                    <a:pt x="3176" y="9715"/>
                    <a:pt x="3210" y="8892"/>
                  </a:cubicBezTo>
                  <a:cubicBezTo>
                    <a:pt x="3260" y="8959"/>
                    <a:pt x="3277" y="9043"/>
                    <a:pt x="3310" y="9110"/>
                  </a:cubicBezTo>
                  <a:cubicBezTo>
                    <a:pt x="3344" y="9178"/>
                    <a:pt x="3378" y="9245"/>
                    <a:pt x="3428" y="9312"/>
                  </a:cubicBezTo>
                  <a:cubicBezTo>
                    <a:pt x="3544" y="9466"/>
                    <a:pt x="3659" y="9532"/>
                    <a:pt x="3760" y="9532"/>
                  </a:cubicBezTo>
                  <a:cubicBezTo>
                    <a:pt x="3791" y="9532"/>
                    <a:pt x="3820" y="9526"/>
                    <a:pt x="3848" y="9514"/>
                  </a:cubicBezTo>
                  <a:cubicBezTo>
                    <a:pt x="3999" y="9430"/>
                    <a:pt x="4033" y="9278"/>
                    <a:pt x="3949" y="9043"/>
                  </a:cubicBezTo>
                  <a:cubicBezTo>
                    <a:pt x="3898" y="8926"/>
                    <a:pt x="3848" y="8808"/>
                    <a:pt x="3798" y="8690"/>
                  </a:cubicBezTo>
                  <a:cubicBezTo>
                    <a:pt x="3842" y="8690"/>
                    <a:pt x="3880" y="8698"/>
                    <a:pt x="3915" y="8698"/>
                  </a:cubicBezTo>
                  <a:cubicBezTo>
                    <a:pt x="3932" y="8698"/>
                    <a:pt x="3949" y="8696"/>
                    <a:pt x="3966" y="8690"/>
                  </a:cubicBezTo>
                  <a:cubicBezTo>
                    <a:pt x="4134" y="8657"/>
                    <a:pt x="4302" y="8640"/>
                    <a:pt x="4453" y="8590"/>
                  </a:cubicBezTo>
                  <a:cubicBezTo>
                    <a:pt x="4520" y="8556"/>
                    <a:pt x="4587" y="8455"/>
                    <a:pt x="4587" y="8388"/>
                  </a:cubicBezTo>
                  <a:cubicBezTo>
                    <a:pt x="4571" y="8321"/>
                    <a:pt x="4487" y="8253"/>
                    <a:pt x="4419" y="8220"/>
                  </a:cubicBezTo>
                  <a:cubicBezTo>
                    <a:pt x="4335" y="8186"/>
                    <a:pt x="4218" y="8169"/>
                    <a:pt x="4083" y="8153"/>
                  </a:cubicBezTo>
                  <a:cubicBezTo>
                    <a:pt x="4066" y="8153"/>
                    <a:pt x="4050" y="8136"/>
                    <a:pt x="4033" y="8136"/>
                  </a:cubicBezTo>
                  <a:cubicBezTo>
                    <a:pt x="4134" y="8035"/>
                    <a:pt x="4251" y="7951"/>
                    <a:pt x="4335" y="7867"/>
                  </a:cubicBezTo>
                  <a:cubicBezTo>
                    <a:pt x="4352" y="7850"/>
                    <a:pt x="4369" y="7833"/>
                    <a:pt x="4386" y="7817"/>
                  </a:cubicBezTo>
                  <a:cubicBezTo>
                    <a:pt x="4957" y="7111"/>
                    <a:pt x="5394" y="6321"/>
                    <a:pt x="5612" y="5448"/>
                  </a:cubicBezTo>
                  <a:cubicBezTo>
                    <a:pt x="5948" y="4137"/>
                    <a:pt x="5814" y="2843"/>
                    <a:pt x="5360" y="1566"/>
                  </a:cubicBezTo>
                  <a:cubicBezTo>
                    <a:pt x="5293" y="1365"/>
                    <a:pt x="5192" y="1197"/>
                    <a:pt x="5075" y="1029"/>
                  </a:cubicBezTo>
                  <a:cubicBezTo>
                    <a:pt x="5041" y="978"/>
                    <a:pt x="5007" y="928"/>
                    <a:pt x="4974" y="894"/>
                  </a:cubicBezTo>
                  <a:cubicBezTo>
                    <a:pt x="4907" y="793"/>
                    <a:pt x="4823" y="726"/>
                    <a:pt x="4739" y="642"/>
                  </a:cubicBezTo>
                  <a:cubicBezTo>
                    <a:pt x="4705" y="625"/>
                    <a:pt x="4671" y="592"/>
                    <a:pt x="4638" y="558"/>
                  </a:cubicBezTo>
                  <a:cubicBezTo>
                    <a:pt x="4470" y="424"/>
                    <a:pt x="4268" y="289"/>
                    <a:pt x="4050" y="189"/>
                  </a:cubicBezTo>
                  <a:cubicBezTo>
                    <a:pt x="3777" y="64"/>
                    <a:pt x="3507" y="1"/>
                    <a:pt x="32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96" name="Google Shape;2396;p37"/>
            <p:cNvSpPr/>
            <p:nvPr/>
          </p:nvSpPr>
          <p:spPr>
            <a:xfrm>
              <a:off x="1444383" y="4013730"/>
              <a:ext cx="58484" cy="144021"/>
            </a:xfrm>
            <a:custGeom>
              <a:avLst/>
              <a:gdLst/>
              <a:ahLst/>
              <a:cxnLst/>
              <a:rect l="l" t="t" r="r" b="b"/>
              <a:pathLst>
                <a:path w="908" h="2236" extrusionOk="0">
                  <a:moveTo>
                    <a:pt x="857" y="0"/>
                  </a:moveTo>
                  <a:cubicBezTo>
                    <a:pt x="824" y="118"/>
                    <a:pt x="824" y="236"/>
                    <a:pt x="790" y="337"/>
                  </a:cubicBezTo>
                  <a:cubicBezTo>
                    <a:pt x="639" y="941"/>
                    <a:pt x="387" y="1496"/>
                    <a:pt x="85" y="2033"/>
                  </a:cubicBezTo>
                  <a:cubicBezTo>
                    <a:pt x="51" y="2084"/>
                    <a:pt x="34" y="2134"/>
                    <a:pt x="1" y="2202"/>
                  </a:cubicBezTo>
                  <a:cubicBezTo>
                    <a:pt x="17" y="2202"/>
                    <a:pt x="34" y="2218"/>
                    <a:pt x="51" y="2235"/>
                  </a:cubicBezTo>
                  <a:cubicBezTo>
                    <a:pt x="101" y="2185"/>
                    <a:pt x="169" y="2134"/>
                    <a:pt x="185" y="2084"/>
                  </a:cubicBezTo>
                  <a:cubicBezTo>
                    <a:pt x="488" y="1529"/>
                    <a:pt x="740" y="958"/>
                    <a:pt x="891" y="337"/>
                  </a:cubicBezTo>
                  <a:cubicBezTo>
                    <a:pt x="908" y="236"/>
                    <a:pt x="891" y="118"/>
                    <a:pt x="908" y="17"/>
                  </a:cubicBezTo>
                  <a:cubicBezTo>
                    <a:pt x="891" y="17"/>
                    <a:pt x="874" y="17"/>
                    <a:pt x="8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97" name="Google Shape;2397;p37"/>
            <p:cNvSpPr/>
            <p:nvPr/>
          </p:nvSpPr>
          <p:spPr>
            <a:xfrm>
              <a:off x="1459519" y="3854644"/>
              <a:ext cx="42317" cy="58742"/>
            </a:xfrm>
            <a:custGeom>
              <a:avLst/>
              <a:gdLst/>
              <a:ahLst/>
              <a:cxnLst/>
              <a:rect l="l" t="t" r="r" b="b"/>
              <a:pathLst>
                <a:path w="657" h="912" extrusionOk="0">
                  <a:moveTo>
                    <a:pt x="152" y="1"/>
                  </a:moveTo>
                  <a:cubicBezTo>
                    <a:pt x="135" y="34"/>
                    <a:pt x="102" y="51"/>
                    <a:pt x="102" y="68"/>
                  </a:cubicBezTo>
                  <a:cubicBezTo>
                    <a:pt x="34" y="337"/>
                    <a:pt x="1" y="589"/>
                    <a:pt x="202" y="807"/>
                  </a:cubicBezTo>
                  <a:cubicBezTo>
                    <a:pt x="246" y="865"/>
                    <a:pt x="341" y="911"/>
                    <a:pt x="409" y="911"/>
                  </a:cubicBezTo>
                  <a:cubicBezTo>
                    <a:pt x="419" y="911"/>
                    <a:pt x="429" y="910"/>
                    <a:pt x="438" y="908"/>
                  </a:cubicBezTo>
                  <a:cubicBezTo>
                    <a:pt x="522" y="891"/>
                    <a:pt x="622" y="807"/>
                    <a:pt x="639" y="723"/>
                  </a:cubicBezTo>
                  <a:cubicBezTo>
                    <a:pt x="656" y="589"/>
                    <a:pt x="639" y="437"/>
                    <a:pt x="606" y="286"/>
                  </a:cubicBezTo>
                  <a:cubicBezTo>
                    <a:pt x="606" y="253"/>
                    <a:pt x="522" y="236"/>
                    <a:pt x="488" y="202"/>
                  </a:cubicBezTo>
                  <a:cubicBezTo>
                    <a:pt x="488" y="253"/>
                    <a:pt x="471" y="303"/>
                    <a:pt x="488" y="353"/>
                  </a:cubicBezTo>
                  <a:cubicBezTo>
                    <a:pt x="505" y="454"/>
                    <a:pt x="538" y="555"/>
                    <a:pt x="538" y="656"/>
                  </a:cubicBezTo>
                  <a:cubicBezTo>
                    <a:pt x="522" y="706"/>
                    <a:pt x="471" y="773"/>
                    <a:pt x="421" y="790"/>
                  </a:cubicBezTo>
                  <a:cubicBezTo>
                    <a:pt x="416" y="793"/>
                    <a:pt x="411" y="794"/>
                    <a:pt x="404" y="794"/>
                  </a:cubicBezTo>
                  <a:cubicBezTo>
                    <a:pt x="365" y="794"/>
                    <a:pt x="301" y="752"/>
                    <a:pt x="286" y="723"/>
                  </a:cubicBezTo>
                  <a:cubicBezTo>
                    <a:pt x="236" y="589"/>
                    <a:pt x="202" y="471"/>
                    <a:pt x="186" y="337"/>
                  </a:cubicBezTo>
                  <a:cubicBezTo>
                    <a:pt x="169" y="236"/>
                    <a:pt x="186" y="118"/>
                    <a:pt x="202" y="17"/>
                  </a:cubicBezTo>
                  <a:cubicBezTo>
                    <a:pt x="186" y="17"/>
                    <a:pt x="169" y="17"/>
                    <a:pt x="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98" name="Google Shape;2398;p37"/>
            <p:cNvSpPr/>
            <p:nvPr/>
          </p:nvSpPr>
          <p:spPr>
            <a:xfrm>
              <a:off x="1279889" y="4107893"/>
              <a:ext cx="8760" cy="47663"/>
            </a:xfrm>
            <a:custGeom>
              <a:avLst/>
              <a:gdLst/>
              <a:ahLst/>
              <a:cxnLst/>
              <a:rect l="l" t="t" r="r" b="b"/>
              <a:pathLst>
                <a:path w="136" h="740" extrusionOk="0">
                  <a:moveTo>
                    <a:pt x="101" y="0"/>
                  </a:moveTo>
                  <a:cubicBezTo>
                    <a:pt x="68" y="17"/>
                    <a:pt x="1" y="51"/>
                    <a:pt x="1" y="67"/>
                  </a:cubicBezTo>
                  <a:cubicBezTo>
                    <a:pt x="1" y="269"/>
                    <a:pt x="1" y="471"/>
                    <a:pt x="1" y="672"/>
                  </a:cubicBezTo>
                  <a:cubicBezTo>
                    <a:pt x="1" y="689"/>
                    <a:pt x="51" y="706"/>
                    <a:pt x="85" y="740"/>
                  </a:cubicBezTo>
                  <a:cubicBezTo>
                    <a:pt x="101" y="689"/>
                    <a:pt x="135" y="656"/>
                    <a:pt x="135" y="622"/>
                  </a:cubicBezTo>
                  <a:cubicBezTo>
                    <a:pt x="135" y="454"/>
                    <a:pt x="135" y="269"/>
                    <a:pt x="135" y="67"/>
                  </a:cubicBezTo>
                  <a:cubicBezTo>
                    <a:pt x="135" y="51"/>
                    <a:pt x="118" y="34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399" name="Google Shape;2399;p37"/>
            <p:cNvSpPr/>
            <p:nvPr/>
          </p:nvSpPr>
          <p:spPr>
            <a:xfrm>
              <a:off x="1499580" y="3936892"/>
              <a:ext cx="8695" cy="53074"/>
            </a:xfrm>
            <a:custGeom>
              <a:avLst/>
              <a:gdLst/>
              <a:ahLst/>
              <a:cxnLst/>
              <a:rect l="l" t="t" r="r" b="b"/>
              <a:pathLst>
                <a:path w="135" h="824" extrusionOk="0">
                  <a:moveTo>
                    <a:pt x="51" y="1"/>
                  </a:moveTo>
                  <a:cubicBezTo>
                    <a:pt x="34" y="34"/>
                    <a:pt x="0" y="68"/>
                    <a:pt x="0" y="101"/>
                  </a:cubicBezTo>
                  <a:cubicBezTo>
                    <a:pt x="0" y="303"/>
                    <a:pt x="0" y="505"/>
                    <a:pt x="0" y="706"/>
                  </a:cubicBezTo>
                  <a:cubicBezTo>
                    <a:pt x="0" y="740"/>
                    <a:pt x="17" y="773"/>
                    <a:pt x="34" y="807"/>
                  </a:cubicBezTo>
                  <a:cubicBezTo>
                    <a:pt x="34" y="807"/>
                    <a:pt x="51" y="824"/>
                    <a:pt x="68" y="824"/>
                  </a:cubicBezTo>
                  <a:cubicBezTo>
                    <a:pt x="84" y="773"/>
                    <a:pt x="118" y="740"/>
                    <a:pt x="118" y="689"/>
                  </a:cubicBezTo>
                  <a:cubicBezTo>
                    <a:pt x="118" y="488"/>
                    <a:pt x="135" y="286"/>
                    <a:pt x="118" y="85"/>
                  </a:cubicBezTo>
                  <a:cubicBezTo>
                    <a:pt x="118" y="68"/>
                    <a:pt x="84" y="34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00" name="Google Shape;2400;p37"/>
            <p:cNvSpPr/>
            <p:nvPr/>
          </p:nvSpPr>
          <p:spPr>
            <a:xfrm>
              <a:off x="1225788" y="4008320"/>
              <a:ext cx="17391" cy="53074"/>
            </a:xfrm>
            <a:custGeom>
              <a:avLst/>
              <a:gdLst/>
              <a:ahLst/>
              <a:cxnLst/>
              <a:rect l="l" t="t" r="r" b="b"/>
              <a:pathLst>
                <a:path w="270" h="824" extrusionOk="0">
                  <a:moveTo>
                    <a:pt x="269" y="0"/>
                  </a:moveTo>
                  <a:cubicBezTo>
                    <a:pt x="101" y="101"/>
                    <a:pt x="1" y="673"/>
                    <a:pt x="118" y="824"/>
                  </a:cubicBezTo>
                  <a:cubicBezTo>
                    <a:pt x="236" y="572"/>
                    <a:pt x="219" y="286"/>
                    <a:pt x="2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01" name="Google Shape;2401;p37"/>
            <p:cNvSpPr/>
            <p:nvPr/>
          </p:nvSpPr>
          <p:spPr>
            <a:xfrm>
              <a:off x="1240923" y="4040781"/>
              <a:ext cx="15201" cy="46568"/>
            </a:xfrm>
            <a:custGeom>
              <a:avLst/>
              <a:gdLst/>
              <a:ahLst/>
              <a:cxnLst/>
              <a:rect l="l" t="t" r="r" b="b"/>
              <a:pathLst>
                <a:path w="236" h="723" extrusionOk="0">
                  <a:moveTo>
                    <a:pt x="186" y="1"/>
                  </a:moveTo>
                  <a:cubicBezTo>
                    <a:pt x="152" y="51"/>
                    <a:pt x="102" y="85"/>
                    <a:pt x="85" y="135"/>
                  </a:cubicBezTo>
                  <a:cubicBezTo>
                    <a:pt x="51" y="286"/>
                    <a:pt x="18" y="454"/>
                    <a:pt x="1" y="605"/>
                  </a:cubicBezTo>
                  <a:cubicBezTo>
                    <a:pt x="1" y="639"/>
                    <a:pt x="34" y="689"/>
                    <a:pt x="51" y="723"/>
                  </a:cubicBezTo>
                  <a:cubicBezTo>
                    <a:pt x="85" y="689"/>
                    <a:pt x="118" y="656"/>
                    <a:pt x="135" y="605"/>
                  </a:cubicBezTo>
                  <a:cubicBezTo>
                    <a:pt x="169" y="454"/>
                    <a:pt x="202" y="286"/>
                    <a:pt x="219" y="135"/>
                  </a:cubicBezTo>
                  <a:cubicBezTo>
                    <a:pt x="236" y="101"/>
                    <a:pt x="219" y="68"/>
                    <a:pt x="219" y="17"/>
                  </a:cubicBezTo>
                  <a:cubicBezTo>
                    <a:pt x="219" y="17"/>
                    <a:pt x="202" y="17"/>
                    <a:pt x="1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02" name="Google Shape;2402;p37"/>
            <p:cNvSpPr/>
            <p:nvPr/>
          </p:nvSpPr>
          <p:spPr>
            <a:xfrm>
              <a:off x="1257154" y="4073242"/>
              <a:ext cx="18486" cy="42253"/>
            </a:xfrm>
            <a:custGeom>
              <a:avLst/>
              <a:gdLst/>
              <a:ahLst/>
              <a:cxnLst/>
              <a:rect l="l" t="t" r="r" b="b"/>
              <a:pathLst>
                <a:path w="287" h="65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52" y="101"/>
                    <a:pt x="1" y="505"/>
                    <a:pt x="34" y="605"/>
                  </a:cubicBezTo>
                  <a:cubicBezTo>
                    <a:pt x="51" y="622"/>
                    <a:pt x="85" y="656"/>
                    <a:pt x="102" y="656"/>
                  </a:cubicBezTo>
                  <a:cubicBezTo>
                    <a:pt x="118" y="639"/>
                    <a:pt x="169" y="605"/>
                    <a:pt x="169" y="589"/>
                  </a:cubicBezTo>
                  <a:cubicBezTo>
                    <a:pt x="219" y="454"/>
                    <a:pt x="253" y="320"/>
                    <a:pt x="270" y="202"/>
                  </a:cubicBezTo>
                  <a:cubicBezTo>
                    <a:pt x="286" y="135"/>
                    <a:pt x="286" y="85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03" name="Google Shape;2403;p37"/>
            <p:cNvSpPr/>
            <p:nvPr/>
          </p:nvSpPr>
          <p:spPr>
            <a:xfrm>
              <a:off x="1324265" y="3745087"/>
              <a:ext cx="39032" cy="13333"/>
            </a:xfrm>
            <a:custGeom>
              <a:avLst/>
              <a:gdLst/>
              <a:ahLst/>
              <a:cxnLst/>
              <a:rect l="l" t="t" r="r" b="b"/>
              <a:pathLst>
                <a:path w="606" h="207" extrusionOk="0">
                  <a:moveTo>
                    <a:pt x="169" y="1"/>
                  </a:moveTo>
                  <a:cubicBezTo>
                    <a:pt x="99" y="1"/>
                    <a:pt x="38" y="18"/>
                    <a:pt x="0" y="55"/>
                  </a:cubicBezTo>
                  <a:cubicBezTo>
                    <a:pt x="202" y="122"/>
                    <a:pt x="370" y="206"/>
                    <a:pt x="605" y="206"/>
                  </a:cubicBezTo>
                  <a:cubicBezTo>
                    <a:pt x="514" y="80"/>
                    <a:pt x="320" y="1"/>
                    <a:pt x="16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04" name="Google Shape;2404;p37"/>
            <p:cNvSpPr/>
            <p:nvPr/>
          </p:nvSpPr>
          <p:spPr>
            <a:xfrm>
              <a:off x="1297215" y="3763186"/>
              <a:ext cx="39032" cy="10370"/>
            </a:xfrm>
            <a:custGeom>
              <a:avLst/>
              <a:gdLst/>
              <a:ahLst/>
              <a:cxnLst/>
              <a:rect l="l" t="t" r="r" b="b"/>
              <a:pathLst>
                <a:path w="606" h="161" extrusionOk="0">
                  <a:moveTo>
                    <a:pt x="290" y="1"/>
                  </a:moveTo>
                  <a:cubicBezTo>
                    <a:pt x="173" y="1"/>
                    <a:pt x="59" y="34"/>
                    <a:pt x="0" y="110"/>
                  </a:cubicBezTo>
                  <a:cubicBezTo>
                    <a:pt x="219" y="127"/>
                    <a:pt x="420" y="144"/>
                    <a:pt x="605" y="160"/>
                  </a:cubicBezTo>
                  <a:cubicBezTo>
                    <a:pt x="605" y="144"/>
                    <a:pt x="605" y="127"/>
                    <a:pt x="605" y="93"/>
                  </a:cubicBezTo>
                  <a:cubicBezTo>
                    <a:pt x="530" y="34"/>
                    <a:pt x="408" y="1"/>
                    <a:pt x="29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05" name="Google Shape;2405;p37"/>
            <p:cNvSpPr/>
            <p:nvPr/>
          </p:nvSpPr>
          <p:spPr>
            <a:xfrm>
              <a:off x="602463" y="3099791"/>
              <a:ext cx="744644" cy="571381"/>
            </a:xfrm>
            <a:custGeom>
              <a:avLst/>
              <a:gdLst/>
              <a:ahLst/>
              <a:cxnLst/>
              <a:rect l="l" t="t" r="r" b="b"/>
              <a:pathLst>
                <a:path w="11561" h="8871" extrusionOk="0">
                  <a:moveTo>
                    <a:pt x="9130" y="648"/>
                  </a:moveTo>
                  <a:cubicBezTo>
                    <a:pt x="9328" y="648"/>
                    <a:pt x="9527" y="671"/>
                    <a:pt x="9729" y="715"/>
                  </a:cubicBezTo>
                  <a:cubicBezTo>
                    <a:pt x="9763" y="715"/>
                    <a:pt x="9796" y="715"/>
                    <a:pt x="9813" y="732"/>
                  </a:cubicBezTo>
                  <a:cubicBezTo>
                    <a:pt x="9847" y="766"/>
                    <a:pt x="9863" y="799"/>
                    <a:pt x="9880" y="833"/>
                  </a:cubicBezTo>
                  <a:cubicBezTo>
                    <a:pt x="9847" y="850"/>
                    <a:pt x="9796" y="867"/>
                    <a:pt x="9763" y="867"/>
                  </a:cubicBezTo>
                  <a:cubicBezTo>
                    <a:pt x="9552" y="802"/>
                    <a:pt x="9343" y="772"/>
                    <a:pt x="9136" y="772"/>
                  </a:cubicBezTo>
                  <a:cubicBezTo>
                    <a:pt x="8750" y="772"/>
                    <a:pt x="8370" y="876"/>
                    <a:pt x="7998" y="1051"/>
                  </a:cubicBezTo>
                  <a:cubicBezTo>
                    <a:pt x="7965" y="1068"/>
                    <a:pt x="7931" y="1085"/>
                    <a:pt x="7898" y="1085"/>
                  </a:cubicBezTo>
                  <a:cubicBezTo>
                    <a:pt x="7881" y="1068"/>
                    <a:pt x="7864" y="1068"/>
                    <a:pt x="7864" y="1051"/>
                  </a:cubicBezTo>
                  <a:cubicBezTo>
                    <a:pt x="7898" y="1001"/>
                    <a:pt x="7931" y="951"/>
                    <a:pt x="7982" y="917"/>
                  </a:cubicBezTo>
                  <a:cubicBezTo>
                    <a:pt x="8351" y="738"/>
                    <a:pt x="8736" y="648"/>
                    <a:pt x="9130" y="648"/>
                  </a:cubicBezTo>
                  <a:close/>
                  <a:moveTo>
                    <a:pt x="7203" y="1232"/>
                  </a:moveTo>
                  <a:cubicBezTo>
                    <a:pt x="7222" y="1232"/>
                    <a:pt x="7251" y="1259"/>
                    <a:pt x="7293" y="1287"/>
                  </a:cubicBezTo>
                  <a:cubicBezTo>
                    <a:pt x="7225" y="1337"/>
                    <a:pt x="7209" y="1354"/>
                    <a:pt x="7175" y="1371"/>
                  </a:cubicBezTo>
                  <a:cubicBezTo>
                    <a:pt x="7057" y="1438"/>
                    <a:pt x="6923" y="1505"/>
                    <a:pt x="6805" y="1555"/>
                  </a:cubicBezTo>
                  <a:cubicBezTo>
                    <a:pt x="6789" y="1572"/>
                    <a:pt x="6755" y="1572"/>
                    <a:pt x="6721" y="1572"/>
                  </a:cubicBezTo>
                  <a:cubicBezTo>
                    <a:pt x="6721" y="1539"/>
                    <a:pt x="6721" y="1522"/>
                    <a:pt x="6721" y="1488"/>
                  </a:cubicBezTo>
                  <a:cubicBezTo>
                    <a:pt x="6721" y="1471"/>
                    <a:pt x="6721" y="1471"/>
                    <a:pt x="6721" y="1471"/>
                  </a:cubicBezTo>
                  <a:cubicBezTo>
                    <a:pt x="6755" y="1455"/>
                    <a:pt x="6772" y="1438"/>
                    <a:pt x="6805" y="1438"/>
                  </a:cubicBezTo>
                  <a:cubicBezTo>
                    <a:pt x="6856" y="1404"/>
                    <a:pt x="6906" y="1371"/>
                    <a:pt x="6957" y="1337"/>
                  </a:cubicBezTo>
                  <a:cubicBezTo>
                    <a:pt x="7024" y="1303"/>
                    <a:pt x="7108" y="1270"/>
                    <a:pt x="7192" y="1236"/>
                  </a:cubicBezTo>
                  <a:cubicBezTo>
                    <a:pt x="7195" y="1233"/>
                    <a:pt x="7199" y="1232"/>
                    <a:pt x="7203" y="1232"/>
                  </a:cubicBezTo>
                  <a:close/>
                  <a:moveTo>
                    <a:pt x="1796" y="562"/>
                  </a:moveTo>
                  <a:cubicBezTo>
                    <a:pt x="1975" y="562"/>
                    <a:pt x="2157" y="615"/>
                    <a:pt x="2319" y="715"/>
                  </a:cubicBezTo>
                  <a:cubicBezTo>
                    <a:pt x="2437" y="783"/>
                    <a:pt x="2471" y="934"/>
                    <a:pt x="2386" y="1051"/>
                  </a:cubicBezTo>
                  <a:cubicBezTo>
                    <a:pt x="2286" y="1152"/>
                    <a:pt x="2168" y="1253"/>
                    <a:pt x="2050" y="1337"/>
                  </a:cubicBezTo>
                  <a:cubicBezTo>
                    <a:pt x="1832" y="1488"/>
                    <a:pt x="1597" y="1623"/>
                    <a:pt x="1362" y="1757"/>
                  </a:cubicBezTo>
                  <a:cubicBezTo>
                    <a:pt x="1311" y="1791"/>
                    <a:pt x="1261" y="1824"/>
                    <a:pt x="1210" y="1841"/>
                  </a:cubicBezTo>
                  <a:cubicBezTo>
                    <a:pt x="1172" y="1853"/>
                    <a:pt x="1136" y="1858"/>
                    <a:pt x="1101" y="1858"/>
                  </a:cubicBezTo>
                  <a:cubicBezTo>
                    <a:pt x="939" y="1858"/>
                    <a:pt x="827" y="1733"/>
                    <a:pt x="841" y="1539"/>
                  </a:cubicBezTo>
                  <a:cubicBezTo>
                    <a:pt x="858" y="1186"/>
                    <a:pt x="1261" y="665"/>
                    <a:pt x="1614" y="581"/>
                  </a:cubicBezTo>
                  <a:cubicBezTo>
                    <a:pt x="1674" y="568"/>
                    <a:pt x="1735" y="562"/>
                    <a:pt x="1796" y="562"/>
                  </a:cubicBezTo>
                  <a:close/>
                  <a:moveTo>
                    <a:pt x="10586" y="1438"/>
                  </a:moveTo>
                  <a:cubicBezTo>
                    <a:pt x="10603" y="1438"/>
                    <a:pt x="10636" y="1471"/>
                    <a:pt x="10636" y="1505"/>
                  </a:cubicBezTo>
                  <a:cubicBezTo>
                    <a:pt x="10687" y="1673"/>
                    <a:pt x="10384" y="2060"/>
                    <a:pt x="10166" y="2076"/>
                  </a:cubicBezTo>
                  <a:cubicBezTo>
                    <a:pt x="10199" y="2009"/>
                    <a:pt x="10216" y="1959"/>
                    <a:pt x="10233" y="1908"/>
                  </a:cubicBezTo>
                  <a:cubicBezTo>
                    <a:pt x="10334" y="1774"/>
                    <a:pt x="10418" y="1639"/>
                    <a:pt x="10502" y="1488"/>
                  </a:cubicBezTo>
                  <a:cubicBezTo>
                    <a:pt x="10519" y="1471"/>
                    <a:pt x="10569" y="1455"/>
                    <a:pt x="10586" y="1438"/>
                  </a:cubicBezTo>
                  <a:close/>
                  <a:moveTo>
                    <a:pt x="10838" y="1925"/>
                  </a:moveTo>
                  <a:cubicBezTo>
                    <a:pt x="10855" y="1942"/>
                    <a:pt x="10855" y="1975"/>
                    <a:pt x="10871" y="1992"/>
                  </a:cubicBezTo>
                  <a:cubicBezTo>
                    <a:pt x="10871" y="2009"/>
                    <a:pt x="10855" y="2043"/>
                    <a:pt x="10855" y="2060"/>
                  </a:cubicBezTo>
                  <a:cubicBezTo>
                    <a:pt x="10737" y="2295"/>
                    <a:pt x="10552" y="2463"/>
                    <a:pt x="10351" y="2614"/>
                  </a:cubicBezTo>
                  <a:cubicBezTo>
                    <a:pt x="10345" y="2620"/>
                    <a:pt x="10336" y="2621"/>
                    <a:pt x="10324" y="2621"/>
                  </a:cubicBezTo>
                  <a:cubicBezTo>
                    <a:pt x="10302" y="2621"/>
                    <a:pt x="10272" y="2614"/>
                    <a:pt x="10250" y="2614"/>
                  </a:cubicBezTo>
                  <a:cubicBezTo>
                    <a:pt x="10250" y="2580"/>
                    <a:pt x="10233" y="2547"/>
                    <a:pt x="10250" y="2513"/>
                  </a:cubicBezTo>
                  <a:cubicBezTo>
                    <a:pt x="10418" y="2328"/>
                    <a:pt x="10586" y="2144"/>
                    <a:pt x="10754" y="1942"/>
                  </a:cubicBezTo>
                  <a:cubicBezTo>
                    <a:pt x="10771" y="1925"/>
                    <a:pt x="10821" y="1925"/>
                    <a:pt x="10838" y="1925"/>
                  </a:cubicBezTo>
                  <a:close/>
                  <a:moveTo>
                    <a:pt x="10754" y="2765"/>
                  </a:moveTo>
                  <a:cubicBezTo>
                    <a:pt x="10754" y="2799"/>
                    <a:pt x="10787" y="2849"/>
                    <a:pt x="10771" y="2866"/>
                  </a:cubicBezTo>
                  <a:cubicBezTo>
                    <a:pt x="10636" y="3101"/>
                    <a:pt x="10451" y="3303"/>
                    <a:pt x="10216" y="3437"/>
                  </a:cubicBezTo>
                  <a:lnTo>
                    <a:pt x="10166" y="3437"/>
                  </a:lnTo>
                  <a:cubicBezTo>
                    <a:pt x="10166" y="3437"/>
                    <a:pt x="10149" y="3437"/>
                    <a:pt x="10099" y="3420"/>
                  </a:cubicBezTo>
                  <a:cubicBezTo>
                    <a:pt x="10132" y="3353"/>
                    <a:pt x="10166" y="3303"/>
                    <a:pt x="10199" y="3269"/>
                  </a:cubicBezTo>
                  <a:cubicBezTo>
                    <a:pt x="10351" y="3118"/>
                    <a:pt x="10502" y="2950"/>
                    <a:pt x="10653" y="2799"/>
                  </a:cubicBezTo>
                  <a:cubicBezTo>
                    <a:pt x="10687" y="2782"/>
                    <a:pt x="10720" y="2782"/>
                    <a:pt x="10754" y="2765"/>
                  </a:cubicBezTo>
                  <a:close/>
                  <a:moveTo>
                    <a:pt x="10519" y="3689"/>
                  </a:moveTo>
                  <a:cubicBezTo>
                    <a:pt x="10535" y="3689"/>
                    <a:pt x="10535" y="3706"/>
                    <a:pt x="10552" y="3723"/>
                  </a:cubicBezTo>
                  <a:cubicBezTo>
                    <a:pt x="10535" y="3773"/>
                    <a:pt x="10519" y="3824"/>
                    <a:pt x="10485" y="3857"/>
                  </a:cubicBezTo>
                  <a:cubicBezTo>
                    <a:pt x="10334" y="3992"/>
                    <a:pt x="10183" y="4126"/>
                    <a:pt x="10015" y="4244"/>
                  </a:cubicBezTo>
                  <a:cubicBezTo>
                    <a:pt x="10003" y="4249"/>
                    <a:pt x="9990" y="4251"/>
                    <a:pt x="9976" y="4251"/>
                  </a:cubicBezTo>
                  <a:cubicBezTo>
                    <a:pt x="9947" y="4251"/>
                    <a:pt x="9914" y="4244"/>
                    <a:pt x="9880" y="4244"/>
                  </a:cubicBezTo>
                  <a:cubicBezTo>
                    <a:pt x="9897" y="4210"/>
                    <a:pt x="9897" y="4143"/>
                    <a:pt x="9931" y="4126"/>
                  </a:cubicBezTo>
                  <a:cubicBezTo>
                    <a:pt x="10099" y="3992"/>
                    <a:pt x="10250" y="3874"/>
                    <a:pt x="10401" y="3740"/>
                  </a:cubicBezTo>
                  <a:cubicBezTo>
                    <a:pt x="10435" y="3723"/>
                    <a:pt x="10485" y="3706"/>
                    <a:pt x="10519" y="3689"/>
                  </a:cubicBezTo>
                  <a:close/>
                  <a:moveTo>
                    <a:pt x="9040" y="5890"/>
                  </a:moveTo>
                  <a:cubicBezTo>
                    <a:pt x="9023" y="5924"/>
                    <a:pt x="9023" y="5974"/>
                    <a:pt x="9006" y="5991"/>
                  </a:cubicBezTo>
                  <a:cubicBezTo>
                    <a:pt x="8788" y="6193"/>
                    <a:pt x="8536" y="6327"/>
                    <a:pt x="8250" y="6411"/>
                  </a:cubicBezTo>
                  <a:cubicBezTo>
                    <a:pt x="8217" y="6411"/>
                    <a:pt x="8183" y="6394"/>
                    <a:pt x="8150" y="6394"/>
                  </a:cubicBezTo>
                  <a:cubicBezTo>
                    <a:pt x="8150" y="6378"/>
                    <a:pt x="8133" y="6361"/>
                    <a:pt x="8133" y="6344"/>
                  </a:cubicBezTo>
                  <a:cubicBezTo>
                    <a:pt x="8183" y="6310"/>
                    <a:pt x="8217" y="6277"/>
                    <a:pt x="8267" y="6243"/>
                  </a:cubicBezTo>
                  <a:cubicBezTo>
                    <a:pt x="8486" y="6126"/>
                    <a:pt x="8687" y="6008"/>
                    <a:pt x="8906" y="5907"/>
                  </a:cubicBezTo>
                  <a:cubicBezTo>
                    <a:pt x="8939" y="5890"/>
                    <a:pt x="8990" y="5890"/>
                    <a:pt x="9040" y="5890"/>
                  </a:cubicBezTo>
                  <a:close/>
                  <a:moveTo>
                    <a:pt x="1916" y="5907"/>
                  </a:moveTo>
                  <a:lnTo>
                    <a:pt x="1916" y="5907"/>
                  </a:lnTo>
                  <a:cubicBezTo>
                    <a:pt x="2168" y="6159"/>
                    <a:pt x="2420" y="6411"/>
                    <a:pt x="2672" y="6646"/>
                  </a:cubicBezTo>
                  <a:cubicBezTo>
                    <a:pt x="2655" y="6663"/>
                    <a:pt x="2639" y="6680"/>
                    <a:pt x="2622" y="6697"/>
                  </a:cubicBezTo>
                  <a:cubicBezTo>
                    <a:pt x="2454" y="6697"/>
                    <a:pt x="1899" y="6109"/>
                    <a:pt x="1916" y="5907"/>
                  </a:cubicBezTo>
                  <a:close/>
                  <a:moveTo>
                    <a:pt x="8469" y="6538"/>
                  </a:moveTo>
                  <a:cubicBezTo>
                    <a:pt x="8491" y="6538"/>
                    <a:pt x="8514" y="6546"/>
                    <a:pt x="8536" y="6546"/>
                  </a:cubicBezTo>
                  <a:cubicBezTo>
                    <a:pt x="8519" y="6596"/>
                    <a:pt x="8519" y="6646"/>
                    <a:pt x="8502" y="6646"/>
                  </a:cubicBezTo>
                  <a:cubicBezTo>
                    <a:pt x="8334" y="6747"/>
                    <a:pt x="8150" y="6831"/>
                    <a:pt x="7982" y="6915"/>
                  </a:cubicBezTo>
                  <a:cubicBezTo>
                    <a:pt x="7914" y="6882"/>
                    <a:pt x="7881" y="6865"/>
                    <a:pt x="7881" y="6848"/>
                  </a:cubicBezTo>
                  <a:cubicBezTo>
                    <a:pt x="7881" y="6814"/>
                    <a:pt x="7898" y="6764"/>
                    <a:pt x="7914" y="6747"/>
                  </a:cubicBezTo>
                  <a:cubicBezTo>
                    <a:pt x="8082" y="6680"/>
                    <a:pt x="8267" y="6613"/>
                    <a:pt x="8435" y="6546"/>
                  </a:cubicBezTo>
                  <a:cubicBezTo>
                    <a:pt x="8446" y="6540"/>
                    <a:pt x="8458" y="6538"/>
                    <a:pt x="8469" y="6538"/>
                  </a:cubicBezTo>
                  <a:close/>
                  <a:moveTo>
                    <a:pt x="8032" y="7144"/>
                  </a:moveTo>
                  <a:cubicBezTo>
                    <a:pt x="8061" y="7144"/>
                    <a:pt x="8097" y="7155"/>
                    <a:pt x="8133" y="7167"/>
                  </a:cubicBezTo>
                  <a:cubicBezTo>
                    <a:pt x="8116" y="7201"/>
                    <a:pt x="8116" y="7251"/>
                    <a:pt x="8082" y="7268"/>
                  </a:cubicBezTo>
                  <a:cubicBezTo>
                    <a:pt x="7874" y="7402"/>
                    <a:pt x="7654" y="7509"/>
                    <a:pt x="7408" y="7509"/>
                  </a:cubicBezTo>
                  <a:cubicBezTo>
                    <a:pt x="7375" y="7509"/>
                    <a:pt x="7343" y="7507"/>
                    <a:pt x="7309" y="7503"/>
                  </a:cubicBezTo>
                  <a:cubicBezTo>
                    <a:pt x="7293" y="7503"/>
                    <a:pt x="7276" y="7487"/>
                    <a:pt x="7259" y="7470"/>
                  </a:cubicBezTo>
                  <a:cubicBezTo>
                    <a:pt x="7309" y="7436"/>
                    <a:pt x="7343" y="7403"/>
                    <a:pt x="7377" y="7386"/>
                  </a:cubicBezTo>
                  <a:cubicBezTo>
                    <a:pt x="7595" y="7302"/>
                    <a:pt x="7797" y="7218"/>
                    <a:pt x="7998" y="7150"/>
                  </a:cubicBezTo>
                  <a:cubicBezTo>
                    <a:pt x="8008" y="7146"/>
                    <a:pt x="8019" y="7144"/>
                    <a:pt x="8032" y="7144"/>
                  </a:cubicBezTo>
                  <a:close/>
                  <a:moveTo>
                    <a:pt x="2159" y="1"/>
                  </a:moveTo>
                  <a:cubicBezTo>
                    <a:pt x="2017" y="1"/>
                    <a:pt x="1874" y="15"/>
                    <a:pt x="1731" y="43"/>
                  </a:cubicBezTo>
                  <a:cubicBezTo>
                    <a:pt x="1227" y="144"/>
                    <a:pt x="841" y="379"/>
                    <a:pt x="555" y="732"/>
                  </a:cubicBezTo>
                  <a:cubicBezTo>
                    <a:pt x="370" y="967"/>
                    <a:pt x="236" y="1253"/>
                    <a:pt x="135" y="1572"/>
                  </a:cubicBezTo>
                  <a:cubicBezTo>
                    <a:pt x="1" y="2026"/>
                    <a:pt x="51" y="2480"/>
                    <a:pt x="118" y="2933"/>
                  </a:cubicBezTo>
                  <a:cubicBezTo>
                    <a:pt x="286" y="4059"/>
                    <a:pt x="723" y="5084"/>
                    <a:pt x="1395" y="5974"/>
                  </a:cubicBezTo>
                  <a:cubicBezTo>
                    <a:pt x="2420" y="7302"/>
                    <a:pt x="3731" y="8259"/>
                    <a:pt x="5344" y="8814"/>
                  </a:cubicBezTo>
                  <a:cubicBezTo>
                    <a:pt x="5460" y="8854"/>
                    <a:pt x="5569" y="8870"/>
                    <a:pt x="5673" y="8870"/>
                  </a:cubicBezTo>
                  <a:cubicBezTo>
                    <a:pt x="5963" y="8870"/>
                    <a:pt x="6219" y="8745"/>
                    <a:pt x="6503" y="8646"/>
                  </a:cubicBezTo>
                  <a:cubicBezTo>
                    <a:pt x="5949" y="8579"/>
                    <a:pt x="5394" y="8511"/>
                    <a:pt x="4873" y="8276"/>
                  </a:cubicBezTo>
                  <a:cubicBezTo>
                    <a:pt x="4386" y="8024"/>
                    <a:pt x="3899" y="7772"/>
                    <a:pt x="3479" y="7403"/>
                  </a:cubicBezTo>
                  <a:cubicBezTo>
                    <a:pt x="3495" y="7386"/>
                    <a:pt x="3495" y="7369"/>
                    <a:pt x="3512" y="7352"/>
                  </a:cubicBezTo>
                  <a:cubicBezTo>
                    <a:pt x="3613" y="7403"/>
                    <a:pt x="3714" y="7470"/>
                    <a:pt x="3815" y="7520"/>
                  </a:cubicBezTo>
                  <a:cubicBezTo>
                    <a:pt x="4604" y="8024"/>
                    <a:pt x="5428" y="8427"/>
                    <a:pt x="6385" y="8461"/>
                  </a:cubicBezTo>
                  <a:cubicBezTo>
                    <a:pt x="6465" y="8461"/>
                    <a:pt x="6546" y="8463"/>
                    <a:pt x="6627" y="8463"/>
                  </a:cubicBezTo>
                  <a:cubicBezTo>
                    <a:pt x="6869" y="8463"/>
                    <a:pt x="7112" y="8444"/>
                    <a:pt x="7326" y="8293"/>
                  </a:cubicBezTo>
                  <a:cubicBezTo>
                    <a:pt x="7662" y="8041"/>
                    <a:pt x="8015" y="7823"/>
                    <a:pt x="8334" y="7571"/>
                  </a:cubicBezTo>
                  <a:cubicBezTo>
                    <a:pt x="8418" y="7503"/>
                    <a:pt x="8486" y="7453"/>
                    <a:pt x="8553" y="7386"/>
                  </a:cubicBezTo>
                  <a:cubicBezTo>
                    <a:pt x="8704" y="7251"/>
                    <a:pt x="8855" y="7100"/>
                    <a:pt x="9006" y="6966"/>
                  </a:cubicBezTo>
                  <a:cubicBezTo>
                    <a:pt x="9191" y="6764"/>
                    <a:pt x="9359" y="6579"/>
                    <a:pt x="9544" y="6361"/>
                  </a:cubicBezTo>
                  <a:cubicBezTo>
                    <a:pt x="9914" y="5924"/>
                    <a:pt x="10267" y="5437"/>
                    <a:pt x="10569" y="4933"/>
                  </a:cubicBezTo>
                  <a:cubicBezTo>
                    <a:pt x="11191" y="3958"/>
                    <a:pt x="11560" y="2900"/>
                    <a:pt x="11476" y="1723"/>
                  </a:cubicBezTo>
                  <a:cubicBezTo>
                    <a:pt x="11443" y="1219"/>
                    <a:pt x="11241" y="799"/>
                    <a:pt x="10787" y="531"/>
                  </a:cubicBezTo>
                  <a:cubicBezTo>
                    <a:pt x="10449" y="325"/>
                    <a:pt x="10085" y="222"/>
                    <a:pt x="9696" y="222"/>
                  </a:cubicBezTo>
                  <a:cubicBezTo>
                    <a:pt x="9640" y="222"/>
                    <a:pt x="9584" y="224"/>
                    <a:pt x="9527" y="228"/>
                  </a:cubicBezTo>
                  <a:cubicBezTo>
                    <a:pt x="8906" y="262"/>
                    <a:pt x="8301" y="379"/>
                    <a:pt x="7713" y="615"/>
                  </a:cubicBezTo>
                  <a:cubicBezTo>
                    <a:pt x="7696" y="615"/>
                    <a:pt x="7662" y="631"/>
                    <a:pt x="7645" y="631"/>
                  </a:cubicBezTo>
                  <a:cubicBezTo>
                    <a:pt x="7192" y="816"/>
                    <a:pt x="6738" y="1018"/>
                    <a:pt x="6318" y="1253"/>
                  </a:cubicBezTo>
                  <a:cubicBezTo>
                    <a:pt x="6075" y="1379"/>
                    <a:pt x="5839" y="1450"/>
                    <a:pt x="5606" y="1450"/>
                  </a:cubicBezTo>
                  <a:cubicBezTo>
                    <a:pt x="5373" y="1450"/>
                    <a:pt x="5142" y="1379"/>
                    <a:pt x="4907" y="1219"/>
                  </a:cubicBezTo>
                  <a:cubicBezTo>
                    <a:pt x="4806" y="1152"/>
                    <a:pt x="4688" y="1068"/>
                    <a:pt x="4588" y="1018"/>
                  </a:cubicBezTo>
                  <a:cubicBezTo>
                    <a:pt x="4268" y="833"/>
                    <a:pt x="3949" y="648"/>
                    <a:pt x="3630" y="463"/>
                  </a:cubicBezTo>
                  <a:cubicBezTo>
                    <a:pt x="3479" y="396"/>
                    <a:pt x="3344" y="312"/>
                    <a:pt x="3193" y="245"/>
                  </a:cubicBezTo>
                  <a:cubicBezTo>
                    <a:pt x="2868" y="88"/>
                    <a:pt x="2517" y="1"/>
                    <a:pt x="21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06" name="Google Shape;2406;p37"/>
            <p:cNvSpPr/>
            <p:nvPr/>
          </p:nvSpPr>
          <p:spPr>
            <a:xfrm>
              <a:off x="1033148" y="3445593"/>
              <a:ext cx="543363" cy="413448"/>
            </a:xfrm>
            <a:custGeom>
              <a:avLst/>
              <a:gdLst/>
              <a:ahLst/>
              <a:cxnLst/>
              <a:rect l="l" t="t" r="r" b="b"/>
              <a:pathLst>
                <a:path w="8436" h="6419" extrusionOk="0">
                  <a:moveTo>
                    <a:pt x="5965" y="874"/>
                  </a:moveTo>
                  <a:cubicBezTo>
                    <a:pt x="6016" y="975"/>
                    <a:pt x="6066" y="1076"/>
                    <a:pt x="6117" y="1160"/>
                  </a:cubicBezTo>
                  <a:cubicBezTo>
                    <a:pt x="6089" y="1173"/>
                    <a:pt x="6051" y="1198"/>
                    <a:pt x="6029" y="1198"/>
                  </a:cubicBezTo>
                  <a:cubicBezTo>
                    <a:pt x="6024" y="1198"/>
                    <a:pt x="6019" y="1197"/>
                    <a:pt x="6016" y="1193"/>
                  </a:cubicBezTo>
                  <a:cubicBezTo>
                    <a:pt x="5965" y="1126"/>
                    <a:pt x="5915" y="1042"/>
                    <a:pt x="5881" y="958"/>
                  </a:cubicBezTo>
                  <a:cubicBezTo>
                    <a:pt x="5865" y="958"/>
                    <a:pt x="5898" y="908"/>
                    <a:pt x="5915" y="891"/>
                  </a:cubicBezTo>
                  <a:cubicBezTo>
                    <a:pt x="5932" y="891"/>
                    <a:pt x="5949" y="874"/>
                    <a:pt x="5965" y="874"/>
                  </a:cubicBezTo>
                  <a:close/>
                  <a:moveTo>
                    <a:pt x="6419" y="958"/>
                  </a:moveTo>
                  <a:cubicBezTo>
                    <a:pt x="6503" y="1059"/>
                    <a:pt x="6587" y="1143"/>
                    <a:pt x="6671" y="1244"/>
                  </a:cubicBezTo>
                  <a:cubicBezTo>
                    <a:pt x="6638" y="1294"/>
                    <a:pt x="6621" y="1328"/>
                    <a:pt x="6604" y="1328"/>
                  </a:cubicBezTo>
                  <a:cubicBezTo>
                    <a:pt x="6587" y="1328"/>
                    <a:pt x="6554" y="1328"/>
                    <a:pt x="6537" y="1294"/>
                  </a:cubicBezTo>
                  <a:cubicBezTo>
                    <a:pt x="6470" y="1227"/>
                    <a:pt x="6402" y="1126"/>
                    <a:pt x="6352" y="1042"/>
                  </a:cubicBezTo>
                  <a:cubicBezTo>
                    <a:pt x="6335" y="1025"/>
                    <a:pt x="6352" y="992"/>
                    <a:pt x="6352" y="975"/>
                  </a:cubicBezTo>
                  <a:cubicBezTo>
                    <a:pt x="6369" y="958"/>
                    <a:pt x="6402" y="958"/>
                    <a:pt x="6419" y="958"/>
                  </a:cubicBezTo>
                  <a:close/>
                  <a:moveTo>
                    <a:pt x="6990" y="1059"/>
                  </a:moveTo>
                  <a:cubicBezTo>
                    <a:pt x="7024" y="1059"/>
                    <a:pt x="7091" y="1059"/>
                    <a:pt x="7091" y="1093"/>
                  </a:cubicBezTo>
                  <a:cubicBezTo>
                    <a:pt x="7175" y="1227"/>
                    <a:pt x="7242" y="1378"/>
                    <a:pt x="7310" y="1529"/>
                  </a:cubicBezTo>
                  <a:cubicBezTo>
                    <a:pt x="7276" y="1580"/>
                    <a:pt x="7259" y="1613"/>
                    <a:pt x="7226" y="1630"/>
                  </a:cubicBezTo>
                  <a:cubicBezTo>
                    <a:pt x="7223" y="1633"/>
                    <a:pt x="7220" y="1634"/>
                    <a:pt x="7217" y="1634"/>
                  </a:cubicBezTo>
                  <a:cubicBezTo>
                    <a:pt x="7196" y="1634"/>
                    <a:pt x="7156" y="1592"/>
                    <a:pt x="7142" y="1563"/>
                  </a:cubicBezTo>
                  <a:cubicBezTo>
                    <a:pt x="7091" y="1429"/>
                    <a:pt x="7024" y="1294"/>
                    <a:pt x="6974" y="1143"/>
                  </a:cubicBezTo>
                  <a:cubicBezTo>
                    <a:pt x="6974" y="1126"/>
                    <a:pt x="6974" y="1093"/>
                    <a:pt x="6990" y="1059"/>
                  </a:cubicBezTo>
                  <a:close/>
                  <a:moveTo>
                    <a:pt x="7629" y="1714"/>
                  </a:moveTo>
                  <a:cubicBezTo>
                    <a:pt x="7830" y="1765"/>
                    <a:pt x="7982" y="2353"/>
                    <a:pt x="7797" y="2554"/>
                  </a:cubicBezTo>
                  <a:cubicBezTo>
                    <a:pt x="7730" y="2269"/>
                    <a:pt x="7679" y="2000"/>
                    <a:pt x="7629" y="1714"/>
                  </a:cubicBezTo>
                  <a:close/>
                  <a:moveTo>
                    <a:pt x="7763" y="3260"/>
                  </a:moveTo>
                  <a:cubicBezTo>
                    <a:pt x="7763" y="3327"/>
                    <a:pt x="7763" y="3378"/>
                    <a:pt x="7763" y="3428"/>
                  </a:cubicBezTo>
                  <a:cubicBezTo>
                    <a:pt x="7696" y="3781"/>
                    <a:pt x="7511" y="4067"/>
                    <a:pt x="7276" y="4319"/>
                  </a:cubicBezTo>
                  <a:cubicBezTo>
                    <a:pt x="7226" y="4386"/>
                    <a:pt x="7175" y="4436"/>
                    <a:pt x="7125" y="4487"/>
                  </a:cubicBezTo>
                  <a:cubicBezTo>
                    <a:pt x="7091" y="4520"/>
                    <a:pt x="7058" y="4554"/>
                    <a:pt x="7024" y="4587"/>
                  </a:cubicBezTo>
                  <a:cubicBezTo>
                    <a:pt x="7024" y="4587"/>
                    <a:pt x="7024" y="4587"/>
                    <a:pt x="7024" y="4604"/>
                  </a:cubicBezTo>
                  <a:cubicBezTo>
                    <a:pt x="6990" y="4638"/>
                    <a:pt x="6957" y="4655"/>
                    <a:pt x="6923" y="4688"/>
                  </a:cubicBezTo>
                  <a:cubicBezTo>
                    <a:pt x="6890" y="4722"/>
                    <a:pt x="6856" y="4755"/>
                    <a:pt x="6822" y="4789"/>
                  </a:cubicBezTo>
                  <a:cubicBezTo>
                    <a:pt x="6806" y="4806"/>
                    <a:pt x="6789" y="4806"/>
                    <a:pt x="6772" y="4823"/>
                  </a:cubicBezTo>
                  <a:cubicBezTo>
                    <a:pt x="6755" y="4839"/>
                    <a:pt x="6738" y="4856"/>
                    <a:pt x="6722" y="4856"/>
                  </a:cubicBezTo>
                  <a:cubicBezTo>
                    <a:pt x="6705" y="4890"/>
                    <a:pt x="6688" y="4907"/>
                    <a:pt x="6654" y="4923"/>
                  </a:cubicBezTo>
                  <a:cubicBezTo>
                    <a:pt x="6638" y="4940"/>
                    <a:pt x="6621" y="4957"/>
                    <a:pt x="6587" y="4974"/>
                  </a:cubicBezTo>
                  <a:cubicBezTo>
                    <a:pt x="6503" y="5041"/>
                    <a:pt x="6419" y="5108"/>
                    <a:pt x="6318" y="5159"/>
                  </a:cubicBezTo>
                  <a:cubicBezTo>
                    <a:pt x="6301" y="5175"/>
                    <a:pt x="6285" y="5175"/>
                    <a:pt x="6268" y="5192"/>
                  </a:cubicBezTo>
                  <a:cubicBezTo>
                    <a:pt x="6268" y="5192"/>
                    <a:pt x="6251" y="5209"/>
                    <a:pt x="6251" y="5209"/>
                  </a:cubicBezTo>
                  <a:cubicBezTo>
                    <a:pt x="6201" y="5243"/>
                    <a:pt x="6150" y="5276"/>
                    <a:pt x="6100" y="5293"/>
                  </a:cubicBezTo>
                  <a:cubicBezTo>
                    <a:pt x="6033" y="5343"/>
                    <a:pt x="5965" y="5377"/>
                    <a:pt x="5915" y="5411"/>
                  </a:cubicBezTo>
                  <a:cubicBezTo>
                    <a:pt x="5848" y="5444"/>
                    <a:pt x="5781" y="5478"/>
                    <a:pt x="5713" y="5495"/>
                  </a:cubicBezTo>
                  <a:cubicBezTo>
                    <a:pt x="5680" y="5528"/>
                    <a:pt x="5629" y="5545"/>
                    <a:pt x="5579" y="5562"/>
                  </a:cubicBezTo>
                  <a:cubicBezTo>
                    <a:pt x="5579" y="5562"/>
                    <a:pt x="5562" y="5562"/>
                    <a:pt x="5562" y="5579"/>
                  </a:cubicBezTo>
                  <a:cubicBezTo>
                    <a:pt x="5529" y="5579"/>
                    <a:pt x="5512" y="5596"/>
                    <a:pt x="5478" y="5612"/>
                  </a:cubicBezTo>
                  <a:cubicBezTo>
                    <a:pt x="5411" y="5646"/>
                    <a:pt x="5344" y="5663"/>
                    <a:pt x="5293" y="5680"/>
                  </a:cubicBezTo>
                  <a:cubicBezTo>
                    <a:pt x="5226" y="5713"/>
                    <a:pt x="5159" y="5730"/>
                    <a:pt x="5109" y="5747"/>
                  </a:cubicBezTo>
                  <a:cubicBezTo>
                    <a:pt x="5092" y="5764"/>
                    <a:pt x="5092" y="5764"/>
                    <a:pt x="5075" y="5764"/>
                  </a:cubicBezTo>
                  <a:cubicBezTo>
                    <a:pt x="5025" y="5780"/>
                    <a:pt x="4974" y="5797"/>
                    <a:pt x="4907" y="5814"/>
                  </a:cubicBezTo>
                  <a:cubicBezTo>
                    <a:pt x="4857" y="5831"/>
                    <a:pt x="4823" y="5848"/>
                    <a:pt x="4773" y="5864"/>
                  </a:cubicBezTo>
                  <a:lnTo>
                    <a:pt x="4739" y="5864"/>
                  </a:lnTo>
                  <a:cubicBezTo>
                    <a:pt x="4689" y="5881"/>
                    <a:pt x="4621" y="5898"/>
                    <a:pt x="4571" y="5915"/>
                  </a:cubicBezTo>
                  <a:lnTo>
                    <a:pt x="4537" y="5915"/>
                  </a:lnTo>
                  <a:cubicBezTo>
                    <a:pt x="4504" y="5932"/>
                    <a:pt x="4470" y="5932"/>
                    <a:pt x="4436" y="5948"/>
                  </a:cubicBezTo>
                  <a:cubicBezTo>
                    <a:pt x="4386" y="5965"/>
                    <a:pt x="4319" y="5965"/>
                    <a:pt x="4268" y="5982"/>
                  </a:cubicBezTo>
                  <a:cubicBezTo>
                    <a:pt x="4235" y="5999"/>
                    <a:pt x="4201" y="5999"/>
                    <a:pt x="4168" y="5999"/>
                  </a:cubicBezTo>
                  <a:cubicBezTo>
                    <a:pt x="4134" y="6016"/>
                    <a:pt x="4100" y="6016"/>
                    <a:pt x="4050" y="6016"/>
                  </a:cubicBezTo>
                  <a:cubicBezTo>
                    <a:pt x="4016" y="6032"/>
                    <a:pt x="3983" y="6032"/>
                    <a:pt x="3949" y="6032"/>
                  </a:cubicBezTo>
                  <a:lnTo>
                    <a:pt x="3932" y="6032"/>
                  </a:lnTo>
                  <a:cubicBezTo>
                    <a:pt x="3916" y="6049"/>
                    <a:pt x="3916" y="6049"/>
                    <a:pt x="3899" y="6049"/>
                  </a:cubicBezTo>
                  <a:cubicBezTo>
                    <a:pt x="3848" y="6049"/>
                    <a:pt x="3815" y="6049"/>
                    <a:pt x="3764" y="6066"/>
                  </a:cubicBezTo>
                  <a:lnTo>
                    <a:pt x="3664" y="6066"/>
                  </a:lnTo>
                  <a:cubicBezTo>
                    <a:pt x="3496" y="6083"/>
                    <a:pt x="3328" y="6100"/>
                    <a:pt x="3176" y="6116"/>
                  </a:cubicBezTo>
                  <a:lnTo>
                    <a:pt x="2824" y="6116"/>
                  </a:lnTo>
                  <a:cubicBezTo>
                    <a:pt x="2807" y="6116"/>
                    <a:pt x="2807" y="6100"/>
                    <a:pt x="2790" y="6100"/>
                  </a:cubicBezTo>
                  <a:cubicBezTo>
                    <a:pt x="2773" y="6083"/>
                    <a:pt x="2739" y="6083"/>
                    <a:pt x="2723" y="6049"/>
                  </a:cubicBezTo>
                  <a:cubicBezTo>
                    <a:pt x="2706" y="6049"/>
                    <a:pt x="2706" y="6032"/>
                    <a:pt x="2689" y="6016"/>
                  </a:cubicBezTo>
                  <a:cubicBezTo>
                    <a:pt x="2689" y="6016"/>
                    <a:pt x="2672" y="5999"/>
                    <a:pt x="2672" y="5982"/>
                  </a:cubicBezTo>
                  <a:cubicBezTo>
                    <a:pt x="2739" y="5982"/>
                    <a:pt x="2790" y="5965"/>
                    <a:pt x="2840" y="5965"/>
                  </a:cubicBezTo>
                  <a:lnTo>
                    <a:pt x="3361" y="5965"/>
                  </a:lnTo>
                  <a:cubicBezTo>
                    <a:pt x="3479" y="5965"/>
                    <a:pt x="3596" y="5948"/>
                    <a:pt x="3731" y="5932"/>
                  </a:cubicBezTo>
                  <a:lnTo>
                    <a:pt x="3781" y="5932"/>
                  </a:lnTo>
                  <a:cubicBezTo>
                    <a:pt x="3815" y="5932"/>
                    <a:pt x="3865" y="5915"/>
                    <a:pt x="3916" y="5915"/>
                  </a:cubicBezTo>
                  <a:cubicBezTo>
                    <a:pt x="3966" y="5898"/>
                    <a:pt x="4000" y="5898"/>
                    <a:pt x="4050" y="5898"/>
                  </a:cubicBezTo>
                  <a:cubicBezTo>
                    <a:pt x="4134" y="5881"/>
                    <a:pt x="4235" y="5864"/>
                    <a:pt x="4319" y="5831"/>
                  </a:cubicBezTo>
                  <a:cubicBezTo>
                    <a:pt x="4352" y="5831"/>
                    <a:pt x="4386" y="5814"/>
                    <a:pt x="4420" y="5814"/>
                  </a:cubicBezTo>
                  <a:cubicBezTo>
                    <a:pt x="4520" y="5780"/>
                    <a:pt x="4621" y="5764"/>
                    <a:pt x="4722" y="5730"/>
                  </a:cubicBezTo>
                  <a:cubicBezTo>
                    <a:pt x="4756" y="5713"/>
                    <a:pt x="4806" y="5696"/>
                    <a:pt x="4840" y="5696"/>
                  </a:cubicBezTo>
                  <a:cubicBezTo>
                    <a:pt x="4941" y="5663"/>
                    <a:pt x="5025" y="5629"/>
                    <a:pt x="5109" y="5596"/>
                  </a:cubicBezTo>
                  <a:cubicBezTo>
                    <a:pt x="5142" y="5579"/>
                    <a:pt x="5176" y="5579"/>
                    <a:pt x="5209" y="5562"/>
                  </a:cubicBezTo>
                  <a:cubicBezTo>
                    <a:pt x="5428" y="5478"/>
                    <a:pt x="5646" y="5377"/>
                    <a:pt x="5865" y="5259"/>
                  </a:cubicBezTo>
                  <a:cubicBezTo>
                    <a:pt x="5881" y="5243"/>
                    <a:pt x="5915" y="5226"/>
                    <a:pt x="5949" y="5209"/>
                  </a:cubicBezTo>
                  <a:cubicBezTo>
                    <a:pt x="6066" y="5142"/>
                    <a:pt x="6184" y="5075"/>
                    <a:pt x="6301" y="5007"/>
                  </a:cubicBezTo>
                  <a:cubicBezTo>
                    <a:pt x="6335" y="4974"/>
                    <a:pt x="6386" y="4957"/>
                    <a:pt x="6419" y="4923"/>
                  </a:cubicBezTo>
                  <a:cubicBezTo>
                    <a:pt x="6436" y="4907"/>
                    <a:pt x="6470" y="4890"/>
                    <a:pt x="6486" y="4873"/>
                  </a:cubicBezTo>
                  <a:cubicBezTo>
                    <a:pt x="6537" y="4839"/>
                    <a:pt x="6587" y="4806"/>
                    <a:pt x="6621" y="4772"/>
                  </a:cubicBezTo>
                  <a:cubicBezTo>
                    <a:pt x="6671" y="4755"/>
                    <a:pt x="6705" y="4722"/>
                    <a:pt x="6738" y="4688"/>
                  </a:cubicBezTo>
                  <a:cubicBezTo>
                    <a:pt x="6789" y="4638"/>
                    <a:pt x="6839" y="4604"/>
                    <a:pt x="6873" y="4571"/>
                  </a:cubicBezTo>
                  <a:cubicBezTo>
                    <a:pt x="6957" y="4503"/>
                    <a:pt x="7024" y="4419"/>
                    <a:pt x="7108" y="4335"/>
                  </a:cubicBezTo>
                  <a:cubicBezTo>
                    <a:pt x="7125" y="4319"/>
                    <a:pt x="7142" y="4302"/>
                    <a:pt x="7142" y="4285"/>
                  </a:cubicBezTo>
                  <a:cubicBezTo>
                    <a:pt x="7192" y="4251"/>
                    <a:pt x="7209" y="4201"/>
                    <a:pt x="7242" y="4167"/>
                  </a:cubicBezTo>
                  <a:cubicBezTo>
                    <a:pt x="7276" y="4117"/>
                    <a:pt x="7326" y="4067"/>
                    <a:pt x="7360" y="4016"/>
                  </a:cubicBezTo>
                  <a:cubicBezTo>
                    <a:pt x="7478" y="3848"/>
                    <a:pt x="7545" y="3630"/>
                    <a:pt x="7646" y="3428"/>
                  </a:cubicBezTo>
                  <a:cubicBezTo>
                    <a:pt x="7662" y="3378"/>
                    <a:pt x="7696" y="3310"/>
                    <a:pt x="7713" y="3260"/>
                  </a:cubicBezTo>
                  <a:close/>
                  <a:moveTo>
                    <a:pt x="3832" y="0"/>
                  </a:moveTo>
                  <a:cubicBezTo>
                    <a:pt x="3815" y="17"/>
                    <a:pt x="3798" y="34"/>
                    <a:pt x="3798" y="34"/>
                  </a:cubicBezTo>
                  <a:cubicBezTo>
                    <a:pt x="3781" y="51"/>
                    <a:pt x="3781" y="51"/>
                    <a:pt x="3781" y="68"/>
                  </a:cubicBezTo>
                  <a:cubicBezTo>
                    <a:pt x="3764" y="68"/>
                    <a:pt x="3764" y="84"/>
                    <a:pt x="3764" y="84"/>
                  </a:cubicBezTo>
                  <a:cubicBezTo>
                    <a:pt x="3546" y="387"/>
                    <a:pt x="3328" y="673"/>
                    <a:pt x="3092" y="958"/>
                  </a:cubicBezTo>
                  <a:cubicBezTo>
                    <a:pt x="2269" y="1983"/>
                    <a:pt x="1328" y="2874"/>
                    <a:pt x="85" y="3378"/>
                  </a:cubicBezTo>
                  <a:cubicBezTo>
                    <a:pt x="1" y="3411"/>
                    <a:pt x="1" y="3462"/>
                    <a:pt x="18" y="3529"/>
                  </a:cubicBezTo>
                  <a:cubicBezTo>
                    <a:pt x="85" y="3999"/>
                    <a:pt x="219" y="4470"/>
                    <a:pt x="505" y="4873"/>
                  </a:cubicBezTo>
                  <a:cubicBezTo>
                    <a:pt x="824" y="5343"/>
                    <a:pt x="1244" y="5713"/>
                    <a:pt x="1698" y="6049"/>
                  </a:cubicBezTo>
                  <a:cubicBezTo>
                    <a:pt x="1698" y="6066"/>
                    <a:pt x="1715" y="6066"/>
                    <a:pt x="1715" y="6066"/>
                  </a:cubicBezTo>
                  <a:cubicBezTo>
                    <a:pt x="1832" y="6150"/>
                    <a:pt x="1950" y="6251"/>
                    <a:pt x="2067" y="6335"/>
                  </a:cubicBezTo>
                  <a:cubicBezTo>
                    <a:pt x="2168" y="6402"/>
                    <a:pt x="2303" y="6419"/>
                    <a:pt x="2420" y="6419"/>
                  </a:cubicBezTo>
                  <a:cubicBezTo>
                    <a:pt x="2571" y="6402"/>
                    <a:pt x="2706" y="6402"/>
                    <a:pt x="2857" y="6385"/>
                  </a:cubicBezTo>
                  <a:lnTo>
                    <a:pt x="3025" y="6385"/>
                  </a:lnTo>
                  <a:cubicBezTo>
                    <a:pt x="3344" y="6368"/>
                    <a:pt x="3647" y="6335"/>
                    <a:pt x="3949" y="6301"/>
                  </a:cubicBezTo>
                  <a:cubicBezTo>
                    <a:pt x="4336" y="6268"/>
                    <a:pt x="4705" y="6200"/>
                    <a:pt x="5058" y="6100"/>
                  </a:cubicBezTo>
                  <a:cubicBezTo>
                    <a:pt x="5697" y="5915"/>
                    <a:pt x="6285" y="5612"/>
                    <a:pt x="6822" y="5209"/>
                  </a:cubicBezTo>
                  <a:cubicBezTo>
                    <a:pt x="6873" y="5175"/>
                    <a:pt x="6906" y="5142"/>
                    <a:pt x="6957" y="5108"/>
                  </a:cubicBezTo>
                  <a:cubicBezTo>
                    <a:pt x="7058" y="5024"/>
                    <a:pt x="7158" y="4923"/>
                    <a:pt x="7242" y="4839"/>
                  </a:cubicBezTo>
                  <a:cubicBezTo>
                    <a:pt x="7629" y="4487"/>
                    <a:pt x="7965" y="4100"/>
                    <a:pt x="8200" y="3630"/>
                  </a:cubicBezTo>
                  <a:cubicBezTo>
                    <a:pt x="8435" y="3126"/>
                    <a:pt x="8385" y="2605"/>
                    <a:pt x="8267" y="2084"/>
                  </a:cubicBezTo>
                  <a:cubicBezTo>
                    <a:pt x="8217" y="1765"/>
                    <a:pt x="8116" y="1462"/>
                    <a:pt x="7864" y="1261"/>
                  </a:cubicBezTo>
                  <a:cubicBezTo>
                    <a:pt x="7354" y="856"/>
                    <a:pt x="6791" y="611"/>
                    <a:pt x="6150" y="611"/>
                  </a:cubicBezTo>
                  <a:cubicBezTo>
                    <a:pt x="6073" y="611"/>
                    <a:pt x="5994" y="615"/>
                    <a:pt x="5915" y="622"/>
                  </a:cubicBezTo>
                  <a:cubicBezTo>
                    <a:pt x="5613" y="639"/>
                    <a:pt x="5293" y="656"/>
                    <a:pt x="4991" y="656"/>
                  </a:cubicBezTo>
                  <a:cubicBezTo>
                    <a:pt x="4963" y="661"/>
                    <a:pt x="4937" y="663"/>
                    <a:pt x="4911" y="663"/>
                  </a:cubicBezTo>
                  <a:cubicBezTo>
                    <a:pt x="4860" y="663"/>
                    <a:pt x="4812" y="656"/>
                    <a:pt x="4756" y="656"/>
                  </a:cubicBezTo>
                  <a:cubicBezTo>
                    <a:pt x="4470" y="605"/>
                    <a:pt x="4218" y="471"/>
                    <a:pt x="4016" y="236"/>
                  </a:cubicBezTo>
                  <a:cubicBezTo>
                    <a:pt x="3949" y="168"/>
                    <a:pt x="3899" y="84"/>
                    <a:pt x="383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07" name="Google Shape;2407;p37"/>
            <p:cNvSpPr/>
            <p:nvPr/>
          </p:nvSpPr>
          <p:spPr>
            <a:xfrm>
              <a:off x="663069" y="3144940"/>
              <a:ext cx="88821" cy="66600"/>
            </a:xfrm>
            <a:custGeom>
              <a:avLst/>
              <a:gdLst/>
              <a:ahLst/>
              <a:cxnLst/>
              <a:rect l="l" t="t" r="r" b="b"/>
              <a:pathLst>
                <a:path w="1379" h="1034" extrusionOk="0">
                  <a:moveTo>
                    <a:pt x="826" y="1"/>
                  </a:moveTo>
                  <a:cubicBezTo>
                    <a:pt x="753" y="1"/>
                    <a:pt x="679" y="10"/>
                    <a:pt x="605" y="31"/>
                  </a:cubicBezTo>
                  <a:cubicBezTo>
                    <a:pt x="353" y="98"/>
                    <a:pt x="17" y="569"/>
                    <a:pt x="1" y="888"/>
                  </a:cubicBezTo>
                  <a:cubicBezTo>
                    <a:pt x="17" y="905"/>
                    <a:pt x="34" y="989"/>
                    <a:pt x="68" y="1022"/>
                  </a:cubicBezTo>
                  <a:cubicBezTo>
                    <a:pt x="96" y="1029"/>
                    <a:pt x="129" y="1034"/>
                    <a:pt x="163" y="1034"/>
                  </a:cubicBezTo>
                  <a:cubicBezTo>
                    <a:pt x="210" y="1034"/>
                    <a:pt x="257" y="1025"/>
                    <a:pt x="286" y="1006"/>
                  </a:cubicBezTo>
                  <a:cubicBezTo>
                    <a:pt x="589" y="838"/>
                    <a:pt x="874" y="670"/>
                    <a:pt x="1160" y="485"/>
                  </a:cubicBezTo>
                  <a:cubicBezTo>
                    <a:pt x="1227" y="434"/>
                    <a:pt x="1277" y="367"/>
                    <a:pt x="1328" y="300"/>
                  </a:cubicBezTo>
                  <a:cubicBezTo>
                    <a:pt x="1378" y="233"/>
                    <a:pt x="1378" y="149"/>
                    <a:pt x="1277" y="115"/>
                  </a:cubicBezTo>
                  <a:cubicBezTo>
                    <a:pt x="1139" y="46"/>
                    <a:pt x="985" y="1"/>
                    <a:pt x="82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08" name="Google Shape;2408;p37"/>
            <p:cNvSpPr/>
            <p:nvPr/>
          </p:nvSpPr>
          <p:spPr>
            <a:xfrm>
              <a:off x="590548" y="3089550"/>
              <a:ext cx="995714" cy="1818165"/>
            </a:xfrm>
            <a:custGeom>
              <a:avLst/>
              <a:gdLst/>
              <a:ahLst/>
              <a:cxnLst/>
              <a:rect l="l" t="t" r="r" b="b"/>
              <a:pathLst>
                <a:path w="15459" h="28228" extrusionOk="0">
                  <a:moveTo>
                    <a:pt x="2344" y="160"/>
                  </a:moveTo>
                  <a:cubicBezTo>
                    <a:pt x="2702" y="160"/>
                    <a:pt x="3053" y="247"/>
                    <a:pt x="3378" y="404"/>
                  </a:cubicBezTo>
                  <a:cubicBezTo>
                    <a:pt x="3529" y="471"/>
                    <a:pt x="3664" y="555"/>
                    <a:pt x="3815" y="622"/>
                  </a:cubicBezTo>
                  <a:cubicBezTo>
                    <a:pt x="4134" y="807"/>
                    <a:pt x="4453" y="992"/>
                    <a:pt x="4773" y="1177"/>
                  </a:cubicBezTo>
                  <a:cubicBezTo>
                    <a:pt x="4873" y="1227"/>
                    <a:pt x="4991" y="1311"/>
                    <a:pt x="5092" y="1378"/>
                  </a:cubicBezTo>
                  <a:cubicBezTo>
                    <a:pt x="5327" y="1538"/>
                    <a:pt x="5558" y="1609"/>
                    <a:pt x="5791" y="1609"/>
                  </a:cubicBezTo>
                  <a:cubicBezTo>
                    <a:pt x="6024" y="1609"/>
                    <a:pt x="6260" y="1538"/>
                    <a:pt x="6503" y="1412"/>
                  </a:cubicBezTo>
                  <a:cubicBezTo>
                    <a:pt x="6923" y="1177"/>
                    <a:pt x="7377" y="975"/>
                    <a:pt x="7830" y="790"/>
                  </a:cubicBezTo>
                  <a:cubicBezTo>
                    <a:pt x="7847" y="790"/>
                    <a:pt x="7881" y="774"/>
                    <a:pt x="7898" y="774"/>
                  </a:cubicBezTo>
                  <a:cubicBezTo>
                    <a:pt x="8486" y="538"/>
                    <a:pt x="9091" y="421"/>
                    <a:pt x="9712" y="387"/>
                  </a:cubicBezTo>
                  <a:cubicBezTo>
                    <a:pt x="9769" y="383"/>
                    <a:pt x="9825" y="381"/>
                    <a:pt x="9881" y="381"/>
                  </a:cubicBezTo>
                  <a:cubicBezTo>
                    <a:pt x="10270" y="381"/>
                    <a:pt x="10634" y="484"/>
                    <a:pt x="10972" y="690"/>
                  </a:cubicBezTo>
                  <a:cubicBezTo>
                    <a:pt x="11426" y="958"/>
                    <a:pt x="11628" y="1378"/>
                    <a:pt x="11661" y="1882"/>
                  </a:cubicBezTo>
                  <a:cubicBezTo>
                    <a:pt x="11745" y="3059"/>
                    <a:pt x="11376" y="4117"/>
                    <a:pt x="10754" y="5092"/>
                  </a:cubicBezTo>
                  <a:cubicBezTo>
                    <a:pt x="10452" y="5596"/>
                    <a:pt x="10099" y="6083"/>
                    <a:pt x="9729" y="6520"/>
                  </a:cubicBezTo>
                  <a:cubicBezTo>
                    <a:pt x="9561" y="6738"/>
                    <a:pt x="9376" y="6923"/>
                    <a:pt x="9191" y="7125"/>
                  </a:cubicBezTo>
                  <a:cubicBezTo>
                    <a:pt x="9040" y="7259"/>
                    <a:pt x="8889" y="7410"/>
                    <a:pt x="8738" y="7545"/>
                  </a:cubicBezTo>
                  <a:cubicBezTo>
                    <a:pt x="8671" y="7612"/>
                    <a:pt x="8603" y="7662"/>
                    <a:pt x="8519" y="7730"/>
                  </a:cubicBezTo>
                  <a:cubicBezTo>
                    <a:pt x="8200" y="7982"/>
                    <a:pt x="7847" y="8200"/>
                    <a:pt x="7511" y="8452"/>
                  </a:cubicBezTo>
                  <a:cubicBezTo>
                    <a:pt x="7297" y="8603"/>
                    <a:pt x="7064" y="8622"/>
                    <a:pt x="6819" y="8622"/>
                  </a:cubicBezTo>
                  <a:cubicBezTo>
                    <a:pt x="6737" y="8622"/>
                    <a:pt x="6654" y="8620"/>
                    <a:pt x="6570" y="8620"/>
                  </a:cubicBezTo>
                  <a:cubicBezTo>
                    <a:pt x="5613" y="8586"/>
                    <a:pt x="4789" y="8183"/>
                    <a:pt x="4000" y="7679"/>
                  </a:cubicBezTo>
                  <a:cubicBezTo>
                    <a:pt x="3899" y="7629"/>
                    <a:pt x="3798" y="7562"/>
                    <a:pt x="3697" y="7511"/>
                  </a:cubicBezTo>
                  <a:cubicBezTo>
                    <a:pt x="3680" y="7528"/>
                    <a:pt x="3680" y="7545"/>
                    <a:pt x="3664" y="7562"/>
                  </a:cubicBezTo>
                  <a:cubicBezTo>
                    <a:pt x="4084" y="7931"/>
                    <a:pt x="4571" y="8183"/>
                    <a:pt x="5058" y="8435"/>
                  </a:cubicBezTo>
                  <a:cubicBezTo>
                    <a:pt x="5579" y="8670"/>
                    <a:pt x="6134" y="8738"/>
                    <a:pt x="6688" y="8805"/>
                  </a:cubicBezTo>
                  <a:cubicBezTo>
                    <a:pt x="6404" y="8904"/>
                    <a:pt x="6148" y="9029"/>
                    <a:pt x="5858" y="9029"/>
                  </a:cubicBezTo>
                  <a:cubicBezTo>
                    <a:pt x="5754" y="9029"/>
                    <a:pt x="5645" y="9013"/>
                    <a:pt x="5529" y="8973"/>
                  </a:cubicBezTo>
                  <a:cubicBezTo>
                    <a:pt x="3916" y="8418"/>
                    <a:pt x="2605" y="7461"/>
                    <a:pt x="1580" y="6133"/>
                  </a:cubicBezTo>
                  <a:cubicBezTo>
                    <a:pt x="908" y="5243"/>
                    <a:pt x="471" y="4218"/>
                    <a:pt x="303" y="3092"/>
                  </a:cubicBezTo>
                  <a:cubicBezTo>
                    <a:pt x="236" y="2639"/>
                    <a:pt x="186" y="2185"/>
                    <a:pt x="320" y="1731"/>
                  </a:cubicBezTo>
                  <a:cubicBezTo>
                    <a:pt x="421" y="1412"/>
                    <a:pt x="555" y="1126"/>
                    <a:pt x="740" y="891"/>
                  </a:cubicBezTo>
                  <a:cubicBezTo>
                    <a:pt x="1026" y="538"/>
                    <a:pt x="1412" y="303"/>
                    <a:pt x="1916" y="202"/>
                  </a:cubicBezTo>
                  <a:cubicBezTo>
                    <a:pt x="2059" y="174"/>
                    <a:pt x="2202" y="160"/>
                    <a:pt x="2344" y="160"/>
                  </a:cubicBezTo>
                  <a:close/>
                  <a:moveTo>
                    <a:pt x="5541" y="9170"/>
                  </a:moveTo>
                  <a:cubicBezTo>
                    <a:pt x="5582" y="9170"/>
                    <a:pt x="5625" y="9194"/>
                    <a:pt x="5680" y="9208"/>
                  </a:cubicBezTo>
                  <a:cubicBezTo>
                    <a:pt x="5529" y="9460"/>
                    <a:pt x="5327" y="9628"/>
                    <a:pt x="5092" y="9729"/>
                  </a:cubicBezTo>
                  <a:cubicBezTo>
                    <a:pt x="5071" y="9736"/>
                    <a:pt x="5044" y="9740"/>
                    <a:pt x="5018" y="9740"/>
                  </a:cubicBezTo>
                  <a:cubicBezTo>
                    <a:pt x="4980" y="9740"/>
                    <a:pt x="4943" y="9732"/>
                    <a:pt x="4924" y="9712"/>
                  </a:cubicBezTo>
                  <a:cubicBezTo>
                    <a:pt x="4907" y="9679"/>
                    <a:pt x="4924" y="9595"/>
                    <a:pt x="4941" y="9561"/>
                  </a:cubicBezTo>
                  <a:cubicBezTo>
                    <a:pt x="5075" y="9343"/>
                    <a:pt x="5277" y="9242"/>
                    <a:pt x="5512" y="9174"/>
                  </a:cubicBezTo>
                  <a:cubicBezTo>
                    <a:pt x="5521" y="9171"/>
                    <a:pt x="5531" y="9170"/>
                    <a:pt x="5541" y="9170"/>
                  </a:cubicBezTo>
                  <a:close/>
                  <a:moveTo>
                    <a:pt x="5932" y="9225"/>
                  </a:moveTo>
                  <a:cubicBezTo>
                    <a:pt x="5965" y="9225"/>
                    <a:pt x="5999" y="9242"/>
                    <a:pt x="6016" y="9258"/>
                  </a:cubicBezTo>
                  <a:cubicBezTo>
                    <a:pt x="6100" y="9326"/>
                    <a:pt x="6201" y="9410"/>
                    <a:pt x="6285" y="9511"/>
                  </a:cubicBezTo>
                  <a:cubicBezTo>
                    <a:pt x="6369" y="9595"/>
                    <a:pt x="6419" y="9695"/>
                    <a:pt x="6453" y="9746"/>
                  </a:cubicBezTo>
                  <a:cubicBezTo>
                    <a:pt x="6453" y="9930"/>
                    <a:pt x="6350" y="10042"/>
                    <a:pt x="6233" y="10042"/>
                  </a:cubicBezTo>
                  <a:cubicBezTo>
                    <a:pt x="6200" y="10042"/>
                    <a:pt x="6167" y="10033"/>
                    <a:pt x="6134" y="10015"/>
                  </a:cubicBezTo>
                  <a:cubicBezTo>
                    <a:pt x="6066" y="9981"/>
                    <a:pt x="5982" y="9897"/>
                    <a:pt x="5949" y="9813"/>
                  </a:cubicBezTo>
                  <a:cubicBezTo>
                    <a:pt x="5915" y="9645"/>
                    <a:pt x="5915" y="9460"/>
                    <a:pt x="5915" y="9292"/>
                  </a:cubicBezTo>
                  <a:cubicBezTo>
                    <a:pt x="5915" y="9275"/>
                    <a:pt x="5932" y="9242"/>
                    <a:pt x="5932" y="9225"/>
                  </a:cubicBezTo>
                  <a:close/>
                  <a:moveTo>
                    <a:pt x="10704" y="5528"/>
                  </a:moveTo>
                  <a:cubicBezTo>
                    <a:pt x="10771" y="5612"/>
                    <a:pt x="10821" y="5696"/>
                    <a:pt x="10888" y="5764"/>
                  </a:cubicBezTo>
                  <a:cubicBezTo>
                    <a:pt x="11090" y="5999"/>
                    <a:pt x="11342" y="6133"/>
                    <a:pt x="11628" y="6184"/>
                  </a:cubicBezTo>
                  <a:cubicBezTo>
                    <a:pt x="11684" y="6184"/>
                    <a:pt x="11732" y="6191"/>
                    <a:pt x="11783" y="6191"/>
                  </a:cubicBezTo>
                  <a:cubicBezTo>
                    <a:pt x="11809" y="6191"/>
                    <a:pt x="11835" y="6189"/>
                    <a:pt x="11863" y="6184"/>
                  </a:cubicBezTo>
                  <a:cubicBezTo>
                    <a:pt x="12165" y="6184"/>
                    <a:pt x="12485" y="6167"/>
                    <a:pt x="12787" y="6150"/>
                  </a:cubicBezTo>
                  <a:cubicBezTo>
                    <a:pt x="12866" y="6143"/>
                    <a:pt x="12945" y="6139"/>
                    <a:pt x="13022" y="6139"/>
                  </a:cubicBezTo>
                  <a:cubicBezTo>
                    <a:pt x="13663" y="6139"/>
                    <a:pt x="14226" y="6384"/>
                    <a:pt x="14736" y="6789"/>
                  </a:cubicBezTo>
                  <a:cubicBezTo>
                    <a:pt x="14988" y="6990"/>
                    <a:pt x="15089" y="7293"/>
                    <a:pt x="15139" y="7612"/>
                  </a:cubicBezTo>
                  <a:cubicBezTo>
                    <a:pt x="15257" y="8133"/>
                    <a:pt x="15307" y="8654"/>
                    <a:pt x="15072" y="9158"/>
                  </a:cubicBezTo>
                  <a:cubicBezTo>
                    <a:pt x="14837" y="9628"/>
                    <a:pt x="14501" y="10015"/>
                    <a:pt x="14114" y="10367"/>
                  </a:cubicBezTo>
                  <a:cubicBezTo>
                    <a:pt x="14030" y="10451"/>
                    <a:pt x="13930" y="10552"/>
                    <a:pt x="13829" y="10619"/>
                  </a:cubicBezTo>
                  <a:cubicBezTo>
                    <a:pt x="13778" y="10670"/>
                    <a:pt x="13728" y="10703"/>
                    <a:pt x="13694" y="10737"/>
                  </a:cubicBezTo>
                  <a:cubicBezTo>
                    <a:pt x="13157" y="11140"/>
                    <a:pt x="12569" y="11443"/>
                    <a:pt x="11930" y="11628"/>
                  </a:cubicBezTo>
                  <a:cubicBezTo>
                    <a:pt x="11577" y="11728"/>
                    <a:pt x="11208" y="11796"/>
                    <a:pt x="10821" y="11829"/>
                  </a:cubicBezTo>
                  <a:cubicBezTo>
                    <a:pt x="10519" y="11863"/>
                    <a:pt x="10216" y="11896"/>
                    <a:pt x="9897" y="11913"/>
                  </a:cubicBezTo>
                  <a:lnTo>
                    <a:pt x="9729" y="11913"/>
                  </a:lnTo>
                  <a:cubicBezTo>
                    <a:pt x="9578" y="11930"/>
                    <a:pt x="9443" y="11930"/>
                    <a:pt x="9292" y="11947"/>
                  </a:cubicBezTo>
                  <a:cubicBezTo>
                    <a:pt x="9175" y="11947"/>
                    <a:pt x="9040" y="11930"/>
                    <a:pt x="8939" y="11863"/>
                  </a:cubicBezTo>
                  <a:cubicBezTo>
                    <a:pt x="8822" y="11779"/>
                    <a:pt x="8704" y="11678"/>
                    <a:pt x="8587" y="11594"/>
                  </a:cubicBezTo>
                  <a:cubicBezTo>
                    <a:pt x="8587" y="11594"/>
                    <a:pt x="8570" y="11594"/>
                    <a:pt x="8570" y="11577"/>
                  </a:cubicBezTo>
                  <a:cubicBezTo>
                    <a:pt x="8116" y="11241"/>
                    <a:pt x="7696" y="10871"/>
                    <a:pt x="7377" y="10401"/>
                  </a:cubicBezTo>
                  <a:cubicBezTo>
                    <a:pt x="7091" y="9998"/>
                    <a:pt x="6957" y="9527"/>
                    <a:pt x="6890" y="9057"/>
                  </a:cubicBezTo>
                  <a:cubicBezTo>
                    <a:pt x="6873" y="8990"/>
                    <a:pt x="6873" y="8939"/>
                    <a:pt x="6957" y="8906"/>
                  </a:cubicBezTo>
                  <a:cubicBezTo>
                    <a:pt x="8200" y="8402"/>
                    <a:pt x="9141" y="7511"/>
                    <a:pt x="9964" y="6486"/>
                  </a:cubicBezTo>
                  <a:cubicBezTo>
                    <a:pt x="10200" y="6201"/>
                    <a:pt x="10418" y="5898"/>
                    <a:pt x="10636" y="5612"/>
                  </a:cubicBezTo>
                  <a:cubicBezTo>
                    <a:pt x="10636" y="5612"/>
                    <a:pt x="10636" y="5596"/>
                    <a:pt x="10653" y="5596"/>
                  </a:cubicBezTo>
                  <a:cubicBezTo>
                    <a:pt x="10653" y="5579"/>
                    <a:pt x="10653" y="5579"/>
                    <a:pt x="10670" y="5562"/>
                  </a:cubicBezTo>
                  <a:cubicBezTo>
                    <a:pt x="10670" y="5562"/>
                    <a:pt x="10687" y="5545"/>
                    <a:pt x="10704" y="5528"/>
                  </a:cubicBezTo>
                  <a:close/>
                  <a:moveTo>
                    <a:pt x="8843" y="12085"/>
                  </a:moveTo>
                  <a:cubicBezTo>
                    <a:pt x="8909" y="12085"/>
                    <a:pt x="8971" y="12095"/>
                    <a:pt x="9023" y="12115"/>
                  </a:cubicBezTo>
                  <a:cubicBezTo>
                    <a:pt x="8981" y="12315"/>
                    <a:pt x="8670" y="12503"/>
                    <a:pt x="8444" y="12503"/>
                  </a:cubicBezTo>
                  <a:cubicBezTo>
                    <a:pt x="8404" y="12503"/>
                    <a:pt x="8367" y="12497"/>
                    <a:pt x="8335" y="12484"/>
                  </a:cubicBezTo>
                  <a:cubicBezTo>
                    <a:pt x="8267" y="12451"/>
                    <a:pt x="8234" y="12417"/>
                    <a:pt x="8284" y="12333"/>
                  </a:cubicBezTo>
                  <a:cubicBezTo>
                    <a:pt x="8386" y="12180"/>
                    <a:pt x="8634" y="12085"/>
                    <a:pt x="8843" y="12085"/>
                  </a:cubicBezTo>
                  <a:close/>
                  <a:moveTo>
                    <a:pt x="9242" y="12199"/>
                  </a:moveTo>
                  <a:lnTo>
                    <a:pt x="9242" y="12199"/>
                  </a:lnTo>
                  <a:cubicBezTo>
                    <a:pt x="9359" y="12300"/>
                    <a:pt x="9460" y="12384"/>
                    <a:pt x="9544" y="12484"/>
                  </a:cubicBezTo>
                  <a:cubicBezTo>
                    <a:pt x="9595" y="12552"/>
                    <a:pt x="9628" y="12636"/>
                    <a:pt x="9645" y="12736"/>
                  </a:cubicBezTo>
                  <a:cubicBezTo>
                    <a:pt x="9645" y="12787"/>
                    <a:pt x="9611" y="12854"/>
                    <a:pt x="9595" y="12905"/>
                  </a:cubicBezTo>
                  <a:cubicBezTo>
                    <a:pt x="9561" y="12888"/>
                    <a:pt x="9494" y="12888"/>
                    <a:pt x="9460" y="12854"/>
                  </a:cubicBezTo>
                  <a:lnTo>
                    <a:pt x="9443" y="12854"/>
                  </a:lnTo>
                  <a:cubicBezTo>
                    <a:pt x="9259" y="12686"/>
                    <a:pt x="9208" y="12468"/>
                    <a:pt x="9242" y="12199"/>
                  </a:cubicBezTo>
                  <a:close/>
                  <a:moveTo>
                    <a:pt x="6722" y="9006"/>
                  </a:moveTo>
                  <a:cubicBezTo>
                    <a:pt x="6806" y="10367"/>
                    <a:pt x="7696" y="11174"/>
                    <a:pt x="8687" y="11896"/>
                  </a:cubicBezTo>
                  <a:cubicBezTo>
                    <a:pt x="8553" y="11980"/>
                    <a:pt x="8402" y="12031"/>
                    <a:pt x="8284" y="12115"/>
                  </a:cubicBezTo>
                  <a:cubicBezTo>
                    <a:pt x="8116" y="12232"/>
                    <a:pt x="8066" y="12367"/>
                    <a:pt x="8116" y="12484"/>
                  </a:cubicBezTo>
                  <a:cubicBezTo>
                    <a:pt x="8173" y="12613"/>
                    <a:pt x="8291" y="12656"/>
                    <a:pt x="8417" y="12656"/>
                  </a:cubicBezTo>
                  <a:cubicBezTo>
                    <a:pt x="8440" y="12656"/>
                    <a:pt x="8463" y="12655"/>
                    <a:pt x="8486" y="12652"/>
                  </a:cubicBezTo>
                  <a:cubicBezTo>
                    <a:pt x="8620" y="12636"/>
                    <a:pt x="8755" y="12585"/>
                    <a:pt x="8906" y="12552"/>
                  </a:cubicBezTo>
                  <a:lnTo>
                    <a:pt x="8906" y="12552"/>
                  </a:lnTo>
                  <a:cubicBezTo>
                    <a:pt x="8889" y="12568"/>
                    <a:pt x="8889" y="12602"/>
                    <a:pt x="8889" y="12652"/>
                  </a:cubicBezTo>
                  <a:cubicBezTo>
                    <a:pt x="8637" y="13493"/>
                    <a:pt x="8419" y="14349"/>
                    <a:pt x="8351" y="15240"/>
                  </a:cubicBezTo>
                  <a:cubicBezTo>
                    <a:pt x="8284" y="16080"/>
                    <a:pt x="8267" y="16937"/>
                    <a:pt x="8351" y="17777"/>
                  </a:cubicBezTo>
                  <a:cubicBezTo>
                    <a:pt x="8469" y="19121"/>
                    <a:pt x="8839" y="20415"/>
                    <a:pt x="9158" y="21725"/>
                  </a:cubicBezTo>
                  <a:cubicBezTo>
                    <a:pt x="9393" y="22683"/>
                    <a:pt x="9595" y="23624"/>
                    <a:pt x="9544" y="24599"/>
                  </a:cubicBezTo>
                  <a:cubicBezTo>
                    <a:pt x="9527" y="25103"/>
                    <a:pt x="9460" y="25573"/>
                    <a:pt x="9410" y="26077"/>
                  </a:cubicBezTo>
                  <a:cubicBezTo>
                    <a:pt x="9292" y="24683"/>
                    <a:pt x="8939" y="23338"/>
                    <a:pt x="8419" y="22062"/>
                  </a:cubicBezTo>
                  <a:cubicBezTo>
                    <a:pt x="7948" y="20936"/>
                    <a:pt x="7494" y="19810"/>
                    <a:pt x="7024" y="18668"/>
                  </a:cubicBezTo>
                  <a:cubicBezTo>
                    <a:pt x="6503" y="17374"/>
                    <a:pt x="6033" y="16046"/>
                    <a:pt x="5814" y="14652"/>
                  </a:cubicBezTo>
                  <a:cubicBezTo>
                    <a:pt x="5629" y="13577"/>
                    <a:pt x="5445" y="12484"/>
                    <a:pt x="5512" y="11376"/>
                  </a:cubicBezTo>
                  <a:cubicBezTo>
                    <a:pt x="5545" y="10838"/>
                    <a:pt x="5629" y="10317"/>
                    <a:pt x="5697" y="9779"/>
                  </a:cubicBezTo>
                  <a:cubicBezTo>
                    <a:pt x="5814" y="9914"/>
                    <a:pt x="5881" y="10048"/>
                    <a:pt x="5982" y="10132"/>
                  </a:cubicBezTo>
                  <a:cubicBezTo>
                    <a:pt x="6047" y="10189"/>
                    <a:pt x="6123" y="10214"/>
                    <a:pt x="6200" y="10214"/>
                  </a:cubicBezTo>
                  <a:cubicBezTo>
                    <a:pt x="6283" y="10214"/>
                    <a:pt x="6366" y="10185"/>
                    <a:pt x="6436" y="10132"/>
                  </a:cubicBezTo>
                  <a:cubicBezTo>
                    <a:pt x="6587" y="10031"/>
                    <a:pt x="6654" y="9863"/>
                    <a:pt x="6587" y="9695"/>
                  </a:cubicBezTo>
                  <a:cubicBezTo>
                    <a:pt x="6537" y="9561"/>
                    <a:pt x="6453" y="9460"/>
                    <a:pt x="6369" y="9343"/>
                  </a:cubicBezTo>
                  <a:cubicBezTo>
                    <a:pt x="6335" y="9292"/>
                    <a:pt x="6268" y="9242"/>
                    <a:pt x="6184" y="9174"/>
                  </a:cubicBezTo>
                  <a:cubicBezTo>
                    <a:pt x="6369" y="9124"/>
                    <a:pt x="6537" y="9074"/>
                    <a:pt x="6722" y="9006"/>
                  </a:cubicBezTo>
                  <a:close/>
                  <a:moveTo>
                    <a:pt x="2118" y="1"/>
                  </a:moveTo>
                  <a:cubicBezTo>
                    <a:pt x="2034" y="17"/>
                    <a:pt x="1933" y="17"/>
                    <a:pt x="1849" y="34"/>
                  </a:cubicBezTo>
                  <a:cubicBezTo>
                    <a:pt x="1429" y="152"/>
                    <a:pt x="1076" y="337"/>
                    <a:pt x="790" y="606"/>
                  </a:cubicBezTo>
                  <a:cubicBezTo>
                    <a:pt x="505" y="874"/>
                    <a:pt x="303" y="1244"/>
                    <a:pt x="169" y="1681"/>
                  </a:cubicBezTo>
                  <a:cubicBezTo>
                    <a:pt x="1" y="2286"/>
                    <a:pt x="85" y="2891"/>
                    <a:pt x="219" y="3495"/>
                  </a:cubicBezTo>
                  <a:cubicBezTo>
                    <a:pt x="690" y="5596"/>
                    <a:pt x="1899" y="7108"/>
                    <a:pt x="3630" y="8217"/>
                  </a:cubicBezTo>
                  <a:cubicBezTo>
                    <a:pt x="3832" y="8351"/>
                    <a:pt x="4050" y="8486"/>
                    <a:pt x="4268" y="8603"/>
                  </a:cubicBezTo>
                  <a:cubicBezTo>
                    <a:pt x="4605" y="8788"/>
                    <a:pt x="4957" y="8922"/>
                    <a:pt x="5310" y="9074"/>
                  </a:cubicBezTo>
                  <a:cubicBezTo>
                    <a:pt x="5260" y="9107"/>
                    <a:pt x="5209" y="9107"/>
                    <a:pt x="5176" y="9141"/>
                  </a:cubicBezTo>
                  <a:cubicBezTo>
                    <a:pt x="5041" y="9258"/>
                    <a:pt x="4907" y="9359"/>
                    <a:pt x="4789" y="9494"/>
                  </a:cubicBezTo>
                  <a:cubicBezTo>
                    <a:pt x="4722" y="9578"/>
                    <a:pt x="4722" y="9695"/>
                    <a:pt x="4789" y="9813"/>
                  </a:cubicBezTo>
                  <a:cubicBezTo>
                    <a:pt x="4848" y="9883"/>
                    <a:pt x="4915" y="9913"/>
                    <a:pt x="4990" y="9913"/>
                  </a:cubicBezTo>
                  <a:cubicBezTo>
                    <a:pt x="5022" y="9913"/>
                    <a:pt x="5056" y="9907"/>
                    <a:pt x="5092" y="9897"/>
                  </a:cubicBezTo>
                  <a:cubicBezTo>
                    <a:pt x="5176" y="9880"/>
                    <a:pt x="5260" y="9830"/>
                    <a:pt x="5344" y="9779"/>
                  </a:cubicBezTo>
                  <a:cubicBezTo>
                    <a:pt x="5411" y="9729"/>
                    <a:pt x="5495" y="9679"/>
                    <a:pt x="5596" y="9611"/>
                  </a:cubicBezTo>
                  <a:lnTo>
                    <a:pt x="5596" y="9611"/>
                  </a:lnTo>
                  <a:cubicBezTo>
                    <a:pt x="5562" y="9729"/>
                    <a:pt x="5562" y="9813"/>
                    <a:pt x="5545" y="9897"/>
                  </a:cubicBezTo>
                  <a:cubicBezTo>
                    <a:pt x="5411" y="10586"/>
                    <a:pt x="5293" y="11275"/>
                    <a:pt x="5344" y="11964"/>
                  </a:cubicBezTo>
                  <a:cubicBezTo>
                    <a:pt x="5411" y="12820"/>
                    <a:pt x="5512" y="13677"/>
                    <a:pt x="5629" y="14534"/>
                  </a:cubicBezTo>
                  <a:cubicBezTo>
                    <a:pt x="5814" y="15744"/>
                    <a:pt x="6167" y="16903"/>
                    <a:pt x="6621" y="18046"/>
                  </a:cubicBezTo>
                  <a:cubicBezTo>
                    <a:pt x="7074" y="19239"/>
                    <a:pt x="7578" y="20415"/>
                    <a:pt x="8066" y="21591"/>
                  </a:cubicBezTo>
                  <a:cubicBezTo>
                    <a:pt x="8553" y="22801"/>
                    <a:pt x="9007" y="24027"/>
                    <a:pt x="9124" y="25338"/>
                  </a:cubicBezTo>
                  <a:cubicBezTo>
                    <a:pt x="9175" y="25842"/>
                    <a:pt x="9175" y="26346"/>
                    <a:pt x="9141" y="26850"/>
                  </a:cubicBezTo>
                  <a:cubicBezTo>
                    <a:pt x="9107" y="27203"/>
                    <a:pt x="8990" y="27539"/>
                    <a:pt x="8906" y="27892"/>
                  </a:cubicBezTo>
                  <a:cubicBezTo>
                    <a:pt x="8906" y="27925"/>
                    <a:pt x="8889" y="27959"/>
                    <a:pt x="8872" y="28009"/>
                  </a:cubicBezTo>
                  <a:cubicBezTo>
                    <a:pt x="8872" y="28009"/>
                    <a:pt x="8872" y="28009"/>
                    <a:pt x="8872" y="28026"/>
                  </a:cubicBezTo>
                  <a:cubicBezTo>
                    <a:pt x="8872" y="28077"/>
                    <a:pt x="8855" y="28144"/>
                    <a:pt x="8855" y="28194"/>
                  </a:cubicBezTo>
                  <a:cubicBezTo>
                    <a:pt x="8872" y="28211"/>
                    <a:pt x="8889" y="28211"/>
                    <a:pt x="8906" y="28228"/>
                  </a:cubicBezTo>
                  <a:cubicBezTo>
                    <a:pt x="8939" y="28161"/>
                    <a:pt x="8990" y="28127"/>
                    <a:pt x="9007" y="28060"/>
                  </a:cubicBezTo>
                  <a:cubicBezTo>
                    <a:pt x="9023" y="28026"/>
                    <a:pt x="9040" y="27993"/>
                    <a:pt x="9040" y="27942"/>
                  </a:cubicBezTo>
                  <a:cubicBezTo>
                    <a:pt x="9107" y="27808"/>
                    <a:pt x="9158" y="27657"/>
                    <a:pt x="9208" y="27505"/>
                  </a:cubicBezTo>
                  <a:cubicBezTo>
                    <a:pt x="9242" y="27405"/>
                    <a:pt x="9275" y="27304"/>
                    <a:pt x="9309" y="27186"/>
                  </a:cubicBezTo>
                  <a:cubicBezTo>
                    <a:pt x="9511" y="26548"/>
                    <a:pt x="9611" y="25892"/>
                    <a:pt x="9662" y="25220"/>
                  </a:cubicBezTo>
                  <a:cubicBezTo>
                    <a:pt x="9679" y="24683"/>
                    <a:pt x="9696" y="24128"/>
                    <a:pt x="9645" y="23607"/>
                  </a:cubicBezTo>
                  <a:cubicBezTo>
                    <a:pt x="9561" y="22666"/>
                    <a:pt x="9343" y="21776"/>
                    <a:pt x="9091" y="20869"/>
                  </a:cubicBezTo>
                  <a:cubicBezTo>
                    <a:pt x="8788" y="19676"/>
                    <a:pt x="8519" y="18483"/>
                    <a:pt x="8469" y="17256"/>
                  </a:cubicBezTo>
                  <a:cubicBezTo>
                    <a:pt x="8385" y="15694"/>
                    <a:pt x="8553" y="14165"/>
                    <a:pt x="9040" y="12669"/>
                  </a:cubicBezTo>
                  <a:cubicBezTo>
                    <a:pt x="9057" y="12636"/>
                    <a:pt x="9074" y="12602"/>
                    <a:pt x="9074" y="12602"/>
                  </a:cubicBezTo>
                  <a:cubicBezTo>
                    <a:pt x="9175" y="12736"/>
                    <a:pt x="9259" y="12871"/>
                    <a:pt x="9376" y="12989"/>
                  </a:cubicBezTo>
                  <a:cubicBezTo>
                    <a:pt x="9393" y="13005"/>
                    <a:pt x="9410" y="13022"/>
                    <a:pt x="9427" y="13039"/>
                  </a:cubicBezTo>
                  <a:cubicBezTo>
                    <a:pt x="9460" y="13056"/>
                    <a:pt x="9511" y="13073"/>
                    <a:pt x="9544" y="13073"/>
                  </a:cubicBezTo>
                  <a:lnTo>
                    <a:pt x="9611" y="13073"/>
                  </a:lnTo>
                  <a:cubicBezTo>
                    <a:pt x="9628" y="13073"/>
                    <a:pt x="9645" y="13056"/>
                    <a:pt x="9679" y="13039"/>
                  </a:cubicBezTo>
                  <a:cubicBezTo>
                    <a:pt x="9696" y="13022"/>
                    <a:pt x="9712" y="13022"/>
                    <a:pt x="9729" y="13005"/>
                  </a:cubicBezTo>
                  <a:cubicBezTo>
                    <a:pt x="9796" y="12938"/>
                    <a:pt x="9813" y="12854"/>
                    <a:pt x="9796" y="12753"/>
                  </a:cubicBezTo>
                  <a:cubicBezTo>
                    <a:pt x="9796" y="12736"/>
                    <a:pt x="9780" y="12720"/>
                    <a:pt x="9780" y="12686"/>
                  </a:cubicBezTo>
                  <a:cubicBezTo>
                    <a:pt x="9763" y="12652"/>
                    <a:pt x="9746" y="12602"/>
                    <a:pt x="9729" y="12552"/>
                  </a:cubicBezTo>
                  <a:cubicBezTo>
                    <a:pt x="9729" y="12535"/>
                    <a:pt x="9712" y="12535"/>
                    <a:pt x="9712" y="12518"/>
                  </a:cubicBezTo>
                  <a:cubicBezTo>
                    <a:pt x="9679" y="12451"/>
                    <a:pt x="9645" y="12400"/>
                    <a:pt x="9628" y="12350"/>
                  </a:cubicBezTo>
                  <a:cubicBezTo>
                    <a:pt x="9611" y="12350"/>
                    <a:pt x="9611" y="12333"/>
                    <a:pt x="9611" y="12333"/>
                  </a:cubicBezTo>
                  <a:cubicBezTo>
                    <a:pt x="9595" y="12316"/>
                    <a:pt x="9595" y="12316"/>
                    <a:pt x="9595" y="12300"/>
                  </a:cubicBezTo>
                  <a:cubicBezTo>
                    <a:pt x="9544" y="12232"/>
                    <a:pt x="9477" y="12182"/>
                    <a:pt x="9427" y="12132"/>
                  </a:cubicBezTo>
                  <a:cubicBezTo>
                    <a:pt x="9494" y="12115"/>
                    <a:pt x="9578" y="12115"/>
                    <a:pt x="9645" y="12098"/>
                  </a:cubicBezTo>
                  <a:lnTo>
                    <a:pt x="9830" y="12098"/>
                  </a:lnTo>
                  <a:cubicBezTo>
                    <a:pt x="10300" y="12048"/>
                    <a:pt x="10754" y="12014"/>
                    <a:pt x="11208" y="11947"/>
                  </a:cubicBezTo>
                  <a:cubicBezTo>
                    <a:pt x="11527" y="11913"/>
                    <a:pt x="11829" y="11846"/>
                    <a:pt x="12132" y="11745"/>
                  </a:cubicBezTo>
                  <a:cubicBezTo>
                    <a:pt x="12182" y="11728"/>
                    <a:pt x="12216" y="11712"/>
                    <a:pt x="12266" y="11712"/>
                  </a:cubicBezTo>
                  <a:cubicBezTo>
                    <a:pt x="12468" y="11628"/>
                    <a:pt x="12669" y="11544"/>
                    <a:pt x="12854" y="11460"/>
                  </a:cubicBezTo>
                  <a:cubicBezTo>
                    <a:pt x="13022" y="11376"/>
                    <a:pt x="13173" y="11292"/>
                    <a:pt x="13325" y="11191"/>
                  </a:cubicBezTo>
                  <a:cubicBezTo>
                    <a:pt x="13493" y="11107"/>
                    <a:pt x="13644" y="10989"/>
                    <a:pt x="13795" y="10871"/>
                  </a:cubicBezTo>
                  <a:cubicBezTo>
                    <a:pt x="13829" y="10838"/>
                    <a:pt x="13862" y="10821"/>
                    <a:pt x="13896" y="10787"/>
                  </a:cubicBezTo>
                  <a:cubicBezTo>
                    <a:pt x="13913" y="10787"/>
                    <a:pt x="13913" y="10771"/>
                    <a:pt x="13930" y="10771"/>
                  </a:cubicBezTo>
                  <a:cubicBezTo>
                    <a:pt x="14165" y="10569"/>
                    <a:pt x="14383" y="10367"/>
                    <a:pt x="14602" y="10132"/>
                  </a:cubicBezTo>
                  <a:cubicBezTo>
                    <a:pt x="14971" y="9729"/>
                    <a:pt x="15291" y="9275"/>
                    <a:pt x="15391" y="8721"/>
                  </a:cubicBezTo>
                  <a:cubicBezTo>
                    <a:pt x="15459" y="8301"/>
                    <a:pt x="15375" y="7881"/>
                    <a:pt x="15291" y="7477"/>
                  </a:cubicBezTo>
                  <a:cubicBezTo>
                    <a:pt x="15207" y="7007"/>
                    <a:pt x="14955" y="6654"/>
                    <a:pt x="14534" y="6436"/>
                  </a:cubicBezTo>
                  <a:cubicBezTo>
                    <a:pt x="14333" y="6318"/>
                    <a:pt x="14131" y="6217"/>
                    <a:pt x="13913" y="6133"/>
                  </a:cubicBezTo>
                  <a:cubicBezTo>
                    <a:pt x="13635" y="6017"/>
                    <a:pt x="13349" y="5982"/>
                    <a:pt x="13060" y="5982"/>
                  </a:cubicBezTo>
                  <a:cubicBezTo>
                    <a:pt x="12806" y="5982"/>
                    <a:pt x="12551" y="6009"/>
                    <a:pt x="12300" y="6033"/>
                  </a:cubicBezTo>
                  <a:cubicBezTo>
                    <a:pt x="12196" y="6042"/>
                    <a:pt x="12092" y="6048"/>
                    <a:pt x="11991" y="6048"/>
                  </a:cubicBezTo>
                  <a:cubicBezTo>
                    <a:pt x="11555" y="6048"/>
                    <a:pt x="11155" y="5938"/>
                    <a:pt x="10855" y="5528"/>
                  </a:cubicBezTo>
                  <a:cubicBezTo>
                    <a:pt x="10788" y="5428"/>
                    <a:pt x="10788" y="5377"/>
                    <a:pt x="10855" y="5276"/>
                  </a:cubicBezTo>
                  <a:cubicBezTo>
                    <a:pt x="11191" y="4739"/>
                    <a:pt x="11477" y="4184"/>
                    <a:pt x="11661" y="3579"/>
                  </a:cubicBezTo>
                  <a:cubicBezTo>
                    <a:pt x="11813" y="3008"/>
                    <a:pt x="11863" y="2437"/>
                    <a:pt x="11829" y="1866"/>
                  </a:cubicBezTo>
                  <a:cubicBezTo>
                    <a:pt x="11779" y="1009"/>
                    <a:pt x="11258" y="471"/>
                    <a:pt x="10351" y="253"/>
                  </a:cubicBezTo>
                  <a:cubicBezTo>
                    <a:pt x="10174" y="217"/>
                    <a:pt x="10001" y="203"/>
                    <a:pt x="9829" y="203"/>
                  </a:cubicBezTo>
                  <a:cubicBezTo>
                    <a:pt x="9592" y="203"/>
                    <a:pt x="9358" y="231"/>
                    <a:pt x="9124" y="269"/>
                  </a:cubicBezTo>
                  <a:cubicBezTo>
                    <a:pt x="9074" y="286"/>
                    <a:pt x="9040" y="286"/>
                    <a:pt x="8990" y="303"/>
                  </a:cubicBezTo>
                  <a:cubicBezTo>
                    <a:pt x="8099" y="454"/>
                    <a:pt x="7242" y="774"/>
                    <a:pt x="6453" y="1244"/>
                  </a:cubicBezTo>
                  <a:cubicBezTo>
                    <a:pt x="6231" y="1366"/>
                    <a:pt x="6016" y="1429"/>
                    <a:pt x="5804" y="1429"/>
                  </a:cubicBezTo>
                  <a:cubicBezTo>
                    <a:pt x="5695" y="1429"/>
                    <a:pt x="5587" y="1413"/>
                    <a:pt x="5478" y="1378"/>
                  </a:cubicBezTo>
                  <a:cubicBezTo>
                    <a:pt x="5361" y="1345"/>
                    <a:pt x="5243" y="1278"/>
                    <a:pt x="5125" y="1194"/>
                  </a:cubicBezTo>
                  <a:cubicBezTo>
                    <a:pt x="4890" y="1042"/>
                    <a:pt x="4655" y="874"/>
                    <a:pt x="4403" y="740"/>
                  </a:cubicBezTo>
                  <a:cubicBezTo>
                    <a:pt x="3916" y="438"/>
                    <a:pt x="3412" y="152"/>
                    <a:pt x="2840" y="68"/>
                  </a:cubicBezTo>
                  <a:cubicBezTo>
                    <a:pt x="2672" y="34"/>
                    <a:pt x="2487" y="17"/>
                    <a:pt x="2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09" name="Google Shape;2409;p37"/>
            <p:cNvSpPr/>
            <p:nvPr/>
          </p:nvSpPr>
          <p:spPr>
            <a:xfrm>
              <a:off x="655662" y="3135923"/>
              <a:ext cx="105954" cy="83604"/>
            </a:xfrm>
            <a:custGeom>
              <a:avLst/>
              <a:gdLst/>
              <a:ahLst/>
              <a:cxnLst/>
              <a:rect l="l" t="t" r="r" b="b"/>
              <a:pathLst>
                <a:path w="1645" h="1298" extrusionOk="0">
                  <a:moveTo>
                    <a:pt x="941" y="141"/>
                  </a:moveTo>
                  <a:cubicBezTo>
                    <a:pt x="1100" y="141"/>
                    <a:pt x="1254" y="186"/>
                    <a:pt x="1392" y="255"/>
                  </a:cubicBezTo>
                  <a:cubicBezTo>
                    <a:pt x="1493" y="289"/>
                    <a:pt x="1493" y="373"/>
                    <a:pt x="1443" y="440"/>
                  </a:cubicBezTo>
                  <a:cubicBezTo>
                    <a:pt x="1392" y="507"/>
                    <a:pt x="1342" y="574"/>
                    <a:pt x="1275" y="625"/>
                  </a:cubicBezTo>
                  <a:cubicBezTo>
                    <a:pt x="989" y="810"/>
                    <a:pt x="704" y="978"/>
                    <a:pt x="401" y="1146"/>
                  </a:cubicBezTo>
                  <a:cubicBezTo>
                    <a:pt x="372" y="1165"/>
                    <a:pt x="325" y="1174"/>
                    <a:pt x="278" y="1174"/>
                  </a:cubicBezTo>
                  <a:cubicBezTo>
                    <a:pt x="244" y="1174"/>
                    <a:pt x="211" y="1169"/>
                    <a:pt x="183" y="1162"/>
                  </a:cubicBezTo>
                  <a:cubicBezTo>
                    <a:pt x="149" y="1129"/>
                    <a:pt x="132" y="1045"/>
                    <a:pt x="116" y="1028"/>
                  </a:cubicBezTo>
                  <a:cubicBezTo>
                    <a:pt x="132" y="709"/>
                    <a:pt x="468" y="238"/>
                    <a:pt x="720" y="171"/>
                  </a:cubicBezTo>
                  <a:cubicBezTo>
                    <a:pt x="794" y="150"/>
                    <a:pt x="868" y="141"/>
                    <a:pt x="941" y="141"/>
                  </a:cubicBezTo>
                  <a:close/>
                  <a:moveTo>
                    <a:pt x="970" y="1"/>
                  </a:moveTo>
                  <a:cubicBezTo>
                    <a:pt x="909" y="1"/>
                    <a:pt x="848" y="7"/>
                    <a:pt x="788" y="20"/>
                  </a:cubicBezTo>
                  <a:cubicBezTo>
                    <a:pt x="435" y="104"/>
                    <a:pt x="32" y="625"/>
                    <a:pt x="15" y="978"/>
                  </a:cubicBezTo>
                  <a:cubicBezTo>
                    <a:pt x="1" y="1172"/>
                    <a:pt x="113" y="1297"/>
                    <a:pt x="275" y="1297"/>
                  </a:cubicBezTo>
                  <a:cubicBezTo>
                    <a:pt x="310" y="1297"/>
                    <a:pt x="346" y="1292"/>
                    <a:pt x="384" y="1280"/>
                  </a:cubicBezTo>
                  <a:cubicBezTo>
                    <a:pt x="435" y="1263"/>
                    <a:pt x="485" y="1230"/>
                    <a:pt x="536" y="1196"/>
                  </a:cubicBezTo>
                  <a:cubicBezTo>
                    <a:pt x="771" y="1062"/>
                    <a:pt x="1006" y="927"/>
                    <a:pt x="1224" y="776"/>
                  </a:cubicBezTo>
                  <a:cubicBezTo>
                    <a:pt x="1342" y="692"/>
                    <a:pt x="1460" y="591"/>
                    <a:pt x="1560" y="490"/>
                  </a:cubicBezTo>
                  <a:cubicBezTo>
                    <a:pt x="1645" y="373"/>
                    <a:pt x="1611" y="222"/>
                    <a:pt x="1493" y="154"/>
                  </a:cubicBezTo>
                  <a:cubicBezTo>
                    <a:pt x="1331" y="54"/>
                    <a:pt x="1149" y="1"/>
                    <a:pt x="9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10" name="Google Shape;2410;p37"/>
            <p:cNvSpPr/>
            <p:nvPr/>
          </p:nvSpPr>
          <p:spPr>
            <a:xfrm>
              <a:off x="1108890" y="3141527"/>
              <a:ext cx="129979" cy="28147"/>
            </a:xfrm>
            <a:custGeom>
              <a:avLst/>
              <a:gdLst/>
              <a:ahLst/>
              <a:cxnLst/>
              <a:rect l="l" t="t" r="r" b="b"/>
              <a:pathLst>
                <a:path w="2018" h="437" extrusionOk="0">
                  <a:moveTo>
                    <a:pt x="1275" y="1"/>
                  </a:moveTo>
                  <a:cubicBezTo>
                    <a:pt x="878" y="1"/>
                    <a:pt x="491" y="94"/>
                    <a:pt x="119" y="286"/>
                  </a:cubicBezTo>
                  <a:cubicBezTo>
                    <a:pt x="68" y="303"/>
                    <a:pt x="35" y="353"/>
                    <a:pt x="1" y="403"/>
                  </a:cubicBezTo>
                  <a:cubicBezTo>
                    <a:pt x="1" y="420"/>
                    <a:pt x="18" y="420"/>
                    <a:pt x="35" y="437"/>
                  </a:cubicBezTo>
                  <a:cubicBezTo>
                    <a:pt x="68" y="437"/>
                    <a:pt x="102" y="420"/>
                    <a:pt x="135" y="403"/>
                  </a:cubicBezTo>
                  <a:cubicBezTo>
                    <a:pt x="507" y="228"/>
                    <a:pt x="887" y="124"/>
                    <a:pt x="1273" y="124"/>
                  </a:cubicBezTo>
                  <a:cubicBezTo>
                    <a:pt x="1480" y="124"/>
                    <a:pt x="1689" y="154"/>
                    <a:pt x="1900" y="219"/>
                  </a:cubicBezTo>
                  <a:cubicBezTo>
                    <a:pt x="1933" y="219"/>
                    <a:pt x="1984" y="202"/>
                    <a:pt x="2017" y="185"/>
                  </a:cubicBezTo>
                  <a:cubicBezTo>
                    <a:pt x="2000" y="151"/>
                    <a:pt x="1984" y="118"/>
                    <a:pt x="1950" y="84"/>
                  </a:cubicBezTo>
                  <a:cubicBezTo>
                    <a:pt x="1933" y="67"/>
                    <a:pt x="1900" y="67"/>
                    <a:pt x="1866" y="67"/>
                  </a:cubicBezTo>
                  <a:cubicBezTo>
                    <a:pt x="1667" y="23"/>
                    <a:pt x="1470" y="1"/>
                    <a:pt x="1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11" name="Google Shape;2411;p37"/>
            <p:cNvSpPr/>
            <p:nvPr/>
          </p:nvSpPr>
          <p:spPr>
            <a:xfrm>
              <a:off x="1126216" y="3479150"/>
              <a:ext cx="58549" cy="33622"/>
            </a:xfrm>
            <a:custGeom>
              <a:avLst/>
              <a:gdLst/>
              <a:ahLst/>
              <a:cxnLst/>
              <a:rect l="l" t="t" r="r" b="b"/>
              <a:pathLst>
                <a:path w="909" h="522" extrusionOk="0">
                  <a:moveTo>
                    <a:pt x="908" y="0"/>
                  </a:moveTo>
                  <a:cubicBezTo>
                    <a:pt x="858" y="0"/>
                    <a:pt x="807" y="0"/>
                    <a:pt x="774" y="17"/>
                  </a:cubicBezTo>
                  <a:cubicBezTo>
                    <a:pt x="555" y="118"/>
                    <a:pt x="354" y="236"/>
                    <a:pt x="135" y="353"/>
                  </a:cubicBezTo>
                  <a:cubicBezTo>
                    <a:pt x="85" y="387"/>
                    <a:pt x="51" y="420"/>
                    <a:pt x="1" y="471"/>
                  </a:cubicBezTo>
                  <a:cubicBezTo>
                    <a:pt x="1" y="471"/>
                    <a:pt x="18" y="488"/>
                    <a:pt x="18" y="504"/>
                  </a:cubicBezTo>
                  <a:cubicBezTo>
                    <a:pt x="51" y="504"/>
                    <a:pt x="85" y="521"/>
                    <a:pt x="102" y="521"/>
                  </a:cubicBezTo>
                  <a:cubicBezTo>
                    <a:pt x="404" y="437"/>
                    <a:pt x="656" y="303"/>
                    <a:pt x="874" y="101"/>
                  </a:cubicBezTo>
                  <a:cubicBezTo>
                    <a:pt x="891" y="84"/>
                    <a:pt x="891" y="34"/>
                    <a:pt x="9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12" name="Google Shape;2412;p37"/>
            <p:cNvSpPr/>
            <p:nvPr/>
          </p:nvSpPr>
          <p:spPr>
            <a:xfrm>
              <a:off x="1069989" y="3559852"/>
              <a:ext cx="56294" cy="23638"/>
            </a:xfrm>
            <a:custGeom>
              <a:avLst/>
              <a:gdLst/>
              <a:ahLst/>
              <a:cxnLst/>
              <a:rect l="l" t="t" r="r" b="b"/>
              <a:pathLst>
                <a:path w="874" h="367" extrusionOk="0">
                  <a:moveTo>
                    <a:pt x="773" y="1"/>
                  </a:moveTo>
                  <a:cubicBezTo>
                    <a:pt x="760" y="1"/>
                    <a:pt x="749" y="3"/>
                    <a:pt x="739" y="7"/>
                  </a:cubicBezTo>
                  <a:cubicBezTo>
                    <a:pt x="538" y="75"/>
                    <a:pt x="336" y="159"/>
                    <a:pt x="118" y="243"/>
                  </a:cubicBezTo>
                  <a:cubicBezTo>
                    <a:pt x="84" y="260"/>
                    <a:pt x="50" y="293"/>
                    <a:pt x="0" y="327"/>
                  </a:cubicBezTo>
                  <a:cubicBezTo>
                    <a:pt x="17" y="344"/>
                    <a:pt x="34" y="360"/>
                    <a:pt x="50" y="360"/>
                  </a:cubicBezTo>
                  <a:cubicBezTo>
                    <a:pt x="84" y="364"/>
                    <a:pt x="116" y="366"/>
                    <a:pt x="149" y="366"/>
                  </a:cubicBezTo>
                  <a:cubicBezTo>
                    <a:pt x="395" y="366"/>
                    <a:pt x="615" y="259"/>
                    <a:pt x="823" y="125"/>
                  </a:cubicBezTo>
                  <a:cubicBezTo>
                    <a:pt x="857" y="108"/>
                    <a:pt x="857" y="58"/>
                    <a:pt x="874" y="24"/>
                  </a:cubicBezTo>
                  <a:cubicBezTo>
                    <a:pt x="838" y="12"/>
                    <a:pt x="802" y="1"/>
                    <a:pt x="7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13" name="Google Shape;2413;p37"/>
            <p:cNvSpPr/>
            <p:nvPr/>
          </p:nvSpPr>
          <p:spPr>
            <a:xfrm>
              <a:off x="1252839" y="3277877"/>
              <a:ext cx="44443" cy="43348"/>
            </a:xfrm>
            <a:custGeom>
              <a:avLst/>
              <a:gdLst/>
              <a:ahLst/>
              <a:cxnLst/>
              <a:rect l="l" t="t" r="r" b="b"/>
              <a:pathLst>
                <a:path w="690" h="673" extrusionOk="0">
                  <a:moveTo>
                    <a:pt x="656" y="0"/>
                  </a:moveTo>
                  <a:cubicBezTo>
                    <a:pt x="622" y="17"/>
                    <a:pt x="589" y="17"/>
                    <a:pt x="555" y="34"/>
                  </a:cubicBezTo>
                  <a:cubicBezTo>
                    <a:pt x="404" y="185"/>
                    <a:pt x="253" y="353"/>
                    <a:pt x="101" y="504"/>
                  </a:cubicBezTo>
                  <a:cubicBezTo>
                    <a:pt x="68" y="538"/>
                    <a:pt x="34" y="588"/>
                    <a:pt x="1" y="655"/>
                  </a:cubicBezTo>
                  <a:cubicBezTo>
                    <a:pt x="51" y="672"/>
                    <a:pt x="68" y="672"/>
                    <a:pt x="68" y="672"/>
                  </a:cubicBezTo>
                  <a:lnTo>
                    <a:pt x="118" y="672"/>
                  </a:lnTo>
                  <a:cubicBezTo>
                    <a:pt x="353" y="538"/>
                    <a:pt x="538" y="336"/>
                    <a:pt x="673" y="101"/>
                  </a:cubicBezTo>
                  <a:cubicBezTo>
                    <a:pt x="689" y="84"/>
                    <a:pt x="656" y="3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14" name="Google Shape;2414;p37"/>
            <p:cNvSpPr/>
            <p:nvPr/>
          </p:nvSpPr>
          <p:spPr>
            <a:xfrm>
              <a:off x="724770" y="3480244"/>
              <a:ext cx="49853" cy="50884"/>
            </a:xfrm>
            <a:custGeom>
              <a:avLst/>
              <a:gdLst/>
              <a:ahLst/>
              <a:cxnLst/>
              <a:rect l="l" t="t" r="r" b="b"/>
              <a:pathLst>
                <a:path w="774" h="790" extrusionOk="0">
                  <a:moveTo>
                    <a:pt x="17" y="0"/>
                  </a:moveTo>
                  <a:lnTo>
                    <a:pt x="17" y="0"/>
                  </a:lnTo>
                  <a:cubicBezTo>
                    <a:pt x="0" y="202"/>
                    <a:pt x="555" y="790"/>
                    <a:pt x="723" y="790"/>
                  </a:cubicBezTo>
                  <a:cubicBezTo>
                    <a:pt x="740" y="773"/>
                    <a:pt x="756" y="756"/>
                    <a:pt x="773" y="739"/>
                  </a:cubicBezTo>
                  <a:cubicBezTo>
                    <a:pt x="521" y="504"/>
                    <a:pt x="269" y="252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15" name="Google Shape;2415;p37"/>
            <p:cNvSpPr/>
            <p:nvPr/>
          </p:nvSpPr>
          <p:spPr>
            <a:xfrm>
              <a:off x="1261469" y="3223775"/>
              <a:ext cx="41222" cy="44894"/>
            </a:xfrm>
            <a:custGeom>
              <a:avLst/>
              <a:gdLst/>
              <a:ahLst/>
              <a:cxnLst/>
              <a:rect l="l" t="t" r="r" b="b"/>
              <a:pathLst>
                <a:path w="640" h="697" extrusionOk="0">
                  <a:moveTo>
                    <a:pt x="606" y="0"/>
                  </a:moveTo>
                  <a:cubicBezTo>
                    <a:pt x="589" y="0"/>
                    <a:pt x="539" y="0"/>
                    <a:pt x="539" y="17"/>
                  </a:cubicBezTo>
                  <a:cubicBezTo>
                    <a:pt x="354" y="219"/>
                    <a:pt x="186" y="403"/>
                    <a:pt x="18" y="588"/>
                  </a:cubicBezTo>
                  <a:cubicBezTo>
                    <a:pt x="1" y="622"/>
                    <a:pt x="18" y="655"/>
                    <a:pt x="18" y="689"/>
                  </a:cubicBezTo>
                  <a:cubicBezTo>
                    <a:pt x="40" y="689"/>
                    <a:pt x="70" y="696"/>
                    <a:pt x="92" y="696"/>
                  </a:cubicBezTo>
                  <a:cubicBezTo>
                    <a:pt x="104" y="696"/>
                    <a:pt x="113" y="695"/>
                    <a:pt x="119" y="689"/>
                  </a:cubicBezTo>
                  <a:cubicBezTo>
                    <a:pt x="320" y="538"/>
                    <a:pt x="505" y="370"/>
                    <a:pt x="623" y="135"/>
                  </a:cubicBezTo>
                  <a:cubicBezTo>
                    <a:pt x="623" y="118"/>
                    <a:pt x="639" y="84"/>
                    <a:pt x="639" y="67"/>
                  </a:cubicBezTo>
                  <a:cubicBezTo>
                    <a:pt x="623" y="50"/>
                    <a:pt x="623" y="17"/>
                    <a:pt x="6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16" name="Google Shape;2416;p37"/>
            <p:cNvSpPr/>
            <p:nvPr/>
          </p:nvSpPr>
          <p:spPr>
            <a:xfrm>
              <a:off x="1238798" y="3337389"/>
              <a:ext cx="43348" cy="36263"/>
            </a:xfrm>
            <a:custGeom>
              <a:avLst/>
              <a:gdLst/>
              <a:ahLst/>
              <a:cxnLst/>
              <a:rect l="l" t="t" r="r" b="b"/>
              <a:pathLst>
                <a:path w="673" h="563" extrusionOk="0">
                  <a:moveTo>
                    <a:pt x="639" y="0"/>
                  </a:moveTo>
                  <a:cubicBezTo>
                    <a:pt x="605" y="17"/>
                    <a:pt x="555" y="34"/>
                    <a:pt x="521" y="51"/>
                  </a:cubicBezTo>
                  <a:cubicBezTo>
                    <a:pt x="370" y="185"/>
                    <a:pt x="219" y="303"/>
                    <a:pt x="51" y="437"/>
                  </a:cubicBezTo>
                  <a:cubicBezTo>
                    <a:pt x="17" y="454"/>
                    <a:pt x="17" y="521"/>
                    <a:pt x="0" y="555"/>
                  </a:cubicBezTo>
                  <a:cubicBezTo>
                    <a:pt x="34" y="555"/>
                    <a:pt x="67" y="562"/>
                    <a:pt x="96" y="562"/>
                  </a:cubicBezTo>
                  <a:cubicBezTo>
                    <a:pt x="110" y="562"/>
                    <a:pt x="123" y="560"/>
                    <a:pt x="135" y="555"/>
                  </a:cubicBezTo>
                  <a:cubicBezTo>
                    <a:pt x="303" y="437"/>
                    <a:pt x="454" y="303"/>
                    <a:pt x="605" y="168"/>
                  </a:cubicBezTo>
                  <a:cubicBezTo>
                    <a:pt x="639" y="135"/>
                    <a:pt x="655" y="84"/>
                    <a:pt x="672" y="34"/>
                  </a:cubicBezTo>
                  <a:cubicBezTo>
                    <a:pt x="655" y="17"/>
                    <a:pt x="655" y="0"/>
                    <a:pt x="6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17" name="Google Shape;2417;p37"/>
            <p:cNvSpPr/>
            <p:nvPr/>
          </p:nvSpPr>
          <p:spPr>
            <a:xfrm>
              <a:off x="1257154" y="3192344"/>
              <a:ext cx="33622" cy="41222"/>
            </a:xfrm>
            <a:custGeom>
              <a:avLst/>
              <a:gdLst/>
              <a:ahLst/>
              <a:cxnLst/>
              <a:rect l="l" t="t" r="r" b="b"/>
              <a:pathLst>
                <a:path w="522" h="640" extrusionOk="0">
                  <a:moveTo>
                    <a:pt x="421" y="1"/>
                  </a:moveTo>
                  <a:cubicBezTo>
                    <a:pt x="387" y="18"/>
                    <a:pt x="354" y="34"/>
                    <a:pt x="337" y="68"/>
                  </a:cubicBezTo>
                  <a:cubicBezTo>
                    <a:pt x="253" y="202"/>
                    <a:pt x="169" y="337"/>
                    <a:pt x="68" y="471"/>
                  </a:cubicBezTo>
                  <a:cubicBezTo>
                    <a:pt x="51" y="522"/>
                    <a:pt x="34" y="572"/>
                    <a:pt x="1" y="639"/>
                  </a:cubicBezTo>
                  <a:cubicBezTo>
                    <a:pt x="219" y="623"/>
                    <a:pt x="522" y="236"/>
                    <a:pt x="471" y="68"/>
                  </a:cubicBezTo>
                  <a:cubicBezTo>
                    <a:pt x="471" y="34"/>
                    <a:pt x="438" y="1"/>
                    <a:pt x="4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18" name="Google Shape;2418;p37"/>
            <p:cNvSpPr/>
            <p:nvPr/>
          </p:nvSpPr>
          <p:spPr>
            <a:xfrm>
              <a:off x="1109985" y="3520885"/>
              <a:ext cx="42253" cy="24347"/>
            </a:xfrm>
            <a:custGeom>
              <a:avLst/>
              <a:gdLst/>
              <a:ahLst/>
              <a:cxnLst/>
              <a:rect l="l" t="t" r="r" b="b"/>
              <a:pathLst>
                <a:path w="656" h="378" extrusionOk="0">
                  <a:moveTo>
                    <a:pt x="589" y="0"/>
                  </a:moveTo>
                  <a:cubicBezTo>
                    <a:pt x="578" y="0"/>
                    <a:pt x="566" y="2"/>
                    <a:pt x="555" y="8"/>
                  </a:cubicBezTo>
                  <a:cubicBezTo>
                    <a:pt x="387" y="75"/>
                    <a:pt x="202" y="142"/>
                    <a:pt x="34" y="209"/>
                  </a:cubicBezTo>
                  <a:cubicBezTo>
                    <a:pt x="18" y="226"/>
                    <a:pt x="1" y="276"/>
                    <a:pt x="1" y="310"/>
                  </a:cubicBezTo>
                  <a:cubicBezTo>
                    <a:pt x="1" y="327"/>
                    <a:pt x="34" y="344"/>
                    <a:pt x="102" y="377"/>
                  </a:cubicBezTo>
                  <a:cubicBezTo>
                    <a:pt x="270" y="293"/>
                    <a:pt x="454" y="209"/>
                    <a:pt x="622" y="108"/>
                  </a:cubicBezTo>
                  <a:cubicBezTo>
                    <a:pt x="639" y="108"/>
                    <a:pt x="639" y="41"/>
                    <a:pt x="656" y="8"/>
                  </a:cubicBezTo>
                  <a:cubicBezTo>
                    <a:pt x="634" y="8"/>
                    <a:pt x="611" y="0"/>
                    <a:pt x="5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19" name="Google Shape;2419;p37"/>
            <p:cNvSpPr/>
            <p:nvPr/>
          </p:nvSpPr>
          <p:spPr>
            <a:xfrm>
              <a:off x="1034243" y="3179076"/>
              <a:ext cx="37937" cy="22028"/>
            </a:xfrm>
            <a:custGeom>
              <a:avLst/>
              <a:gdLst/>
              <a:ahLst/>
              <a:cxnLst/>
              <a:rect l="l" t="t" r="r" b="b"/>
              <a:pathLst>
                <a:path w="589" h="342" extrusionOk="0">
                  <a:moveTo>
                    <a:pt x="499" y="1"/>
                  </a:moveTo>
                  <a:cubicBezTo>
                    <a:pt x="495" y="1"/>
                    <a:pt x="491" y="2"/>
                    <a:pt x="488" y="5"/>
                  </a:cubicBezTo>
                  <a:cubicBezTo>
                    <a:pt x="320" y="72"/>
                    <a:pt x="169" y="156"/>
                    <a:pt x="34" y="240"/>
                  </a:cubicBezTo>
                  <a:cubicBezTo>
                    <a:pt x="1" y="240"/>
                    <a:pt x="17" y="308"/>
                    <a:pt x="17" y="341"/>
                  </a:cubicBezTo>
                  <a:cubicBezTo>
                    <a:pt x="51" y="341"/>
                    <a:pt x="85" y="341"/>
                    <a:pt x="101" y="324"/>
                  </a:cubicBezTo>
                  <a:cubicBezTo>
                    <a:pt x="219" y="274"/>
                    <a:pt x="337" y="207"/>
                    <a:pt x="471" y="140"/>
                  </a:cubicBezTo>
                  <a:cubicBezTo>
                    <a:pt x="505" y="123"/>
                    <a:pt x="538" y="106"/>
                    <a:pt x="589" y="56"/>
                  </a:cubicBezTo>
                  <a:cubicBezTo>
                    <a:pt x="547" y="28"/>
                    <a:pt x="518" y="1"/>
                    <a:pt x="4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20" name="Google Shape;2420;p37"/>
            <p:cNvSpPr/>
            <p:nvPr/>
          </p:nvSpPr>
          <p:spPr>
            <a:xfrm>
              <a:off x="1205242" y="3655561"/>
              <a:ext cx="327976" cy="184470"/>
            </a:xfrm>
            <a:custGeom>
              <a:avLst/>
              <a:gdLst/>
              <a:ahLst/>
              <a:cxnLst/>
              <a:rect l="l" t="t" r="r" b="b"/>
              <a:pathLst>
                <a:path w="5092" h="2864" extrusionOk="0">
                  <a:moveTo>
                    <a:pt x="5041" y="0"/>
                  </a:moveTo>
                  <a:cubicBezTo>
                    <a:pt x="5024" y="67"/>
                    <a:pt x="4990" y="118"/>
                    <a:pt x="4974" y="168"/>
                  </a:cubicBezTo>
                  <a:cubicBezTo>
                    <a:pt x="4873" y="370"/>
                    <a:pt x="4806" y="588"/>
                    <a:pt x="4688" y="756"/>
                  </a:cubicBezTo>
                  <a:cubicBezTo>
                    <a:pt x="4402" y="1159"/>
                    <a:pt x="4050" y="1479"/>
                    <a:pt x="3629" y="1747"/>
                  </a:cubicBezTo>
                  <a:cubicBezTo>
                    <a:pt x="2654" y="2352"/>
                    <a:pt x="1606" y="2713"/>
                    <a:pt x="461" y="2713"/>
                  </a:cubicBezTo>
                  <a:cubicBezTo>
                    <a:pt x="364" y="2713"/>
                    <a:pt x="267" y="2710"/>
                    <a:pt x="168" y="2705"/>
                  </a:cubicBezTo>
                  <a:cubicBezTo>
                    <a:pt x="118" y="2705"/>
                    <a:pt x="67" y="2722"/>
                    <a:pt x="0" y="2722"/>
                  </a:cubicBezTo>
                  <a:cubicBezTo>
                    <a:pt x="63" y="2835"/>
                    <a:pt x="155" y="2864"/>
                    <a:pt x="246" y="2864"/>
                  </a:cubicBezTo>
                  <a:cubicBezTo>
                    <a:pt x="276" y="2864"/>
                    <a:pt x="307" y="2861"/>
                    <a:pt x="336" y="2856"/>
                  </a:cubicBezTo>
                  <a:cubicBezTo>
                    <a:pt x="756" y="2823"/>
                    <a:pt x="1193" y="2806"/>
                    <a:pt x="1596" y="2722"/>
                  </a:cubicBezTo>
                  <a:cubicBezTo>
                    <a:pt x="2756" y="2470"/>
                    <a:pt x="3814" y="1983"/>
                    <a:pt x="4604" y="1059"/>
                  </a:cubicBezTo>
                  <a:cubicBezTo>
                    <a:pt x="4839" y="807"/>
                    <a:pt x="5024" y="521"/>
                    <a:pt x="5091" y="168"/>
                  </a:cubicBezTo>
                  <a:cubicBezTo>
                    <a:pt x="5091" y="118"/>
                    <a:pt x="5091" y="67"/>
                    <a:pt x="5091" y="17"/>
                  </a:cubicBezTo>
                  <a:cubicBezTo>
                    <a:pt x="5074" y="0"/>
                    <a:pt x="5058" y="0"/>
                    <a:pt x="50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21" name="Google Shape;2421;p37"/>
            <p:cNvSpPr/>
            <p:nvPr/>
          </p:nvSpPr>
          <p:spPr>
            <a:xfrm>
              <a:off x="1524440" y="3555987"/>
              <a:ext cx="22801" cy="54169"/>
            </a:xfrm>
            <a:custGeom>
              <a:avLst/>
              <a:gdLst/>
              <a:ahLst/>
              <a:cxnLst/>
              <a:rect l="l" t="t" r="r" b="b"/>
              <a:pathLst>
                <a:path w="354" h="841" extrusionOk="0">
                  <a:moveTo>
                    <a:pt x="1" y="0"/>
                  </a:moveTo>
                  <a:lnTo>
                    <a:pt x="1" y="0"/>
                  </a:lnTo>
                  <a:cubicBezTo>
                    <a:pt x="51" y="286"/>
                    <a:pt x="102" y="555"/>
                    <a:pt x="169" y="840"/>
                  </a:cubicBezTo>
                  <a:cubicBezTo>
                    <a:pt x="354" y="639"/>
                    <a:pt x="202" y="51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22" name="Google Shape;2422;p37"/>
            <p:cNvSpPr/>
            <p:nvPr/>
          </p:nvSpPr>
          <p:spPr>
            <a:xfrm>
              <a:off x="1482254" y="3513736"/>
              <a:ext cx="21706" cy="37100"/>
            </a:xfrm>
            <a:custGeom>
              <a:avLst/>
              <a:gdLst/>
              <a:ahLst/>
              <a:cxnLst/>
              <a:rect l="l" t="t" r="r" b="b"/>
              <a:pathLst>
                <a:path w="337" h="576" extrusionOk="0">
                  <a:moveTo>
                    <a:pt x="17" y="1"/>
                  </a:moveTo>
                  <a:cubicBezTo>
                    <a:pt x="1" y="35"/>
                    <a:pt x="1" y="68"/>
                    <a:pt x="1" y="85"/>
                  </a:cubicBezTo>
                  <a:cubicBezTo>
                    <a:pt x="51" y="236"/>
                    <a:pt x="118" y="371"/>
                    <a:pt x="169" y="505"/>
                  </a:cubicBezTo>
                  <a:cubicBezTo>
                    <a:pt x="183" y="534"/>
                    <a:pt x="223" y="576"/>
                    <a:pt x="244" y="576"/>
                  </a:cubicBezTo>
                  <a:cubicBezTo>
                    <a:pt x="247" y="576"/>
                    <a:pt x="250" y="575"/>
                    <a:pt x="253" y="572"/>
                  </a:cubicBezTo>
                  <a:cubicBezTo>
                    <a:pt x="286" y="555"/>
                    <a:pt x="303" y="522"/>
                    <a:pt x="337" y="471"/>
                  </a:cubicBezTo>
                  <a:cubicBezTo>
                    <a:pt x="269" y="320"/>
                    <a:pt x="202" y="169"/>
                    <a:pt x="118" y="35"/>
                  </a:cubicBezTo>
                  <a:cubicBezTo>
                    <a:pt x="118" y="1"/>
                    <a:pt x="51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23" name="Google Shape;2423;p37"/>
            <p:cNvSpPr/>
            <p:nvPr/>
          </p:nvSpPr>
          <p:spPr>
            <a:xfrm>
              <a:off x="1441163" y="3507295"/>
              <a:ext cx="21706" cy="23832"/>
            </a:xfrm>
            <a:custGeom>
              <a:avLst/>
              <a:gdLst/>
              <a:ahLst/>
              <a:cxnLst/>
              <a:rect l="l" t="t" r="r" b="b"/>
              <a:pathLst>
                <a:path w="337" h="370" extrusionOk="0">
                  <a:moveTo>
                    <a:pt x="84" y="0"/>
                  </a:moveTo>
                  <a:cubicBezTo>
                    <a:pt x="67" y="0"/>
                    <a:pt x="34" y="0"/>
                    <a:pt x="17" y="17"/>
                  </a:cubicBezTo>
                  <a:cubicBezTo>
                    <a:pt x="17" y="34"/>
                    <a:pt x="0" y="67"/>
                    <a:pt x="17" y="84"/>
                  </a:cubicBezTo>
                  <a:cubicBezTo>
                    <a:pt x="67" y="168"/>
                    <a:pt x="135" y="269"/>
                    <a:pt x="202" y="336"/>
                  </a:cubicBezTo>
                  <a:cubicBezTo>
                    <a:pt x="219" y="370"/>
                    <a:pt x="252" y="370"/>
                    <a:pt x="269" y="370"/>
                  </a:cubicBezTo>
                  <a:cubicBezTo>
                    <a:pt x="286" y="370"/>
                    <a:pt x="303" y="336"/>
                    <a:pt x="336" y="286"/>
                  </a:cubicBezTo>
                  <a:cubicBezTo>
                    <a:pt x="252" y="185"/>
                    <a:pt x="168" y="101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24" name="Google Shape;2424;p37"/>
            <p:cNvSpPr/>
            <p:nvPr/>
          </p:nvSpPr>
          <p:spPr>
            <a:xfrm>
              <a:off x="1410828" y="3501885"/>
              <a:ext cx="16296" cy="20869"/>
            </a:xfrm>
            <a:custGeom>
              <a:avLst/>
              <a:gdLst/>
              <a:ahLst/>
              <a:cxnLst/>
              <a:rect l="l" t="t" r="r" b="b"/>
              <a:pathLst>
                <a:path w="253" h="324" extrusionOk="0">
                  <a:moveTo>
                    <a:pt x="101" y="0"/>
                  </a:moveTo>
                  <a:cubicBezTo>
                    <a:pt x="85" y="0"/>
                    <a:pt x="68" y="17"/>
                    <a:pt x="51" y="17"/>
                  </a:cubicBezTo>
                  <a:cubicBezTo>
                    <a:pt x="34" y="34"/>
                    <a:pt x="1" y="84"/>
                    <a:pt x="17" y="84"/>
                  </a:cubicBezTo>
                  <a:cubicBezTo>
                    <a:pt x="51" y="168"/>
                    <a:pt x="101" y="252"/>
                    <a:pt x="152" y="319"/>
                  </a:cubicBezTo>
                  <a:cubicBezTo>
                    <a:pt x="155" y="323"/>
                    <a:pt x="160" y="324"/>
                    <a:pt x="165" y="324"/>
                  </a:cubicBezTo>
                  <a:cubicBezTo>
                    <a:pt x="187" y="324"/>
                    <a:pt x="225" y="299"/>
                    <a:pt x="253" y="286"/>
                  </a:cubicBezTo>
                  <a:cubicBezTo>
                    <a:pt x="202" y="202"/>
                    <a:pt x="152" y="101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25" name="Google Shape;2425;p37"/>
            <p:cNvSpPr/>
            <p:nvPr/>
          </p:nvSpPr>
          <p:spPr>
            <a:xfrm>
              <a:off x="590548" y="3128516"/>
              <a:ext cx="908825" cy="1129172"/>
            </a:xfrm>
            <a:custGeom>
              <a:avLst/>
              <a:gdLst/>
              <a:ahLst/>
              <a:cxnLst/>
              <a:rect l="l" t="t" r="r" b="b"/>
              <a:pathLst>
                <a:path w="14110" h="17531" extrusionOk="0">
                  <a:moveTo>
                    <a:pt x="12272" y="11093"/>
                  </a:moveTo>
                  <a:cubicBezTo>
                    <a:pt x="12269" y="11096"/>
                    <a:pt x="12266" y="11100"/>
                    <a:pt x="12266" y="11107"/>
                  </a:cubicBezTo>
                  <a:cubicBezTo>
                    <a:pt x="12182" y="11140"/>
                    <a:pt x="12098" y="11191"/>
                    <a:pt x="12031" y="11241"/>
                  </a:cubicBezTo>
                  <a:cubicBezTo>
                    <a:pt x="12065" y="11207"/>
                    <a:pt x="12098" y="11174"/>
                    <a:pt x="12132" y="11140"/>
                  </a:cubicBezTo>
                  <a:cubicBezTo>
                    <a:pt x="12179" y="11125"/>
                    <a:pt x="12225" y="11109"/>
                    <a:pt x="12272" y="11093"/>
                  </a:cubicBezTo>
                  <a:close/>
                  <a:moveTo>
                    <a:pt x="790" y="1"/>
                  </a:moveTo>
                  <a:cubicBezTo>
                    <a:pt x="505" y="269"/>
                    <a:pt x="303" y="639"/>
                    <a:pt x="169" y="1076"/>
                  </a:cubicBezTo>
                  <a:cubicBezTo>
                    <a:pt x="1" y="1681"/>
                    <a:pt x="85" y="2286"/>
                    <a:pt x="219" y="2890"/>
                  </a:cubicBezTo>
                  <a:cubicBezTo>
                    <a:pt x="690" y="4991"/>
                    <a:pt x="1899" y="6503"/>
                    <a:pt x="3630" y="7612"/>
                  </a:cubicBezTo>
                  <a:cubicBezTo>
                    <a:pt x="3664" y="7629"/>
                    <a:pt x="3680" y="7629"/>
                    <a:pt x="3714" y="7645"/>
                  </a:cubicBezTo>
                  <a:cubicBezTo>
                    <a:pt x="4016" y="7830"/>
                    <a:pt x="4336" y="7981"/>
                    <a:pt x="4672" y="8082"/>
                  </a:cubicBezTo>
                  <a:cubicBezTo>
                    <a:pt x="4873" y="8166"/>
                    <a:pt x="5075" y="8250"/>
                    <a:pt x="5293" y="8301"/>
                  </a:cubicBezTo>
                  <a:cubicBezTo>
                    <a:pt x="5310" y="8317"/>
                    <a:pt x="5344" y="8317"/>
                    <a:pt x="5361" y="8317"/>
                  </a:cubicBezTo>
                  <a:cubicBezTo>
                    <a:pt x="5448" y="8463"/>
                    <a:pt x="5602" y="8536"/>
                    <a:pt x="5756" y="8536"/>
                  </a:cubicBezTo>
                  <a:cubicBezTo>
                    <a:pt x="5869" y="8536"/>
                    <a:pt x="5981" y="8496"/>
                    <a:pt x="6066" y="8418"/>
                  </a:cubicBezTo>
                  <a:cubicBezTo>
                    <a:pt x="6352" y="8401"/>
                    <a:pt x="6638" y="8368"/>
                    <a:pt x="6906" y="8284"/>
                  </a:cubicBezTo>
                  <a:cubicBezTo>
                    <a:pt x="6906" y="8284"/>
                    <a:pt x="6906" y="8284"/>
                    <a:pt x="6906" y="8301"/>
                  </a:cubicBezTo>
                  <a:cubicBezTo>
                    <a:pt x="6806" y="8334"/>
                    <a:pt x="6755" y="8435"/>
                    <a:pt x="6772" y="8536"/>
                  </a:cubicBezTo>
                  <a:cubicBezTo>
                    <a:pt x="6890" y="9326"/>
                    <a:pt x="7377" y="9947"/>
                    <a:pt x="7948" y="10468"/>
                  </a:cubicBezTo>
                  <a:cubicBezTo>
                    <a:pt x="8133" y="10670"/>
                    <a:pt x="8335" y="10838"/>
                    <a:pt x="8570" y="10972"/>
                  </a:cubicBezTo>
                  <a:cubicBezTo>
                    <a:pt x="8570" y="10972"/>
                    <a:pt x="8570" y="10989"/>
                    <a:pt x="8587" y="10989"/>
                  </a:cubicBezTo>
                  <a:cubicBezTo>
                    <a:pt x="8704" y="11107"/>
                    <a:pt x="8822" y="11207"/>
                    <a:pt x="8956" y="11291"/>
                  </a:cubicBezTo>
                  <a:cubicBezTo>
                    <a:pt x="9175" y="11409"/>
                    <a:pt x="9427" y="11443"/>
                    <a:pt x="9679" y="11443"/>
                  </a:cubicBezTo>
                  <a:lnTo>
                    <a:pt x="9729" y="11443"/>
                  </a:lnTo>
                  <a:cubicBezTo>
                    <a:pt x="9712" y="11459"/>
                    <a:pt x="9712" y="11459"/>
                    <a:pt x="9712" y="11476"/>
                  </a:cubicBezTo>
                  <a:cubicBezTo>
                    <a:pt x="9696" y="11493"/>
                    <a:pt x="9696" y="11493"/>
                    <a:pt x="9679" y="11493"/>
                  </a:cubicBezTo>
                  <a:cubicBezTo>
                    <a:pt x="9662" y="11510"/>
                    <a:pt x="9662" y="11510"/>
                    <a:pt x="9645" y="11527"/>
                  </a:cubicBezTo>
                  <a:cubicBezTo>
                    <a:pt x="9628" y="11577"/>
                    <a:pt x="9611" y="11627"/>
                    <a:pt x="9595" y="11695"/>
                  </a:cubicBezTo>
                  <a:cubicBezTo>
                    <a:pt x="9595" y="11695"/>
                    <a:pt x="9595" y="11695"/>
                    <a:pt x="9595" y="11711"/>
                  </a:cubicBezTo>
                  <a:cubicBezTo>
                    <a:pt x="9595" y="11711"/>
                    <a:pt x="9595" y="11711"/>
                    <a:pt x="9611" y="11728"/>
                  </a:cubicBezTo>
                  <a:cubicBezTo>
                    <a:pt x="9628" y="11795"/>
                    <a:pt x="9662" y="11863"/>
                    <a:pt x="9712" y="11913"/>
                  </a:cubicBezTo>
                  <a:cubicBezTo>
                    <a:pt x="9712" y="11930"/>
                    <a:pt x="9712" y="11947"/>
                    <a:pt x="9729" y="11947"/>
                  </a:cubicBezTo>
                  <a:cubicBezTo>
                    <a:pt x="9746" y="11980"/>
                    <a:pt x="9763" y="11997"/>
                    <a:pt x="9780" y="12031"/>
                  </a:cubicBezTo>
                  <a:cubicBezTo>
                    <a:pt x="9780" y="12047"/>
                    <a:pt x="9780" y="12064"/>
                    <a:pt x="9780" y="12081"/>
                  </a:cubicBezTo>
                  <a:cubicBezTo>
                    <a:pt x="9780" y="12199"/>
                    <a:pt x="9746" y="12300"/>
                    <a:pt x="9729" y="12400"/>
                  </a:cubicBezTo>
                  <a:cubicBezTo>
                    <a:pt x="9712" y="12417"/>
                    <a:pt x="9712" y="12417"/>
                    <a:pt x="9712" y="12434"/>
                  </a:cubicBezTo>
                  <a:lnTo>
                    <a:pt x="9611" y="12434"/>
                  </a:lnTo>
                  <a:cubicBezTo>
                    <a:pt x="9595" y="12434"/>
                    <a:pt x="9561" y="12451"/>
                    <a:pt x="9544" y="12468"/>
                  </a:cubicBezTo>
                  <a:cubicBezTo>
                    <a:pt x="9527" y="12484"/>
                    <a:pt x="9527" y="12484"/>
                    <a:pt x="9511" y="12501"/>
                  </a:cubicBezTo>
                  <a:cubicBezTo>
                    <a:pt x="9477" y="12552"/>
                    <a:pt x="9427" y="12602"/>
                    <a:pt x="9410" y="12652"/>
                  </a:cubicBezTo>
                  <a:cubicBezTo>
                    <a:pt x="9359" y="13207"/>
                    <a:pt x="9393" y="13761"/>
                    <a:pt x="9527" y="14333"/>
                  </a:cubicBezTo>
                  <a:cubicBezTo>
                    <a:pt x="9729" y="15307"/>
                    <a:pt x="10132" y="16181"/>
                    <a:pt x="10888" y="16870"/>
                  </a:cubicBezTo>
                  <a:cubicBezTo>
                    <a:pt x="11157" y="17122"/>
                    <a:pt x="11426" y="17340"/>
                    <a:pt x="11745" y="17508"/>
                  </a:cubicBezTo>
                  <a:cubicBezTo>
                    <a:pt x="11814" y="17523"/>
                    <a:pt x="11884" y="17530"/>
                    <a:pt x="11953" y="17530"/>
                  </a:cubicBezTo>
                  <a:cubicBezTo>
                    <a:pt x="12122" y="17530"/>
                    <a:pt x="12286" y="17486"/>
                    <a:pt x="12417" y="17390"/>
                  </a:cubicBezTo>
                  <a:cubicBezTo>
                    <a:pt x="12518" y="17390"/>
                    <a:pt x="12636" y="17390"/>
                    <a:pt x="12737" y="17374"/>
                  </a:cubicBezTo>
                  <a:cubicBezTo>
                    <a:pt x="12821" y="17374"/>
                    <a:pt x="12888" y="17340"/>
                    <a:pt x="12938" y="17290"/>
                  </a:cubicBezTo>
                  <a:cubicBezTo>
                    <a:pt x="12921" y="17273"/>
                    <a:pt x="12905" y="17273"/>
                    <a:pt x="12888" y="17273"/>
                  </a:cubicBezTo>
                  <a:cubicBezTo>
                    <a:pt x="12989" y="17172"/>
                    <a:pt x="13106" y="17088"/>
                    <a:pt x="13190" y="17004"/>
                  </a:cubicBezTo>
                  <a:cubicBezTo>
                    <a:pt x="13173" y="16970"/>
                    <a:pt x="13123" y="16937"/>
                    <a:pt x="13073" y="16937"/>
                  </a:cubicBezTo>
                  <a:lnTo>
                    <a:pt x="13039" y="16937"/>
                  </a:lnTo>
                  <a:cubicBezTo>
                    <a:pt x="12989" y="16920"/>
                    <a:pt x="12921" y="16920"/>
                    <a:pt x="12871" y="16903"/>
                  </a:cubicBezTo>
                  <a:cubicBezTo>
                    <a:pt x="12837" y="16886"/>
                    <a:pt x="12787" y="16870"/>
                    <a:pt x="12737" y="16870"/>
                  </a:cubicBezTo>
                  <a:lnTo>
                    <a:pt x="12703" y="16870"/>
                  </a:lnTo>
                  <a:cubicBezTo>
                    <a:pt x="12283" y="16769"/>
                    <a:pt x="11913" y="16534"/>
                    <a:pt x="11594" y="16198"/>
                  </a:cubicBezTo>
                  <a:cubicBezTo>
                    <a:pt x="11208" y="15777"/>
                    <a:pt x="10939" y="15240"/>
                    <a:pt x="10821" y="14685"/>
                  </a:cubicBezTo>
                  <a:cubicBezTo>
                    <a:pt x="10569" y="13593"/>
                    <a:pt x="10855" y="12316"/>
                    <a:pt x="11729" y="11560"/>
                  </a:cubicBezTo>
                  <a:cubicBezTo>
                    <a:pt x="12048" y="11291"/>
                    <a:pt x="12434" y="11090"/>
                    <a:pt x="12804" y="10888"/>
                  </a:cubicBezTo>
                  <a:cubicBezTo>
                    <a:pt x="12821" y="10871"/>
                    <a:pt x="12837" y="10871"/>
                    <a:pt x="12854" y="10855"/>
                  </a:cubicBezTo>
                  <a:cubicBezTo>
                    <a:pt x="13005" y="10771"/>
                    <a:pt x="13140" y="10687"/>
                    <a:pt x="13291" y="10603"/>
                  </a:cubicBezTo>
                  <a:cubicBezTo>
                    <a:pt x="13291" y="10603"/>
                    <a:pt x="13308" y="10603"/>
                    <a:pt x="13325" y="10586"/>
                  </a:cubicBezTo>
                  <a:cubicBezTo>
                    <a:pt x="13409" y="10569"/>
                    <a:pt x="13510" y="10569"/>
                    <a:pt x="13594" y="10569"/>
                  </a:cubicBezTo>
                  <a:cubicBezTo>
                    <a:pt x="13745" y="10569"/>
                    <a:pt x="13879" y="10603"/>
                    <a:pt x="14014" y="10653"/>
                  </a:cubicBezTo>
                  <a:lnTo>
                    <a:pt x="14030" y="10653"/>
                  </a:lnTo>
                  <a:cubicBezTo>
                    <a:pt x="14038" y="10658"/>
                    <a:pt x="14046" y="10661"/>
                    <a:pt x="14053" y="10661"/>
                  </a:cubicBezTo>
                  <a:cubicBezTo>
                    <a:pt x="14090" y="10661"/>
                    <a:pt x="14109" y="10594"/>
                    <a:pt x="14081" y="10552"/>
                  </a:cubicBezTo>
                  <a:cubicBezTo>
                    <a:pt x="14014" y="10485"/>
                    <a:pt x="13946" y="10401"/>
                    <a:pt x="13862" y="10317"/>
                  </a:cubicBezTo>
                  <a:cubicBezTo>
                    <a:pt x="13862" y="10300"/>
                    <a:pt x="13862" y="10283"/>
                    <a:pt x="13846" y="10266"/>
                  </a:cubicBezTo>
                  <a:cubicBezTo>
                    <a:pt x="13862" y="10266"/>
                    <a:pt x="13879" y="10250"/>
                    <a:pt x="13896" y="10250"/>
                  </a:cubicBezTo>
                  <a:cubicBezTo>
                    <a:pt x="13930" y="10233"/>
                    <a:pt x="13913" y="10199"/>
                    <a:pt x="13896" y="10182"/>
                  </a:cubicBezTo>
                  <a:lnTo>
                    <a:pt x="13862" y="10182"/>
                  </a:lnTo>
                  <a:cubicBezTo>
                    <a:pt x="13846" y="10199"/>
                    <a:pt x="13829" y="10199"/>
                    <a:pt x="13829" y="10216"/>
                  </a:cubicBezTo>
                  <a:cubicBezTo>
                    <a:pt x="13816" y="10191"/>
                    <a:pt x="13786" y="10176"/>
                    <a:pt x="13764" y="10176"/>
                  </a:cubicBezTo>
                  <a:cubicBezTo>
                    <a:pt x="13756" y="10176"/>
                    <a:pt x="13749" y="10178"/>
                    <a:pt x="13745" y="10182"/>
                  </a:cubicBezTo>
                  <a:cubicBezTo>
                    <a:pt x="13728" y="10199"/>
                    <a:pt x="13728" y="10199"/>
                    <a:pt x="13711" y="10216"/>
                  </a:cubicBezTo>
                  <a:cubicBezTo>
                    <a:pt x="13711" y="10250"/>
                    <a:pt x="13694" y="10283"/>
                    <a:pt x="13661" y="10300"/>
                  </a:cubicBezTo>
                  <a:cubicBezTo>
                    <a:pt x="13577" y="10300"/>
                    <a:pt x="13493" y="10334"/>
                    <a:pt x="13442" y="10401"/>
                  </a:cubicBezTo>
                  <a:cubicBezTo>
                    <a:pt x="13426" y="10418"/>
                    <a:pt x="13426" y="10418"/>
                    <a:pt x="13426" y="10434"/>
                  </a:cubicBezTo>
                  <a:cubicBezTo>
                    <a:pt x="13207" y="10569"/>
                    <a:pt x="12989" y="10687"/>
                    <a:pt x="12753" y="10821"/>
                  </a:cubicBezTo>
                  <a:cubicBezTo>
                    <a:pt x="12686" y="10855"/>
                    <a:pt x="12619" y="10888"/>
                    <a:pt x="12552" y="10939"/>
                  </a:cubicBezTo>
                  <a:cubicBezTo>
                    <a:pt x="12535" y="10922"/>
                    <a:pt x="12518" y="10905"/>
                    <a:pt x="12485" y="10905"/>
                  </a:cubicBezTo>
                  <a:cubicBezTo>
                    <a:pt x="12300" y="10955"/>
                    <a:pt x="12115" y="11006"/>
                    <a:pt x="11930" y="11023"/>
                  </a:cubicBezTo>
                  <a:lnTo>
                    <a:pt x="11829" y="11023"/>
                  </a:lnTo>
                  <a:cubicBezTo>
                    <a:pt x="11829" y="11023"/>
                    <a:pt x="11829" y="11023"/>
                    <a:pt x="11829" y="11006"/>
                  </a:cubicBezTo>
                  <a:cubicBezTo>
                    <a:pt x="11796" y="10955"/>
                    <a:pt x="11762" y="10922"/>
                    <a:pt x="11678" y="10905"/>
                  </a:cubicBezTo>
                  <a:cubicBezTo>
                    <a:pt x="11628" y="10905"/>
                    <a:pt x="11594" y="10888"/>
                    <a:pt x="11544" y="10888"/>
                  </a:cubicBezTo>
                  <a:cubicBezTo>
                    <a:pt x="11510" y="10871"/>
                    <a:pt x="11477" y="10871"/>
                    <a:pt x="11460" y="10855"/>
                  </a:cubicBezTo>
                  <a:cubicBezTo>
                    <a:pt x="11443" y="10855"/>
                    <a:pt x="11426" y="10855"/>
                    <a:pt x="11409" y="10838"/>
                  </a:cubicBezTo>
                  <a:cubicBezTo>
                    <a:pt x="11342" y="10821"/>
                    <a:pt x="11258" y="10787"/>
                    <a:pt x="11191" y="10754"/>
                  </a:cubicBezTo>
                  <a:cubicBezTo>
                    <a:pt x="11140" y="10737"/>
                    <a:pt x="11090" y="10720"/>
                    <a:pt x="11056" y="10687"/>
                  </a:cubicBezTo>
                  <a:cubicBezTo>
                    <a:pt x="11006" y="10670"/>
                    <a:pt x="10956" y="10653"/>
                    <a:pt x="10922" y="10619"/>
                  </a:cubicBezTo>
                  <a:cubicBezTo>
                    <a:pt x="10771" y="10502"/>
                    <a:pt x="10620" y="10384"/>
                    <a:pt x="10485" y="10250"/>
                  </a:cubicBezTo>
                  <a:cubicBezTo>
                    <a:pt x="10452" y="10199"/>
                    <a:pt x="10401" y="10166"/>
                    <a:pt x="10368" y="10115"/>
                  </a:cubicBezTo>
                  <a:cubicBezTo>
                    <a:pt x="10065" y="9796"/>
                    <a:pt x="9830" y="9410"/>
                    <a:pt x="9645" y="9006"/>
                  </a:cubicBezTo>
                  <a:cubicBezTo>
                    <a:pt x="9309" y="8267"/>
                    <a:pt x="9343" y="7360"/>
                    <a:pt x="9645" y="6604"/>
                  </a:cubicBezTo>
                  <a:cubicBezTo>
                    <a:pt x="9729" y="6469"/>
                    <a:pt x="9796" y="6318"/>
                    <a:pt x="9847" y="6167"/>
                  </a:cubicBezTo>
                  <a:cubicBezTo>
                    <a:pt x="9864" y="6150"/>
                    <a:pt x="9864" y="6133"/>
                    <a:pt x="9864" y="6116"/>
                  </a:cubicBezTo>
                  <a:cubicBezTo>
                    <a:pt x="9948" y="5999"/>
                    <a:pt x="10048" y="5881"/>
                    <a:pt x="10149" y="5780"/>
                  </a:cubicBezTo>
                  <a:lnTo>
                    <a:pt x="10166" y="5780"/>
                  </a:lnTo>
                  <a:cubicBezTo>
                    <a:pt x="10166" y="5764"/>
                    <a:pt x="10166" y="5747"/>
                    <a:pt x="10183" y="5747"/>
                  </a:cubicBezTo>
                  <a:cubicBezTo>
                    <a:pt x="10267" y="5663"/>
                    <a:pt x="10351" y="5596"/>
                    <a:pt x="10452" y="5545"/>
                  </a:cubicBezTo>
                  <a:cubicBezTo>
                    <a:pt x="10606" y="5461"/>
                    <a:pt x="10749" y="5423"/>
                    <a:pt x="10900" y="5423"/>
                  </a:cubicBezTo>
                  <a:cubicBezTo>
                    <a:pt x="10930" y="5423"/>
                    <a:pt x="10959" y="5425"/>
                    <a:pt x="10989" y="5428"/>
                  </a:cubicBezTo>
                  <a:cubicBezTo>
                    <a:pt x="11174" y="5528"/>
                    <a:pt x="11376" y="5579"/>
                    <a:pt x="11577" y="5596"/>
                  </a:cubicBezTo>
                  <a:cubicBezTo>
                    <a:pt x="11594" y="5596"/>
                    <a:pt x="11628" y="5579"/>
                    <a:pt x="11628" y="5579"/>
                  </a:cubicBezTo>
                  <a:cubicBezTo>
                    <a:pt x="11661" y="5528"/>
                    <a:pt x="11661" y="5461"/>
                    <a:pt x="11594" y="5444"/>
                  </a:cubicBezTo>
                  <a:cubicBezTo>
                    <a:pt x="11426" y="5377"/>
                    <a:pt x="11258" y="5310"/>
                    <a:pt x="11073" y="5293"/>
                  </a:cubicBezTo>
                  <a:cubicBezTo>
                    <a:pt x="11040" y="5276"/>
                    <a:pt x="11023" y="5260"/>
                    <a:pt x="10989" y="5226"/>
                  </a:cubicBezTo>
                  <a:cubicBezTo>
                    <a:pt x="10989" y="5226"/>
                    <a:pt x="10972" y="5209"/>
                    <a:pt x="10972" y="5209"/>
                  </a:cubicBezTo>
                  <a:cubicBezTo>
                    <a:pt x="10972" y="5192"/>
                    <a:pt x="10956" y="5192"/>
                    <a:pt x="10956" y="5192"/>
                  </a:cubicBezTo>
                  <a:cubicBezTo>
                    <a:pt x="10905" y="5159"/>
                    <a:pt x="10872" y="5108"/>
                    <a:pt x="10838" y="5075"/>
                  </a:cubicBezTo>
                  <a:cubicBezTo>
                    <a:pt x="10838" y="4991"/>
                    <a:pt x="10804" y="4923"/>
                    <a:pt x="10754" y="4873"/>
                  </a:cubicBezTo>
                  <a:cubicBezTo>
                    <a:pt x="10739" y="4858"/>
                    <a:pt x="10724" y="4852"/>
                    <a:pt x="10711" y="4852"/>
                  </a:cubicBezTo>
                  <a:cubicBezTo>
                    <a:pt x="10678" y="4852"/>
                    <a:pt x="10653" y="4888"/>
                    <a:pt x="10653" y="4923"/>
                  </a:cubicBezTo>
                  <a:cubicBezTo>
                    <a:pt x="10653" y="4940"/>
                    <a:pt x="10670" y="4957"/>
                    <a:pt x="10670" y="4957"/>
                  </a:cubicBezTo>
                  <a:cubicBezTo>
                    <a:pt x="10670" y="4974"/>
                    <a:pt x="10670" y="4991"/>
                    <a:pt x="10687" y="5007"/>
                  </a:cubicBezTo>
                  <a:lnTo>
                    <a:pt x="10653" y="5007"/>
                  </a:lnTo>
                  <a:cubicBezTo>
                    <a:pt x="10653" y="5007"/>
                    <a:pt x="10653" y="4991"/>
                    <a:pt x="10653" y="4991"/>
                  </a:cubicBezTo>
                  <a:cubicBezTo>
                    <a:pt x="10636" y="4965"/>
                    <a:pt x="10615" y="4953"/>
                    <a:pt x="10594" y="4953"/>
                  </a:cubicBezTo>
                  <a:cubicBezTo>
                    <a:pt x="10573" y="4953"/>
                    <a:pt x="10552" y="4965"/>
                    <a:pt x="10536" y="4991"/>
                  </a:cubicBezTo>
                  <a:cubicBezTo>
                    <a:pt x="10468" y="5108"/>
                    <a:pt x="10401" y="5226"/>
                    <a:pt x="10317" y="5360"/>
                  </a:cubicBezTo>
                  <a:cubicBezTo>
                    <a:pt x="10300" y="5377"/>
                    <a:pt x="10300" y="5394"/>
                    <a:pt x="10317" y="5428"/>
                  </a:cubicBezTo>
                  <a:cubicBezTo>
                    <a:pt x="10300" y="5428"/>
                    <a:pt x="10284" y="5444"/>
                    <a:pt x="10284" y="5461"/>
                  </a:cubicBezTo>
                  <a:cubicBezTo>
                    <a:pt x="10233" y="5495"/>
                    <a:pt x="10216" y="5545"/>
                    <a:pt x="10183" y="5596"/>
                  </a:cubicBezTo>
                  <a:cubicBezTo>
                    <a:pt x="10048" y="5713"/>
                    <a:pt x="9931" y="5864"/>
                    <a:pt x="9847" y="6032"/>
                  </a:cubicBezTo>
                  <a:cubicBezTo>
                    <a:pt x="9813" y="5982"/>
                    <a:pt x="9780" y="5948"/>
                    <a:pt x="9729" y="5915"/>
                  </a:cubicBezTo>
                  <a:cubicBezTo>
                    <a:pt x="9699" y="5905"/>
                    <a:pt x="9667" y="5899"/>
                    <a:pt x="9635" y="5899"/>
                  </a:cubicBezTo>
                  <a:cubicBezTo>
                    <a:pt x="9563" y="5899"/>
                    <a:pt x="9495" y="5929"/>
                    <a:pt x="9460" y="5999"/>
                  </a:cubicBezTo>
                  <a:cubicBezTo>
                    <a:pt x="9410" y="6100"/>
                    <a:pt x="9359" y="6200"/>
                    <a:pt x="9326" y="6284"/>
                  </a:cubicBezTo>
                  <a:cubicBezTo>
                    <a:pt x="9275" y="6368"/>
                    <a:pt x="9242" y="6436"/>
                    <a:pt x="9191" y="6520"/>
                  </a:cubicBezTo>
                  <a:cubicBezTo>
                    <a:pt x="9007" y="6788"/>
                    <a:pt x="8771" y="7041"/>
                    <a:pt x="8503" y="7259"/>
                  </a:cubicBezTo>
                  <a:cubicBezTo>
                    <a:pt x="8536" y="7209"/>
                    <a:pt x="8536" y="7158"/>
                    <a:pt x="8519" y="7125"/>
                  </a:cubicBezTo>
                  <a:cubicBezTo>
                    <a:pt x="8494" y="7061"/>
                    <a:pt x="8429" y="7006"/>
                    <a:pt x="8355" y="7006"/>
                  </a:cubicBezTo>
                  <a:cubicBezTo>
                    <a:pt x="8332" y="7006"/>
                    <a:pt x="8308" y="7012"/>
                    <a:pt x="8284" y="7024"/>
                  </a:cubicBezTo>
                  <a:cubicBezTo>
                    <a:pt x="8029" y="7142"/>
                    <a:pt x="7760" y="7190"/>
                    <a:pt x="7487" y="7190"/>
                  </a:cubicBezTo>
                  <a:cubicBezTo>
                    <a:pt x="6986" y="7190"/>
                    <a:pt x="6473" y="7030"/>
                    <a:pt x="6016" y="6856"/>
                  </a:cubicBezTo>
                  <a:cubicBezTo>
                    <a:pt x="5629" y="6721"/>
                    <a:pt x="5243" y="6536"/>
                    <a:pt x="4873" y="6352"/>
                  </a:cubicBezTo>
                  <a:cubicBezTo>
                    <a:pt x="3798" y="5612"/>
                    <a:pt x="2656" y="4806"/>
                    <a:pt x="1832" y="3764"/>
                  </a:cubicBezTo>
                  <a:cubicBezTo>
                    <a:pt x="1597" y="3462"/>
                    <a:pt x="1395" y="3126"/>
                    <a:pt x="1211" y="2790"/>
                  </a:cubicBezTo>
                  <a:cubicBezTo>
                    <a:pt x="1026" y="2454"/>
                    <a:pt x="891" y="2084"/>
                    <a:pt x="807" y="1698"/>
                  </a:cubicBezTo>
                  <a:cubicBezTo>
                    <a:pt x="690" y="1227"/>
                    <a:pt x="673" y="757"/>
                    <a:pt x="740" y="286"/>
                  </a:cubicBezTo>
                  <a:cubicBezTo>
                    <a:pt x="740" y="269"/>
                    <a:pt x="740" y="253"/>
                    <a:pt x="740" y="236"/>
                  </a:cubicBezTo>
                  <a:cubicBezTo>
                    <a:pt x="757" y="202"/>
                    <a:pt x="757" y="185"/>
                    <a:pt x="757" y="169"/>
                  </a:cubicBezTo>
                  <a:cubicBezTo>
                    <a:pt x="757" y="169"/>
                    <a:pt x="757" y="152"/>
                    <a:pt x="757" y="152"/>
                  </a:cubicBezTo>
                  <a:cubicBezTo>
                    <a:pt x="774" y="101"/>
                    <a:pt x="774" y="51"/>
                    <a:pt x="790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26" name="Google Shape;2426;p37"/>
            <p:cNvSpPr/>
            <p:nvPr/>
          </p:nvSpPr>
          <p:spPr>
            <a:xfrm>
              <a:off x="832973" y="3106876"/>
              <a:ext cx="345302" cy="112911"/>
            </a:xfrm>
            <a:custGeom>
              <a:avLst/>
              <a:gdLst/>
              <a:ahLst/>
              <a:cxnLst/>
              <a:rect l="l" t="t" r="r" b="b"/>
              <a:pathLst>
                <a:path w="5361" h="1753" extrusionOk="0">
                  <a:moveTo>
                    <a:pt x="5360" y="0"/>
                  </a:moveTo>
                  <a:cubicBezTo>
                    <a:pt x="5310" y="17"/>
                    <a:pt x="5276" y="17"/>
                    <a:pt x="5226" y="34"/>
                  </a:cubicBezTo>
                  <a:cubicBezTo>
                    <a:pt x="4335" y="185"/>
                    <a:pt x="3478" y="505"/>
                    <a:pt x="2689" y="975"/>
                  </a:cubicBezTo>
                  <a:cubicBezTo>
                    <a:pt x="2467" y="1097"/>
                    <a:pt x="2252" y="1160"/>
                    <a:pt x="2040" y="1160"/>
                  </a:cubicBezTo>
                  <a:cubicBezTo>
                    <a:pt x="1931" y="1160"/>
                    <a:pt x="1823" y="1144"/>
                    <a:pt x="1714" y="1109"/>
                  </a:cubicBezTo>
                  <a:lnTo>
                    <a:pt x="1697" y="1109"/>
                  </a:lnTo>
                  <a:cubicBezTo>
                    <a:pt x="1647" y="1093"/>
                    <a:pt x="1597" y="1076"/>
                    <a:pt x="1546" y="1059"/>
                  </a:cubicBezTo>
                  <a:cubicBezTo>
                    <a:pt x="1462" y="1025"/>
                    <a:pt x="1361" y="975"/>
                    <a:pt x="1261" y="941"/>
                  </a:cubicBezTo>
                  <a:cubicBezTo>
                    <a:pt x="1109" y="824"/>
                    <a:pt x="941" y="706"/>
                    <a:pt x="790" y="589"/>
                  </a:cubicBezTo>
                  <a:cubicBezTo>
                    <a:pt x="555" y="454"/>
                    <a:pt x="286" y="253"/>
                    <a:pt x="17" y="219"/>
                  </a:cubicBezTo>
                  <a:cubicBezTo>
                    <a:pt x="0" y="219"/>
                    <a:pt x="0" y="236"/>
                    <a:pt x="0" y="253"/>
                  </a:cubicBezTo>
                  <a:cubicBezTo>
                    <a:pt x="17" y="286"/>
                    <a:pt x="34" y="320"/>
                    <a:pt x="51" y="353"/>
                  </a:cubicBezTo>
                  <a:cubicBezTo>
                    <a:pt x="168" y="589"/>
                    <a:pt x="404" y="773"/>
                    <a:pt x="605" y="941"/>
                  </a:cubicBezTo>
                  <a:cubicBezTo>
                    <a:pt x="824" y="1126"/>
                    <a:pt x="1042" y="1328"/>
                    <a:pt x="1277" y="1479"/>
                  </a:cubicBezTo>
                  <a:cubicBezTo>
                    <a:pt x="1545" y="1664"/>
                    <a:pt x="1834" y="1752"/>
                    <a:pt x="2123" y="1752"/>
                  </a:cubicBezTo>
                  <a:cubicBezTo>
                    <a:pt x="2360" y="1752"/>
                    <a:pt x="2596" y="1693"/>
                    <a:pt x="2823" y="1580"/>
                  </a:cubicBezTo>
                  <a:cubicBezTo>
                    <a:pt x="2941" y="1513"/>
                    <a:pt x="3042" y="1445"/>
                    <a:pt x="3142" y="1378"/>
                  </a:cubicBezTo>
                  <a:cubicBezTo>
                    <a:pt x="3176" y="1361"/>
                    <a:pt x="3193" y="1345"/>
                    <a:pt x="3226" y="1328"/>
                  </a:cubicBezTo>
                  <a:cubicBezTo>
                    <a:pt x="3226" y="1328"/>
                    <a:pt x="3226" y="1328"/>
                    <a:pt x="3226" y="1311"/>
                  </a:cubicBezTo>
                  <a:cubicBezTo>
                    <a:pt x="3529" y="1076"/>
                    <a:pt x="3798" y="773"/>
                    <a:pt x="4117" y="521"/>
                  </a:cubicBezTo>
                  <a:cubicBezTo>
                    <a:pt x="4117" y="505"/>
                    <a:pt x="4134" y="505"/>
                    <a:pt x="4134" y="505"/>
                  </a:cubicBezTo>
                  <a:cubicBezTo>
                    <a:pt x="4184" y="471"/>
                    <a:pt x="4218" y="437"/>
                    <a:pt x="4268" y="404"/>
                  </a:cubicBezTo>
                  <a:lnTo>
                    <a:pt x="4302" y="387"/>
                  </a:lnTo>
                  <a:cubicBezTo>
                    <a:pt x="4419" y="320"/>
                    <a:pt x="4571" y="286"/>
                    <a:pt x="4671" y="185"/>
                  </a:cubicBezTo>
                  <a:cubicBezTo>
                    <a:pt x="4722" y="169"/>
                    <a:pt x="4772" y="152"/>
                    <a:pt x="4823" y="135"/>
                  </a:cubicBezTo>
                  <a:cubicBezTo>
                    <a:pt x="4974" y="101"/>
                    <a:pt x="5108" y="84"/>
                    <a:pt x="5259" y="51"/>
                  </a:cubicBezTo>
                  <a:cubicBezTo>
                    <a:pt x="5293" y="51"/>
                    <a:pt x="5327" y="34"/>
                    <a:pt x="5360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27" name="Google Shape;2427;p37"/>
            <p:cNvSpPr/>
            <p:nvPr/>
          </p:nvSpPr>
          <p:spPr>
            <a:xfrm>
              <a:off x="685805" y="3141978"/>
              <a:ext cx="622329" cy="369842"/>
            </a:xfrm>
            <a:custGeom>
              <a:avLst/>
              <a:gdLst/>
              <a:ahLst/>
              <a:cxnLst/>
              <a:rect l="l" t="t" r="r" b="b"/>
              <a:pathLst>
                <a:path w="9662" h="5742" extrusionOk="0">
                  <a:moveTo>
                    <a:pt x="1120" y="1"/>
                  </a:moveTo>
                  <a:cubicBezTo>
                    <a:pt x="1073" y="1"/>
                    <a:pt x="1024" y="4"/>
                    <a:pt x="975" y="10"/>
                  </a:cubicBezTo>
                  <a:cubicBezTo>
                    <a:pt x="135" y="111"/>
                    <a:pt x="0" y="1085"/>
                    <a:pt x="387" y="1707"/>
                  </a:cubicBezTo>
                  <a:cubicBezTo>
                    <a:pt x="437" y="1757"/>
                    <a:pt x="471" y="1825"/>
                    <a:pt x="521" y="1892"/>
                  </a:cubicBezTo>
                  <a:cubicBezTo>
                    <a:pt x="605" y="2093"/>
                    <a:pt x="756" y="2261"/>
                    <a:pt x="958" y="2413"/>
                  </a:cubicBezTo>
                  <a:cubicBezTo>
                    <a:pt x="1412" y="2782"/>
                    <a:pt x="1882" y="3101"/>
                    <a:pt x="2302" y="3505"/>
                  </a:cubicBezTo>
                  <a:cubicBezTo>
                    <a:pt x="3075" y="4244"/>
                    <a:pt x="3747" y="5135"/>
                    <a:pt x="4772" y="5555"/>
                  </a:cubicBezTo>
                  <a:cubicBezTo>
                    <a:pt x="5095" y="5682"/>
                    <a:pt x="5438" y="5741"/>
                    <a:pt x="5787" y="5741"/>
                  </a:cubicBezTo>
                  <a:cubicBezTo>
                    <a:pt x="7454" y="5741"/>
                    <a:pt x="9246" y="4394"/>
                    <a:pt x="9510" y="2782"/>
                  </a:cubicBezTo>
                  <a:cubicBezTo>
                    <a:pt x="9661" y="1892"/>
                    <a:pt x="9292" y="884"/>
                    <a:pt x="8368" y="615"/>
                  </a:cubicBezTo>
                  <a:cubicBezTo>
                    <a:pt x="8211" y="568"/>
                    <a:pt x="8053" y="546"/>
                    <a:pt x="7897" y="546"/>
                  </a:cubicBezTo>
                  <a:cubicBezTo>
                    <a:pt x="7212" y="546"/>
                    <a:pt x="6556" y="965"/>
                    <a:pt x="6200" y="1539"/>
                  </a:cubicBezTo>
                  <a:cubicBezTo>
                    <a:pt x="5838" y="2143"/>
                    <a:pt x="5652" y="2774"/>
                    <a:pt x="4923" y="2774"/>
                  </a:cubicBezTo>
                  <a:cubicBezTo>
                    <a:pt x="4841" y="2774"/>
                    <a:pt x="4752" y="2766"/>
                    <a:pt x="4655" y="2749"/>
                  </a:cubicBezTo>
                  <a:cubicBezTo>
                    <a:pt x="3898" y="2631"/>
                    <a:pt x="3394" y="2161"/>
                    <a:pt x="2941" y="1556"/>
                  </a:cubicBezTo>
                  <a:cubicBezTo>
                    <a:pt x="2495" y="967"/>
                    <a:pt x="1974" y="1"/>
                    <a:pt x="1120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28" name="Google Shape;2428;p37"/>
            <p:cNvSpPr/>
            <p:nvPr/>
          </p:nvSpPr>
          <p:spPr>
            <a:xfrm>
              <a:off x="1253934" y="3504977"/>
              <a:ext cx="324691" cy="252230"/>
            </a:xfrm>
            <a:custGeom>
              <a:avLst/>
              <a:gdLst/>
              <a:ahLst/>
              <a:cxnLst/>
              <a:rect l="l" t="t" r="r" b="b"/>
              <a:pathLst>
                <a:path w="5041" h="3916" extrusionOk="0">
                  <a:moveTo>
                    <a:pt x="1036" y="1"/>
                  </a:moveTo>
                  <a:cubicBezTo>
                    <a:pt x="963" y="1"/>
                    <a:pt x="887" y="11"/>
                    <a:pt x="807" y="36"/>
                  </a:cubicBezTo>
                  <a:cubicBezTo>
                    <a:pt x="118" y="271"/>
                    <a:pt x="0" y="1011"/>
                    <a:pt x="135" y="1716"/>
                  </a:cubicBezTo>
                  <a:cubicBezTo>
                    <a:pt x="135" y="1985"/>
                    <a:pt x="185" y="2254"/>
                    <a:pt x="303" y="2506"/>
                  </a:cubicBezTo>
                  <a:cubicBezTo>
                    <a:pt x="627" y="3303"/>
                    <a:pt x="1548" y="3915"/>
                    <a:pt x="2430" y="3915"/>
                  </a:cubicBezTo>
                  <a:cubicBezTo>
                    <a:pt x="2645" y="3915"/>
                    <a:pt x="2857" y="3879"/>
                    <a:pt x="3058" y="3800"/>
                  </a:cubicBezTo>
                  <a:cubicBezTo>
                    <a:pt x="4134" y="3363"/>
                    <a:pt x="5041" y="2036"/>
                    <a:pt x="4100" y="1011"/>
                  </a:cubicBezTo>
                  <a:cubicBezTo>
                    <a:pt x="3630" y="490"/>
                    <a:pt x="3092" y="574"/>
                    <a:pt x="2453" y="557"/>
                  </a:cubicBezTo>
                  <a:cubicBezTo>
                    <a:pt x="1923" y="557"/>
                    <a:pt x="1560" y="1"/>
                    <a:pt x="1036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429" name="Google Shape;2429;p37"/>
            <p:cNvSpPr/>
            <p:nvPr/>
          </p:nvSpPr>
          <p:spPr>
            <a:xfrm>
              <a:off x="1318855" y="3845240"/>
              <a:ext cx="210492" cy="304981"/>
            </a:xfrm>
            <a:custGeom>
              <a:avLst/>
              <a:gdLst/>
              <a:ahLst/>
              <a:cxnLst/>
              <a:rect l="l" t="t" r="r" b="b"/>
              <a:pathLst>
                <a:path w="3268" h="4735" extrusionOk="0">
                  <a:moveTo>
                    <a:pt x="1838" y="0"/>
                  </a:moveTo>
                  <a:cubicBezTo>
                    <a:pt x="1547" y="0"/>
                    <a:pt x="1253" y="128"/>
                    <a:pt x="1025" y="415"/>
                  </a:cubicBezTo>
                  <a:cubicBezTo>
                    <a:pt x="975" y="466"/>
                    <a:pt x="941" y="533"/>
                    <a:pt x="891" y="600"/>
                  </a:cubicBezTo>
                  <a:cubicBezTo>
                    <a:pt x="437" y="903"/>
                    <a:pt x="185" y="1860"/>
                    <a:pt x="118" y="2280"/>
                  </a:cubicBezTo>
                  <a:cubicBezTo>
                    <a:pt x="0" y="3003"/>
                    <a:pt x="118" y="3994"/>
                    <a:pt x="757" y="4465"/>
                  </a:cubicBezTo>
                  <a:cubicBezTo>
                    <a:pt x="1015" y="4652"/>
                    <a:pt x="1252" y="4734"/>
                    <a:pt x="1467" y="4734"/>
                  </a:cubicBezTo>
                  <a:cubicBezTo>
                    <a:pt x="2774" y="4734"/>
                    <a:pt x="3268" y="1692"/>
                    <a:pt x="2907" y="768"/>
                  </a:cubicBezTo>
                  <a:cubicBezTo>
                    <a:pt x="2715" y="293"/>
                    <a:pt x="2279" y="0"/>
                    <a:pt x="1838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200"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</p:grpSp>
      <p:grpSp>
        <p:nvGrpSpPr>
          <p:cNvPr id="110" name="Google Shape;2430;p37"/>
          <p:cNvGrpSpPr/>
          <p:nvPr/>
        </p:nvGrpSpPr>
        <p:grpSpPr>
          <a:xfrm>
            <a:off x="128459" y="31991"/>
            <a:ext cx="572639" cy="419661"/>
            <a:chOff x="8010478" y="280838"/>
            <a:chExt cx="723891" cy="553089"/>
          </a:xfrm>
        </p:grpSpPr>
        <p:grpSp>
          <p:nvGrpSpPr>
            <p:cNvPr id="111" name="Google Shape;2431;p37"/>
            <p:cNvGrpSpPr/>
            <p:nvPr/>
          </p:nvGrpSpPr>
          <p:grpSpPr>
            <a:xfrm>
              <a:off x="8010478" y="571014"/>
              <a:ext cx="253388" cy="262913"/>
              <a:chOff x="5024465" y="1029952"/>
              <a:chExt cx="253388" cy="262913"/>
            </a:xfrm>
          </p:grpSpPr>
          <p:sp>
            <p:nvSpPr>
              <p:cNvPr id="117" name="Google Shape;2432;p37"/>
              <p:cNvSpPr/>
              <p:nvPr/>
            </p:nvSpPr>
            <p:spPr>
              <a:xfrm>
                <a:off x="5024465" y="1029952"/>
                <a:ext cx="253388" cy="262913"/>
              </a:xfrm>
              <a:custGeom>
                <a:avLst/>
                <a:gdLst/>
                <a:ahLst/>
                <a:cxnLst/>
                <a:rect l="l" t="t" r="r" b="b"/>
                <a:pathLst>
                  <a:path w="2909" h="3018" extrusionOk="0">
                    <a:moveTo>
                      <a:pt x="1798" y="256"/>
                    </a:moveTo>
                    <a:cubicBezTo>
                      <a:pt x="1832" y="290"/>
                      <a:pt x="1865" y="323"/>
                      <a:pt x="1882" y="357"/>
                    </a:cubicBezTo>
                    <a:cubicBezTo>
                      <a:pt x="1899" y="374"/>
                      <a:pt x="1899" y="390"/>
                      <a:pt x="1916" y="407"/>
                    </a:cubicBezTo>
                    <a:cubicBezTo>
                      <a:pt x="1933" y="441"/>
                      <a:pt x="1949" y="474"/>
                      <a:pt x="1966" y="508"/>
                    </a:cubicBezTo>
                    <a:cubicBezTo>
                      <a:pt x="1983" y="525"/>
                      <a:pt x="2000" y="542"/>
                      <a:pt x="2000" y="558"/>
                    </a:cubicBezTo>
                    <a:cubicBezTo>
                      <a:pt x="2050" y="659"/>
                      <a:pt x="2101" y="743"/>
                      <a:pt x="2134" y="844"/>
                    </a:cubicBezTo>
                    <a:cubicBezTo>
                      <a:pt x="2168" y="894"/>
                      <a:pt x="2185" y="945"/>
                      <a:pt x="2201" y="995"/>
                    </a:cubicBezTo>
                    <a:cubicBezTo>
                      <a:pt x="2252" y="1146"/>
                      <a:pt x="2302" y="1298"/>
                      <a:pt x="2336" y="1466"/>
                    </a:cubicBezTo>
                    <a:cubicBezTo>
                      <a:pt x="2353" y="1533"/>
                      <a:pt x="2369" y="1600"/>
                      <a:pt x="2386" y="1667"/>
                    </a:cubicBezTo>
                    <a:cubicBezTo>
                      <a:pt x="2403" y="1735"/>
                      <a:pt x="2420" y="1819"/>
                      <a:pt x="2437" y="1886"/>
                    </a:cubicBezTo>
                    <a:cubicBezTo>
                      <a:pt x="2470" y="2054"/>
                      <a:pt x="2504" y="2239"/>
                      <a:pt x="2538" y="2423"/>
                    </a:cubicBezTo>
                    <a:cubicBezTo>
                      <a:pt x="2554" y="2474"/>
                      <a:pt x="2554" y="2524"/>
                      <a:pt x="2571" y="2575"/>
                    </a:cubicBezTo>
                    <a:cubicBezTo>
                      <a:pt x="2588" y="2625"/>
                      <a:pt x="2605" y="2675"/>
                      <a:pt x="2605" y="2743"/>
                    </a:cubicBezTo>
                    <a:cubicBezTo>
                      <a:pt x="1395" y="2659"/>
                      <a:pt x="437" y="1684"/>
                      <a:pt x="252" y="743"/>
                    </a:cubicBezTo>
                    <a:lnTo>
                      <a:pt x="252" y="743"/>
                    </a:lnTo>
                    <a:cubicBezTo>
                      <a:pt x="286" y="760"/>
                      <a:pt x="320" y="777"/>
                      <a:pt x="336" y="794"/>
                    </a:cubicBezTo>
                    <a:cubicBezTo>
                      <a:pt x="370" y="810"/>
                      <a:pt x="387" y="827"/>
                      <a:pt x="404" y="844"/>
                    </a:cubicBezTo>
                    <a:cubicBezTo>
                      <a:pt x="471" y="878"/>
                      <a:pt x="538" y="928"/>
                      <a:pt x="588" y="962"/>
                    </a:cubicBezTo>
                    <a:cubicBezTo>
                      <a:pt x="857" y="1214"/>
                      <a:pt x="1126" y="1466"/>
                      <a:pt x="1395" y="1701"/>
                    </a:cubicBezTo>
                    <a:cubicBezTo>
                      <a:pt x="1462" y="1751"/>
                      <a:pt x="1563" y="1751"/>
                      <a:pt x="1630" y="1785"/>
                    </a:cubicBezTo>
                    <a:cubicBezTo>
                      <a:pt x="1664" y="1701"/>
                      <a:pt x="1714" y="1600"/>
                      <a:pt x="1697" y="1516"/>
                    </a:cubicBezTo>
                    <a:cubicBezTo>
                      <a:pt x="1681" y="1264"/>
                      <a:pt x="1597" y="995"/>
                      <a:pt x="1597" y="726"/>
                    </a:cubicBezTo>
                    <a:cubicBezTo>
                      <a:pt x="1597" y="575"/>
                      <a:pt x="1697" y="407"/>
                      <a:pt x="1798" y="256"/>
                    </a:cubicBezTo>
                    <a:close/>
                    <a:moveTo>
                      <a:pt x="1865" y="0"/>
                    </a:moveTo>
                    <a:cubicBezTo>
                      <a:pt x="1849" y="0"/>
                      <a:pt x="1833" y="1"/>
                      <a:pt x="1815" y="4"/>
                    </a:cubicBezTo>
                    <a:cubicBezTo>
                      <a:pt x="1563" y="21"/>
                      <a:pt x="1445" y="222"/>
                      <a:pt x="1395" y="424"/>
                    </a:cubicBezTo>
                    <a:cubicBezTo>
                      <a:pt x="1345" y="592"/>
                      <a:pt x="1345" y="777"/>
                      <a:pt x="1328" y="945"/>
                    </a:cubicBezTo>
                    <a:cubicBezTo>
                      <a:pt x="1328" y="1046"/>
                      <a:pt x="1345" y="1146"/>
                      <a:pt x="1361" y="1298"/>
                    </a:cubicBezTo>
                    <a:cubicBezTo>
                      <a:pt x="1261" y="1197"/>
                      <a:pt x="1193" y="1146"/>
                      <a:pt x="1126" y="1096"/>
                    </a:cubicBezTo>
                    <a:cubicBezTo>
                      <a:pt x="908" y="911"/>
                      <a:pt x="689" y="726"/>
                      <a:pt x="454" y="558"/>
                    </a:cubicBezTo>
                    <a:cubicBezTo>
                      <a:pt x="420" y="542"/>
                      <a:pt x="353" y="525"/>
                      <a:pt x="286" y="508"/>
                    </a:cubicBezTo>
                    <a:cubicBezTo>
                      <a:pt x="275" y="508"/>
                      <a:pt x="256" y="500"/>
                      <a:pt x="240" y="500"/>
                    </a:cubicBezTo>
                    <a:cubicBezTo>
                      <a:pt x="232" y="500"/>
                      <a:pt x="224" y="502"/>
                      <a:pt x="219" y="508"/>
                    </a:cubicBezTo>
                    <a:cubicBezTo>
                      <a:pt x="168" y="508"/>
                      <a:pt x="135" y="508"/>
                      <a:pt x="101" y="525"/>
                    </a:cubicBezTo>
                    <a:cubicBezTo>
                      <a:pt x="34" y="575"/>
                      <a:pt x="17" y="760"/>
                      <a:pt x="0" y="878"/>
                    </a:cubicBezTo>
                    <a:cubicBezTo>
                      <a:pt x="0" y="928"/>
                      <a:pt x="34" y="978"/>
                      <a:pt x="51" y="1029"/>
                    </a:cubicBezTo>
                    <a:cubicBezTo>
                      <a:pt x="68" y="1062"/>
                      <a:pt x="68" y="1096"/>
                      <a:pt x="84" y="1130"/>
                    </a:cubicBezTo>
                    <a:cubicBezTo>
                      <a:pt x="370" y="1768"/>
                      <a:pt x="757" y="2306"/>
                      <a:pt x="1395" y="2608"/>
                    </a:cubicBezTo>
                    <a:cubicBezTo>
                      <a:pt x="1765" y="2793"/>
                      <a:pt x="2185" y="2860"/>
                      <a:pt x="2588" y="2978"/>
                    </a:cubicBezTo>
                    <a:cubicBezTo>
                      <a:pt x="2673" y="3003"/>
                      <a:pt x="2738" y="3018"/>
                      <a:pt x="2785" y="3018"/>
                    </a:cubicBezTo>
                    <a:cubicBezTo>
                      <a:pt x="2895" y="3018"/>
                      <a:pt x="2909" y="2938"/>
                      <a:pt x="2874" y="2726"/>
                    </a:cubicBezTo>
                    <a:cubicBezTo>
                      <a:pt x="2806" y="2390"/>
                      <a:pt x="2722" y="2037"/>
                      <a:pt x="2655" y="1701"/>
                    </a:cubicBezTo>
                    <a:cubicBezTo>
                      <a:pt x="2605" y="1466"/>
                      <a:pt x="2554" y="1230"/>
                      <a:pt x="2487" y="995"/>
                    </a:cubicBezTo>
                    <a:cubicBezTo>
                      <a:pt x="2437" y="777"/>
                      <a:pt x="2336" y="542"/>
                      <a:pt x="2235" y="340"/>
                    </a:cubicBezTo>
                    <a:cubicBezTo>
                      <a:pt x="2157" y="184"/>
                      <a:pt x="2065" y="0"/>
                      <a:pt x="18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  <p:sp>
            <p:nvSpPr>
              <p:cNvPr id="118" name="Google Shape;2433;p37"/>
              <p:cNvSpPr/>
              <p:nvPr/>
            </p:nvSpPr>
            <p:spPr>
              <a:xfrm>
                <a:off x="5046415" y="1052166"/>
                <a:ext cx="204958" cy="216742"/>
              </a:xfrm>
              <a:custGeom>
                <a:avLst/>
                <a:gdLst/>
                <a:ahLst/>
                <a:cxnLst/>
                <a:rect l="l" t="t" r="r" b="b"/>
                <a:pathLst>
                  <a:path w="2353" h="2488" extrusionOk="0">
                    <a:moveTo>
                      <a:pt x="1546" y="1"/>
                    </a:moveTo>
                    <a:cubicBezTo>
                      <a:pt x="1445" y="152"/>
                      <a:pt x="1345" y="320"/>
                      <a:pt x="1345" y="471"/>
                    </a:cubicBezTo>
                    <a:cubicBezTo>
                      <a:pt x="1345" y="740"/>
                      <a:pt x="1429" y="1009"/>
                      <a:pt x="1445" y="1261"/>
                    </a:cubicBezTo>
                    <a:cubicBezTo>
                      <a:pt x="1462" y="1345"/>
                      <a:pt x="1412" y="1446"/>
                      <a:pt x="1378" y="1530"/>
                    </a:cubicBezTo>
                    <a:cubicBezTo>
                      <a:pt x="1311" y="1496"/>
                      <a:pt x="1210" y="1496"/>
                      <a:pt x="1143" y="1446"/>
                    </a:cubicBezTo>
                    <a:cubicBezTo>
                      <a:pt x="874" y="1211"/>
                      <a:pt x="605" y="959"/>
                      <a:pt x="336" y="707"/>
                    </a:cubicBezTo>
                    <a:cubicBezTo>
                      <a:pt x="236" y="639"/>
                      <a:pt x="135" y="572"/>
                      <a:pt x="0" y="488"/>
                    </a:cubicBezTo>
                    <a:lnTo>
                      <a:pt x="0" y="488"/>
                    </a:lnTo>
                    <a:cubicBezTo>
                      <a:pt x="185" y="1429"/>
                      <a:pt x="1143" y="2404"/>
                      <a:pt x="2353" y="2488"/>
                    </a:cubicBezTo>
                    <a:cubicBezTo>
                      <a:pt x="2151" y="1631"/>
                      <a:pt x="2117" y="740"/>
                      <a:pt x="154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  <p:sp>
            <p:nvSpPr>
              <p:cNvPr id="119" name="Google Shape;2434;p37"/>
              <p:cNvSpPr/>
              <p:nvPr/>
            </p:nvSpPr>
            <p:spPr>
              <a:xfrm>
                <a:off x="5031782" y="1073509"/>
                <a:ext cx="246072" cy="219356"/>
              </a:xfrm>
              <a:custGeom>
                <a:avLst/>
                <a:gdLst/>
                <a:ahLst/>
                <a:cxnLst/>
                <a:rect l="l" t="t" r="r" b="b"/>
                <a:pathLst>
                  <a:path w="2825" h="2518" extrusionOk="0">
                    <a:moveTo>
                      <a:pt x="156" y="0"/>
                    </a:moveTo>
                    <a:cubicBezTo>
                      <a:pt x="148" y="0"/>
                      <a:pt x="140" y="2"/>
                      <a:pt x="135" y="8"/>
                    </a:cubicBezTo>
                    <a:cubicBezTo>
                      <a:pt x="101" y="92"/>
                      <a:pt x="51" y="176"/>
                      <a:pt x="34" y="277"/>
                    </a:cubicBezTo>
                    <a:cubicBezTo>
                      <a:pt x="17" y="378"/>
                      <a:pt x="17" y="478"/>
                      <a:pt x="0" y="579"/>
                    </a:cubicBezTo>
                    <a:cubicBezTo>
                      <a:pt x="0" y="596"/>
                      <a:pt x="0" y="613"/>
                      <a:pt x="0" y="630"/>
                    </a:cubicBezTo>
                    <a:cubicBezTo>
                      <a:pt x="286" y="1268"/>
                      <a:pt x="673" y="1806"/>
                      <a:pt x="1311" y="2108"/>
                    </a:cubicBezTo>
                    <a:cubicBezTo>
                      <a:pt x="1681" y="2293"/>
                      <a:pt x="2101" y="2360"/>
                      <a:pt x="2504" y="2478"/>
                    </a:cubicBezTo>
                    <a:cubicBezTo>
                      <a:pt x="2589" y="2503"/>
                      <a:pt x="2654" y="2518"/>
                      <a:pt x="2701" y="2518"/>
                    </a:cubicBezTo>
                    <a:cubicBezTo>
                      <a:pt x="2811" y="2518"/>
                      <a:pt x="2825" y="2438"/>
                      <a:pt x="2790" y="2226"/>
                    </a:cubicBezTo>
                    <a:cubicBezTo>
                      <a:pt x="2722" y="1890"/>
                      <a:pt x="2638" y="1537"/>
                      <a:pt x="2571" y="1201"/>
                    </a:cubicBezTo>
                    <a:cubicBezTo>
                      <a:pt x="2521" y="1218"/>
                      <a:pt x="2470" y="1251"/>
                      <a:pt x="2420" y="1302"/>
                    </a:cubicBezTo>
                    <a:cubicBezTo>
                      <a:pt x="2386" y="1335"/>
                      <a:pt x="2370" y="1352"/>
                      <a:pt x="2353" y="1386"/>
                    </a:cubicBezTo>
                    <a:cubicBezTo>
                      <a:pt x="2302" y="1436"/>
                      <a:pt x="2269" y="1503"/>
                      <a:pt x="2235" y="1554"/>
                    </a:cubicBezTo>
                    <a:cubicBezTo>
                      <a:pt x="2201" y="1571"/>
                      <a:pt x="2168" y="1571"/>
                      <a:pt x="2151" y="1587"/>
                    </a:cubicBezTo>
                    <a:cubicBezTo>
                      <a:pt x="2067" y="1604"/>
                      <a:pt x="2033" y="1604"/>
                      <a:pt x="1966" y="1604"/>
                    </a:cubicBezTo>
                    <a:cubicBezTo>
                      <a:pt x="1920" y="1607"/>
                      <a:pt x="1875" y="1608"/>
                      <a:pt x="1831" y="1608"/>
                    </a:cubicBezTo>
                    <a:cubicBezTo>
                      <a:pt x="1582" y="1608"/>
                      <a:pt x="1352" y="1564"/>
                      <a:pt x="1109" y="1436"/>
                    </a:cubicBezTo>
                    <a:cubicBezTo>
                      <a:pt x="891" y="1285"/>
                      <a:pt x="706" y="1100"/>
                      <a:pt x="555" y="865"/>
                    </a:cubicBezTo>
                    <a:cubicBezTo>
                      <a:pt x="488" y="730"/>
                      <a:pt x="420" y="596"/>
                      <a:pt x="353" y="445"/>
                    </a:cubicBezTo>
                    <a:cubicBezTo>
                      <a:pt x="336" y="411"/>
                      <a:pt x="336" y="378"/>
                      <a:pt x="320" y="344"/>
                    </a:cubicBezTo>
                    <a:cubicBezTo>
                      <a:pt x="303" y="294"/>
                      <a:pt x="286" y="260"/>
                      <a:pt x="286" y="226"/>
                    </a:cubicBezTo>
                    <a:cubicBezTo>
                      <a:pt x="269" y="159"/>
                      <a:pt x="236" y="75"/>
                      <a:pt x="202" y="8"/>
                    </a:cubicBezTo>
                    <a:cubicBezTo>
                      <a:pt x="191" y="8"/>
                      <a:pt x="172" y="0"/>
                      <a:pt x="156" y="0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  <p:sp>
            <p:nvSpPr>
              <p:cNvPr id="120" name="Google Shape;2435;p37"/>
              <p:cNvSpPr/>
              <p:nvPr/>
            </p:nvSpPr>
            <p:spPr>
              <a:xfrm>
                <a:off x="5088312" y="1103825"/>
                <a:ext cx="122121" cy="88509"/>
              </a:xfrm>
              <a:custGeom>
                <a:avLst/>
                <a:gdLst/>
                <a:ahLst/>
                <a:cxnLst/>
                <a:rect l="l" t="t" r="r" b="b"/>
                <a:pathLst>
                  <a:path w="1402" h="1016" extrusionOk="0">
                    <a:moveTo>
                      <a:pt x="1143" y="0"/>
                    </a:moveTo>
                    <a:cubicBezTo>
                      <a:pt x="1132" y="0"/>
                      <a:pt x="1124" y="4"/>
                      <a:pt x="1116" y="13"/>
                    </a:cubicBezTo>
                    <a:cubicBezTo>
                      <a:pt x="1099" y="30"/>
                      <a:pt x="1082" y="30"/>
                      <a:pt x="1082" y="46"/>
                    </a:cubicBezTo>
                    <a:cubicBezTo>
                      <a:pt x="1048" y="80"/>
                      <a:pt x="1032" y="130"/>
                      <a:pt x="1048" y="164"/>
                    </a:cubicBezTo>
                    <a:cubicBezTo>
                      <a:pt x="1082" y="265"/>
                      <a:pt x="1132" y="366"/>
                      <a:pt x="1166" y="466"/>
                    </a:cubicBezTo>
                    <a:cubicBezTo>
                      <a:pt x="1235" y="687"/>
                      <a:pt x="1112" y="783"/>
                      <a:pt x="936" y="783"/>
                    </a:cubicBezTo>
                    <a:cubicBezTo>
                      <a:pt x="897" y="783"/>
                      <a:pt x="856" y="778"/>
                      <a:pt x="813" y="769"/>
                    </a:cubicBezTo>
                    <a:cubicBezTo>
                      <a:pt x="561" y="718"/>
                      <a:pt x="343" y="567"/>
                      <a:pt x="124" y="433"/>
                    </a:cubicBezTo>
                    <a:cubicBezTo>
                      <a:pt x="116" y="428"/>
                      <a:pt x="107" y="425"/>
                      <a:pt x="98" y="425"/>
                    </a:cubicBezTo>
                    <a:cubicBezTo>
                      <a:pt x="51" y="425"/>
                      <a:pt x="1" y="491"/>
                      <a:pt x="57" y="534"/>
                    </a:cubicBezTo>
                    <a:cubicBezTo>
                      <a:pt x="282" y="759"/>
                      <a:pt x="591" y="1015"/>
                      <a:pt x="917" y="1015"/>
                    </a:cubicBezTo>
                    <a:cubicBezTo>
                      <a:pt x="1005" y="1015"/>
                      <a:pt x="1094" y="996"/>
                      <a:pt x="1183" y="954"/>
                    </a:cubicBezTo>
                    <a:cubicBezTo>
                      <a:pt x="1334" y="870"/>
                      <a:pt x="1401" y="718"/>
                      <a:pt x="1384" y="550"/>
                    </a:cubicBezTo>
                    <a:cubicBezTo>
                      <a:pt x="1368" y="399"/>
                      <a:pt x="1334" y="80"/>
                      <a:pt x="1183" y="13"/>
                    </a:cubicBezTo>
                    <a:cubicBezTo>
                      <a:pt x="1166" y="4"/>
                      <a:pt x="1153" y="0"/>
                      <a:pt x="1143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</p:grpSp>
        <p:grpSp>
          <p:nvGrpSpPr>
            <p:cNvPr id="112" name="Google Shape;2436;p37"/>
            <p:cNvGrpSpPr/>
            <p:nvPr/>
          </p:nvGrpSpPr>
          <p:grpSpPr>
            <a:xfrm rot="-1406405" flipH="1">
              <a:off x="8439136" y="320389"/>
              <a:ext cx="253395" cy="262920"/>
              <a:chOff x="5024465" y="1029952"/>
              <a:chExt cx="253388" cy="262913"/>
            </a:xfrm>
          </p:grpSpPr>
          <p:sp>
            <p:nvSpPr>
              <p:cNvPr id="113" name="Google Shape;2437;p37"/>
              <p:cNvSpPr/>
              <p:nvPr/>
            </p:nvSpPr>
            <p:spPr>
              <a:xfrm>
                <a:off x="5024465" y="1029952"/>
                <a:ext cx="253388" cy="262913"/>
              </a:xfrm>
              <a:custGeom>
                <a:avLst/>
                <a:gdLst/>
                <a:ahLst/>
                <a:cxnLst/>
                <a:rect l="l" t="t" r="r" b="b"/>
                <a:pathLst>
                  <a:path w="2909" h="3018" extrusionOk="0">
                    <a:moveTo>
                      <a:pt x="1798" y="256"/>
                    </a:moveTo>
                    <a:cubicBezTo>
                      <a:pt x="1832" y="290"/>
                      <a:pt x="1865" y="323"/>
                      <a:pt x="1882" y="357"/>
                    </a:cubicBezTo>
                    <a:cubicBezTo>
                      <a:pt x="1899" y="374"/>
                      <a:pt x="1899" y="390"/>
                      <a:pt x="1916" y="407"/>
                    </a:cubicBezTo>
                    <a:cubicBezTo>
                      <a:pt x="1933" y="441"/>
                      <a:pt x="1949" y="474"/>
                      <a:pt x="1966" y="508"/>
                    </a:cubicBezTo>
                    <a:cubicBezTo>
                      <a:pt x="1983" y="525"/>
                      <a:pt x="2000" y="542"/>
                      <a:pt x="2000" y="558"/>
                    </a:cubicBezTo>
                    <a:cubicBezTo>
                      <a:pt x="2050" y="659"/>
                      <a:pt x="2101" y="743"/>
                      <a:pt x="2134" y="844"/>
                    </a:cubicBezTo>
                    <a:cubicBezTo>
                      <a:pt x="2168" y="894"/>
                      <a:pt x="2185" y="945"/>
                      <a:pt x="2201" y="995"/>
                    </a:cubicBezTo>
                    <a:cubicBezTo>
                      <a:pt x="2252" y="1146"/>
                      <a:pt x="2302" y="1298"/>
                      <a:pt x="2336" y="1466"/>
                    </a:cubicBezTo>
                    <a:cubicBezTo>
                      <a:pt x="2353" y="1533"/>
                      <a:pt x="2369" y="1600"/>
                      <a:pt x="2386" y="1667"/>
                    </a:cubicBezTo>
                    <a:cubicBezTo>
                      <a:pt x="2403" y="1735"/>
                      <a:pt x="2420" y="1819"/>
                      <a:pt x="2437" y="1886"/>
                    </a:cubicBezTo>
                    <a:cubicBezTo>
                      <a:pt x="2470" y="2054"/>
                      <a:pt x="2504" y="2239"/>
                      <a:pt x="2538" y="2423"/>
                    </a:cubicBezTo>
                    <a:cubicBezTo>
                      <a:pt x="2554" y="2474"/>
                      <a:pt x="2554" y="2524"/>
                      <a:pt x="2571" y="2575"/>
                    </a:cubicBezTo>
                    <a:cubicBezTo>
                      <a:pt x="2588" y="2625"/>
                      <a:pt x="2605" y="2675"/>
                      <a:pt x="2605" y="2743"/>
                    </a:cubicBezTo>
                    <a:cubicBezTo>
                      <a:pt x="1395" y="2659"/>
                      <a:pt x="437" y="1684"/>
                      <a:pt x="252" y="743"/>
                    </a:cubicBezTo>
                    <a:lnTo>
                      <a:pt x="252" y="743"/>
                    </a:lnTo>
                    <a:cubicBezTo>
                      <a:pt x="286" y="760"/>
                      <a:pt x="320" y="777"/>
                      <a:pt x="336" y="794"/>
                    </a:cubicBezTo>
                    <a:cubicBezTo>
                      <a:pt x="370" y="810"/>
                      <a:pt x="387" y="827"/>
                      <a:pt x="404" y="844"/>
                    </a:cubicBezTo>
                    <a:cubicBezTo>
                      <a:pt x="471" y="878"/>
                      <a:pt x="538" y="928"/>
                      <a:pt x="588" y="962"/>
                    </a:cubicBezTo>
                    <a:cubicBezTo>
                      <a:pt x="857" y="1214"/>
                      <a:pt x="1126" y="1466"/>
                      <a:pt x="1395" y="1701"/>
                    </a:cubicBezTo>
                    <a:cubicBezTo>
                      <a:pt x="1462" y="1751"/>
                      <a:pt x="1563" y="1751"/>
                      <a:pt x="1630" y="1785"/>
                    </a:cubicBezTo>
                    <a:cubicBezTo>
                      <a:pt x="1664" y="1701"/>
                      <a:pt x="1714" y="1600"/>
                      <a:pt x="1697" y="1516"/>
                    </a:cubicBezTo>
                    <a:cubicBezTo>
                      <a:pt x="1681" y="1264"/>
                      <a:pt x="1597" y="995"/>
                      <a:pt x="1597" y="726"/>
                    </a:cubicBezTo>
                    <a:cubicBezTo>
                      <a:pt x="1597" y="575"/>
                      <a:pt x="1697" y="407"/>
                      <a:pt x="1798" y="256"/>
                    </a:cubicBezTo>
                    <a:close/>
                    <a:moveTo>
                      <a:pt x="1865" y="0"/>
                    </a:moveTo>
                    <a:cubicBezTo>
                      <a:pt x="1849" y="0"/>
                      <a:pt x="1833" y="1"/>
                      <a:pt x="1815" y="4"/>
                    </a:cubicBezTo>
                    <a:cubicBezTo>
                      <a:pt x="1563" y="21"/>
                      <a:pt x="1445" y="222"/>
                      <a:pt x="1395" y="424"/>
                    </a:cubicBezTo>
                    <a:cubicBezTo>
                      <a:pt x="1345" y="592"/>
                      <a:pt x="1345" y="777"/>
                      <a:pt x="1328" y="945"/>
                    </a:cubicBezTo>
                    <a:cubicBezTo>
                      <a:pt x="1328" y="1046"/>
                      <a:pt x="1345" y="1146"/>
                      <a:pt x="1361" y="1298"/>
                    </a:cubicBezTo>
                    <a:cubicBezTo>
                      <a:pt x="1261" y="1197"/>
                      <a:pt x="1193" y="1146"/>
                      <a:pt x="1126" y="1096"/>
                    </a:cubicBezTo>
                    <a:cubicBezTo>
                      <a:pt x="908" y="911"/>
                      <a:pt x="689" y="726"/>
                      <a:pt x="454" y="558"/>
                    </a:cubicBezTo>
                    <a:cubicBezTo>
                      <a:pt x="420" y="542"/>
                      <a:pt x="353" y="525"/>
                      <a:pt x="286" y="508"/>
                    </a:cubicBezTo>
                    <a:cubicBezTo>
                      <a:pt x="275" y="508"/>
                      <a:pt x="256" y="500"/>
                      <a:pt x="240" y="500"/>
                    </a:cubicBezTo>
                    <a:cubicBezTo>
                      <a:pt x="232" y="500"/>
                      <a:pt x="224" y="502"/>
                      <a:pt x="219" y="508"/>
                    </a:cubicBezTo>
                    <a:cubicBezTo>
                      <a:pt x="168" y="508"/>
                      <a:pt x="135" y="508"/>
                      <a:pt x="101" y="525"/>
                    </a:cubicBezTo>
                    <a:cubicBezTo>
                      <a:pt x="34" y="575"/>
                      <a:pt x="17" y="760"/>
                      <a:pt x="0" y="878"/>
                    </a:cubicBezTo>
                    <a:cubicBezTo>
                      <a:pt x="0" y="928"/>
                      <a:pt x="34" y="978"/>
                      <a:pt x="51" y="1029"/>
                    </a:cubicBezTo>
                    <a:cubicBezTo>
                      <a:pt x="68" y="1062"/>
                      <a:pt x="68" y="1096"/>
                      <a:pt x="84" y="1130"/>
                    </a:cubicBezTo>
                    <a:cubicBezTo>
                      <a:pt x="370" y="1768"/>
                      <a:pt x="757" y="2306"/>
                      <a:pt x="1395" y="2608"/>
                    </a:cubicBezTo>
                    <a:cubicBezTo>
                      <a:pt x="1765" y="2793"/>
                      <a:pt x="2185" y="2860"/>
                      <a:pt x="2588" y="2978"/>
                    </a:cubicBezTo>
                    <a:cubicBezTo>
                      <a:pt x="2673" y="3003"/>
                      <a:pt x="2738" y="3018"/>
                      <a:pt x="2785" y="3018"/>
                    </a:cubicBezTo>
                    <a:cubicBezTo>
                      <a:pt x="2895" y="3018"/>
                      <a:pt x="2909" y="2938"/>
                      <a:pt x="2874" y="2726"/>
                    </a:cubicBezTo>
                    <a:cubicBezTo>
                      <a:pt x="2806" y="2390"/>
                      <a:pt x="2722" y="2037"/>
                      <a:pt x="2655" y="1701"/>
                    </a:cubicBezTo>
                    <a:cubicBezTo>
                      <a:pt x="2605" y="1466"/>
                      <a:pt x="2554" y="1230"/>
                      <a:pt x="2487" y="995"/>
                    </a:cubicBezTo>
                    <a:cubicBezTo>
                      <a:pt x="2437" y="777"/>
                      <a:pt x="2336" y="542"/>
                      <a:pt x="2235" y="340"/>
                    </a:cubicBezTo>
                    <a:cubicBezTo>
                      <a:pt x="2157" y="184"/>
                      <a:pt x="2065" y="0"/>
                      <a:pt x="18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  <p:sp>
            <p:nvSpPr>
              <p:cNvPr id="114" name="Google Shape;2438;p37"/>
              <p:cNvSpPr/>
              <p:nvPr/>
            </p:nvSpPr>
            <p:spPr>
              <a:xfrm>
                <a:off x="5046415" y="1052166"/>
                <a:ext cx="204958" cy="216742"/>
              </a:xfrm>
              <a:custGeom>
                <a:avLst/>
                <a:gdLst/>
                <a:ahLst/>
                <a:cxnLst/>
                <a:rect l="l" t="t" r="r" b="b"/>
                <a:pathLst>
                  <a:path w="2353" h="2488" extrusionOk="0">
                    <a:moveTo>
                      <a:pt x="1546" y="1"/>
                    </a:moveTo>
                    <a:cubicBezTo>
                      <a:pt x="1445" y="152"/>
                      <a:pt x="1345" y="320"/>
                      <a:pt x="1345" y="471"/>
                    </a:cubicBezTo>
                    <a:cubicBezTo>
                      <a:pt x="1345" y="740"/>
                      <a:pt x="1429" y="1009"/>
                      <a:pt x="1445" y="1261"/>
                    </a:cubicBezTo>
                    <a:cubicBezTo>
                      <a:pt x="1462" y="1345"/>
                      <a:pt x="1412" y="1446"/>
                      <a:pt x="1378" y="1530"/>
                    </a:cubicBezTo>
                    <a:cubicBezTo>
                      <a:pt x="1311" y="1496"/>
                      <a:pt x="1210" y="1496"/>
                      <a:pt x="1143" y="1446"/>
                    </a:cubicBezTo>
                    <a:cubicBezTo>
                      <a:pt x="874" y="1211"/>
                      <a:pt x="605" y="959"/>
                      <a:pt x="336" y="707"/>
                    </a:cubicBezTo>
                    <a:cubicBezTo>
                      <a:pt x="236" y="639"/>
                      <a:pt x="135" y="572"/>
                      <a:pt x="0" y="488"/>
                    </a:cubicBezTo>
                    <a:lnTo>
                      <a:pt x="0" y="488"/>
                    </a:lnTo>
                    <a:cubicBezTo>
                      <a:pt x="185" y="1429"/>
                      <a:pt x="1143" y="2404"/>
                      <a:pt x="2353" y="2488"/>
                    </a:cubicBezTo>
                    <a:cubicBezTo>
                      <a:pt x="2151" y="1631"/>
                      <a:pt x="2117" y="740"/>
                      <a:pt x="154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  <p:sp>
            <p:nvSpPr>
              <p:cNvPr id="115" name="Google Shape;2439;p37"/>
              <p:cNvSpPr/>
              <p:nvPr/>
            </p:nvSpPr>
            <p:spPr>
              <a:xfrm>
                <a:off x="5031782" y="1073509"/>
                <a:ext cx="246072" cy="219356"/>
              </a:xfrm>
              <a:custGeom>
                <a:avLst/>
                <a:gdLst/>
                <a:ahLst/>
                <a:cxnLst/>
                <a:rect l="l" t="t" r="r" b="b"/>
                <a:pathLst>
                  <a:path w="2825" h="2518" extrusionOk="0">
                    <a:moveTo>
                      <a:pt x="156" y="0"/>
                    </a:moveTo>
                    <a:cubicBezTo>
                      <a:pt x="148" y="0"/>
                      <a:pt x="140" y="2"/>
                      <a:pt x="135" y="8"/>
                    </a:cubicBezTo>
                    <a:cubicBezTo>
                      <a:pt x="101" y="92"/>
                      <a:pt x="51" y="176"/>
                      <a:pt x="34" y="277"/>
                    </a:cubicBezTo>
                    <a:cubicBezTo>
                      <a:pt x="17" y="378"/>
                      <a:pt x="17" y="478"/>
                      <a:pt x="0" y="579"/>
                    </a:cubicBezTo>
                    <a:cubicBezTo>
                      <a:pt x="0" y="596"/>
                      <a:pt x="0" y="613"/>
                      <a:pt x="0" y="630"/>
                    </a:cubicBezTo>
                    <a:cubicBezTo>
                      <a:pt x="286" y="1268"/>
                      <a:pt x="673" y="1806"/>
                      <a:pt x="1311" y="2108"/>
                    </a:cubicBezTo>
                    <a:cubicBezTo>
                      <a:pt x="1681" y="2293"/>
                      <a:pt x="2101" y="2360"/>
                      <a:pt x="2504" y="2478"/>
                    </a:cubicBezTo>
                    <a:cubicBezTo>
                      <a:pt x="2589" y="2503"/>
                      <a:pt x="2654" y="2518"/>
                      <a:pt x="2701" y="2518"/>
                    </a:cubicBezTo>
                    <a:cubicBezTo>
                      <a:pt x="2811" y="2518"/>
                      <a:pt x="2825" y="2438"/>
                      <a:pt x="2790" y="2226"/>
                    </a:cubicBezTo>
                    <a:cubicBezTo>
                      <a:pt x="2722" y="1890"/>
                      <a:pt x="2638" y="1537"/>
                      <a:pt x="2571" y="1201"/>
                    </a:cubicBezTo>
                    <a:cubicBezTo>
                      <a:pt x="2521" y="1218"/>
                      <a:pt x="2470" y="1251"/>
                      <a:pt x="2420" y="1302"/>
                    </a:cubicBezTo>
                    <a:cubicBezTo>
                      <a:pt x="2386" y="1335"/>
                      <a:pt x="2370" y="1352"/>
                      <a:pt x="2353" y="1386"/>
                    </a:cubicBezTo>
                    <a:cubicBezTo>
                      <a:pt x="2302" y="1436"/>
                      <a:pt x="2269" y="1503"/>
                      <a:pt x="2235" y="1554"/>
                    </a:cubicBezTo>
                    <a:cubicBezTo>
                      <a:pt x="2201" y="1571"/>
                      <a:pt x="2168" y="1571"/>
                      <a:pt x="2151" y="1587"/>
                    </a:cubicBezTo>
                    <a:cubicBezTo>
                      <a:pt x="2067" y="1604"/>
                      <a:pt x="2033" y="1604"/>
                      <a:pt x="1966" y="1604"/>
                    </a:cubicBezTo>
                    <a:cubicBezTo>
                      <a:pt x="1920" y="1607"/>
                      <a:pt x="1875" y="1608"/>
                      <a:pt x="1831" y="1608"/>
                    </a:cubicBezTo>
                    <a:cubicBezTo>
                      <a:pt x="1582" y="1608"/>
                      <a:pt x="1352" y="1564"/>
                      <a:pt x="1109" y="1436"/>
                    </a:cubicBezTo>
                    <a:cubicBezTo>
                      <a:pt x="891" y="1285"/>
                      <a:pt x="706" y="1100"/>
                      <a:pt x="555" y="865"/>
                    </a:cubicBezTo>
                    <a:cubicBezTo>
                      <a:pt x="488" y="730"/>
                      <a:pt x="420" y="596"/>
                      <a:pt x="353" y="445"/>
                    </a:cubicBezTo>
                    <a:cubicBezTo>
                      <a:pt x="336" y="411"/>
                      <a:pt x="336" y="378"/>
                      <a:pt x="320" y="344"/>
                    </a:cubicBezTo>
                    <a:cubicBezTo>
                      <a:pt x="303" y="294"/>
                      <a:pt x="286" y="260"/>
                      <a:pt x="286" y="226"/>
                    </a:cubicBezTo>
                    <a:cubicBezTo>
                      <a:pt x="269" y="159"/>
                      <a:pt x="236" y="75"/>
                      <a:pt x="202" y="8"/>
                    </a:cubicBezTo>
                    <a:cubicBezTo>
                      <a:pt x="191" y="8"/>
                      <a:pt x="172" y="0"/>
                      <a:pt x="156" y="0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  <p:sp>
            <p:nvSpPr>
              <p:cNvPr id="116" name="Google Shape;2440;p37"/>
              <p:cNvSpPr/>
              <p:nvPr/>
            </p:nvSpPr>
            <p:spPr>
              <a:xfrm>
                <a:off x="5088312" y="1103825"/>
                <a:ext cx="122121" cy="88509"/>
              </a:xfrm>
              <a:custGeom>
                <a:avLst/>
                <a:gdLst/>
                <a:ahLst/>
                <a:cxnLst/>
                <a:rect l="l" t="t" r="r" b="b"/>
                <a:pathLst>
                  <a:path w="1402" h="1016" extrusionOk="0">
                    <a:moveTo>
                      <a:pt x="1143" y="0"/>
                    </a:moveTo>
                    <a:cubicBezTo>
                      <a:pt x="1132" y="0"/>
                      <a:pt x="1124" y="4"/>
                      <a:pt x="1116" y="13"/>
                    </a:cubicBezTo>
                    <a:cubicBezTo>
                      <a:pt x="1099" y="30"/>
                      <a:pt x="1082" y="30"/>
                      <a:pt x="1082" y="46"/>
                    </a:cubicBezTo>
                    <a:cubicBezTo>
                      <a:pt x="1048" y="80"/>
                      <a:pt x="1032" y="130"/>
                      <a:pt x="1048" y="164"/>
                    </a:cubicBezTo>
                    <a:cubicBezTo>
                      <a:pt x="1082" y="265"/>
                      <a:pt x="1132" y="366"/>
                      <a:pt x="1166" y="466"/>
                    </a:cubicBezTo>
                    <a:cubicBezTo>
                      <a:pt x="1235" y="687"/>
                      <a:pt x="1112" y="783"/>
                      <a:pt x="936" y="783"/>
                    </a:cubicBezTo>
                    <a:cubicBezTo>
                      <a:pt x="897" y="783"/>
                      <a:pt x="856" y="778"/>
                      <a:pt x="813" y="769"/>
                    </a:cubicBezTo>
                    <a:cubicBezTo>
                      <a:pt x="561" y="718"/>
                      <a:pt x="343" y="567"/>
                      <a:pt x="124" y="433"/>
                    </a:cubicBezTo>
                    <a:cubicBezTo>
                      <a:pt x="116" y="428"/>
                      <a:pt x="107" y="425"/>
                      <a:pt x="98" y="425"/>
                    </a:cubicBezTo>
                    <a:cubicBezTo>
                      <a:pt x="51" y="425"/>
                      <a:pt x="1" y="491"/>
                      <a:pt x="57" y="534"/>
                    </a:cubicBezTo>
                    <a:cubicBezTo>
                      <a:pt x="282" y="759"/>
                      <a:pt x="591" y="1015"/>
                      <a:pt x="917" y="1015"/>
                    </a:cubicBezTo>
                    <a:cubicBezTo>
                      <a:pt x="1005" y="1015"/>
                      <a:pt x="1094" y="996"/>
                      <a:pt x="1183" y="954"/>
                    </a:cubicBezTo>
                    <a:cubicBezTo>
                      <a:pt x="1334" y="870"/>
                      <a:pt x="1401" y="718"/>
                      <a:pt x="1384" y="550"/>
                    </a:cubicBezTo>
                    <a:cubicBezTo>
                      <a:pt x="1368" y="399"/>
                      <a:pt x="1334" y="80"/>
                      <a:pt x="1183" y="13"/>
                    </a:cubicBezTo>
                    <a:cubicBezTo>
                      <a:pt x="1166" y="4"/>
                      <a:pt x="1153" y="0"/>
                      <a:pt x="1143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200">
                  <a:latin typeface="MV Boli" panose="02000500030200090000" pitchFamily="2" charset="0"/>
                  <a:cs typeface="MV Boli" panose="02000500030200090000" pitchFamily="2" charset="0"/>
                </a:endParaRPr>
              </a:p>
            </p:txBody>
          </p:sp>
        </p:grp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100000">
              <a:schemeClr val="lt1"/>
            </a:gs>
          </a:gsLst>
          <a:lin ang="5400012" scaled="0"/>
        </a:gradFill>
        <a:effectLst/>
      </p:bgPr>
    </p:bg>
    <p:spTree>
      <p:nvGrpSpPr>
        <p:cNvPr id="1" name="Shape 2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56" name="Google Shape;2356;p37"/>
          <p:cNvGrpSpPr/>
          <p:nvPr/>
        </p:nvGrpSpPr>
        <p:grpSpPr>
          <a:xfrm>
            <a:off x="-646275" y="1060467"/>
            <a:ext cx="1395294" cy="2547795"/>
            <a:chOff x="590548" y="3089550"/>
            <a:chExt cx="995714" cy="1818165"/>
          </a:xfrm>
          <a:effectLst>
            <a:glow rad="127000">
              <a:schemeClr val="accent1">
                <a:alpha val="0"/>
              </a:schemeClr>
            </a:glow>
            <a:outerShdw blurRad="1270000" dist="50800" dir="5400000" sx="1000" sy="1000" algn="ctr" rotWithShape="0">
              <a:srgbClr val="000000">
                <a:alpha val="0"/>
              </a:srgbClr>
            </a:outerShdw>
            <a:reflection stA="23000" endPos="65000" dist="50800" dir="5400000" sy="-100000" algn="bl" rotWithShape="0"/>
          </a:effectLst>
        </p:grpSpPr>
        <p:sp>
          <p:nvSpPr>
            <p:cNvPr id="2357" name="Google Shape;2357;p37"/>
            <p:cNvSpPr/>
            <p:nvPr/>
          </p:nvSpPr>
          <p:spPr>
            <a:xfrm>
              <a:off x="1205242" y="3727182"/>
              <a:ext cx="327976" cy="525070"/>
            </a:xfrm>
            <a:custGeom>
              <a:avLst/>
              <a:gdLst/>
              <a:ahLst/>
              <a:cxnLst/>
              <a:rect l="l" t="t" r="r" b="b"/>
              <a:pathLst>
                <a:path w="5092" h="8152" extrusionOk="0">
                  <a:moveTo>
                    <a:pt x="2017" y="279"/>
                  </a:moveTo>
                  <a:cubicBezTo>
                    <a:pt x="2168" y="279"/>
                    <a:pt x="2362" y="358"/>
                    <a:pt x="2453" y="484"/>
                  </a:cubicBezTo>
                  <a:cubicBezTo>
                    <a:pt x="2218" y="484"/>
                    <a:pt x="2050" y="400"/>
                    <a:pt x="1848" y="333"/>
                  </a:cubicBezTo>
                  <a:cubicBezTo>
                    <a:pt x="1886" y="296"/>
                    <a:pt x="1947" y="279"/>
                    <a:pt x="2017" y="279"/>
                  </a:cubicBezTo>
                  <a:close/>
                  <a:moveTo>
                    <a:pt x="1708" y="562"/>
                  </a:moveTo>
                  <a:cubicBezTo>
                    <a:pt x="1829" y="562"/>
                    <a:pt x="1955" y="600"/>
                    <a:pt x="2033" y="669"/>
                  </a:cubicBezTo>
                  <a:cubicBezTo>
                    <a:pt x="2033" y="686"/>
                    <a:pt x="2033" y="703"/>
                    <a:pt x="2033" y="719"/>
                  </a:cubicBezTo>
                  <a:cubicBezTo>
                    <a:pt x="1848" y="703"/>
                    <a:pt x="1647" y="686"/>
                    <a:pt x="1428" y="669"/>
                  </a:cubicBezTo>
                  <a:cubicBezTo>
                    <a:pt x="1486" y="596"/>
                    <a:pt x="1594" y="562"/>
                    <a:pt x="1708" y="562"/>
                  </a:cubicBezTo>
                  <a:close/>
                  <a:moveTo>
                    <a:pt x="4117" y="1980"/>
                  </a:moveTo>
                  <a:cubicBezTo>
                    <a:pt x="4117" y="1996"/>
                    <a:pt x="4134" y="1996"/>
                    <a:pt x="4150" y="1996"/>
                  </a:cubicBezTo>
                  <a:cubicBezTo>
                    <a:pt x="4134" y="2097"/>
                    <a:pt x="4117" y="2215"/>
                    <a:pt x="4134" y="2316"/>
                  </a:cubicBezTo>
                  <a:cubicBezTo>
                    <a:pt x="4150" y="2450"/>
                    <a:pt x="4184" y="2568"/>
                    <a:pt x="4234" y="2702"/>
                  </a:cubicBezTo>
                  <a:cubicBezTo>
                    <a:pt x="4249" y="2731"/>
                    <a:pt x="4313" y="2773"/>
                    <a:pt x="4352" y="2773"/>
                  </a:cubicBezTo>
                  <a:cubicBezTo>
                    <a:pt x="4359" y="2773"/>
                    <a:pt x="4364" y="2772"/>
                    <a:pt x="4369" y="2769"/>
                  </a:cubicBezTo>
                  <a:cubicBezTo>
                    <a:pt x="4419" y="2752"/>
                    <a:pt x="4470" y="2685"/>
                    <a:pt x="4486" y="2635"/>
                  </a:cubicBezTo>
                  <a:cubicBezTo>
                    <a:pt x="4486" y="2534"/>
                    <a:pt x="4453" y="2433"/>
                    <a:pt x="4436" y="2332"/>
                  </a:cubicBezTo>
                  <a:cubicBezTo>
                    <a:pt x="4419" y="2282"/>
                    <a:pt x="4436" y="2232"/>
                    <a:pt x="4436" y="2181"/>
                  </a:cubicBezTo>
                  <a:cubicBezTo>
                    <a:pt x="4470" y="2215"/>
                    <a:pt x="4554" y="2232"/>
                    <a:pt x="4554" y="2265"/>
                  </a:cubicBezTo>
                  <a:cubicBezTo>
                    <a:pt x="4587" y="2416"/>
                    <a:pt x="4604" y="2568"/>
                    <a:pt x="4587" y="2702"/>
                  </a:cubicBezTo>
                  <a:cubicBezTo>
                    <a:pt x="4570" y="2786"/>
                    <a:pt x="4470" y="2870"/>
                    <a:pt x="4386" y="2887"/>
                  </a:cubicBezTo>
                  <a:cubicBezTo>
                    <a:pt x="4377" y="2889"/>
                    <a:pt x="4367" y="2890"/>
                    <a:pt x="4357" y="2890"/>
                  </a:cubicBezTo>
                  <a:cubicBezTo>
                    <a:pt x="4289" y="2890"/>
                    <a:pt x="4194" y="2844"/>
                    <a:pt x="4150" y="2786"/>
                  </a:cubicBezTo>
                  <a:cubicBezTo>
                    <a:pt x="3949" y="2568"/>
                    <a:pt x="3982" y="2316"/>
                    <a:pt x="4050" y="2047"/>
                  </a:cubicBezTo>
                  <a:cubicBezTo>
                    <a:pt x="4050" y="2030"/>
                    <a:pt x="4083" y="2013"/>
                    <a:pt x="4117" y="1980"/>
                  </a:cubicBezTo>
                  <a:close/>
                  <a:moveTo>
                    <a:pt x="4621" y="3257"/>
                  </a:moveTo>
                  <a:cubicBezTo>
                    <a:pt x="4654" y="3290"/>
                    <a:pt x="4688" y="3324"/>
                    <a:pt x="4688" y="3341"/>
                  </a:cubicBezTo>
                  <a:cubicBezTo>
                    <a:pt x="4688" y="3542"/>
                    <a:pt x="4688" y="3744"/>
                    <a:pt x="4688" y="3945"/>
                  </a:cubicBezTo>
                  <a:cubicBezTo>
                    <a:pt x="4688" y="3996"/>
                    <a:pt x="4654" y="4029"/>
                    <a:pt x="4638" y="4080"/>
                  </a:cubicBezTo>
                  <a:cubicBezTo>
                    <a:pt x="4621" y="4080"/>
                    <a:pt x="4604" y="4080"/>
                    <a:pt x="4604" y="4063"/>
                  </a:cubicBezTo>
                  <a:cubicBezTo>
                    <a:pt x="4587" y="4029"/>
                    <a:pt x="4570" y="3996"/>
                    <a:pt x="4570" y="3962"/>
                  </a:cubicBezTo>
                  <a:cubicBezTo>
                    <a:pt x="4570" y="3761"/>
                    <a:pt x="4570" y="3559"/>
                    <a:pt x="4570" y="3357"/>
                  </a:cubicBezTo>
                  <a:cubicBezTo>
                    <a:pt x="4570" y="3324"/>
                    <a:pt x="4604" y="3290"/>
                    <a:pt x="4621" y="3257"/>
                  </a:cubicBezTo>
                  <a:close/>
                  <a:moveTo>
                    <a:pt x="588" y="4365"/>
                  </a:moveTo>
                  <a:cubicBezTo>
                    <a:pt x="538" y="4668"/>
                    <a:pt x="555" y="4937"/>
                    <a:pt x="437" y="5189"/>
                  </a:cubicBezTo>
                  <a:cubicBezTo>
                    <a:pt x="320" y="5038"/>
                    <a:pt x="420" y="4466"/>
                    <a:pt x="588" y="4365"/>
                  </a:cubicBezTo>
                  <a:close/>
                  <a:moveTo>
                    <a:pt x="740" y="4870"/>
                  </a:moveTo>
                  <a:cubicBezTo>
                    <a:pt x="756" y="4886"/>
                    <a:pt x="773" y="4886"/>
                    <a:pt x="773" y="4886"/>
                  </a:cubicBezTo>
                  <a:cubicBezTo>
                    <a:pt x="773" y="4937"/>
                    <a:pt x="790" y="4970"/>
                    <a:pt x="773" y="5004"/>
                  </a:cubicBezTo>
                  <a:cubicBezTo>
                    <a:pt x="756" y="5155"/>
                    <a:pt x="723" y="5323"/>
                    <a:pt x="689" y="5491"/>
                  </a:cubicBezTo>
                  <a:cubicBezTo>
                    <a:pt x="672" y="5525"/>
                    <a:pt x="639" y="5558"/>
                    <a:pt x="605" y="5592"/>
                  </a:cubicBezTo>
                  <a:cubicBezTo>
                    <a:pt x="588" y="5558"/>
                    <a:pt x="555" y="5508"/>
                    <a:pt x="555" y="5474"/>
                  </a:cubicBezTo>
                  <a:cubicBezTo>
                    <a:pt x="572" y="5323"/>
                    <a:pt x="605" y="5172"/>
                    <a:pt x="639" y="5004"/>
                  </a:cubicBezTo>
                  <a:cubicBezTo>
                    <a:pt x="656" y="4954"/>
                    <a:pt x="706" y="4920"/>
                    <a:pt x="740" y="4870"/>
                  </a:cubicBezTo>
                  <a:close/>
                  <a:moveTo>
                    <a:pt x="1092" y="5374"/>
                  </a:moveTo>
                  <a:cubicBezTo>
                    <a:pt x="1092" y="5458"/>
                    <a:pt x="1092" y="5508"/>
                    <a:pt x="1076" y="5575"/>
                  </a:cubicBezTo>
                  <a:cubicBezTo>
                    <a:pt x="1059" y="5693"/>
                    <a:pt x="1025" y="5827"/>
                    <a:pt x="975" y="5962"/>
                  </a:cubicBezTo>
                  <a:cubicBezTo>
                    <a:pt x="975" y="5995"/>
                    <a:pt x="924" y="6012"/>
                    <a:pt x="908" y="6029"/>
                  </a:cubicBezTo>
                  <a:cubicBezTo>
                    <a:pt x="891" y="6029"/>
                    <a:pt x="857" y="5995"/>
                    <a:pt x="840" y="5978"/>
                  </a:cubicBezTo>
                  <a:cubicBezTo>
                    <a:pt x="807" y="5878"/>
                    <a:pt x="958" y="5474"/>
                    <a:pt x="1092" y="5374"/>
                  </a:cubicBezTo>
                  <a:close/>
                  <a:moveTo>
                    <a:pt x="1260" y="5911"/>
                  </a:moveTo>
                  <a:cubicBezTo>
                    <a:pt x="1277" y="5945"/>
                    <a:pt x="1294" y="5962"/>
                    <a:pt x="1294" y="5978"/>
                  </a:cubicBezTo>
                  <a:cubicBezTo>
                    <a:pt x="1294" y="6180"/>
                    <a:pt x="1294" y="6365"/>
                    <a:pt x="1294" y="6533"/>
                  </a:cubicBezTo>
                  <a:cubicBezTo>
                    <a:pt x="1294" y="6567"/>
                    <a:pt x="1260" y="6600"/>
                    <a:pt x="1244" y="6651"/>
                  </a:cubicBezTo>
                  <a:cubicBezTo>
                    <a:pt x="1227" y="6617"/>
                    <a:pt x="1160" y="6600"/>
                    <a:pt x="1160" y="6583"/>
                  </a:cubicBezTo>
                  <a:cubicBezTo>
                    <a:pt x="1160" y="6382"/>
                    <a:pt x="1160" y="6180"/>
                    <a:pt x="1160" y="5978"/>
                  </a:cubicBezTo>
                  <a:cubicBezTo>
                    <a:pt x="1160" y="5962"/>
                    <a:pt x="1227" y="5928"/>
                    <a:pt x="1260" y="5911"/>
                  </a:cubicBezTo>
                  <a:close/>
                  <a:moveTo>
                    <a:pt x="4570" y="4449"/>
                  </a:moveTo>
                  <a:cubicBezTo>
                    <a:pt x="4587" y="4449"/>
                    <a:pt x="4604" y="4466"/>
                    <a:pt x="4621" y="4466"/>
                  </a:cubicBezTo>
                  <a:cubicBezTo>
                    <a:pt x="4604" y="4567"/>
                    <a:pt x="4621" y="4685"/>
                    <a:pt x="4587" y="4786"/>
                  </a:cubicBezTo>
                  <a:cubicBezTo>
                    <a:pt x="4453" y="5407"/>
                    <a:pt x="4201" y="5978"/>
                    <a:pt x="3898" y="6533"/>
                  </a:cubicBezTo>
                  <a:cubicBezTo>
                    <a:pt x="3882" y="6583"/>
                    <a:pt x="3814" y="6634"/>
                    <a:pt x="3764" y="6684"/>
                  </a:cubicBezTo>
                  <a:cubicBezTo>
                    <a:pt x="3747" y="6667"/>
                    <a:pt x="3730" y="6651"/>
                    <a:pt x="3730" y="6651"/>
                  </a:cubicBezTo>
                  <a:cubicBezTo>
                    <a:pt x="3747" y="6583"/>
                    <a:pt x="3764" y="6533"/>
                    <a:pt x="3798" y="6482"/>
                  </a:cubicBezTo>
                  <a:cubicBezTo>
                    <a:pt x="4100" y="5945"/>
                    <a:pt x="4352" y="5390"/>
                    <a:pt x="4503" y="4786"/>
                  </a:cubicBezTo>
                  <a:cubicBezTo>
                    <a:pt x="4537" y="4685"/>
                    <a:pt x="4537" y="4567"/>
                    <a:pt x="4570" y="4449"/>
                  </a:cubicBezTo>
                  <a:close/>
                  <a:moveTo>
                    <a:pt x="2530" y="0"/>
                  </a:moveTo>
                  <a:cubicBezTo>
                    <a:pt x="2245" y="0"/>
                    <a:pt x="1964" y="80"/>
                    <a:pt x="1697" y="249"/>
                  </a:cubicBezTo>
                  <a:cubicBezTo>
                    <a:pt x="1462" y="417"/>
                    <a:pt x="1227" y="602"/>
                    <a:pt x="1042" y="820"/>
                  </a:cubicBezTo>
                  <a:cubicBezTo>
                    <a:pt x="1008" y="871"/>
                    <a:pt x="975" y="904"/>
                    <a:pt x="941" y="955"/>
                  </a:cubicBezTo>
                  <a:cubicBezTo>
                    <a:pt x="790" y="1156"/>
                    <a:pt x="656" y="1375"/>
                    <a:pt x="538" y="1593"/>
                  </a:cubicBezTo>
                  <a:cubicBezTo>
                    <a:pt x="521" y="1644"/>
                    <a:pt x="488" y="1694"/>
                    <a:pt x="471" y="1744"/>
                  </a:cubicBezTo>
                  <a:cubicBezTo>
                    <a:pt x="420" y="1828"/>
                    <a:pt x="387" y="1912"/>
                    <a:pt x="353" y="2013"/>
                  </a:cubicBezTo>
                  <a:cubicBezTo>
                    <a:pt x="336" y="2064"/>
                    <a:pt x="303" y="2131"/>
                    <a:pt x="286" y="2198"/>
                  </a:cubicBezTo>
                  <a:cubicBezTo>
                    <a:pt x="236" y="2332"/>
                    <a:pt x="202" y="2467"/>
                    <a:pt x="168" y="2618"/>
                  </a:cubicBezTo>
                  <a:cubicBezTo>
                    <a:pt x="118" y="2786"/>
                    <a:pt x="84" y="2954"/>
                    <a:pt x="67" y="3139"/>
                  </a:cubicBezTo>
                  <a:cubicBezTo>
                    <a:pt x="67" y="3156"/>
                    <a:pt x="67" y="3156"/>
                    <a:pt x="67" y="3173"/>
                  </a:cubicBezTo>
                  <a:cubicBezTo>
                    <a:pt x="34" y="3425"/>
                    <a:pt x="17" y="3677"/>
                    <a:pt x="17" y="3945"/>
                  </a:cubicBezTo>
                  <a:cubicBezTo>
                    <a:pt x="0" y="4601"/>
                    <a:pt x="185" y="5323"/>
                    <a:pt x="471" y="6012"/>
                  </a:cubicBezTo>
                  <a:cubicBezTo>
                    <a:pt x="840" y="6903"/>
                    <a:pt x="1462" y="7558"/>
                    <a:pt x="2252" y="8062"/>
                  </a:cubicBezTo>
                  <a:cubicBezTo>
                    <a:pt x="2356" y="8127"/>
                    <a:pt x="2460" y="8152"/>
                    <a:pt x="2572" y="8152"/>
                  </a:cubicBezTo>
                  <a:cubicBezTo>
                    <a:pt x="2605" y="8152"/>
                    <a:pt x="2638" y="8150"/>
                    <a:pt x="2672" y="8146"/>
                  </a:cubicBezTo>
                  <a:cubicBezTo>
                    <a:pt x="3008" y="8079"/>
                    <a:pt x="3277" y="7877"/>
                    <a:pt x="3495" y="7642"/>
                  </a:cubicBezTo>
                  <a:cubicBezTo>
                    <a:pt x="3512" y="7608"/>
                    <a:pt x="3545" y="7591"/>
                    <a:pt x="3562" y="7558"/>
                  </a:cubicBezTo>
                  <a:cubicBezTo>
                    <a:pt x="4134" y="6869"/>
                    <a:pt x="4554" y="6096"/>
                    <a:pt x="4772" y="5239"/>
                  </a:cubicBezTo>
                  <a:cubicBezTo>
                    <a:pt x="5091" y="3962"/>
                    <a:pt x="4957" y="2719"/>
                    <a:pt x="4537" y="1509"/>
                  </a:cubicBezTo>
                  <a:cubicBezTo>
                    <a:pt x="4503" y="1459"/>
                    <a:pt x="4486" y="1408"/>
                    <a:pt x="4470" y="1358"/>
                  </a:cubicBezTo>
                  <a:cubicBezTo>
                    <a:pt x="4402" y="1224"/>
                    <a:pt x="4335" y="1089"/>
                    <a:pt x="4251" y="971"/>
                  </a:cubicBezTo>
                  <a:cubicBezTo>
                    <a:pt x="4234" y="938"/>
                    <a:pt x="4218" y="921"/>
                    <a:pt x="4201" y="887"/>
                  </a:cubicBezTo>
                  <a:cubicBezTo>
                    <a:pt x="4184" y="871"/>
                    <a:pt x="4167" y="854"/>
                    <a:pt x="4150" y="837"/>
                  </a:cubicBezTo>
                  <a:cubicBezTo>
                    <a:pt x="4083" y="753"/>
                    <a:pt x="3999" y="669"/>
                    <a:pt x="3915" y="602"/>
                  </a:cubicBezTo>
                  <a:cubicBezTo>
                    <a:pt x="3882" y="568"/>
                    <a:pt x="3848" y="535"/>
                    <a:pt x="3814" y="501"/>
                  </a:cubicBezTo>
                  <a:cubicBezTo>
                    <a:pt x="3663" y="383"/>
                    <a:pt x="3478" y="283"/>
                    <a:pt x="3293" y="182"/>
                  </a:cubicBezTo>
                  <a:cubicBezTo>
                    <a:pt x="3040" y="63"/>
                    <a:pt x="2784" y="0"/>
                    <a:pt x="25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8" name="Google Shape;2358;p37"/>
            <p:cNvSpPr/>
            <p:nvPr/>
          </p:nvSpPr>
          <p:spPr>
            <a:xfrm>
              <a:off x="1160866" y="3717006"/>
              <a:ext cx="383175" cy="1178767"/>
            </a:xfrm>
            <a:custGeom>
              <a:avLst/>
              <a:gdLst/>
              <a:ahLst/>
              <a:cxnLst/>
              <a:rect l="l" t="t" r="r" b="b"/>
              <a:pathLst>
                <a:path w="5949" h="18301" extrusionOk="0">
                  <a:moveTo>
                    <a:pt x="3219" y="158"/>
                  </a:moveTo>
                  <a:cubicBezTo>
                    <a:pt x="3473" y="158"/>
                    <a:pt x="3729" y="221"/>
                    <a:pt x="3982" y="340"/>
                  </a:cubicBezTo>
                  <a:cubicBezTo>
                    <a:pt x="4167" y="441"/>
                    <a:pt x="4352" y="541"/>
                    <a:pt x="4503" y="659"/>
                  </a:cubicBezTo>
                  <a:cubicBezTo>
                    <a:pt x="4537" y="693"/>
                    <a:pt x="4571" y="726"/>
                    <a:pt x="4604" y="760"/>
                  </a:cubicBezTo>
                  <a:cubicBezTo>
                    <a:pt x="4688" y="827"/>
                    <a:pt x="4772" y="911"/>
                    <a:pt x="4839" y="995"/>
                  </a:cubicBezTo>
                  <a:cubicBezTo>
                    <a:pt x="4856" y="1012"/>
                    <a:pt x="4873" y="1029"/>
                    <a:pt x="4890" y="1045"/>
                  </a:cubicBezTo>
                  <a:cubicBezTo>
                    <a:pt x="4907" y="1079"/>
                    <a:pt x="4923" y="1096"/>
                    <a:pt x="4940" y="1129"/>
                  </a:cubicBezTo>
                  <a:cubicBezTo>
                    <a:pt x="5024" y="1247"/>
                    <a:pt x="5091" y="1382"/>
                    <a:pt x="5159" y="1516"/>
                  </a:cubicBezTo>
                  <a:cubicBezTo>
                    <a:pt x="5175" y="1566"/>
                    <a:pt x="5192" y="1617"/>
                    <a:pt x="5226" y="1667"/>
                  </a:cubicBezTo>
                  <a:cubicBezTo>
                    <a:pt x="5646" y="2877"/>
                    <a:pt x="5780" y="4120"/>
                    <a:pt x="5461" y="5380"/>
                  </a:cubicBezTo>
                  <a:cubicBezTo>
                    <a:pt x="5243" y="6254"/>
                    <a:pt x="4823" y="7027"/>
                    <a:pt x="4251" y="7716"/>
                  </a:cubicBezTo>
                  <a:cubicBezTo>
                    <a:pt x="4234" y="7749"/>
                    <a:pt x="4201" y="7766"/>
                    <a:pt x="4184" y="7800"/>
                  </a:cubicBezTo>
                  <a:cubicBezTo>
                    <a:pt x="3966" y="8035"/>
                    <a:pt x="3697" y="8237"/>
                    <a:pt x="3361" y="8304"/>
                  </a:cubicBezTo>
                  <a:cubicBezTo>
                    <a:pt x="3327" y="8308"/>
                    <a:pt x="3294" y="8310"/>
                    <a:pt x="3261" y="8310"/>
                  </a:cubicBezTo>
                  <a:cubicBezTo>
                    <a:pt x="3149" y="8310"/>
                    <a:pt x="3045" y="8285"/>
                    <a:pt x="2941" y="8220"/>
                  </a:cubicBezTo>
                  <a:cubicBezTo>
                    <a:pt x="2151" y="7716"/>
                    <a:pt x="1529" y="7061"/>
                    <a:pt x="1160" y="6170"/>
                  </a:cubicBezTo>
                  <a:cubicBezTo>
                    <a:pt x="874" y="5481"/>
                    <a:pt x="689" y="4759"/>
                    <a:pt x="706" y="4103"/>
                  </a:cubicBezTo>
                  <a:cubicBezTo>
                    <a:pt x="706" y="3835"/>
                    <a:pt x="723" y="3583"/>
                    <a:pt x="756" y="3331"/>
                  </a:cubicBezTo>
                  <a:cubicBezTo>
                    <a:pt x="756" y="3314"/>
                    <a:pt x="756" y="3314"/>
                    <a:pt x="756" y="3297"/>
                  </a:cubicBezTo>
                  <a:cubicBezTo>
                    <a:pt x="773" y="3112"/>
                    <a:pt x="807" y="2944"/>
                    <a:pt x="857" y="2776"/>
                  </a:cubicBezTo>
                  <a:cubicBezTo>
                    <a:pt x="891" y="2625"/>
                    <a:pt x="925" y="2490"/>
                    <a:pt x="975" y="2356"/>
                  </a:cubicBezTo>
                  <a:cubicBezTo>
                    <a:pt x="992" y="2289"/>
                    <a:pt x="1025" y="2222"/>
                    <a:pt x="1042" y="2171"/>
                  </a:cubicBezTo>
                  <a:cubicBezTo>
                    <a:pt x="1076" y="2070"/>
                    <a:pt x="1109" y="1986"/>
                    <a:pt x="1160" y="1902"/>
                  </a:cubicBezTo>
                  <a:cubicBezTo>
                    <a:pt x="1177" y="1852"/>
                    <a:pt x="1210" y="1802"/>
                    <a:pt x="1227" y="1751"/>
                  </a:cubicBezTo>
                  <a:cubicBezTo>
                    <a:pt x="1345" y="1533"/>
                    <a:pt x="1479" y="1314"/>
                    <a:pt x="1630" y="1113"/>
                  </a:cubicBezTo>
                  <a:cubicBezTo>
                    <a:pt x="1664" y="1062"/>
                    <a:pt x="1697" y="1029"/>
                    <a:pt x="1731" y="978"/>
                  </a:cubicBezTo>
                  <a:cubicBezTo>
                    <a:pt x="1916" y="760"/>
                    <a:pt x="2151" y="575"/>
                    <a:pt x="2386" y="407"/>
                  </a:cubicBezTo>
                  <a:cubicBezTo>
                    <a:pt x="2653" y="238"/>
                    <a:pt x="2934" y="158"/>
                    <a:pt x="3219" y="158"/>
                  </a:cubicBezTo>
                  <a:close/>
                  <a:moveTo>
                    <a:pt x="4085" y="8324"/>
                  </a:moveTo>
                  <a:cubicBezTo>
                    <a:pt x="4195" y="8324"/>
                    <a:pt x="4306" y="8341"/>
                    <a:pt x="4419" y="8388"/>
                  </a:cubicBezTo>
                  <a:cubicBezTo>
                    <a:pt x="4331" y="8484"/>
                    <a:pt x="4170" y="8535"/>
                    <a:pt x="4003" y="8535"/>
                  </a:cubicBezTo>
                  <a:cubicBezTo>
                    <a:pt x="3850" y="8535"/>
                    <a:pt x="3691" y="8493"/>
                    <a:pt x="3579" y="8405"/>
                  </a:cubicBezTo>
                  <a:cubicBezTo>
                    <a:pt x="3751" y="8364"/>
                    <a:pt x="3918" y="8324"/>
                    <a:pt x="4085" y="8324"/>
                  </a:cubicBezTo>
                  <a:close/>
                  <a:moveTo>
                    <a:pt x="3361" y="8539"/>
                  </a:moveTo>
                  <a:lnTo>
                    <a:pt x="3361" y="8539"/>
                  </a:lnTo>
                  <a:cubicBezTo>
                    <a:pt x="3562" y="8590"/>
                    <a:pt x="3630" y="8741"/>
                    <a:pt x="3714" y="8892"/>
                  </a:cubicBezTo>
                  <a:cubicBezTo>
                    <a:pt x="3764" y="8993"/>
                    <a:pt x="3798" y="9110"/>
                    <a:pt x="3831" y="9228"/>
                  </a:cubicBezTo>
                  <a:cubicBezTo>
                    <a:pt x="3848" y="9262"/>
                    <a:pt x="3814" y="9329"/>
                    <a:pt x="3781" y="9362"/>
                  </a:cubicBezTo>
                  <a:cubicBezTo>
                    <a:pt x="3778" y="9366"/>
                    <a:pt x="3772" y="9367"/>
                    <a:pt x="3765" y="9367"/>
                  </a:cubicBezTo>
                  <a:cubicBezTo>
                    <a:pt x="3734" y="9367"/>
                    <a:pt x="3677" y="9342"/>
                    <a:pt x="3663" y="9329"/>
                  </a:cubicBezTo>
                  <a:cubicBezTo>
                    <a:pt x="3428" y="9110"/>
                    <a:pt x="3361" y="8842"/>
                    <a:pt x="3361" y="8539"/>
                  </a:cubicBezTo>
                  <a:close/>
                  <a:moveTo>
                    <a:pt x="3240" y="1"/>
                  </a:moveTo>
                  <a:cubicBezTo>
                    <a:pt x="2931" y="1"/>
                    <a:pt x="2625" y="85"/>
                    <a:pt x="2319" y="256"/>
                  </a:cubicBezTo>
                  <a:cubicBezTo>
                    <a:pt x="2000" y="441"/>
                    <a:pt x="1731" y="693"/>
                    <a:pt x="1513" y="978"/>
                  </a:cubicBezTo>
                  <a:cubicBezTo>
                    <a:pt x="1513" y="995"/>
                    <a:pt x="1496" y="1012"/>
                    <a:pt x="1496" y="1012"/>
                  </a:cubicBezTo>
                  <a:cubicBezTo>
                    <a:pt x="1328" y="1264"/>
                    <a:pt x="1177" y="1499"/>
                    <a:pt x="1059" y="1751"/>
                  </a:cubicBezTo>
                  <a:cubicBezTo>
                    <a:pt x="1025" y="1802"/>
                    <a:pt x="1009" y="1852"/>
                    <a:pt x="975" y="1902"/>
                  </a:cubicBezTo>
                  <a:cubicBezTo>
                    <a:pt x="941" y="2003"/>
                    <a:pt x="908" y="2087"/>
                    <a:pt x="874" y="2171"/>
                  </a:cubicBezTo>
                  <a:cubicBezTo>
                    <a:pt x="841" y="2222"/>
                    <a:pt x="841" y="2255"/>
                    <a:pt x="824" y="2306"/>
                  </a:cubicBezTo>
                  <a:cubicBezTo>
                    <a:pt x="807" y="2322"/>
                    <a:pt x="807" y="2339"/>
                    <a:pt x="790" y="2373"/>
                  </a:cubicBezTo>
                  <a:cubicBezTo>
                    <a:pt x="790" y="2373"/>
                    <a:pt x="790" y="2373"/>
                    <a:pt x="790" y="2390"/>
                  </a:cubicBezTo>
                  <a:cubicBezTo>
                    <a:pt x="773" y="2440"/>
                    <a:pt x="756" y="2490"/>
                    <a:pt x="740" y="2558"/>
                  </a:cubicBezTo>
                  <a:cubicBezTo>
                    <a:pt x="723" y="2625"/>
                    <a:pt x="706" y="2675"/>
                    <a:pt x="689" y="2742"/>
                  </a:cubicBezTo>
                  <a:cubicBezTo>
                    <a:pt x="656" y="2860"/>
                    <a:pt x="622" y="2994"/>
                    <a:pt x="605" y="3112"/>
                  </a:cubicBezTo>
                  <a:cubicBezTo>
                    <a:pt x="588" y="3179"/>
                    <a:pt x="588" y="3230"/>
                    <a:pt x="572" y="3297"/>
                  </a:cubicBezTo>
                  <a:cubicBezTo>
                    <a:pt x="572" y="3364"/>
                    <a:pt x="555" y="3448"/>
                    <a:pt x="555" y="3515"/>
                  </a:cubicBezTo>
                  <a:cubicBezTo>
                    <a:pt x="504" y="4070"/>
                    <a:pt x="538" y="4624"/>
                    <a:pt x="672" y="5212"/>
                  </a:cubicBezTo>
                  <a:cubicBezTo>
                    <a:pt x="891" y="6170"/>
                    <a:pt x="1294" y="7044"/>
                    <a:pt x="2033" y="7733"/>
                  </a:cubicBezTo>
                  <a:cubicBezTo>
                    <a:pt x="2302" y="7985"/>
                    <a:pt x="2571" y="8203"/>
                    <a:pt x="2890" y="8371"/>
                  </a:cubicBezTo>
                  <a:cubicBezTo>
                    <a:pt x="2958" y="8405"/>
                    <a:pt x="3008" y="8438"/>
                    <a:pt x="3075" y="8455"/>
                  </a:cubicBezTo>
                  <a:cubicBezTo>
                    <a:pt x="3042" y="8842"/>
                    <a:pt x="3042" y="9211"/>
                    <a:pt x="2991" y="9581"/>
                  </a:cubicBezTo>
                  <a:cubicBezTo>
                    <a:pt x="2722" y="11311"/>
                    <a:pt x="2336" y="13008"/>
                    <a:pt x="1815" y="14672"/>
                  </a:cubicBezTo>
                  <a:cubicBezTo>
                    <a:pt x="1462" y="15764"/>
                    <a:pt x="1042" y="16839"/>
                    <a:pt x="353" y="17763"/>
                  </a:cubicBezTo>
                  <a:cubicBezTo>
                    <a:pt x="269" y="17881"/>
                    <a:pt x="168" y="17999"/>
                    <a:pt x="68" y="18116"/>
                  </a:cubicBezTo>
                  <a:cubicBezTo>
                    <a:pt x="68" y="18116"/>
                    <a:pt x="68" y="18133"/>
                    <a:pt x="51" y="18150"/>
                  </a:cubicBezTo>
                  <a:cubicBezTo>
                    <a:pt x="34" y="18183"/>
                    <a:pt x="17" y="18234"/>
                    <a:pt x="0" y="18267"/>
                  </a:cubicBezTo>
                  <a:cubicBezTo>
                    <a:pt x="17" y="18267"/>
                    <a:pt x="17" y="18284"/>
                    <a:pt x="17" y="18284"/>
                  </a:cubicBezTo>
                  <a:cubicBezTo>
                    <a:pt x="34" y="18284"/>
                    <a:pt x="51" y="18301"/>
                    <a:pt x="51" y="18301"/>
                  </a:cubicBezTo>
                  <a:cubicBezTo>
                    <a:pt x="101" y="18267"/>
                    <a:pt x="152" y="18251"/>
                    <a:pt x="185" y="18200"/>
                  </a:cubicBezTo>
                  <a:cubicBezTo>
                    <a:pt x="219" y="18183"/>
                    <a:pt x="236" y="18167"/>
                    <a:pt x="252" y="18150"/>
                  </a:cubicBezTo>
                  <a:cubicBezTo>
                    <a:pt x="790" y="17528"/>
                    <a:pt x="1177" y="16822"/>
                    <a:pt x="1496" y="16066"/>
                  </a:cubicBezTo>
                  <a:cubicBezTo>
                    <a:pt x="2134" y="14521"/>
                    <a:pt x="2537" y="12924"/>
                    <a:pt x="2857" y="11295"/>
                  </a:cubicBezTo>
                  <a:cubicBezTo>
                    <a:pt x="3008" y="10505"/>
                    <a:pt x="3176" y="9715"/>
                    <a:pt x="3210" y="8892"/>
                  </a:cubicBezTo>
                  <a:cubicBezTo>
                    <a:pt x="3260" y="8959"/>
                    <a:pt x="3277" y="9043"/>
                    <a:pt x="3310" y="9110"/>
                  </a:cubicBezTo>
                  <a:cubicBezTo>
                    <a:pt x="3344" y="9178"/>
                    <a:pt x="3378" y="9245"/>
                    <a:pt x="3428" y="9312"/>
                  </a:cubicBezTo>
                  <a:cubicBezTo>
                    <a:pt x="3544" y="9466"/>
                    <a:pt x="3659" y="9532"/>
                    <a:pt x="3760" y="9532"/>
                  </a:cubicBezTo>
                  <a:cubicBezTo>
                    <a:pt x="3791" y="9532"/>
                    <a:pt x="3820" y="9526"/>
                    <a:pt x="3848" y="9514"/>
                  </a:cubicBezTo>
                  <a:cubicBezTo>
                    <a:pt x="3999" y="9430"/>
                    <a:pt x="4033" y="9278"/>
                    <a:pt x="3949" y="9043"/>
                  </a:cubicBezTo>
                  <a:cubicBezTo>
                    <a:pt x="3898" y="8926"/>
                    <a:pt x="3848" y="8808"/>
                    <a:pt x="3798" y="8690"/>
                  </a:cubicBezTo>
                  <a:cubicBezTo>
                    <a:pt x="3842" y="8690"/>
                    <a:pt x="3880" y="8698"/>
                    <a:pt x="3915" y="8698"/>
                  </a:cubicBezTo>
                  <a:cubicBezTo>
                    <a:pt x="3932" y="8698"/>
                    <a:pt x="3949" y="8696"/>
                    <a:pt x="3966" y="8690"/>
                  </a:cubicBezTo>
                  <a:cubicBezTo>
                    <a:pt x="4134" y="8657"/>
                    <a:pt x="4302" y="8640"/>
                    <a:pt x="4453" y="8590"/>
                  </a:cubicBezTo>
                  <a:cubicBezTo>
                    <a:pt x="4520" y="8556"/>
                    <a:pt x="4587" y="8455"/>
                    <a:pt x="4587" y="8388"/>
                  </a:cubicBezTo>
                  <a:cubicBezTo>
                    <a:pt x="4571" y="8321"/>
                    <a:pt x="4487" y="8253"/>
                    <a:pt x="4419" y="8220"/>
                  </a:cubicBezTo>
                  <a:cubicBezTo>
                    <a:pt x="4335" y="8186"/>
                    <a:pt x="4218" y="8169"/>
                    <a:pt x="4083" y="8153"/>
                  </a:cubicBezTo>
                  <a:cubicBezTo>
                    <a:pt x="4066" y="8153"/>
                    <a:pt x="4050" y="8136"/>
                    <a:pt x="4033" y="8136"/>
                  </a:cubicBezTo>
                  <a:cubicBezTo>
                    <a:pt x="4134" y="8035"/>
                    <a:pt x="4251" y="7951"/>
                    <a:pt x="4335" y="7867"/>
                  </a:cubicBezTo>
                  <a:cubicBezTo>
                    <a:pt x="4352" y="7850"/>
                    <a:pt x="4369" y="7833"/>
                    <a:pt x="4386" y="7817"/>
                  </a:cubicBezTo>
                  <a:cubicBezTo>
                    <a:pt x="4957" y="7111"/>
                    <a:pt x="5394" y="6321"/>
                    <a:pt x="5612" y="5448"/>
                  </a:cubicBezTo>
                  <a:cubicBezTo>
                    <a:pt x="5948" y="4137"/>
                    <a:pt x="5814" y="2843"/>
                    <a:pt x="5360" y="1566"/>
                  </a:cubicBezTo>
                  <a:cubicBezTo>
                    <a:pt x="5293" y="1365"/>
                    <a:pt x="5192" y="1197"/>
                    <a:pt x="5075" y="1029"/>
                  </a:cubicBezTo>
                  <a:cubicBezTo>
                    <a:pt x="5041" y="978"/>
                    <a:pt x="5007" y="928"/>
                    <a:pt x="4974" y="894"/>
                  </a:cubicBezTo>
                  <a:cubicBezTo>
                    <a:pt x="4907" y="793"/>
                    <a:pt x="4823" y="726"/>
                    <a:pt x="4739" y="642"/>
                  </a:cubicBezTo>
                  <a:cubicBezTo>
                    <a:pt x="4705" y="625"/>
                    <a:pt x="4671" y="592"/>
                    <a:pt x="4638" y="558"/>
                  </a:cubicBezTo>
                  <a:cubicBezTo>
                    <a:pt x="4470" y="424"/>
                    <a:pt x="4268" y="289"/>
                    <a:pt x="4050" y="189"/>
                  </a:cubicBezTo>
                  <a:cubicBezTo>
                    <a:pt x="3777" y="64"/>
                    <a:pt x="3507" y="1"/>
                    <a:pt x="32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9" name="Google Shape;2359;p37"/>
            <p:cNvSpPr/>
            <p:nvPr/>
          </p:nvSpPr>
          <p:spPr>
            <a:xfrm>
              <a:off x="1444383" y="4013730"/>
              <a:ext cx="58484" cy="144021"/>
            </a:xfrm>
            <a:custGeom>
              <a:avLst/>
              <a:gdLst/>
              <a:ahLst/>
              <a:cxnLst/>
              <a:rect l="l" t="t" r="r" b="b"/>
              <a:pathLst>
                <a:path w="908" h="2236" extrusionOk="0">
                  <a:moveTo>
                    <a:pt x="857" y="0"/>
                  </a:moveTo>
                  <a:cubicBezTo>
                    <a:pt x="824" y="118"/>
                    <a:pt x="824" y="236"/>
                    <a:pt x="790" y="337"/>
                  </a:cubicBezTo>
                  <a:cubicBezTo>
                    <a:pt x="639" y="941"/>
                    <a:pt x="387" y="1496"/>
                    <a:pt x="85" y="2033"/>
                  </a:cubicBezTo>
                  <a:cubicBezTo>
                    <a:pt x="51" y="2084"/>
                    <a:pt x="34" y="2134"/>
                    <a:pt x="1" y="2202"/>
                  </a:cubicBezTo>
                  <a:cubicBezTo>
                    <a:pt x="17" y="2202"/>
                    <a:pt x="34" y="2218"/>
                    <a:pt x="51" y="2235"/>
                  </a:cubicBezTo>
                  <a:cubicBezTo>
                    <a:pt x="101" y="2185"/>
                    <a:pt x="169" y="2134"/>
                    <a:pt x="185" y="2084"/>
                  </a:cubicBezTo>
                  <a:cubicBezTo>
                    <a:pt x="488" y="1529"/>
                    <a:pt x="740" y="958"/>
                    <a:pt x="891" y="337"/>
                  </a:cubicBezTo>
                  <a:cubicBezTo>
                    <a:pt x="908" y="236"/>
                    <a:pt x="891" y="118"/>
                    <a:pt x="908" y="17"/>
                  </a:cubicBezTo>
                  <a:cubicBezTo>
                    <a:pt x="891" y="17"/>
                    <a:pt x="874" y="17"/>
                    <a:pt x="8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0" name="Google Shape;2360;p37"/>
            <p:cNvSpPr/>
            <p:nvPr/>
          </p:nvSpPr>
          <p:spPr>
            <a:xfrm>
              <a:off x="1459519" y="3854644"/>
              <a:ext cx="42317" cy="58742"/>
            </a:xfrm>
            <a:custGeom>
              <a:avLst/>
              <a:gdLst/>
              <a:ahLst/>
              <a:cxnLst/>
              <a:rect l="l" t="t" r="r" b="b"/>
              <a:pathLst>
                <a:path w="657" h="912" extrusionOk="0">
                  <a:moveTo>
                    <a:pt x="152" y="1"/>
                  </a:moveTo>
                  <a:cubicBezTo>
                    <a:pt x="135" y="34"/>
                    <a:pt x="102" y="51"/>
                    <a:pt x="102" y="68"/>
                  </a:cubicBezTo>
                  <a:cubicBezTo>
                    <a:pt x="34" y="337"/>
                    <a:pt x="1" y="589"/>
                    <a:pt x="202" y="807"/>
                  </a:cubicBezTo>
                  <a:cubicBezTo>
                    <a:pt x="246" y="865"/>
                    <a:pt x="341" y="911"/>
                    <a:pt x="409" y="911"/>
                  </a:cubicBezTo>
                  <a:cubicBezTo>
                    <a:pt x="419" y="911"/>
                    <a:pt x="429" y="910"/>
                    <a:pt x="438" y="908"/>
                  </a:cubicBezTo>
                  <a:cubicBezTo>
                    <a:pt x="522" y="891"/>
                    <a:pt x="622" y="807"/>
                    <a:pt x="639" y="723"/>
                  </a:cubicBezTo>
                  <a:cubicBezTo>
                    <a:pt x="656" y="589"/>
                    <a:pt x="639" y="437"/>
                    <a:pt x="606" y="286"/>
                  </a:cubicBezTo>
                  <a:cubicBezTo>
                    <a:pt x="606" y="253"/>
                    <a:pt x="522" y="236"/>
                    <a:pt x="488" y="202"/>
                  </a:cubicBezTo>
                  <a:cubicBezTo>
                    <a:pt x="488" y="253"/>
                    <a:pt x="471" y="303"/>
                    <a:pt x="488" y="353"/>
                  </a:cubicBezTo>
                  <a:cubicBezTo>
                    <a:pt x="505" y="454"/>
                    <a:pt x="538" y="555"/>
                    <a:pt x="538" y="656"/>
                  </a:cubicBezTo>
                  <a:cubicBezTo>
                    <a:pt x="522" y="706"/>
                    <a:pt x="471" y="773"/>
                    <a:pt x="421" y="790"/>
                  </a:cubicBezTo>
                  <a:cubicBezTo>
                    <a:pt x="416" y="793"/>
                    <a:pt x="411" y="794"/>
                    <a:pt x="404" y="794"/>
                  </a:cubicBezTo>
                  <a:cubicBezTo>
                    <a:pt x="365" y="794"/>
                    <a:pt x="301" y="752"/>
                    <a:pt x="286" y="723"/>
                  </a:cubicBezTo>
                  <a:cubicBezTo>
                    <a:pt x="236" y="589"/>
                    <a:pt x="202" y="471"/>
                    <a:pt x="186" y="337"/>
                  </a:cubicBezTo>
                  <a:cubicBezTo>
                    <a:pt x="169" y="236"/>
                    <a:pt x="186" y="118"/>
                    <a:pt x="202" y="17"/>
                  </a:cubicBezTo>
                  <a:cubicBezTo>
                    <a:pt x="186" y="17"/>
                    <a:pt x="169" y="17"/>
                    <a:pt x="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1" name="Google Shape;2361;p37"/>
            <p:cNvSpPr/>
            <p:nvPr/>
          </p:nvSpPr>
          <p:spPr>
            <a:xfrm>
              <a:off x="1279889" y="4107893"/>
              <a:ext cx="8760" cy="47663"/>
            </a:xfrm>
            <a:custGeom>
              <a:avLst/>
              <a:gdLst/>
              <a:ahLst/>
              <a:cxnLst/>
              <a:rect l="l" t="t" r="r" b="b"/>
              <a:pathLst>
                <a:path w="136" h="740" extrusionOk="0">
                  <a:moveTo>
                    <a:pt x="101" y="0"/>
                  </a:moveTo>
                  <a:cubicBezTo>
                    <a:pt x="68" y="17"/>
                    <a:pt x="1" y="51"/>
                    <a:pt x="1" y="67"/>
                  </a:cubicBezTo>
                  <a:cubicBezTo>
                    <a:pt x="1" y="269"/>
                    <a:pt x="1" y="471"/>
                    <a:pt x="1" y="672"/>
                  </a:cubicBezTo>
                  <a:cubicBezTo>
                    <a:pt x="1" y="689"/>
                    <a:pt x="51" y="706"/>
                    <a:pt x="85" y="740"/>
                  </a:cubicBezTo>
                  <a:cubicBezTo>
                    <a:pt x="101" y="689"/>
                    <a:pt x="135" y="656"/>
                    <a:pt x="135" y="622"/>
                  </a:cubicBezTo>
                  <a:cubicBezTo>
                    <a:pt x="135" y="454"/>
                    <a:pt x="135" y="269"/>
                    <a:pt x="135" y="67"/>
                  </a:cubicBezTo>
                  <a:cubicBezTo>
                    <a:pt x="135" y="51"/>
                    <a:pt x="118" y="34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2" name="Google Shape;2362;p37"/>
            <p:cNvSpPr/>
            <p:nvPr/>
          </p:nvSpPr>
          <p:spPr>
            <a:xfrm>
              <a:off x="1499580" y="3936892"/>
              <a:ext cx="8695" cy="53074"/>
            </a:xfrm>
            <a:custGeom>
              <a:avLst/>
              <a:gdLst/>
              <a:ahLst/>
              <a:cxnLst/>
              <a:rect l="l" t="t" r="r" b="b"/>
              <a:pathLst>
                <a:path w="135" h="824" extrusionOk="0">
                  <a:moveTo>
                    <a:pt x="51" y="1"/>
                  </a:moveTo>
                  <a:cubicBezTo>
                    <a:pt x="34" y="34"/>
                    <a:pt x="0" y="68"/>
                    <a:pt x="0" y="101"/>
                  </a:cubicBezTo>
                  <a:cubicBezTo>
                    <a:pt x="0" y="303"/>
                    <a:pt x="0" y="505"/>
                    <a:pt x="0" y="706"/>
                  </a:cubicBezTo>
                  <a:cubicBezTo>
                    <a:pt x="0" y="740"/>
                    <a:pt x="17" y="773"/>
                    <a:pt x="34" y="807"/>
                  </a:cubicBezTo>
                  <a:cubicBezTo>
                    <a:pt x="34" y="807"/>
                    <a:pt x="51" y="824"/>
                    <a:pt x="68" y="824"/>
                  </a:cubicBezTo>
                  <a:cubicBezTo>
                    <a:pt x="84" y="773"/>
                    <a:pt x="118" y="740"/>
                    <a:pt x="118" y="689"/>
                  </a:cubicBezTo>
                  <a:cubicBezTo>
                    <a:pt x="118" y="488"/>
                    <a:pt x="135" y="286"/>
                    <a:pt x="118" y="85"/>
                  </a:cubicBezTo>
                  <a:cubicBezTo>
                    <a:pt x="118" y="68"/>
                    <a:pt x="84" y="34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3" name="Google Shape;2363;p37"/>
            <p:cNvSpPr/>
            <p:nvPr/>
          </p:nvSpPr>
          <p:spPr>
            <a:xfrm>
              <a:off x="1225788" y="4008320"/>
              <a:ext cx="17391" cy="53074"/>
            </a:xfrm>
            <a:custGeom>
              <a:avLst/>
              <a:gdLst/>
              <a:ahLst/>
              <a:cxnLst/>
              <a:rect l="l" t="t" r="r" b="b"/>
              <a:pathLst>
                <a:path w="270" h="824" extrusionOk="0">
                  <a:moveTo>
                    <a:pt x="269" y="0"/>
                  </a:moveTo>
                  <a:cubicBezTo>
                    <a:pt x="101" y="101"/>
                    <a:pt x="1" y="673"/>
                    <a:pt x="118" y="824"/>
                  </a:cubicBezTo>
                  <a:cubicBezTo>
                    <a:pt x="236" y="572"/>
                    <a:pt x="219" y="286"/>
                    <a:pt x="2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4" name="Google Shape;2364;p37"/>
            <p:cNvSpPr/>
            <p:nvPr/>
          </p:nvSpPr>
          <p:spPr>
            <a:xfrm>
              <a:off x="1240923" y="4040781"/>
              <a:ext cx="15201" cy="46568"/>
            </a:xfrm>
            <a:custGeom>
              <a:avLst/>
              <a:gdLst/>
              <a:ahLst/>
              <a:cxnLst/>
              <a:rect l="l" t="t" r="r" b="b"/>
              <a:pathLst>
                <a:path w="236" h="723" extrusionOk="0">
                  <a:moveTo>
                    <a:pt x="186" y="1"/>
                  </a:moveTo>
                  <a:cubicBezTo>
                    <a:pt x="152" y="51"/>
                    <a:pt x="102" y="85"/>
                    <a:pt x="85" y="135"/>
                  </a:cubicBezTo>
                  <a:cubicBezTo>
                    <a:pt x="51" y="286"/>
                    <a:pt x="18" y="454"/>
                    <a:pt x="1" y="605"/>
                  </a:cubicBezTo>
                  <a:cubicBezTo>
                    <a:pt x="1" y="639"/>
                    <a:pt x="34" y="689"/>
                    <a:pt x="51" y="723"/>
                  </a:cubicBezTo>
                  <a:cubicBezTo>
                    <a:pt x="85" y="689"/>
                    <a:pt x="118" y="656"/>
                    <a:pt x="135" y="605"/>
                  </a:cubicBezTo>
                  <a:cubicBezTo>
                    <a:pt x="169" y="454"/>
                    <a:pt x="202" y="286"/>
                    <a:pt x="219" y="135"/>
                  </a:cubicBezTo>
                  <a:cubicBezTo>
                    <a:pt x="236" y="101"/>
                    <a:pt x="219" y="68"/>
                    <a:pt x="219" y="17"/>
                  </a:cubicBezTo>
                  <a:cubicBezTo>
                    <a:pt x="219" y="17"/>
                    <a:pt x="202" y="17"/>
                    <a:pt x="1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5" name="Google Shape;2365;p37"/>
            <p:cNvSpPr/>
            <p:nvPr/>
          </p:nvSpPr>
          <p:spPr>
            <a:xfrm>
              <a:off x="1257154" y="4073242"/>
              <a:ext cx="18486" cy="42253"/>
            </a:xfrm>
            <a:custGeom>
              <a:avLst/>
              <a:gdLst/>
              <a:ahLst/>
              <a:cxnLst/>
              <a:rect l="l" t="t" r="r" b="b"/>
              <a:pathLst>
                <a:path w="287" h="65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52" y="101"/>
                    <a:pt x="1" y="505"/>
                    <a:pt x="34" y="605"/>
                  </a:cubicBezTo>
                  <a:cubicBezTo>
                    <a:pt x="51" y="622"/>
                    <a:pt x="85" y="656"/>
                    <a:pt x="102" y="656"/>
                  </a:cubicBezTo>
                  <a:cubicBezTo>
                    <a:pt x="118" y="639"/>
                    <a:pt x="169" y="605"/>
                    <a:pt x="169" y="589"/>
                  </a:cubicBezTo>
                  <a:cubicBezTo>
                    <a:pt x="219" y="454"/>
                    <a:pt x="253" y="320"/>
                    <a:pt x="270" y="202"/>
                  </a:cubicBezTo>
                  <a:cubicBezTo>
                    <a:pt x="286" y="135"/>
                    <a:pt x="286" y="85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6" name="Google Shape;2366;p37"/>
            <p:cNvSpPr/>
            <p:nvPr/>
          </p:nvSpPr>
          <p:spPr>
            <a:xfrm>
              <a:off x="1324265" y="3745087"/>
              <a:ext cx="39032" cy="13333"/>
            </a:xfrm>
            <a:custGeom>
              <a:avLst/>
              <a:gdLst/>
              <a:ahLst/>
              <a:cxnLst/>
              <a:rect l="l" t="t" r="r" b="b"/>
              <a:pathLst>
                <a:path w="606" h="207" extrusionOk="0">
                  <a:moveTo>
                    <a:pt x="169" y="1"/>
                  </a:moveTo>
                  <a:cubicBezTo>
                    <a:pt x="99" y="1"/>
                    <a:pt x="38" y="18"/>
                    <a:pt x="0" y="55"/>
                  </a:cubicBezTo>
                  <a:cubicBezTo>
                    <a:pt x="202" y="122"/>
                    <a:pt x="370" y="206"/>
                    <a:pt x="605" y="206"/>
                  </a:cubicBezTo>
                  <a:cubicBezTo>
                    <a:pt x="514" y="80"/>
                    <a:pt x="320" y="1"/>
                    <a:pt x="16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7" name="Google Shape;2367;p37"/>
            <p:cNvSpPr/>
            <p:nvPr/>
          </p:nvSpPr>
          <p:spPr>
            <a:xfrm>
              <a:off x="1297215" y="3763186"/>
              <a:ext cx="39032" cy="10370"/>
            </a:xfrm>
            <a:custGeom>
              <a:avLst/>
              <a:gdLst/>
              <a:ahLst/>
              <a:cxnLst/>
              <a:rect l="l" t="t" r="r" b="b"/>
              <a:pathLst>
                <a:path w="606" h="161" extrusionOk="0">
                  <a:moveTo>
                    <a:pt x="290" y="1"/>
                  </a:moveTo>
                  <a:cubicBezTo>
                    <a:pt x="173" y="1"/>
                    <a:pt x="59" y="34"/>
                    <a:pt x="0" y="110"/>
                  </a:cubicBezTo>
                  <a:cubicBezTo>
                    <a:pt x="219" y="127"/>
                    <a:pt x="420" y="144"/>
                    <a:pt x="605" y="160"/>
                  </a:cubicBezTo>
                  <a:cubicBezTo>
                    <a:pt x="605" y="144"/>
                    <a:pt x="605" y="127"/>
                    <a:pt x="605" y="93"/>
                  </a:cubicBezTo>
                  <a:cubicBezTo>
                    <a:pt x="530" y="34"/>
                    <a:pt x="408" y="1"/>
                    <a:pt x="29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8" name="Google Shape;2368;p37"/>
            <p:cNvSpPr/>
            <p:nvPr/>
          </p:nvSpPr>
          <p:spPr>
            <a:xfrm>
              <a:off x="602463" y="3099791"/>
              <a:ext cx="744644" cy="571381"/>
            </a:xfrm>
            <a:custGeom>
              <a:avLst/>
              <a:gdLst/>
              <a:ahLst/>
              <a:cxnLst/>
              <a:rect l="l" t="t" r="r" b="b"/>
              <a:pathLst>
                <a:path w="11561" h="8871" extrusionOk="0">
                  <a:moveTo>
                    <a:pt x="9130" y="648"/>
                  </a:moveTo>
                  <a:cubicBezTo>
                    <a:pt x="9328" y="648"/>
                    <a:pt x="9527" y="671"/>
                    <a:pt x="9729" y="715"/>
                  </a:cubicBezTo>
                  <a:cubicBezTo>
                    <a:pt x="9763" y="715"/>
                    <a:pt x="9796" y="715"/>
                    <a:pt x="9813" y="732"/>
                  </a:cubicBezTo>
                  <a:cubicBezTo>
                    <a:pt x="9847" y="766"/>
                    <a:pt x="9863" y="799"/>
                    <a:pt x="9880" y="833"/>
                  </a:cubicBezTo>
                  <a:cubicBezTo>
                    <a:pt x="9847" y="850"/>
                    <a:pt x="9796" y="867"/>
                    <a:pt x="9763" y="867"/>
                  </a:cubicBezTo>
                  <a:cubicBezTo>
                    <a:pt x="9552" y="802"/>
                    <a:pt x="9343" y="772"/>
                    <a:pt x="9136" y="772"/>
                  </a:cubicBezTo>
                  <a:cubicBezTo>
                    <a:pt x="8750" y="772"/>
                    <a:pt x="8370" y="876"/>
                    <a:pt x="7998" y="1051"/>
                  </a:cubicBezTo>
                  <a:cubicBezTo>
                    <a:pt x="7965" y="1068"/>
                    <a:pt x="7931" y="1085"/>
                    <a:pt x="7898" y="1085"/>
                  </a:cubicBezTo>
                  <a:cubicBezTo>
                    <a:pt x="7881" y="1068"/>
                    <a:pt x="7864" y="1068"/>
                    <a:pt x="7864" y="1051"/>
                  </a:cubicBezTo>
                  <a:cubicBezTo>
                    <a:pt x="7898" y="1001"/>
                    <a:pt x="7931" y="951"/>
                    <a:pt x="7982" y="917"/>
                  </a:cubicBezTo>
                  <a:cubicBezTo>
                    <a:pt x="8351" y="738"/>
                    <a:pt x="8736" y="648"/>
                    <a:pt x="9130" y="648"/>
                  </a:cubicBezTo>
                  <a:close/>
                  <a:moveTo>
                    <a:pt x="7203" y="1232"/>
                  </a:moveTo>
                  <a:cubicBezTo>
                    <a:pt x="7222" y="1232"/>
                    <a:pt x="7251" y="1259"/>
                    <a:pt x="7293" y="1287"/>
                  </a:cubicBezTo>
                  <a:cubicBezTo>
                    <a:pt x="7225" y="1337"/>
                    <a:pt x="7209" y="1354"/>
                    <a:pt x="7175" y="1371"/>
                  </a:cubicBezTo>
                  <a:cubicBezTo>
                    <a:pt x="7057" y="1438"/>
                    <a:pt x="6923" y="1505"/>
                    <a:pt x="6805" y="1555"/>
                  </a:cubicBezTo>
                  <a:cubicBezTo>
                    <a:pt x="6789" y="1572"/>
                    <a:pt x="6755" y="1572"/>
                    <a:pt x="6721" y="1572"/>
                  </a:cubicBezTo>
                  <a:cubicBezTo>
                    <a:pt x="6721" y="1539"/>
                    <a:pt x="6721" y="1522"/>
                    <a:pt x="6721" y="1488"/>
                  </a:cubicBezTo>
                  <a:cubicBezTo>
                    <a:pt x="6721" y="1471"/>
                    <a:pt x="6721" y="1471"/>
                    <a:pt x="6721" y="1471"/>
                  </a:cubicBezTo>
                  <a:cubicBezTo>
                    <a:pt x="6755" y="1455"/>
                    <a:pt x="6772" y="1438"/>
                    <a:pt x="6805" y="1438"/>
                  </a:cubicBezTo>
                  <a:cubicBezTo>
                    <a:pt x="6856" y="1404"/>
                    <a:pt x="6906" y="1371"/>
                    <a:pt x="6957" y="1337"/>
                  </a:cubicBezTo>
                  <a:cubicBezTo>
                    <a:pt x="7024" y="1303"/>
                    <a:pt x="7108" y="1270"/>
                    <a:pt x="7192" y="1236"/>
                  </a:cubicBezTo>
                  <a:cubicBezTo>
                    <a:pt x="7195" y="1233"/>
                    <a:pt x="7199" y="1232"/>
                    <a:pt x="7203" y="1232"/>
                  </a:cubicBezTo>
                  <a:close/>
                  <a:moveTo>
                    <a:pt x="1796" y="562"/>
                  </a:moveTo>
                  <a:cubicBezTo>
                    <a:pt x="1975" y="562"/>
                    <a:pt x="2157" y="615"/>
                    <a:pt x="2319" y="715"/>
                  </a:cubicBezTo>
                  <a:cubicBezTo>
                    <a:pt x="2437" y="783"/>
                    <a:pt x="2471" y="934"/>
                    <a:pt x="2386" y="1051"/>
                  </a:cubicBezTo>
                  <a:cubicBezTo>
                    <a:pt x="2286" y="1152"/>
                    <a:pt x="2168" y="1253"/>
                    <a:pt x="2050" y="1337"/>
                  </a:cubicBezTo>
                  <a:cubicBezTo>
                    <a:pt x="1832" y="1488"/>
                    <a:pt x="1597" y="1623"/>
                    <a:pt x="1362" y="1757"/>
                  </a:cubicBezTo>
                  <a:cubicBezTo>
                    <a:pt x="1311" y="1791"/>
                    <a:pt x="1261" y="1824"/>
                    <a:pt x="1210" y="1841"/>
                  </a:cubicBezTo>
                  <a:cubicBezTo>
                    <a:pt x="1172" y="1853"/>
                    <a:pt x="1136" y="1858"/>
                    <a:pt x="1101" y="1858"/>
                  </a:cubicBezTo>
                  <a:cubicBezTo>
                    <a:pt x="939" y="1858"/>
                    <a:pt x="827" y="1733"/>
                    <a:pt x="841" y="1539"/>
                  </a:cubicBezTo>
                  <a:cubicBezTo>
                    <a:pt x="858" y="1186"/>
                    <a:pt x="1261" y="665"/>
                    <a:pt x="1614" y="581"/>
                  </a:cubicBezTo>
                  <a:cubicBezTo>
                    <a:pt x="1674" y="568"/>
                    <a:pt x="1735" y="562"/>
                    <a:pt x="1796" y="562"/>
                  </a:cubicBezTo>
                  <a:close/>
                  <a:moveTo>
                    <a:pt x="10586" y="1438"/>
                  </a:moveTo>
                  <a:cubicBezTo>
                    <a:pt x="10603" y="1438"/>
                    <a:pt x="10636" y="1471"/>
                    <a:pt x="10636" y="1505"/>
                  </a:cubicBezTo>
                  <a:cubicBezTo>
                    <a:pt x="10687" y="1673"/>
                    <a:pt x="10384" y="2060"/>
                    <a:pt x="10166" y="2076"/>
                  </a:cubicBezTo>
                  <a:cubicBezTo>
                    <a:pt x="10199" y="2009"/>
                    <a:pt x="10216" y="1959"/>
                    <a:pt x="10233" y="1908"/>
                  </a:cubicBezTo>
                  <a:cubicBezTo>
                    <a:pt x="10334" y="1774"/>
                    <a:pt x="10418" y="1639"/>
                    <a:pt x="10502" y="1488"/>
                  </a:cubicBezTo>
                  <a:cubicBezTo>
                    <a:pt x="10519" y="1471"/>
                    <a:pt x="10569" y="1455"/>
                    <a:pt x="10586" y="1438"/>
                  </a:cubicBezTo>
                  <a:close/>
                  <a:moveTo>
                    <a:pt x="10838" y="1925"/>
                  </a:moveTo>
                  <a:cubicBezTo>
                    <a:pt x="10855" y="1942"/>
                    <a:pt x="10855" y="1975"/>
                    <a:pt x="10871" y="1992"/>
                  </a:cubicBezTo>
                  <a:cubicBezTo>
                    <a:pt x="10871" y="2009"/>
                    <a:pt x="10855" y="2043"/>
                    <a:pt x="10855" y="2060"/>
                  </a:cubicBezTo>
                  <a:cubicBezTo>
                    <a:pt x="10737" y="2295"/>
                    <a:pt x="10552" y="2463"/>
                    <a:pt x="10351" y="2614"/>
                  </a:cubicBezTo>
                  <a:cubicBezTo>
                    <a:pt x="10345" y="2620"/>
                    <a:pt x="10336" y="2621"/>
                    <a:pt x="10324" y="2621"/>
                  </a:cubicBezTo>
                  <a:cubicBezTo>
                    <a:pt x="10302" y="2621"/>
                    <a:pt x="10272" y="2614"/>
                    <a:pt x="10250" y="2614"/>
                  </a:cubicBezTo>
                  <a:cubicBezTo>
                    <a:pt x="10250" y="2580"/>
                    <a:pt x="10233" y="2547"/>
                    <a:pt x="10250" y="2513"/>
                  </a:cubicBezTo>
                  <a:cubicBezTo>
                    <a:pt x="10418" y="2328"/>
                    <a:pt x="10586" y="2144"/>
                    <a:pt x="10754" y="1942"/>
                  </a:cubicBezTo>
                  <a:cubicBezTo>
                    <a:pt x="10771" y="1925"/>
                    <a:pt x="10821" y="1925"/>
                    <a:pt x="10838" y="1925"/>
                  </a:cubicBezTo>
                  <a:close/>
                  <a:moveTo>
                    <a:pt x="10754" y="2765"/>
                  </a:moveTo>
                  <a:cubicBezTo>
                    <a:pt x="10754" y="2799"/>
                    <a:pt x="10787" y="2849"/>
                    <a:pt x="10771" y="2866"/>
                  </a:cubicBezTo>
                  <a:cubicBezTo>
                    <a:pt x="10636" y="3101"/>
                    <a:pt x="10451" y="3303"/>
                    <a:pt x="10216" y="3437"/>
                  </a:cubicBezTo>
                  <a:lnTo>
                    <a:pt x="10166" y="3437"/>
                  </a:lnTo>
                  <a:cubicBezTo>
                    <a:pt x="10166" y="3437"/>
                    <a:pt x="10149" y="3437"/>
                    <a:pt x="10099" y="3420"/>
                  </a:cubicBezTo>
                  <a:cubicBezTo>
                    <a:pt x="10132" y="3353"/>
                    <a:pt x="10166" y="3303"/>
                    <a:pt x="10199" y="3269"/>
                  </a:cubicBezTo>
                  <a:cubicBezTo>
                    <a:pt x="10351" y="3118"/>
                    <a:pt x="10502" y="2950"/>
                    <a:pt x="10653" y="2799"/>
                  </a:cubicBezTo>
                  <a:cubicBezTo>
                    <a:pt x="10687" y="2782"/>
                    <a:pt x="10720" y="2782"/>
                    <a:pt x="10754" y="2765"/>
                  </a:cubicBezTo>
                  <a:close/>
                  <a:moveTo>
                    <a:pt x="10519" y="3689"/>
                  </a:moveTo>
                  <a:cubicBezTo>
                    <a:pt x="10535" y="3689"/>
                    <a:pt x="10535" y="3706"/>
                    <a:pt x="10552" y="3723"/>
                  </a:cubicBezTo>
                  <a:cubicBezTo>
                    <a:pt x="10535" y="3773"/>
                    <a:pt x="10519" y="3824"/>
                    <a:pt x="10485" y="3857"/>
                  </a:cubicBezTo>
                  <a:cubicBezTo>
                    <a:pt x="10334" y="3992"/>
                    <a:pt x="10183" y="4126"/>
                    <a:pt x="10015" y="4244"/>
                  </a:cubicBezTo>
                  <a:cubicBezTo>
                    <a:pt x="10003" y="4249"/>
                    <a:pt x="9990" y="4251"/>
                    <a:pt x="9976" y="4251"/>
                  </a:cubicBezTo>
                  <a:cubicBezTo>
                    <a:pt x="9947" y="4251"/>
                    <a:pt x="9914" y="4244"/>
                    <a:pt x="9880" y="4244"/>
                  </a:cubicBezTo>
                  <a:cubicBezTo>
                    <a:pt x="9897" y="4210"/>
                    <a:pt x="9897" y="4143"/>
                    <a:pt x="9931" y="4126"/>
                  </a:cubicBezTo>
                  <a:cubicBezTo>
                    <a:pt x="10099" y="3992"/>
                    <a:pt x="10250" y="3874"/>
                    <a:pt x="10401" y="3740"/>
                  </a:cubicBezTo>
                  <a:cubicBezTo>
                    <a:pt x="10435" y="3723"/>
                    <a:pt x="10485" y="3706"/>
                    <a:pt x="10519" y="3689"/>
                  </a:cubicBezTo>
                  <a:close/>
                  <a:moveTo>
                    <a:pt x="9040" y="5890"/>
                  </a:moveTo>
                  <a:cubicBezTo>
                    <a:pt x="9023" y="5924"/>
                    <a:pt x="9023" y="5974"/>
                    <a:pt x="9006" y="5991"/>
                  </a:cubicBezTo>
                  <a:cubicBezTo>
                    <a:pt x="8788" y="6193"/>
                    <a:pt x="8536" y="6327"/>
                    <a:pt x="8250" y="6411"/>
                  </a:cubicBezTo>
                  <a:cubicBezTo>
                    <a:pt x="8217" y="6411"/>
                    <a:pt x="8183" y="6394"/>
                    <a:pt x="8150" y="6394"/>
                  </a:cubicBezTo>
                  <a:cubicBezTo>
                    <a:pt x="8150" y="6378"/>
                    <a:pt x="8133" y="6361"/>
                    <a:pt x="8133" y="6344"/>
                  </a:cubicBezTo>
                  <a:cubicBezTo>
                    <a:pt x="8183" y="6310"/>
                    <a:pt x="8217" y="6277"/>
                    <a:pt x="8267" y="6243"/>
                  </a:cubicBezTo>
                  <a:cubicBezTo>
                    <a:pt x="8486" y="6126"/>
                    <a:pt x="8687" y="6008"/>
                    <a:pt x="8906" y="5907"/>
                  </a:cubicBezTo>
                  <a:cubicBezTo>
                    <a:pt x="8939" y="5890"/>
                    <a:pt x="8990" y="5890"/>
                    <a:pt x="9040" y="5890"/>
                  </a:cubicBezTo>
                  <a:close/>
                  <a:moveTo>
                    <a:pt x="1916" y="5907"/>
                  </a:moveTo>
                  <a:lnTo>
                    <a:pt x="1916" y="5907"/>
                  </a:lnTo>
                  <a:cubicBezTo>
                    <a:pt x="2168" y="6159"/>
                    <a:pt x="2420" y="6411"/>
                    <a:pt x="2672" y="6646"/>
                  </a:cubicBezTo>
                  <a:cubicBezTo>
                    <a:pt x="2655" y="6663"/>
                    <a:pt x="2639" y="6680"/>
                    <a:pt x="2622" y="6697"/>
                  </a:cubicBezTo>
                  <a:cubicBezTo>
                    <a:pt x="2454" y="6697"/>
                    <a:pt x="1899" y="6109"/>
                    <a:pt x="1916" y="5907"/>
                  </a:cubicBezTo>
                  <a:close/>
                  <a:moveTo>
                    <a:pt x="8469" y="6538"/>
                  </a:moveTo>
                  <a:cubicBezTo>
                    <a:pt x="8491" y="6538"/>
                    <a:pt x="8514" y="6546"/>
                    <a:pt x="8536" y="6546"/>
                  </a:cubicBezTo>
                  <a:cubicBezTo>
                    <a:pt x="8519" y="6596"/>
                    <a:pt x="8519" y="6646"/>
                    <a:pt x="8502" y="6646"/>
                  </a:cubicBezTo>
                  <a:cubicBezTo>
                    <a:pt x="8334" y="6747"/>
                    <a:pt x="8150" y="6831"/>
                    <a:pt x="7982" y="6915"/>
                  </a:cubicBezTo>
                  <a:cubicBezTo>
                    <a:pt x="7914" y="6882"/>
                    <a:pt x="7881" y="6865"/>
                    <a:pt x="7881" y="6848"/>
                  </a:cubicBezTo>
                  <a:cubicBezTo>
                    <a:pt x="7881" y="6814"/>
                    <a:pt x="7898" y="6764"/>
                    <a:pt x="7914" y="6747"/>
                  </a:cubicBezTo>
                  <a:cubicBezTo>
                    <a:pt x="8082" y="6680"/>
                    <a:pt x="8267" y="6613"/>
                    <a:pt x="8435" y="6546"/>
                  </a:cubicBezTo>
                  <a:cubicBezTo>
                    <a:pt x="8446" y="6540"/>
                    <a:pt x="8458" y="6538"/>
                    <a:pt x="8469" y="6538"/>
                  </a:cubicBezTo>
                  <a:close/>
                  <a:moveTo>
                    <a:pt x="8032" y="7144"/>
                  </a:moveTo>
                  <a:cubicBezTo>
                    <a:pt x="8061" y="7144"/>
                    <a:pt x="8097" y="7155"/>
                    <a:pt x="8133" y="7167"/>
                  </a:cubicBezTo>
                  <a:cubicBezTo>
                    <a:pt x="8116" y="7201"/>
                    <a:pt x="8116" y="7251"/>
                    <a:pt x="8082" y="7268"/>
                  </a:cubicBezTo>
                  <a:cubicBezTo>
                    <a:pt x="7874" y="7402"/>
                    <a:pt x="7654" y="7509"/>
                    <a:pt x="7408" y="7509"/>
                  </a:cubicBezTo>
                  <a:cubicBezTo>
                    <a:pt x="7375" y="7509"/>
                    <a:pt x="7343" y="7507"/>
                    <a:pt x="7309" y="7503"/>
                  </a:cubicBezTo>
                  <a:cubicBezTo>
                    <a:pt x="7293" y="7503"/>
                    <a:pt x="7276" y="7487"/>
                    <a:pt x="7259" y="7470"/>
                  </a:cubicBezTo>
                  <a:cubicBezTo>
                    <a:pt x="7309" y="7436"/>
                    <a:pt x="7343" y="7403"/>
                    <a:pt x="7377" y="7386"/>
                  </a:cubicBezTo>
                  <a:cubicBezTo>
                    <a:pt x="7595" y="7302"/>
                    <a:pt x="7797" y="7218"/>
                    <a:pt x="7998" y="7150"/>
                  </a:cubicBezTo>
                  <a:cubicBezTo>
                    <a:pt x="8008" y="7146"/>
                    <a:pt x="8019" y="7144"/>
                    <a:pt x="8032" y="7144"/>
                  </a:cubicBezTo>
                  <a:close/>
                  <a:moveTo>
                    <a:pt x="2159" y="1"/>
                  </a:moveTo>
                  <a:cubicBezTo>
                    <a:pt x="2017" y="1"/>
                    <a:pt x="1874" y="15"/>
                    <a:pt x="1731" y="43"/>
                  </a:cubicBezTo>
                  <a:cubicBezTo>
                    <a:pt x="1227" y="144"/>
                    <a:pt x="841" y="379"/>
                    <a:pt x="555" y="732"/>
                  </a:cubicBezTo>
                  <a:cubicBezTo>
                    <a:pt x="370" y="967"/>
                    <a:pt x="236" y="1253"/>
                    <a:pt x="135" y="1572"/>
                  </a:cubicBezTo>
                  <a:cubicBezTo>
                    <a:pt x="1" y="2026"/>
                    <a:pt x="51" y="2480"/>
                    <a:pt x="118" y="2933"/>
                  </a:cubicBezTo>
                  <a:cubicBezTo>
                    <a:pt x="286" y="4059"/>
                    <a:pt x="723" y="5084"/>
                    <a:pt x="1395" y="5974"/>
                  </a:cubicBezTo>
                  <a:cubicBezTo>
                    <a:pt x="2420" y="7302"/>
                    <a:pt x="3731" y="8259"/>
                    <a:pt x="5344" y="8814"/>
                  </a:cubicBezTo>
                  <a:cubicBezTo>
                    <a:pt x="5460" y="8854"/>
                    <a:pt x="5569" y="8870"/>
                    <a:pt x="5673" y="8870"/>
                  </a:cubicBezTo>
                  <a:cubicBezTo>
                    <a:pt x="5963" y="8870"/>
                    <a:pt x="6219" y="8745"/>
                    <a:pt x="6503" y="8646"/>
                  </a:cubicBezTo>
                  <a:cubicBezTo>
                    <a:pt x="5949" y="8579"/>
                    <a:pt x="5394" y="8511"/>
                    <a:pt x="4873" y="8276"/>
                  </a:cubicBezTo>
                  <a:cubicBezTo>
                    <a:pt x="4386" y="8024"/>
                    <a:pt x="3899" y="7772"/>
                    <a:pt x="3479" y="7403"/>
                  </a:cubicBezTo>
                  <a:cubicBezTo>
                    <a:pt x="3495" y="7386"/>
                    <a:pt x="3495" y="7369"/>
                    <a:pt x="3512" y="7352"/>
                  </a:cubicBezTo>
                  <a:cubicBezTo>
                    <a:pt x="3613" y="7403"/>
                    <a:pt x="3714" y="7470"/>
                    <a:pt x="3815" y="7520"/>
                  </a:cubicBezTo>
                  <a:cubicBezTo>
                    <a:pt x="4604" y="8024"/>
                    <a:pt x="5428" y="8427"/>
                    <a:pt x="6385" y="8461"/>
                  </a:cubicBezTo>
                  <a:cubicBezTo>
                    <a:pt x="6465" y="8461"/>
                    <a:pt x="6546" y="8463"/>
                    <a:pt x="6627" y="8463"/>
                  </a:cubicBezTo>
                  <a:cubicBezTo>
                    <a:pt x="6869" y="8463"/>
                    <a:pt x="7112" y="8444"/>
                    <a:pt x="7326" y="8293"/>
                  </a:cubicBezTo>
                  <a:cubicBezTo>
                    <a:pt x="7662" y="8041"/>
                    <a:pt x="8015" y="7823"/>
                    <a:pt x="8334" y="7571"/>
                  </a:cubicBezTo>
                  <a:cubicBezTo>
                    <a:pt x="8418" y="7503"/>
                    <a:pt x="8486" y="7453"/>
                    <a:pt x="8553" y="7386"/>
                  </a:cubicBezTo>
                  <a:cubicBezTo>
                    <a:pt x="8704" y="7251"/>
                    <a:pt x="8855" y="7100"/>
                    <a:pt x="9006" y="6966"/>
                  </a:cubicBezTo>
                  <a:cubicBezTo>
                    <a:pt x="9191" y="6764"/>
                    <a:pt x="9359" y="6579"/>
                    <a:pt x="9544" y="6361"/>
                  </a:cubicBezTo>
                  <a:cubicBezTo>
                    <a:pt x="9914" y="5924"/>
                    <a:pt x="10267" y="5437"/>
                    <a:pt x="10569" y="4933"/>
                  </a:cubicBezTo>
                  <a:cubicBezTo>
                    <a:pt x="11191" y="3958"/>
                    <a:pt x="11560" y="2900"/>
                    <a:pt x="11476" y="1723"/>
                  </a:cubicBezTo>
                  <a:cubicBezTo>
                    <a:pt x="11443" y="1219"/>
                    <a:pt x="11241" y="799"/>
                    <a:pt x="10787" y="531"/>
                  </a:cubicBezTo>
                  <a:cubicBezTo>
                    <a:pt x="10449" y="325"/>
                    <a:pt x="10085" y="222"/>
                    <a:pt x="9696" y="222"/>
                  </a:cubicBezTo>
                  <a:cubicBezTo>
                    <a:pt x="9640" y="222"/>
                    <a:pt x="9584" y="224"/>
                    <a:pt x="9527" y="228"/>
                  </a:cubicBezTo>
                  <a:cubicBezTo>
                    <a:pt x="8906" y="262"/>
                    <a:pt x="8301" y="379"/>
                    <a:pt x="7713" y="615"/>
                  </a:cubicBezTo>
                  <a:cubicBezTo>
                    <a:pt x="7696" y="615"/>
                    <a:pt x="7662" y="631"/>
                    <a:pt x="7645" y="631"/>
                  </a:cubicBezTo>
                  <a:cubicBezTo>
                    <a:pt x="7192" y="816"/>
                    <a:pt x="6738" y="1018"/>
                    <a:pt x="6318" y="1253"/>
                  </a:cubicBezTo>
                  <a:cubicBezTo>
                    <a:pt x="6075" y="1379"/>
                    <a:pt x="5839" y="1450"/>
                    <a:pt x="5606" y="1450"/>
                  </a:cubicBezTo>
                  <a:cubicBezTo>
                    <a:pt x="5373" y="1450"/>
                    <a:pt x="5142" y="1379"/>
                    <a:pt x="4907" y="1219"/>
                  </a:cubicBezTo>
                  <a:cubicBezTo>
                    <a:pt x="4806" y="1152"/>
                    <a:pt x="4688" y="1068"/>
                    <a:pt x="4588" y="1018"/>
                  </a:cubicBezTo>
                  <a:cubicBezTo>
                    <a:pt x="4268" y="833"/>
                    <a:pt x="3949" y="648"/>
                    <a:pt x="3630" y="463"/>
                  </a:cubicBezTo>
                  <a:cubicBezTo>
                    <a:pt x="3479" y="396"/>
                    <a:pt x="3344" y="312"/>
                    <a:pt x="3193" y="245"/>
                  </a:cubicBezTo>
                  <a:cubicBezTo>
                    <a:pt x="2868" y="88"/>
                    <a:pt x="2517" y="1"/>
                    <a:pt x="21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9" name="Google Shape;2369;p37"/>
            <p:cNvSpPr/>
            <p:nvPr/>
          </p:nvSpPr>
          <p:spPr>
            <a:xfrm>
              <a:off x="1033148" y="3445593"/>
              <a:ext cx="543363" cy="413448"/>
            </a:xfrm>
            <a:custGeom>
              <a:avLst/>
              <a:gdLst/>
              <a:ahLst/>
              <a:cxnLst/>
              <a:rect l="l" t="t" r="r" b="b"/>
              <a:pathLst>
                <a:path w="8436" h="6419" extrusionOk="0">
                  <a:moveTo>
                    <a:pt x="5965" y="874"/>
                  </a:moveTo>
                  <a:cubicBezTo>
                    <a:pt x="6016" y="975"/>
                    <a:pt x="6066" y="1076"/>
                    <a:pt x="6117" y="1160"/>
                  </a:cubicBezTo>
                  <a:cubicBezTo>
                    <a:pt x="6089" y="1173"/>
                    <a:pt x="6051" y="1198"/>
                    <a:pt x="6029" y="1198"/>
                  </a:cubicBezTo>
                  <a:cubicBezTo>
                    <a:pt x="6024" y="1198"/>
                    <a:pt x="6019" y="1197"/>
                    <a:pt x="6016" y="1193"/>
                  </a:cubicBezTo>
                  <a:cubicBezTo>
                    <a:pt x="5965" y="1126"/>
                    <a:pt x="5915" y="1042"/>
                    <a:pt x="5881" y="958"/>
                  </a:cubicBezTo>
                  <a:cubicBezTo>
                    <a:pt x="5865" y="958"/>
                    <a:pt x="5898" y="908"/>
                    <a:pt x="5915" y="891"/>
                  </a:cubicBezTo>
                  <a:cubicBezTo>
                    <a:pt x="5932" y="891"/>
                    <a:pt x="5949" y="874"/>
                    <a:pt x="5965" y="874"/>
                  </a:cubicBezTo>
                  <a:close/>
                  <a:moveTo>
                    <a:pt x="6419" y="958"/>
                  </a:moveTo>
                  <a:cubicBezTo>
                    <a:pt x="6503" y="1059"/>
                    <a:pt x="6587" y="1143"/>
                    <a:pt x="6671" y="1244"/>
                  </a:cubicBezTo>
                  <a:cubicBezTo>
                    <a:pt x="6638" y="1294"/>
                    <a:pt x="6621" y="1328"/>
                    <a:pt x="6604" y="1328"/>
                  </a:cubicBezTo>
                  <a:cubicBezTo>
                    <a:pt x="6587" y="1328"/>
                    <a:pt x="6554" y="1328"/>
                    <a:pt x="6537" y="1294"/>
                  </a:cubicBezTo>
                  <a:cubicBezTo>
                    <a:pt x="6470" y="1227"/>
                    <a:pt x="6402" y="1126"/>
                    <a:pt x="6352" y="1042"/>
                  </a:cubicBezTo>
                  <a:cubicBezTo>
                    <a:pt x="6335" y="1025"/>
                    <a:pt x="6352" y="992"/>
                    <a:pt x="6352" y="975"/>
                  </a:cubicBezTo>
                  <a:cubicBezTo>
                    <a:pt x="6369" y="958"/>
                    <a:pt x="6402" y="958"/>
                    <a:pt x="6419" y="958"/>
                  </a:cubicBezTo>
                  <a:close/>
                  <a:moveTo>
                    <a:pt x="6990" y="1059"/>
                  </a:moveTo>
                  <a:cubicBezTo>
                    <a:pt x="7024" y="1059"/>
                    <a:pt x="7091" y="1059"/>
                    <a:pt x="7091" y="1093"/>
                  </a:cubicBezTo>
                  <a:cubicBezTo>
                    <a:pt x="7175" y="1227"/>
                    <a:pt x="7242" y="1378"/>
                    <a:pt x="7310" y="1529"/>
                  </a:cubicBezTo>
                  <a:cubicBezTo>
                    <a:pt x="7276" y="1580"/>
                    <a:pt x="7259" y="1613"/>
                    <a:pt x="7226" y="1630"/>
                  </a:cubicBezTo>
                  <a:cubicBezTo>
                    <a:pt x="7223" y="1633"/>
                    <a:pt x="7220" y="1634"/>
                    <a:pt x="7217" y="1634"/>
                  </a:cubicBezTo>
                  <a:cubicBezTo>
                    <a:pt x="7196" y="1634"/>
                    <a:pt x="7156" y="1592"/>
                    <a:pt x="7142" y="1563"/>
                  </a:cubicBezTo>
                  <a:cubicBezTo>
                    <a:pt x="7091" y="1429"/>
                    <a:pt x="7024" y="1294"/>
                    <a:pt x="6974" y="1143"/>
                  </a:cubicBezTo>
                  <a:cubicBezTo>
                    <a:pt x="6974" y="1126"/>
                    <a:pt x="6974" y="1093"/>
                    <a:pt x="6990" y="1059"/>
                  </a:cubicBezTo>
                  <a:close/>
                  <a:moveTo>
                    <a:pt x="7629" y="1714"/>
                  </a:moveTo>
                  <a:cubicBezTo>
                    <a:pt x="7830" y="1765"/>
                    <a:pt x="7982" y="2353"/>
                    <a:pt x="7797" y="2554"/>
                  </a:cubicBezTo>
                  <a:cubicBezTo>
                    <a:pt x="7730" y="2269"/>
                    <a:pt x="7679" y="2000"/>
                    <a:pt x="7629" y="1714"/>
                  </a:cubicBezTo>
                  <a:close/>
                  <a:moveTo>
                    <a:pt x="7763" y="3260"/>
                  </a:moveTo>
                  <a:cubicBezTo>
                    <a:pt x="7763" y="3327"/>
                    <a:pt x="7763" y="3378"/>
                    <a:pt x="7763" y="3428"/>
                  </a:cubicBezTo>
                  <a:cubicBezTo>
                    <a:pt x="7696" y="3781"/>
                    <a:pt x="7511" y="4067"/>
                    <a:pt x="7276" y="4319"/>
                  </a:cubicBezTo>
                  <a:cubicBezTo>
                    <a:pt x="7226" y="4386"/>
                    <a:pt x="7175" y="4436"/>
                    <a:pt x="7125" y="4487"/>
                  </a:cubicBezTo>
                  <a:cubicBezTo>
                    <a:pt x="7091" y="4520"/>
                    <a:pt x="7058" y="4554"/>
                    <a:pt x="7024" y="4587"/>
                  </a:cubicBezTo>
                  <a:cubicBezTo>
                    <a:pt x="7024" y="4587"/>
                    <a:pt x="7024" y="4587"/>
                    <a:pt x="7024" y="4604"/>
                  </a:cubicBezTo>
                  <a:cubicBezTo>
                    <a:pt x="6990" y="4638"/>
                    <a:pt x="6957" y="4655"/>
                    <a:pt x="6923" y="4688"/>
                  </a:cubicBezTo>
                  <a:cubicBezTo>
                    <a:pt x="6890" y="4722"/>
                    <a:pt x="6856" y="4755"/>
                    <a:pt x="6822" y="4789"/>
                  </a:cubicBezTo>
                  <a:cubicBezTo>
                    <a:pt x="6806" y="4806"/>
                    <a:pt x="6789" y="4806"/>
                    <a:pt x="6772" y="4823"/>
                  </a:cubicBezTo>
                  <a:cubicBezTo>
                    <a:pt x="6755" y="4839"/>
                    <a:pt x="6738" y="4856"/>
                    <a:pt x="6722" y="4856"/>
                  </a:cubicBezTo>
                  <a:cubicBezTo>
                    <a:pt x="6705" y="4890"/>
                    <a:pt x="6688" y="4907"/>
                    <a:pt x="6654" y="4923"/>
                  </a:cubicBezTo>
                  <a:cubicBezTo>
                    <a:pt x="6638" y="4940"/>
                    <a:pt x="6621" y="4957"/>
                    <a:pt x="6587" y="4974"/>
                  </a:cubicBezTo>
                  <a:cubicBezTo>
                    <a:pt x="6503" y="5041"/>
                    <a:pt x="6419" y="5108"/>
                    <a:pt x="6318" y="5159"/>
                  </a:cubicBezTo>
                  <a:cubicBezTo>
                    <a:pt x="6301" y="5175"/>
                    <a:pt x="6285" y="5175"/>
                    <a:pt x="6268" y="5192"/>
                  </a:cubicBezTo>
                  <a:cubicBezTo>
                    <a:pt x="6268" y="5192"/>
                    <a:pt x="6251" y="5209"/>
                    <a:pt x="6251" y="5209"/>
                  </a:cubicBezTo>
                  <a:cubicBezTo>
                    <a:pt x="6201" y="5243"/>
                    <a:pt x="6150" y="5276"/>
                    <a:pt x="6100" y="5293"/>
                  </a:cubicBezTo>
                  <a:cubicBezTo>
                    <a:pt x="6033" y="5343"/>
                    <a:pt x="5965" y="5377"/>
                    <a:pt x="5915" y="5411"/>
                  </a:cubicBezTo>
                  <a:cubicBezTo>
                    <a:pt x="5848" y="5444"/>
                    <a:pt x="5781" y="5478"/>
                    <a:pt x="5713" y="5495"/>
                  </a:cubicBezTo>
                  <a:cubicBezTo>
                    <a:pt x="5680" y="5528"/>
                    <a:pt x="5629" y="5545"/>
                    <a:pt x="5579" y="5562"/>
                  </a:cubicBezTo>
                  <a:cubicBezTo>
                    <a:pt x="5579" y="5562"/>
                    <a:pt x="5562" y="5562"/>
                    <a:pt x="5562" y="5579"/>
                  </a:cubicBezTo>
                  <a:cubicBezTo>
                    <a:pt x="5529" y="5579"/>
                    <a:pt x="5512" y="5596"/>
                    <a:pt x="5478" y="5612"/>
                  </a:cubicBezTo>
                  <a:cubicBezTo>
                    <a:pt x="5411" y="5646"/>
                    <a:pt x="5344" y="5663"/>
                    <a:pt x="5293" y="5680"/>
                  </a:cubicBezTo>
                  <a:cubicBezTo>
                    <a:pt x="5226" y="5713"/>
                    <a:pt x="5159" y="5730"/>
                    <a:pt x="5109" y="5747"/>
                  </a:cubicBezTo>
                  <a:cubicBezTo>
                    <a:pt x="5092" y="5764"/>
                    <a:pt x="5092" y="5764"/>
                    <a:pt x="5075" y="5764"/>
                  </a:cubicBezTo>
                  <a:cubicBezTo>
                    <a:pt x="5025" y="5780"/>
                    <a:pt x="4974" y="5797"/>
                    <a:pt x="4907" y="5814"/>
                  </a:cubicBezTo>
                  <a:cubicBezTo>
                    <a:pt x="4857" y="5831"/>
                    <a:pt x="4823" y="5848"/>
                    <a:pt x="4773" y="5864"/>
                  </a:cubicBezTo>
                  <a:lnTo>
                    <a:pt x="4739" y="5864"/>
                  </a:lnTo>
                  <a:cubicBezTo>
                    <a:pt x="4689" y="5881"/>
                    <a:pt x="4621" y="5898"/>
                    <a:pt x="4571" y="5915"/>
                  </a:cubicBezTo>
                  <a:lnTo>
                    <a:pt x="4537" y="5915"/>
                  </a:lnTo>
                  <a:cubicBezTo>
                    <a:pt x="4504" y="5932"/>
                    <a:pt x="4470" y="5932"/>
                    <a:pt x="4436" y="5948"/>
                  </a:cubicBezTo>
                  <a:cubicBezTo>
                    <a:pt x="4386" y="5965"/>
                    <a:pt x="4319" y="5965"/>
                    <a:pt x="4268" y="5982"/>
                  </a:cubicBezTo>
                  <a:cubicBezTo>
                    <a:pt x="4235" y="5999"/>
                    <a:pt x="4201" y="5999"/>
                    <a:pt x="4168" y="5999"/>
                  </a:cubicBezTo>
                  <a:cubicBezTo>
                    <a:pt x="4134" y="6016"/>
                    <a:pt x="4100" y="6016"/>
                    <a:pt x="4050" y="6016"/>
                  </a:cubicBezTo>
                  <a:cubicBezTo>
                    <a:pt x="4016" y="6032"/>
                    <a:pt x="3983" y="6032"/>
                    <a:pt x="3949" y="6032"/>
                  </a:cubicBezTo>
                  <a:lnTo>
                    <a:pt x="3932" y="6032"/>
                  </a:lnTo>
                  <a:cubicBezTo>
                    <a:pt x="3916" y="6049"/>
                    <a:pt x="3916" y="6049"/>
                    <a:pt x="3899" y="6049"/>
                  </a:cubicBezTo>
                  <a:cubicBezTo>
                    <a:pt x="3848" y="6049"/>
                    <a:pt x="3815" y="6049"/>
                    <a:pt x="3764" y="6066"/>
                  </a:cubicBezTo>
                  <a:lnTo>
                    <a:pt x="3664" y="6066"/>
                  </a:lnTo>
                  <a:cubicBezTo>
                    <a:pt x="3496" y="6083"/>
                    <a:pt x="3328" y="6100"/>
                    <a:pt x="3176" y="6116"/>
                  </a:cubicBezTo>
                  <a:lnTo>
                    <a:pt x="2824" y="6116"/>
                  </a:lnTo>
                  <a:cubicBezTo>
                    <a:pt x="2807" y="6116"/>
                    <a:pt x="2807" y="6100"/>
                    <a:pt x="2790" y="6100"/>
                  </a:cubicBezTo>
                  <a:cubicBezTo>
                    <a:pt x="2773" y="6083"/>
                    <a:pt x="2739" y="6083"/>
                    <a:pt x="2723" y="6049"/>
                  </a:cubicBezTo>
                  <a:cubicBezTo>
                    <a:pt x="2706" y="6049"/>
                    <a:pt x="2706" y="6032"/>
                    <a:pt x="2689" y="6016"/>
                  </a:cubicBezTo>
                  <a:cubicBezTo>
                    <a:pt x="2689" y="6016"/>
                    <a:pt x="2672" y="5999"/>
                    <a:pt x="2672" y="5982"/>
                  </a:cubicBezTo>
                  <a:cubicBezTo>
                    <a:pt x="2739" y="5982"/>
                    <a:pt x="2790" y="5965"/>
                    <a:pt x="2840" y="5965"/>
                  </a:cubicBezTo>
                  <a:lnTo>
                    <a:pt x="3361" y="5965"/>
                  </a:lnTo>
                  <a:cubicBezTo>
                    <a:pt x="3479" y="5965"/>
                    <a:pt x="3596" y="5948"/>
                    <a:pt x="3731" y="5932"/>
                  </a:cubicBezTo>
                  <a:lnTo>
                    <a:pt x="3781" y="5932"/>
                  </a:lnTo>
                  <a:cubicBezTo>
                    <a:pt x="3815" y="5932"/>
                    <a:pt x="3865" y="5915"/>
                    <a:pt x="3916" y="5915"/>
                  </a:cubicBezTo>
                  <a:cubicBezTo>
                    <a:pt x="3966" y="5898"/>
                    <a:pt x="4000" y="5898"/>
                    <a:pt x="4050" y="5898"/>
                  </a:cubicBezTo>
                  <a:cubicBezTo>
                    <a:pt x="4134" y="5881"/>
                    <a:pt x="4235" y="5864"/>
                    <a:pt x="4319" y="5831"/>
                  </a:cubicBezTo>
                  <a:cubicBezTo>
                    <a:pt x="4352" y="5831"/>
                    <a:pt x="4386" y="5814"/>
                    <a:pt x="4420" y="5814"/>
                  </a:cubicBezTo>
                  <a:cubicBezTo>
                    <a:pt x="4520" y="5780"/>
                    <a:pt x="4621" y="5764"/>
                    <a:pt x="4722" y="5730"/>
                  </a:cubicBezTo>
                  <a:cubicBezTo>
                    <a:pt x="4756" y="5713"/>
                    <a:pt x="4806" y="5696"/>
                    <a:pt x="4840" y="5696"/>
                  </a:cubicBezTo>
                  <a:cubicBezTo>
                    <a:pt x="4941" y="5663"/>
                    <a:pt x="5025" y="5629"/>
                    <a:pt x="5109" y="5596"/>
                  </a:cubicBezTo>
                  <a:cubicBezTo>
                    <a:pt x="5142" y="5579"/>
                    <a:pt x="5176" y="5579"/>
                    <a:pt x="5209" y="5562"/>
                  </a:cubicBezTo>
                  <a:cubicBezTo>
                    <a:pt x="5428" y="5478"/>
                    <a:pt x="5646" y="5377"/>
                    <a:pt x="5865" y="5259"/>
                  </a:cubicBezTo>
                  <a:cubicBezTo>
                    <a:pt x="5881" y="5243"/>
                    <a:pt x="5915" y="5226"/>
                    <a:pt x="5949" y="5209"/>
                  </a:cubicBezTo>
                  <a:cubicBezTo>
                    <a:pt x="6066" y="5142"/>
                    <a:pt x="6184" y="5075"/>
                    <a:pt x="6301" y="5007"/>
                  </a:cubicBezTo>
                  <a:cubicBezTo>
                    <a:pt x="6335" y="4974"/>
                    <a:pt x="6386" y="4957"/>
                    <a:pt x="6419" y="4923"/>
                  </a:cubicBezTo>
                  <a:cubicBezTo>
                    <a:pt x="6436" y="4907"/>
                    <a:pt x="6470" y="4890"/>
                    <a:pt x="6486" y="4873"/>
                  </a:cubicBezTo>
                  <a:cubicBezTo>
                    <a:pt x="6537" y="4839"/>
                    <a:pt x="6587" y="4806"/>
                    <a:pt x="6621" y="4772"/>
                  </a:cubicBezTo>
                  <a:cubicBezTo>
                    <a:pt x="6671" y="4755"/>
                    <a:pt x="6705" y="4722"/>
                    <a:pt x="6738" y="4688"/>
                  </a:cubicBezTo>
                  <a:cubicBezTo>
                    <a:pt x="6789" y="4638"/>
                    <a:pt x="6839" y="4604"/>
                    <a:pt x="6873" y="4571"/>
                  </a:cubicBezTo>
                  <a:cubicBezTo>
                    <a:pt x="6957" y="4503"/>
                    <a:pt x="7024" y="4419"/>
                    <a:pt x="7108" y="4335"/>
                  </a:cubicBezTo>
                  <a:cubicBezTo>
                    <a:pt x="7125" y="4319"/>
                    <a:pt x="7142" y="4302"/>
                    <a:pt x="7142" y="4285"/>
                  </a:cubicBezTo>
                  <a:cubicBezTo>
                    <a:pt x="7192" y="4251"/>
                    <a:pt x="7209" y="4201"/>
                    <a:pt x="7242" y="4167"/>
                  </a:cubicBezTo>
                  <a:cubicBezTo>
                    <a:pt x="7276" y="4117"/>
                    <a:pt x="7326" y="4067"/>
                    <a:pt x="7360" y="4016"/>
                  </a:cubicBezTo>
                  <a:cubicBezTo>
                    <a:pt x="7478" y="3848"/>
                    <a:pt x="7545" y="3630"/>
                    <a:pt x="7646" y="3428"/>
                  </a:cubicBezTo>
                  <a:cubicBezTo>
                    <a:pt x="7662" y="3378"/>
                    <a:pt x="7696" y="3310"/>
                    <a:pt x="7713" y="3260"/>
                  </a:cubicBezTo>
                  <a:close/>
                  <a:moveTo>
                    <a:pt x="3832" y="0"/>
                  </a:moveTo>
                  <a:cubicBezTo>
                    <a:pt x="3815" y="17"/>
                    <a:pt x="3798" y="34"/>
                    <a:pt x="3798" y="34"/>
                  </a:cubicBezTo>
                  <a:cubicBezTo>
                    <a:pt x="3781" y="51"/>
                    <a:pt x="3781" y="51"/>
                    <a:pt x="3781" y="68"/>
                  </a:cubicBezTo>
                  <a:cubicBezTo>
                    <a:pt x="3764" y="68"/>
                    <a:pt x="3764" y="84"/>
                    <a:pt x="3764" y="84"/>
                  </a:cubicBezTo>
                  <a:cubicBezTo>
                    <a:pt x="3546" y="387"/>
                    <a:pt x="3328" y="673"/>
                    <a:pt x="3092" y="958"/>
                  </a:cubicBezTo>
                  <a:cubicBezTo>
                    <a:pt x="2269" y="1983"/>
                    <a:pt x="1328" y="2874"/>
                    <a:pt x="85" y="3378"/>
                  </a:cubicBezTo>
                  <a:cubicBezTo>
                    <a:pt x="1" y="3411"/>
                    <a:pt x="1" y="3462"/>
                    <a:pt x="18" y="3529"/>
                  </a:cubicBezTo>
                  <a:cubicBezTo>
                    <a:pt x="85" y="3999"/>
                    <a:pt x="219" y="4470"/>
                    <a:pt x="505" y="4873"/>
                  </a:cubicBezTo>
                  <a:cubicBezTo>
                    <a:pt x="824" y="5343"/>
                    <a:pt x="1244" y="5713"/>
                    <a:pt x="1698" y="6049"/>
                  </a:cubicBezTo>
                  <a:cubicBezTo>
                    <a:pt x="1698" y="6066"/>
                    <a:pt x="1715" y="6066"/>
                    <a:pt x="1715" y="6066"/>
                  </a:cubicBezTo>
                  <a:cubicBezTo>
                    <a:pt x="1832" y="6150"/>
                    <a:pt x="1950" y="6251"/>
                    <a:pt x="2067" y="6335"/>
                  </a:cubicBezTo>
                  <a:cubicBezTo>
                    <a:pt x="2168" y="6402"/>
                    <a:pt x="2303" y="6419"/>
                    <a:pt x="2420" y="6419"/>
                  </a:cubicBezTo>
                  <a:cubicBezTo>
                    <a:pt x="2571" y="6402"/>
                    <a:pt x="2706" y="6402"/>
                    <a:pt x="2857" y="6385"/>
                  </a:cubicBezTo>
                  <a:lnTo>
                    <a:pt x="3025" y="6385"/>
                  </a:lnTo>
                  <a:cubicBezTo>
                    <a:pt x="3344" y="6368"/>
                    <a:pt x="3647" y="6335"/>
                    <a:pt x="3949" y="6301"/>
                  </a:cubicBezTo>
                  <a:cubicBezTo>
                    <a:pt x="4336" y="6268"/>
                    <a:pt x="4705" y="6200"/>
                    <a:pt x="5058" y="6100"/>
                  </a:cubicBezTo>
                  <a:cubicBezTo>
                    <a:pt x="5697" y="5915"/>
                    <a:pt x="6285" y="5612"/>
                    <a:pt x="6822" y="5209"/>
                  </a:cubicBezTo>
                  <a:cubicBezTo>
                    <a:pt x="6873" y="5175"/>
                    <a:pt x="6906" y="5142"/>
                    <a:pt x="6957" y="5108"/>
                  </a:cubicBezTo>
                  <a:cubicBezTo>
                    <a:pt x="7058" y="5024"/>
                    <a:pt x="7158" y="4923"/>
                    <a:pt x="7242" y="4839"/>
                  </a:cubicBezTo>
                  <a:cubicBezTo>
                    <a:pt x="7629" y="4487"/>
                    <a:pt x="7965" y="4100"/>
                    <a:pt x="8200" y="3630"/>
                  </a:cubicBezTo>
                  <a:cubicBezTo>
                    <a:pt x="8435" y="3126"/>
                    <a:pt x="8385" y="2605"/>
                    <a:pt x="8267" y="2084"/>
                  </a:cubicBezTo>
                  <a:cubicBezTo>
                    <a:pt x="8217" y="1765"/>
                    <a:pt x="8116" y="1462"/>
                    <a:pt x="7864" y="1261"/>
                  </a:cubicBezTo>
                  <a:cubicBezTo>
                    <a:pt x="7354" y="856"/>
                    <a:pt x="6791" y="611"/>
                    <a:pt x="6150" y="611"/>
                  </a:cubicBezTo>
                  <a:cubicBezTo>
                    <a:pt x="6073" y="611"/>
                    <a:pt x="5994" y="615"/>
                    <a:pt x="5915" y="622"/>
                  </a:cubicBezTo>
                  <a:cubicBezTo>
                    <a:pt x="5613" y="639"/>
                    <a:pt x="5293" y="656"/>
                    <a:pt x="4991" y="656"/>
                  </a:cubicBezTo>
                  <a:cubicBezTo>
                    <a:pt x="4963" y="661"/>
                    <a:pt x="4937" y="663"/>
                    <a:pt x="4911" y="663"/>
                  </a:cubicBezTo>
                  <a:cubicBezTo>
                    <a:pt x="4860" y="663"/>
                    <a:pt x="4812" y="656"/>
                    <a:pt x="4756" y="656"/>
                  </a:cubicBezTo>
                  <a:cubicBezTo>
                    <a:pt x="4470" y="605"/>
                    <a:pt x="4218" y="471"/>
                    <a:pt x="4016" y="236"/>
                  </a:cubicBezTo>
                  <a:cubicBezTo>
                    <a:pt x="3949" y="168"/>
                    <a:pt x="3899" y="84"/>
                    <a:pt x="383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0" name="Google Shape;2370;p37"/>
            <p:cNvSpPr/>
            <p:nvPr/>
          </p:nvSpPr>
          <p:spPr>
            <a:xfrm>
              <a:off x="663069" y="3144940"/>
              <a:ext cx="88821" cy="66600"/>
            </a:xfrm>
            <a:custGeom>
              <a:avLst/>
              <a:gdLst/>
              <a:ahLst/>
              <a:cxnLst/>
              <a:rect l="l" t="t" r="r" b="b"/>
              <a:pathLst>
                <a:path w="1379" h="1034" extrusionOk="0">
                  <a:moveTo>
                    <a:pt x="826" y="1"/>
                  </a:moveTo>
                  <a:cubicBezTo>
                    <a:pt x="753" y="1"/>
                    <a:pt x="679" y="10"/>
                    <a:pt x="605" y="31"/>
                  </a:cubicBezTo>
                  <a:cubicBezTo>
                    <a:pt x="353" y="98"/>
                    <a:pt x="17" y="569"/>
                    <a:pt x="1" y="888"/>
                  </a:cubicBezTo>
                  <a:cubicBezTo>
                    <a:pt x="17" y="905"/>
                    <a:pt x="34" y="989"/>
                    <a:pt x="68" y="1022"/>
                  </a:cubicBezTo>
                  <a:cubicBezTo>
                    <a:pt x="96" y="1029"/>
                    <a:pt x="129" y="1034"/>
                    <a:pt x="163" y="1034"/>
                  </a:cubicBezTo>
                  <a:cubicBezTo>
                    <a:pt x="210" y="1034"/>
                    <a:pt x="257" y="1025"/>
                    <a:pt x="286" y="1006"/>
                  </a:cubicBezTo>
                  <a:cubicBezTo>
                    <a:pt x="589" y="838"/>
                    <a:pt x="874" y="670"/>
                    <a:pt x="1160" y="485"/>
                  </a:cubicBezTo>
                  <a:cubicBezTo>
                    <a:pt x="1227" y="434"/>
                    <a:pt x="1277" y="367"/>
                    <a:pt x="1328" y="300"/>
                  </a:cubicBezTo>
                  <a:cubicBezTo>
                    <a:pt x="1378" y="233"/>
                    <a:pt x="1378" y="149"/>
                    <a:pt x="1277" y="115"/>
                  </a:cubicBezTo>
                  <a:cubicBezTo>
                    <a:pt x="1139" y="46"/>
                    <a:pt x="985" y="1"/>
                    <a:pt x="82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1" name="Google Shape;2371;p37"/>
            <p:cNvSpPr/>
            <p:nvPr/>
          </p:nvSpPr>
          <p:spPr>
            <a:xfrm>
              <a:off x="590548" y="3089550"/>
              <a:ext cx="995714" cy="1818165"/>
            </a:xfrm>
            <a:custGeom>
              <a:avLst/>
              <a:gdLst/>
              <a:ahLst/>
              <a:cxnLst/>
              <a:rect l="l" t="t" r="r" b="b"/>
              <a:pathLst>
                <a:path w="15459" h="28228" extrusionOk="0">
                  <a:moveTo>
                    <a:pt x="2344" y="160"/>
                  </a:moveTo>
                  <a:cubicBezTo>
                    <a:pt x="2702" y="160"/>
                    <a:pt x="3053" y="247"/>
                    <a:pt x="3378" y="404"/>
                  </a:cubicBezTo>
                  <a:cubicBezTo>
                    <a:pt x="3529" y="471"/>
                    <a:pt x="3664" y="555"/>
                    <a:pt x="3815" y="622"/>
                  </a:cubicBezTo>
                  <a:cubicBezTo>
                    <a:pt x="4134" y="807"/>
                    <a:pt x="4453" y="992"/>
                    <a:pt x="4773" y="1177"/>
                  </a:cubicBezTo>
                  <a:cubicBezTo>
                    <a:pt x="4873" y="1227"/>
                    <a:pt x="4991" y="1311"/>
                    <a:pt x="5092" y="1378"/>
                  </a:cubicBezTo>
                  <a:cubicBezTo>
                    <a:pt x="5327" y="1538"/>
                    <a:pt x="5558" y="1609"/>
                    <a:pt x="5791" y="1609"/>
                  </a:cubicBezTo>
                  <a:cubicBezTo>
                    <a:pt x="6024" y="1609"/>
                    <a:pt x="6260" y="1538"/>
                    <a:pt x="6503" y="1412"/>
                  </a:cubicBezTo>
                  <a:cubicBezTo>
                    <a:pt x="6923" y="1177"/>
                    <a:pt x="7377" y="975"/>
                    <a:pt x="7830" y="790"/>
                  </a:cubicBezTo>
                  <a:cubicBezTo>
                    <a:pt x="7847" y="790"/>
                    <a:pt x="7881" y="774"/>
                    <a:pt x="7898" y="774"/>
                  </a:cubicBezTo>
                  <a:cubicBezTo>
                    <a:pt x="8486" y="538"/>
                    <a:pt x="9091" y="421"/>
                    <a:pt x="9712" y="387"/>
                  </a:cubicBezTo>
                  <a:cubicBezTo>
                    <a:pt x="9769" y="383"/>
                    <a:pt x="9825" y="381"/>
                    <a:pt x="9881" y="381"/>
                  </a:cubicBezTo>
                  <a:cubicBezTo>
                    <a:pt x="10270" y="381"/>
                    <a:pt x="10634" y="484"/>
                    <a:pt x="10972" y="690"/>
                  </a:cubicBezTo>
                  <a:cubicBezTo>
                    <a:pt x="11426" y="958"/>
                    <a:pt x="11628" y="1378"/>
                    <a:pt x="11661" y="1882"/>
                  </a:cubicBezTo>
                  <a:cubicBezTo>
                    <a:pt x="11745" y="3059"/>
                    <a:pt x="11376" y="4117"/>
                    <a:pt x="10754" y="5092"/>
                  </a:cubicBezTo>
                  <a:cubicBezTo>
                    <a:pt x="10452" y="5596"/>
                    <a:pt x="10099" y="6083"/>
                    <a:pt x="9729" y="6520"/>
                  </a:cubicBezTo>
                  <a:cubicBezTo>
                    <a:pt x="9561" y="6738"/>
                    <a:pt x="9376" y="6923"/>
                    <a:pt x="9191" y="7125"/>
                  </a:cubicBezTo>
                  <a:cubicBezTo>
                    <a:pt x="9040" y="7259"/>
                    <a:pt x="8889" y="7410"/>
                    <a:pt x="8738" y="7545"/>
                  </a:cubicBezTo>
                  <a:cubicBezTo>
                    <a:pt x="8671" y="7612"/>
                    <a:pt x="8603" y="7662"/>
                    <a:pt x="8519" y="7730"/>
                  </a:cubicBezTo>
                  <a:cubicBezTo>
                    <a:pt x="8200" y="7982"/>
                    <a:pt x="7847" y="8200"/>
                    <a:pt x="7511" y="8452"/>
                  </a:cubicBezTo>
                  <a:cubicBezTo>
                    <a:pt x="7297" y="8603"/>
                    <a:pt x="7064" y="8622"/>
                    <a:pt x="6819" y="8622"/>
                  </a:cubicBezTo>
                  <a:cubicBezTo>
                    <a:pt x="6737" y="8622"/>
                    <a:pt x="6654" y="8620"/>
                    <a:pt x="6570" y="8620"/>
                  </a:cubicBezTo>
                  <a:cubicBezTo>
                    <a:pt x="5613" y="8586"/>
                    <a:pt x="4789" y="8183"/>
                    <a:pt x="4000" y="7679"/>
                  </a:cubicBezTo>
                  <a:cubicBezTo>
                    <a:pt x="3899" y="7629"/>
                    <a:pt x="3798" y="7562"/>
                    <a:pt x="3697" y="7511"/>
                  </a:cubicBezTo>
                  <a:cubicBezTo>
                    <a:pt x="3680" y="7528"/>
                    <a:pt x="3680" y="7545"/>
                    <a:pt x="3664" y="7562"/>
                  </a:cubicBezTo>
                  <a:cubicBezTo>
                    <a:pt x="4084" y="7931"/>
                    <a:pt x="4571" y="8183"/>
                    <a:pt x="5058" y="8435"/>
                  </a:cubicBezTo>
                  <a:cubicBezTo>
                    <a:pt x="5579" y="8670"/>
                    <a:pt x="6134" y="8738"/>
                    <a:pt x="6688" y="8805"/>
                  </a:cubicBezTo>
                  <a:cubicBezTo>
                    <a:pt x="6404" y="8904"/>
                    <a:pt x="6148" y="9029"/>
                    <a:pt x="5858" y="9029"/>
                  </a:cubicBezTo>
                  <a:cubicBezTo>
                    <a:pt x="5754" y="9029"/>
                    <a:pt x="5645" y="9013"/>
                    <a:pt x="5529" y="8973"/>
                  </a:cubicBezTo>
                  <a:cubicBezTo>
                    <a:pt x="3916" y="8418"/>
                    <a:pt x="2605" y="7461"/>
                    <a:pt x="1580" y="6133"/>
                  </a:cubicBezTo>
                  <a:cubicBezTo>
                    <a:pt x="908" y="5243"/>
                    <a:pt x="471" y="4218"/>
                    <a:pt x="303" y="3092"/>
                  </a:cubicBezTo>
                  <a:cubicBezTo>
                    <a:pt x="236" y="2639"/>
                    <a:pt x="186" y="2185"/>
                    <a:pt x="320" y="1731"/>
                  </a:cubicBezTo>
                  <a:cubicBezTo>
                    <a:pt x="421" y="1412"/>
                    <a:pt x="555" y="1126"/>
                    <a:pt x="740" y="891"/>
                  </a:cubicBezTo>
                  <a:cubicBezTo>
                    <a:pt x="1026" y="538"/>
                    <a:pt x="1412" y="303"/>
                    <a:pt x="1916" y="202"/>
                  </a:cubicBezTo>
                  <a:cubicBezTo>
                    <a:pt x="2059" y="174"/>
                    <a:pt x="2202" y="160"/>
                    <a:pt x="2344" y="160"/>
                  </a:cubicBezTo>
                  <a:close/>
                  <a:moveTo>
                    <a:pt x="5541" y="9170"/>
                  </a:moveTo>
                  <a:cubicBezTo>
                    <a:pt x="5582" y="9170"/>
                    <a:pt x="5625" y="9194"/>
                    <a:pt x="5680" y="9208"/>
                  </a:cubicBezTo>
                  <a:cubicBezTo>
                    <a:pt x="5529" y="9460"/>
                    <a:pt x="5327" y="9628"/>
                    <a:pt x="5092" y="9729"/>
                  </a:cubicBezTo>
                  <a:cubicBezTo>
                    <a:pt x="5071" y="9736"/>
                    <a:pt x="5044" y="9740"/>
                    <a:pt x="5018" y="9740"/>
                  </a:cubicBezTo>
                  <a:cubicBezTo>
                    <a:pt x="4980" y="9740"/>
                    <a:pt x="4943" y="9732"/>
                    <a:pt x="4924" y="9712"/>
                  </a:cubicBezTo>
                  <a:cubicBezTo>
                    <a:pt x="4907" y="9679"/>
                    <a:pt x="4924" y="9595"/>
                    <a:pt x="4941" y="9561"/>
                  </a:cubicBezTo>
                  <a:cubicBezTo>
                    <a:pt x="5075" y="9343"/>
                    <a:pt x="5277" y="9242"/>
                    <a:pt x="5512" y="9174"/>
                  </a:cubicBezTo>
                  <a:cubicBezTo>
                    <a:pt x="5521" y="9171"/>
                    <a:pt x="5531" y="9170"/>
                    <a:pt x="5541" y="9170"/>
                  </a:cubicBezTo>
                  <a:close/>
                  <a:moveTo>
                    <a:pt x="5932" y="9225"/>
                  </a:moveTo>
                  <a:cubicBezTo>
                    <a:pt x="5965" y="9225"/>
                    <a:pt x="5999" y="9242"/>
                    <a:pt x="6016" y="9258"/>
                  </a:cubicBezTo>
                  <a:cubicBezTo>
                    <a:pt x="6100" y="9326"/>
                    <a:pt x="6201" y="9410"/>
                    <a:pt x="6285" y="9511"/>
                  </a:cubicBezTo>
                  <a:cubicBezTo>
                    <a:pt x="6369" y="9595"/>
                    <a:pt x="6419" y="9695"/>
                    <a:pt x="6453" y="9746"/>
                  </a:cubicBezTo>
                  <a:cubicBezTo>
                    <a:pt x="6453" y="9930"/>
                    <a:pt x="6350" y="10042"/>
                    <a:pt x="6233" y="10042"/>
                  </a:cubicBezTo>
                  <a:cubicBezTo>
                    <a:pt x="6200" y="10042"/>
                    <a:pt x="6167" y="10033"/>
                    <a:pt x="6134" y="10015"/>
                  </a:cubicBezTo>
                  <a:cubicBezTo>
                    <a:pt x="6066" y="9981"/>
                    <a:pt x="5982" y="9897"/>
                    <a:pt x="5949" y="9813"/>
                  </a:cubicBezTo>
                  <a:cubicBezTo>
                    <a:pt x="5915" y="9645"/>
                    <a:pt x="5915" y="9460"/>
                    <a:pt x="5915" y="9292"/>
                  </a:cubicBezTo>
                  <a:cubicBezTo>
                    <a:pt x="5915" y="9275"/>
                    <a:pt x="5932" y="9242"/>
                    <a:pt x="5932" y="9225"/>
                  </a:cubicBezTo>
                  <a:close/>
                  <a:moveTo>
                    <a:pt x="10704" y="5528"/>
                  </a:moveTo>
                  <a:cubicBezTo>
                    <a:pt x="10771" y="5612"/>
                    <a:pt x="10821" y="5696"/>
                    <a:pt x="10888" y="5764"/>
                  </a:cubicBezTo>
                  <a:cubicBezTo>
                    <a:pt x="11090" y="5999"/>
                    <a:pt x="11342" y="6133"/>
                    <a:pt x="11628" y="6184"/>
                  </a:cubicBezTo>
                  <a:cubicBezTo>
                    <a:pt x="11684" y="6184"/>
                    <a:pt x="11732" y="6191"/>
                    <a:pt x="11783" y="6191"/>
                  </a:cubicBezTo>
                  <a:cubicBezTo>
                    <a:pt x="11809" y="6191"/>
                    <a:pt x="11835" y="6189"/>
                    <a:pt x="11863" y="6184"/>
                  </a:cubicBezTo>
                  <a:cubicBezTo>
                    <a:pt x="12165" y="6184"/>
                    <a:pt x="12485" y="6167"/>
                    <a:pt x="12787" y="6150"/>
                  </a:cubicBezTo>
                  <a:cubicBezTo>
                    <a:pt x="12866" y="6143"/>
                    <a:pt x="12945" y="6139"/>
                    <a:pt x="13022" y="6139"/>
                  </a:cubicBezTo>
                  <a:cubicBezTo>
                    <a:pt x="13663" y="6139"/>
                    <a:pt x="14226" y="6384"/>
                    <a:pt x="14736" y="6789"/>
                  </a:cubicBezTo>
                  <a:cubicBezTo>
                    <a:pt x="14988" y="6990"/>
                    <a:pt x="15089" y="7293"/>
                    <a:pt x="15139" y="7612"/>
                  </a:cubicBezTo>
                  <a:cubicBezTo>
                    <a:pt x="15257" y="8133"/>
                    <a:pt x="15307" y="8654"/>
                    <a:pt x="15072" y="9158"/>
                  </a:cubicBezTo>
                  <a:cubicBezTo>
                    <a:pt x="14837" y="9628"/>
                    <a:pt x="14501" y="10015"/>
                    <a:pt x="14114" y="10367"/>
                  </a:cubicBezTo>
                  <a:cubicBezTo>
                    <a:pt x="14030" y="10451"/>
                    <a:pt x="13930" y="10552"/>
                    <a:pt x="13829" y="10619"/>
                  </a:cubicBezTo>
                  <a:cubicBezTo>
                    <a:pt x="13778" y="10670"/>
                    <a:pt x="13728" y="10703"/>
                    <a:pt x="13694" y="10737"/>
                  </a:cubicBezTo>
                  <a:cubicBezTo>
                    <a:pt x="13157" y="11140"/>
                    <a:pt x="12569" y="11443"/>
                    <a:pt x="11930" y="11628"/>
                  </a:cubicBezTo>
                  <a:cubicBezTo>
                    <a:pt x="11577" y="11728"/>
                    <a:pt x="11208" y="11796"/>
                    <a:pt x="10821" y="11829"/>
                  </a:cubicBezTo>
                  <a:cubicBezTo>
                    <a:pt x="10519" y="11863"/>
                    <a:pt x="10216" y="11896"/>
                    <a:pt x="9897" y="11913"/>
                  </a:cubicBezTo>
                  <a:lnTo>
                    <a:pt x="9729" y="11913"/>
                  </a:lnTo>
                  <a:cubicBezTo>
                    <a:pt x="9578" y="11930"/>
                    <a:pt x="9443" y="11930"/>
                    <a:pt x="9292" y="11947"/>
                  </a:cubicBezTo>
                  <a:cubicBezTo>
                    <a:pt x="9175" y="11947"/>
                    <a:pt x="9040" y="11930"/>
                    <a:pt x="8939" y="11863"/>
                  </a:cubicBezTo>
                  <a:cubicBezTo>
                    <a:pt x="8822" y="11779"/>
                    <a:pt x="8704" y="11678"/>
                    <a:pt x="8587" y="11594"/>
                  </a:cubicBezTo>
                  <a:cubicBezTo>
                    <a:pt x="8587" y="11594"/>
                    <a:pt x="8570" y="11594"/>
                    <a:pt x="8570" y="11577"/>
                  </a:cubicBezTo>
                  <a:cubicBezTo>
                    <a:pt x="8116" y="11241"/>
                    <a:pt x="7696" y="10871"/>
                    <a:pt x="7377" y="10401"/>
                  </a:cubicBezTo>
                  <a:cubicBezTo>
                    <a:pt x="7091" y="9998"/>
                    <a:pt x="6957" y="9527"/>
                    <a:pt x="6890" y="9057"/>
                  </a:cubicBezTo>
                  <a:cubicBezTo>
                    <a:pt x="6873" y="8990"/>
                    <a:pt x="6873" y="8939"/>
                    <a:pt x="6957" y="8906"/>
                  </a:cubicBezTo>
                  <a:cubicBezTo>
                    <a:pt x="8200" y="8402"/>
                    <a:pt x="9141" y="7511"/>
                    <a:pt x="9964" y="6486"/>
                  </a:cubicBezTo>
                  <a:cubicBezTo>
                    <a:pt x="10200" y="6201"/>
                    <a:pt x="10418" y="5898"/>
                    <a:pt x="10636" y="5612"/>
                  </a:cubicBezTo>
                  <a:cubicBezTo>
                    <a:pt x="10636" y="5612"/>
                    <a:pt x="10636" y="5596"/>
                    <a:pt x="10653" y="5596"/>
                  </a:cubicBezTo>
                  <a:cubicBezTo>
                    <a:pt x="10653" y="5579"/>
                    <a:pt x="10653" y="5579"/>
                    <a:pt x="10670" y="5562"/>
                  </a:cubicBezTo>
                  <a:cubicBezTo>
                    <a:pt x="10670" y="5562"/>
                    <a:pt x="10687" y="5545"/>
                    <a:pt x="10704" y="5528"/>
                  </a:cubicBezTo>
                  <a:close/>
                  <a:moveTo>
                    <a:pt x="8843" y="12085"/>
                  </a:moveTo>
                  <a:cubicBezTo>
                    <a:pt x="8909" y="12085"/>
                    <a:pt x="8971" y="12095"/>
                    <a:pt x="9023" y="12115"/>
                  </a:cubicBezTo>
                  <a:cubicBezTo>
                    <a:pt x="8981" y="12315"/>
                    <a:pt x="8670" y="12503"/>
                    <a:pt x="8444" y="12503"/>
                  </a:cubicBezTo>
                  <a:cubicBezTo>
                    <a:pt x="8404" y="12503"/>
                    <a:pt x="8367" y="12497"/>
                    <a:pt x="8335" y="12484"/>
                  </a:cubicBezTo>
                  <a:cubicBezTo>
                    <a:pt x="8267" y="12451"/>
                    <a:pt x="8234" y="12417"/>
                    <a:pt x="8284" y="12333"/>
                  </a:cubicBezTo>
                  <a:cubicBezTo>
                    <a:pt x="8386" y="12180"/>
                    <a:pt x="8634" y="12085"/>
                    <a:pt x="8843" y="12085"/>
                  </a:cubicBezTo>
                  <a:close/>
                  <a:moveTo>
                    <a:pt x="9242" y="12199"/>
                  </a:moveTo>
                  <a:lnTo>
                    <a:pt x="9242" y="12199"/>
                  </a:lnTo>
                  <a:cubicBezTo>
                    <a:pt x="9359" y="12300"/>
                    <a:pt x="9460" y="12384"/>
                    <a:pt x="9544" y="12484"/>
                  </a:cubicBezTo>
                  <a:cubicBezTo>
                    <a:pt x="9595" y="12552"/>
                    <a:pt x="9628" y="12636"/>
                    <a:pt x="9645" y="12736"/>
                  </a:cubicBezTo>
                  <a:cubicBezTo>
                    <a:pt x="9645" y="12787"/>
                    <a:pt x="9611" y="12854"/>
                    <a:pt x="9595" y="12905"/>
                  </a:cubicBezTo>
                  <a:cubicBezTo>
                    <a:pt x="9561" y="12888"/>
                    <a:pt x="9494" y="12888"/>
                    <a:pt x="9460" y="12854"/>
                  </a:cubicBezTo>
                  <a:lnTo>
                    <a:pt x="9443" y="12854"/>
                  </a:lnTo>
                  <a:cubicBezTo>
                    <a:pt x="9259" y="12686"/>
                    <a:pt x="9208" y="12468"/>
                    <a:pt x="9242" y="12199"/>
                  </a:cubicBezTo>
                  <a:close/>
                  <a:moveTo>
                    <a:pt x="6722" y="9006"/>
                  </a:moveTo>
                  <a:cubicBezTo>
                    <a:pt x="6806" y="10367"/>
                    <a:pt x="7696" y="11174"/>
                    <a:pt x="8687" y="11896"/>
                  </a:cubicBezTo>
                  <a:cubicBezTo>
                    <a:pt x="8553" y="11980"/>
                    <a:pt x="8402" y="12031"/>
                    <a:pt x="8284" y="12115"/>
                  </a:cubicBezTo>
                  <a:cubicBezTo>
                    <a:pt x="8116" y="12232"/>
                    <a:pt x="8066" y="12367"/>
                    <a:pt x="8116" y="12484"/>
                  </a:cubicBezTo>
                  <a:cubicBezTo>
                    <a:pt x="8173" y="12613"/>
                    <a:pt x="8291" y="12656"/>
                    <a:pt x="8417" y="12656"/>
                  </a:cubicBezTo>
                  <a:cubicBezTo>
                    <a:pt x="8440" y="12656"/>
                    <a:pt x="8463" y="12655"/>
                    <a:pt x="8486" y="12652"/>
                  </a:cubicBezTo>
                  <a:cubicBezTo>
                    <a:pt x="8620" y="12636"/>
                    <a:pt x="8755" y="12585"/>
                    <a:pt x="8906" y="12552"/>
                  </a:cubicBezTo>
                  <a:lnTo>
                    <a:pt x="8906" y="12552"/>
                  </a:lnTo>
                  <a:cubicBezTo>
                    <a:pt x="8889" y="12568"/>
                    <a:pt x="8889" y="12602"/>
                    <a:pt x="8889" y="12652"/>
                  </a:cubicBezTo>
                  <a:cubicBezTo>
                    <a:pt x="8637" y="13493"/>
                    <a:pt x="8419" y="14349"/>
                    <a:pt x="8351" y="15240"/>
                  </a:cubicBezTo>
                  <a:cubicBezTo>
                    <a:pt x="8284" y="16080"/>
                    <a:pt x="8267" y="16937"/>
                    <a:pt x="8351" y="17777"/>
                  </a:cubicBezTo>
                  <a:cubicBezTo>
                    <a:pt x="8469" y="19121"/>
                    <a:pt x="8839" y="20415"/>
                    <a:pt x="9158" y="21725"/>
                  </a:cubicBezTo>
                  <a:cubicBezTo>
                    <a:pt x="9393" y="22683"/>
                    <a:pt x="9595" y="23624"/>
                    <a:pt x="9544" y="24599"/>
                  </a:cubicBezTo>
                  <a:cubicBezTo>
                    <a:pt x="9527" y="25103"/>
                    <a:pt x="9460" y="25573"/>
                    <a:pt x="9410" y="26077"/>
                  </a:cubicBezTo>
                  <a:cubicBezTo>
                    <a:pt x="9292" y="24683"/>
                    <a:pt x="8939" y="23338"/>
                    <a:pt x="8419" y="22062"/>
                  </a:cubicBezTo>
                  <a:cubicBezTo>
                    <a:pt x="7948" y="20936"/>
                    <a:pt x="7494" y="19810"/>
                    <a:pt x="7024" y="18668"/>
                  </a:cubicBezTo>
                  <a:cubicBezTo>
                    <a:pt x="6503" y="17374"/>
                    <a:pt x="6033" y="16046"/>
                    <a:pt x="5814" y="14652"/>
                  </a:cubicBezTo>
                  <a:cubicBezTo>
                    <a:pt x="5629" y="13577"/>
                    <a:pt x="5445" y="12484"/>
                    <a:pt x="5512" y="11376"/>
                  </a:cubicBezTo>
                  <a:cubicBezTo>
                    <a:pt x="5545" y="10838"/>
                    <a:pt x="5629" y="10317"/>
                    <a:pt x="5697" y="9779"/>
                  </a:cubicBezTo>
                  <a:cubicBezTo>
                    <a:pt x="5814" y="9914"/>
                    <a:pt x="5881" y="10048"/>
                    <a:pt x="5982" y="10132"/>
                  </a:cubicBezTo>
                  <a:cubicBezTo>
                    <a:pt x="6047" y="10189"/>
                    <a:pt x="6123" y="10214"/>
                    <a:pt x="6200" y="10214"/>
                  </a:cubicBezTo>
                  <a:cubicBezTo>
                    <a:pt x="6283" y="10214"/>
                    <a:pt x="6366" y="10185"/>
                    <a:pt x="6436" y="10132"/>
                  </a:cubicBezTo>
                  <a:cubicBezTo>
                    <a:pt x="6587" y="10031"/>
                    <a:pt x="6654" y="9863"/>
                    <a:pt x="6587" y="9695"/>
                  </a:cubicBezTo>
                  <a:cubicBezTo>
                    <a:pt x="6537" y="9561"/>
                    <a:pt x="6453" y="9460"/>
                    <a:pt x="6369" y="9343"/>
                  </a:cubicBezTo>
                  <a:cubicBezTo>
                    <a:pt x="6335" y="9292"/>
                    <a:pt x="6268" y="9242"/>
                    <a:pt x="6184" y="9174"/>
                  </a:cubicBezTo>
                  <a:cubicBezTo>
                    <a:pt x="6369" y="9124"/>
                    <a:pt x="6537" y="9074"/>
                    <a:pt x="6722" y="9006"/>
                  </a:cubicBezTo>
                  <a:close/>
                  <a:moveTo>
                    <a:pt x="2118" y="1"/>
                  </a:moveTo>
                  <a:cubicBezTo>
                    <a:pt x="2034" y="17"/>
                    <a:pt x="1933" y="17"/>
                    <a:pt x="1849" y="34"/>
                  </a:cubicBezTo>
                  <a:cubicBezTo>
                    <a:pt x="1429" y="152"/>
                    <a:pt x="1076" y="337"/>
                    <a:pt x="790" y="606"/>
                  </a:cubicBezTo>
                  <a:cubicBezTo>
                    <a:pt x="505" y="874"/>
                    <a:pt x="303" y="1244"/>
                    <a:pt x="169" y="1681"/>
                  </a:cubicBezTo>
                  <a:cubicBezTo>
                    <a:pt x="1" y="2286"/>
                    <a:pt x="85" y="2891"/>
                    <a:pt x="219" y="3495"/>
                  </a:cubicBezTo>
                  <a:cubicBezTo>
                    <a:pt x="690" y="5596"/>
                    <a:pt x="1899" y="7108"/>
                    <a:pt x="3630" y="8217"/>
                  </a:cubicBezTo>
                  <a:cubicBezTo>
                    <a:pt x="3832" y="8351"/>
                    <a:pt x="4050" y="8486"/>
                    <a:pt x="4268" y="8603"/>
                  </a:cubicBezTo>
                  <a:cubicBezTo>
                    <a:pt x="4605" y="8788"/>
                    <a:pt x="4957" y="8922"/>
                    <a:pt x="5310" y="9074"/>
                  </a:cubicBezTo>
                  <a:cubicBezTo>
                    <a:pt x="5260" y="9107"/>
                    <a:pt x="5209" y="9107"/>
                    <a:pt x="5176" y="9141"/>
                  </a:cubicBezTo>
                  <a:cubicBezTo>
                    <a:pt x="5041" y="9258"/>
                    <a:pt x="4907" y="9359"/>
                    <a:pt x="4789" y="9494"/>
                  </a:cubicBezTo>
                  <a:cubicBezTo>
                    <a:pt x="4722" y="9578"/>
                    <a:pt x="4722" y="9695"/>
                    <a:pt x="4789" y="9813"/>
                  </a:cubicBezTo>
                  <a:cubicBezTo>
                    <a:pt x="4848" y="9883"/>
                    <a:pt x="4915" y="9913"/>
                    <a:pt x="4990" y="9913"/>
                  </a:cubicBezTo>
                  <a:cubicBezTo>
                    <a:pt x="5022" y="9913"/>
                    <a:pt x="5056" y="9907"/>
                    <a:pt x="5092" y="9897"/>
                  </a:cubicBezTo>
                  <a:cubicBezTo>
                    <a:pt x="5176" y="9880"/>
                    <a:pt x="5260" y="9830"/>
                    <a:pt x="5344" y="9779"/>
                  </a:cubicBezTo>
                  <a:cubicBezTo>
                    <a:pt x="5411" y="9729"/>
                    <a:pt x="5495" y="9679"/>
                    <a:pt x="5596" y="9611"/>
                  </a:cubicBezTo>
                  <a:lnTo>
                    <a:pt x="5596" y="9611"/>
                  </a:lnTo>
                  <a:cubicBezTo>
                    <a:pt x="5562" y="9729"/>
                    <a:pt x="5562" y="9813"/>
                    <a:pt x="5545" y="9897"/>
                  </a:cubicBezTo>
                  <a:cubicBezTo>
                    <a:pt x="5411" y="10586"/>
                    <a:pt x="5293" y="11275"/>
                    <a:pt x="5344" y="11964"/>
                  </a:cubicBezTo>
                  <a:cubicBezTo>
                    <a:pt x="5411" y="12820"/>
                    <a:pt x="5512" y="13677"/>
                    <a:pt x="5629" y="14534"/>
                  </a:cubicBezTo>
                  <a:cubicBezTo>
                    <a:pt x="5814" y="15744"/>
                    <a:pt x="6167" y="16903"/>
                    <a:pt x="6621" y="18046"/>
                  </a:cubicBezTo>
                  <a:cubicBezTo>
                    <a:pt x="7074" y="19239"/>
                    <a:pt x="7578" y="20415"/>
                    <a:pt x="8066" y="21591"/>
                  </a:cubicBezTo>
                  <a:cubicBezTo>
                    <a:pt x="8553" y="22801"/>
                    <a:pt x="9007" y="24027"/>
                    <a:pt x="9124" y="25338"/>
                  </a:cubicBezTo>
                  <a:cubicBezTo>
                    <a:pt x="9175" y="25842"/>
                    <a:pt x="9175" y="26346"/>
                    <a:pt x="9141" y="26850"/>
                  </a:cubicBezTo>
                  <a:cubicBezTo>
                    <a:pt x="9107" y="27203"/>
                    <a:pt x="8990" y="27539"/>
                    <a:pt x="8906" y="27892"/>
                  </a:cubicBezTo>
                  <a:cubicBezTo>
                    <a:pt x="8906" y="27925"/>
                    <a:pt x="8889" y="27959"/>
                    <a:pt x="8872" y="28009"/>
                  </a:cubicBezTo>
                  <a:cubicBezTo>
                    <a:pt x="8872" y="28009"/>
                    <a:pt x="8872" y="28009"/>
                    <a:pt x="8872" y="28026"/>
                  </a:cubicBezTo>
                  <a:cubicBezTo>
                    <a:pt x="8872" y="28077"/>
                    <a:pt x="8855" y="28144"/>
                    <a:pt x="8855" y="28194"/>
                  </a:cubicBezTo>
                  <a:cubicBezTo>
                    <a:pt x="8872" y="28211"/>
                    <a:pt x="8889" y="28211"/>
                    <a:pt x="8906" y="28228"/>
                  </a:cubicBezTo>
                  <a:cubicBezTo>
                    <a:pt x="8939" y="28161"/>
                    <a:pt x="8990" y="28127"/>
                    <a:pt x="9007" y="28060"/>
                  </a:cubicBezTo>
                  <a:cubicBezTo>
                    <a:pt x="9023" y="28026"/>
                    <a:pt x="9040" y="27993"/>
                    <a:pt x="9040" y="27942"/>
                  </a:cubicBezTo>
                  <a:cubicBezTo>
                    <a:pt x="9107" y="27808"/>
                    <a:pt x="9158" y="27657"/>
                    <a:pt x="9208" y="27505"/>
                  </a:cubicBezTo>
                  <a:cubicBezTo>
                    <a:pt x="9242" y="27405"/>
                    <a:pt x="9275" y="27304"/>
                    <a:pt x="9309" y="27186"/>
                  </a:cubicBezTo>
                  <a:cubicBezTo>
                    <a:pt x="9511" y="26548"/>
                    <a:pt x="9611" y="25892"/>
                    <a:pt x="9662" y="25220"/>
                  </a:cubicBezTo>
                  <a:cubicBezTo>
                    <a:pt x="9679" y="24683"/>
                    <a:pt x="9696" y="24128"/>
                    <a:pt x="9645" y="23607"/>
                  </a:cubicBezTo>
                  <a:cubicBezTo>
                    <a:pt x="9561" y="22666"/>
                    <a:pt x="9343" y="21776"/>
                    <a:pt x="9091" y="20869"/>
                  </a:cubicBezTo>
                  <a:cubicBezTo>
                    <a:pt x="8788" y="19676"/>
                    <a:pt x="8519" y="18483"/>
                    <a:pt x="8469" y="17256"/>
                  </a:cubicBezTo>
                  <a:cubicBezTo>
                    <a:pt x="8385" y="15694"/>
                    <a:pt x="8553" y="14165"/>
                    <a:pt x="9040" y="12669"/>
                  </a:cubicBezTo>
                  <a:cubicBezTo>
                    <a:pt x="9057" y="12636"/>
                    <a:pt x="9074" y="12602"/>
                    <a:pt x="9074" y="12602"/>
                  </a:cubicBezTo>
                  <a:cubicBezTo>
                    <a:pt x="9175" y="12736"/>
                    <a:pt x="9259" y="12871"/>
                    <a:pt x="9376" y="12989"/>
                  </a:cubicBezTo>
                  <a:cubicBezTo>
                    <a:pt x="9393" y="13005"/>
                    <a:pt x="9410" y="13022"/>
                    <a:pt x="9427" y="13039"/>
                  </a:cubicBezTo>
                  <a:cubicBezTo>
                    <a:pt x="9460" y="13056"/>
                    <a:pt x="9511" y="13073"/>
                    <a:pt x="9544" y="13073"/>
                  </a:cubicBezTo>
                  <a:lnTo>
                    <a:pt x="9611" y="13073"/>
                  </a:lnTo>
                  <a:cubicBezTo>
                    <a:pt x="9628" y="13073"/>
                    <a:pt x="9645" y="13056"/>
                    <a:pt x="9679" y="13039"/>
                  </a:cubicBezTo>
                  <a:cubicBezTo>
                    <a:pt x="9696" y="13022"/>
                    <a:pt x="9712" y="13022"/>
                    <a:pt x="9729" y="13005"/>
                  </a:cubicBezTo>
                  <a:cubicBezTo>
                    <a:pt x="9796" y="12938"/>
                    <a:pt x="9813" y="12854"/>
                    <a:pt x="9796" y="12753"/>
                  </a:cubicBezTo>
                  <a:cubicBezTo>
                    <a:pt x="9796" y="12736"/>
                    <a:pt x="9780" y="12720"/>
                    <a:pt x="9780" y="12686"/>
                  </a:cubicBezTo>
                  <a:cubicBezTo>
                    <a:pt x="9763" y="12652"/>
                    <a:pt x="9746" y="12602"/>
                    <a:pt x="9729" y="12552"/>
                  </a:cubicBezTo>
                  <a:cubicBezTo>
                    <a:pt x="9729" y="12535"/>
                    <a:pt x="9712" y="12535"/>
                    <a:pt x="9712" y="12518"/>
                  </a:cubicBezTo>
                  <a:cubicBezTo>
                    <a:pt x="9679" y="12451"/>
                    <a:pt x="9645" y="12400"/>
                    <a:pt x="9628" y="12350"/>
                  </a:cubicBezTo>
                  <a:cubicBezTo>
                    <a:pt x="9611" y="12350"/>
                    <a:pt x="9611" y="12333"/>
                    <a:pt x="9611" y="12333"/>
                  </a:cubicBezTo>
                  <a:cubicBezTo>
                    <a:pt x="9595" y="12316"/>
                    <a:pt x="9595" y="12316"/>
                    <a:pt x="9595" y="12300"/>
                  </a:cubicBezTo>
                  <a:cubicBezTo>
                    <a:pt x="9544" y="12232"/>
                    <a:pt x="9477" y="12182"/>
                    <a:pt x="9427" y="12132"/>
                  </a:cubicBezTo>
                  <a:cubicBezTo>
                    <a:pt x="9494" y="12115"/>
                    <a:pt x="9578" y="12115"/>
                    <a:pt x="9645" y="12098"/>
                  </a:cubicBezTo>
                  <a:lnTo>
                    <a:pt x="9830" y="12098"/>
                  </a:lnTo>
                  <a:cubicBezTo>
                    <a:pt x="10300" y="12048"/>
                    <a:pt x="10754" y="12014"/>
                    <a:pt x="11208" y="11947"/>
                  </a:cubicBezTo>
                  <a:cubicBezTo>
                    <a:pt x="11527" y="11913"/>
                    <a:pt x="11829" y="11846"/>
                    <a:pt x="12132" y="11745"/>
                  </a:cubicBezTo>
                  <a:cubicBezTo>
                    <a:pt x="12182" y="11728"/>
                    <a:pt x="12216" y="11712"/>
                    <a:pt x="12266" y="11712"/>
                  </a:cubicBezTo>
                  <a:cubicBezTo>
                    <a:pt x="12468" y="11628"/>
                    <a:pt x="12669" y="11544"/>
                    <a:pt x="12854" y="11460"/>
                  </a:cubicBezTo>
                  <a:cubicBezTo>
                    <a:pt x="13022" y="11376"/>
                    <a:pt x="13173" y="11292"/>
                    <a:pt x="13325" y="11191"/>
                  </a:cubicBezTo>
                  <a:cubicBezTo>
                    <a:pt x="13493" y="11107"/>
                    <a:pt x="13644" y="10989"/>
                    <a:pt x="13795" y="10871"/>
                  </a:cubicBezTo>
                  <a:cubicBezTo>
                    <a:pt x="13829" y="10838"/>
                    <a:pt x="13862" y="10821"/>
                    <a:pt x="13896" y="10787"/>
                  </a:cubicBezTo>
                  <a:cubicBezTo>
                    <a:pt x="13913" y="10787"/>
                    <a:pt x="13913" y="10771"/>
                    <a:pt x="13930" y="10771"/>
                  </a:cubicBezTo>
                  <a:cubicBezTo>
                    <a:pt x="14165" y="10569"/>
                    <a:pt x="14383" y="10367"/>
                    <a:pt x="14602" y="10132"/>
                  </a:cubicBezTo>
                  <a:cubicBezTo>
                    <a:pt x="14971" y="9729"/>
                    <a:pt x="15291" y="9275"/>
                    <a:pt x="15391" y="8721"/>
                  </a:cubicBezTo>
                  <a:cubicBezTo>
                    <a:pt x="15459" y="8301"/>
                    <a:pt x="15375" y="7881"/>
                    <a:pt x="15291" y="7477"/>
                  </a:cubicBezTo>
                  <a:cubicBezTo>
                    <a:pt x="15207" y="7007"/>
                    <a:pt x="14955" y="6654"/>
                    <a:pt x="14534" y="6436"/>
                  </a:cubicBezTo>
                  <a:cubicBezTo>
                    <a:pt x="14333" y="6318"/>
                    <a:pt x="14131" y="6217"/>
                    <a:pt x="13913" y="6133"/>
                  </a:cubicBezTo>
                  <a:cubicBezTo>
                    <a:pt x="13635" y="6017"/>
                    <a:pt x="13349" y="5982"/>
                    <a:pt x="13060" y="5982"/>
                  </a:cubicBezTo>
                  <a:cubicBezTo>
                    <a:pt x="12806" y="5982"/>
                    <a:pt x="12551" y="6009"/>
                    <a:pt x="12300" y="6033"/>
                  </a:cubicBezTo>
                  <a:cubicBezTo>
                    <a:pt x="12196" y="6042"/>
                    <a:pt x="12092" y="6048"/>
                    <a:pt x="11991" y="6048"/>
                  </a:cubicBezTo>
                  <a:cubicBezTo>
                    <a:pt x="11555" y="6048"/>
                    <a:pt x="11155" y="5938"/>
                    <a:pt x="10855" y="5528"/>
                  </a:cubicBezTo>
                  <a:cubicBezTo>
                    <a:pt x="10788" y="5428"/>
                    <a:pt x="10788" y="5377"/>
                    <a:pt x="10855" y="5276"/>
                  </a:cubicBezTo>
                  <a:cubicBezTo>
                    <a:pt x="11191" y="4739"/>
                    <a:pt x="11477" y="4184"/>
                    <a:pt x="11661" y="3579"/>
                  </a:cubicBezTo>
                  <a:cubicBezTo>
                    <a:pt x="11813" y="3008"/>
                    <a:pt x="11863" y="2437"/>
                    <a:pt x="11829" y="1866"/>
                  </a:cubicBezTo>
                  <a:cubicBezTo>
                    <a:pt x="11779" y="1009"/>
                    <a:pt x="11258" y="471"/>
                    <a:pt x="10351" y="253"/>
                  </a:cubicBezTo>
                  <a:cubicBezTo>
                    <a:pt x="10174" y="217"/>
                    <a:pt x="10001" y="203"/>
                    <a:pt x="9829" y="203"/>
                  </a:cubicBezTo>
                  <a:cubicBezTo>
                    <a:pt x="9592" y="203"/>
                    <a:pt x="9358" y="231"/>
                    <a:pt x="9124" y="269"/>
                  </a:cubicBezTo>
                  <a:cubicBezTo>
                    <a:pt x="9074" y="286"/>
                    <a:pt x="9040" y="286"/>
                    <a:pt x="8990" y="303"/>
                  </a:cubicBezTo>
                  <a:cubicBezTo>
                    <a:pt x="8099" y="454"/>
                    <a:pt x="7242" y="774"/>
                    <a:pt x="6453" y="1244"/>
                  </a:cubicBezTo>
                  <a:cubicBezTo>
                    <a:pt x="6231" y="1366"/>
                    <a:pt x="6016" y="1429"/>
                    <a:pt x="5804" y="1429"/>
                  </a:cubicBezTo>
                  <a:cubicBezTo>
                    <a:pt x="5695" y="1429"/>
                    <a:pt x="5587" y="1413"/>
                    <a:pt x="5478" y="1378"/>
                  </a:cubicBezTo>
                  <a:cubicBezTo>
                    <a:pt x="5361" y="1345"/>
                    <a:pt x="5243" y="1278"/>
                    <a:pt x="5125" y="1194"/>
                  </a:cubicBezTo>
                  <a:cubicBezTo>
                    <a:pt x="4890" y="1042"/>
                    <a:pt x="4655" y="874"/>
                    <a:pt x="4403" y="740"/>
                  </a:cubicBezTo>
                  <a:cubicBezTo>
                    <a:pt x="3916" y="438"/>
                    <a:pt x="3412" y="152"/>
                    <a:pt x="2840" y="68"/>
                  </a:cubicBezTo>
                  <a:cubicBezTo>
                    <a:pt x="2672" y="34"/>
                    <a:pt x="2487" y="17"/>
                    <a:pt x="2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2" name="Google Shape;2372;p37"/>
            <p:cNvSpPr/>
            <p:nvPr/>
          </p:nvSpPr>
          <p:spPr>
            <a:xfrm>
              <a:off x="655662" y="3135923"/>
              <a:ext cx="105954" cy="83604"/>
            </a:xfrm>
            <a:custGeom>
              <a:avLst/>
              <a:gdLst/>
              <a:ahLst/>
              <a:cxnLst/>
              <a:rect l="l" t="t" r="r" b="b"/>
              <a:pathLst>
                <a:path w="1645" h="1298" extrusionOk="0">
                  <a:moveTo>
                    <a:pt x="941" y="141"/>
                  </a:moveTo>
                  <a:cubicBezTo>
                    <a:pt x="1100" y="141"/>
                    <a:pt x="1254" y="186"/>
                    <a:pt x="1392" y="255"/>
                  </a:cubicBezTo>
                  <a:cubicBezTo>
                    <a:pt x="1493" y="289"/>
                    <a:pt x="1493" y="373"/>
                    <a:pt x="1443" y="440"/>
                  </a:cubicBezTo>
                  <a:cubicBezTo>
                    <a:pt x="1392" y="507"/>
                    <a:pt x="1342" y="574"/>
                    <a:pt x="1275" y="625"/>
                  </a:cubicBezTo>
                  <a:cubicBezTo>
                    <a:pt x="989" y="810"/>
                    <a:pt x="704" y="978"/>
                    <a:pt x="401" y="1146"/>
                  </a:cubicBezTo>
                  <a:cubicBezTo>
                    <a:pt x="372" y="1165"/>
                    <a:pt x="325" y="1174"/>
                    <a:pt x="278" y="1174"/>
                  </a:cubicBezTo>
                  <a:cubicBezTo>
                    <a:pt x="244" y="1174"/>
                    <a:pt x="211" y="1169"/>
                    <a:pt x="183" y="1162"/>
                  </a:cubicBezTo>
                  <a:cubicBezTo>
                    <a:pt x="149" y="1129"/>
                    <a:pt x="132" y="1045"/>
                    <a:pt x="116" y="1028"/>
                  </a:cubicBezTo>
                  <a:cubicBezTo>
                    <a:pt x="132" y="709"/>
                    <a:pt x="468" y="238"/>
                    <a:pt x="720" y="171"/>
                  </a:cubicBezTo>
                  <a:cubicBezTo>
                    <a:pt x="794" y="150"/>
                    <a:pt x="868" y="141"/>
                    <a:pt x="941" y="141"/>
                  </a:cubicBezTo>
                  <a:close/>
                  <a:moveTo>
                    <a:pt x="970" y="1"/>
                  </a:moveTo>
                  <a:cubicBezTo>
                    <a:pt x="909" y="1"/>
                    <a:pt x="848" y="7"/>
                    <a:pt x="788" y="20"/>
                  </a:cubicBezTo>
                  <a:cubicBezTo>
                    <a:pt x="435" y="104"/>
                    <a:pt x="32" y="625"/>
                    <a:pt x="15" y="978"/>
                  </a:cubicBezTo>
                  <a:cubicBezTo>
                    <a:pt x="1" y="1172"/>
                    <a:pt x="113" y="1297"/>
                    <a:pt x="275" y="1297"/>
                  </a:cubicBezTo>
                  <a:cubicBezTo>
                    <a:pt x="310" y="1297"/>
                    <a:pt x="346" y="1292"/>
                    <a:pt x="384" y="1280"/>
                  </a:cubicBezTo>
                  <a:cubicBezTo>
                    <a:pt x="435" y="1263"/>
                    <a:pt x="485" y="1230"/>
                    <a:pt x="536" y="1196"/>
                  </a:cubicBezTo>
                  <a:cubicBezTo>
                    <a:pt x="771" y="1062"/>
                    <a:pt x="1006" y="927"/>
                    <a:pt x="1224" y="776"/>
                  </a:cubicBezTo>
                  <a:cubicBezTo>
                    <a:pt x="1342" y="692"/>
                    <a:pt x="1460" y="591"/>
                    <a:pt x="1560" y="490"/>
                  </a:cubicBezTo>
                  <a:cubicBezTo>
                    <a:pt x="1645" y="373"/>
                    <a:pt x="1611" y="222"/>
                    <a:pt x="1493" y="154"/>
                  </a:cubicBezTo>
                  <a:cubicBezTo>
                    <a:pt x="1331" y="54"/>
                    <a:pt x="1149" y="1"/>
                    <a:pt x="9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3" name="Google Shape;2373;p37"/>
            <p:cNvSpPr/>
            <p:nvPr/>
          </p:nvSpPr>
          <p:spPr>
            <a:xfrm>
              <a:off x="1108890" y="3141527"/>
              <a:ext cx="129979" cy="28147"/>
            </a:xfrm>
            <a:custGeom>
              <a:avLst/>
              <a:gdLst/>
              <a:ahLst/>
              <a:cxnLst/>
              <a:rect l="l" t="t" r="r" b="b"/>
              <a:pathLst>
                <a:path w="2018" h="437" extrusionOk="0">
                  <a:moveTo>
                    <a:pt x="1275" y="1"/>
                  </a:moveTo>
                  <a:cubicBezTo>
                    <a:pt x="878" y="1"/>
                    <a:pt x="491" y="94"/>
                    <a:pt x="119" y="286"/>
                  </a:cubicBezTo>
                  <a:cubicBezTo>
                    <a:pt x="68" y="303"/>
                    <a:pt x="35" y="353"/>
                    <a:pt x="1" y="403"/>
                  </a:cubicBezTo>
                  <a:cubicBezTo>
                    <a:pt x="1" y="420"/>
                    <a:pt x="18" y="420"/>
                    <a:pt x="35" y="437"/>
                  </a:cubicBezTo>
                  <a:cubicBezTo>
                    <a:pt x="68" y="437"/>
                    <a:pt x="102" y="420"/>
                    <a:pt x="135" y="403"/>
                  </a:cubicBezTo>
                  <a:cubicBezTo>
                    <a:pt x="507" y="228"/>
                    <a:pt x="887" y="124"/>
                    <a:pt x="1273" y="124"/>
                  </a:cubicBezTo>
                  <a:cubicBezTo>
                    <a:pt x="1480" y="124"/>
                    <a:pt x="1689" y="154"/>
                    <a:pt x="1900" y="219"/>
                  </a:cubicBezTo>
                  <a:cubicBezTo>
                    <a:pt x="1933" y="219"/>
                    <a:pt x="1984" y="202"/>
                    <a:pt x="2017" y="185"/>
                  </a:cubicBezTo>
                  <a:cubicBezTo>
                    <a:pt x="2000" y="151"/>
                    <a:pt x="1984" y="118"/>
                    <a:pt x="1950" y="84"/>
                  </a:cubicBezTo>
                  <a:cubicBezTo>
                    <a:pt x="1933" y="67"/>
                    <a:pt x="1900" y="67"/>
                    <a:pt x="1866" y="67"/>
                  </a:cubicBezTo>
                  <a:cubicBezTo>
                    <a:pt x="1667" y="23"/>
                    <a:pt x="1470" y="1"/>
                    <a:pt x="1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4" name="Google Shape;2374;p37"/>
            <p:cNvSpPr/>
            <p:nvPr/>
          </p:nvSpPr>
          <p:spPr>
            <a:xfrm>
              <a:off x="1126216" y="3479150"/>
              <a:ext cx="58549" cy="33622"/>
            </a:xfrm>
            <a:custGeom>
              <a:avLst/>
              <a:gdLst/>
              <a:ahLst/>
              <a:cxnLst/>
              <a:rect l="l" t="t" r="r" b="b"/>
              <a:pathLst>
                <a:path w="909" h="522" extrusionOk="0">
                  <a:moveTo>
                    <a:pt x="908" y="0"/>
                  </a:moveTo>
                  <a:cubicBezTo>
                    <a:pt x="858" y="0"/>
                    <a:pt x="807" y="0"/>
                    <a:pt x="774" y="17"/>
                  </a:cubicBezTo>
                  <a:cubicBezTo>
                    <a:pt x="555" y="118"/>
                    <a:pt x="354" y="236"/>
                    <a:pt x="135" y="353"/>
                  </a:cubicBezTo>
                  <a:cubicBezTo>
                    <a:pt x="85" y="387"/>
                    <a:pt x="51" y="420"/>
                    <a:pt x="1" y="471"/>
                  </a:cubicBezTo>
                  <a:cubicBezTo>
                    <a:pt x="1" y="471"/>
                    <a:pt x="18" y="488"/>
                    <a:pt x="18" y="504"/>
                  </a:cubicBezTo>
                  <a:cubicBezTo>
                    <a:pt x="51" y="504"/>
                    <a:pt x="85" y="521"/>
                    <a:pt x="102" y="521"/>
                  </a:cubicBezTo>
                  <a:cubicBezTo>
                    <a:pt x="404" y="437"/>
                    <a:pt x="656" y="303"/>
                    <a:pt x="874" y="101"/>
                  </a:cubicBezTo>
                  <a:cubicBezTo>
                    <a:pt x="891" y="84"/>
                    <a:pt x="891" y="34"/>
                    <a:pt x="9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5" name="Google Shape;2375;p37"/>
            <p:cNvSpPr/>
            <p:nvPr/>
          </p:nvSpPr>
          <p:spPr>
            <a:xfrm>
              <a:off x="1069989" y="3559852"/>
              <a:ext cx="56294" cy="23638"/>
            </a:xfrm>
            <a:custGeom>
              <a:avLst/>
              <a:gdLst/>
              <a:ahLst/>
              <a:cxnLst/>
              <a:rect l="l" t="t" r="r" b="b"/>
              <a:pathLst>
                <a:path w="874" h="367" extrusionOk="0">
                  <a:moveTo>
                    <a:pt x="773" y="1"/>
                  </a:moveTo>
                  <a:cubicBezTo>
                    <a:pt x="760" y="1"/>
                    <a:pt x="749" y="3"/>
                    <a:pt x="739" y="7"/>
                  </a:cubicBezTo>
                  <a:cubicBezTo>
                    <a:pt x="538" y="75"/>
                    <a:pt x="336" y="159"/>
                    <a:pt x="118" y="243"/>
                  </a:cubicBezTo>
                  <a:cubicBezTo>
                    <a:pt x="84" y="260"/>
                    <a:pt x="50" y="293"/>
                    <a:pt x="0" y="327"/>
                  </a:cubicBezTo>
                  <a:cubicBezTo>
                    <a:pt x="17" y="344"/>
                    <a:pt x="34" y="360"/>
                    <a:pt x="50" y="360"/>
                  </a:cubicBezTo>
                  <a:cubicBezTo>
                    <a:pt x="84" y="364"/>
                    <a:pt x="116" y="366"/>
                    <a:pt x="149" y="366"/>
                  </a:cubicBezTo>
                  <a:cubicBezTo>
                    <a:pt x="395" y="366"/>
                    <a:pt x="615" y="259"/>
                    <a:pt x="823" y="125"/>
                  </a:cubicBezTo>
                  <a:cubicBezTo>
                    <a:pt x="857" y="108"/>
                    <a:pt x="857" y="58"/>
                    <a:pt x="874" y="24"/>
                  </a:cubicBezTo>
                  <a:cubicBezTo>
                    <a:pt x="838" y="12"/>
                    <a:pt x="802" y="1"/>
                    <a:pt x="7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6" name="Google Shape;2376;p37"/>
            <p:cNvSpPr/>
            <p:nvPr/>
          </p:nvSpPr>
          <p:spPr>
            <a:xfrm>
              <a:off x="1252839" y="3277877"/>
              <a:ext cx="44443" cy="43348"/>
            </a:xfrm>
            <a:custGeom>
              <a:avLst/>
              <a:gdLst/>
              <a:ahLst/>
              <a:cxnLst/>
              <a:rect l="l" t="t" r="r" b="b"/>
              <a:pathLst>
                <a:path w="690" h="673" extrusionOk="0">
                  <a:moveTo>
                    <a:pt x="656" y="0"/>
                  </a:moveTo>
                  <a:cubicBezTo>
                    <a:pt x="622" y="17"/>
                    <a:pt x="589" y="17"/>
                    <a:pt x="555" y="34"/>
                  </a:cubicBezTo>
                  <a:cubicBezTo>
                    <a:pt x="404" y="185"/>
                    <a:pt x="253" y="353"/>
                    <a:pt x="101" y="504"/>
                  </a:cubicBezTo>
                  <a:cubicBezTo>
                    <a:pt x="68" y="538"/>
                    <a:pt x="34" y="588"/>
                    <a:pt x="1" y="655"/>
                  </a:cubicBezTo>
                  <a:cubicBezTo>
                    <a:pt x="51" y="672"/>
                    <a:pt x="68" y="672"/>
                    <a:pt x="68" y="672"/>
                  </a:cubicBezTo>
                  <a:lnTo>
                    <a:pt x="118" y="672"/>
                  </a:lnTo>
                  <a:cubicBezTo>
                    <a:pt x="353" y="538"/>
                    <a:pt x="538" y="336"/>
                    <a:pt x="673" y="101"/>
                  </a:cubicBezTo>
                  <a:cubicBezTo>
                    <a:pt x="689" y="84"/>
                    <a:pt x="656" y="3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7" name="Google Shape;2377;p37"/>
            <p:cNvSpPr/>
            <p:nvPr/>
          </p:nvSpPr>
          <p:spPr>
            <a:xfrm>
              <a:off x="724770" y="3480244"/>
              <a:ext cx="49853" cy="50884"/>
            </a:xfrm>
            <a:custGeom>
              <a:avLst/>
              <a:gdLst/>
              <a:ahLst/>
              <a:cxnLst/>
              <a:rect l="l" t="t" r="r" b="b"/>
              <a:pathLst>
                <a:path w="774" h="790" extrusionOk="0">
                  <a:moveTo>
                    <a:pt x="17" y="0"/>
                  </a:moveTo>
                  <a:lnTo>
                    <a:pt x="17" y="0"/>
                  </a:lnTo>
                  <a:cubicBezTo>
                    <a:pt x="0" y="202"/>
                    <a:pt x="555" y="790"/>
                    <a:pt x="723" y="790"/>
                  </a:cubicBezTo>
                  <a:cubicBezTo>
                    <a:pt x="740" y="773"/>
                    <a:pt x="756" y="756"/>
                    <a:pt x="773" y="739"/>
                  </a:cubicBezTo>
                  <a:cubicBezTo>
                    <a:pt x="521" y="504"/>
                    <a:pt x="269" y="252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8" name="Google Shape;2378;p37"/>
            <p:cNvSpPr/>
            <p:nvPr/>
          </p:nvSpPr>
          <p:spPr>
            <a:xfrm>
              <a:off x="1261469" y="3223775"/>
              <a:ext cx="41222" cy="44894"/>
            </a:xfrm>
            <a:custGeom>
              <a:avLst/>
              <a:gdLst/>
              <a:ahLst/>
              <a:cxnLst/>
              <a:rect l="l" t="t" r="r" b="b"/>
              <a:pathLst>
                <a:path w="640" h="697" extrusionOk="0">
                  <a:moveTo>
                    <a:pt x="606" y="0"/>
                  </a:moveTo>
                  <a:cubicBezTo>
                    <a:pt x="589" y="0"/>
                    <a:pt x="539" y="0"/>
                    <a:pt x="539" y="17"/>
                  </a:cubicBezTo>
                  <a:cubicBezTo>
                    <a:pt x="354" y="219"/>
                    <a:pt x="186" y="403"/>
                    <a:pt x="18" y="588"/>
                  </a:cubicBezTo>
                  <a:cubicBezTo>
                    <a:pt x="1" y="622"/>
                    <a:pt x="18" y="655"/>
                    <a:pt x="18" y="689"/>
                  </a:cubicBezTo>
                  <a:cubicBezTo>
                    <a:pt x="40" y="689"/>
                    <a:pt x="70" y="696"/>
                    <a:pt x="92" y="696"/>
                  </a:cubicBezTo>
                  <a:cubicBezTo>
                    <a:pt x="104" y="696"/>
                    <a:pt x="113" y="695"/>
                    <a:pt x="119" y="689"/>
                  </a:cubicBezTo>
                  <a:cubicBezTo>
                    <a:pt x="320" y="538"/>
                    <a:pt x="505" y="370"/>
                    <a:pt x="623" y="135"/>
                  </a:cubicBezTo>
                  <a:cubicBezTo>
                    <a:pt x="623" y="118"/>
                    <a:pt x="639" y="84"/>
                    <a:pt x="639" y="67"/>
                  </a:cubicBezTo>
                  <a:cubicBezTo>
                    <a:pt x="623" y="50"/>
                    <a:pt x="623" y="17"/>
                    <a:pt x="6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9" name="Google Shape;2379;p37"/>
            <p:cNvSpPr/>
            <p:nvPr/>
          </p:nvSpPr>
          <p:spPr>
            <a:xfrm>
              <a:off x="1238798" y="3337389"/>
              <a:ext cx="43348" cy="36263"/>
            </a:xfrm>
            <a:custGeom>
              <a:avLst/>
              <a:gdLst/>
              <a:ahLst/>
              <a:cxnLst/>
              <a:rect l="l" t="t" r="r" b="b"/>
              <a:pathLst>
                <a:path w="673" h="563" extrusionOk="0">
                  <a:moveTo>
                    <a:pt x="639" y="0"/>
                  </a:moveTo>
                  <a:cubicBezTo>
                    <a:pt x="605" y="17"/>
                    <a:pt x="555" y="34"/>
                    <a:pt x="521" y="51"/>
                  </a:cubicBezTo>
                  <a:cubicBezTo>
                    <a:pt x="370" y="185"/>
                    <a:pt x="219" y="303"/>
                    <a:pt x="51" y="437"/>
                  </a:cubicBezTo>
                  <a:cubicBezTo>
                    <a:pt x="17" y="454"/>
                    <a:pt x="17" y="521"/>
                    <a:pt x="0" y="555"/>
                  </a:cubicBezTo>
                  <a:cubicBezTo>
                    <a:pt x="34" y="555"/>
                    <a:pt x="67" y="562"/>
                    <a:pt x="96" y="562"/>
                  </a:cubicBezTo>
                  <a:cubicBezTo>
                    <a:pt x="110" y="562"/>
                    <a:pt x="123" y="560"/>
                    <a:pt x="135" y="555"/>
                  </a:cubicBezTo>
                  <a:cubicBezTo>
                    <a:pt x="303" y="437"/>
                    <a:pt x="454" y="303"/>
                    <a:pt x="605" y="168"/>
                  </a:cubicBezTo>
                  <a:cubicBezTo>
                    <a:pt x="639" y="135"/>
                    <a:pt x="655" y="84"/>
                    <a:pt x="672" y="34"/>
                  </a:cubicBezTo>
                  <a:cubicBezTo>
                    <a:pt x="655" y="17"/>
                    <a:pt x="655" y="0"/>
                    <a:pt x="6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0" name="Google Shape;2380;p37"/>
            <p:cNvSpPr/>
            <p:nvPr/>
          </p:nvSpPr>
          <p:spPr>
            <a:xfrm>
              <a:off x="1257154" y="3192344"/>
              <a:ext cx="33622" cy="41222"/>
            </a:xfrm>
            <a:custGeom>
              <a:avLst/>
              <a:gdLst/>
              <a:ahLst/>
              <a:cxnLst/>
              <a:rect l="l" t="t" r="r" b="b"/>
              <a:pathLst>
                <a:path w="522" h="640" extrusionOk="0">
                  <a:moveTo>
                    <a:pt x="421" y="1"/>
                  </a:moveTo>
                  <a:cubicBezTo>
                    <a:pt x="387" y="18"/>
                    <a:pt x="354" y="34"/>
                    <a:pt x="337" y="68"/>
                  </a:cubicBezTo>
                  <a:cubicBezTo>
                    <a:pt x="253" y="202"/>
                    <a:pt x="169" y="337"/>
                    <a:pt x="68" y="471"/>
                  </a:cubicBezTo>
                  <a:cubicBezTo>
                    <a:pt x="51" y="522"/>
                    <a:pt x="34" y="572"/>
                    <a:pt x="1" y="639"/>
                  </a:cubicBezTo>
                  <a:cubicBezTo>
                    <a:pt x="219" y="623"/>
                    <a:pt x="522" y="236"/>
                    <a:pt x="471" y="68"/>
                  </a:cubicBezTo>
                  <a:cubicBezTo>
                    <a:pt x="471" y="34"/>
                    <a:pt x="438" y="1"/>
                    <a:pt x="4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1" name="Google Shape;2381;p37"/>
            <p:cNvSpPr/>
            <p:nvPr/>
          </p:nvSpPr>
          <p:spPr>
            <a:xfrm>
              <a:off x="1109985" y="3520885"/>
              <a:ext cx="42253" cy="24347"/>
            </a:xfrm>
            <a:custGeom>
              <a:avLst/>
              <a:gdLst/>
              <a:ahLst/>
              <a:cxnLst/>
              <a:rect l="l" t="t" r="r" b="b"/>
              <a:pathLst>
                <a:path w="656" h="378" extrusionOk="0">
                  <a:moveTo>
                    <a:pt x="589" y="0"/>
                  </a:moveTo>
                  <a:cubicBezTo>
                    <a:pt x="578" y="0"/>
                    <a:pt x="566" y="2"/>
                    <a:pt x="555" y="8"/>
                  </a:cubicBezTo>
                  <a:cubicBezTo>
                    <a:pt x="387" y="75"/>
                    <a:pt x="202" y="142"/>
                    <a:pt x="34" y="209"/>
                  </a:cubicBezTo>
                  <a:cubicBezTo>
                    <a:pt x="18" y="226"/>
                    <a:pt x="1" y="276"/>
                    <a:pt x="1" y="310"/>
                  </a:cubicBezTo>
                  <a:cubicBezTo>
                    <a:pt x="1" y="327"/>
                    <a:pt x="34" y="344"/>
                    <a:pt x="102" y="377"/>
                  </a:cubicBezTo>
                  <a:cubicBezTo>
                    <a:pt x="270" y="293"/>
                    <a:pt x="454" y="209"/>
                    <a:pt x="622" y="108"/>
                  </a:cubicBezTo>
                  <a:cubicBezTo>
                    <a:pt x="639" y="108"/>
                    <a:pt x="639" y="41"/>
                    <a:pt x="656" y="8"/>
                  </a:cubicBezTo>
                  <a:cubicBezTo>
                    <a:pt x="634" y="8"/>
                    <a:pt x="611" y="0"/>
                    <a:pt x="5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2" name="Google Shape;2382;p37"/>
            <p:cNvSpPr/>
            <p:nvPr/>
          </p:nvSpPr>
          <p:spPr>
            <a:xfrm>
              <a:off x="1034243" y="3179076"/>
              <a:ext cx="37937" cy="22028"/>
            </a:xfrm>
            <a:custGeom>
              <a:avLst/>
              <a:gdLst/>
              <a:ahLst/>
              <a:cxnLst/>
              <a:rect l="l" t="t" r="r" b="b"/>
              <a:pathLst>
                <a:path w="589" h="342" extrusionOk="0">
                  <a:moveTo>
                    <a:pt x="499" y="1"/>
                  </a:moveTo>
                  <a:cubicBezTo>
                    <a:pt x="495" y="1"/>
                    <a:pt x="491" y="2"/>
                    <a:pt x="488" y="5"/>
                  </a:cubicBezTo>
                  <a:cubicBezTo>
                    <a:pt x="320" y="72"/>
                    <a:pt x="169" y="156"/>
                    <a:pt x="34" y="240"/>
                  </a:cubicBezTo>
                  <a:cubicBezTo>
                    <a:pt x="1" y="240"/>
                    <a:pt x="17" y="308"/>
                    <a:pt x="17" y="341"/>
                  </a:cubicBezTo>
                  <a:cubicBezTo>
                    <a:pt x="51" y="341"/>
                    <a:pt x="85" y="341"/>
                    <a:pt x="101" y="324"/>
                  </a:cubicBezTo>
                  <a:cubicBezTo>
                    <a:pt x="219" y="274"/>
                    <a:pt x="337" y="207"/>
                    <a:pt x="471" y="140"/>
                  </a:cubicBezTo>
                  <a:cubicBezTo>
                    <a:pt x="505" y="123"/>
                    <a:pt x="538" y="106"/>
                    <a:pt x="589" y="56"/>
                  </a:cubicBezTo>
                  <a:cubicBezTo>
                    <a:pt x="547" y="28"/>
                    <a:pt x="518" y="1"/>
                    <a:pt x="4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3" name="Google Shape;2383;p37"/>
            <p:cNvSpPr/>
            <p:nvPr/>
          </p:nvSpPr>
          <p:spPr>
            <a:xfrm>
              <a:off x="1205242" y="3655561"/>
              <a:ext cx="327976" cy="184470"/>
            </a:xfrm>
            <a:custGeom>
              <a:avLst/>
              <a:gdLst/>
              <a:ahLst/>
              <a:cxnLst/>
              <a:rect l="l" t="t" r="r" b="b"/>
              <a:pathLst>
                <a:path w="5092" h="2864" extrusionOk="0">
                  <a:moveTo>
                    <a:pt x="5041" y="0"/>
                  </a:moveTo>
                  <a:cubicBezTo>
                    <a:pt x="5024" y="67"/>
                    <a:pt x="4990" y="118"/>
                    <a:pt x="4974" y="168"/>
                  </a:cubicBezTo>
                  <a:cubicBezTo>
                    <a:pt x="4873" y="370"/>
                    <a:pt x="4806" y="588"/>
                    <a:pt x="4688" y="756"/>
                  </a:cubicBezTo>
                  <a:cubicBezTo>
                    <a:pt x="4402" y="1159"/>
                    <a:pt x="4050" y="1479"/>
                    <a:pt x="3629" y="1747"/>
                  </a:cubicBezTo>
                  <a:cubicBezTo>
                    <a:pt x="2654" y="2352"/>
                    <a:pt x="1606" y="2713"/>
                    <a:pt x="461" y="2713"/>
                  </a:cubicBezTo>
                  <a:cubicBezTo>
                    <a:pt x="364" y="2713"/>
                    <a:pt x="267" y="2710"/>
                    <a:pt x="168" y="2705"/>
                  </a:cubicBezTo>
                  <a:cubicBezTo>
                    <a:pt x="118" y="2705"/>
                    <a:pt x="67" y="2722"/>
                    <a:pt x="0" y="2722"/>
                  </a:cubicBezTo>
                  <a:cubicBezTo>
                    <a:pt x="63" y="2835"/>
                    <a:pt x="155" y="2864"/>
                    <a:pt x="246" y="2864"/>
                  </a:cubicBezTo>
                  <a:cubicBezTo>
                    <a:pt x="276" y="2864"/>
                    <a:pt x="307" y="2861"/>
                    <a:pt x="336" y="2856"/>
                  </a:cubicBezTo>
                  <a:cubicBezTo>
                    <a:pt x="756" y="2823"/>
                    <a:pt x="1193" y="2806"/>
                    <a:pt x="1596" y="2722"/>
                  </a:cubicBezTo>
                  <a:cubicBezTo>
                    <a:pt x="2756" y="2470"/>
                    <a:pt x="3814" y="1983"/>
                    <a:pt x="4604" y="1059"/>
                  </a:cubicBezTo>
                  <a:cubicBezTo>
                    <a:pt x="4839" y="807"/>
                    <a:pt x="5024" y="521"/>
                    <a:pt x="5091" y="168"/>
                  </a:cubicBezTo>
                  <a:cubicBezTo>
                    <a:pt x="5091" y="118"/>
                    <a:pt x="5091" y="67"/>
                    <a:pt x="5091" y="17"/>
                  </a:cubicBezTo>
                  <a:cubicBezTo>
                    <a:pt x="5074" y="0"/>
                    <a:pt x="5058" y="0"/>
                    <a:pt x="50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4" name="Google Shape;2384;p37"/>
            <p:cNvSpPr/>
            <p:nvPr/>
          </p:nvSpPr>
          <p:spPr>
            <a:xfrm>
              <a:off x="1524440" y="3555987"/>
              <a:ext cx="22801" cy="54169"/>
            </a:xfrm>
            <a:custGeom>
              <a:avLst/>
              <a:gdLst/>
              <a:ahLst/>
              <a:cxnLst/>
              <a:rect l="l" t="t" r="r" b="b"/>
              <a:pathLst>
                <a:path w="354" h="841" extrusionOk="0">
                  <a:moveTo>
                    <a:pt x="1" y="0"/>
                  </a:moveTo>
                  <a:lnTo>
                    <a:pt x="1" y="0"/>
                  </a:lnTo>
                  <a:cubicBezTo>
                    <a:pt x="51" y="286"/>
                    <a:pt x="102" y="555"/>
                    <a:pt x="169" y="840"/>
                  </a:cubicBezTo>
                  <a:cubicBezTo>
                    <a:pt x="354" y="639"/>
                    <a:pt x="202" y="51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5" name="Google Shape;2385;p37"/>
            <p:cNvSpPr/>
            <p:nvPr/>
          </p:nvSpPr>
          <p:spPr>
            <a:xfrm>
              <a:off x="1482254" y="3513736"/>
              <a:ext cx="21706" cy="37100"/>
            </a:xfrm>
            <a:custGeom>
              <a:avLst/>
              <a:gdLst/>
              <a:ahLst/>
              <a:cxnLst/>
              <a:rect l="l" t="t" r="r" b="b"/>
              <a:pathLst>
                <a:path w="337" h="576" extrusionOk="0">
                  <a:moveTo>
                    <a:pt x="17" y="1"/>
                  </a:moveTo>
                  <a:cubicBezTo>
                    <a:pt x="1" y="35"/>
                    <a:pt x="1" y="68"/>
                    <a:pt x="1" y="85"/>
                  </a:cubicBezTo>
                  <a:cubicBezTo>
                    <a:pt x="51" y="236"/>
                    <a:pt x="118" y="371"/>
                    <a:pt x="169" y="505"/>
                  </a:cubicBezTo>
                  <a:cubicBezTo>
                    <a:pt x="183" y="534"/>
                    <a:pt x="223" y="576"/>
                    <a:pt x="244" y="576"/>
                  </a:cubicBezTo>
                  <a:cubicBezTo>
                    <a:pt x="247" y="576"/>
                    <a:pt x="250" y="575"/>
                    <a:pt x="253" y="572"/>
                  </a:cubicBezTo>
                  <a:cubicBezTo>
                    <a:pt x="286" y="555"/>
                    <a:pt x="303" y="522"/>
                    <a:pt x="337" y="471"/>
                  </a:cubicBezTo>
                  <a:cubicBezTo>
                    <a:pt x="269" y="320"/>
                    <a:pt x="202" y="169"/>
                    <a:pt x="118" y="35"/>
                  </a:cubicBezTo>
                  <a:cubicBezTo>
                    <a:pt x="118" y="1"/>
                    <a:pt x="51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6" name="Google Shape;2386;p37"/>
            <p:cNvSpPr/>
            <p:nvPr/>
          </p:nvSpPr>
          <p:spPr>
            <a:xfrm>
              <a:off x="1441163" y="3507295"/>
              <a:ext cx="21706" cy="23832"/>
            </a:xfrm>
            <a:custGeom>
              <a:avLst/>
              <a:gdLst/>
              <a:ahLst/>
              <a:cxnLst/>
              <a:rect l="l" t="t" r="r" b="b"/>
              <a:pathLst>
                <a:path w="337" h="370" extrusionOk="0">
                  <a:moveTo>
                    <a:pt x="84" y="0"/>
                  </a:moveTo>
                  <a:cubicBezTo>
                    <a:pt x="67" y="0"/>
                    <a:pt x="34" y="0"/>
                    <a:pt x="17" y="17"/>
                  </a:cubicBezTo>
                  <a:cubicBezTo>
                    <a:pt x="17" y="34"/>
                    <a:pt x="0" y="67"/>
                    <a:pt x="17" y="84"/>
                  </a:cubicBezTo>
                  <a:cubicBezTo>
                    <a:pt x="67" y="168"/>
                    <a:pt x="135" y="269"/>
                    <a:pt x="202" y="336"/>
                  </a:cubicBezTo>
                  <a:cubicBezTo>
                    <a:pt x="219" y="370"/>
                    <a:pt x="252" y="370"/>
                    <a:pt x="269" y="370"/>
                  </a:cubicBezTo>
                  <a:cubicBezTo>
                    <a:pt x="286" y="370"/>
                    <a:pt x="303" y="336"/>
                    <a:pt x="336" y="286"/>
                  </a:cubicBezTo>
                  <a:cubicBezTo>
                    <a:pt x="252" y="185"/>
                    <a:pt x="168" y="101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7" name="Google Shape;2387;p37"/>
            <p:cNvSpPr/>
            <p:nvPr/>
          </p:nvSpPr>
          <p:spPr>
            <a:xfrm>
              <a:off x="1410828" y="3501885"/>
              <a:ext cx="16296" cy="20869"/>
            </a:xfrm>
            <a:custGeom>
              <a:avLst/>
              <a:gdLst/>
              <a:ahLst/>
              <a:cxnLst/>
              <a:rect l="l" t="t" r="r" b="b"/>
              <a:pathLst>
                <a:path w="253" h="324" extrusionOk="0">
                  <a:moveTo>
                    <a:pt x="101" y="0"/>
                  </a:moveTo>
                  <a:cubicBezTo>
                    <a:pt x="85" y="0"/>
                    <a:pt x="68" y="17"/>
                    <a:pt x="51" y="17"/>
                  </a:cubicBezTo>
                  <a:cubicBezTo>
                    <a:pt x="34" y="34"/>
                    <a:pt x="1" y="84"/>
                    <a:pt x="17" y="84"/>
                  </a:cubicBezTo>
                  <a:cubicBezTo>
                    <a:pt x="51" y="168"/>
                    <a:pt x="101" y="252"/>
                    <a:pt x="152" y="319"/>
                  </a:cubicBezTo>
                  <a:cubicBezTo>
                    <a:pt x="155" y="323"/>
                    <a:pt x="160" y="324"/>
                    <a:pt x="165" y="324"/>
                  </a:cubicBezTo>
                  <a:cubicBezTo>
                    <a:pt x="187" y="324"/>
                    <a:pt x="225" y="299"/>
                    <a:pt x="253" y="286"/>
                  </a:cubicBezTo>
                  <a:cubicBezTo>
                    <a:pt x="202" y="202"/>
                    <a:pt x="152" y="101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8" name="Google Shape;2388;p37"/>
            <p:cNvSpPr/>
            <p:nvPr/>
          </p:nvSpPr>
          <p:spPr>
            <a:xfrm>
              <a:off x="590548" y="3128516"/>
              <a:ext cx="908825" cy="1129172"/>
            </a:xfrm>
            <a:custGeom>
              <a:avLst/>
              <a:gdLst/>
              <a:ahLst/>
              <a:cxnLst/>
              <a:rect l="l" t="t" r="r" b="b"/>
              <a:pathLst>
                <a:path w="14110" h="17531" extrusionOk="0">
                  <a:moveTo>
                    <a:pt x="12272" y="11093"/>
                  </a:moveTo>
                  <a:cubicBezTo>
                    <a:pt x="12269" y="11096"/>
                    <a:pt x="12266" y="11100"/>
                    <a:pt x="12266" y="11107"/>
                  </a:cubicBezTo>
                  <a:cubicBezTo>
                    <a:pt x="12182" y="11140"/>
                    <a:pt x="12098" y="11191"/>
                    <a:pt x="12031" y="11241"/>
                  </a:cubicBezTo>
                  <a:cubicBezTo>
                    <a:pt x="12065" y="11207"/>
                    <a:pt x="12098" y="11174"/>
                    <a:pt x="12132" y="11140"/>
                  </a:cubicBezTo>
                  <a:cubicBezTo>
                    <a:pt x="12179" y="11125"/>
                    <a:pt x="12225" y="11109"/>
                    <a:pt x="12272" y="11093"/>
                  </a:cubicBezTo>
                  <a:close/>
                  <a:moveTo>
                    <a:pt x="790" y="1"/>
                  </a:moveTo>
                  <a:cubicBezTo>
                    <a:pt x="505" y="269"/>
                    <a:pt x="303" y="639"/>
                    <a:pt x="169" y="1076"/>
                  </a:cubicBezTo>
                  <a:cubicBezTo>
                    <a:pt x="1" y="1681"/>
                    <a:pt x="85" y="2286"/>
                    <a:pt x="219" y="2890"/>
                  </a:cubicBezTo>
                  <a:cubicBezTo>
                    <a:pt x="690" y="4991"/>
                    <a:pt x="1899" y="6503"/>
                    <a:pt x="3630" y="7612"/>
                  </a:cubicBezTo>
                  <a:cubicBezTo>
                    <a:pt x="3664" y="7629"/>
                    <a:pt x="3680" y="7629"/>
                    <a:pt x="3714" y="7645"/>
                  </a:cubicBezTo>
                  <a:cubicBezTo>
                    <a:pt x="4016" y="7830"/>
                    <a:pt x="4336" y="7981"/>
                    <a:pt x="4672" y="8082"/>
                  </a:cubicBezTo>
                  <a:cubicBezTo>
                    <a:pt x="4873" y="8166"/>
                    <a:pt x="5075" y="8250"/>
                    <a:pt x="5293" y="8301"/>
                  </a:cubicBezTo>
                  <a:cubicBezTo>
                    <a:pt x="5310" y="8317"/>
                    <a:pt x="5344" y="8317"/>
                    <a:pt x="5361" y="8317"/>
                  </a:cubicBezTo>
                  <a:cubicBezTo>
                    <a:pt x="5448" y="8463"/>
                    <a:pt x="5602" y="8536"/>
                    <a:pt x="5756" y="8536"/>
                  </a:cubicBezTo>
                  <a:cubicBezTo>
                    <a:pt x="5869" y="8536"/>
                    <a:pt x="5981" y="8496"/>
                    <a:pt x="6066" y="8418"/>
                  </a:cubicBezTo>
                  <a:cubicBezTo>
                    <a:pt x="6352" y="8401"/>
                    <a:pt x="6638" y="8368"/>
                    <a:pt x="6906" y="8284"/>
                  </a:cubicBezTo>
                  <a:cubicBezTo>
                    <a:pt x="6906" y="8284"/>
                    <a:pt x="6906" y="8284"/>
                    <a:pt x="6906" y="8301"/>
                  </a:cubicBezTo>
                  <a:cubicBezTo>
                    <a:pt x="6806" y="8334"/>
                    <a:pt x="6755" y="8435"/>
                    <a:pt x="6772" y="8536"/>
                  </a:cubicBezTo>
                  <a:cubicBezTo>
                    <a:pt x="6890" y="9326"/>
                    <a:pt x="7377" y="9947"/>
                    <a:pt x="7948" y="10468"/>
                  </a:cubicBezTo>
                  <a:cubicBezTo>
                    <a:pt x="8133" y="10670"/>
                    <a:pt x="8335" y="10838"/>
                    <a:pt x="8570" y="10972"/>
                  </a:cubicBezTo>
                  <a:cubicBezTo>
                    <a:pt x="8570" y="10972"/>
                    <a:pt x="8570" y="10989"/>
                    <a:pt x="8587" y="10989"/>
                  </a:cubicBezTo>
                  <a:cubicBezTo>
                    <a:pt x="8704" y="11107"/>
                    <a:pt x="8822" y="11207"/>
                    <a:pt x="8956" y="11291"/>
                  </a:cubicBezTo>
                  <a:cubicBezTo>
                    <a:pt x="9175" y="11409"/>
                    <a:pt x="9427" y="11443"/>
                    <a:pt x="9679" y="11443"/>
                  </a:cubicBezTo>
                  <a:lnTo>
                    <a:pt x="9729" y="11443"/>
                  </a:lnTo>
                  <a:cubicBezTo>
                    <a:pt x="9712" y="11459"/>
                    <a:pt x="9712" y="11459"/>
                    <a:pt x="9712" y="11476"/>
                  </a:cubicBezTo>
                  <a:cubicBezTo>
                    <a:pt x="9696" y="11493"/>
                    <a:pt x="9696" y="11493"/>
                    <a:pt x="9679" y="11493"/>
                  </a:cubicBezTo>
                  <a:cubicBezTo>
                    <a:pt x="9662" y="11510"/>
                    <a:pt x="9662" y="11510"/>
                    <a:pt x="9645" y="11527"/>
                  </a:cubicBezTo>
                  <a:cubicBezTo>
                    <a:pt x="9628" y="11577"/>
                    <a:pt x="9611" y="11627"/>
                    <a:pt x="9595" y="11695"/>
                  </a:cubicBezTo>
                  <a:cubicBezTo>
                    <a:pt x="9595" y="11695"/>
                    <a:pt x="9595" y="11695"/>
                    <a:pt x="9595" y="11711"/>
                  </a:cubicBezTo>
                  <a:cubicBezTo>
                    <a:pt x="9595" y="11711"/>
                    <a:pt x="9595" y="11711"/>
                    <a:pt x="9611" y="11728"/>
                  </a:cubicBezTo>
                  <a:cubicBezTo>
                    <a:pt x="9628" y="11795"/>
                    <a:pt x="9662" y="11863"/>
                    <a:pt x="9712" y="11913"/>
                  </a:cubicBezTo>
                  <a:cubicBezTo>
                    <a:pt x="9712" y="11930"/>
                    <a:pt x="9712" y="11947"/>
                    <a:pt x="9729" y="11947"/>
                  </a:cubicBezTo>
                  <a:cubicBezTo>
                    <a:pt x="9746" y="11980"/>
                    <a:pt x="9763" y="11997"/>
                    <a:pt x="9780" y="12031"/>
                  </a:cubicBezTo>
                  <a:cubicBezTo>
                    <a:pt x="9780" y="12047"/>
                    <a:pt x="9780" y="12064"/>
                    <a:pt x="9780" y="12081"/>
                  </a:cubicBezTo>
                  <a:cubicBezTo>
                    <a:pt x="9780" y="12199"/>
                    <a:pt x="9746" y="12300"/>
                    <a:pt x="9729" y="12400"/>
                  </a:cubicBezTo>
                  <a:cubicBezTo>
                    <a:pt x="9712" y="12417"/>
                    <a:pt x="9712" y="12417"/>
                    <a:pt x="9712" y="12434"/>
                  </a:cubicBezTo>
                  <a:lnTo>
                    <a:pt x="9611" y="12434"/>
                  </a:lnTo>
                  <a:cubicBezTo>
                    <a:pt x="9595" y="12434"/>
                    <a:pt x="9561" y="12451"/>
                    <a:pt x="9544" y="12468"/>
                  </a:cubicBezTo>
                  <a:cubicBezTo>
                    <a:pt x="9527" y="12484"/>
                    <a:pt x="9527" y="12484"/>
                    <a:pt x="9511" y="12501"/>
                  </a:cubicBezTo>
                  <a:cubicBezTo>
                    <a:pt x="9477" y="12552"/>
                    <a:pt x="9427" y="12602"/>
                    <a:pt x="9410" y="12652"/>
                  </a:cubicBezTo>
                  <a:cubicBezTo>
                    <a:pt x="9359" y="13207"/>
                    <a:pt x="9393" y="13761"/>
                    <a:pt x="9527" y="14333"/>
                  </a:cubicBezTo>
                  <a:cubicBezTo>
                    <a:pt x="9729" y="15307"/>
                    <a:pt x="10132" y="16181"/>
                    <a:pt x="10888" y="16870"/>
                  </a:cubicBezTo>
                  <a:cubicBezTo>
                    <a:pt x="11157" y="17122"/>
                    <a:pt x="11426" y="17340"/>
                    <a:pt x="11745" y="17508"/>
                  </a:cubicBezTo>
                  <a:cubicBezTo>
                    <a:pt x="11814" y="17523"/>
                    <a:pt x="11884" y="17530"/>
                    <a:pt x="11953" y="17530"/>
                  </a:cubicBezTo>
                  <a:cubicBezTo>
                    <a:pt x="12122" y="17530"/>
                    <a:pt x="12286" y="17486"/>
                    <a:pt x="12417" y="17390"/>
                  </a:cubicBezTo>
                  <a:cubicBezTo>
                    <a:pt x="12518" y="17390"/>
                    <a:pt x="12636" y="17390"/>
                    <a:pt x="12737" y="17374"/>
                  </a:cubicBezTo>
                  <a:cubicBezTo>
                    <a:pt x="12821" y="17374"/>
                    <a:pt x="12888" y="17340"/>
                    <a:pt x="12938" y="17290"/>
                  </a:cubicBezTo>
                  <a:cubicBezTo>
                    <a:pt x="12921" y="17273"/>
                    <a:pt x="12905" y="17273"/>
                    <a:pt x="12888" y="17273"/>
                  </a:cubicBezTo>
                  <a:cubicBezTo>
                    <a:pt x="12989" y="17172"/>
                    <a:pt x="13106" y="17088"/>
                    <a:pt x="13190" y="17004"/>
                  </a:cubicBezTo>
                  <a:cubicBezTo>
                    <a:pt x="13173" y="16970"/>
                    <a:pt x="13123" y="16937"/>
                    <a:pt x="13073" y="16937"/>
                  </a:cubicBezTo>
                  <a:lnTo>
                    <a:pt x="13039" y="16937"/>
                  </a:lnTo>
                  <a:cubicBezTo>
                    <a:pt x="12989" y="16920"/>
                    <a:pt x="12921" y="16920"/>
                    <a:pt x="12871" y="16903"/>
                  </a:cubicBezTo>
                  <a:cubicBezTo>
                    <a:pt x="12837" y="16886"/>
                    <a:pt x="12787" y="16870"/>
                    <a:pt x="12737" y="16870"/>
                  </a:cubicBezTo>
                  <a:lnTo>
                    <a:pt x="12703" y="16870"/>
                  </a:lnTo>
                  <a:cubicBezTo>
                    <a:pt x="12283" y="16769"/>
                    <a:pt x="11913" y="16534"/>
                    <a:pt x="11594" y="16198"/>
                  </a:cubicBezTo>
                  <a:cubicBezTo>
                    <a:pt x="11208" y="15777"/>
                    <a:pt x="10939" y="15240"/>
                    <a:pt x="10821" y="14685"/>
                  </a:cubicBezTo>
                  <a:cubicBezTo>
                    <a:pt x="10569" y="13593"/>
                    <a:pt x="10855" y="12316"/>
                    <a:pt x="11729" y="11560"/>
                  </a:cubicBezTo>
                  <a:cubicBezTo>
                    <a:pt x="12048" y="11291"/>
                    <a:pt x="12434" y="11090"/>
                    <a:pt x="12804" y="10888"/>
                  </a:cubicBezTo>
                  <a:cubicBezTo>
                    <a:pt x="12821" y="10871"/>
                    <a:pt x="12837" y="10871"/>
                    <a:pt x="12854" y="10855"/>
                  </a:cubicBezTo>
                  <a:cubicBezTo>
                    <a:pt x="13005" y="10771"/>
                    <a:pt x="13140" y="10687"/>
                    <a:pt x="13291" y="10603"/>
                  </a:cubicBezTo>
                  <a:cubicBezTo>
                    <a:pt x="13291" y="10603"/>
                    <a:pt x="13308" y="10603"/>
                    <a:pt x="13325" y="10586"/>
                  </a:cubicBezTo>
                  <a:cubicBezTo>
                    <a:pt x="13409" y="10569"/>
                    <a:pt x="13510" y="10569"/>
                    <a:pt x="13594" y="10569"/>
                  </a:cubicBezTo>
                  <a:cubicBezTo>
                    <a:pt x="13745" y="10569"/>
                    <a:pt x="13879" y="10603"/>
                    <a:pt x="14014" y="10653"/>
                  </a:cubicBezTo>
                  <a:lnTo>
                    <a:pt x="14030" y="10653"/>
                  </a:lnTo>
                  <a:cubicBezTo>
                    <a:pt x="14038" y="10658"/>
                    <a:pt x="14046" y="10661"/>
                    <a:pt x="14053" y="10661"/>
                  </a:cubicBezTo>
                  <a:cubicBezTo>
                    <a:pt x="14090" y="10661"/>
                    <a:pt x="14109" y="10594"/>
                    <a:pt x="14081" y="10552"/>
                  </a:cubicBezTo>
                  <a:cubicBezTo>
                    <a:pt x="14014" y="10485"/>
                    <a:pt x="13946" y="10401"/>
                    <a:pt x="13862" y="10317"/>
                  </a:cubicBezTo>
                  <a:cubicBezTo>
                    <a:pt x="13862" y="10300"/>
                    <a:pt x="13862" y="10283"/>
                    <a:pt x="13846" y="10266"/>
                  </a:cubicBezTo>
                  <a:cubicBezTo>
                    <a:pt x="13862" y="10266"/>
                    <a:pt x="13879" y="10250"/>
                    <a:pt x="13896" y="10250"/>
                  </a:cubicBezTo>
                  <a:cubicBezTo>
                    <a:pt x="13930" y="10233"/>
                    <a:pt x="13913" y="10199"/>
                    <a:pt x="13896" y="10182"/>
                  </a:cubicBezTo>
                  <a:lnTo>
                    <a:pt x="13862" y="10182"/>
                  </a:lnTo>
                  <a:cubicBezTo>
                    <a:pt x="13846" y="10199"/>
                    <a:pt x="13829" y="10199"/>
                    <a:pt x="13829" y="10216"/>
                  </a:cubicBezTo>
                  <a:cubicBezTo>
                    <a:pt x="13816" y="10191"/>
                    <a:pt x="13786" y="10176"/>
                    <a:pt x="13764" y="10176"/>
                  </a:cubicBezTo>
                  <a:cubicBezTo>
                    <a:pt x="13756" y="10176"/>
                    <a:pt x="13749" y="10178"/>
                    <a:pt x="13745" y="10182"/>
                  </a:cubicBezTo>
                  <a:cubicBezTo>
                    <a:pt x="13728" y="10199"/>
                    <a:pt x="13728" y="10199"/>
                    <a:pt x="13711" y="10216"/>
                  </a:cubicBezTo>
                  <a:cubicBezTo>
                    <a:pt x="13711" y="10250"/>
                    <a:pt x="13694" y="10283"/>
                    <a:pt x="13661" y="10300"/>
                  </a:cubicBezTo>
                  <a:cubicBezTo>
                    <a:pt x="13577" y="10300"/>
                    <a:pt x="13493" y="10334"/>
                    <a:pt x="13442" y="10401"/>
                  </a:cubicBezTo>
                  <a:cubicBezTo>
                    <a:pt x="13426" y="10418"/>
                    <a:pt x="13426" y="10418"/>
                    <a:pt x="13426" y="10434"/>
                  </a:cubicBezTo>
                  <a:cubicBezTo>
                    <a:pt x="13207" y="10569"/>
                    <a:pt x="12989" y="10687"/>
                    <a:pt x="12753" y="10821"/>
                  </a:cubicBezTo>
                  <a:cubicBezTo>
                    <a:pt x="12686" y="10855"/>
                    <a:pt x="12619" y="10888"/>
                    <a:pt x="12552" y="10939"/>
                  </a:cubicBezTo>
                  <a:cubicBezTo>
                    <a:pt x="12535" y="10922"/>
                    <a:pt x="12518" y="10905"/>
                    <a:pt x="12485" y="10905"/>
                  </a:cubicBezTo>
                  <a:cubicBezTo>
                    <a:pt x="12300" y="10955"/>
                    <a:pt x="12115" y="11006"/>
                    <a:pt x="11930" y="11023"/>
                  </a:cubicBezTo>
                  <a:lnTo>
                    <a:pt x="11829" y="11023"/>
                  </a:lnTo>
                  <a:cubicBezTo>
                    <a:pt x="11829" y="11023"/>
                    <a:pt x="11829" y="11023"/>
                    <a:pt x="11829" y="11006"/>
                  </a:cubicBezTo>
                  <a:cubicBezTo>
                    <a:pt x="11796" y="10955"/>
                    <a:pt x="11762" y="10922"/>
                    <a:pt x="11678" y="10905"/>
                  </a:cubicBezTo>
                  <a:cubicBezTo>
                    <a:pt x="11628" y="10905"/>
                    <a:pt x="11594" y="10888"/>
                    <a:pt x="11544" y="10888"/>
                  </a:cubicBezTo>
                  <a:cubicBezTo>
                    <a:pt x="11510" y="10871"/>
                    <a:pt x="11477" y="10871"/>
                    <a:pt x="11460" y="10855"/>
                  </a:cubicBezTo>
                  <a:cubicBezTo>
                    <a:pt x="11443" y="10855"/>
                    <a:pt x="11426" y="10855"/>
                    <a:pt x="11409" y="10838"/>
                  </a:cubicBezTo>
                  <a:cubicBezTo>
                    <a:pt x="11342" y="10821"/>
                    <a:pt x="11258" y="10787"/>
                    <a:pt x="11191" y="10754"/>
                  </a:cubicBezTo>
                  <a:cubicBezTo>
                    <a:pt x="11140" y="10737"/>
                    <a:pt x="11090" y="10720"/>
                    <a:pt x="11056" y="10687"/>
                  </a:cubicBezTo>
                  <a:cubicBezTo>
                    <a:pt x="11006" y="10670"/>
                    <a:pt x="10956" y="10653"/>
                    <a:pt x="10922" y="10619"/>
                  </a:cubicBezTo>
                  <a:cubicBezTo>
                    <a:pt x="10771" y="10502"/>
                    <a:pt x="10620" y="10384"/>
                    <a:pt x="10485" y="10250"/>
                  </a:cubicBezTo>
                  <a:cubicBezTo>
                    <a:pt x="10452" y="10199"/>
                    <a:pt x="10401" y="10166"/>
                    <a:pt x="10368" y="10115"/>
                  </a:cubicBezTo>
                  <a:cubicBezTo>
                    <a:pt x="10065" y="9796"/>
                    <a:pt x="9830" y="9410"/>
                    <a:pt x="9645" y="9006"/>
                  </a:cubicBezTo>
                  <a:cubicBezTo>
                    <a:pt x="9309" y="8267"/>
                    <a:pt x="9343" y="7360"/>
                    <a:pt x="9645" y="6604"/>
                  </a:cubicBezTo>
                  <a:cubicBezTo>
                    <a:pt x="9729" y="6469"/>
                    <a:pt x="9796" y="6318"/>
                    <a:pt x="9847" y="6167"/>
                  </a:cubicBezTo>
                  <a:cubicBezTo>
                    <a:pt x="9864" y="6150"/>
                    <a:pt x="9864" y="6133"/>
                    <a:pt x="9864" y="6116"/>
                  </a:cubicBezTo>
                  <a:cubicBezTo>
                    <a:pt x="9948" y="5999"/>
                    <a:pt x="10048" y="5881"/>
                    <a:pt x="10149" y="5780"/>
                  </a:cubicBezTo>
                  <a:lnTo>
                    <a:pt x="10166" y="5780"/>
                  </a:lnTo>
                  <a:cubicBezTo>
                    <a:pt x="10166" y="5764"/>
                    <a:pt x="10166" y="5747"/>
                    <a:pt x="10183" y="5747"/>
                  </a:cubicBezTo>
                  <a:cubicBezTo>
                    <a:pt x="10267" y="5663"/>
                    <a:pt x="10351" y="5596"/>
                    <a:pt x="10452" y="5545"/>
                  </a:cubicBezTo>
                  <a:cubicBezTo>
                    <a:pt x="10606" y="5461"/>
                    <a:pt x="10749" y="5423"/>
                    <a:pt x="10900" y="5423"/>
                  </a:cubicBezTo>
                  <a:cubicBezTo>
                    <a:pt x="10930" y="5423"/>
                    <a:pt x="10959" y="5425"/>
                    <a:pt x="10989" y="5428"/>
                  </a:cubicBezTo>
                  <a:cubicBezTo>
                    <a:pt x="11174" y="5528"/>
                    <a:pt x="11376" y="5579"/>
                    <a:pt x="11577" y="5596"/>
                  </a:cubicBezTo>
                  <a:cubicBezTo>
                    <a:pt x="11594" y="5596"/>
                    <a:pt x="11628" y="5579"/>
                    <a:pt x="11628" y="5579"/>
                  </a:cubicBezTo>
                  <a:cubicBezTo>
                    <a:pt x="11661" y="5528"/>
                    <a:pt x="11661" y="5461"/>
                    <a:pt x="11594" y="5444"/>
                  </a:cubicBezTo>
                  <a:cubicBezTo>
                    <a:pt x="11426" y="5377"/>
                    <a:pt x="11258" y="5310"/>
                    <a:pt x="11073" y="5293"/>
                  </a:cubicBezTo>
                  <a:cubicBezTo>
                    <a:pt x="11040" y="5276"/>
                    <a:pt x="11023" y="5260"/>
                    <a:pt x="10989" y="5226"/>
                  </a:cubicBezTo>
                  <a:cubicBezTo>
                    <a:pt x="10989" y="5226"/>
                    <a:pt x="10972" y="5209"/>
                    <a:pt x="10972" y="5209"/>
                  </a:cubicBezTo>
                  <a:cubicBezTo>
                    <a:pt x="10972" y="5192"/>
                    <a:pt x="10956" y="5192"/>
                    <a:pt x="10956" y="5192"/>
                  </a:cubicBezTo>
                  <a:cubicBezTo>
                    <a:pt x="10905" y="5159"/>
                    <a:pt x="10872" y="5108"/>
                    <a:pt x="10838" y="5075"/>
                  </a:cubicBezTo>
                  <a:cubicBezTo>
                    <a:pt x="10838" y="4991"/>
                    <a:pt x="10804" y="4923"/>
                    <a:pt x="10754" y="4873"/>
                  </a:cubicBezTo>
                  <a:cubicBezTo>
                    <a:pt x="10739" y="4858"/>
                    <a:pt x="10724" y="4852"/>
                    <a:pt x="10711" y="4852"/>
                  </a:cubicBezTo>
                  <a:cubicBezTo>
                    <a:pt x="10678" y="4852"/>
                    <a:pt x="10653" y="4888"/>
                    <a:pt x="10653" y="4923"/>
                  </a:cubicBezTo>
                  <a:cubicBezTo>
                    <a:pt x="10653" y="4940"/>
                    <a:pt x="10670" y="4957"/>
                    <a:pt x="10670" y="4957"/>
                  </a:cubicBezTo>
                  <a:cubicBezTo>
                    <a:pt x="10670" y="4974"/>
                    <a:pt x="10670" y="4991"/>
                    <a:pt x="10687" y="5007"/>
                  </a:cubicBezTo>
                  <a:lnTo>
                    <a:pt x="10653" y="5007"/>
                  </a:lnTo>
                  <a:cubicBezTo>
                    <a:pt x="10653" y="5007"/>
                    <a:pt x="10653" y="4991"/>
                    <a:pt x="10653" y="4991"/>
                  </a:cubicBezTo>
                  <a:cubicBezTo>
                    <a:pt x="10636" y="4965"/>
                    <a:pt x="10615" y="4953"/>
                    <a:pt x="10594" y="4953"/>
                  </a:cubicBezTo>
                  <a:cubicBezTo>
                    <a:pt x="10573" y="4953"/>
                    <a:pt x="10552" y="4965"/>
                    <a:pt x="10536" y="4991"/>
                  </a:cubicBezTo>
                  <a:cubicBezTo>
                    <a:pt x="10468" y="5108"/>
                    <a:pt x="10401" y="5226"/>
                    <a:pt x="10317" y="5360"/>
                  </a:cubicBezTo>
                  <a:cubicBezTo>
                    <a:pt x="10300" y="5377"/>
                    <a:pt x="10300" y="5394"/>
                    <a:pt x="10317" y="5428"/>
                  </a:cubicBezTo>
                  <a:cubicBezTo>
                    <a:pt x="10300" y="5428"/>
                    <a:pt x="10284" y="5444"/>
                    <a:pt x="10284" y="5461"/>
                  </a:cubicBezTo>
                  <a:cubicBezTo>
                    <a:pt x="10233" y="5495"/>
                    <a:pt x="10216" y="5545"/>
                    <a:pt x="10183" y="5596"/>
                  </a:cubicBezTo>
                  <a:cubicBezTo>
                    <a:pt x="10048" y="5713"/>
                    <a:pt x="9931" y="5864"/>
                    <a:pt x="9847" y="6032"/>
                  </a:cubicBezTo>
                  <a:cubicBezTo>
                    <a:pt x="9813" y="5982"/>
                    <a:pt x="9780" y="5948"/>
                    <a:pt x="9729" y="5915"/>
                  </a:cubicBezTo>
                  <a:cubicBezTo>
                    <a:pt x="9699" y="5905"/>
                    <a:pt x="9667" y="5899"/>
                    <a:pt x="9635" y="5899"/>
                  </a:cubicBezTo>
                  <a:cubicBezTo>
                    <a:pt x="9563" y="5899"/>
                    <a:pt x="9495" y="5929"/>
                    <a:pt x="9460" y="5999"/>
                  </a:cubicBezTo>
                  <a:cubicBezTo>
                    <a:pt x="9410" y="6100"/>
                    <a:pt x="9359" y="6200"/>
                    <a:pt x="9326" y="6284"/>
                  </a:cubicBezTo>
                  <a:cubicBezTo>
                    <a:pt x="9275" y="6368"/>
                    <a:pt x="9242" y="6436"/>
                    <a:pt x="9191" y="6520"/>
                  </a:cubicBezTo>
                  <a:cubicBezTo>
                    <a:pt x="9007" y="6788"/>
                    <a:pt x="8771" y="7041"/>
                    <a:pt x="8503" y="7259"/>
                  </a:cubicBezTo>
                  <a:cubicBezTo>
                    <a:pt x="8536" y="7209"/>
                    <a:pt x="8536" y="7158"/>
                    <a:pt x="8519" y="7125"/>
                  </a:cubicBezTo>
                  <a:cubicBezTo>
                    <a:pt x="8494" y="7061"/>
                    <a:pt x="8429" y="7006"/>
                    <a:pt x="8355" y="7006"/>
                  </a:cubicBezTo>
                  <a:cubicBezTo>
                    <a:pt x="8332" y="7006"/>
                    <a:pt x="8308" y="7012"/>
                    <a:pt x="8284" y="7024"/>
                  </a:cubicBezTo>
                  <a:cubicBezTo>
                    <a:pt x="8029" y="7142"/>
                    <a:pt x="7760" y="7190"/>
                    <a:pt x="7487" y="7190"/>
                  </a:cubicBezTo>
                  <a:cubicBezTo>
                    <a:pt x="6986" y="7190"/>
                    <a:pt x="6473" y="7030"/>
                    <a:pt x="6016" y="6856"/>
                  </a:cubicBezTo>
                  <a:cubicBezTo>
                    <a:pt x="5629" y="6721"/>
                    <a:pt x="5243" y="6536"/>
                    <a:pt x="4873" y="6352"/>
                  </a:cubicBezTo>
                  <a:cubicBezTo>
                    <a:pt x="3798" y="5612"/>
                    <a:pt x="2656" y="4806"/>
                    <a:pt x="1832" y="3764"/>
                  </a:cubicBezTo>
                  <a:cubicBezTo>
                    <a:pt x="1597" y="3462"/>
                    <a:pt x="1395" y="3126"/>
                    <a:pt x="1211" y="2790"/>
                  </a:cubicBezTo>
                  <a:cubicBezTo>
                    <a:pt x="1026" y="2454"/>
                    <a:pt x="891" y="2084"/>
                    <a:pt x="807" y="1698"/>
                  </a:cubicBezTo>
                  <a:cubicBezTo>
                    <a:pt x="690" y="1227"/>
                    <a:pt x="673" y="757"/>
                    <a:pt x="740" y="286"/>
                  </a:cubicBezTo>
                  <a:cubicBezTo>
                    <a:pt x="740" y="269"/>
                    <a:pt x="740" y="253"/>
                    <a:pt x="740" y="236"/>
                  </a:cubicBezTo>
                  <a:cubicBezTo>
                    <a:pt x="757" y="202"/>
                    <a:pt x="757" y="185"/>
                    <a:pt x="757" y="169"/>
                  </a:cubicBezTo>
                  <a:cubicBezTo>
                    <a:pt x="757" y="169"/>
                    <a:pt x="757" y="152"/>
                    <a:pt x="757" y="152"/>
                  </a:cubicBezTo>
                  <a:cubicBezTo>
                    <a:pt x="774" y="101"/>
                    <a:pt x="774" y="51"/>
                    <a:pt x="790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9" name="Google Shape;2389;p37"/>
            <p:cNvSpPr/>
            <p:nvPr/>
          </p:nvSpPr>
          <p:spPr>
            <a:xfrm>
              <a:off x="832973" y="3106876"/>
              <a:ext cx="345302" cy="112911"/>
            </a:xfrm>
            <a:custGeom>
              <a:avLst/>
              <a:gdLst/>
              <a:ahLst/>
              <a:cxnLst/>
              <a:rect l="l" t="t" r="r" b="b"/>
              <a:pathLst>
                <a:path w="5361" h="1753" extrusionOk="0">
                  <a:moveTo>
                    <a:pt x="5360" y="0"/>
                  </a:moveTo>
                  <a:cubicBezTo>
                    <a:pt x="5310" y="17"/>
                    <a:pt x="5276" y="17"/>
                    <a:pt x="5226" y="34"/>
                  </a:cubicBezTo>
                  <a:cubicBezTo>
                    <a:pt x="4335" y="185"/>
                    <a:pt x="3478" y="505"/>
                    <a:pt x="2689" y="975"/>
                  </a:cubicBezTo>
                  <a:cubicBezTo>
                    <a:pt x="2467" y="1097"/>
                    <a:pt x="2252" y="1160"/>
                    <a:pt x="2040" y="1160"/>
                  </a:cubicBezTo>
                  <a:cubicBezTo>
                    <a:pt x="1931" y="1160"/>
                    <a:pt x="1823" y="1144"/>
                    <a:pt x="1714" y="1109"/>
                  </a:cubicBezTo>
                  <a:lnTo>
                    <a:pt x="1697" y="1109"/>
                  </a:lnTo>
                  <a:cubicBezTo>
                    <a:pt x="1647" y="1093"/>
                    <a:pt x="1597" y="1076"/>
                    <a:pt x="1546" y="1059"/>
                  </a:cubicBezTo>
                  <a:cubicBezTo>
                    <a:pt x="1462" y="1025"/>
                    <a:pt x="1361" y="975"/>
                    <a:pt x="1261" y="941"/>
                  </a:cubicBezTo>
                  <a:cubicBezTo>
                    <a:pt x="1109" y="824"/>
                    <a:pt x="941" y="706"/>
                    <a:pt x="790" y="589"/>
                  </a:cubicBezTo>
                  <a:cubicBezTo>
                    <a:pt x="555" y="454"/>
                    <a:pt x="286" y="253"/>
                    <a:pt x="17" y="219"/>
                  </a:cubicBezTo>
                  <a:cubicBezTo>
                    <a:pt x="0" y="219"/>
                    <a:pt x="0" y="236"/>
                    <a:pt x="0" y="253"/>
                  </a:cubicBezTo>
                  <a:cubicBezTo>
                    <a:pt x="17" y="286"/>
                    <a:pt x="34" y="320"/>
                    <a:pt x="51" y="353"/>
                  </a:cubicBezTo>
                  <a:cubicBezTo>
                    <a:pt x="168" y="589"/>
                    <a:pt x="404" y="773"/>
                    <a:pt x="605" y="941"/>
                  </a:cubicBezTo>
                  <a:cubicBezTo>
                    <a:pt x="824" y="1126"/>
                    <a:pt x="1042" y="1328"/>
                    <a:pt x="1277" y="1479"/>
                  </a:cubicBezTo>
                  <a:cubicBezTo>
                    <a:pt x="1545" y="1664"/>
                    <a:pt x="1834" y="1752"/>
                    <a:pt x="2123" y="1752"/>
                  </a:cubicBezTo>
                  <a:cubicBezTo>
                    <a:pt x="2360" y="1752"/>
                    <a:pt x="2596" y="1693"/>
                    <a:pt x="2823" y="1580"/>
                  </a:cubicBezTo>
                  <a:cubicBezTo>
                    <a:pt x="2941" y="1513"/>
                    <a:pt x="3042" y="1445"/>
                    <a:pt x="3142" y="1378"/>
                  </a:cubicBezTo>
                  <a:cubicBezTo>
                    <a:pt x="3176" y="1361"/>
                    <a:pt x="3193" y="1345"/>
                    <a:pt x="3226" y="1328"/>
                  </a:cubicBezTo>
                  <a:cubicBezTo>
                    <a:pt x="3226" y="1328"/>
                    <a:pt x="3226" y="1328"/>
                    <a:pt x="3226" y="1311"/>
                  </a:cubicBezTo>
                  <a:cubicBezTo>
                    <a:pt x="3529" y="1076"/>
                    <a:pt x="3798" y="773"/>
                    <a:pt x="4117" y="521"/>
                  </a:cubicBezTo>
                  <a:cubicBezTo>
                    <a:pt x="4117" y="505"/>
                    <a:pt x="4134" y="505"/>
                    <a:pt x="4134" y="505"/>
                  </a:cubicBezTo>
                  <a:cubicBezTo>
                    <a:pt x="4184" y="471"/>
                    <a:pt x="4218" y="437"/>
                    <a:pt x="4268" y="404"/>
                  </a:cubicBezTo>
                  <a:lnTo>
                    <a:pt x="4302" y="387"/>
                  </a:lnTo>
                  <a:cubicBezTo>
                    <a:pt x="4419" y="320"/>
                    <a:pt x="4571" y="286"/>
                    <a:pt x="4671" y="185"/>
                  </a:cubicBezTo>
                  <a:cubicBezTo>
                    <a:pt x="4722" y="169"/>
                    <a:pt x="4772" y="152"/>
                    <a:pt x="4823" y="135"/>
                  </a:cubicBezTo>
                  <a:cubicBezTo>
                    <a:pt x="4974" y="101"/>
                    <a:pt x="5108" y="84"/>
                    <a:pt x="5259" y="51"/>
                  </a:cubicBezTo>
                  <a:cubicBezTo>
                    <a:pt x="5293" y="51"/>
                    <a:pt x="5327" y="34"/>
                    <a:pt x="5360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0" name="Google Shape;2390;p37"/>
            <p:cNvSpPr/>
            <p:nvPr/>
          </p:nvSpPr>
          <p:spPr>
            <a:xfrm>
              <a:off x="685805" y="3141978"/>
              <a:ext cx="622329" cy="369842"/>
            </a:xfrm>
            <a:custGeom>
              <a:avLst/>
              <a:gdLst/>
              <a:ahLst/>
              <a:cxnLst/>
              <a:rect l="l" t="t" r="r" b="b"/>
              <a:pathLst>
                <a:path w="9662" h="5742" extrusionOk="0">
                  <a:moveTo>
                    <a:pt x="1120" y="1"/>
                  </a:moveTo>
                  <a:cubicBezTo>
                    <a:pt x="1073" y="1"/>
                    <a:pt x="1024" y="4"/>
                    <a:pt x="975" y="10"/>
                  </a:cubicBezTo>
                  <a:cubicBezTo>
                    <a:pt x="135" y="111"/>
                    <a:pt x="0" y="1085"/>
                    <a:pt x="387" y="1707"/>
                  </a:cubicBezTo>
                  <a:cubicBezTo>
                    <a:pt x="437" y="1757"/>
                    <a:pt x="471" y="1825"/>
                    <a:pt x="521" y="1892"/>
                  </a:cubicBezTo>
                  <a:cubicBezTo>
                    <a:pt x="605" y="2093"/>
                    <a:pt x="756" y="2261"/>
                    <a:pt x="958" y="2413"/>
                  </a:cubicBezTo>
                  <a:cubicBezTo>
                    <a:pt x="1412" y="2782"/>
                    <a:pt x="1882" y="3101"/>
                    <a:pt x="2302" y="3505"/>
                  </a:cubicBezTo>
                  <a:cubicBezTo>
                    <a:pt x="3075" y="4244"/>
                    <a:pt x="3747" y="5135"/>
                    <a:pt x="4772" y="5555"/>
                  </a:cubicBezTo>
                  <a:cubicBezTo>
                    <a:pt x="5095" y="5682"/>
                    <a:pt x="5438" y="5741"/>
                    <a:pt x="5787" y="5741"/>
                  </a:cubicBezTo>
                  <a:cubicBezTo>
                    <a:pt x="7454" y="5741"/>
                    <a:pt x="9246" y="4394"/>
                    <a:pt x="9510" y="2782"/>
                  </a:cubicBezTo>
                  <a:cubicBezTo>
                    <a:pt x="9661" y="1892"/>
                    <a:pt x="9292" y="884"/>
                    <a:pt x="8368" y="615"/>
                  </a:cubicBezTo>
                  <a:cubicBezTo>
                    <a:pt x="8211" y="568"/>
                    <a:pt x="8053" y="546"/>
                    <a:pt x="7897" y="546"/>
                  </a:cubicBezTo>
                  <a:cubicBezTo>
                    <a:pt x="7212" y="546"/>
                    <a:pt x="6556" y="965"/>
                    <a:pt x="6200" y="1539"/>
                  </a:cubicBezTo>
                  <a:cubicBezTo>
                    <a:pt x="5838" y="2143"/>
                    <a:pt x="5652" y="2774"/>
                    <a:pt x="4923" y="2774"/>
                  </a:cubicBezTo>
                  <a:cubicBezTo>
                    <a:pt x="4841" y="2774"/>
                    <a:pt x="4752" y="2766"/>
                    <a:pt x="4655" y="2749"/>
                  </a:cubicBezTo>
                  <a:cubicBezTo>
                    <a:pt x="3898" y="2631"/>
                    <a:pt x="3394" y="2161"/>
                    <a:pt x="2941" y="1556"/>
                  </a:cubicBezTo>
                  <a:cubicBezTo>
                    <a:pt x="2495" y="967"/>
                    <a:pt x="1974" y="1"/>
                    <a:pt x="1120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1" name="Google Shape;2391;p37"/>
            <p:cNvSpPr/>
            <p:nvPr/>
          </p:nvSpPr>
          <p:spPr>
            <a:xfrm>
              <a:off x="1253934" y="3504977"/>
              <a:ext cx="324691" cy="252230"/>
            </a:xfrm>
            <a:custGeom>
              <a:avLst/>
              <a:gdLst/>
              <a:ahLst/>
              <a:cxnLst/>
              <a:rect l="l" t="t" r="r" b="b"/>
              <a:pathLst>
                <a:path w="5041" h="3916" extrusionOk="0">
                  <a:moveTo>
                    <a:pt x="1036" y="1"/>
                  </a:moveTo>
                  <a:cubicBezTo>
                    <a:pt x="963" y="1"/>
                    <a:pt x="887" y="11"/>
                    <a:pt x="807" y="36"/>
                  </a:cubicBezTo>
                  <a:cubicBezTo>
                    <a:pt x="118" y="271"/>
                    <a:pt x="0" y="1011"/>
                    <a:pt x="135" y="1716"/>
                  </a:cubicBezTo>
                  <a:cubicBezTo>
                    <a:pt x="135" y="1985"/>
                    <a:pt x="185" y="2254"/>
                    <a:pt x="303" y="2506"/>
                  </a:cubicBezTo>
                  <a:cubicBezTo>
                    <a:pt x="627" y="3303"/>
                    <a:pt x="1548" y="3915"/>
                    <a:pt x="2430" y="3915"/>
                  </a:cubicBezTo>
                  <a:cubicBezTo>
                    <a:pt x="2645" y="3915"/>
                    <a:pt x="2857" y="3879"/>
                    <a:pt x="3058" y="3800"/>
                  </a:cubicBezTo>
                  <a:cubicBezTo>
                    <a:pt x="4134" y="3363"/>
                    <a:pt x="5041" y="2036"/>
                    <a:pt x="4100" y="1011"/>
                  </a:cubicBezTo>
                  <a:cubicBezTo>
                    <a:pt x="3630" y="490"/>
                    <a:pt x="3092" y="574"/>
                    <a:pt x="2453" y="557"/>
                  </a:cubicBezTo>
                  <a:cubicBezTo>
                    <a:pt x="1923" y="557"/>
                    <a:pt x="1560" y="1"/>
                    <a:pt x="1036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2" name="Google Shape;2392;p37"/>
            <p:cNvSpPr/>
            <p:nvPr/>
          </p:nvSpPr>
          <p:spPr>
            <a:xfrm>
              <a:off x="1318855" y="3845240"/>
              <a:ext cx="210492" cy="304981"/>
            </a:xfrm>
            <a:custGeom>
              <a:avLst/>
              <a:gdLst/>
              <a:ahLst/>
              <a:cxnLst/>
              <a:rect l="l" t="t" r="r" b="b"/>
              <a:pathLst>
                <a:path w="3268" h="4735" extrusionOk="0">
                  <a:moveTo>
                    <a:pt x="1838" y="0"/>
                  </a:moveTo>
                  <a:cubicBezTo>
                    <a:pt x="1547" y="0"/>
                    <a:pt x="1253" y="128"/>
                    <a:pt x="1025" y="415"/>
                  </a:cubicBezTo>
                  <a:cubicBezTo>
                    <a:pt x="975" y="466"/>
                    <a:pt x="941" y="533"/>
                    <a:pt x="891" y="600"/>
                  </a:cubicBezTo>
                  <a:cubicBezTo>
                    <a:pt x="437" y="903"/>
                    <a:pt x="185" y="1860"/>
                    <a:pt x="118" y="2280"/>
                  </a:cubicBezTo>
                  <a:cubicBezTo>
                    <a:pt x="0" y="3003"/>
                    <a:pt x="118" y="3994"/>
                    <a:pt x="757" y="4465"/>
                  </a:cubicBezTo>
                  <a:cubicBezTo>
                    <a:pt x="1015" y="4652"/>
                    <a:pt x="1252" y="4734"/>
                    <a:pt x="1467" y="4734"/>
                  </a:cubicBezTo>
                  <a:cubicBezTo>
                    <a:pt x="2774" y="4734"/>
                    <a:pt x="3268" y="1692"/>
                    <a:pt x="2907" y="768"/>
                  </a:cubicBezTo>
                  <a:cubicBezTo>
                    <a:pt x="2715" y="293"/>
                    <a:pt x="2279" y="0"/>
                    <a:pt x="1838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340" name="Google Shape;2340;p37"/>
          <p:cNvSpPr txBox="1">
            <a:spLocks noGrp="1"/>
          </p:cNvSpPr>
          <p:nvPr>
            <p:ph type="title"/>
          </p:nvPr>
        </p:nvSpPr>
        <p:spPr>
          <a:xfrm>
            <a:off x="381883" y="-5962"/>
            <a:ext cx="3857402" cy="515091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dirty="0"/>
              <a:t>Vegan Dinner menu</a:t>
            </a:r>
            <a:endParaRPr sz="2800" dirty="0"/>
          </a:p>
        </p:txBody>
      </p:sp>
      <p:sp>
        <p:nvSpPr>
          <p:cNvPr id="2341" name="Google Shape;2341;p37"/>
          <p:cNvSpPr txBox="1">
            <a:spLocks noGrp="1"/>
          </p:cNvSpPr>
          <p:nvPr>
            <p:ph type="title" idx="3"/>
          </p:nvPr>
        </p:nvSpPr>
        <p:spPr>
          <a:xfrm>
            <a:off x="1121345" y="688244"/>
            <a:ext cx="8511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01</a:t>
            </a:r>
            <a:endParaRPr dirty="0"/>
          </a:p>
        </p:txBody>
      </p:sp>
      <p:sp>
        <p:nvSpPr>
          <p:cNvPr id="2342" name="Google Shape;2342;p37"/>
          <p:cNvSpPr txBox="1">
            <a:spLocks noGrp="1"/>
          </p:cNvSpPr>
          <p:nvPr>
            <p:ph type="subTitle" idx="1"/>
          </p:nvPr>
        </p:nvSpPr>
        <p:spPr>
          <a:xfrm>
            <a:off x="338405" y="1416538"/>
            <a:ext cx="2282100" cy="39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S</a:t>
            </a:r>
            <a:r>
              <a:rPr lang="en" dirty="0">
                <a:latin typeface="MV Boli" panose="02000500030200090000" pitchFamily="2" charset="0"/>
                <a:cs typeface="MV Boli" panose="02000500030200090000" pitchFamily="2" charset="0"/>
              </a:rPr>
              <a:t>tarters </a:t>
            </a:r>
            <a:endParaRPr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343" name="Google Shape;2343;p37"/>
          <p:cNvSpPr txBox="1">
            <a:spLocks noGrp="1"/>
          </p:cNvSpPr>
          <p:nvPr>
            <p:ph type="subTitle" idx="2"/>
          </p:nvPr>
        </p:nvSpPr>
        <p:spPr>
          <a:xfrm>
            <a:off x="252321" y="1719079"/>
            <a:ext cx="2668213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French onion soup £9.50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(onion flavored)</a:t>
            </a:r>
            <a:endParaRPr lang="en-US" sz="1200" b="1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Cheese Garlic Bread £4.00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(Soft Bread with garlic and cheese)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 Spring Rolls £3.50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(onion and chicken stuffed roll)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Blooming onion £7.00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(onion </a:t>
            </a:r>
            <a:r>
              <a:rPr lang="en-US" sz="1200" dirty="0" err="1">
                <a:latin typeface="MV Boli" panose="02000500030200090000" pitchFamily="2" charset="0"/>
                <a:cs typeface="MV Boli" panose="02000500030200090000" pitchFamily="2" charset="0"/>
              </a:rPr>
              <a:t>floverd</a:t>
            </a:r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Cauliflower fritters £5.00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(cauliflower with herby dipping sauce)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Grilled peach </a:t>
            </a:r>
            <a:r>
              <a:rPr lang="en-US" sz="1200" b="1" dirty="0" err="1">
                <a:latin typeface="MV Boli" panose="02000500030200090000" pitchFamily="2" charset="0"/>
                <a:cs typeface="MV Boli" panose="02000500030200090000" pitchFamily="2" charset="0"/>
              </a:rPr>
              <a:t>panzanella</a:t>
            </a:r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 £2.00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(Balsamic vinegar, cherry tomatoes, </a:t>
            </a:r>
            <a:r>
              <a:rPr lang="en-US" sz="1200" dirty="0" err="1">
                <a:latin typeface="MV Boli" panose="02000500030200090000" pitchFamily="2" charset="0"/>
                <a:cs typeface="MV Boli" panose="02000500030200090000" pitchFamily="2" charset="0"/>
              </a:rPr>
              <a:t>peache</a:t>
            </a:r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)</a:t>
            </a:r>
          </a:p>
        </p:txBody>
      </p:sp>
      <p:sp>
        <p:nvSpPr>
          <p:cNvPr id="2344" name="Google Shape;2344;p37"/>
          <p:cNvSpPr txBox="1">
            <a:spLocks noGrp="1"/>
          </p:cNvSpPr>
          <p:nvPr>
            <p:ph type="subTitle" idx="4"/>
          </p:nvPr>
        </p:nvSpPr>
        <p:spPr>
          <a:xfrm>
            <a:off x="2755118" y="1418594"/>
            <a:ext cx="2282100" cy="39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M</a:t>
            </a:r>
            <a:r>
              <a:rPr lang="en" dirty="0">
                <a:latin typeface="MV Boli" panose="02000500030200090000" pitchFamily="2" charset="0"/>
                <a:cs typeface="MV Boli" panose="02000500030200090000" pitchFamily="2" charset="0"/>
              </a:rPr>
              <a:t>ain </a:t>
            </a:r>
            <a:endParaRPr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345" name="Google Shape;2345;p37"/>
          <p:cNvSpPr txBox="1">
            <a:spLocks noGrp="1"/>
          </p:cNvSpPr>
          <p:nvPr>
            <p:ph type="subTitle" idx="5"/>
          </p:nvPr>
        </p:nvSpPr>
        <p:spPr>
          <a:xfrm>
            <a:off x="2408664" y="1544703"/>
            <a:ext cx="3426925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Mushroom Pie £8.50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(Sour cream, frozen pie crust, shiitake mushrooms)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Spaghetti Carbonara£5.00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(Frozen puff pastry, wine, lemon, chicken broth)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Rib eye steak £19.50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(boneless cut rib eye grilled)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Miso-Ginger Glazed Sea Bass £15.00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(Sea bass, sesame oil, ginger, white miso)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Toad in the Hole £9.00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(sausages served with onion gravy and vegetables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Sweet potato falafels £13.00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(sweet potato stuffed)</a:t>
            </a:r>
          </a:p>
          <a:p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Creamy curried noodles £15.00</a:t>
            </a:r>
          </a:p>
          <a:p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(heavy cream and peppers)</a:t>
            </a:r>
          </a:p>
        </p:txBody>
      </p:sp>
      <p:sp>
        <p:nvSpPr>
          <p:cNvPr id="2346" name="Google Shape;2346;p37"/>
          <p:cNvSpPr txBox="1">
            <a:spLocks noGrp="1"/>
          </p:cNvSpPr>
          <p:nvPr>
            <p:ph type="title" idx="6"/>
          </p:nvPr>
        </p:nvSpPr>
        <p:spPr>
          <a:xfrm>
            <a:off x="3493534" y="679357"/>
            <a:ext cx="8511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02</a:t>
            </a:r>
            <a:endParaRPr dirty="0"/>
          </a:p>
        </p:txBody>
      </p:sp>
      <p:sp>
        <p:nvSpPr>
          <p:cNvPr id="2347" name="Google Shape;2347;p37"/>
          <p:cNvSpPr txBox="1">
            <a:spLocks noGrp="1"/>
          </p:cNvSpPr>
          <p:nvPr>
            <p:ph type="subTitle" idx="7"/>
          </p:nvPr>
        </p:nvSpPr>
        <p:spPr>
          <a:xfrm>
            <a:off x="6182043" y="1384387"/>
            <a:ext cx="2282100" cy="39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latin typeface="MV Boli" panose="02000500030200090000" pitchFamily="2" charset="0"/>
                <a:cs typeface="MV Boli" panose="02000500030200090000" pitchFamily="2" charset="0"/>
              </a:rPr>
              <a:t>Dessert</a:t>
            </a:r>
            <a:endParaRPr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348" name="Google Shape;2348;p37"/>
          <p:cNvSpPr txBox="1">
            <a:spLocks noGrp="1"/>
          </p:cNvSpPr>
          <p:nvPr>
            <p:ph type="subTitle" idx="8"/>
          </p:nvPr>
        </p:nvSpPr>
        <p:spPr>
          <a:xfrm>
            <a:off x="5650773" y="1721617"/>
            <a:ext cx="2826757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/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 Caramel Waffle £5.50</a:t>
            </a:r>
          </a:p>
          <a:p>
            <a:pPr marL="0"/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(Vanilla ice cream, golden syrup, double cream, butter, milk)</a:t>
            </a:r>
          </a:p>
          <a:p>
            <a:pPr marL="0"/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Red velvet cake £7.00</a:t>
            </a:r>
          </a:p>
          <a:p>
            <a:pPr marL="0"/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(Cream cheese, cocoa powder, cake flour)</a:t>
            </a:r>
            <a:endParaRPr lang="de-DE" sz="1200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0"/>
            <a:r>
              <a:rPr lang="de-DE" sz="1200" b="1" dirty="0">
                <a:latin typeface="MV Boli" panose="02000500030200090000" pitchFamily="2" charset="0"/>
                <a:cs typeface="MV Boli" panose="02000500030200090000" pitchFamily="2" charset="0"/>
              </a:rPr>
              <a:t>Donut ice cream sandwich £6.00</a:t>
            </a:r>
          </a:p>
          <a:p>
            <a:pPr marL="0"/>
            <a:r>
              <a:rPr lang="de-DE" sz="1200" dirty="0">
                <a:latin typeface="MV Boli" panose="02000500030200090000" pitchFamily="2" charset="0"/>
                <a:cs typeface="MV Boli" panose="02000500030200090000" pitchFamily="2" charset="0"/>
              </a:rPr>
              <a:t>(</a:t>
            </a:r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Caramel ice cream, glazed donuts, rainbow sprinkle)</a:t>
            </a:r>
            <a:endParaRPr lang="de-DE" sz="1200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0"/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St. Valentine's Chocolate Wonton £7.50</a:t>
            </a:r>
          </a:p>
          <a:p>
            <a:pPr marL="0"/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(Wonton wrappers, powdered sugar)</a:t>
            </a:r>
          </a:p>
          <a:p>
            <a:pPr marL="0"/>
            <a:r>
              <a:rPr lang="en-US" sz="1200" b="1" dirty="0">
                <a:latin typeface="MV Boli" panose="02000500030200090000" pitchFamily="2" charset="0"/>
                <a:cs typeface="MV Boli" panose="02000500030200090000" pitchFamily="2" charset="0"/>
              </a:rPr>
              <a:t>Bread &amp; Butter Pudding £6.00</a:t>
            </a:r>
          </a:p>
          <a:p>
            <a:pPr marL="0"/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(Ice cream, white bread, powdered sugar)</a:t>
            </a:r>
          </a:p>
        </p:txBody>
      </p:sp>
      <p:sp>
        <p:nvSpPr>
          <p:cNvPr id="2349" name="Google Shape;2349;p37"/>
          <p:cNvSpPr txBox="1">
            <a:spLocks noGrp="1"/>
          </p:cNvSpPr>
          <p:nvPr>
            <p:ph type="title" idx="9"/>
          </p:nvPr>
        </p:nvSpPr>
        <p:spPr>
          <a:xfrm>
            <a:off x="6919863" y="633163"/>
            <a:ext cx="851100" cy="484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03</a:t>
            </a:r>
            <a:endParaRPr dirty="0"/>
          </a:p>
        </p:txBody>
      </p:sp>
      <p:grpSp>
        <p:nvGrpSpPr>
          <p:cNvPr id="2393" name="Google Shape;2393;p37"/>
          <p:cNvGrpSpPr/>
          <p:nvPr/>
        </p:nvGrpSpPr>
        <p:grpSpPr>
          <a:xfrm flipH="1">
            <a:off x="8231464" y="2596566"/>
            <a:ext cx="1395294" cy="2547795"/>
            <a:chOff x="590548" y="3089550"/>
            <a:chExt cx="995714" cy="1818165"/>
          </a:xfrm>
        </p:grpSpPr>
        <p:sp>
          <p:nvSpPr>
            <p:cNvPr id="2394" name="Google Shape;2394;p37"/>
            <p:cNvSpPr/>
            <p:nvPr/>
          </p:nvSpPr>
          <p:spPr>
            <a:xfrm>
              <a:off x="1205242" y="3727182"/>
              <a:ext cx="327976" cy="525070"/>
            </a:xfrm>
            <a:custGeom>
              <a:avLst/>
              <a:gdLst/>
              <a:ahLst/>
              <a:cxnLst/>
              <a:rect l="l" t="t" r="r" b="b"/>
              <a:pathLst>
                <a:path w="5092" h="8152" extrusionOk="0">
                  <a:moveTo>
                    <a:pt x="2017" y="279"/>
                  </a:moveTo>
                  <a:cubicBezTo>
                    <a:pt x="2168" y="279"/>
                    <a:pt x="2362" y="358"/>
                    <a:pt x="2453" y="484"/>
                  </a:cubicBezTo>
                  <a:cubicBezTo>
                    <a:pt x="2218" y="484"/>
                    <a:pt x="2050" y="400"/>
                    <a:pt x="1848" y="333"/>
                  </a:cubicBezTo>
                  <a:cubicBezTo>
                    <a:pt x="1886" y="296"/>
                    <a:pt x="1947" y="279"/>
                    <a:pt x="2017" y="279"/>
                  </a:cubicBezTo>
                  <a:close/>
                  <a:moveTo>
                    <a:pt x="1708" y="562"/>
                  </a:moveTo>
                  <a:cubicBezTo>
                    <a:pt x="1829" y="562"/>
                    <a:pt x="1955" y="600"/>
                    <a:pt x="2033" y="669"/>
                  </a:cubicBezTo>
                  <a:cubicBezTo>
                    <a:pt x="2033" y="686"/>
                    <a:pt x="2033" y="703"/>
                    <a:pt x="2033" y="719"/>
                  </a:cubicBezTo>
                  <a:cubicBezTo>
                    <a:pt x="1848" y="703"/>
                    <a:pt x="1647" y="686"/>
                    <a:pt x="1428" y="669"/>
                  </a:cubicBezTo>
                  <a:cubicBezTo>
                    <a:pt x="1486" y="596"/>
                    <a:pt x="1594" y="562"/>
                    <a:pt x="1708" y="562"/>
                  </a:cubicBezTo>
                  <a:close/>
                  <a:moveTo>
                    <a:pt x="4117" y="1980"/>
                  </a:moveTo>
                  <a:cubicBezTo>
                    <a:pt x="4117" y="1996"/>
                    <a:pt x="4134" y="1996"/>
                    <a:pt x="4150" y="1996"/>
                  </a:cubicBezTo>
                  <a:cubicBezTo>
                    <a:pt x="4134" y="2097"/>
                    <a:pt x="4117" y="2215"/>
                    <a:pt x="4134" y="2316"/>
                  </a:cubicBezTo>
                  <a:cubicBezTo>
                    <a:pt x="4150" y="2450"/>
                    <a:pt x="4184" y="2568"/>
                    <a:pt x="4234" y="2702"/>
                  </a:cubicBezTo>
                  <a:cubicBezTo>
                    <a:pt x="4249" y="2731"/>
                    <a:pt x="4313" y="2773"/>
                    <a:pt x="4352" y="2773"/>
                  </a:cubicBezTo>
                  <a:cubicBezTo>
                    <a:pt x="4359" y="2773"/>
                    <a:pt x="4364" y="2772"/>
                    <a:pt x="4369" y="2769"/>
                  </a:cubicBezTo>
                  <a:cubicBezTo>
                    <a:pt x="4419" y="2752"/>
                    <a:pt x="4470" y="2685"/>
                    <a:pt x="4486" y="2635"/>
                  </a:cubicBezTo>
                  <a:cubicBezTo>
                    <a:pt x="4486" y="2534"/>
                    <a:pt x="4453" y="2433"/>
                    <a:pt x="4436" y="2332"/>
                  </a:cubicBezTo>
                  <a:cubicBezTo>
                    <a:pt x="4419" y="2282"/>
                    <a:pt x="4436" y="2232"/>
                    <a:pt x="4436" y="2181"/>
                  </a:cubicBezTo>
                  <a:cubicBezTo>
                    <a:pt x="4470" y="2215"/>
                    <a:pt x="4554" y="2232"/>
                    <a:pt x="4554" y="2265"/>
                  </a:cubicBezTo>
                  <a:cubicBezTo>
                    <a:pt x="4587" y="2416"/>
                    <a:pt x="4604" y="2568"/>
                    <a:pt x="4587" y="2702"/>
                  </a:cubicBezTo>
                  <a:cubicBezTo>
                    <a:pt x="4570" y="2786"/>
                    <a:pt x="4470" y="2870"/>
                    <a:pt x="4386" y="2887"/>
                  </a:cubicBezTo>
                  <a:cubicBezTo>
                    <a:pt x="4377" y="2889"/>
                    <a:pt x="4367" y="2890"/>
                    <a:pt x="4357" y="2890"/>
                  </a:cubicBezTo>
                  <a:cubicBezTo>
                    <a:pt x="4289" y="2890"/>
                    <a:pt x="4194" y="2844"/>
                    <a:pt x="4150" y="2786"/>
                  </a:cubicBezTo>
                  <a:cubicBezTo>
                    <a:pt x="3949" y="2568"/>
                    <a:pt x="3982" y="2316"/>
                    <a:pt x="4050" y="2047"/>
                  </a:cubicBezTo>
                  <a:cubicBezTo>
                    <a:pt x="4050" y="2030"/>
                    <a:pt x="4083" y="2013"/>
                    <a:pt x="4117" y="1980"/>
                  </a:cubicBezTo>
                  <a:close/>
                  <a:moveTo>
                    <a:pt x="4621" y="3257"/>
                  </a:moveTo>
                  <a:cubicBezTo>
                    <a:pt x="4654" y="3290"/>
                    <a:pt x="4688" y="3324"/>
                    <a:pt x="4688" y="3341"/>
                  </a:cubicBezTo>
                  <a:cubicBezTo>
                    <a:pt x="4688" y="3542"/>
                    <a:pt x="4688" y="3744"/>
                    <a:pt x="4688" y="3945"/>
                  </a:cubicBezTo>
                  <a:cubicBezTo>
                    <a:pt x="4688" y="3996"/>
                    <a:pt x="4654" y="4029"/>
                    <a:pt x="4638" y="4080"/>
                  </a:cubicBezTo>
                  <a:cubicBezTo>
                    <a:pt x="4621" y="4080"/>
                    <a:pt x="4604" y="4080"/>
                    <a:pt x="4604" y="4063"/>
                  </a:cubicBezTo>
                  <a:cubicBezTo>
                    <a:pt x="4587" y="4029"/>
                    <a:pt x="4570" y="3996"/>
                    <a:pt x="4570" y="3962"/>
                  </a:cubicBezTo>
                  <a:cubicBezTo>
                    <a:pt x="4570" y="3761"/>
                    <a:pt x="4570" y="3559"/>
                    <a:pt x="4570" y="3357"/>
                  </a:cubicBezTo>
                  <a:cubicBezTo>
                    <a:pt x="4570" y="3324"/>
                    <a:pt x="4604" y="3290"/>
                    <a:pt x="4621" y="3257"/>
                  </a:cubicBezTo>
                  <a:close/>
                  <a:moveTo>
                    <a:pt x="588" y="4365"/>
                  </a:moveTo>
                  <a:cubicBezTo>
                    <a:pt x="538" y="4668"/>
                    <a:pt x="555" y="4937"/>
                    <a:pt x="437" y="5189"/>
                  </a:cubicBezTo>
                  <a:cubicBezTo>
                    <a:pt x="320" y="5038"/>
                    <a:pt x="420" y="4466"/>
                    <a:pt x="588" y="4365"/>
                  </a:cubicBezTo>
                  <a:close/>
                  <a:moveTo>
                    <a:pt x="740" y="4870"/>
                  </a:moveTo>
                  <a:cubicBezTo>
                    <a:pt x="756" y="4886"/>
                    <a:pt x="773" y="4886"/>
                    <a:pt x="773" y="4886"/>
                  </a:cubicBezTo>
                  <a:cubicBezTo>
                    <a:pt x="773" y="4937"/>
                    <a:pt x="790" y="4970"/>
                    <a:pt x="773" y="5004"/>
                  </a:cubicBezTo>
                  <a:cubicBezTo>
                    <a:pt x="756" y="5155"/>
                    <a:pt x="723" y="5323"/>
                    <a:pt x="689" y="5491"/>
                  </a:cubicBezTo>
                  <a:cubicBezTo>
                    <a:pt x="672" y="5525"/>
                    <a:pt x="639" y="5558"/>
                    <a:pt x="605" y="5592"/>
                  </a:cubicBezTo>
                  <a:cubicBezTo>
                    <a:pt x="588" y="5558"/>
                    <a:pt x="555" y="5508"/>
                    <a:pt x="555" y="5474"/>
                  </a:cubicBezTo>
                  <a:cubicBezTo>
                    <a:pt x="572" y="5323"/>
                    <a:pt x="605" y="5172"/>
                    <a:pt x="639" y="5004"/>
                  </a:cubicBezTo>
                  <a:cubicBezTo>
                    <a:pt x="656" y="4954"/>
                    <a:pt x="706" y="4920"/>
                    <a:pt x="740" y="4870"/>
                  </a:cubicBezTo>
                  <a:close/>
                  <a:moveTo>
                    <a:pt x="1092" y="5374"/>
                  </a:moveTo>
                  <a:cubicBezTo>
                    <a:pt x="1092" y="5458"/>
                    <a:pt x="1092" y="5508"/>
                    <a:pt x="1076" y="5575"/>
                  </a:cubicBezTo>
                  <a:cubicBezTo>
                    <a:pt x="1059" y="5693"/>
                    <a:pt x="1025" y="5827"/>
                    <a:pt x="975" y="5962"/>
                  </a:cubicBezTo>
                  <a:cubicBezTo>
                    <a:pt x="975" y="5995"/>
                    <a:pt x="924" y="6012"/>
                    <a:pt x="908" y="6029"/>
                  </a:cubicBezTo>
                  <a:cubicBezTo>
                    <a:pt x="891" y="6029"/>
                    <a:pt x="857" y="5995"/>
                    <a:pt x="840" y="5978"/>
                  </a:cubicBezTo>
                  <a:cubicBezTo>
                    <a:pt x="807" y="5878"/>
                    <a:pt x="958" y="5474"/>
                    <a:pt x="1092" y="5374"/>
                  </a:cubicBezTo>
                  <a:close/>
                  <a:moveTo>
                    <a:pt x="1260" y="5911"/>
                  </a:moveTo>
                  <a:cubicBezTo>
                    <a:pt x="1277" y="5945"/>
                    <a:pt x="1294" y="5962"/>
                    <a:pt x="1294" y="5978"/>
                  </a:cubicBezTo>
                  <a:cubicBezTo>
                    <a:pt x="1294" y="6180"/>
                    <a:pt x="1294" y="6365"/>
                    <a:pt x="1294" y="6533"/>
                  </a:cubicBezTo>
                  <a:cubicBezTo>
                    <a:pt x="1294" y="6567"/>
                    <a:pt x="1260" y="6600"/>
                    <a:pt x="1244" y="6651"/>
                  </a:cubicBezTo>
                  <a:cubicBezTo>
                    <a:pt x="1227" y="6617"/>
                    <a:pt x="1160" y="6600"/>
                    <a:pt x="1160" y="6583"/>
                  </a:cubicBezTo>
                  <a:cubicBezTo>
                    <a:pt x="1160" y="6382"/>
                    <a:pt x="1160" y="6180"/>
                    <a:pt x="1160" y="5978"/>
                  </a:cubicBezTo>
                  <a:cubicBezTo>
                    <a:pt x="1160" y="5962"/>
                    <a:pt x="1227" y="5928"/>
                    <a:pt x="1260" y="5911"/>
                  </a:cubicBezTo>
                  <a:close/>
                  <a:moveTo>
                    <a:pt x="4570" y="4449"/>
                  </a:moveTo>
                  <a:cubicBezTo>
                    <a:pt x="4587" y="4449"/>
                    <a:pt x="4604" y="4466"/>
                    <a:pt x="4621" y="4466"/>
                  </a:cubicBezTo>
                  <a:cubicBezTo>
                    <a:pt x="4604" y="4567"/>
                    <a:pt x="4621" y="4685"/>
                    <a:pt x="4587" y="4786"/>
                  </a:cubicBezTo>
                  <a:cubicBezTo>
                    <a:pt x="4453" y="5407"/>
                    <a:pt x="4201" y="5978"/>
                    <a:pt x="3898" y="6533"/>
                  </a:cubicBezTo>
                  <a:cubicBezTo>
                    <a:pt x="3882" y="6583"/>
                    <a:pt x="3814" y="6634"/>
                    <a:pt x="3764" y="6684"/>
                  </a:cubicBezTo>
                  <a:cubicBezTo>
                    <a:pt x="3747" y="6667"/>
                    <a:pt x="3730" y="6651"/>
                    <a:pt x="3730" y="6651"/>
                  </a:cubicBezTo>
                  <a:cubicBezTo>
                    <a:pt x="3747" y="6583"/>
                    <a:pt x="3764" y="6533"/>
                    <a:pt x="3798" y="6482"/>
                  </a:cubicBezTo>
                  <a:cubicBezTo>
                    <a:pt x="4100" y="5945"/>
                    <a:pt x="4352" y="5390"/>
                    <a:pt x="4503" y="4786"/>
                  </a:cubicBezTo>
                  <a:cubicBezTo>
                    <a:pt x="4537" y="4685"/>
                    <a:pt x="4537" y="4567"/>
                    <a:pt x="4570" y="4449"/>
                  </a:cubicBezTo>
                  <a:close/>
                  <a:moveTo>
                    <a:pt x="2530" y="0"/>
                  </a:moveTo>
                  <a:cubicBezTo>
                    <a:pt x="2245" y="0"/>
                    <a:pt x="1964" y="80"/>
                    <a:pt x="1697" y="249"/>
                  </a:cubicBezTo>
                  <a:cubicBezTo>
                    <a:pt x="1462" y="417"/>
                    <a:pt x="1227" y="602"/>
                    <a:pt x="1042" y="820"/>
                  </a:cubicBezTo>
                  <a:cubicBezTo>
                    <a:pt x="1008" y="871"/>
                    <a:pt x="975" y="904"/>
                    <a:pt x="941" y="955"/>
                  </a:cubicBezTo>
                  <a:cubicBezTo>
                    <a:pt x="790" y="1156"/>
                    <a:pt x="656" y="1375"/>
                    <a:pt x="538" y="1593"/>
                  </a:cubicBezTo>
                  <a:cubicBezTo>
                    <a:pt x="521" y="1644"/>
                    <a:pt x="488" y="1694"/>
                    <a:pt x="471" y="1744"/>
                  </a:cubicBezTo>
                  <a:cubicBezTo>
                    <a:pt x="420" y="1828"/>
                    <a:pt x="387" y="1912"/>
                    <a:pt x="353" y="2013"/>
                  </a:cubicBezTo>
                  <a:cubicBezTo>
                    <a:pt x="336" y="2064"/>
                    <a:pt x="303" y="2131"/>
                    <a:pt x="286" y="2198"/>
                  </a:cubicBezTo>
                  <a:cubicBezTo>
                    <a:pt x="236" y="2332"/>
                    <a:pt x="202" y="2467"/>
                    <a:pt x="168" y="2618"/>
                  </a:cubicBezTo>
                  <a:cubicBezTo>
                    <a:pt x="118" y="2786"/>
                    <a:pt x="84" y="2954"/>
                    <a:pt x="67" y="3139"/>
                  </a:cubicBezTo>
                  <a:cubicBezTo>
                    <a:pt x="67" y="3156"/>
                    <a:pt x="67" y="3156"/>
                    <a:pt x="67" y="3173"/>
                  </a:cubicBezTo>
                  <a:cubicBezTo>
                    <a:pt x="34" y="3425"/>
                    <a:pt x="17" y="3677"/>
                    <a:pt x="17" y="3945"/>
                  </a:cubicBezTo>
                  <a:cubicBezTo>
                    <a:pt x="0" y="4601"/>
                    <a:pt x="185" y="5323"/>
                    <a:pt x="471" y="6012"/>
                  </a:cubicBezTo>
                  <a:cubicBezTo>
                    <a:pt x="840" y="6903"/>
                    <a:pt x="1462" y="7558"/>
                    <a:pt x="2252" y="8062"/>
                  </a:cubicBezTo>
                  <a:cubicBezTo>
                    <a:pt x="2356" y="8127"/>
                    <a:pt x="2460" y="8152"/>
                    <a:pt x="2572" y="8152"/>
                  </a:cubicBezTo>
                  <a:cubicBezTo>
                    <a:pt x="2605" y="8152"/>
                    <a:pt x="2638" y="8150"/>
                    <a:pt x="2672" y="8146"/>
                  </a:cubicBezTo>
                  <a:cubicBezTo>
                    <a:pt x="3008" y="8079"/>
                    <a:pt x="3277" y="7877"/>
                    <a:pt x="3495" y="7642"/>
                  </a:cubicBezTo>
                  <a:cubicBezTo>
                    <a:pt x="3512" y="7608"/>
                    <a:pt x="3545" y="7591"/>
                    <a:pt x="3562" y="7558"/>
                  </a:cubicBezTo>
                  <a:cubicBezTo>
                    <a:pt x="4134" y="6869"/>
                    <a:pt x="4554" y="6096"/>
                    <a:pt x="4772" y="5239"/>
                  </a:cubicBezTo>
                  <a:cubicBezTo>
                    <a:pt x="5091" y="3962"/>
                    <a:pt x="4957" y="2719"/>
                    <a:pt x="4537" y="1509"/>
                  </a:cubicBezTo>
                  <a:cubicBezTo>
                    <a:pt x="4503" y="1459"/>
                    <a:pt x="4486" y="1408"/>
                    <a:pt x="4470" y="1358"/>
                  </a:cubicBezTo>
                  <a:cubicBezTo>
                    <a:pt x="4402" y="1224"/>
                    <a:pt x="4335" y="1089"/>
                    <a:pt x="4251" y="971"/>
                  </a:cubicBezTo>
                  <a:cubicBezTo>
                    <a:pt x="4234" y="938"/>
                    <a:pt x="4218" y="921"/>
                    <a:pt x="4201" y="887"/>
                  </a:cubicBezTo>
                  <a:cubicBezTo>
                    <a:pt x="4184" y="871"/>
                    <a:pt x="4167" y="854"/>
                    <a:pt x="4150" y="837"/>
                  </a:cubicBezTo>
                  <a:cubicBezTo>
                    <a:pt x="4083" y="753"/>
                    <a:pt x="3999" y="669"/>
                    <a:pt x="3915" y="602"/>
                  </a:cubicBezTo>
                  <a:cubicBezTo>
                    <a:pt x="3882" y="568"/>
                    <a:pt x="3848" y="535"/>
                    <a:pt x="3814" y="501"/>
                  </a:cubicBezTo>
                  <a:cubicBezTo>
                    <a:pt x="3663" y="383"/>
                    <a:pt x="3478" y="283"/>
                    <a:pt x="3293" y="182"/>
                  </a:cubicBezTo>
                  <a:cubicBezTo>
                    <a:pt x="3040" y="63"/>
                    <a:pt x="2784" y="0"/>
                    <a:pt x="25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5" name="Google Shape;2395;p37"/>
            <p:cNvSpPr/>
            <p:nvPr/>
          </p:nvSpPr>
          <p:spPr>
            <a:xfrm>
              <a:off x="1160866" y="3717006"/>
              <a:ext cx="383175" cy="1178767"/>
            </a:xfrm>
            <a:custGeom>
              <a:avLst/>
              <a:gdLst/>
              <a:ahLst/>
              <a:cxnLst/>
              <a:rect l="l" t="t" r="r" b="b"/>
              <a:pathLst>
                <a:path w="5949" h="18301" extrusionOk="0">
                  <a:moveTo>
                    <a:pt x="3219" y="158"/>
                  </a:moveTo>
                  <a:cubicBezTo>
                    <a:pt x="3473" y="158"/>
                    <a:pt x="3729" y="221"/>
                    <a:pt x="3982" y="340"/>
                  </a:cubicBezTo>
                  <a:cubicBezTo>
                    <a:pt x="4167" y="441"/>
                    <a:pt x="4352" y="541"/>
                    <a:pt x="4503" y="659"/>
                  </a:cubicBezTo>
                  <a:cubicBezTo>
                    <a:pt x="4537" y="693"/>
                    <a:pt x="4571" y="726"/>
                    <a:pt x="4604" y="760"/>
                  </a:cubicBezTo>
                  <a:cubicBezTo>
                    <a:pt x="4688" y="827"/>
                    <a:pt x="4772" y="911"/>
                    <a:pt x="4839" y="995"/>
                  </a:cubicBezTo>
                  <a:cubicBezTo>
                    <a:pt x="4856" y="1012"/>
                    <a:pt x="4873" y="1029"/>
                    <a:pt x="4890" y="1045"/>
                  </a:cubicBezTo>
                  <a:cubicBezTo>
                    <a:pt x="4907" y="1079"/>
                    <a:pt x="4923" y="1096"/>
                    <a:pt x="4940" y="1129"/>
                  </a:cubicBezTo>
                  <a:cubicBezTo>
                    <a:pt x="5024" y="1247"/>
                    <a:pt x="5091" y="1382"/>
                    <a:pt x="5159" y="1516"/>
                  </a:cubicBezTo>
                  <a:cubicBezTo>
                    <a:pt x="5175" y="1566"/>
                    <a:pt x="5192" y="1617"/>
                    <a:pt x="5226" y="1667"/>
                  </a:cubicBezTo>
                  <a:cubicBezTo>
                    <a:pt x="5646" y="2877"/>
                    <a:pt x="5780" y="4120"/>
                    <a:pt x="5461" y="5380"/>
                  </a:cubicBezTo>
                  <a:cubicBezTo>
                    <a:pt x="5243" y="6254"/>
                    <a:pt x="4823" y="7027"/>
                    <a:pt x="4251" y="7716"/>
                  </a:cubicBezTo>
                  <a:cubicBezTo>
                    <a:pt x="4234" y="7749"/>
                    <a:pt x="4201" y="7766"/>
                    <a:pt x="4184" y="7800"/>
                  </a:cubicBezTo>
                  <a:cubicBezTo>
                    <a:pt x="3966" y="8035"/>
                    <a:pt x="3697" y="8237"/>
                    <a:pt x="3361" y="8304"/>
                  </a:cubicBezTo>
                  <a:cubicBezTo>
                    <a:pt x="3327" y="8308"/>
                    <a:pt x="3294" y="8310"/>
                    <a:pt x="3261" y="8310"/>
                  </a:cubicBezTo>
                  <a:cubicBezTo>
                    <a:pt x="3149" y="8310"/>
                    <a:pt x="3045" y="8285"/>
                    <a:pt x="2941" y="8220"/>
                  </a:cubicBezTo>
                  <a:cubicBezTo>
                    <a:pt x="2151" y="7716"/>
                    <a:pt x="1529" y="7061"/>
                    <a:pt x="1160" y="6170"/>
                  </a:cubicBezTo>
                  <a:cubicBezTo>
                    <a:pt x="874" y="5481"/>
                    <a:pt x="689" y="4759"/>
                    <a:pt x="706" y="4103"/>
                  </a:cubicBezTo>
                  <a:cubicBezTo>
                    <a:pt x="706" y="3835"/>
                    <a:pt x="723" y="3583"/>
                    <a:pt x="756" y="3331"/>
                  </a:cubicBezTo>
                  <a:cubicBezTo>
                    <a:pt x="756" y="3314"/>
                    <a:pt x="756" y="3314"/>
                    <a:pt x="756" y="3297"/>
                  </a:cubicBezTo>
                  <a:cubicBezTo>
                    <a:pt x="773" y="3112"/>
                    <a:pt x="807" y="2944"/>
                    <a:pt x="857" y="2776"/>
                  </a:cubicBezTo>
                  <a:cubicBezTo>
                    <a:pt x="891" y="2625"/>
                    <a:pt x="925" y="2490"/>
                    <a:pt x="975" y="2356"/>
                  </a:cubicBezTo>
                  <a:cubicBezTo>
                    <a:pt x="992" y="2289"/>
                    <a:pt x="1025" y="2222"/>
                    <a:pt x="1042" y="2171"/>
                  </a:cubicBezTo>
                  <a:cubicBezTo>
                    <a:pt x="1076" y="2070"/>
                    <a:pt x="1109" y="1986"/>
                    <a:pt x="1160" y="1902"/>
                  </a:cubicBezTo>
                  <a:cubicBezTo>
                    <a:pt x="1177" y="1852"/>
                    <a:pt x="1210" y="1802"/>
                    <a:pt x="1227" y="1751"/>
                  </a:cubicBezTo>
                  <a:cubicBezTo>
                    <a:pt x="1345" y="1533"/>
                    <a:pt x="1479" y="1314"/>
                    <a:pt x="1630" y="1113"/>
                  </a:cubicBezTo>
                  <a:cubicBezTo>
                    <a:pt x="1664" y="1062"/>
                    <a:pt x="1697" y="1029"/>
                    <a:pt x="1731" y="978"/>
                  </a:cubicBezTo>
                  <a:cubicBezTo>
                    <a:pt x="1916" y="760"/>
                    <a:pt x="2151" y="575"/>
                    <a:pt x="2386" y="407"/>
                  </a:cubicBezTo>
                  <a:cubicBezTo>
                    <a:pt x="2653" y="238"/>
                    <a:pt x="2934" y="158"/>
                    <a:pt x="3219" y="158"/>
                  </a:cubicBezTo>
                  <a:close/>
                  <a:moveTo>
                    <a:pt x="4085" y="8324"/>
                  </a:moveTo>
                  <a:cubicBezTo>
                    <a:pt x="4195" y="8324"/>
                    <a:pt x="4306" y="8341"/>
                    <a:pt x="4419" y="8388"/>
                  </a:cubicBezTo>
                  <a:cubicBezTo>
                    <a:pt x="4331" y="8484"/>
                    <a:pt x="4170" y="8535"/>
                    <a:pt x="4003" y="8535"/>
                  </a:cubicBezTo>
                  <a:cubicBezTo>
                    <a:pt x="3850" y="8535"/>
                    <a:pt x="3691" y="8493"/>
                    <a:pt x="3579" y="8405"/>
                  </a:cubicBezTo>
                  <a:cubicBezTo>
                    <a:pt x="3751" y="8364"/>
                    <a:pt x="3918" y="8324"/>
                    <a:pt x="4085" y="8324"/>
                  </a:cubicBezTo>
                  <a:close/>
                  <a:moveTo>
                    <a:pt x="3361" y="8539"/>
                  </a:moveTo>
                  <a:lnTo>
                    <a:pt x="3361" y="8539"/>
                  </a:lnTo>
                  <a:cubicBezTo>
                    <a:pt x="3562" y="8590"/>
                    <a:pt x="3630" y="8741"/>
                    <a:pt x="3714" y="8892"/>
                  </a:cubicBezTo>
                  <a:cubicBezTo>
                    <a:pt x="3764" y="8993"/>
                    <a:pt x="3798" y="9110"/>
                    <a:pt x="3831" y="9228"/>
                  </a:cubicBezTo>
                  <a:cubicBezTo>
                    <a:pt x="3848" y="9262"/>
                    <a:pt x="3814" y="9329"/>
                    <a:pt x="3781" y="9362"/>
                  </a:cubicBezTo>
                  <a:cubicBezTo>
                    <a:pt x="3778" y="9366"/>
                    <a:pt x="3772" y="9367"/>
                    <a:pt x="3765" y="9367"/>
                  </a:cubicBezTo>
                  <a:cubicBezTo>
                    <a:pt x="3734" y="9367"/>
                    <a:pt x="3677" y="9342"/>
                    <a:pt x="3663" y="9329"/>
                  </a:cubicBezTo>
                  <a:cubicBezTo>
                    <a:pt x="3428" y="9110"/>
                    <a:pt x="3361" y="8842"/>
                    <a:pt x="3361" y="8539"/>
                  </a:cubicBezTo>
                  <a:close/>
                  <a:moveTo>
                    <a:pt x="3240" y="1"/>
                  </a:moveTo>
                  <a:cubicBezTo>
                    <a:pt x="2931" y="1"/>
                    <a:pt x="2625" y="85"/>
                    <a:pt x="2319" y="256"/>
                  </a:cubicBezTo>
                  <a:cubicBezTo>
                    <a:pt x="2000" y="441"/>
                    <a:pt x="1731" y="693"/>
                    <a:pt x="1513" y="978"/>
                  </a:cubicBezTo>
                  <a:cubicBezTo>
                    <a:pt x="1513" y="995"/>
                    <a:pt x="1496" y="1012"/>
                    <a:pt x="1496" y="1012"/>
                  </a:cubicBezTo>
                  <a:cubicBezTo>
                    <a:pt x="1328" y="1264"/>
                    <a:pt x="1177" y="1499"/>
                    <a:pt x="1059" y="1751"/>
                  </a:cubicBezTo>
                  <a:cubicBezTo>
                    <a:pt x="1025" y="1802"/>
                    <a:pt x="1009" y="1852"/>
                    <a:pt x="975" y="1902"/>
                  </a:cubicBezTo>
                  <a:cubicBezTo>
                    <a:pt x="941" y="2003"/>
                    <a:pt x="908" y="2087"/>
                    <a:pt x="874" y="2171"/>
                  </a:cubicBezTo>
                  <a:cubicBezTo>
                    <a:pt x="841" y="2222"/>
                    <a:pt x="841" y="2255"/>
                    <a:pt x="824" y="2306"/>
                  </a:cubicBezTo>
                  <a:cubicBezTo>
                    <a:pt x="807" y="2322"/>
                    <a:pt x="807" y="2339"/>
                    <a:pt x="790" y="2373"/>
                  </a:cubicBezTo>
                  <a:cubicBezTo>
                    <a:pt x="790" y="2373"/>
                    <a:pt x="790" y="2373"/>
                    <a:pt x="790" y="2390"/>
                  </a:cubicBezTo>
                  <a:cubicBezTo>
                    <a:pt x="773" y="2440"/>
                    <a:pt x="756" y="2490"/>
                    <a:pt x="740" y="2558"/>
                  </a:cubicBezTo>
                  <a:cubicBezTo>
                    <a:pt x="723" y="2625"/>
                    <a:pt x="706" y="2675"/>
                    <a:pt x="689" y="2742"/>
                  </a:cubicBezTo>
                  <a:cubicBezTo>
                    <a:pt x="656" y="2860"/>
                    <a:pt x="622" y="2994"/>
                    <a:pt x="605" y="3112"/>
                  </a:cubicBezTo>
                  <a:cubicBezTo>
                    <a:pt x="588" y="3179"/>
                    <a:pt x="588" y="3230"/>
                    <a:pt x="572" y="3297"/>
                  </a:cubicBezTo>
                  <a:cubicBezTo>
                    <a:pt x="572" y="3364"/>
                    <a:pt x="555" y="3448"/>
                    <a:pt x="555" y="3515"/>
                  </a:cubicBezTo>
                  <a:cubicBezTo>
                    <a:pt x="504" y="4070"/>
                    <a:pt x="538" y="4624"/>
                    <a:pt x="672" y="5212"/>
                  </a:cubicBezTo>
                  <a:cubicBezTo>
                    <a:pt x="891" y="6170"/>
                    <a:pt x="1294" y="7044"/>
                    <a:pt x="2033" y="7733"/>
                  </a:cubicBezTo>
                  <a:cubicBezTo>
                    <a:pt x="2302" y="7985"/>
                    <a:pt x="2571" y="8203"/>
                    <a:pt x="2890" y="8371"/>
                  </a:cubicBezTo>
                  <a:cubicBezTo>
                    <a:pt x="2958" y="8405"/>
                    <a:pt x="3008" y="8438"/>
                    <a:pt x="3075" y="8455"/>
                  </a:cubicBezTo>
                  <a:cubicBezTo>
                    <a:pt x="3042" y="8842"/>
                    <a:pt x="3042" y="9211"/>
                    <a:pt x="2991" y="9581"/>
                  </a:cubicBezTo>
                  <a:cubicBezTo>
                    <a:pt x="2722" y="11311"/>
                    <a:pt x="2336" y="13008"/>
                    <a:pt x="1815" y="14672"/>
                  </a:cubicBezTo>
                  <a:cubicBezTo>
                    <a:pt x="1462" y="15764"/>
                    <a:pt x="1042" y="16839"/>
                    <a:pt x="353" y="17763"/>
                  </a:cubicBezTo>
                  <a:cubicBezTo>
                    <a:pt x="269" y="17881"/>
                    <a:pt x="168" y="17999"/>
                    <a:pt x="68" y="18116"/>
                  </a:cubicBezTo>
                  <a:cubicBezTo>
                    <a:pt x="68" y="18116"/>
                    <a:pt x="68" y="18133"/>
                    <a:pt x="51" y="18150"/>
                  </a:cubicBezTo>
                  <a:cubicBezTo>
                    <a:pt x="34" y="18183"/>
                    <a:pt x="17" y="18234"/>
                    <a:pt x="0" y="18267"/>
                  </a:cubicBezTo>
                  <a:cubicBezTo>
                    <a:pt x="17" y="18267"/>
                    <a:pt x="17" y="18284"/>
                    <a:pt x="17" y="18284"/>
                  </a:cubicBezTo>
                  <a:cubicBezTo>
                    <a:pt x="34" y="18284"/>
                    <a:pt x="51" y="18301"/>
                    <a:pt x="51" y="18301"/>
                  </a:cubicBezTo>
                  <a:cubicBezTo>
                    <a:pt x="101" y="18267"/>
                    <a:pt x="152" y="18251"/>
                    <a:pt x="185" y="18200"/>
                  </a:cubicBezTo>
                  <a:cubicBezTo>
                    <a:pt x="219" y="18183"/>
                    <a:pt x="236" y="18167"/>
                    <a:pt x="252" y="18150"/>
                  </a:cubicBezTo>
                  <a:cubicBezTo>
                    <a:pt x="790" y="17528"/>
                    <a:pt x="1177" y="16822"/>
                    <a:pt x="1496" y="16066"/>
                  </a:cubicBezTo>
                  <a:cubicBezTo>
                    <a:pt x="2134" y="14521"/>
                    <a:pt x="2537" y="12924"/>
                    <a:pt x="2857" y="11295"/>
                  </a:cubicBezTo>
                  <a:cubicBezTo>
                    <a:pt x="3008" y="10505"/>
                    <a:pt x="3176" y="9715"/>
                    <a:pt x="3210" y="8892"/>
                  </a:cubicBezTo>
                  <a:cubicBezTo>
                    <a:pt x="3260" y="8959"/>
                    <a:pt x="3277" y="9043"/>
                    <a:pt x="3310" y="9110"/>
                  </a:cubicBezTo>
                  <a:cubicBezTo>
                    <a:pt x="3344" y="9178"/>
                    <a:pt x="3378" y="9245"/>
                    <a:pt x="3428" y="9312"/>
                  </a:cubicBezTo>
                  <a:cubicBezTo>
                    <a:pt x="3544" y="9466"/>
                    <a:pt x="3659" y="9532"/>
                    <a:pt x="3760" y="9532"/>
                  </a:cubicBezTo>
                  <a:cubicBezTo>
                    <a:pt x="3791" y="9532"/>
                    <a:pt x="3820" y="9526"/>
                    <a:pt x="3848" y="9514"/>
                  </a:cubicBezTo>
                  <a:cubicBezTo>
                    <a:pt x="3999" y="9430"/>
                    <a:pt x="4033" y="9278"/>
                    <a:pt x="3949" y="9043"/>
                  </a:cubicBezTo>
                  <a:cubicBezTo>
                    <a:pt x="3898" y="8926"/>
                    <a:pt x="3848" y="8808"/>
                    <a:pt x="3798" y="8690"/>
                  </a:cubicBezTo>
                  <a:cubicBezTo>
                    <a:pt x="3842" y="8690"/>
                    <a:pt x="3880" y="8698"/>
                    <a:pt x="3915" y="8698"/>
                  </a:cubicBezTo>
                  <a:cubicBezTo>
                    <a:pt x="3932" y="8698"/>
                    <a:pt x="3949" y="8696"/>
                    <a:pt x="3966" y="8690"/>
                  </a:cubicBezTo>
                  <a:cubicBezTo>
                    <a:pt x="4134" y="8657"/>
                    <a:pt x="4302" y="8640"/>
                    <a:pt x="4453" y="8590"/>
                  </a:cubicBezTo>
                  <a:cubicBezTo>
                    <a:pt x="4520" y="8556"/>
                    <a:pt x="4587" y="8455"/>
                    <a:pt x="4587" y="8388"/>
                  </a:cubicBezTo>
                  <a:cubicBezTo>
                    <a:pt x="4571" y="8321"/>
                    <a:pt x="4487" y="8253"/>
                    <a:pt x="4419" y="8220"/>
                  </a:cubicBezTo>
                  <a:cubicBezTo>
                    <a:pt x="4335" y="8186"/>
                    <a:pt x="4218" y="8169"/>
                    <a:pt x="4083" y="8153"/>
                  </a:cubicBezTo>
                  <a:cubicBezTo>
                    <a:pt x="4066" y="8153"/>
                    <a:pt x="4050" y="8136"/>
                    <a:pt x="4033" y="8136"/>
                  </a:cubicBezTo>
                  <a:cubicBezTo>
                    <a:pt x="4134" y="8035"/>
                    <a:pt x="4251" y="7951"/>
                    <a:pt x="4335" y="7867"/>
                  </a:cubicBezTo>
                  <a:cubicBezTo>
                    <a:pt x="4352" y="7850"/>
                    <a:pt x="4369" y="7833"/>
                    <a:pt x="4386" y="7817"/>
                  </a:cubicBezTo>
                  <a:cubicBezTo>
                    <a:pt x="4957" y="7111"/>
                    <a:pt x="5394" y="6321"/>
                    <a:pt x="5612" y="5448"/>
                  </a:cubicBezTo>
                  <a:cubicBezTo>
                    <a:pt x="5948" y="4137"/>
                    <a:pt x="5814" y="2843"/>
                    <a:pt x="5360" y="1566"/>
                  </a:cubicBezTo>
                  <a:cubicBezTo>
                    <a:pt x="5293" y="1365"/>
                    <a:pt x="5192" y="1197"/>
                    <a:pt x="5075" y="1029"/>
                  </a:cubicBezTo>
                  <a:cubicBezTo>
                    <a:pt x="5041" y="978"/>
                    <a:pt x="5007" y="928"/>
                    <a:pt x="4974" y="894"/>
                  </a:cubicBezTo>
                  <a:cubicBezTo>
                    <a:pt x="4907" y="793"/>
                    <a:pt x="4823" y="726"/>
                    <a:pt x="4739" y="642"/>
                  </a:cubicBezTo>
                  <a:cubicBezTo>
                    <a:pt x="4705" y="625"/>
                    <a:pt x="4671" y="592"/>
                    <a:pt x="4638" y="558"/>
                  </a:cubicBezTo>
                  <a:cubicBezTo>
                    <a:pt x="4470" y="424"/>
                    <a:pt x="4268" y="289"/>
                    <a:pt x="4050" y="189"/>
                  </a:cubicBezTo>
                  <a:cubicBezTo>
                    <a:pt x="3777" y="64"/>
                    <a:pt x="3507" y="1"/>
                    <a:pt x="32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6" name="Google Shape;2396;p37"/>
            <p:cNvSpPr/>
            <p:nvPr/>
          </p:nvSpPr>
          <p:spPr>
            <a:xfrm>
              <a:off x="1444383" y="4013730"/>
              <a:ext cx="58484" cy="144021"/>
            </a:xfrm>
            <a:custGeom>
              <a:avLst/>
              <a:gdLst/>
              <a:ahLst/>
              <a:cxnLst/>
              <a:rect l="l" t="t" r="r" b="b"/>
              <a:pathLst>
                <a:path w="908" h="2236" extrusionOk="0">
                  <a:moveTo>
                    <a:pt x="857" y="0"/>
                  </a:moveTo>
                  <a:cubicBezTo>
                    <a:pt x="824" y="118"/>
                    <a:pt x="824" y="236"/>
                    <a:pt x="790" y="337"/>
                  </a:cubicBezTo>
                  <a:cubicBezTo>
                    <a:pt x="639" y="941"/>
                    <a:pt x="387" y="1496"/>
                    <a:pt x="85" y="2033"/>
                  </a:cubicBezTo>
                  <a:cubicBezTo>
                    <a:pt x="51" y="2084"/>
                    <a:pt x="34" y="2134"/>
                    <a:pt x="1" y="2202"/>
                  </a:cubicBezTo>
                  <a:cubicBezTo>
                    <a:pt x="17" y="2202"/>
                    <a:pt x="34" y="2218"/>
                    <a:pt x="51" y="2235"/>
                  </a:cubicBezTo>
                  <a:cubicBezTo>
                    <a:pt x="101" y="2185"/>
                    <a:pt x="169" y="2134"/>
                    <a:pt x="185" y="2084"/>
                  </a:cubicBezTo>
                  <a:cubicBezTo>
                    <a:pt x="488" y="1529"/>
                    <a:pt x="740" y="958"/>
                    <a:pt x="891" y="337"/>
                  </a:cubicBezTo>
                  <a:cubicBezTo>
                    <a:pt x="908" y="236"/>
                    <a:pt x="891" y="118"/>
                    <a:pt x="908" y="17"/>
                  </a:cubicBezTo>
                  <a:cubicBezTo>
                    <a:pt x="891" y="17"/>
                    <a:pt x="874" y="17"/>
                    <a:pt x="8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7" name="Google Shape;2397;p37"/>
            <p:cNvSpPr/>
            <p:nvPr/>
          </p:nvSpPr>
          <p:spPr>
            <a:xfrm>
              <a:off x="1459519" y="3854644"/>
              <a:ext cx="42317" cy="58742"/>
            </a:xfrm>
            <a:custGeom>
              <a:avLst/>
              <a:gdLst/>
              <a:ahLst/>
              <a:cxnLst/>
              <a:rect l="l" t="t" r="r" b="b"/>
              <a:pathLst>
                <a:path w="657" h="912" extrusionOk="0">
                  <a:moveTo>
                    <a:pt x="152" y="1"/>
                  </a:moveTo>
                  <a:cubicBezTo>
                    <a:pt x="135" y="34"/>
                    <a:pt x="102" y="51"/>
                    <a:pt x="102" y="68"/>
                  </a:cubicBezTo>
                  <a:cubicBezTo>
                    <a:pt x="34" y="337"/>
                    <a:pt x="1" y="589"/>
                    <a:pt x="202" y="807"/>
                  </a:cubicBezTo>
                  <a:cubicBezTo>
                    <a:pt x="246" y="865"/>
                    <a:pt x="341" y="911"/>
                    <a:pt x="409" y="911"/>
                  </a:cubicBezTo>
                  <a:cubicBezTo>
                    <a:pt x="419" y="911"/>
                    <a:pt x="429" y="910"/>
                    <a:pt x="438" y="908"/>
                  </a:cubicBezTo>
                  <a:cubicBezTo>
                    <a:pt x="522" y="891"/>
                    <a:pt x="622" y="807"/>
                    <a:pt x="639" y="723"/>
                  </a:cubicBezTo>
                  <a:cubicBezTo>
                    <a:pt x="656" y="589"/>
                    <a:pt x="639" y="437"/>
                    <a:pt x="606" y="286"/>
                  </a:cubicBezTo>
                  <a:cubicBezTo>
                    <a:pt x="606" y="253"/>
                    <a:pt x="522" y="236"/>
                    <a:pt x="488" y="202"/>
                  </a:cubicBezTo>
                  <a:cubicBezTo>
                    <a:pt x="488" y="253"/>
                    <a:pt x="471" y="303"/>
                    <a:pt x="488" y="353"/>
                  </a:cubicBezTo>
                  <a:cubicBezTo>
                    <a:pt x="505" y="454"/>
                    <a:pt x="538" y="555"/>
                    <a:pt x="538" y="656"/>
                  </a:cubicBezTo>
                  <a:cubicBezTo>
                    <a:pt x="522" y="706"/>
                    <a:pt x="471" y="773"/>
                    <a:pt x="421" y="790"/>
                  </a:cubicBezTo>
                  <a:cubicBezTo>
                    <a:pt x="416" y="793"/>
                    <a:pt x="411" y="794"/>
                    <a:pt x="404" y="794"/>
                  </a:cubicBezTo>
                  <a:cubicBezTo>
                    <a:pt x="365" y="794"/>
                    <a:pt x="301" y="752"/>
                    <a:pt x="286" y="723"/>
                  </a:cubicBezTo>
                  <a:cubicBezTo>
                    <a:pt x="236" y="589"/>
                    <a:pt x="202" y="471"/>
                    <a:pt x="186" y="337"/>
                  </a:cubicBezTo>
                  <a:cubicBezTo>
                    <a:pt x="169" y="236"/>
                    <a:pt x="186" y="118"/>
                    <a:pt x="202" y="17"/>
                  </a:cubicBezTo>
                  <a:cubicBezTo>
                    <a:pt x="186" y="17"/>
                    <a:pt x="169" y="17"/>
                    <a:pt x="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8" name="Google Shape;2398;p37"/>
            <p:cNvSpPr/>
            <p:nvPr/>
          </p:nvSpPr>
          <p:spPr>
            <a:xfrm>
              <a:off x="1279889" y="4107893"/>
              <a:ext cx="8760" cy="47663"/>
            </a:xfrm>
            <a:custGeom>
              <a:avLst/>
              <a:gdLst/>
              <a:ahLst/>
              <a:cxnLst/>
              <a:rect l="l" t="t" r="r" b="b"/>
              <a:pathLst>
                <a:path w="136" h="740" extrusionOk="0">
                  <a:moveTo>
                    <a:pt x="101" y="0"/>
                  </a:moveTo>
                  <a:cubicBezTo>
                    <a:pt x="68" y="17"/>
                    <a:pt x="1" y="51"/>
                    <a:pt x="1" y="67"/>
                  </a:cubicBezTo>
                  <a:cubicBezTo>
                    <a:pt x="1" y="269"/>
                    <a:pt x="1" y="471"/>
                    <a:pt x="1" y="672"/>
                  </a:cubicBezTo>
                  <a:cubicBezTo>
                    <a:pt x="1" y="689"/>
                    <a:pt x="51" y="706"/>
                    <a:pt x="85" y="740"/>
                  </a:cubicBezTo>
                  <a:cubicBezTo>
                    <a:pt x="101" y="689"/>
                    <a:pt x="135" y="656"/>
                    <a:pt x="135" y="622"/>
                  </a:cubicBezTo>
                  <a:cubicBezTo>
                    <a:pt x="135" y="454"/>
                    <a:pt x="135" y="269"/>
                    <a:pt x="135" y="67"/>
                  </a:cubicBezTo>
                  <a:cubicBezTo>
                    <a:pt x="135" y="51"/>
                    <a:pt x="118" y="34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9" name="Google Shape;2399;p37"/>
            <p:cNvSpPr/>
            <p:nvPr/>
          </p:nvSpPr>
          <p:spPr>
            <a:xfrm>
              <a:off x="1499580" y="3936892"/>
              <a:ext cx="8695" cy="53074"/>
            </a:xfrm>
            <a:custGeom>
              <a:avLst/>
              <a:gdLst/>
              <a:ahLst/>
              <a:cxnLst/>
              <a:rect l="l" t="t" r="r" b="b"/>
              <a:pathLst>
                <a:path w="135" h="824" extrusionOk="0">
                  <a:moveTo>
                    <a:pt x="51" y="1"/>
                  </a:moveTo>
                  <a:cubicBezTo>
                    <a:pt x="34" y="34"/>
                    <a:pt x="0" y="68"/>
                    <a:pt x="0" y="101"/>
                  </a:cubicBezTo>
                  <a:cubicBezTo>
                    <a:pt x="0" y="303"/>
                    <a:pt x="0" y="505"/>
                    <a:pt x="0" y="706"/>
                  </a:cubicBezTo>
                  <a:cubicBezTo>
                    <a:pt x="0" y="740"/>
                    <a:pt x="17" y="773"/>
                    <a:pt x="34" y="807"/>
                  </a:cubicBezTo>
                  <a:cubicBezTo>
                    <a:pt x="34" y="807"/>
                    <a:pt x="51" y="824"/>
                    <a:pt x="68" y="824"/>
                  </a:cubicBezTo>
                  <a:cubicBezTo>
                    <a:pt x="84" y="773"/>
                    <a:pt x="118" y="740"/>
                    <a:pt x="118" y="689"/>
                  </a:cubicBezTo>
                  <a:cubicBezTo>
                    <a:pt x="118" y="488"/>
                    <a:pt x="135" y="286"/>
                    <a:pt x="118" y="85"/>
                  </a:cubicBezTo>
                  <a:cubicBezTo>
                    <a:pt x="118" y="68"/>
                    <a:pt x="84" y="34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0" name="Google Shape;2400;p37"/>
            <p:cNvSpPr/>
            <p:nvPr/>
          </p:nvSpPr>
          <p:spPr>
            <a:xfrm>
              <a:off x="1225788" y="4008320"/>
              <a:ext cx="17391" cy="53074"/>
            </a:xfrm>
            <a:custGeom>
              <a:avLst/>
              <a:gdLst/>
              <a:ahLst/>
              <a:cxnLst/>
              <a:rect l="l" t="t" r="r" b="b"/>
              <a:pathLst>
                <a:path w="270" h="824" extrusionOk="0">
                  <a:moveTo>
                    <a:pt x="269" y="0"/>
                  </a:moveTo>
                  <a:cubicBezTo>
                    <a:pt x="101" y="101"/>
                    <a:pt x="1" y="673"/>
                    <a:pt x="118" y="824"/>
                  </a:cubicBezTo>
                  <a:cubicBezTo>
                    <a:pt x="236" y="572"/>
                    <a:pt x="219" y="286"/>
                    <a:pt x="2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1" name="Google Shape;2401;p37"/>
            <p:cNvSpPr/>
            <p:nvPr/>
          </p:nvSpPr>
          <p:spPr>
            <a:xfrm>
              <a:off x="1240923" y="4040781"/>
              <a:ext cx="15201" cy="46568"/>
            </a:xfrm>
            <a:custGeom>
              <a:avLst/>
              <a:gdLst/>
              <a:ahLst/>
              <a:cxnLst/>
              <a:rect l="l" t="t" r="r" b="b"/>
              <a:pathLst>
                <a:path w="236" h="723" extrusionOk="0">
                  <a:moveTo>
                    <a:pt x="186" y="1"/>
                  </a:moveTo>
                  <a:cubicBezTo>
                    <a:pt x="152" y="51"/>
                    <a:pt x="102" y="85"/>
                    <a:pt x="85" y="135"/>
                  </a:cubicBezTo>
                  <a:cubicBezTo>
                    <a:pt x="51" y="286"/>
                    <a:pt x="18" y="454"/>
                    <a:pt x="1" y="605"/>
                  </a:cubicBezTo>
                  <a:cubicBezTo>
                    <a:pt x="1" y="639"/>
                    <a:pt x="34" y="689"/>
                    <a:pt x="51" y="723"/>
                  </a:cubicBezTo>
                  <a:cubicBezTo>
                    <a:pt x="85" y="689"/>
                    <a:pt x="118" y="656"/>
                    <a:pt x="135" y="605"/>
                  </a:cubicBezTo>
                  <a:cubicBezTo>
                    <a:pt x="169" y="454"/>
                    <a:pt x="202" y="286"/>
                    <a:pt x="219" y="135"/>
                  </a:cubicBezTo>
                  <a:cubicBezTo>
                    <a:pt x="236" y="101"/>
                    <a:pt x="219" y="68"/>
                    <a:pt x="219" y="17"/>
                  </a:cubicBezTo>
                  <a:cubicBezTo>
                    <a:pt x="219" y="17"/>
                    <a:pt x="202" y="17"/>
                    <a:pt x="1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2" name="Google Shape;2402;p37"/>
            <p:cNvSpPr/>
            <p:nvPr/>
          </p:nvSpPr>
          <p:spPr>
            <a:xfrm>
              <a:off x="1257154" y="4073242"/>
              <a:ext cx="18486" cy="42253"/>
            </a:xfrm>
            <a:custGeom>
              <a:avLst/>
              <a:gdLst/>
              <a:ahLst/>
              <a:cxnLst/>
              <a:rect l="l" t="t" r="r" b="b"/>
              <a:pathLst>
                <a:path w="287" h="65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52" y="101"/>
                    <a:pt x="1" y="505"/>
                    <a:pt x="34" y="605"/>
                  </a:cubicBezTo>
                  <a:cubicBezTo>
                    <a:pt x="51" y="622"/>
                    <a:pt x="85" y="656"/>
                    <a:pt x="102" y="656"/>
                  </a:cubicBezTo>
                  <a:cubicBezTo>
                    <a:pt x="118" y="639"/>
                    <a:pt x="169" y="605"/>
                    <a:pt x="169" y="589"/>
                  </a:cubicBezTo>
                  <a:cubicBezTo>
                    <a:pt x="219" y="454"/>
                    <a:pt x="253" y="320"/>
                    <a:pt x="270" y="202"/>
                  </a:cubicBezTo>
                  <a:cubicBezTo>
                    <a:pt x="286" y="135"/>
                    <a:pt x="286" y="85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3" name="Google Shape;2403;p37"/>
            <p:cNvSpPr/>
            <p:nvPr/>
          </p:nvSpPr>
          <p:spPr>
            <a:xfrm>
              <a:off x="1324265" y="3745087"/>
              <a:ext cx="39032" cy="13333"/>
            </a:xfrm>
            <a:custGeom>
              <a:avLst/>
              <a:gdLst/>
              <a:ahLst/>
              <a:cxnLst/>
              <a:rect l="l" t="t" r="r" b="b"/>
              <a:pathLst>
                <a:path w="606" h="207" extrusionOk="0">
                  <a:moveTo>
                    <a:pt x="169" y="1"/>
                  </a:moveTo>
                  <a:cubicBezTo>
                    <a:pt x="99" y="1"/>
                    <a:pt x="38" y="18"/>
                    <a:pt x="0" y="55"/>
                  </a:cubicBezTo>
                  <a:cubicBezTo>
                    <a:pt x="202" y="122"/>
                    <a:pt x="370" y="206"/>
                    <a:pt x="605" y="206"/>
                  </a:cubicBezTo>
                  <a:cubicBezTo>
                    <a:pt x="514" y="80"/>
                    <a:pt x="320" y="1"/>
                    <a:pt x="16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4" name="Google Shape;2404;p37"/>
            <p:cNvSpPr/>
            <p:nvPr/>
          </p:nvSpPr>
          <p:spPr>
            <a:xfrm>
              <a:off x="1297215" y="3763186"/>
              <a:ext cx="39032" cy="10370"/>
            </a:xfrm>
            <a:custGeom>
              <a:avLst/>
              <a:gdLst/>
              <a:ahLst/>
              <a:cxnLst/>
              <a:rect l="l" t="t" r="r" b="b"/>
              <a:pathLst>
                <a:path w="606" h="161" extrusionOk="0">
                  <a:moveTo>
                    <a:pt x="290" y="1"/>
                  </a:moveTo>
                  <a:cubicBezTo>
                    <a:pt x="173" y="1"/>
                    <a:pt x="59" y="34"/>
                    <a:pt x="0" y="110"/>
                  </a:cubicBezTo>
                  <a:cubicBezTo>
                    <a:pt x="219" y="127"/>
                    <a:pt x="420" y="144"/>
                    <a:pt x="605" y="160"/>
                  </a:cubicBezTo>
                  <a:cubicBezTo>
                    <a:pt x="605" y="144"/>
                    <a:pt x="605" y="127"/>
                    <a:pt x="605" y="93"/>
                  </a:cubicBezTo>
                  <a:cubicBezTo>
                    <a:pt x="530" y="34"/>
                    <a:pt x="408" y="1"/>
                    <a:pt x="29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5" name="Google Shape;2405;p37"/>
            <p:cNvSpPr/>
            <p:nvPr/>
          </p:nvSpPr>
          <p:spPr>
            <a:xfrm>
              <a:off x="602463" y="3099791"/>
              <a:ext cx="744644" cy="571381"/>
            </a:xfrm>
            <a:custGeom>
              <a:avLst/>
              <a:gdLst/>
              <a:ahLst/>
              <a:cxnLst/>
              <a:rect l="l" t="t" r="r" b="b"/>
              <a:pathLst>
                <a:path w="11561" h="8871" extrusionOk="0">
                  <a:moveTo>
                    <a:pt x="9130" y="648"/>
                  </a:moveTo>
                  <a:cubicBezTo>
                    <a:pt x="9328" y="648"/>
                    <a:pt x="9527" y="671"/>
                    <a:pt x="9729" y="715"/>
                  </a:cubicBezTo>
                  <a:cubicBezTo>
                    <a:pt x="9763" y="715"/>
                    <a:pt x="9796" y="715"/>
                    <a:pt x="9813" y="732"/>
                  </a:cubicBezTo>
                  <a:cubicBezTo>
                    <a:pt x="9847" y="766"/>
                    <a:pt x="9863" y="799"/>
                    <a:pt x="9880" y="833"/>
                  </a:cubicBezTo>
                  <a:cubicBezTo>
                    <a:pt x="9847" y="850"/>
                    <a:pt x="9796" y="867"/>
                    <a:pt x="9763" y="867"/>
                  </a:cubicBezTo>
                  <a:cubicBezTo>
                    <a:pt x="9552" y="802"/>
                    <a:pt x="9343" y="772"/>
                    <a:pt x="9136" y="772"/>
                  </a:cubicBezTo>
                  <a:cubicBezTo>
                    <a:pt x="8750" y="772"/>
                    <a:pt x="8370" y="876"/>
                    <a:pt x="7998" y="1051"/>
                  </a:cubicBezTo>
                  <a:cubicBezTo>
                    <a:pt x="7965" y="1068"/>
                    <a:pt x="7931" y="1085"/>
                    <a:pt x="7898" y="1085"/>
                  </a:cubicBezTo>
                  <a:cubicBezTo>
                    <a:pt x="7881" y="1068"/>
                    <a:pt x="7864" y="1068"/>
                    <a:pt x="7864" y="1051"/>
                  </a:cubicBezTo>
                  <a:cubicBezTo>
                    <a:pt x="7898" y="1001"/>
                    <a:pt x="7931" y="951"/>
                    <a:pt x="7982" y="917"/>
                  </a:cubicBezTo>
                  <a:cubicBezTo>
                    <a:pt x="8351" y="738"/>
                    <a:pt x="8736" y="648"/>
                    <a:pt x="9130" y="648"/>
                  </a:cubicBezTo>
                  <a:close/>
                  <a:moveTo>
                    <a:pt x="7203" y="1232"/>
                  </a:moveTo>
                  <a:cubicBezTo>
                    <a:pt x="7222" y="1232"/>
                    <a:pt x="7251" y="1259"/>
                    <a:pt x="7293" y="1287"/>
                  </a:cubicBezTo>
                  <a:cubicBezTo>
                    <a:pt x="7225" y="1337"/>
                    <a:pt x="7209" y="1354"/>
                    <a:pt x="7175" y="1371"/>
                  </a:cubicBezTo>
                  <a:cubicBezTo>
                    <a:pt x="7057" y="1438"/>
                    <a:pt x="6923" y="1505"/>
                    <a:pt x="6805" y="1555"/>
                  </a:cubicBezTo>
                  <a:cubicBezTo>
                    <a:pt x="6789" y="1572"/>
                    <a:pt x="6755" y="1572"/>
                    <a:pt x="6721" y="1572"/>
                  </a:cubicBezTo>
                  <a:cubicBezTo>
                    <a:pt x="6721" y="1539"/>
                    <a:pt x="6721" y="1522"/>
                    <a:pt x="6721" y="1488"/>
                  </a:cubicBezTo>
                  <a:cubicBezTo>
                    <a:pt x="6721" y="1471"/>
                    <a:pt x="6721" y="1471"/>
                    <a:pt x="6721" y="1471"/>
                  </a:cubicBezTo>
                  <a:cubicBezTo>
                    <a:pt x="6755" y="1455"/>
                    <a:pt x="6772" y="1438"/>
                    <a:pt x="6805" y="1438"/>
                  </a:cubicBezTo>
                  <a:cubicBezTo>
                    <a:pt x="6856" y="1404"/>
                    <a:pt x="6906" y="1371"/>
                    <a:pt x="6957" y="1337"/>
                  </a:cubicBezTo>
                  <a:cubicBezTo>
                    <a:pt x="7024" y="1303"/>
                    <a:pt x="7108" y="1270"/>
                    <a:pt x="7192" y="1236"/>
                  </a:cubicBezTo>
                  <a:cubicBezTo>
                    <a:pt x="7195" y="1233"/>
                    <a:pt x="7199" y="1232"/>
                    <a:pt x="7203" y="1232"/>
                  </a:cubicBezTo>
                  <a:close/>
                  <a:moveTo>
                    <a:pt x="1796" y="562"/>
                  </a:moveTo>
                  <a:cubicBezTo>
                    <a:pt x="1975" y="562"/>
                    <a:pt x="2157" y="615"/>
                    <a:pt x="2319" y="715"/>
                  </a:cubicBezTo>
                  <a:cubicBezTo>
                    <a:pt x="2437" y="783"/>
                    <a:pt x="2471" y="934"/>
                    <a:pt x="2386" y="1051"/>
                  </a:cubicBezTo>
                  <a:cubicBezTo>
                    <a:pt x="2286" y="1152"/>
                    <a:pt x="2168" y="1253"/>
                    <a:pt x="2050" y="1337"/>
                  </a:cubicBezTo>
                  <a:cubicBezTo>
                    <a:pt x="1832" y="1488"/>
                    <a:pt x="1597" y="1623"/>
                    <a:pt x="1362" y="1757"/>
                  </a:cubicBezTo>
                  <a:cubicBezTo>
                    <a:pt x="1311" y="1791"/>
                    <a:pt x="1261" y="1824"/>
                    <a:pt x="1210" y="1841"/>
                  </a:cubicBezTo>
                  <a:cubicBezTo>
                    <a:pt x="1172" y="1853"/>
                    <a:pt x="1136" y="1858"/>
                    <a:pt x="1101" y="1858"/>
                  </a:cubicBezTo>
                  <a:cubicBezTo>
                    <a:pt x="939" y="1858"/>
                    <a:pt x="827" y="1733"/>
                    <a:pt x="841" y="1539"/>
                  </a:cubicBezTo>
                  <a:cubicBezTo>
                    <a:pt x="858" y="1186"/>
                    <a:pt x="1261" y="665"/>
                    <a:pt x="1614" y="581"/>
                  </a:cubicBezTo>
                  <a:cubicBezTo>
                    <a:pt x="1674" y="568"/>
                    <a:pt x="1735" y="562"/>
                    <a:pt x="1796" y="562"/>
                  </a:cubicBezTo>
                  <a:close/>
                  <a:moveTo>
                    <a:pt x="10586" y="1438"/>
                  </a:moveTo>
                  <a:cubicBezTo>
                    <a:pt x="10603" y="1438"/>
                    <a:pt x="10636" y="1471"/>
                    <a:pt x="10636" y="1505"/>
                  </a:cubicBezTo>
                  <a:cubicBezTo>
                    <a:pt x="10687" y="1673"/>
                    <a:pt x="10384" y="2060"/>
                    <a:pt x="10166" y="2076"/>
                  </a:cubicBezTo>
                  <a:cubicBezTo>
                    <a:pt x="10199" y="2009"/>
                    <a:pt x="10216" y="1959"/>
                    <a:pt x="10233" y="1908"/>
                  </a:cubicBezTo>
                  <a:cubicBezTo>
                    <a:pt x="10334" y="1774"/>
                    <a:pt x="10418" y="1639"/>
                    <a:pt x="10502" y="1488"/>
                  </a:cubicBezTo>
                  <a:cubicBezTo>
                    <a:pt x="10519" y="1471"/>
                    <a:pt x="10569" y="1455"/>
                    <a:pt x="10586" y="1438"/>
                  </a:cubicBezTo>
                  <a:close/>
                  <a:moveTo>
                    <a:pt x="10838" y="1925"/>
                  </a:moveTo>
                  <a:cubicBezTo>
                    <a:pt x="10855" y="1942"/>
                    <a:pt x="10855" y="1975"/>
                    <a:pt x="10871" y="1992"/>
                  </a:cubicBezTo>
                  <a:cubicBezTo>
                    <a:pt x="10871" y="2009"/>
                    <a:pt x="10855" y="2043"/>
                    <a:pt x="10855" y="2060"/>
                  </a:cubicBezTo>
                  <a:cubicBezTo>
                    <a:pt x="10737" y="2295"/>
                    <a:pt x="10552" y="2463"/>
                    <a:pt x="10351" y="2614"/>
                  </a:cubicBezTo>
                  <a:cubicBezTo>
                    <a:pt x="10345" y="2620"/>
                    <a:pt x="10336" y="2621"/>
                    <a:pt x="10324" y="2621"/>
                  </a:cubicBezTo>
                  <a:cubicBezTo>
                    <a:pt x="10302" y="2621"/>
                    <a:pt x="10272" y="2614"/>
                    <a:pt x="10250" y="2614"/>
                  </a:cubicBezTo>
                  <a:cubicBezTo>
                    <a:pt x="10250" y="2580"/>
                    <a:pt x="10233" y="2547"/>
                    <a:pt x="10250" y="2513"/>
                  </a:cubicBezTo>
                  <a:cubicBezTo>
                    <a:pt x="10418" y="2328"/>
                    <a:pt x="10586" y="2144"/>
                    <a:pt x="10754" y="1942"/>
                  </a:cubicBezTo>
                  <a:cubicBezTo>
                    <a:pt x="10771" y="1925"/>
                    <a:pt x="10821" y="1925"/>
                    <a:pt x="10838" y="1925"/>
                  </a:cubicBezTo>
                  <a:close/>
                  <a:moveTo>
                    <a:pt x="10754" y="2765"/>
                  </a:moveTo>
                  <a:cubicBezTo>
                    <a:pt x="10754" y="2799"/>
                    <a:pt x="10787" y="2849"/>
                    <a:pt x="10771" y="2866"/>
                  </a:cubicBezTo>
                  <a:cubicBezTo>
                    <a:pt x="10636" y="3101"/>
                    <a:pt x="10451" y="3303"/>
                    <a:pt x="10216" y="3437"/>
                  </a:cubicBezTo>
                  <a:lnTo>
                    <a:pt x="10166" y="3437"/>
                  </a:lnTo>
                  <a:cubicBezTo>
                    <a:pt x="10166" y="3437"/>
                    <a:pt x="10149" y="3437"/>
                    <a:pt x="10099" y="3420"/>
                  </a:cubicBezTo>
                  <a:cubicBezTo>
                    <a:pt x="10132" y="3353"/>
                    <a:pt x="10166" y="3303"/>
                    <a:pt x="10199" y="3269"/>
                  </a:cubicBezTo>
                  <a:cubicBezTo>
                    <a:pt x="10351" y="3118"/>
                    <a:pt x="10502" y="2950"/>
                    <a:pt x="10653" y="2799"/>
                  </a:cubicBezTo>
                  <a:cubicBezTo>
                    <a:pt x="10687" y="2782"/>
                    <a:pt x="10720" y="2782"/>
                    <a:pt x="10754" y="2765"/>
                  </a:cubicBezTo>
                  <a:close/>
                  <a:moveTo>
                    <a:pt x="10519" y="3689"/>
                  </a:moveTo>
                  <a:cubicBezTo>
                    <a:pt x="10535" y="3689"/>
                    <a:pt x="10535" y="3706"/>
                    <a:pt x="10552" y="3723"/>
                  </a:cubicBezTo>
                  <a:cubicBezTo>
                    <a:pt x="10535" y="3773"/>
                    <a:pt x="10519" y="3824"/>
                    <a:pt x="10485" y="3857"/>
                  </a:cubicBezTo>
                  <a:cubicBezTo>
                    <a:pt x="10334" y="3992"/>
                    <a:pt x="10183" y="4126"/>
                    <a:pt x="10015" y="4244"/>
                  </a:cubicBezTo>
                  <a:cubicBezTo>
                    <a:pt x="10003" y="4249"/>
                    <a:pt x="9990" y="4251"/>
                    <a:pt x="9976" y="4251"/>
                  </a:cubicBezTo>
                  <a:cubicBezTo>
                    <a:pt x="9947" y="4251"/>
                    <a:pt x="9914" y="4244"/>
                    <a:pt x="9880" y="4244"/>
                  </a:cubicBezTo>
                  <a:cubicBezTo>
                    <a:pt x="9897" y="4210"/>
                    <a:pt x="9897" y="4143"/>
                    <a:pt x="9931" y="4126"/>
                  </a:cubicBezTo>
                  <a:cubicBezTo>
                    <a:pt x="10099" y="3992"/>
                    <a:pt x="10250" y="3874"/>
                    <a:pt x="10401" y="3740"/>
                  </a:cubicBezTo>
                  <a:cubicBezTo>
                    <a:pt x="10435" y="3723"/>
                    <a:pt x="10485" y="3706"/>
                    <a:pt x="10519" y="3689"/>
                  </a:cubicBezTo>
                  <a:close/>
                  <a:moveTo>
                    <a:pt x="9040" y="5890"/>
                  </a:moveTo>
                  <a:cubicBezTo>
                    <a:pt x="9023" y="5924"/>
                    <a:pt x="9023" y="5974"/>
                    <a:pt x="9006" y="5991"/>
                  </a:cubicBezTo>
                  <a:cubicBezTo>
                    <a:pt x="8788" y="6193"/>
                    <a:pt x="8536" y="6327"/>
                    <a:pt x="8250" y="6411"/>
                  </a:cubicBezTo>
                  <a:cubicBezTo>
                    <a:pt x="8217" y="6411"/>
                    <a:pt x="8183" y="6394"/>
                    <a:pt x="8150" y="6394"/>
                  </a:cubicBezTo>
                  <a:cubicBezTo>
                    <a:pt x="8150" y="6378"/>
                    <a:pt x="8133" y="6361"/>
                    <a:pt x="8133" y="6344"/>
                  </a:cubicBezTo>
                  <a:cubicBezTo>
                    <a:pt x="8183" y="6310"/>
                    <a:pt x="8217" y="6277"/>
                    <a:pt x="8267" y="6243"/>
                  </a:cubicBezTo>
                  <a:cubicBezTo>
                    <a:pt x="8486" y="6126"/>
                    <a:pt x="8687" y="6008"/>
                    <a:pt x="8906" y="5907"/>
                  </a:cubicBezTo>
                  <a:cubicBezTo>
                    <a:pt x="8939" y="5890"/>
                    <a:pt x="8990" y="5890"/>
                    <a:pt x="9040" y="5890"/>
                  </a:cubicBezTo>
                  <a:close/>
                  <a:moveTo>
                    <a:pt x="1916" y="5907"/>
                  </a:moveTo>
                  <a:lnTo>
                    <a:pt x="1916" y="5907"/>
                  </a:lnTo>
                  <a:cubicBezTo>
                    <a:pt x="2168" y="6159"/>
                    <a:pt x="2420" y="6411"/>
                    <a:pt x="2672" y="6646"/>
                  </a:cubicBezTo>
                  <a:cubicBezTo>
                    <a:pt x="2655" y="6663"/>
                    <a:pt x="2639" y="6680"/>
                    <a:pt x="2622" y="6697"/>
                  </a:cubicBezTo>
                  <a:cubicBezTo>
                    <a:pt x="2454" y="6697"/>
                    <a:pt x="1899" y="6109"/>
                    <a:pt x="1916" y="5907"/>
                  </a:cubicBezTo>
                  <a:close/>
                  <a:moveTo>
                    <a:pt x="8469" y="6538"/>
                  </a:moveTo>
                  <a:cubicBezTo>
                    <a:pt x="8491" y="6538"/>
                    <a:pt x="8514" y="6546"/>
                    <a:pt x="8536" y="6546"/>
                  </a:cubicBezTo>
                  <a:cubicBezTo>
                    <a:pt x="8519" y="6596"/>
                    <a:pt x="8519" y="6646"/>
                    <a:pt x="8502" y="6646"/>
                  </a:cubicBezTo>
                  <a:cubicBezTo>
                    <a:pt x="8334" y="6747"/>
                    <a:pt x="8150" y="6831"/>
                    <a:pt x="7982" y="6915"/>
                  </a:cubicBezTo>
                  <a:cubicBezTo>
                    <a:pt x="7914" y="6882"/>
                    <a:pt x="7881" y="6865"/>
                    <a:pt x="7881" y="6848"/>
                  </a:cubicBezTo>
                  <a:cubicBezTo>
                    <a:pt x="7881" y="6814"/>
                    <a:pt x="7898" y="6764"/>
                    <a:pt x="7914" y="6747"/>
                  </a:cubicBezTo>
                  <a:cubicBezTo>
                    <a:pt x="8082" y="6680"/>
                    <a:pt x="8267" y="6613"/>
                    <a:pt x="8435" y="6546"/>
                  </a:cubicBezTo>
                  <a:cubicBezTo>
                    <a:pt x="8446" y="6540"/>
                    <a:pt x="8458" y="6538"/>
                    <a:pt x="8469" y="6538"/>
                  </a:cubicBezTo>
                  <a:close/>
                  <a:moveTo>
                    <a:pt x="8032" y="7144"/>
                  </a:moveTo>
                  <a:cubicBezTo>
                    <a:pt x="8061" y="7144"/>
                    <a:pt x="8097" y="7155"/>
                    <a:pt x="8133" y="7167"/>
                  </a:cubicBezTo>
                  <a:cubicBezTo>
                    <a:pt x="8116" y="7201"/>
                    <a:pt x="8116" y="7251"/>
                    <a:pt x="8082" y="7268"/>
                  </a:cubicBezTo>
                  <a:cubicBezTo>
                    <a:pt x="7874" y="7402"/>
                    <a:pt x="7654" y="7509"/>
                    <a:pt x="7408" y="7509"/>
                  </a:cubicBezTo>
                  <a:cubicBezTo>
                    <a:pt x="7375" y="7509"/>
                    <a:pt x="7343" y="7507"/>
                    <a:pt x="7309" y="7503"/>
                  </a:cubicBezTo>
                  <a:cubicBezTo>
                    <a:pt x="7293" y="7503"/>
                    <a:pt x="7276" y="7487"/>
                    <a:pt x="7259" y="7470"/>
                  </a:cubicBezTo>
                  <a:cubicBezTo>
                    <a:pt x="7309" y="7436"/>
                    <a:pt x="7343" y="7403"/>
                    <a:pt x="7377" y="7386"/>
                  </a:cubicBezTo>
                  <a:cubicBezTo>
                    <a:pt x="7595" y="7302"/>
                    <a:pt x="7797" y="7218"/>
                    <a:pt x="7998" y="7150"/>
                  </a:cubicBezTo>
                  <a:cubicBezTo>
                    <a:pt x="8008" y="7146"/>
                    <a:pt x="8019" y="7144"/>
                    <a:pt x="8032" y="7144"/>
                  </a:cubicBezTo>
                  <a:close/>
                  <a:moveTo>
                    <a:pt x="2159" y="1"/>
                  </a:moveTo>
                  <a:cubicBezTo>
                    <a:pt x="2017" y="1"/>
                    <a:pt x="1874" y="15"/>
                    <a:pt x="1731" y="43"/>
                  </a:cubicBezTo>
                  <a:cubicBezTo>
                    <a:pt x="1227" y="144"/>
                    <a:pt x="841" y="379"/>
                    <a:pt x="555" y="732"/>
                  </a:cubicBezTo>
                  <a:cubicBezTo>
                    <a:pt x="370" y="967"/>
                    <a:pt x="236" y="1253"/>
                    <a:pt x="135" y="1572"/>
                  </a:cubicBezTo>
                  <a:cubicBezTo>
                    <a:pt x="1" y="2026"/>
                    <a:pt x="51" y="2480"/>
                    <a:pt x="118" y="2933"/>
                  </a:cubicBezTo>
                  <a:cubicBezTo>
                    <a:pt x="286" y="4059"/>
                    <a:pt x="723" y="5084"/>
                    <a:pt x="1395" y="5974"/>
                  </a:cubicBezTo>
                  <a:cubicBezTo>
                    <a:pt x="2420" y="7302"/>
                    <a:pt x="3731" y="8259"/>
                    <a:pt x="5344" y="8814"/>
                  </a:cubicBezTo>
                  <a:cubicBezTo>
                    <a:pt x="5460" y="8854"/>
                    <a:pt x="5569" y="8870"/>
                    <a:pt x="5673" y="8870"/>
                  </a:cubicBezTo>
                  <a:cubicBezTo>
                    <a:pt x="5963" y="8870"/>
                    <a:pt x="6219" y="8745"/>
                    <a:pt x="6503" y="8646"/>
                  </a:cubicBezTo>
                  <a:cubicBezTo>
                    <a:pt x="5949" y="8579"/>
                    <a:pt x="5394" y="8511"/>
                    <a:pt x="4873" y="8276"/>
                  </a:cubicBezTo>
                  <a:cubicBezTo>
                    <a:pt x="4386" y="8024"/>
                    <a:pt x="3899" y="7772"/>
                    <a:pt x="3479" y="7403"/>
                  </a:cubicBezTo>
                  <a:cubicBezTo>
                    <a:pt x="3495" y="7386"/>
                    <a:pt x="3495" y="7369"/>
                    <a:pt x="3512" y="7352"/>
                  </a:cubicBezTo>
                  <a:cubicBezTo>
                    <a:pt x="3613" y="7403"/>
                    <a:pt x="3714" y="7470"/>
                    <a:pt x="3815" y="7520"/>
                  </a:cubicBezTo>
                  <a:cubicBezTo>
                    <a:pt x="4604" y="8024"/>
                    <a:pt x="5428" y="8427"/>
                    <a:pt x="6385" y="8461"/>
                  </a:cubicBezTo>
                  <a:cubicBezTo>
                    <a:pt x="6465" y="8461"/>
                    <a:pt x="6546" y="8463"/>
                    <a:pt x="6627" y="8463"/>
                  </a:cubicBezTo>
                  <a:cubicBezTo>
                    <a:pt x="6869" y="8463"/>
                    <a:pt x="7112" y="8444"/>
                    <a:pt x="7326" y="8293"/>
                  </a:cubicBezTo>
                  <a:cubicBezTo>
                    <a:pt x="7662" y="8041"/>
                    <a:pt x="8015" y="7823"/>
                    <a:pt x="8334" y="7571"/>
                  </a:cubicBezTo>
                  <a:cubicBezTo>
                    <a:pt x="8418" y="7503"/>
                    <a:pt x="8486" y="7453"/>
                    <a:pt x="8553" y="7386"/>
                  </a:cubicBezTo>
                  <a:cubicBezTo>
                    <a:pt x="8704" y="7251"/>
                    <a:pt x="8855" y="7100"/>
                    <a:pt x="9006" y="6966"/>
                  </a:cubicBezTo>
                  <a:cubicBezTo>
                    <a:pt x="9191" y="6764"/>
                    <a:pt x="9359" y="6579"/>
                    <a:pt x="9544" y="6361"/>
                  </a:cubicBezTo>
                  <a:cubicBezTo>
                    <a:pt x="9914" y="5924"/>
                    <a:pt x="10267" y="5437"/>
                    <a:pt x="10569" y="4933"/>
                  </a:cubicBezTo>
                  <a:cubicBezTo>
                    <a:pt x="11191" y="3958"/>
                    <a:pt x="11560" y="2900"/>
                    <a:pt x="11476" y="1723"/>
                  </a:cubicBezTo>
                  <a:cubicBezTo>
                    <a:pt x="11443" y="1219"/>
                    <a:pt x="11241" y="799"/>
                    <a:pt x="10787" y="531"/>
                  </a:cubicBezTo>
                  <a:cubicBezTo>
                    <a:pt x="10449" y="325"/>
                    <a:pt x="10085" y="222"/>
                    <a:pt x="9696" y="222"/>
                  </a:cubicBezTo>
                  <a:cubicBezTo>
                    <a:pt x="9640" y="222"/>
                    <a:pt x="9584" y="224"/>
                    <a:pt x="9527" y="228"/>
                  </a:cubicBezTo>
                  <a:cubicBezTo>
                    <a:pt x="8906" y="262"/>
                    <a:pt x="8301" y="379"/>
                    <a:pt x="7713" y="615"/>
                  </a:cubicBezTo>
                  <a:cubicBezTo>
                    <a:pt x="7696" y="615"/>
                    <a:pt x="7662" y="631"/>
                    <a:pt x="7645" y="631"/>
                  </a:cubicBezTo>
                  <a:cubicBezTo>
                    <a:pt x="7192" y="816"/>
                    <a:pt x="6738" y="1018"/>
                    <a:pt x="6318" y="1253"/>
                  </a:cubicBezTo>
                  <a:cubicBezTo>
                    <a:pt x="6075" y="1379"/>
                    <a:pt x="5839" y="1450"/>
                    <a:pt x="5606" y="1450"/>
                  </a:cubicBezTo>
                  <a:cubicBezTo>
                    <a:pt x="5373" y="1450"/>
                    <a:pt x="5142" y="1379"/>
                    <a:pt x="4907" y="1219"/>
                  </a:cubicBezTo>
                  <a:cubicBezTo>
                    <a:pt x="4806" y="1152"/>
                    <a:pt x="4688" y="1068"/>
                    <a:pt x="4588" y="1018"/>
                  </a:cubicBezTo>
                  <a:cubicBezTo>
                    <a:pt x="4268" y="833"/>
                    <a:pt x="3949" y="648"/>
                    <a:pt x="3630" y="463"/>
                  </a:cubicBezTo>
                  <a:cubicBezTo>
                    <a:pt x="3479" y="396"/>
                    <a:pt x="3344" y="312"/>
                    <a:pt x="3193" y="245"/>
                  </a:cubicBezTo>
                  <a:cubicBezTo>
                    <a:pt x="2868" y="88"/>
                    <a:pt x="2517" y="1"/>
                    <a:pt x="21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6" name="Google Shape;2406;p37"/>
            <p:cNvSpPr/>
            <p:nvPr/>
          </p:nvSpPr>
          <p:spPr>
            <a:xfrm>
              <a:off x="1033148" y="3445593"/>
              <a:ext cx="543363" cy="413448"/>
            </a:xfrm>
            <a:custGeom>
              <a:avLst/>
              <a:gdLst/>
              <a:ahLst/>
              <a:cxnLst/>
              <a:rect l="l" t="t" r="r" b="b"/>
              <a:pathLst>
                <a:path w="8436" h="6419" extrusionOk="0">
                  <a:moveTo>
                    <a:pt x="5965" y="874"/>
                  </a:moveTo>
                  <a:cubicBezTo>
                    <a:pt x="6016" y="975"/>
                    <a:pt x="6066" y="1076"/>
                    <a:pt x="6117" y="1160"/>
                  </a:cubicBezTo>
                  <a:cubicBezTo>
                    <a:pt x="6089" y="1173"/>
                    <a:pt x="6051" y="1198"/>
                    <a:pt x="6029" y="1198"/>
                  </a:cubicBezTo>
                  <a:cubicBezTo>
                    <a:pt x="6024" y="1198"/>
                    <a:pt x="6019" y="1197"/>
                    <a:pt x="6016" y="1193"/>
                  </a:cubicBezTo>
                  <a:cubicBezTo>
                    <a:pt x="5965" y="1126"/>
                    <a:pt x="5915" y="1042"/>
                    <a:pt x="5881" y="958"/>
                  </a:cubicBezTo>
                  <a:cubicBezTo>
                    <a:pt x="5865" y="958"/>
                    <a:pt x="5898" y="908"/>
                    <a:pt x="5915" y="891"/>
                  </a:cubicBezTo>
                  <a:cubicBezTo>
                    <a:pt x="5932" y="891"/>
                    <a:pt x="5949" y="874"/>
                    <a:pt x="5965" y="874"/>
                  </a:cubicBezTo>
                  <a:close/>
                  <a:moveTo>
                    <a:pt x="6419" y="958"/>
                  </a:moveTo>
                  <a:cubicBezTo>
                    <a:pt x="6503" y="1059"/>
                    <a:pt x="6587" y="1143"/>
                    <a:pt x="6671" y="1244"/>
                  </a:cubicBezTo>
                  <a:cubicBezTo>
                    <a:pt x="6638" y="1294"/>
                    <a:pt x="6621" y="1328"/>
                    <a:pt x="6604" y="1328"/>
                  </a:cubicBezTo>
                  <a:cubicBezTo>
                    <a:pt x="6587" y="1328"/>
                    <a:pt x="6554" y="1328"/>
                    <a:pt x="6537" y="1294"/>
                  </a:cubicBezTo>
                  <a:cubicBezTo>
                    <a:pt x="6470" y="1227"/>
                    <a:pt x="6402" y="1126"/>
                    <a:pt x="6352" y="1042"/>
                  </a:cubicBezTo>
                  <a:cubicBezTo>
                    <a:pt x="6335" y="1025"/>
                    <a:pt x="6352" y="992"/>
                    <a:pt x="6352" y="975"/>
                  </a:cubicBezTo>
                  <a:cubicBezTo>
                    <a:pt x="6369" y="958"/>
                    <a:pt x="6402" y="958"/>
                    <a:pt x="6419" y="958"/>
                  </a:cubicBezTo>
                  <a:close/>
                  <a:moveTo>
                    <a:pt x="6990" y="1059"/>
                  </a:moveTo>
                  <a:cubicBezTo>
                    <a:pt x="7024" y="1059"/>
                    <a:pt x="7091" y="1059"/>
                    <a:pt x="7091" y="1093"/>
                  </a:cubicBezTo>
                  <a:cubicBezTo>
                    <a:pt x="7175" y="1227"/>
                    <a:pt x="7242" y="1378"/>
                    <a:pt x="7310" y="1529"/>
                  </a:cubicBezTo>
                  <a:cubicBezTo>
                    <a:pt x="7276" y="1580"/>
                    <a:pt x="7259" y="1613"/>
                    <a:pt x="7226" y="1630"/>
                  </a:cubicBezTo>
                  <a:cubicBezTo>
                    <a:pt x="7223" y="1633"/>
                    <a:pt x="7220" y="1634"/>
                    <a:pt x="7217" y="1634"/>
                  </a:cubicBezTo>
                  <a:cubicBezTo>
                    <a:pt x="7196" y="1634"/>
                    <a:pt x="7156" y="1592"/>
                    <a:pt x="7142" y="1563"/>
                  </a:cubicBezTo>
                  <a:cubicBezTo>
                    <a:pt x="7091" y="1429"/>
                    <a:pt x="7024" y="1294"/>
                    <a:pt x="6974" y="1143"/>
                  </a:cubicBezTo>
                  <a:cubicBezTo>
                    <a:pt x="6974" y="1126"/>
                    <a:pt x="6974" y="1093"/>
                    <a:pt x="6990" y="1059"/>
                  </a:cubicBezTo>
                  <a:close/>
                  <a:moveTo>
                    <a:pt x="7629" y="1714"/>
                  </a:moveTo>
                  <a:cubicBezTo>
                    <a:pt x="7830" y="1765"/>
                    <a:pt x="7982" y="2353"/>
                    <a:pt x="7797" y="2554"/>
                  </a:cubicBezTo>
                  <a:cubicBezTo>
                    <a:pt x="7730" y="2269"/>
                    <a:pt x="7679" y="2000"/>
                    <a:pt x="7629" y="1714"/>
                  </a:cubicBezTo>
                  <a:close/>
                  <a:moveTo>
                    <a:pt x="7763" y="3260"/>
                  </a:moveTo>
                  <a:cubicBezTo>
                    <a:pt x="7763" y="3327"/>
                    <a:pt x="7763" y="3378"/>
                    <a:pt x="7763" y="3428"/>
                  </a:cubicBezTo>
                  <a:cubicBezTo>
                    <a:pt x="7696" y="3781"/>
                    <a:pt x="7511" y="4067"/>
                    <a:pt x="7276" y="4319"/>
                  </a:cubicBezTo>
                  <a:cubicBezTo>
                    <a:pt x="7226" y="4386"/>
                    <a:pt x="7175" y="4436"/>
                    <a:pt x="7125" y="4487"/>
                  </a:cubicBezTo>
                  <a:cubicBezTo>
                    <a:pt x="7091" y="4520"/>
                    <a:pt x="7058" y="4554"/>
                    <a:pt x="7024" y="4587"/>
                  </a:cubicBezTo>
                  <a:cubicBezTo>
                    <a:pt x="7024" y="4587"/>
                    <a:pt x="7024" y="4587"/>
                    <a:pt x="7024" y="4604"/>
                  </a:cubicBezTo>
                  <a:cubicBezTo>
                    <a:pt x="6990" y="4638"/>
                    <a:pt x="6957" y="4655"/>
                    <a:pt x="6923" y="4688"/>
                  </a:cubicBezTo>
                  <a:cubicBezTo>
                    <a:pt x="6890" y="4722"/>
                    <a:pt x="6856" y="4755"/>
                    <a:pt x="6822" y="4789"/>
                  </a:cubicBezTo>
                  <a:cubicBezTo>
                    <a:pt x="6806" y="4806"/>
                    <a:pt x="6789" y="4806"/>
                    <a:pt x="6772" y="4823"/>
                  </a:cubicBezTo>
                  <a:cubicBezTo>
                    <a:pt x="6755" y="4839"/>
                    <a:pt x="6738" y="4856"/>
                    <a:pt x="6722" y="4856"/>
                  </a:cubicBezTo>
                  <a:cubicBezTo>
                    <a:pt x="6705" y="4890"/>
                    <a:pt x="6688" y="4907"/>
                    <a:pt x="6654" y="4923"/>
                  </a:cubicBezTo>
                  <a:cubicBezTo>
                    <a:pt x="6638" y="4940"/>
                    <a:pt x="6621" y="4957"/>
                    <a:pt x="6587" y="4974"/>
                  </a:cubicBezTo>
                  <a:cubicBezTo>
                    <a:pt x="6503" y="5041"/>
                    <a:pt x="6419" y="5108"/>
                    <a:pt x="6318" y="5159"/>
                  </a:cubicBezTo>
                  <a:cubicBezTo>
                    <a:pt x="6301" y="5175"/>
                    <a:pt x="6285" y="5175"/>
                    <a:pt x="6268" y="5192"/>
                  </a:cubicBezTo>
                  <a:cubicBezTo>
                    <a:pt x="6268" y="5192"/>
                    <a:pt x="6251" y="5209"/>
                    <a:pt x="6251" y="5209"/>
                  </a:cubicBezTo>
                  <a:cubicBezTo>
                    <a:pt x="6201" y="5243"/>
                    <a:pt x="6150" y="5276"/>
                    <a:pt x="6100" y="5293"/>
                  </a:cubicBezTo>
                  <a:cubicBezTo>
                    <a:pt x="6033" y="5343"/>
                    <a:pt x="5965" y="5377"/>
                    <a:pt x="5915" y="5411"/>
                  </a:cubicBezTo>
                  <a:cubicBezTo>
                    <a:pt x="5848" y="5444"/>
                    <a:pt x="5781" y="5478"/>
                    <a:pt x="5713" y="5495"/>
                  </a:cubicBezTo>
                  <a:cubicBezTo>
                    <a:pt x="5680" y="5528"/>
                    <a:pt x="5629" y="5545"/>
                    <a:pt x="5579" y="5562"/>
                  </a:cubicBezTo>
                  <a:cubicBezTo>
                    <a:pt x="5579" y="5562"/>
                    <a:pt x="5562" y="5562"/>
                    <a:pt x="5562" y="5579"/>
                  </a:cubicBezTo>
                  <a:cubicBezTo>
                    <a:pt x="5529" y="5579"/>
                    <a:pt x="5512" y="5596"/>
                    <a:pt x="5478" y="5612"/>
                  </a:cubicBezTo>
                  <a:cubicBezTo>
                    <a:pt x="5411" y="5646"/>
                    <a:pt x="5344" y="5663"/>
                    <a:pt x="5293" y="5680"/>
                  </a:cubicBezTo>
                  <a:cubicBezTo>
                    <a:pt x="5226" y="5713"/>
                    <a:pt x="5159" y="5730"/>
                    <a:pt x="5109" y="5747"/>
                  </a:cubicBezTo>
                  <a:cubicBezTo>
                    <a:pt x="5092" y="5764"/>
                    <a:pt x="5092" y="5764"/>
                    <a:pt x="5075" y="5764"/>
                  </a:cubicBezTo>
                  <a:cubicBezTo>
                    <a:pt x="5025" y="5780"/>
                    <a:pt x="4974" y="5797"/>
                    <a:pt x="4907" y="5814"/>
                  </a:cubicBezTo>
                  <a:cubicBezTo>
                    <a:pt x="4857" y="5831"/>
                    <a:pt x="4823" y="5848"/>
                    <a:pt x="4773" y="5864"/>
                  </a:cubicBezTo>
                  <a:lnTo>
                    <a:pt x="4739" y="5864"/>
                  </a:lnTo>
                  <a:cubicBezTo>
                    <a:pt x="4689" y="5881"/>
                    <a:pt x="4621" y="5898"/>
                    <a:pt x="4571" y="5915"/>
                  </a:cubicBezTo>
                  <a:lnTo>
                    <a:pt x="4537" y="5915"/>
                  </a:lnTo>
                  <a:cubicBezTo>
                    <a:pt x="4504" y="5932"/>
                    <a:pt x="4470" y="5932"/>
                    <a:pt x="4436" y="5948"/>
                  </a:cubicBezTo>
                  <a:cubicBezTo>
                    <a:pt x="4386" y="5965"/>
                    <a:pt x="4319" y="5965"/>
                    <a:pt x="4268" y="5982"/>
                  </a:cubicBezTo>
                  <a:cubicBezTo>
                    <a:pt x="4235" y="5999"/>
                    <a:pt x="4201" y="5999"/>
                    <a:pt x="4168" y="5999"/>
                  </a:cubicBezTo>
                  <a:cubicBezTo>
                    <a:pt x="4134" y="6016"/>
                    <a:pt x="4100" y="6016"/>
                    <a:pt x="4050" y="6016"/>
                  </a:cubicBezTo>
                  <a:cubicBezTo>
                    <a:pt x="4016" y="6032"/>
                    <a:pt x="3983" y="6032"/>
                    <a:pt x="3949" y="6032"/>
                  </a:cubicBezTo>
                  <a:lnTo>
                    <a:pt x="3932" y="6032"/>
                  </a:lnTo>
                  <a:cubicBezTo>
                    <a:pt x="3916" y="6049"/>
                    <a:pt x="3916" y="6049"/>
                    <a:pt x="3899" y="6049"/>
                  </a:cubicBezTo>
                  <a:cubicBezTo>
                    <a:pt x="3848" y="6049"/>
                    <a:pt x="3815" y="6049"/>
                    <a:pt x="3764" y="6066"/>
                  </a:cubicBezTo>
                  <a:lnTo>
                    <a:pt x="3664" y="6066"/>
                  </a:lnTo>
                  <a:cubicBezTo>
                    <a:pt x="3496" y="6083"/>
                    <a:pt x="3328" y="6100"/>
                    <a:pt x="3176" y="6116"/>
                  </a:cubicBezTo>
                  <a:lnTo>
                    <a:pt x="2824" y="6116"/>
                  </a:lnTo>
                  <a:cubicBezTo>
                    <a:pt x="2807" y="6116"/>
                    <a:pt x="2807" y="6100"/>
                    <a:pt x="2790" y="6100"/>
                  </a:cubicBezTo>
                  <a:cubicBezTo>
                    <a:pt x="2773" y="6083"/>
                    <a:pt x="2739" y="6083"/>
                    <a:pt x="2723" y="6049"/>
                  </a:cubicBezTo>
                  <a:cubicBezTo>
                    <a:pt x="2706" y="6049"/>
                    <a:pt x="2706" y="6032"/>
                    <a:pt x="2689" y="6016"/>
                  </a:cubicBezTo>
                  <a:cubicBezTo>
                    <a:pt x="2689" y="6016"/>
                    <a:pt x="2672" y="5999"/>
                    <a:pt x="2672" y="5982"/>
                  </a:cubicBezTo>
                  <a:cubicBezTo>
                    <a:pt x="2739" y="5982"/>
                    <a:pt x="2790" y="5965"/>
                    <a:pt x="2840" y="5965"/>
                  </a:cubicBezTo>
                  <a:lnTo>
                    <a:pt x="3361" y="5965"/>
                  </a:lnTo>
                  <a:cubicBezTo>
                    <a:pt x="3479" y="5965"/>
                    <a:pt x="3596" y="5948"/>
                    <a:pt x="3731" y="5932"/>
                  </a:cubicBezTo>
                  <a:lnTo>
                    <a:pt x="3781" y="5932"/>
                  </a:lnTo>
                  <a:cubicBezTo>
                    <a:pt x="3815" y="5932"/>
                    <a:pt x="3865" y="5915"/>
                    <a:pt x="3916" y="5915"/>
                  </a:cubicBezTo>
                  <a:cubicBezTo>
                    <a:pt x="3966" y="5898"/>
                    <a:pt x="4000" y="5898"/>
                    <a:pt x="4050" y="5898"/>
                  </a:cubicBezTo>
                  <a:cubicBezTo>
                    <a:pt x="4134" y="5881"/>
                    <a:pt x="4235" y="5864"/>
                    <a:pt x="4319" y="5831"/>
                  </a:cubicBezTo>
                  <a:cubicBezTo>
                    <a:pt x="4352" y="5831"/>
                    <a:pt x="4386" y="5814"/>
                    <a:pt x="4420" y="5814"/>
                  </a:cubicBezTo>
                  <a:cubicBezTo>
                    <a:pt x="4520" y="5780"/>
                    <a:pt x="4621" y="5764"/>
                    <a:pt x="4722" y="5730"/>
                  </a:cubicBezTo>
                  <a:cubicBezTo>
                    <a:pt x="4756" y="5713"/>
                    <a:pt x="4806" y="5696"/>
                    <a:pt x="4840" y="5696"/>
                  </a:cubicBezTo>
                  <a:cubicBezTo>
                    <a:pt x="4941" y="5663"/>
                    <a:pt x="5025" y="5629"/>
                    <a:pt x="5109" y="5596"/>
                  </a:cubicBezTo>
                  <a:cubicBezTo>
                    <a:pt x="5142" y="5579"/>
                    <a:pt x="5176" y="5579"/>
                    <a:pt x="5209" y="5562"/>
                  </a:cubicBezTo>
                  <a:cubicBezTo>
                    <a:pt x="5428" y="5478"/>
                    <a:pt x="5646" y="5377"/>
                    <a:pt x="5865" y="5259"/>
                  </a:cubicBezTo>
                  <a:cubicBezTo>
                    <a:pt x="5881" y="5243"/>
                    <a:pt x="5915" y="5226"/>
                    <a:pt x="5949" y="5209"/>
                  </a:cubicBezTo>
                  <a:cubicBezTo>
                    <a:pt x="6066" y="5142"/>
                    <a:pt x="6184" y="5075"/>
                    <a:pt x="6301" y="5007"/>
                  </a:cubicBezTo>
                  <a:cubicBezTo>
                    <a:pt x="6335" y="4974"/>
                    <a:pt x="6386" y="4957"/>
                    <a:pt x="6419" y="4923"/>
                  </a:cubicBezTo>
                  <a:cubicBezTo>
                    <a:pt x="6436" y="4907"/>
                    <a:pt x="6470" y="4890"/>
                    <a:pt x="6486" y="4873"/>
                  </a:cubicBezTo>
                  <a:cubicBezTo>
                    <a:pt x="6537" y="4839"/>
                    <a:pt x="6587" y="4806"/>
                    <a:pt x="6621" y="4772"/>
                  </a:cubicBezTo>
                  <a:cubicBezTo>
                    <a:pt x="6671" y="4755"/>
                    <a:pt x="6705" y="4722"/>
                    <a:pt x="6738" y="4688"/>
                  </a:cubicBezTo>
                  <a:cubicBezTo>
                    <a:pt x="6789" y="4638"/>
                    <a:pt x="6839" y="4604"/>
                    <a:pt x="6873" y="4571"/>
                  </a:cubicBezTo>
                  <a:cubicBezTo>
                    <a:pt x="6957" y="4503"/>
                    <a:pt x="7024" y="4419"/>
                    <a:pt x="7108" y="4335"/>
                  </a:cubicBezTo>
                  <a:cubicBezTo>
                    <a:pt x="7125" y="4319"/>
                    <a:pt x="7142" y="4302"/>
                    <a:pt x="7142" y="4285"/>
                  </a:cubicBezTo>
                  <a:cubicBezTo>
                    <a:pt x="7192" y="4251"/>
                    <a:pt x="7209" y="4201"/>
                    <a:pt x="7242" y="4167"/>
                  </a:cubicBezTo>
                  <a:cubicBezTo>
                    <a:pt x="7276" y="4117"/>
                    <a:pt x="7326" y="4067"/>
                    <a:pt x="7360" y="4016"/>
                  </a:cubicBezTo>
                  <a:cubicBezTo>
                    <a:pt x="7478" y="3848"/>
                    <a:pt x="7545" y="3630"/>
                    <a:pt x="7646" y="3428"/>
                  </a:cubicBezTo>
                  <a:cubicBezTo>
                    <a:pt x="7662" y="3378"/>
                    <a:pt x="7696" y="3310"/>
                    <a:pt x="7713" y="3260"/>
                  </a:cubicBezTo>
                  <a:close/>
                  <a:moveTo>
                    <a:pt x="3832" y="0"/>
                  </a:moveTo>
                  <a:cubicBezTo>
                    <a:pt x="3815" y="17"/>
                    <a:pt x="3798" y="34"/>
                    <a:pt x="3798" y="34"/>
                  </a:cubicBezTo>
                  <a:cubicBezTo>
                    <a:pt x="3781" y="51"/>
                    <a:pt x="3781" y="51"/>
                    <a:pt x="3781" y="68"/>
                  </a:cubicBezTo>
                  <a:cubicBezTo>
                    <a:pt x="3764" y="68"/>
                    <a:pt x="3764" y="84"/>
                    <a:pt x="3764" y="84"/>
                  </a:cubicBezTo>
                  <a:cubicBezTo>
                    <a:pt x="3546" y="387"/>
                    <a:pt x="3328" y="673"/>
                    <a:pt x="3092" y="958"/>
                  </a:cubicBezTo>
                  <a:cubicBezTo>
                    <a:pt x="2269" y="1983"/>
                    <a:pt x="1328" y="2874"/>
                    <a:pt x="85" y="3378"/>
                  </a:cubicBezTo>
                  <a:cubicBezTo>
                    <a:pt x="1" y="3411"/>
                    <a:pt x="1" y="3462"/>
                    <a:pt x="18" y="3529"/>
                  </a:cubicBezTo>
                  <a:cubicBezTo>
                    <a:pt x="85" y="3999"/>
                    <a:pt x="219" y="4470"/>
                    <a:pt x="505" y="4873"/>
                  </a:cubicBezTo>
                  <a:cubicBezTo>
                    <a:pt x="824" y="5343"/>
                    <a:pt x="1244" y="5713"/>
                    <a:pt x="1698" y="6049"/>
                  </a:cubicBezTo>
                  <a:cubicBezTo>
                    <a:pt x="1698" y="6066"/>
                    <a:pt x="1715" y="6066"/>
                    <a:pt x="1715" y="6066"/>
                  </a:cubicBezTo>
                  <a:cubicBezTo>
                    <a:pt x="1832" y="6150"/>
                    <a:pt x="1950" y="6251"/>
                    <a:pt x="2067" y="6335"/>
                  </a:cubicBezTo>
                  <a:cubicBezTo>
                    <a:pt x="2168" y="6402"/>
                    <a:pt x="2303" y="6419"/>
                    <a:pt x="2420" y="6419"/>
                  </a:cubicBezTo>
                  <a:cubicBezTo>
                    <a:pt x="2571" y="6402"/>
                    <a:pt x="2706" y="6402"/>
                    <a:pt x="2857" y="6385"/>
                  </a:cubicBezTo>
                  <a:lnTo>
                    <a:pt x="3025" y="6385"/>
                  </a:lnTo>
                  <a:cubicBezTo>
                    <a:pt x="3344" y="6368"/>
                    <a:pt x="3647" y="6335"/>
                    <a:pt x="3949" y="6301"/>
                  </a:cubicBezTo>
                  <a:cubicBezTo>
                    <a:pt x="4336" y="6268"/>
                    <a:pt x="4705" y="6200"/>
                    <a:pt x="5058" y="6100"/>
                  </a:cubicBezTo>
                  <a:cubicBezTo>
                    <a:pt x="5697" y="5915"/>
                    <a:pt x="6285" y="5612"/>
                    <a:pt x="6822" y="5209"/>
                  </a:cubicBezTo>
                  <a:cubicBezTo>
                    <a:pt x="6873" y="5175"/>
                    <a:pt x="6906" y="5142"/>
                    <a:pt x="6957" y="5108"/>
                  </a:cubicBezTo>
                  <a:cubicBezTo>
                    <a:pt x="7058" y="5024"/>
                    <a:pt x="7158" y="4923"/>
                    <a:pt x="7242" y="4839"/>
                  </a:cubicBezTo>
                  <a:cubicBezTo>
                    <a:pt x="7629" y="4487"/>
                    <a:pt x="7965" y="4100"/>
                    <a:pt x="8200" y="3630"/>
                  </a:cubicBezTo>
                  <a:cubicBezTo>
                    <a:pt x="8435" y="3126"/>
                    <a:pt x="8385" y="2605"/>
                    <a:pt x="8267" y="2084"/>
                  </a:cubicBezTo>
                  <a:cubicBezTo>
                    <a:pt x="8217" y="1765"/>
                    <a:pt x="8116" y="1462"/>
                    <a:pt x="7864" y="1261"/>
                  </a:cubicBezTo>
                  <a:cubicBezTo>
                    <a:pt x="7354" y="856"/>
                    <a:pt x="6791" y="611"/>
                    <a:pt x="6150" y="611"/>
                  </a:cubicBezTo>
                  <a:cubicBezTo>
                    <a:pt x="6073" y="611"/>
                    <a:pt x="5994" y="615"/>
                    <a:pt x="5915" y="622"/>
                  </a:cubicBezTo>
                  <a:cubicBezTo>
                    <a:pt x="5613" y="639"/>
                    <a:pt x="5293" y="656"/>
                    <a:pt x="4991" y="656"/>
                  </a:cubicBezTo>
                  <a:cubicBezTo>
                    <a:pt x="4963" y="661"/>
                    <a:pt x="4937" y="663"/>
                    <a:pt x="4911" y="663"/>
                  </a:cubicBezTo>
                  <a:cubicBezTo>
                    <a:pt x="4860" y="663"/>
                    <a:pt x="4812" y="656"/>
                    <a:pt x="4756" y="656"/>
                  </a:cubicBezTo>
                  <a:cubicBezTo>
                    <a:pt x="4470" y="605"/>
                    <a:pt x="4218" y="471"/>
                    <a:pt x="4016" y="236"/>
                  </a:cubicBezTo>
                  <a:cubicBezTo>
                    <a:pt x="3949" y="168"/>
                    <a:pt x="3899" y="84"/>
                    <a:pt x="383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7" name="Google Shape;2407;p37"/>
            <p:cNvSpPr/>
            <p:nvPr/>
          </p:nvSpPr>
          <p:spPr>
            <a:xfrm>
              <a:off x="663069" y="3144940"/>
              <a:ext cx="88821" cy="66600"/>
            </a:xfrm>
            <a:custGeom>
              <a:avLst/>
              <a:gdLst/>
              <a:ahLst/>
              <a:cxnLst/>
              <a:rect l="l" t="t" r="r" b="b"/>
              <a:pathLst>
                <a:path w="1379" h="1034" extrusionOk="0">
                  <a:moveTo>
                    <a:pt x="826" y="1"/>
                  </a:moveTo>
                  <a:cubicBezTo>
                    <a:pt x="753" y="1"/>
                    <a:pt x="679" y="10"/>
                    <a:pt x="605" y="31"/>
                  </a:cubicBezTo>
                  <a:cubicBezTo>
                    <a:pt x="353" y="98"/>
                    <a:pt x="17" y="569"/>
                    <a:pt x="1" y="888"/>
                  </a:cubicBezTo>
                  <a:cubicBezTo>
                    <a:pt x="17" y="905"/>
                    <a:pt x="34" y="989"/>
                    <a:pt x="68" y="1022"/>
                  </a:cubicBezTo>
                  <a:cubicBezTo>
                    <a:pt x="96" y="1029"/>
                    <a:pt x="129" y="1034"/>
                    <a:pt x="163" y="1034"/>
                  </a:cubicBezTo>
                  <a:cubicBezTo>
                    <a:pt x="210" y="1034"/>
                    <a:pt x="257" y="1025"/>
                    <a:pt x="286" y="1006"/>
                  </a:cubicBezTo>
                  <a:cubicBezTo>
                    <a:pt x="589" y="838"/>
                    <a:pt x="874" y="670"/>
                    <a:pt x="1160" y="485"/>
                  </a:cubicBezTo>
                  <a:cubicBezTo>
                    <a:pt x="1227" y="434"/>
                    <a:pt x="1277" y="367"/>
                    <a:pt x="1328" y="300"/>
                  </a:cubicBezTo>
                  <a:cubicBezTo>
                    <a:pt x="1378" y="233"/>
                    <a:pt x="1378" y="149"/>
                    <a:pt x="1277" y="115"/>
                  </a:cubicBezTo>
                  <a:cubicBezTo>
                    <a:pt x="1139" y="46"/>
                    <a:pt x="985" y="1"/>
                    <a:pt x="82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8" name="Google Shape;2408;p37"/>
            <p:cNvSpPr/>
            <p:nvPr/>
          </p:nvSpPr>
          <p:spPr>
            <a:xfrm>
              <a:off x="590548" y="3089550"/>
              <a:ext cx="995714" cy="1818165"/>
            </a:xfrm>
            <a:custGeom>
              <a:avLst/>
              <a:gdLst/>
              <a:ahLst/>
              <a:cxnLst/>
              <a:rect l="l" t="t" r="r" b="b"/>
              <a:pathLst>
                <a:path w="15459" h="28228" extrusionOk="0">
                  <a:moveTo>
                    <a:pt x="2344" y="160"/>
                  </a:moveTo>
                  <a:cubicBezTo>
                    <a:pt x="2702" y="160"/>
                    <a:pt x="3053" y="247"/>
                    <a:pt x="3378" y="404"/>
                  </a:cubicBezTo>
                  <a:cubicBezTo>
                    <a:pt x="3529" y="471"/>
                    <a:pt x="3664" y="555"/>
                    <a:pt x="3815" y="622"/>
                  </a:cubicBezTo>
                  <a:cubicBezTo>
                    <a:pt x="4134" y="807"/>
                    <a:pt x="4453" y="992"/>
                    <a:pt x="4773" y="1177"/>
                  </a:cubicBezTo>
                  <a:cubicBezTo>
                    <a:pt x="4873" y="1227"/>
                    <a:pt x="4991" y="1311"/>
                    <a:pt x="5092" y="1378"/>
                  </a:cubicBezTo>
                  <a:cubicBezTo>
                    <a:pt x="5327" y="1538"/>
                    <a:pt x="5558" y="1609"/>
                    <a:pt x="5791" y="1609"/>
                  </a:cubicBezTo>
                  <a:cubicBezTo>
                    <a:pt x="6024" y="1609"/>
                    <a:pt x="6260" y="1538"/>
                    <a:pt x="6503" y="1412"/>
                  </a:cubicBezTo>
                  <a:cubicBezTo>
                    <a:pt x="6923" y="1177"/>
                    <a:pt x="7377" y="975"/>
                    <a:pt x="7830" y="790"/>
                  </a:cubicBezTo>
                  <a:cubicBezTo>
                    <a:pt x="7847" y="790"/>
                    <a:pt x="7881" y="774"/>
                    <a:pt x="7898" y="774"/>
                  </a:cubicBezTo>
                  <a:cubicBezTo>
                    <a:pt x="8486" y="538"/>
                    <a:pt x="9091" y="421"/>
                    <a:pt x="9712" y="387"/>
                  </a:cubicBezTo>
                  <a:cubicBezTo>
                    <a:pt x="9769" y="383"/>
                    <a:pt x="9825" y="381"/>
                    <a:pt x="9881" y="381"/>
                  </a:cubicBezTo>
                  <a:cubicBezTo>
                    <a:pt x="10270" y="381"/>
                    <a:pt x="10634" y="484"/>
                    <a:pt x="10972" y="690"/>
                  </a:cubicBezTo>
                  <a:cubicBezTo>
                    <a:pt x="11426" y="958"/>
                    <a:pt x="11628" y="1378"/>
                    <a:pt x="11661" y="1882"/>
                  </a:cubicBezTo>
                  <a:cubicBezTo>
                    <a:pt x="11745" y="3059"/>
                    <a:pt x="11376" y="4117"/>
                    <a:pt x="10754" y="5092"/>
                  </a:cubicBezTo>
                  <a:cubicBezTo>
                    <a:pt x="10452" y="5596"/>
                    <a:pt x="10099" y="6083"/>
                    <a:pt x="9729" y="6520"/>
                  </a:cubicBezTo>
                  <a:cubicBezTo>
                    <a:pt x="9561" y="6738"/>
                    <a:pt x="9376" y="6923"/>
                    <a:pt x="9191" y="7125"/>
                  </a:cubicBezTo>
                  <a:cubicBezTo>
                    <a:pt x="9040" y="7259"/>
                    <a:pt x="8889" y="7410"/>
                    <a:pt x="8738" y="7545"/>
                  </a:cubicBezTo>
                  <a:cubicBezTo>
                    <a:pt x="8671" y="7612"/>
                    <a:pt x="8603" y="7662"/>
                    <a:pt x="8519" y="7730"/>
                  </a:cubicBezTo>
                  <a:cubicBezTo>
                    <a:pt x="8200" y="7982"/>
                    <a:pt x="7847" y="8200"/>
                    <a:pt x="7511" y="8452"/>
                  </a:cubicBezTo>
                  <a:cubicBezTo>
                    <a:pt x="7297" y="8603"/>
                    <a:pt x="7064" y="8622"/>
                    <a:pt x="6819" y="8622"/>
                  </a:cubicBezTo>
                  <a:cubicBezTo>
                    <a:pt x="6737" y="8622"/>
                    <a:pt x="6654" y="8620"/>
                    <a:pt x="6570" y="8620"/>
                  </a:cubicBezTo>
                  <a:cubicBezTo>
                    <a:pt x="5613" y="8586"/>
                    <a:pt x="4789" y="8183"/>
                    <a:pt x="4000" y="7679"/>
                  </a:cubicBezTo>
                  <a:cubicBezTo>
                    <a:pt x="3899" y="7629"/>
                    <a:pt x="3798" y="7562"/>
                    <a:pt x="3697" y="7511"/>
                  </a:cubicBezTo>
                  <a:cubicBezTo>
                    <a:pt x="3680" y="7528"/>
                    <a:pt x="3680" y="7545"/>
                    <a:pt x="3664" y="7562"/>
                  </a:cubicBezTo>
                  <a:cubicBezTo>
                    <a:pt x="4084" y="7931"/>
                    <a:pt x="4571" y="8183"/>
                    <a:pt x="5058" y="8435"/>
                  </a:cubicBezTo>
                  <a:cubicBezTo>
                    <a:pt x="5579" y="8670"/>
                    <a:pt x="6134" y="8738"/>
                    <a:pt x="6688" y="8805"/>
                  </a:cubicBezTo>
                  <a:cubicBezTo>
                    <a:pt x="6404" y="8904"/>
                    <a:pt x="6148" y="9029"/>
                    <a:pt x="5858" y="9029"/>
                  </a:cubicBezTo>
                  <a:cubicBezTo>
                    <a:pt x="5754" y="9029"/>
                    <a:pt x="5645" y="9013"/>
                    <a:pt x="5529" y="8973"/>
                  </a:cubicBezTo>
                  <a:cubicBezTo>
                    <a:pt x="3916" y="8418"/>
                    <a:pt x="2605" y="7461"/>
                    <a:pt x="1580" y="6133"/>
                  </a:cubicBezTo>
                  <a:cubicBezTo>
                    <a:pt x="908" y="5243"/>
                    <a:pt x="471" y="4218"/>
                    <a:pt x="303" y="3092"/>
                  </a:cubicBezTo>
                  <a:cubicBezTo>
                    <a:pt x="236" y="2639"/>
                    <a:pt x="186" y="2185"/>
                    <a:pt x="320" y="1731"/>
                  </a:cubicBezTo>
                  <a:cubicBezTo>
                    <a:pt x="421" y="1412"/>
                    <a:pt x="555" y="1126"/>
                    <a:pt x="740" y="891"/>
                  </a:cubicBezTo>
                  <a:cubicBezTo>
                    <a:pt x="1026" y="538"/>
                    <a:pt x="1412" y="303"/>
                    <a:pt x="1916" y="202"/>
                  </a:cubicBezTo>
                  <a:cubicBezTo>
                    <a:pt x="2059" y="174"/>
                    <a:pt x="2202" y="160"/>
                    <a:pt x="2344" y="160"/>
                  </a:cubicBezTo>
                  <a:close/>
                  <a:moveTo>
                    <a:pt x="5541" y="9170"/>
                  </a:moveTo>
                  <a:cubicBezTo>
                    <a:pt x="5582" y="9170"/>
                    <a:pt x="5625" y="9194"/>
                    <a:pt x="5680" y="9208"/>
                  </a:cubicBezTo>
                  <a:cubicBezTo>
                    <a:pt x="5529" y="9460"/>
                    <a:pt x="5327" y="9628"/>
                    <a:pt x="5092" y="9729"/>
                  </a:cubicBezTo>
                  <a:cubicBezTo>
                    <a:pt x="5071" y="9736"/>
                    <a:pt x="5044" y="9740"/>
                    <a:pt x="5018" y="9740"/>
                  </a:cubicBezTo>
                  <a:cubicBezTo>
                    <a:pt x="4980" y="9740"/>
                    <a:pt x="4943" y="9732"/>
                    <a:pt x="4924" y="9712"/>
                  </a:cubicBezTo>
                  <a:cubicBezTo>
                    <a:pt x="4907" y="9679"/>
                    <a:pt x="4924" y="9595"/>
                    <a:pt x="4941" y="9561"/>
                  </a:cubicBezTo>
                  <a:cubicBezTo>
                    <a:pt x="5075" y="9343"/>
                    <a:pt x="5277" y="9242"/>
                    <a:pt x="5512" y="9174"/>
                  </a:cubicBezTo>
                  <a:cubicBezTo>
                    <a:pt x="5521" y="9171"/>
                    <a:pt x="5531" y="9170"/>
                    <a:pt x="5541" y="9170"/>
                  </a:cubicBezTo>
                  <a:close/>
                  <a:moveTo>
                    <a:pt x="5932" y="9225"/>
                  </a:moveTo>
                  <a:cubicBezTo>
                    <a:pt x="5965" y="9225"/>
                    <a:pt x="5999" y="9242"/>
                    <a:pt x="6016" y="9258"/>
                  </a:cubicBezTo>
                  <a:cubicBezTo>
                    <a:pt x="6100" y="9326"/>
                    <a:pt x="6201" y="9410"/>
                    <a:pt x="6285" y="9511"/>
                  </a:cubicBezTo>
                  <a:cubicBezTo>
                    <a:pt x="6369" y="9595"/>
                    <a:pt x="6419" y="9695"/>
                    <a:pt x="6453" y="9746"/>
                  </a:cubicBezTo>
                  <a:cubicBezTo>
                    <a:pt x="6453" y="9930"/>
                    <a:pt x="6350" y="10042"/>
                    <a:pt x="6233" y="10042"/>
                  </a:cubicBezTo>
                  <a:cubicBezTo>
                    <a:pt x="6200" y="10042"/>
                    <a:pt x="6167" y="10033"/>
                    <a:pt x="6134" y="10015"/>
                  </a:cubicBezTo>
                  <a:cubicBezTo>
                    <a:pt x="6066" y="9981"/>
                    <a:pt x="5982" y="9897"/>
                    <a:pt x="5949" y="9813"/>
                  </a:cubicBezTo>
                  <a:cubicBezTo>
                    <a:pt x="5915" y="9645"/>
                    <a:pt x="5915" y="9460"/>
                    <a:pt x="5915" y="9292"/>
                  </a:cubicBezTo>
                  <a:cubicBezTo>
                    <a:pt x="5915" y="9275"/>
                    <a:pt x="5932" y="9242"/>
                    <a:pt x="5932" y="9225"/>
                  </a:cubicBezTo>
                  <a:close/>
                  <a:moveTo>
                    <a:pt x="10704" y="5528"/>
                  </a:moveTo>
                  <a:cubicBezTo>
                    <a:pt x="10771" y="5612"/>
                    <a:pt x="10821" y="5696"/>
                    <a:pt x="10888" y="5764"/>
                  </a:cubicBezTo>
                  <a:cubicBezTo>
                    <a:pt x="11090" y="5999"/>
                    <a:pt x="11342" y="6133"/>
                    <a:pt x="11628" y="6184"/>
                  </a:cubicBezTo>
                  <a:cubicBezTo>
                    <a:pt x="11684" y="6184"/>
                    <a:pt x="11732" y="6191"/>
                    <a:pt x="11783" y="6191"/>
                  </a:cubicBezTo>
                  <a:cubicBezTo>
                    <a:pt x="11809" y="6191"/>
                    <a:pt x="11835" y="6189"/>
                    <a:pt x="11863" y="6184"/>
                  </a:cubicBezTo>
                  <a:cubicBezTo>
                    <a:pt x="12165" y="6184"/>
                    <a:pt x="12485" y="6167"/>
                    <a:pt x="12787" y="6150"/>
                  </a:cubicBezTo>
                  <a:cubicBezTo>
                    <a:pt x="12866" y="6143"/>
                    <a:pt x="12945" y="6139"/>
                    <a:pt x="13022" y="6139"/>
                  </a:cubicBezTo>
                  <a:cubicBezTo>
                    <a:pt x="13663" y="6139"/>
                    <a:pt x="14226" y="6384"/>
                    <a:pt x="14736" y="6789"/>
                  </a:cubicBezTo>
                  <a:cubicBezTo>
                    <a:pt x="14988" y="6990"/>
                    <a:pt x="15089" y="7293"/>
                    <a:pt x="15139" y="7612"/>
                  </a:cubicBezTo>
                  <a:cubicBezTo>
                    <a:pt x="15257" y="8133"/>
                    <a:pt x="15307" y="8654"/>
                    <a:pt x="15072" y="9158"/>
                  </a:cubicBezTo>
                  <a:cubicBezTo>
                    <a:pt x="14837" y="9628"/>
                    <a:pt x="14501" y="10015"/>
                    <a:pt x="14114" y="10367"/>
                  </a:cubicBezTo>
                  <a:cubicBezTo>
                    <a:pt x="14030" y="10451"/>
                    <a:pt x="13930" y="10552"/>
                    <a:pt x="13829" y="10619"/>
                  </a:cubicBezTo>
                  <a:cubicBezTo>
                    <a:pt x="13778" y="10670"/>
                    <a:pt x="13728" y="10703"/>
                    <a:pt x="13694" y="10737"/>
                  </a:cubicBezTo>
                  <a:cubicBezTo>
                    <a:pt x="13157" y="11140"/>
                    <a:pt x="12569" y="11443"/>
                    <a:pt x="11930" y="11628"/>
                  </a:cubicBezTo>
                  <a:cubicBezTo>
                    <a:pt x="11577" y="11728"/>
                    <a:pt x="11208" y="11796"/>
                    <a:pt x="10821" y="11829"/>
                  </a:cubicBezTo>
                  <a:cubicBezTo>
                    <a:pt x="10519" y="11863"/>
                    <a:pt x="10216" y="11896"/>
                    <a:pt x="9897" y="11913"/>
                  </a:cubicBezTo>
                  <a:lnTo>
                    <a:pt x="9729" y="11913"/>
                  </a:lnTo>
                  <a:cubicBezTo>
                    <a:pt x="9578" y="11930"/>
                    <a:pt x="9443" y="11930"/>
                    <a:pt x="9292" y="11947"/>
                  </a:cubicBezTo>
                  <a:cubicBezTo>
                    <a:pt x="9175" y="11947"/>
                    <a:pt x="9040" y="11930"/>
                    <a:pt x="8939" y="11863"/>
                  </a:cubicBezTo>
                  <a:cubicBezTo>
                    <a:pt x="8822" y="11779"/>
                    <a:pt x="8704" y="11678"/>
                    <a:pt x="8587" y="11594"/>
                  </a:cubicBezTo>
                  <a:cubicBezTo>
                    <a:pt x="8587" y="11594"/>
                    <a:pt x="8570" y="11594"/>
                    <a:pt x="8570" y="11577"/>
                  </a:cubicBezTo>
                  <a:cubicBezTo>
                    <a:pt x="8116" y="11241"/>
                    <a:pt x="7696" y="10871"/>
                    <a:pt x="7377" y="10401"/>
                  </a:cubicBezTo>
                  <a:cubicBezTo>
                    <a:pt x="7091" y="9998"/>
                    <a:pt x="6957" y="9527"/>
                    <a:pt x="6890" y="9057"/>
                  </a:cubicBezTo>
                  <a:cubicBezTo>
                    <a:pt x="6873" y="8990"/>
                    <a:pt x="6873" y="8939"/>
                    <a:pt x="6957" y="8906"/>
                  </a:cubicBezTo>
                  <a:cubicBezTo>
                    <a:pt x="8200" y="8402"/>
                    <a:pt x="9141" y="7511"/>
                    <a:pt x="9964" y="6486"/>
                  </a:cubicBezTo>
                  <a:cubicBezTo>
                    <a:pt x="10200" y="6201"/>
                    <a:pt x="10418" y="5898"/>
                    <a:pt x="10636" y="5612"/>
                  </a:cubicBezTo>
                  <a:cubicBezTo>
                    <a:pt x="10636" y="5612"/>
                    <a:pt x="10636" y="5596"/>
                    <a:pt x="10653" y="5596"/>
                  </a:cubicBezTo>
                  <a:cubicBezTo>
                    <a:pt x="10653" y="5579"/>
                    <a:pt x="10653" y="5579"/>
                    <a:pt x="10670" y="5562"/>
                  </a:cubicBezTo>
                  <a:cubicBezTo>
                    <a:pt x="10670" y="5562"/>
                    <a:pt x="10687" y="5545"/>
                    <a:pt x="10704" y="5528"/>
                  </a:cubicBezTo>
                  <a:close/>
                  <a:moveTo>
                    <a:pt x="8843" y="12085"/>
                  </a:moveTo>
                  <a:cubicBezTo>
                    <a:pt x="8909" y="12085"/>
                    <a:pt x="8971" y="12095"/>
                    <a:pt x="9023" y="12115"/>
                  </a:cubicBezTo>
                  <a:cubicBezTo>
                    <a:pt x="8981" y="12315"/>
                    <a:pt x="8670" y="12503"/>
                    <a:pt x="8444" y="12503"/>
                  </a:cubicBezTo>
                  <a:cubicBezTo>
                    <a:pt x="8404" y="12503"/>
                    <a:pt x="8367" y="12497"/>
                    <a:pt x="8335" y="12484"/>
                  </a:cubicBezTo>
                  <a:cubicBezTo>
                    <a:pt x="8267" y="12451"/>
                    <a:pt x="8234" y="12417"/>
                    <a:pt x="8284" y="12333"/>
                  </a:cubicBezTo>
                  <a:cubicBezTo>
                    <a:pt x="8386" y="12180"/>
                    <a:pt x="8634" y="12085"/>
                    <a:pt x="8843" y="12085"/>
                  </a:cubicBezTo>
                  <a:close/>
                  <a:moveTo>
                    <a:pt x="9242" y="12199"/>
                  </a:moveTo>
                  <a:lnTo>
                    <a:pt x="9242" y="12199"/>
                  </a:lnTo>
                  <a:cubicBezTo>
                    <a:pt x="9359" y="12300"/>
                    <a:pt x="9460" y="12384"/>
                    <a:pt x="9544" y="12484"/>
                  </a:cubicBezTo>
                  <a:cubicBezTo>
                    <a:pt x="9595" y="12552"/>
                    <a:pt x="9628" y="12636"/>
                    <a:pt x="9645" y="12736"/>
                  </a:cubicBezTo>
                  <a:cubicBezTo>
                    <a:pt x="9645" y="12787"/>
                    <a:pt x="9611" y="12854"/>
                    <a:pt x="9595" y="12905"/>
                  </a:cubicBezTo>
                  <a:cubicBezTo>
                    <a:pt x="9561" y="12888"/>
                    <a:pt x="9494" y="12888"/>
                    <a:pt x="9460" y="12854"/>
                  </a:cubicBezTo>
                  <a:lnTo>
                    <a:pt x="9443" y="12854"/>
                  </a:lnTo>
                  <a:cubicBezTo>
                    <a:pt x="9259" y="12686"/>
                    <a:pt x="9208" y="12468"/>
                    <a:pt x="9242" y="12199"/>
                  </a:cubicBezTo>
                  <a:close/>
                  <a:moveTo>
                    <a:pt x="6722" y="9006"/>
                  </a:moveTo>
                  <a:cubicBezTo>
                    <a:pt x="6806" y="10367"/>
                    <a:pt x="7696" y="11174"/>
                    <a:pt x="8687" y="11896"/>
                  </a:cubicBezTo>
                  <a:cubicBezTo>
                    <a:pt x="8553" y="11980"/>
                    <a:pt x="8402" y="12031"/>
                    <a:pt x="8284" y="12115"/>
                  </a:cubicBezTo>
                  <a:cubicBezTo>
                    <a:pt x="8116" y="12232"/>
                    <a:pt x="8066" y="12367"/>
                    <a:pt x="8116" y="12484"/>
                  </a:cubicBezTo>
                  <a:cubicBezTo>
                    <a:pt x="8173" y="12613"/>
                    <a:pt x="8291" y="12656"/>
                    <a:pt x="8417" y="12656"/>
                  </a:cubicBezTo>
                  <a:cubicBezTo>
                    <a:pt x="8440" y="12656"/>
                    <a:pt x="8463" y="12655"/>
                    <a:pt x="8486" y="12652"/>
                  </a:cubicBezTo>
                  <a:cubicBezTo>
                    <a:pt x="8620" y="12636"/>
                    <a:pt x="8755" y="12585"/>
                    <a:pt x="8906" y="12552"/>
                  </a:cubicBezTo>
                  <a:lnTo>
                    <a:pt x="8906" y="12552"/>
                  </a:lnTo>
                  <a:cubicBezTo>
                    <a:pt x="8889" y="12568"/>
                    <a:pt x="8889" y="12602"/>
                    <a:pt x="8889" y="12652"/>
                  </a:cubicBezTo>
                  <a:cubicBezTo>
                    <a:pt x="8637" y="13493"/>
                    <a:pt x="8419" y="14349"/>
                    <a:pt x="8351" y="15240"/>
                  </a:cubicBezTo>
                  <a:cubicBezTo>
                    <a:pt x="8284" y="16080"/>
                    <a:pt x="8267" y="16937"/>
                    <a:pt x="8351" y="17777"/>
                  </a:cubicBezTo>
                  <a:cubicBezTo>
                    <a:pt x="8469" y="19121"/>
                    <a:pt x="8839" y="20415"/>
                    <a:pt x="9158" y="21725"/>
                  </a:cubicBezTo>
                  <a:cubicBezTo>
                    <a:pt x="9393" y="22683"/>
                    <a:pt x="9595" y="23624"/>
                    <a:pt x="9544" y="24599"/>
                  </a:cubicBezTo>
                  <a:cubicBezTo>
                    <a:pt x="9527" y="25103"/>
                    <a:pt x="9460" y="25573"/>
                    <a:pt x="9410" y="26077"/>
                  </a:cubicBezTo>
                  <a:cubicBezTo>
                    <a:pt x="9292" y="24683"/>
                    <a:pt x="8939" y="23338"/>
                    <a:pt x="8419" y="22062"/>
                  </a:cubicBezTo>
                  <a:cubicBezTo>
                    <a:pt x="7948" y="20936"/>
                    <a:pt x="7494" y="19810"/>
                    <a:pt x="7024" y="18668"/>
                  </a:cubicBezTo>
                  <a:cubicBezTo>
                    <a:pt x="6503" y="17374"/>
                    <a:pt x="6033" y="16046"/>
                    <a:pt x="5814" y="14652"/>
                  </a:cubicBezTo>
                  <a:cubicBezTo>
                    <a:pt x="5629" y="13577"/>
                    <a:pt x="5445" y="12484"/>
                    <a:pt x="5512" y="11376"/>
                  </a:cubicBezTo>
                  <a:cubicBezTo>
                    <a:pt x="5545" y="10838"/>
                    <a:pt x="5629" y="10317"/>
                    <a:pt x="5697" y="9779"/>
                  </a:cubicBezTo>
                  <a:cubicBezTo>
                    <a:pt x="5814" y="9914"/>
                    <a:pt x="5881" y="10048"/>
                    <a:pt x="5982" y="10132"/>
                  </a:cubicBezTo>
                  <a:cubicBezTo>
                    <a:pt x="6047" y="10189"/>
                    <a:pt x="6123" y="10214"/>
                    <a:pt x="6200" y="10214"/>
                  </a:cubicBezTo>
                  <a:cubicBezTo>
                    <a:pt x="6283" y="10214"/>
                    <a:pt x="6366" y="10185"/>
                    <a:pt x="6436" y="10132"/>
                  </a:cubicBezTo>
                  <a:cubicBezTo>
                    <a:pt x="6587" y="10031"/>
                    <a:pt x="6654" y="9863"/>
                    <a:pt x="6587" y="9695"/>
                  </a:cubicBezTo>
                  <a:cubicBezTo>
                    <a:pt x="6537" y="9561"/>
                    <a:pt x="6453" y="9460"/>
                    <a:pt x="6369" y="9343"/>
                  </a:cubicBezTo>
                  <a:cubicBezTo>
                    <a:pt x="6335" y="9292"/>
                    <a:pt x="6268" y="9242"/>
                    <a:pt x="6184" y="9174"/>
                  </a:cubicBezTo>
                  <a:cubicBezTo>
                    <a:pt x="6369" y="9124"/>
                    <a:pt x="6537" y="9074"/>
                    <a:pt x="6722" y="9006"/>
                  </a:cubicBezTo>
                  <a:close/>
                  <a:moveTo>
                    <a:pt x="2118" y="1"/>
                  </a:moveTo>
                  <a:cubicBezTo>
                    <a:pt x="2034" y="17"/>
                    <a:pt x="1933" y="17"/>
                    <a:pt x="1849" y="34"/>
                  </a:cubicBezTo>
                  <a:cubicBezTo>
                    <a:pt x="1429" y="152"/>
                    <a:pt x="1076" y="337"/>
                    <a:pt x="790" y="606"/>
                  </a:cubicBezTo>
                  <a:cubicBezTo>
                    <a:pt x="505" y="874"/>
                    <a:pt x="303" y="1244"/>
                    <a:pt x="169" y="1681"/>
                  </a:cubicBezTo>
                  <a:cubicBezTo>
                    <a:pt x="1" y="2286"/>
                    <a:pt x="85" y="2891"/>
                    <a:pt x="219" y="3495"/>
                  </a:cubicBezTo>
                  <a:cubicBezTo>
                    <a:pt x="690" y="5596"/>
                    <a:pt x="1899" y="7108"/>
                    <a:pt x="3630" y="8217"/>
                  </a:cubicBezTo>
                  <a:cubicBezTo>
                    <a:pt x="3832" y="8351"/>
                    <a:pt x="4050" y="8486"/>
                    <a:pt x="4268" y="8603"/>
                  </a:cubicBezTo>
                  <a:cubicBezTo>
                    <a:pt x="4605" y="8788"/>
                    <a:pt x="4957" y="8922"/>
                    <a:pt x="5310" y="9074"/>
                  </a:cubicBezTo>
                  <a:cubicBezTo>
                    <a:pt x="5260" y="9107"/>
                    <a:pt x="5209" y="9107"/>
                    <a:pt x="5176" y="9141"/>
                  </a:cubicBezTo>
                  <a:cubicBezTo>
                    <a:pt x="5041" y="9258"/>
                    <a:pt x="4907" y="9359"/>
                    <a:pt x="4789" y="9494"/>
                  </a:cubicBezTo>
                  <a:cubicBezTo>
                    <a:pt x="4722" y="9578"/>
                    <a:pt x="4722" y="9695"/>
                    <a:pt x="4789" y="9813"/>
                  </a:cubicBezTo>
                  <a:cubicBezTo>
                    <a:pt x="4848" y="9883"/>
                    <a:pt x="4915" y="9913"/>
                    <a:pt x="4990" y="9913"/>
                  </a:cubicBezTo>
                  <a:cubicBezTo>
                    <a:pt x="5022" y="9913"/>
                    <a:pt x="5056" y="9907"/>
                    <a:pt x="5092" y="9897"/>
                  </a:cubicBezTo>
                  <a:cubicBezTo>
                    <a:pt x="5176" y="9880"/>
                    <a:pt x="5260" y="9830"/>
                    <a:pt x="5344" y="9779"/>
                  </a:cubicBezTo>
                  <a:cubicBezTo>
                    <a:pt x="5411" y="9729"/>
                    <a:pt x="5495" y="9679"/>
                    <a:pt x="5596" y="9611"/>
                  </a:cubicBezTo>
                  <a:lnTo>
                    <a:pt x="5596" y="9611"/>
                  </a:lnTo>
                  <a:cubicBezTo>
                    <a:pt x="5562" y="9729"/>
                    <a:pt x="5562" y="9813"/>
                    <a:pt x="5545" y="9897"/>
                  </a:cubicBezTo>
                  <a:cubicBezTo>
                    <a:pt x="5411" y="10586"/>
                    <a:pt x="5293" y="11275"/>
                    <a:pt x="5344" y="11964"/>
                  </a:cubicBezTo>
                  <a:cubicBezTo>
                    <a:pt x="5411" y="12820"/>
                    <a:pt x="5512" y="13677"/>
                    <a:pt x="5629" y="14534"/>
                  </a:cubicBezTo>
                  <a:cubicBezTo>
                    <a:pt x="5814" y="15744"/>
                    <a:pt x="6167" y="16903"/>
                    <a:pt x="6621" y="18046"/>
                  </a:cubicBezTo>
                  <a:cubicBezTo>
                    <a:pt x="7074" y="19239"/>
                    <a:pt x="7578" y="20415"/>
                    <a:pt x="8066" y="21591"/>
                  </a:cubicBezTo>
                  <a:cubicBezTo>
                    <a:pt x="8553" y="22801"/>
                    <a:pt x="9007" y="24027"/>
                    <a:pt x="9124" y="25338"/>
                  </a:cubicBezTo>
                  <a:cubicBezTo>
                    <a:pt x="9175" y="25842"/>
                    <a:pt x="9175" y="26346"/>
                    <a:pt x="9141" y="26850"/>
                  </a:cubicBezTo>
                  <a:cubicBezTo>
                    <a:pt x="9107" y="27203"/>
                    <a:pt x="8990" y="27539"/>
                    <a:pt x="8906" y="27892"/>
                  </a:cubicBezTo>
                  <a:cubicBezTo>
                    <a:pt x="8906" y="27925"/>
                    <a:pt x="8889" y="27959"/>
                    <a:pt x="8872" y="28009"/>
                  </a:cubicBezTo>
                  <a:cubicBezTo>
                    <a:pt x="8872" y="28009"/>
                    <a:pt x="8872" y="28009"/>
                    <a:pt x="8872" y="28026"/>
                  </a:cubicBezTo>
                  <a:cubicBezTo>
                    <a:pt x="8872" y="28077"/>
                    <a:pt x="8855" y="28144"/>
                    <a:pt x="8855" y="28194"/>
                  </a:cubicBezTo>
                  <a:cubicBezTo>
                    <a:pt x="8872" y="28211"/>
                    <a:pt x="8889" y="28211"/>
                    <a:pt x="8906" y="28228"/>
                  </a:cubicBezTo>
                  <a:cubicBezTo>
                    <a:pt x="8939" y="28161"/>
                    <a:pt x="8990" y="28127"/>
                    <a:pt x="9007" y="28060"/>
                  </a:cubicBezTo>
                  <a:cubicBezTo>
                    <a:pt x="9023" y="28026"/>
                    <a:pt x="9040" y="27993"/>
                    <a:pt x="9040" y="27942"/>
                  </a:cubicBezTo>
                  <a:cubicBezTo>
                    <a:pt x="9107" y="27808"/>
                    <a:pt x="9158" y="27657"/>
                    <a:pt x="9208" y="27505"/>
                  </a:cubicBezTo>
                  <a:cubicBezTo>
                    <a:pt x="9242" y="27405"/>
                    <a:pt x="9275" y="27304"/>
                    <a:pt x="9309" y="27186"/>
                  </a:cubicBezTo>
                  <a:cubicBezTo>
                    <a:pt x="9511" y="26548"/>
                    <a:pt x="9611" y="25892"/>
                    <a:pt x="9662" y="25220"/>
                  </a:cubicBezTo>
                  <a:cubicBezTo>
                    <a:pt x="9679" y="24683"/>
                    <a:pt x="9696" y="24128"/>
                    <a:pt x="9645" y="23607"/>
                  </a:cubicBezTo>
                  <a:cubicBezTo>
                    <a:pt x="9561" y="22666"/>
                    <a:pt x="9343" y="21776"/>
                    <a:pt x="9091" y="20869"/>
                  </a:cubicBezTo>
                  <a:cubicBezTo>
                    <a:pt x="8788" y="19676"/>
                    <a:pt x="8519" y="18483"/>
                    <a:pt x="8469" y="17256"/>
                  </a:cubicBezTo>
                  <a:cubicBezTo>
                    <a:pt x="8385" y="15694"/>
                    <a:pt x="8553" y="14165"/>
                    <a:pt x="9040" y="12669"/>
                  </a:cubicBezTo>
                  <a:cubicBezTo>
                    <a:pt x="9057" y="12636"/>
                    <a:pt x="9074" y="12602"/>
                    <a:pt x="9074" y="12602"/>
                  </a:cubicBezTo>
                  <a:cubicBezTo>
                    <a:pt x="9175" y="12736"/>
                    <a:pt x="9259" y="12871"/>
                    <a:pt x="9376" y="12989"/>
                  </a:cubicBezTo>
                  <a:cubicBezTo>
                    <a:pt x="9393" y="13005"/>
                    <a:pt x="9410" y="13022"/>
                    <a:pt x="9427" y="13039"/>
                  </a:cubicBezTo>
                  <a:cubicBezTo>
                    <a:pt x="9460" y="13056"/>
                    <a:pt x="9511" y="13073"/>
                    <a:pt x="9544" y="13073"/>
                  </a:cubicBezTo>
                  <a:lnTo>
                    <a:pt x="9611" y="13073"/>
                  </a:lnTo>
                  <a:cubicBezTo>
                    <a:pt x="9628" y="13073"/>
                    <a:pt x="9645" y="13056"/>
                    <a:pt x="9679" y="13039"/>
                  </a:cubicBezTo>
                  <a:cubicBezTo>
                    <a:pt x="9696" y="13022"/>
                    <a:pt x="9712" y="13022"/>
                    <a:pt x="9729" y="13005"/>
                  </a:cubicBezTo>
                  <a:cubicBezTo>
                    <a:pt x="9796" y="12938"/>
                    <a:pt x="9813" y="12854"/>
                    <a:pt x="9796" y="12753"/>
                  </a:cubicBezTo>
                  <a:cubicBezTo>
                    <a:pt x="9796" y="12736"/>
                    <a:pt x="9780" y="12720"/>
                    <a:pt x="9780" y="12686"/>
                  </a:cubicBezTo>
                  <a:cubicBezTo>
                    <a:pt x="9763" y="12652"/>
                    <a:pt x="9746" y="12602"/>
                    <a:pt x="9729" y="12552"/>
                  </a:cubicBezTo>
                  <a:cubicBezTo>
                    <a:pt x="9729" y="12535"/>
                    <a:pt x="9712" y="12535"/>
                    <a:pt x="9712" y="12518"/>
                  </a:cubicBezTo>
                  <a:cubicBezTo>
                    <a:pt x="9679" y="12451"/>
                    <a:pt x="9645" y="12400"/>
                    <a:pt x="9628" y="12350"/>
                  </a:cubicBezTo>
                  <a:cubicBezTo>
                    <a:pt x="9611" y="12350"/>
                    <a:pt x="9611" y="12333"/>
                    <a:pt x="9611" y="12333"/>
                  </a:cubicBezTo>
                  <a:cubicBezTo>
                    <a:pt x="9595" y="12316"/>
                    <a:pt x="9595" y="12316"/>
                    <a:pt x="9595" y="12300"/>
                  </a:cubicBezTo>
                  <a:cubicBezTo>
                    <a:pt x="9544" y="12232"/>
                    <a:pt x="9477" y="12182"/>
                    <a:pt x="9427" y="12132"/>
                  </a:cubicBezTo>
                  <a:cubicBezTo>
                    <a:pt x="9494" y="12115"/>
                    <a:pt x="9578" y="12115"/>
                    <a:pt x="9645" y="12098"/>
                  </a:cubicBezTo>
                  <a:lnTo>
                    <a:pt x="9830" y="12098"/>
                  </a:lnTo>
                  <a:cubicBezTo>
                    <a:pt x="10300" y="12048"/>
                    <a:pt x="10754" y="12014"/>
                    <a:pt x="11208" y="11947"/>
                  </a:cubicBezTo>
                  <a:cubicBezTo>
                    <a:pt x="11527" y="11913"/>
                    <a:pt x="11829" y="11846"/>
                    <a:pt x="12132" y="11745"/>
                  </a:cubicBezTo>
                  <a:cubicBezTo>
                    <a:pt x="12182" y="11728"/>
                    <a:pt x="12216" y="11712"/>
                    <a:pt x="12266" y="11712"/>
                  </a:cubicBezTo>
                  <a:cubicBezTo>
                    <a:pt x="12468" y="11628"/>
                    <a:pt x="12669" y="11544"/>
                    <a:pt x="12854" y="11460"/>
                  </a:cubicBezTo>
                  <a:cubicBezTo>
                    <a:pt x="13022" y="11376"/>
                    <a:pt x="13173" y="11292"/>
                    <a:pt x="13325" y="11191"/>
                  </a:cubicBezTo>
                  <a:cubicBezTo>
                    <a:pt x="13493" y="11107"/>
                    <a:pt x="13644" y="10989"/>
                    <a:pt x="13795" y="10871"/>
                  </a:cubicBezTo>
                  <a:cubicBezTo>
                    <a:pt x="13829" y="10838"/>
                    <a:pt x="13862" y="10821"/>
                    <a:pt x="13896" y="10787"/>
                  </a:cubicBezTo>
                  <a:cubicBezTo>
                    <a:pt x="13913" y="10787"/>
                    <a:pt x="13913" y="10771"/>
                    <a:pt x="13930" y="10771"/>
                  </a:cubicBezTo>
                  <a:cubicBezTo>
                    <a:pt x="14165" y="10569"/>
                    <a:pt x="14383" y="10367"/>
                    <a:pt x="14602" y="10132"/>
                  </a:cubicBezTo>
                  <a:cubicBezTo>
                    <a:pt x="14971" y="9729"/>
                    <a:pt x="15291" y="9275"/>
                    <a:pt x="15391" y="8721"/>
                  </a:cubicBezTo>
                  <a:cubicBezTo>
                    <a:pt x="15459" y="8301"/>
                    <a:pt x="15375" y="7881"/>
                    <a:pt x="15291" y="7477"/>
                  </a:cubicBezTo>
                  <a:cubicBezTo>
                    <a:pt x="15207" y="7007"/>
                    <a:pt x="14955" y="6654"/>
                    <a:pt x="14534" y="6436"/>
                  </a:cubicBezTo>
                  <a:cubicBezTo>
                    <a:pt x="14333" y="6318"/>
                    <a:pt x="14131" y="6217"/>
                    <a:pt x="13913" y="6133"/>
                  </a:cubicBezTo>
                  <a:cubicBezTo>
                    <a:pt x="13635" y="6017"/>
                    <a:pt x="13349" y="5982"/>
                    <a:pt x="13060" y="5982"/>
                  </a:cubicBezTo>
                  <a:cubicBezTo>
                    <a:pt x="12806" y="5982"/>
                    <a:pt x="12551" y="6009"/>
                    <a:pt x="12300" y="6033"/>
                  </a:cubicBezTo>
                  <a:cubicBezTo>
                    <a:pt x="12196" y="6042"/>
                    <a:pt x="12092" y="6048"/>
                    <a:pt x="11991" y="6048"/>
                  </a:cubicBezTo>
                  <a:cubicBezTo>
                    <a:pt x="11555" y="6048"/>
                    <a:pt x="11155" y="5938"/>
                    <a:pt x="10855" y="5528"/>
                  </a:cubicBezTo>
                  <a:cubicBezTo>
                    <a:pt x="10788" y="5428"/>
                    <a:pt x="10788" y="5377"/>
                    <a:pt x="10855" y="5276"/>
                  </a:cubicBezTo>
                  <a:cubicBezTo>
                    <a:pt x="11191" y="4739"/>
                    <a:pt x="11477" y="4184"/>
                    <a:pt x="11661" y="3579"/>
                  </a:cubicBezTo>
                  <a:cubicBezTo>
                    <a:pt x="11813" y="3008"/>
                    <a:pt x="11863" y="2437"/>
                    <a:pt x="11829" y="1866"/>
                  </a:cubicBezTo>
                  <a:cubicBezTo>
                    <a:pt x="11779" y="1009"/>
                    <a:pt x="11258" y="471"/>
                    <a:pt x="10351" y="253"/>
                  </a:cubicBezTo>
                  <a:cubicBezTo>
                    <a:pt x="10174" y="217"/>
                    <a:pt x="10001" y="203"/>
                    <a:pt x="9829" y="203"/>
                  </a:cubicBezTo>
                  <a:cubicBezTo>
                    <a:pt x="9592" y="203"/>
                    <a:pt x="9358" y="231"/>
                    <a:pt x="9124" y="269"/>
                  </a:cubicBezTo>
                  <a:cubicBezTo>
                    <a:pt x="9074" y="286"/>
                    <a:pt x="9040" y="286"/>
                    <a:pt x="8990" y="303"/>
                  </a:cubicBezTo>
                  <a:cubicBezTo>
                    <a:pt x="8099" y="454"/>
                    <a:pt x="7242" y="774"/>
                    <a:pt x="6453" y="1244"/>
                  </a:cubicBezTo>
                  <a:cubicBezTo>
                    <a:pt x="6231" y="1366"/>
                    <a:pt x="6016" y="1429"/>
                    <a:pt x="5804" y="1429"/>
                  </a:cubicBezTo>
                  <a:cubicBezTo>
                    <a:pt x="5695" y="1429"/>
                    <a:pt x="5587" y="1413"/>
                    <a:pt x="5478" y="1378"/>
                  </a:cubicBezTo>
                  <a:cubicBezTo>
                    <a:pt x="5361" y="1345"/>
                    <a:pt x="5243" y="1278"/>
                    <a:pt x="5125" y="1194"/>
                  </a:cubicBezTo>
                  <a:cubicBezTo>
                    <a:pt x="4890" y="1042"/>
                    <a:pt x="4655" y="874"/>
                    <a:pt x="4403" y="740"/>
                  </a:cubicBezTo>
                  <a:cubicBezTo>
                    <a:pt x="3916" y="438"/>
                    <a:pt x="3412" y="152"/>
                    <a:pt x="2840" y="68"/>
                  </a:cubicBezTo>
                  <a:cubicBezTo>
                    <a:pt x="2672" y="34"/>
                    <a:pt x="2487" y="17"/>
                    <a:pt x="2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9" name="Google Shape;2409;p37"/>
            <p:cNvSpPr/>
            <p:nvPr/>
          </p:nvSpPr>
          <p:spPr>
            <a:xfrm>
              <a:off x="655662" y="3135923"/>
              <a:ext cx="105954" cy="83604"/>
            </a:xfrm>
            <a:custGeom>
              <a:avLst/>
              <a:gdLst/>
              <a:ahLst/>
              <a:cxnLst/>
              <a:rect l="l" t="t" r="r" b="b"/>
              <a:pathLst>
                <a:path w="1645" h="1298" extrusionOk="0">
                  <a:moveTo>
                    <a:pt x="941" y="141"/>
                  </a:moveTo>
                  <a:cubicBezTo>
                    <a:pt x="1100" y="141"/>
                    <a:pt x="1254" y="186"/>
                    <a:pt x="1392" y="255"/>
                  </a:cubicBezTo>
                  <a:cubicBezTo>
                    <a:pt x="1493" y="289"/>
                    <a:pt x="1493" y="373"/>
                    <a:pt x="1443" y="440"/>
                  </a:cubicBezTo>
                  <a:cubicBezTo>
                    <a:pt x="1392" y="507"/>
                    <a:pt x="1342" y="574"/>
                    <a:pt x="1275" y="625"/>
                  </a:cubicBezTo>
                  <a:cubicBezTo>
                    <a:pt x="989" y="810"/>
                    <a:pt x="704" y="978"/>
                    <a:pt x="401" y="1146"/>
                  </a:cubicBezTo>
                  <a:cubicBezTo>
                    <a:pt x="372" y="1165"/>
                    <a:pt x="325" y="1174"/>
                    <a:pt x="278" y="1174"/>
                  </a:cubicBezTo>
                  <a:cubicBezTo>
                    <a:pt x="244" y="1174"/>
                    <a:pt x="211" y="1169"/>
                    <a:pt x="183" y="1162"/>
                  </a:cubicBezTo>
                  <a:cubicBezTo>
                    <a:pt x="149" y="1129"/>
                    <a:pt x="132" y="1045"/>
                    <a:pt x="116" y="1028"/>
                  </a:cubicBezTo>
                  <a:cubicBezTo>
                    <a:pt x="132" y="709"/>
                    <a:pt x="468" y="238"/>
                    <a:pt x="720" y="171"/>
                  </a:cubicBezTo>
                  <a:cubicBezTo>
                    <a:pt x="794" y="150"/>
                    <a:pt x="868" y="141"/>
                    <a:pt x="941" y="141"/>
                  </a:cubicBezTo>
                  <a:close/>
                  <a:moveTo>
                    <a:pt x="970" y="1"/>
                  </a:moveTo>
                  <a:cubicBezTo>
                    <a:pt x="909" y="1"/>
                    <a:pt x="848" y="7"/>
                    <a:pt x="788" y="20"/>
                  </a:cubicBezTo>
                  <a:cubicBezTo>
                    <a:pt x="435" y="104"/>
                    <a:pt x="32" y="625"/>
                    <a:pt x="15" y="978"/>
                  </a:cubicBezTo>
                  <a:cubicBezTo>
                    <a:pt x="1" y="1172"/>
                    <a:pt x="113" y="1297"/>
                    <a:pt x="275" y="1297"/>
                  </a:cubicBezTo>
                  <a:cubicBezTo>
                    <a:pt x="310" y="1297"/>
                    <a:pt x="346" y="1292"/>
                    <a:pt x="384" y="1280"/>
                  </a:cubicBezTo>
                  <a:cubicBezTo>
                    <a:pt x="435" y="1263"/>
                    <a:pt x="485" y="1230"/>
                    <a:pt x="536" y="1196"/>
                  </a:cubicBezTo>
                  <a:cubicBezTo>
                    <a:pt x="771" y="1062"/>
                    <a:pt x="1006" y="927"/>
                    <a:pt x="1224" y="776"/>
                  </a:cubicBezTo>
                  <a:cubicBezTo>
                    <a:pt x="1342" y="692"/>
                    <a:pt x="1460" y="591"/>
                    <a:pt x="1560" y="490"/>
                  </a:cubicBezTo>
                  <a:cubicBezTo>
                    <a:pt x="1645" y="373"/>
                    <a:pt x="1611" y="222"/>
                    <a:pt x="1493" y="154"/>
                  </a:cubicBezTo>
                  <a:cubicBezTo>
                    <a:pt x="1331" y="54"/>
                    <a:pt x="1149" y="1"/>
                    <a:pt x="9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0" name="Google Shape;2410;p37"/>
            <p:cNvSpPr/>
            <p:nvPr/>
          </p:nvSpPr>
          <p:spPr>
            <a:xfrm>
              <a:off x="1108890" y="3141527"/>
              <a:ext cx="129979" cy="28147"/>
            </a:xfrm>
            <a:custGeom>
              <a:avLst/>
              <a:gdLst/>
              <a:ahLst/>
              <a:cxnLst/>
              <a:rect l="l" t="t" r="r" b="b"/>
              <a:pathLst>
                <a:path w="2018" h="437" extrusionOk="0">
                  <a:moveTo>
                    <a:pt x="1275" y="1"/>
                  </a:moveTo>
                  <a:cubicBezTo>
                    <a:pt x="878" y="1"/>
                    <a:pt x="491" y="94"/>
                    <a:pt x="119" y="286"/>
                  </a:cubicBezTo>
                  <a:cubicBezTo>
                    <a:pt x="68" y="303"/>
                    <a:pt x="35" y="353"/>
                    <a:pt x="1" y="403"/>
                  </a:cubicBezTo>
                  <a:cubicBezTo>
                    <a:pt x="1" y="420"/>
                    <a:pt x="18" y="420"/>
                    <a:pt x="35" y="437"/>
                  </a:cubicBezTo>
                  <a:cubicBezTo>
                    <a:pt x="68" y="437"/>
                    <a:pt x="102" y="420"/>
                    <a:pt x="135" y="403"/>
                  </a:cubicBezTo>
                  <a:cubicBezTo>
                    <a:pt x="507" y="228"/>
                    <a:pt x="887" y="124"/>
                    <a:pt x="1273" y="124"/>
                  </a:cubicBezTo>
                  <a:cubicBezTo>
                    <a:pt x="1480" y="124"/>
                    <a:pt x="1689" y="154"/>
                    <a:pt x="1900" y="219"/>
                  </a:cubicBezTo>
                  <a:cubicBezTo>
                    <a:pt x="1933" y="219"/>
                    <a:pt x="1984" y="202"/>
                    <a:pt x="2017" y="185"/>
                  </a:cubicBezTo>
                  <a:cubicBezTo>
                    <a:pt x="2000" y="151"/>
                    <a:pt x="1984" y="118"/>
                    <a:pt x="1950" y="84"/>
                  </a:cubicBezTo>
                  <a:cubicBezTo>
                    <a:pt x="1933" y="67"/>
                    <a:pt x="1900" y="67"/>
                    <a:pt x="1866" y="67"/>
                  </a:cubicBezTo>
                  <a:cubicBezTo>
                    <a:pt x="1667" y="23"/>
                    <a:pt x="1470" y="1"/>
                    <a:pt x="1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1" name="Google Shape;2411;p37"/>
            <p:cNvSpPr/>
            <p:nvPr/>
          </p:nvSpPr>
          <p:spPr>
            <a:xfrm>
              <a:off x="1126216" y="3479150"/>
              <a:ext cx="58549" cy="33622"/>
            </a:xfrm>
            <a:custGeom>
              <a:avLst/>
              <a:gdLst/>
              <a:ahLst/>
              <a:cxnLst/>
              <a:rect l="l" t="t" r="r" b="b"/>
              <a:pathLst>
                <a:path w="909" h="522" extrusionOk="0">
                  <a:moveTo>
                    <a:pt x="908" y="0"/>
                  </a:moveTo>
                  <a:cubicBezTo>
                    <a:pt x="858" y="0"/>
                    <a:pt x="807" y="0"/>
                    <a:pt x="774" y="17"/>
                  </a:cubicBezTo>
                  <a:cubicBezTo>
                    <a:pt x="555" y="118"/>
                    <a:pt x="354" y="236"/>
                    <a:pt x="135" y="353"/>
                  </a:cubicBezTo>
                  <a:cubicBezTo>
                    <a:pt x="85" y="387"/>
                    <a:pt x="51" y="420"/>
                    <a:pt x="1" y="471"/>
                  </a:cubicBezTo>
                  <a:cubicBezTo>
                    <a:pt x="1" y="471"/>
                    <a:pt x="18" y="488"/>
                    <a:pt x="18" y="504"/>
                  </a:cubicBezTo>
                  <a:cubicBezTo>
                    <a:pt x="51" y="504"/>
                    <a:pt x="85" y="521"/>
                    <a:pt x="102" y="521"/>
                  </a:cubicBezTo>
                  <a:cubicBezTo>
                    <a:pt x="404" y="437"/>
                    <a:pt x="656" y="303"/>
                    <a:pt x="874" y="101"/>
                  </a:cubicBezTo>
                  <a:cubicBezTo>
                    <a:pt x="891" y="84"/>
                    <a:pt x="891" y="34"/>
                    <a:pt x="9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2" name="Google Shape;2412;p37"/>
            <p:cNvSpPr/>
            <p:nvPr/>
          </p:nvSpPr>
          <p:spPr>
            <a:xfrm>
              <a:off x="1069989" y="3559852"/>
              <a:ext cx="56294" cy="23638"/>
            </a:xfrm>
            <a:custGeom>
              <a:avLst/>
              <a:gdLst/>
              <a:ahLst/>
              <a:cxnLst/>
              <a:rect l="l" t="t" r="r" b="b"/>
              <a:pathLst>
                <a:path w="874" h="367" extrusionOk="0">
                  <a:moveTo>
                    <a:pt x="773" y="1"/>
                  </a:moveTo>
                  <a:cubicBezTo>
                    <a:pt x="760" y="1"/>
                    <a:pt x="749" y="3"/>
                    <a:pt x="739" y="7"/>
                  </a:cubicBezTo>
                  <a:cubicBezTo>
                    <a:pt x="538" y="75"/>
                    <a:pt x="336" y="159"/>
                    <a:pt x="118" y="243"/>
                  </a:cubicBezTo>
                  <a:cubicBezTo>
                    <a:pt x="84" y="260"/>
                    <a:pt x="50" y="293"/>
                    <a:pt x="0" y="327"/>
                  </a:cubicBezTo>
                  <a:cubicBezTo>
                    <a:pt x="17" y="344"/>
                    <a:pt x="34" y="360"/>
                    <a:pt x="50" y="360"/>
                  </a:cubicBezTo>
                  <a:cubicBezTo>
                    <a:pt x="84" y="364"/>
                    <a:pt x="116" y="366"/>
                    <a:pt x="149" y="366"/>
                  </a:cubicBezTo>
                  <a:cubicBezTo>
                    <a:pt x="395" y="366"/>
                    <a:pt x="615" y="259"/>
                    <a:pt x="823" y="125"/>
                  </a:cubicBezTo>
                  <a:cubicBezTo>
                    <a:pt x="857" y="108"/>
                    <a:pt x="857" y="58"/>
                    <a:pt x="874" y="24"/>
                  </a:cubicBezTo>
                  <a:cubicBezTo>
                    <a:pt x="838" y="12"/>
                    <a:pt x="802" y="1"/>
                    <a:pt x="7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3" name="Google Shape;2413;p37"/>
            <p:cNvSpPr/>
            <p:nvPr/>
          </p:nvSpPr>
          <p:spPr>
            <a:xfrm>
              <a:off x="1252839" y="3277877"/>
              <a:ext cx="44443" cy="43348"/>
            </a:xfrm>
            <a:custGeom>
              <a:avLst/>
              <a:gdLst/>
              <a:ahLst/>
              <a:cxnLst/>
              <a:rect l="l" t="t" r="r" b="b"/>
              <a:pathLst>
                <a:path w="690" h="673" extrusionOk="0">
                  <a:moveTo>
                    <a:pt x="656" y="0"/>
                  </a:moveTo>
                  <a:cubicBezTo>
                    <a:pt x="622" y="17"/>
                    <a:pt x="589" y="17"/>
                    <a:pt x="555" y="34"/>
                  </a:cubicBezTo>
                  <a:cubicBezTo>
                    <a:pt x="404" y="185"/>
                    <a:pt x="253" y="353"/>
                    <a:pt x="101" y="504"/>
                  </a:cubicBezTo>
                  <a:cubicBezTo>
                    <a:pt x="68" y="538"/>
                    <a:pt x="34" y="588"/>
                    <a:pt x="1" y="655"/>
                  </a:cubicBezTo>
                  <a:cubicBezTo>
                    <a:pt x="51" y="672"/>
                    <a:pt x="68" y="672"/>
                    <a:pt x="68" y="672"/>
                  </a:cubicBezTo>
                  <a:lnTo>
                    <a:pt x="118" y="672"/>
                  </a:lnTo>
                  <a:cubicBezTo>
                    <a:pt x="353" y="538"/>
                    <a:pt x="538" y="336"/>
                    <a:pt x="673" y="101"/>
                  </a:cubicBezTo>
                  <a:cubicBezTo>
                    <a:pt x="689" y="84"/>
                    <a:pt x="656" y="3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4" name="Google Shape;2414;p37"/>
            <p:cNvSpPr/>
            <p:nvPr/>
          </p:nvSpPr>
          <p:spPr>
            <a:xfrm>
              <a:off x="724770" y="3480244"/>
              <a:ext cx="49853" cy="50884"/>
            </a:xfrm>
            <a:custGeom>
              <a:avLst/>
              <a:gdLst/>
              <a:ahLst/>
              <a:cxnLst/>
              <a:rect l="l" t="t" r="r" b="b"/>
              <a:pathLst>
                <a:path w="774" h="790" extrusionOk="0">
                  <a:moveTo>
                    <a:pt x="17" y="0"/>
                  </a:moveTo>
                  <a:lnTo>
                    <a:pt x="17" y="0"/>
                  </a:lnTo>
                  <a:cubicBezTo>
                    <a:pt x="0" y="202"/>
                    <a:pt x="555" y="790"/>
                    <a:pt x="723" y="790"/>
                  </a:cubicBezTo>
                  <a:cubicBezTo>
                    <a:pt x="740" y="773"/>
                    <a:pt x="756" y="756"/>
                    <a:pt x="773" y="739"/>
                  </a:cubicBezTo>
                  <a:cubicBezTo>
                    <a:pt x="521" y="504"/>
                    <a:pt x="269" y="252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5" name="Google Shape;2415;p37"/>
            <p:cNvSpPr/>
            <p:nvPr/>
          </p:nvSpPr>
          <p:spPr>
            <a:xfrm>
              <a:off x="1261469" y="3223775"/>
              <a:ext cx="41222" cy="44894"/>
            </a:xfrm>
            <a:custGeom>
              <a:avLst/>
              <a:gdLst/>
              <a:ahLst/>
              <a:cxnLst/>
              <a:rect l="l" t="t" r="r" b="b"/>
              <a:pathLst>
                <a:path w="640" h="697" extrusionOk="0">
                  <a:moveTo>
                    <a:pt x="606" y="0"/>
                  </a:moveTo>
                  <a:cubicBezTo>
                    <a:pt x="589" y="0"/>
                    <a:pt x="539" y="0"/>
                    <a:pt x="539" y="17"/>
                  </a:cubicBezTo>
                  <a:cubicBezTo>
                    <a:pt x="354" y="219"/>
                    <a:pt x="186" y="403"/>
                    <a:pt x="18" y="588"/>
                  </a:cubicBezTo>
                  <a:cubicBezTo>
                    <a:pt x="1" y="622"/>
                    <a:pt x="18" y="655"/>
                    <a:pt x="18" y="689"/>
                  </a:cubicBezTo>
                  <a:cubicBezTo>
                    <a:pt x="40" y="689"/>
                    <a:pt x="70" y="696"/>
                    <a:pt x="92" y="696"/>
                  </a:cubicBezTo>
                  <a:cubicBezTo>
                    <a:pt x="104" y="696"/>
                    <a:pt x="113" y="695"/>
                    <a:pt x="119" y="689"/>
                  </a:cubicBezTo>
                  <a:cubicBezTo>
                    <a:pt x="320" y="538"/>
                    <a:pt x="505" y="370"/>
                    <a:pt x="623" y="135"/>
                  </a:cubicBezTo>
                  <a:cubicBezTo>
                    <a:pt x="623" y="118"/>
                    <a:pt x="639" y="84"/>
                    <a:pt x="639" y="67"/>
                  </a:cubicBezTo>
                  <a:cubicBezTo>
                    <a:pt x="623" y="50"/>
                    <a:pt x="623" y="17"/>
                    <a:pt x="6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6" name="Google Shape;2416;p37"/>
            <p:cNvSpPr/>
            <p:nvPr/>
          </p:nvSpPr>
          <p:spPr>
            <a:xfrm>
              <a:off x="1238798" y="3337389"/>
              <a:ext cx="43348" cy="36263"/>
            </a:xfrm>
            <a:custGeom>
              <a:avLst/>
              <a:gdLst/>
              <a:ahLst/>
              <a:cxnLst/>
              <a:rect l="l" t="t" r="r" b="b"/>
              <a:pathLst>
                <a:path w="673" h="563" extrusionOk="0">
                  <a:moveTo>
                    <a:pt x="639" y="0"/>
                  </a:moveTo>
                  <a:cubicBezTo>
                    <a:pt x="605" y="17"/>
                    <a:pt x="555" y="34"/>
                    <a:pt x="521" y="51"/>
                  </a:cubicBezTo>
                  <a:cubicBezTo>
                    <a:pt x="370" y="185"/>
                    <a:pt x="219" y="303"/>
                    <a:pt x="51" y="437"/>
                  </a:cubicBezTo>
                  <a:cubicBezTo>
                    <a:pt x="17" y="454"/>
                    <a:pt x="17" y="521"/>
                    <a:pt x="0" y="555"/>
                  </a:cubicBezTo>
                  <a:cubicBezTo>
                    <a:pt x="34" y="555"/>
                    <a:pt x="67" y="562"/>
                    <a:pt x="96" y="562"/>
                  </a:cubicBezTo>
                  <a:cubicBezTo>
                    <a:pt x="110" y="562"/>
                    <a:pt x="123" y="560"/>
                    <a:pt x="135" y="555"/>
                  </a:cubicBezTo>
                  <a:cubicBezTo>
                    <a:pt x="303" y="437"/>
                    <a:pt x="454" y="303"/>
                    <a:pt x="605" y="168"/>
                  </a:cubicBezTo>
                  <a:cubicBezTo>
                    <a:pt x="639" y="135"/>
                    <a:pt x="655" y="84"/>
                    <a:pt x="672" y="34"/>
                  </a:cubicBezTo>
                  <a:cubicBezTo>
                    <a:pt x="655" y="17"/>
                    <a:pt x="655" y="0"/>
                    <a:pt x="6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7" name="Google Shape;2417;p37"/>
            <p:cNvSpPr/>
            <p:nvPr/>
          </p:nvSpPr>
          <p:spPr>
            <a:xfrm>
              <a:off x="1257154" y="3192344"/>
              <a:ext cx="33622" cy="41222"/>
            </a:xfrm>
            <a:custGeom>
              <a:avLst/>
              <a:gdLst/>
              <a:ahLst/>
              <a:cxnLst/>
              <a:rect l="l" t="t" r="r" b="b"/>
              <a:pathLst>
                <a:path w="522" h="640" extrusionOk="0">
                  <a:moveTo>
                    <a:pt x="421" y="1"/>
                  </a:moveTo>
                  <a:cubicBezTo>
                    <a:pt x="387" y="18"/>
                    <a:pt x="354" y="34"/>
                    <a:pt x="337" y="68"/>
                  </a:cubicBezTo>
                  <a:cubicBezTo>
                    <a:pt x="253" y="202"/>
                    <a:pt x="169" y="337"/>
                    <a:pt x="68" y="471"/>
                  </a:cubicBezTo>
                  <a:cubicBezTo>
                    <a:pt x="51" y="522"/>
                    <a:pt x="34" y="572"/>
                    <a:pt x="1" y="639"/>
                  </a:cubicBezTo>
                  <a:cubicBezTo>
                    <a:pt x="219" y="623"/>
                    <a:pt x="522" y="236"/>
                    <a:pt x="471" y="68"/>
                  </a:cubicBezTo>
                  <a:cubicBezTo>
                    <a:pt x="471" y="34"/>
                    <a:pt x="438" y="1"/>
                    <a:pt x="4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8" name="Google Shape;2418;p37"/>
            <p:cNvSpPr/>
            <p:nvPr/>
          </p:nvSpPr>
          <p:spPr>
            <a:xfrm>
              <a:off x="1109985" y="3520885"/>
              <a:ext cx="42253" cy="24347"/>
            </a:xfrm>
            <a:custGeom>
              <a:avLst/>
              <a:gdLst/>
              <a:ahLst/>
              <a:cxnLst/>
              <a:rect l="l" t="t" r="r" b="b"/>
              <a:pathLst>
                <a:path w="656" h="378" extrusionOk="0">
                  <a:moveTo>
                    <a:pt x="589" y="0"/>
                  </a:moveTo>
                  <a:cubicBezTo>
                    <a:pt x="578" y="0"/>
                    <a:pt x="566" y="2"/>
                    <a:pt x="555" y="8"/>
                  </a:cubicBezTo>
                  <a:cubicBezTo>
                    <a:pt x="387" y="75"/>
                    <a:pt x="202" y="142"/>
                    <a:pt x="34" y="209"/>
                  </a:cubicBezTo>
                  <a:cubicBezTo>
                    <a:pt x="18" y="226"/>
                    <a:pt x="1" y="276"/>
                    <a:pt x="1" y="310"/>
                  </a:cubicBezTo>
                  <a:cubicBezTo>
                    <a:pt x="1" y="327"/>
                    <a:pt x="34" y="344"/>
                    <a:pt x="102" y="377"/>
                  </a:cubicBezTo>
                  <a:cubicBezTo>
                    <a:pt x="270" y="293"/>
                    <a:pt x="454" y="209"/>
                    <a:pt x="622" y="108"/>
                  </a:cubicBezTo>
                  <a:cubicBezTo>
                    <a:pt x="639" y="108"/>
                    <a:pt x="639" y="41"/>
                    <a:pt x="656" y="8"/>
                  </a:cubicBezTo>
                  <a:cubicBezTo>
                    <a:pt x="634" y="8"/>
                    <a:pt x="611" y="0"/>
                    <a:pt x="5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19" name="Google Shape;2419;p37"/>
            <p:cNvSpPr/>
            <p:nvPr/>
          </p:nvSpPr>
          <p:spPr>
            <a:xfrm>
              <a:off x="1034243" y="3179076"/>
              <a:ext cx="37937" cy="22028"/>
            </a:xfrm>
            <a:custGeom>
              <a:avLst/>
              <a:gdLst/>
              <a:ahLst/>
              <a:cxnLst/>
              <a:rect l="l" t="t" r="r" b="b"/>
              <a:pathLst>
                <a:path w="589" h="342" extrusionOk="0">
                  <a:moveTo>
                    <a:pt x="499" y="1"/>
                  </a:moveTo>
                  <a:cubicBezTo>
                    <a:pt x="495" y="1"/>
                    <a:pt x="491" y="2"/>
                    <a:pt x="488" y="5"/>
                  </a:cubicBezTo>
                  <a:cubicBezTo>
                    <a:pt x="320" y="72"/>
                    <a:pt x="169" y="156"/>
                    <a:pt x="34" y="240"/>
                  </a:cubicBezTo>
                  <a:cubicBezTo>
                    <a:pt x="1" y="240"/>
                    <a:pt x="17" y="308"/>
                    <a:pt x="17" y="341"/>
                  </a:cubicBezTo>
                  <a:cubicBezTo>
                    <a:pt x="51" y="341"/>
                    <a:pt x="85" y="341"/>
                    <a:pt x="101" y="324"/>
                  </a:cubicBezTo>
                  <a:cubicBezTo>
                    <a:pt x="219" y="274"/>
                    <a:pt x="337" y="207"/>
                    <a:pt x="471" y="140"/>
                  </a:cubicBezTo>
                  <a:cubicBezTo>
                    <a:pt x="505" y="123"/>
                    <a:pt x="538" y="106"/>
                    <a:pt x="589" y="56"/>
                  </a:cubicBezTo>
                  <a:cubicBezTo>
                    <a:pt x="547" y="28"/>
                    <a:pt x="518" y="1"/>
                    <a:pt x="4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0" name="Google Shape;2420;p37"/>
            <p:cNvSpPr/>
            <p:nvPr/>
          </p:nvSpPr>
          <p:spPr>
            <a:xfrm>
              <a:off x="1205242" y="3655561"/>
              <a:ext cx="327976" cy="184470"/>
            </a:xfrm>
            <a:custGeom>
              <a:avLst/>
              <a:gdLst/>
              <a:ahLst/>
              <a:cxnLst/>
              <a:rect l="l" t="t" r="r" b="b"/>
              <a:pathLst>
                <a:path w="5092" h="2864" extrusionOk="0">
                  <a:moveTo>
                    <a:pt x="5041" y="0"/>
                  </a:moveTo>
                  <a:cubicBezTo>
                    <a:pt x="5024" y="67"/>
                    <a:pt x="4990" y="118"/>
                    <a:pt x="4974" y="168"/>
                  </a:cubicBezTo>
                  <a:cubicBezTo>
                    <a:pt x="4873" y="370"/>
                    <a:pt x="4806" y="588"/>
                    <a:pt x="4688" y="756"/>
                  </a:cubicBezTo>
                  <a:cubicBezTo>
                    <a:pt x="4402" y="1159"/>
                    <a:pt x="4050" y="1479"/>
                    <a:pt x="3629" y="1747"/>
                  </a:cubicBezTo>
                  <a:cubicBezTo>
                    <a:pt x="2654" y="2352"/>
                    <a:pt x="1606" y="2713"/>
                    <a:pt x="461" y="2713"/>
                  </a:cubicBezTo>
                  <a:cubicBezTo>
                    <a:pt x="364" y="2713"/>
                    <a:pt x="267" y="2710"/>
                    <a:pt x="168" y="2705"/>
                  </a:cubicBezTo>
                  <a:cubicBezTo>
                    <a:pt x="118" y="2705"/>
                    <a:pt x="67" y="2722"/>
                    <a:pt x="0" y="2722"/>
                  </a:cubicBezTo>
                  <a:cubicBezTo>
                    <a:pt x="63" y="2835"/>
                    <a:pt x="155" y="2864"/>
                    <a:pt x="246" y="2864"/>
                  </a:cubicBezTo>
                  <a:cubicBezTo>
                    <a:pt x="276" y="2864"/>
                    <a:pt x="307" y="2861"/>
                    <a:pt x="336" y="2856"/>
                  </a:cubicBezTo>
                  <a:cubicBezTo>
                    <a:pt x="756" y="2823"/>
                    <a:pt x="1193" y="2806"/>
                    <a:pt x="1596" y="2722"/>
                  </a:cubicBezTo>
                  <a:cubicBezTo>
                    <a:pt x="2756" y="2470"/>
                    <a:pt x="3814" y="1983"/>
                    <a:pt x="4604" y="1059"/>
                  </a:cubicBezTo>
                  <a:cubicBezTo>
                    <a:pt x="4839" y="807"/>
                    <a:pt x="5024" y="521"/>
                    <a:pt x="5091" y="168"/>
                  </a:cubicBezTo>
                  <a:cubicBezTo>
                    <a:pt x="5091" y="118"/>
                    <a:pt x="5091" y="67"/>
                    <a:pt x="5091" y="17"/>
                  </a:cubicBezTo>
                  <a:cubicBezTo>
                    <a:pt x="5074" y="0"/>
                    <a:pt x="5058" y="0"/>
                    <a:pt x="50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1" name="Google Shape;2421;p37"/>
            <p:cNvSpPr/>
            <p:nvPr/>
          </p:nvSpPr>
          <p:spPr>
            <a:xfrm>
              <a:off x="1524440" y="3555987"/>
              <a:ext cx="22801" cy="54169"/>
            </a:xfrm>
            <a:custGeom>
              <a:avLst/>
              <a:gdLst/>
              <a:ahLst/>
              <a:cxnLst/>
              <a:rect l="l" t="t" r="r" b="b"/>
              <a:pathLst>
                <a:path w="354" h="841" extrusionOk="0">
                  <a:moveTo>
                    <a:pt x="1" y="0"/>
                  </a:moveTo>
                  <a:lnTo>
                    <a:pt x="1" y="0"/>
                  </a:lnTo>
                  <a:cubicBezTo>
                    <a:pt x="51" y="286"/>
                    <a:pt x="102" y="555"/>
                    <a:pt x="169" y="840"/>
                  </a:cubicBezTo>
                  <a:cubicBezTo>
                    <a:pt x="354" y="639"/>
                    <a:pt x="202" y="51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2" name="Google Shape;2422;p37"/>
            <p:cNvSpPr/>
            <p:nvPr/>
          </p:nvSpPr>
          <p:spPr>
            <a:xfrm>
              <a:off x="1482254" y="3513736"/>
              <a:ext cx="21706" cy="37100"/>
            </a:xfrm>
            <a:custGeom>
              <a:avLst/>
              <a:gdLst/>
              <a:ahLst/>
              <a:cxnLst/>
              <a:rect l="l" t="t" r="r" b="b"/>
              <a:pathLst>
                <a:path w="337" h="576" extrusionOk="0">
                  <a:moveTo>
                    <a:pt x="17" y="1"/>
                  </a:moveTo>
                  <a:cubicBezTo>
                    <a:pt x="1" y="35"/>
                    <a:pt x="1" y="68"/>
                    <a:pt x="1" y="85"/>
                  </a:cubicBezTo>
                  <a:cubicBezTo>
                    <a:pt x="51" y="236"/>
                    <a:pt x="118" y="371"/>
                    <a:pt x="169" y="505"/>
                  </a:cubicBezTo>
                  <a:cubicBezTo>
                    <a:pt x="183" y="534"/>
                    <a:pt x="223" y="576"/>
                    <a:pt x="244" y="576"/>
                  </a:cubicBezTo>
                  <a:cubicBezTo>
                    <a:pt x="247" y="576"/>
                    <a:pt x="250" y="575"/>
                    <a:pt x="253" y="572"/>
                  </a:cubicBezTo>
                  <a:cubicBezTo>
                    <a:pt x="286" y="555"/>
                    <a:pt x="303" y="522"/>
                    <a:pt x="337" y="471"/>
                  </a:cubicBezTo>
                  <a:cubicBezTo>
                    <a:pt x="269" y="320"/>
                    <a:pt x="202" y="169"/>
                    <a:pt x="118" y="35"/>
                  </a:cubicBezTo>
                  <a:cubicBezTo>
                    <a:pt x="118" y="1"/>
                    <a:pt x="51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3" name="Google Shape;2423;p37"/>
            <p:cNvSpPr/>
            <p:nvPr/>
          </p:nvSpPr>
          <p:spPr>
            <a:xfrm>
              <a:off x="1441163" y="3507295"/>
              <a:ext cx="21706" cy="23832"/>
            </a:xfrm>
            <a:custGeom>
              <a:avLst/>
              <a:gdLst/>
              <a:ahLst/>
              <a:cxnLst/>
              <a:rect l="l" t="t" r="r" b="b"/>
              <a:pathLst>
                <a:path w="337" h="370" extrusionOk="0">
                  <a:moveTo>
                    <a:pt x="84" y="0"/>
                  </a:moveTo>
                  <a:cubicBezTo>
                    <a:pt x="67" y="0"/>
                    <a:pt x="34" y="0"/>
                    <a:pt x="17" y="17"/>
                  </a:cubicBezTo>
                  <a:cubicBezTo>
                    <a:pt x="17" y="34"/>
                    <a:pt x="0" y="67"/>
                    <a:pt x="17" y="84"/>
                  </a:cubicBezTo>
                  <a:cubicBezTo>
                    <a:pt x="67" y="168"/>
                    <a:pt x="135" y="269"/>
                    <a:pt x="202" y="336"/>
                  </a:cubicBezTo>
                  <a:cubicBezTo>
                    <a:pt x="219" y="370"/>
                    <a:pt x="252" y="370"/>
                    <a:pt x="269" y="370"/>
                  </a:cubicBezTo>
                  <a:cubicBezTo>
                    <a:pt x="286" y="370"/>
                    <a:pt x="303" y="336"/>
                    <a:pt x="336" y="286"/>
                  </a:cubicBezTo>
                  <a:cubicBezTo>
                    <a:pt x="252" y="185"/>
                    <a:pt x="168" y="101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4" name="Google Shape;2424;p37"/>
            <p:cNvSpPr/>
            <p:nvPr/>
          </p:nvSpPr>
          <p:spPr>
            <a:xfrm>
              <a:off x="1410828" y="3501885"/>
              <a:ext cx="16296" cy="20869"/>
            </a:xfrm>
            <a:custGeom>
              <a:avLst/>
              <a:gdLst/>
              <a:ahLst/>
              <a:cxnLst/>
              <a:rect l="l" t="t" r="r" b="b"/>
              <a:pathLst>
                <a:path w="253" h="324" extrusionOk="0">
                  <a:moveTo>
                    <a:pt x="101" y="0"/>
                  </a:moveTo>
                  <a:cubicBezTo>
                    <a:pt x="85" y="0"/>
                    <a:pt x="68" y="17"/>
                    <a:pt x="51" y="17"/>
                  </a:cubicBezTo>
                  <a:cubicBezTo>
                    <a:pt x="34" y="34"/>
                    <a:pt x="1" y="84"/>
                    <a:pt x="17" y="84"/>
                  </a:cubicBezTo>
                  <a:cubicBezTo>
                    <a:pt x="51" y="168"/>
                    <a:pt x="101" y="252"/>
                    <a:pt x="152" y="319"/>
                  </a:cubicBezTo>
                  <a:cubicBezTo>
                    <a:pt x="155" y="323"/>
                    <a:pt x="160" y="324"/>
                    <a:pt x="165" y="324"/>
                  </a:cubicBezTo>
                  <a:cubicBezTo>
                    <a:pt x="187" y="324"/>
                    <a:pt x="225" y="299"/>
                    <a:pt x="253" y="286"/>
                  </a:cubicBezTo>
                  <a:cubicBezTo>
                    <a:pt x="202" y="202"/>
                    <a:pt x="152" y="101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5" name="Google Shape;2425;p37"/>
            <p:cNvSpPr/>
            <p:nvPr/>
          </p:nvSpPr>
          <p:spPr>
            <a:xfrm>
              <a:off x="590548" y="3128516"/>
              <a:ext cx="908825" cy="1129172"/>
            </a:xfrm>
            <a:custGeom>
              <a:avLst/>
              <a:gdLst/>
              <a:ahLst/>
              <a:cxnLst/>
              <a:rect l="l" t="t" r="r" b="b"/>
              <a:pathLst>
                <a:path w="14110" h="17531" extrusionOk="0">
                  <a:moveTo>
                    <a:pt x="12272" y="11093"/>
                  </a:moveTo>
                  <a:cubicBezTo>
                    <a:pt x="12269" y="11096"/>
                    <a:pt x="12266" y="11100"/>
                    <a:pt x="12266" y="11107"/>
                  </a:cubicBezTo>
                  <a:cubicBezTo>
                    <a:pt x="12182" y="11140"/>
                    <a:pt x="12098" y="11191"/>
                    <a:pt x="12031" y="11241"/>
                  </a:cubicBezTo>
                  <a:cubicBezTo>
                    <a:pt x="12065" y="11207"/>
                    <a:pt x="12098" y="11174"/>
                    <a:pt x="12132" y="11140"/>
                  </a:cubicBezTo>
                  <a:cubicBezTo>
                    <a:pt x="12179" y="11125"/>
                    <a:pt x="12225" y="11109"/>
                    <a:pt x="12272" y="11093"/>
                  </a:cubicBezTo>
                  <a:close/>
                  <a:moveTo>
                    <a:pt x="790" y="1"/>
                  </a:moveTo>
                  <a:cubicBezTo>
                    <a:pt x="505" y="269"/>
                    <a:pt x="303" y="639"/>
                    <a:pt x="169" y="1076"/>
                  </a:cubicBezTo>
                  <a:cubicBezTo>
                    <a:pt x="1" y="1681"/>
                    <a:pt x="85" y="2286"/>
                    <a:pt x="219" y="2890"/>
                  </a:cubicBezTo>
                  <a:cubicBezTo>
                    <a:pt x="690" y="4991"/>
                    <a:pt x="1899" y="6503"/>
                    <a:pt x="3630" y="7612"/>
                  </a:cubicBezTo>
                  <a:cubicBezTo>
                    <a:pt x="3664" y="7629"/>
                    <a:pt x="3680" y="7629"/>
                    <a:pt x="3714" y="7645"/>
                  </a:cubicBezTo>
                  <a:cubicBezTo>
                    <a:pt x="4016" y="7830"/>
                    <a:pt x="4336" y="7981"/>
                    <a:pt x="4672" y="8082"/>
                  </a:cubicBezTo>
                  <a:cubicBezTo>
                    <a:pt x="4873" y="8166"/>
                    <a:pt x="5075" y="8250"/>
                    <a:pt x="5293" y="8301"/>
                  </a:cubicBezTo>
                  <a:cubicBezTo>
                    <a:pt x="5310" y="8317"/>
                    <a:pt x="5344" y="8317"/>
                    <a:pt x="5361" y="8317"/>
                  </a:cubicBezTo>
                  <a:cubicBezTo>
                    <a:pt x="5448" y="8463"/>
                    <a:pt x="5602" y="8536"/>
                    <a:pt x="5756" y="8536"/>
                  </a:cubicBezTo>
                  <a:cubicBezTo>
                    <a:pt x="5869" y="8536"/>
                    <a:pt x="5981" y="8496"/>
                    <a:pt x="6066" y="8418"/>
                  </a:cubicBezTo>
                  <a:cubicBezTo>
                    <a:pt x="6352" y="8401"/>
                    <a:pt x="6638" y="8368"/>
                    <a:pt x="6906" y="8284"/>
                  </a:cubicBezTo>
                  <a:cubicBezTo>
                    <a:pt x="6906" y="8284"/>
                    <a:pt x="6906" y="8284"/>
                    <a:pt x="6906" y="8301"/>
                  </a:cubicBezTo>
                  <a:cubicBezTo>
                    <a:pt x="6806" y="8334"/>
                    <a:pt x="6755" y="8435"/>
                    <a:pt x="6772" y="8536"/>
                  </a:cubicBezTo>
                  <a:cubicBezTo>
                    <a:pt x="6890" y="9326"/>
                    <a:pt x="7377" y="9947"/>
                    <a:pt x="7948" y="10468"/>
                  </a:cubicBezTo>
                  <a:cubicBezTo>
                    <a:pt x="8133" y="10670"/>
                    <a:pt x="8335" y="10838"/>
                    <a:pt x="8570" y="10972"/>
                  </a:cubicBezTo>
                  <a:cubicBezTo>
                    <a:pt x="8570" y="10972"/>
                    <a:pt x="8570" y="10989"/>
                    <a:pt x="8587" y="10989"/>
                  </a:cubicBezTo>
                  <a:cubicBezTo>
                    <a:pt x="8704" y="11107"/>
                    <a:pt x="8822" y="11207"/>
                    <a:pt x="8956" y="11291"/>
                  </a:cubicBezTo>
                  <a:cubicBezTo>
                    <a:pt x="9175" y="11409"/>
                    <a:pt x="9427" y="11443"/>
                    <a:pt x="9679" y="11443"/>
                  </a:cubicBezTo>
                  <a:lnTo>
                    <a:pt x="9729" y="11443"/>
                  </a:lnTo>
                  <a:cubicBezTo>
                    <a:pt x="9712" y="11459"/>
                    <a:pt x="9712" y="11459"/>
                    <a:pt x="9712" y="11476"/>
                  </a:cubicBezTo>
                  <a:cubicBezTo>
                    <a:pt x="9696" y="11493"/>
                    <a:pt x="9696" y="11493"/>
                    <a:pt x="9679" y="11493"/>
                  </a:cubicBezTo>
                  <a:cubicBezTo>
                    <a:pt x="9662" y="11510"/>
                    <a:pt x="9662" y="11510"/>
                    <a:pt x="9645" y="11527"/>
                  </a:cubicBezTo>
                  <a:cubicBezTo>
                    <a:pt x="9628" y="11577"/>
                    <a:pt x="9611" y="11627"/>
                    <a:pt x="9595" y="11695"/>
                  </a:cubicBezTo>
                  <a:cubicBezTo>
                    <a:pt x="9595" y="11695"/>
                    <a:pt x="9595" y="11695"/>
                    <a:pt x="9595" y="11711"/>
                  </a:cubicBezTo>
                  <a:cubicBezTo>
                    <a:pt x="9595" y="11711"/>
                    <a:pt x="9595" y="11711"/>
                    <a:pt x="9611" y="11728"/>
                  </a:cubicBezTo>
                  <a:cubicBezTo>
                    <a:pt x="9628" y="11795"/>
                    <a:pt x="9662" y="11863"/>
                    <a:pt x="9712" y="11913"/>
                  </a:cubicBezTo>
                  <a:cubicBezTo>
                    <a:pt x="9712" y="11930"/>
                    <a:pt x="9712" y="11947"/>
                    <a:pt x="9729" y="11947"/>
                  </a:cubicBezTo>
                  <a:cubicBezTo>
                    <a:pt x="9746" y="11980"/>
                    <a:pt x="9763" y="11997"/>
                    <a:pt x="9780" y="12031"/>
                  </a:cubicBezTo>
                  <a:cubicBezTo>
                    <a:pt x="9780" y="12047"/>
                    <a:pt x="9780" y="12064"/>
                    <a:pt x="9780" y="12081"/>
                  </a:cubicBezTo>
                  <a:cubicBezTo>
                    <a:pt x="9780" y="12199"/>
                    <a:pt x="9746" y="12300"/>
                    <a:pt x="9729" y="12400"/>
                  </a:cubicBezTo>
                  <a:cubicBezTo>
                    <a:pt x="9712" y="12417"/>
                    <a:pt x="9712" y="12417"/>
                    <a:pt x="9712" y="12434"/>
                  </a:cubicBezTo>
                  <a:lnTo>
                    <a:pt x="9611" y="12434"/>
                  </a:lnTo>
                  <a:cubicBezTo>
                    <a:pt x="9595" y="12434"/>
                    <a:pt x="9561" y="12451"/>
                    <a:pt x="9544" y="12468"/>
                  </a:cubicBezTo>
                  <a:cubicBezTo>
                    <a:pt x="9527" y="12484"/>
                    <a:pt x="9527" y="12484"/>
                    <a:pt x="9511" y="12501"/>
                  </a:cubicBezTo>
                  <a:cubicBezTo>
                    <a:pt x="9477" y="12552"/>
                    <a:pt x="9427" y="12602"/>
                    <a:pt x="9410" y="12652"/>
                  </a:cubicBezTo>
                  <a:cubicBezTo>
                    <a:pt x="9359" y="13207"/>
                    <a:pt x="9393" y="13761"/>
                    <a:pt x="9527" y="14333"/>
                  </a:cubicBezTo>
                  <a:cubicBezTo>
                    <a:pt x="9729" y="15307"/>
                    <a:pt x="10132" y="16181"/>
                    <a:pt x="10888" y="16870"/>
                  </a:cubicBezTo>
                  <a:cubicBezTo>
                    <a:pt x="11157" y="17122"/>
                    <a:pt x="11426" y="17340"/>
                    <a:pt x="11745" y="17508"/>
                  </a:cubicBezTo>
                  <a:cubicBezTo>
                    <a:pt x="11814" y="17523"/>
                    <a:pt x="11884" y="17530"/>
                    <a:pt x="11953" y="17530"/>
                  </a:cubicBezTo>
                  <a:cubicBezTo>
                    <a:pt x="12122" y="17530"/>
                    <a:pt x="12286" y="17486"/>
                    <a:pt x="12417" y="17390"/>
                  </a:cubicBezTo>
                  <a:cubicBezTo>
                    <a:pt x="12518" y="17390"/>
                    <a:pt x="12636" y="17390"/>
                    <a:pt x="12737" y="17374"/>
                  </a:cubicBezTo>
                  <a:cubicBezTo>
                    <a:pt x="12821" y="17374"/>
                    <a:pt x="12888" y="17340"/>
                    <a:pt x="12938" y="17290"/>
                  </a:cubicBezTo>
                  <a:cubicBezTo>
                    <a:pt x="12921" y="17273"/>
                    <a:pt x="12905" y="17273"/>
                    <a:pt x="12888" y="17273"/>
                  </a:cubicBezTo>
                  <a:cubicBezTo>
                    <a:pt x="12989" y="17172"/>
                    <a:pt x="13106" y="17088"/>
                    <a:pt x="13190" y="17004"/>
                  </a:cubicBezTo>
                  <a:cubicBezTo>
                    <a:pt x="13173" y="16970"/>
                    <a:pt x="13123" y="16937"/>
                    <a:pt x="13073" y="16937"/>
                  </a:cubicBezTo>
                  <a:lnTo>
                    <a:pt x="13039" y="16937"/>
                  </a:lnTo>
                  <a:cubicBezTo>
                    <a:pt x="12989" y="16920"/>
                    <a:pt x="12921" y="16920"/>
                    <a:pt x="12871" y="16903"/>
                  </a:cubicBezTo>
                  <a:cubicBezTo>
                    <a:pt x="12837" y="16886"/>
                    <a:pt x="12787" y="16870"/>
                    <a:pt x="12737" y="16870"/>
                  </a:cubicBezTo>
                  <a:lnTo>
                    <a:pt x="12703" y="16870"/>
                  </a:lnTo>
                  <a:cubicBezTo>
                    <a:pt x="12283" y="16769"/>
                    <a:pt x="11913" y="16534"/>
                    <a:pt x="11594" y="16198"/>
                  </a:cubicBezTo>
                  <a:cubicBezTo>
                    <a:pt x="11208" y="15777"/>
                    <a:pt x="10939" y="15240"/>
                    <a:pt x="10821" y="14685"/>
                  </a:cubicBezTo>
                  <a:cubicBezTo>
                    <a:pt x="10569" y="13593"/>
                    <a:pt x="10855" y="12316"/>
                    <a:pt x="11729" y="11560"/>
                  </a:cubicBezTo>
                  <a:cubicBezTo>
                    <a:pt x="12048" y="11291"/>
                    <a:pt x="12434" y="11090"/>
                    <a:pt x="12804" y="10888"/>
                  </a:cubicBezTo>
                  <a:cubicBezTo>
                    <a:pt x="12821" y="10871"/>
                    <a:pt x="12837" y="10871"/>
                    <a:pt x="12854" y="10855"/>
                  </a:cubicBezTo>
                  <a:cubicBezTo>
                    <a:pt x="13005" y="10771"/>
                    <a:pt x="13140" y="10687"/>
                    <a:pt x="13291" y="10603"/>
                  </a:cubicBezTo>
                  <a:cubicBezTo>
                    <a:pt x="13291" y="10603"/>
                    <a:pt x="13308" y="10603"/>
                    <a:pt x="13325" y="10586"/>
                  </a:cubicBezTo>
                  <a:cubicBezTo>
                    <a:pt x="13409" y="10569"/>
                    <a:pt x="13510" y="10569"/>
                    <a:pt x="13594" y="10569"/>
                  </a:cubicBezTo>
                  <a:cubicBezTo>
                    <a:pt x="13745" y="10569"/>
                    <a:pt x="13879" y="10603"/>
                    <a:pt x="14014" y="10653"/>
                  </a:cubicBezTo>
                  <a:lnTo>
                    <a:pt x="14030" y="10653"/>
                  </a:lnTo>
                  <a:cubicBezTo>
                    <a:pt x="14038" y="10658"/>
                    <a:pt x="14046" y="10661"/>
                    <a:pt x="14053" y="10661"/>
                  </a:cubicBezTo>
                  <a:cubicBezTo>
                    <a:pt x="14090" y="10661"/>
                    <a:pt x="14109" y="10594"/>
                    <a:pt x="14081" y="10552"/>
                  </a:cubicBezTo>
                  <a:cubicBezTo>
                    <a:pt x="14014" y="10485"/>
                    <a:pt x="13946" y="10401"/>
                    <a:pt x="13862" y="10317"/>
                  </a:cubicBezTo>
                  <a:cubicBezTo>
                    <a:pt x="13862" y="10300"/>
                    <a:pt x="13862" y="10283"/>
                    <a:pt x="13846" y="10266"/>
                  </a:cubicBezTo>
                  <a:cubicBezTo>
                    <a:pt x="13862" y="10266"/>
                    <a:pt x="13879" y="10250"/>
                    <a:pt x="13896" y="10250"/>
                  </a:cubicBezTo>
                  <a:cubicBezTo>
                    <a:pt x="13930" y="10233"/>
                    <a:pt x="13913" y="10199"/>
                    <a:pt x="13896" y="10182"/>
                  </a:cubicBezTo>
                  <a:lnTo>
                    <a:pt x="13862" y="10182"/>
                  </a:lnTo>
                  <a:cubicBezTo>
                    <a:pt x="13846" y="10199"/>
                    <a:pt x="13829" y="10199"/>
                    <a:pt x="13829" y="10216"/>
                  </a:cubicBezTo>
                  <a:cubicBezTo>
                    <a:pt x="13816" y="10191"/>
                    <a:pt x="13786" y="10176"/>
                    <a:pt x="13764" y="10176"/>
                  </a:cubicBezTo>
                  <a:cubicBezTo>
                    <a:pt x="13756" y="10176"/>
                    <a:pt x="13749" y="10178"/>
                    <a:pt x="13745" y="10182"/>
                  </a:cubicBezTo>
                  <a:cubicBezTo>
                    <a:pt x="13728" y="10199"/>
                    <a:pt x="13728" y="10199"/>
                    <a:pt x="13711" y="10216"/>
                  </a:cubicBezTo>
                  <a:cubicBezTo>
                    <a:pt x="13711" y="10250"/>
                    <a:pt x="13694" y="10283"/>
                    <a:pt x="13661" y="10300"/>
                  </a:cubicBezTo>
                  <a:cubicBezTo>
                    <a:pt x="13577" y="10300"/>
                    <a:pt x="13493" y="10334"/>
                    <a:pt x="13442" y="10401"/>
                  </a:cubicBezTo>
                  <a:cubicBezTo>
                    <a:pt x="13426" y="10418"/>
                    <a:pt x="13426" y="10418"/>
                    <a:pt x="13426" y="10434"/>
                  </a:cubicBezTo>
                  <a:cubicBezTo>
                    <a:pt x="13207" y="10569"/>
                    <a:pt x="12989" y="10687"/>
                    <a:pt x="12753" y="10821"/>
                  </a:cubicBezTo>
                  <a:cubicBezTo>
                    <a:pt x="12686" y="10855"/>
                    <a:pt x="12619" y="10888"/>
                    <a:pt x="12552" y="10939"/>
                  </a:cubicBezTo>
                  <a:cubicBezTo>
                    <a:pt x="12535" y="10922"/>
                    <a:pt x="12518" y="10905"/>
                    <a:pt x="12485" y="10905"/>
                  </a:cubicBezTo>
                  <a:cubicBezTo>
                    <a:pt x="12300" y="10955"/>
                    <a:pt x="12115" y="11006"/>
                    <a:pt x="11930" y="11023"/>
                  </a:cubicBezTo>
                  <a:lnTo>
                    <a:pt x="11829" y="11023"/>
                  </a:lnTo>
                  <a:cubicBezTo>
                    <a:pt x="11829" y="11023"/>
                    <a:pt x="11829" y="11023"/>
                    <a:pt x="11829" y="11006"/>
                  </a:cubicBezTo>
                  <a:cubicBezTo>
                    <a:pt x="11796" y="10955"/>
                    <a:pt x="11762" y="10922"/>
                    <a:pt x="11678" y="10905"/>
                  </a:cubicBezTo>
                  <a:cubicBezTo>
                    <a:pt x="11628" y="10905"/>
                    <a:pt x="11594" y="10888"/>
                    <a:pt x="11544" y="10888"/>
                  </a:cubicBezTo>
                  <a:cubicBezTo>
                    <a:pt x="11510" y="10871"/>
                    <a:pt x="11477" y="10871"/>
                    <a:pt x="11460" y="10855"/>
                  </a:cubicBezTo>
                  <a:cubicBezTo>
                    <a:pt x="11443" y="10855"/>
                    <a:pt x="11426" y="10855"/>
                    <a:pt x="11409" y="10838"/>
                  </a:cubicBezTo>
                  <a:cubicBezTo>
                    <a:pt x="11342" y="10821"/>
                    <a:pt x="11258" y="10787"/>
                    <a:pt x="11191" y="10754"/>
                  </a:cubicBezTo>
                  <a:cubicBezTo>
                    <a:pt x="11140" y="10737"/>
                    <a:pt x="11090" y="10720"/>
                    <a:pt x="11056" y="10687"/>
                  </a:cubicBezTo>
                  <a:cubicBezTo>
                    <a:pt x="11006" y="10670"/>
                    <a:pt x="10956" y="10653"/>
                    <a:pt x="10922" y="10619"/>
                  </a:cubicBezTo>
                  <a:cubicBezTo>
                    <a:pt x="10771" y="10502"/>
                    <a:pt x="10620" y="10384"/>
                    <a:pt x="10485" y="10250"/>
                  </a:cubicBezTo>
                  <a:cubicBezTo>
                    <a:pt x="10452" y="10199"/>
                    <a:pt x="10401" y="10166"/>
                    <a:pt x="10368" y="10115"/>
                  </a:cubicBezTo>
                  <a:cubicBezTo>
                    <a:pt x="10065" y="9796"/>
                    <a:pt x="9830" y="9410"/>
                    <a:pt x="9645" y="9006"/>
                  </a:cubicBezTo>
                  <a:cubicBezTo>
                    <a:pt x="9309" y="8267"/>
                    <a:pt x="9343" y="7360"/>
                    <a:pt x="9645" y="6604"/>
                  </a:cubicBezTo>
                  <a:cubicBezTo>
                    <a:pt x="9729" y="6469"/>
                    <a:pt x="9796" y="6318"/>
                    <a:pt x="9847" y="6167"/>
                  </a:cubicBezTo>
                  <a:cubicBezTo>
                    <a:pt x="9864" y="6150"/>
                    <a:pt x="9864" y="6133"/>
                    <a:pt x="9864" y="6116"/>
                  </a:cubicBezTo>
                  <a:cubicBezTo>
                    <a:pt x="9948" y="5999"/>
                    <a:pt x="10048" y="5881"/>
                    <a:pt x="10149" y="5780"/>
                  </a:cubicBezTo>
                  <a:lnTo>
                    <a:pt x="10166" y="5780"/>
                  </a:lnTo>
                  <a:cubicBezTo>
                    <a:pt x="10166" y="5764"/>
                    <a:pt x="10166" y="5747"/>
                    <a:pt x="10183" y="5747"/>
                  </a:cubicBezTo>
                  <a:cubicBezTo>
                    <a:pt x="10267" y="5663"/>
                    <a:pt x="10351" y="5596"/>
                    <a:pt x="10452" y="5545"/>
                  </a:cubicBezTo>
                  <a:cubicBezTo>
                    <a:pt x="10606" y="5461"/>
                    <a:pt x="10749" y="5423"/>
                    <a:pt x="10900" y="5423"/>
                  </a:cubicBezTo>
                  <a:cubicBezTo>
                    <a:pt x="10930" y="5423"/>
                    <a:pt x="10959" y="5425"/>
                    <a:pt x="10989" y="5428"/>
                  </a:cubicBezTo>
                  <a:cubicBezTo>
                    <a:pt x="11174" y="5528"/>
                    <a:pt x="11376" y="5579"/>
                    <a:pt x="11577" y="5596"/>
                  </a:cubicBezTo>
                  <a:cubicBezTo>
                    <a:pt x="11594" y="5596"/>
                    <a:pt x="11628" y="5579"/>
                    <a:pt x="11628" y="5579"/>
                  </a:cubicBezTo>
                  <a:cubicBezTo>
                    <a:pt x="11661" y="5528"/>
                    <a:pt x="11661" y="5461"/>
                    <a:pt x="11594" y="5444"/>
                  </a:cubicBezTo>
                  <a:cubicBezTo>
                    <a:pt x="11426" y="5377"/>
                    <a:pt x="11258" y="5310"/>
                    <a:pt x="11073" y="5293"/>
                  </a:cubicBezTo>
                  <a:cubicBezTo>
                    <a:pt x="11040" y="5276"/>
                    <a:pt x="11023" y="5260"/>
                    <a:pt x="10989" y="5226"/>
                  </a:cubicBezTo>
                  <a:cubicBezTo>
                    <a:pt x="10989" y="5226"/>
                    <a:pt x="10972" y="5209"/>
                    <a:pt x="10972" y="5209"/>
                  </a:cubicBezTo>
                  <a:cubicBezTo>
                    <a:pt x="10972" y="5192"/>
                    <a:pt x="10956" y="5192"/>
                    <a:pt x="10956" y="5192"/>
                  </a:cubicBezTo>
                  <a:cubicBezTo>
                    <a:pt x="10905" y="5159"/>
                    <a:pt x="10872" y="5108"/>
                    <a:pt x="10838" y="5075"/>
                  </a:cubicBezTo>
                  <a:cubicBezTo>
                    <a:pt x="10838" y="4991"/>
                    <a:pt x="10804" y="4923"/>
                    <a:pt x="10754" y="4873"/>
                  </a:cubicBezTo>
                  <a:cubicBezTo>
                    <a:pt x="10739" y="4858"/>
                    <a:pt x="10724" y="4852"/>
                    <a:pt x="10711" y="4852"/>
                  </a:cubicBezTo>
                  <a:cubicBezTo>
                    <a:pt x="10678" y="4852"/>
                    <a:pt x="10653" y="4888"/>
                    <a:pt x="10653" y="4923"/>
                  </a:cubicBezTo>
                  <a:cubicBezTo>
                    <a:pt x="10653" y="4940"/>
                    <a:pt x="10670" y="4957"/>
                    <a:pt x="10670" y="4957"/>
                  </a:cubicBezTo>
                  <a:cubicBezTo>
                    <a:pt x="10670" y="4974"/>
                    <a:pt x="10670" y="4991"/>
                    <a:pt x="10687" y="5007"/>
                  </a:cubicBezTo>
                  <a:lnTo>
                    <a:pt x="10653" y="5007"/>
                  </a:lnTo>
                  <a:cubicBezTo>
                    <a:pt x="10653" y="5007"/>
                    <a:pt x="10653" y="4991"/>
                    <a:pt x="10653" y="4991"/>
                  </a:cubicBezTo>
                  <a:cubicBezTo>
                    <a:pt x="10636" y="4965"/>
                    <a:pt x="10615" y="4953"/>
                    <a:pt x="10594" y="4953"/>
                  </a:cubicBezTo>
                  <a:cubicBezTo>
                    <a:pt x="10573" y="4953"/>
                    <a:pt x="10552" y="4965"/>
                    <a:pt x="10536" y="4991"/>
                  </a:cubicBezTo>
                  <a:cubicBezTo>
                    <a:pt x="10468" y="5108"/>
                    <a:pt x="10401" y="5226"/>
                    <a:pt x="10317" y="5360"/>
                  </a:cubicBezTo>
                  <a:cubicBezTo>
                    <a:pt x="10300" y="5377"/>
                    <a:pt x="10300" y="5394"/>
                    <a:pt x="10317" y="5428"/>
                  </a:cubicBezTo>
                  <a:cubicBezTo>
                    <a:pt x="10300" y="5428"/>
                    <a:pt x="10284" y="5444"/>
                    <a:pt x="10284" y="5461"/>
                  </a:cubicBezTo>
                  <a:cubicBezTo>
                    <a:pt x="10233" y="5495"/>
                    <a:pt x="10216" y="5545"/>
                    <a:pt x="10183" y="5596"/>
                  </a:cubicBezTo>
                  <a:cubicBezTo>
                    <a:pt x="10048" y="5713"/>
                    <a:pt x="9931" y="5864"/>
                    <a:pt x="9847" y="6032"/>
                  </a:cubicBezTo>
                  <a:cubicBezTo>
                    <a:pt x="9813" y="5982"/>
                    <a:pt x="9780" y="5948"/>
                    <a:pt x="9729" y="5915"/>
                  </a:cubicBezTo>
                  <a:cubicBezTo>
                    <a:pt x="9699" y="5905"/>
                    <a:pt x="9667" y="5899"/>
                    <a:pt x="9635" y="5899"/>
                  </a:cubicBezTo>
                  <a:cubicBezTo>
                    <a:pt x="9563" y="5899"/>
                    <a:pt x="9495" y="5929"/>
                    <a:pt x="9460" y="5999"/>
                  </a:cubicBezTo>
                  <a:cubicBezTo>
                    <a:pt x="9410" y="6100"/>
                    <a:pt x="9359" y="6200"/>
                    <a:pt x="9326" y="6284"/>
                  </a:cubicBezTo>
                  <a:cubicBezTo>
                    <a:pt x="9275" y="6368"/>
                    <a:pt x="9242" y="6436"/>
                    <a:pt x="9191" y="6520"/>
                  </a:cubicBezTo>
                  <a:cubicBezTo>
                    <a:pt x="9007" y="6788"/>
                    <a:pt x="8771" y="7041"/>
                    <a:pt x="8503" y="7259"/>
                  </a:cubicBezTo>
                  <a:cubicBezTo>
                    <a:pt x="8536" y="7209"/>
                    <a:pt x="8536" y="7158"/>
                    <a:pt x="8519" y="7125"/>
                  </a:cubicBezTo>
                  <a:cubicBezTo>
                    <a:pt x="8494" y="7061"/>
                    <a:pt x="8429" y="7006"/>
                    <a:pt x="8355" y="7006"/>
                  </a:cubicBezTo>
                  <a:cubicBezTo>
                    <a:pt x="8332" y="7006"/>
                    <a:pt x="8308" y="7012"/>
                    <a:pt x="8284" y="7024"/>
                  </a:cubicBezTo>
                  <a:cubicBezTo>
                    <a:pt x="8029" y="7142"/>
                    <a:pt x="7760" y="7190"/>
                    <a:pt x="7487" y="7190"/>
                  </a:cubicBezTo>
                  <a:cubicBezTo>
                    <a:pt x="6986" y="7190"/>
                    <a:pt x="6473" y="7030"/>
                    <a:pt x="6016" y="6856"/>
                  </a:cubicBezTo>
                  <a:cubicBezTo>
                    <a:pt x="5629" y="6721"/>
                    <a:pt x="5243" y="6536"/>
                    <a:pt x="4873" y="6352"/>
                  </a:cubicBezTo>
                  <a:cubicBezTo>
                    <a:pt x="3798" y="5612"/>
                    <a:pt x="2656" y="4806"/>
                    <a:pt x="1832" y="3764"/>
                  </a:cubicBezTo>
                  <a:cubicBezTo>
                    <a:pt x="1597" y="3462"/>
                    <a:pt x="1395" y="3126"/>
                    <a:pt x="1211" y="2790"/>
                  </a:cubicBezTo>
                  <a:cubicBezTo>
                    <a:pt x="1026" y="2454"/>
                    <a:pt x="891" y="2084"/>
                    <a:pt x="807" y="1698"/>
                  </a:cubicBezTo>
                  <a:cubicBezTo>
                    <a:pt x="690" y="1227"/>
                    <a:pt x="673" y="757"/>
                    <a:pt x="740" y="286"/>
                  </a:cubicBezTo>
                  <a:cubicBezTo>
                    <a:pt x="740" y="269"/>
                    <a:pt x="740" y="253"/>
                    <a:pt x="740" y="236"/>
                  </a:cubicBezTo>
                  <a:cubicBezTo>
                    <a:pt x="757" y="202"/>
                    <a:pt x="757" y="185"/>
                    <a:pt x="757" y="169"/>
                  </a:cubicBezTo>
                  <a:cubicBezTo>
                    <a:pt x="757" y="169"/>
                    <a:pt x="757" y="152"/>
                    <a:pt x="757" y="152"/>
                  </a:cubicBezTo>
                  <a:cubicBezTo>
                    <a:pt x="774" y="101"/>
                    <a:pt x="774" y="51"/>
                    <a:pt x="790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6" name="Google Shape;2426;p37"/>
            <p:cNvSpPr/>
            <p:nvPr/>
          </p:nvSpPr>
          <p:spPr>
            <a:xfrm>
              <a:off x="832973" y="3106876"/>
              <a:ext cx="345302" cy="112911"/>
            </a:xfrm>
            <a:custGeom>
              <a:avLst/>
              <a:gdLst/>
              <a:ahLst/>
              <a:cxnLst/>
              <a:rect l="l" t="t" r="r" b="b"/>
              <a:pathLst>
                <a:path w="5361" h="1753" extrusionOk="0">
                  <a:moveTo>
                    <a:pt x="5360" y="0"/>
                  </a:moveTo>
                  <a:cubicBezTo>
                    <a:pt x="5310" y="17"/>
                    <a:pt x="5276" y="17"/>
                    <a:pt x="5226" y="34"/>
                  </a:cubicBezTo>
                  <a:cubicBezTo>
                    <a:pt x="4335" y="185"/>
                    <a:pt x="3478" y="505"/>
                    <a:pt x="2689" y="975"/>
                  </a:cubicBezTo>
                  <a:cubicBezTo>
                    <a:pt x="2467" y="1097"/>
                    <a:pt x="2252" y="1160"/>
                    <a:pt x="2040" y="1160"/>
                  </a:cubicBezTo>
                  <a:cubicBezTo>
                    <a:pt x="1931" y="1160"/>
                    <a:pt x="1823" y="1144"/>
                    <a:pt x="1714" y="1109"/>
                  </a:cubicBezTo>
                  <a:lnTo>
                    <a:pt x="1697" y="1109"/>
                  </a:lnTo>
                  <a:cubicBezTo>
                    <a:pt x="1647" y="1093"/>
                    <a:pt x="1597" y="1076"/>
                    <a:pt x="1546" y="1059"/>
                  </a:cubicBezTo>
                  <a:cubicBezTo>
                    <a:pt x="1462" y="1025"/>
                    <a:pt x="1361" y="975"/>
                    <a:pt x="1261" y="941"/>
                  </a:cubicBezTo>
                  <a:cubicBezTo>
                    <a:pt x="1109" y="824"/>
                    <a:pt x="941" y="706"/>
                    <a:pt x="790" y="589"/>
                  </a:cubicBezTo>
                  <a:cubicBezTo>
                    <a:pt x="555" y="454"/>
                    <a:pt x="286" y="253"/>
                    <a:pt x="17" y="219"/>
                  </a:cubicBezTo>
                  <a:cubicBezTo>
                    <a:pt x="0" y="219"/>
                    <a:pt x="0" y="236"/>
                    <a:pt x="0" y="253"/>
                  </a:cubicBezTo>
                  <a:cubicBezTo>
                    <a:pt x="17" y="286"/>
                    <a:pt x="34" y="320"/>
                    <a:pt x="51" y="353"/>
                  </a:cubicBezTo>
                  <a:cubicBezTo>
                    <a:pt x="168" y="589"/>
                    <a:pt x="404" y="773"/>
                    <a:pt x="605" y="941"/>
                  </a:cubicBezTo>
                  <a:cubicBezTo>
                    <a:pt x="824" y="1126"/>
                    <a:pt x="1042" y="1328"/>
                    <a:pt x="1277" y="1479"/>
                  </a:cubicBezTo>
                  <a:cubicBezTo>
                    <a:pt x="1545" y="1664"/>
                    <a:pt x="1834" y="1752"/>
                    <a:pt x="2123" y="1752"/>
                  </a:cubicBezTo>
                  <a:cubicBezTo>
                    <a:pt x="2360" y="1752"/>
                    <a:pt x="2596" y="1693"/>
                    <a:pt x="2823" y="1580"/>
                  </a:cubicBezTo>
                  <a:cubicBezTo>
                    <a:pt x="2941" y="1513"/>
                    <a:pt x="3042" y="1445"/>
                    <a:pt x="3142" y="1378"/>
                  </a:cubicBezTo>
                  <a:cubicBezTo>
                    <a:pt x="3176" y="1361"/>
                    <a:pt x="3193" y="1345"/>
                    <a:pt x="3226" y="1328"/>
                  </a:cubicBezTo>
                  <a:cubicBezTo>
                    <a:pt x="3226" y="1328"/>
                    <a:pt x="3226" y="1328"/>
                    <a:pt x="3226" y="1311"/>
                  </a:cubicBezTo>
                  <a:cubicBezTo>
                    <a:pt x="3529" y="1076"/>
                    <a:pt x="3798" y="773"/>
                    <a:pt x="4117" y="521"/>
                  </a:cubicBezTo>
                  <a:cubicBezTo>
                    <a:pt x="4117" y="505"/>
                    <a:pt x="4134" y="505"/>
                    <a:pt x="4134" y="505"/>
                  </a:cubicBezTo>
                  <a:cubicBezTo>
                    <a:pt x="4184" y="471"/>
                    <a:pt x="4218" y="437"/>
                    <a:pt x="4268" y="404"/>
                  </a:cubicBezTo>
                  <a:lnTo>
                    <a:pt x="4302" y="387"/>
                  </a:lnTo>
                  <a:cubicBezTo>
                    <a:pt x="4419" y="320"/>
                    <a:pt x="4571" y="286"/>
                    <a:pt x="4671" y="185"/>
                  </a:cubicBezTo>
                  <a:cubicBezTo>
                    <a:pt x="4722" y="169"/>
                    <a:pt x="4772" y="152"/>
                    <a:pt x="4823" y="135"/>
                  </a:cubicBezTo>
                  <a:cubicBezTo>
                    <a:pt x="4974" y="101"/>
                    <a:pt x="5108" y="84"/>
                    <a:pt x="5259" y="51"/>
                  </a:cubicBezTo>
                  <a:cubicBezTo>
                    <a:pt x="5293" y="51"/>
                    <a:pt x="5327" y="34"/>
                    <a:pt x="5360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7" name="Google Shape;2427;p37"/>
            <p:cNvSpPr/>
            <p:nvPr/>
          </p:nvSpPr>
          <p:spPr>
            <a:xfrm>
              <a:off x="685805" y="3141978"/>
              <a:ext cx="622329" cy="369842"/>
            </a:xfrm>
            <a:custGeom>
              <a:avLst/>
              <a:gdLst/>
              <a:ahLst/>
              <a:cxnLst/>
              <a:rect l="l" t="t" r="r" b="b"/>
              <a:pathLst>
                <a:path w="9662" h="5742" extrusionOk="0">
                  <a:moveTo>
                    <a:pt x="1120" y="1"/>
                  </a:moveTo>
                  <a:cubicBezTo>
                    <a:pt x="1073" y="1"/>
                    <a:pt x="1024" y="4"/>
                    <a:pt x="975" y="10"/>
                  </a:cubicBezTo>
                  <a:cubicBezTo>
                    <a:pt x="135" y="111"/>
                    <a:pt x="0" y="1085"/>
                    <a:pt x="387" y="1707"/>
                  </a:cubicBezTo>
                  <a:cubicBezTo>
                    <a:pt x="437" y="1757"/>
                    <a:pt x="471" y="1825"/>
                    <a:pt x="521" y="1892"/>
                  </a:cubicBezTo>
                  <a:cubicBezTo>
                    <a:pt x="605" y="2093"/>
                    <a:pt x="756" y="2261"/>
                    <a:pt x="958" y="2413"/>
                  </a:cubicBezTo>
                  <a:cubicBezTo>
                    <a:pt x="1412" y="2782"/>
                    <a:pt x="1882" y="3101"/>
                    <a:pt x="2302" y="3505"/>
                  </a:cubicBezTo>
                  <a:cubicBezTo>
                    <a:pt x="3075" y="4244"/>
                    <a:pt x="3747" y="5135"/>
                    <a:pt x="4772" y="5555"/>
                  </a:cubicBezTo>
                  <a:cubicBezTo>
                    <a:pt x="5095" y="5682"/>
                    <a:pt x="5438" y="5741"/>
                    <a:pt x="5787" y="5741"/>
                  </a:cubicBezTo>
                  <a:cubicBezTo>
                    <a:pt x="7454" y="5741"/>
                    <a:pt x="9246" y="4394"/>
                    <a:pt x="9510" y="2782"/>
                  </a:cubicBezTo>
                  <a:cubicBezTo>
                    <a:pt x="9661" y="1892"/>
                    <a:pt x="9292" y="884"/>
                    <a:pt x="8368" y="615"/>
                  </a:cubicBezTo>
                  <a:cubicBezTo>
                    <a:pt x="8211" y="568"/>
                    <a:pt x="8053" y="546"/>
                    <a:pt x="7897" y="546"/>
                  </a:cubicBezTo>
                  <a:cubicBezTo>
                    <a:pt x="7212" y="546"/>
                    <a:pt x="6556" y="965"/>
                    <a:pt x="6200" y="1539"/>
                  </a:cubicBezTo>
                  <a:cubicBezTo>
                    <a:pt x="5838" y="2143"/>
                    <a:pt x="5652" y="2774"/>
                    <a:pt x="4923" y="2774"/>
                  </a:cubicBezTo>
                  <a:cubicBezTo>
                    <a:pt x="4841" y="2774"/>
                    <a:pt x="4752" y="2766"/>
                    <a:pt x="4655" y="2749"/>
                  </a:cubicBezTo>
                  <a:cubicBezTo>
                    <a:pt x="3898" y="2631"/>
                    <a:pt x="3394" y="2161"/>
                    <a:pt x="2941" y="1556"/>
                  </a:cubicBezTo>
                  <a:cubicBezTo>
                    <a:pt x="2495" y="967"/>
                    <a:pt x="1974" y="1"/>
                    <a:pt x="1120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8" name="Google Shape;2428;p37"/>
            <p:cNvSpPr/>
            <p:nvPr/>
          </p:nvSpPr>
          <p:spPr>
            <a:xfrm>
              <a:off x="1253934" y="3504977"/>
              <a:ext cx="324691" cy="252230"/>
            </a:xfrm>
            <a:custGeom>
              <a:avLst/>
              <a:gdLst/>
              <a:ahLst/>
              <a:cxnLst/>
              <a:rect l="l" t="t" r="r" b="b"/>
              <a:pathLst>
                <a:path w="5041" h="3916" extrusionOk="0">
                  <a:moveTo>
                    <a:pt x="1036" y="1"/>
                  </a:moveTo>
                  <a:cubicBezTo>
                    <a:pt x="963" y="1"/>
                    <a:pt x="887" y="11"/>
                    <a:pt x="807" y="36"/>
                  </a:cubicBezTo>
                  <a:cubicBezTo>
                    <a:pt x="118" y="271"/>
                    <a:pt x="0" y="1011"/>
                    <a:pt x="135" y="1716"/>
                  </a:cubicBezTo>
                  <a:cubicBezTo>
                    <a:pt x="135" y="1985"/>
                    <a:pt x="185" y="2254"/>
                    <a:pt x="303" y="2506"/>
                  </a:cubicBezTo>
                  <a:cubicBezTo>
                    <a:pt x="627" y="3303"/>
                    <a:pt x="1548" y="3915"/>
                    <a:pt x="2430" y="3915"/>
                  </a:cubicBezTo>
                  <a:cubicBezTo>
                    <a:pt x="2645" y="3915"/>
                    <a:pt x="2857" y="3879"/>
                    <a:pt x="3058" y="3800"/>
                  </a:cubicBezTo>
                  <a:cubicBezTo>
                    <a:pt x="4134" y="3363"/>
                    <a:pt x="5041" y="2036"/>
                    <a:pt x="4100" y="1011"/>
                  </a:cubicBezTo>
                  <a:cubicBezTo>
                    <a:pt x="3630" y="490"/>
                    <a:pt x="3092" y="574"/>
                    <a:pt x="2453" y="557"/>
                  </a:cubicBezTo>
                  <a:cubicBezTo>
                    <a:pt x="1923" y="557"/>
                    <a:pt x="1560" y="1"/>
                    <a:pt x="1036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29" name="Google Shape;2429;p37"/>
            <p:cNvSpPr/>
            <p:nvPr/>
          </p:nvSpPr>
          <p:spPr>
            <a:xfrm>
              <a:off x="1318855" y="3845240"/>
              <a:ext cx="210492" cy="304981"/>
            </a:xfrm>
            <a:custGeom>
              <a:avLst/>
              <a:gdLst/>
              <a:ahLst/>
              <a:cxnLst/>
              <a:rect l="l" t="t" r="r" b="b"/>
              <a:pathLst>
                <a:path w="3268" h="4735" extrusionOk="0">
                  <a:moveTo>
                    <a:pt x="1838" y="0"/>
                  </a:moveTo>
                  <a:cubicBezTo>
                    <a:pt x="1547" y="0"/>
                    <a:pt x="1253" y="128"/>
                    <a:pt x="1025" y="415"/>
                  </a:cubicBezTo>
                  <a:cubicBezTo>
                    <a:pt x="975" y="466"/>
                    <a:pt x="941" y="533"/>
                    <a:pt x="891" y="600"/>
                  </a:cubicBezTo>
                  <a:cubicBezTo>
                    <a:pt x="437" y="903"/>
                    <a:pt x="185" y="1860"/>
                    <a:pt x="118" y="2280"/>
                  </a:cubicBezTo>
                  <a:cubicBezTo>
                    <a:pt x="0" y="3003"/>
                    <a:pt x="118" y="3994"/>
                    <a:pt x="757" y="4465"/>
                  </a:cubicBezTo>
                  <a:cubicBezTo>
                    <a:pt x="1015" y="4652"/>
                    <a:pt x="1252" y="4734"/>
                    <a:pt x="1467" y="4734"/>
                  </a:cubicBezTo>
                  <a:cubicBezTo>
                    <a:pt x="2774" y="4734"/>
                    <a:pt x="3268" y="1692"/>
                    <a:pt x="2907" y="768"/>
                  </a:cubicBezTo>
                  <a:cubicBezTo>
                    <a:pt x="2715" y="293"/>
                    <a:pt x="2279" y="0"/>
                    <a:pt x="1838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30" name="Google Shape;2430;p37"/>
          <p:cNvGrpSpPr/>
          <p:nvPr/>
        </p:nvGrpSpPr>
        <p:grpSpPr>
          <a:xfrm>
            <a:off x="3000544" y="-44287"/>
            <a:ext cx="619459" cy="369774"/>
            <a:chOff x="8010478" y="280838"/>
            <a:chExt cx="723891" cy="553089"/>
          </a:xfrm>
        </p:grpSpPr>
        <p:grpSp>
          <p:nvGrpSpPr>
            <p:cNvPr id="2431" name="Google Shape;2431;p37"/>
            <p:cNvGrpSpPr/>
            <p:nvPr/>
          </p:nvGrpSpPr>
          <p:grpSpPr>
            <a:xfrm>
              <a:off x="8010478" y="571014"/>
              <a:ext cx="253388" cy="262913"/>
              <a:chOff x="5024465" y="1029952"/>
              <a:chExt cx="253388" cy="262913"/>
            </a:xfrm>
          </p:grpSpPr>
          <p:sp>
            <p:nvSpPr>
              <p:cNvPr id="2432" name="Google Shape;2432;p37"/>
              <p:cNvSpPr/>
              <p:nvPr/>
            </p:nvSpPr>
            <p:spPr>
              <a:xfrm>
                <a:off x="5024465" y="1029952"/>
                <a:ext cx="253388" cy="262913"/>
              </a:xfrm>
              <a:custGeom>
                <a:avLst/>
                <a:gdLst/>
                <a:ahLst/>
                <a:cxnLst/>
                <a:rect l="l" t="t" r="r" b="b"/>
                <a:pathLst>
                  <a:path w="2909" h="3018" extrusionOk="0">
                    <a:moveTo>
                      <a:pt x="1798" y="256"/>
                    </a:moveTo>
                    <a:cubicBezTo>
                      <a:pt x="1832" y="290"/>
                      <a:pt x="1865" y="323"/>
                      <a:pt x="1882" y="357"/>
                    </a:cubicBezTo>
                    <a:cubicBezTo>
                      <a:pt x="1899" y="374"/>
                      <a:pt x="1899" y="390"/>
                      <a:pt x="1916" y="407"/>
                    </a:cubicBezTo>
                    <a:cubicBezTo>
                      <a:pt x="1933" y="441"/>
                      <a:pt x="1949" y="474"/>
                      <a:pt x="1966" y="508"/>
                    </a:cubicBezTo>
                    <a:cubicBezTo>
                      <a:pt x="1983" y="525"/>
                      <a:pt x="2000" y="542"/>
                      <a:pt x="2000" y="558"/>
                    </a:cubicBezTo>
                    <a:cubicBezTo>
                      <a:pt x="2050" y="659"/>
                      <a:pt x="2101" y="743"/>
                      <a:pt x="2134" y="844"/>
                    </a:cubicBezTo>
                    <a:cubicBezTo>
                      <a:pt x="2168" y="894"/>
                      <a:pt x="2185" y="945"/>
                      <a:pt x="2201" y="995"/>
                    </a:cubicBezTo>
                    <a:cubicBezTo>
                      <a:pt x="2252" y="1146"/>
                      <a:pt x="2302" y="1298"/>
                      <a:pt x="2336" y="1466"/>
                    </a:cubicBezTo>
                    <a:cubicBezTo>
                      <a:pt x="2353" y="1533"/>
                      <a:pt x="2369" y="1600"/>
                      <a:pt x="2386" y="1667"/>
                    </a:cubicBezTo>
                    <a:cubicBezTo>
                      <a:pt x="2403" y="1735"/>
                      <a:pt x="2420" y="1819"/>
                      <a:pt x="2437" y="1886"/>
                    </a:cubicBezTo>
                    <a:cubicBezTo>
                      <a:pt x="2470" y="2054"/>
                      <a:pt x="2504" y="2239"/>
                      <a:pt x="2538" y="2423"/>
                    </a:cubicBezTo>
                    <a:cubicBezTo>
                      <a:pt x="2554" y="2474"/>
                      <a:pt x="2554" y="2524"/>
                      <a:pt x="2571" y="2575"/>
                    </a:cubicBezTo>
                    <a:cubicBezTo>
                      <a:pt x="2588" y="2625"/>
                      <a:pt x="2605" y="2675"/>
                      <a:pt x="2605" y="2743"/>
                    </a:cubicBezTo>
                    <a:cubicBezTo>
                      <a:pt x="1395" y="2659"/>
                      <a:pt x="437" y="1684"/>
                      <a:pt x="252" y="743"/>
                    </a:cubicBezTo>
                    <a:lnTo>
                      <a:pt x="252" y="743"/>
                    </a:lnTo>
                    <a:cubicBezTo>
                      <a:pt x="286" y="760"/>
                      <a:pt x="320" y="777"/>
                      <a:pt x="336" y="794"/>
                    </a:cubicBezTo>
                    <a:cubicBezTo>
                      <a:pt x="370" y="810"/>
                      <a:pt x="387" y="827"/>
                      <a:pt x="404" y="844"/>
                    </a:cubicBezTo>
                    <a:cubicBezTo>
                      <a:pt x="471" y="878"/>
                      <a:pt x="538" y="928"/>
                      <a:pt x="588" y="962"/>
                    </a:cubicBezTo>
                    <a:cubicBezTo>
                      <a:pt x="857" y="1214"/>
                      <a:pt x="1126" y="1466"/>
                      <a:pt x="1395" y="1701"/>
                    </a:cubicBezTo>
                    <a:cubicBezTo>
                      <a:pt x="1462" y="1751"/>
                      <a:pt x="1563" y="1751"/>
                      <a:pt x="1630" y="1785"/>
                    </a:cubicBezTo>
                    <a:cubicBezTo>
                      <a:pt x="1664" y="1701"/>
                      <a:pt x="1714" y="1600"/>
                      <a:pt x="1697" y="1516"/>
                    </a:cubicBezTo>
                    <a:cubicBezTo>
                      <a:pt x="1681" y="1264"/>
                      <a:pt x="1597" y="995"/>
                      <a:pt x="1597" y="726"/>
                    </a:cubicBezTo>
                    <a:cubicBezTo>
                      <a:pt x="1597" y="575"/>
                      <a:pt x="1697" y="407"/>
                      <a:pt x="1798" y="256"/>
                    </a:cubicBezTo>
                    <a:close/>
                    <a:moveTo>
                      <a:pt x="1865" y="0"/>
                    </a:moveTo>
                    <a:cubicBezTo>
                      <a:pt x="1849" y="0"/>
                      <a:pt x="1833" y="1"/>
                      <a:pt x="1815" y="4"/>
                    </a:cubicBezTo>
                    <a:cubicBezTo>
                      <a:pt x="1563" y="21"/>
                      <a:pt x="1445" y="222"/>
                      <a:pt x="1395" y="424"/>
                    </a:cubicBezTo>
                    <a:cubicBezTo>
                      <a:pt x="1345" y="592"/>
                      <a:pt x="1345" y="777"/>
                      <a:pt x="1328" y="945"/>
                    </a:cubicBezTo>
                    <a:cubicBezTo>
                      <a:pt x="1328" y="1046"/>
                      <a:pt x="1345" y="1146"/>
                      <a:pt x="1361" y="1298"/>
                    </a:cubicBezTo>
                    <a:cubicBezTo>
                      <a:pt x="1261" y="1197"/>
                      <a:pt x="1193" y="1146"/>
                      <a:pt x="1126" y="1096"/>
                    </a:cubicBezTo>
                    <a:cubicBezTo>
                      <a:pt x="908" y="911"/>
                      <a:pt x="689" y="726"/>
                      <a:pt x="454" y="558"/>
                    </a:cubicBezTo>
                    <a:cubicBezTo>
                      <a:pt x="420" y="542"/>
                      <a:pt x="353" y="525"/>
                      <a:pt x="286" y="508"/>
                    </a:cubicBezTo>
                    <a:cubicBezTo>
                      <a:pt x="275" y="508"/>
                      <a:pt x="256" y="500"/>
                      <a:pt x="240" y="500"/>
                    </a:cubicBezTo>
                    <a:cubicBezTo>
                      <a:pt x="232" y="500"/>
                      <a:pt x="224" y="502"/>
                      <a:pt x="219" y="508"/>
                    </a:cubicBezTo>
                    <a:cubicBezTo>
                      <a:pt x="168" y="508"/>
                      <a:pt x="135" y="508"/>
                      <a:pt x="101" y="525"/>
                    </a:cubicBezTo>
                    <a:cubicBezTo>
                      <a:pt x="34" y="575"/>
                      <a:pt x="17" y="760"/>
                      <a:pt x="0" y="878"/>
                    </a:cubicBezTo>
                    <a:cubicBezTo>
                      <a:pt x="0" y="928"/>
                      <a:pt x="34" y="978"/>
                      <a:pt x="51" y="1029"/>
                    </a:cubicBezTo>
                    <a:cubicBezTo>
                      <a:pt x="68" y="1062"/>
                      <a:pt x="68" y="1096"/>
                      <a:pt x="84" y="1130"/>
                    </a:cubicBezTo>
                    <a:cubicBezTo>
                      <a:pt x="370" y="1768"/>
                      <a:pt x="757" y="2306"/>
                      <a:pt x="1395" y="2608"/>
                    </a:cubicBezTo>
                    <a:cubicBezTo>
                      <a:pt x="1765" y="2793"/>
                      <a:pt x="2185" y="2860"/>
                      <a:pt x="2588" y="2978"/>
                    </a:cubicBezTo>
                    <a:cubicBezTo>
                      <a:pt x="2673" y="3003"/>
                      <a:pt x="2738" y="3018"/>
                      <a:pt x="2785" y="3018"/>
                    </a:cubicBezTo>
                    <a:cubicBezTo>
                      <a:pt x="2895" y="3018"/>
                      <a:pt x="2909" y="2938"/>
                      <a:pt x="2874" y="2726"/>
                    </a:cubicBezTo>
                    <a:cubicBezTo>
                      <a:pt x="2806" y="2390"/>
                      <a:pt x="2722" y="2037"/>
                      <a:pt x="2655" y="1701"/>
                    </a:cubicBezTo>
                    <a:cubicBezTo>
                      <a:pt x="2605" y="1466"/>
                      <a:pt x="2554" y="1230"/>
                      <a:pt x="2487" y="995"/>
                    </a:cubicBezTo>
                    <a:cubicBezTo>
                      <a:pt x="2437" y="777"/>
                      <a:pt x="2336" y="542"/>
                      <a:pt x="2235" y="340"/>
                    </a:cubicBezTo>
                    <a:cubicBezTo>
                      <a:pt x="2157" y="184"/>
                      <a:pt x="2065" y="0"/>
                      <a:pt x="18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3" name="Google Shape;2433;p37"/>
              <p:cNvSpPr/>
              <p:nvPr/>
            </p:nvSpPr>
            <p:spPr>
              <a:xfrm>
                <a:off x="5046415" y="1052166"/>
                <a:ext cx="204958" cy="216742"/>
              </a:xfrm>
              <a:custGeom>
                <a:avLst/>
                <a:gdLst/>
                <a:ahLst/>
                <a:cxnLst/>
                <a:rect l="l" t="t" r="r" b="b"/>
                <a:pathLst>
                  <a:path w="2353" h="2488" extrusionOk="0">
                    <a:moveTo>
                      <a:pt x="1546" y="1"/>
                    </a:moveTo>
                    <a:cubicBezTo>
                      <a:pt x="1445" y="152"/>
                      <a:pt x="1345" y="320"/>
                      <a:pt x="1345" y="471"/>
                    </a:cubicBezTo>
                    <a:cubicBezTo>
                      <a:pt x="1345" y="740"/>
                      <a:pt x="1429" y="1009"/>
                      <a:pt x="1445" y="1261"/>
                    </a:cubicBezTo>
                    <a:cubicBezTo>
                      <a:pt x="1462" y="1345"/>
                      <a:pt x="1412" y="1446"/>
                      <a:pt x="1378" y="1530"/>
                    </a:cubicBezTo>
                    <a:cubicBezTo>
                      <a:pt x="1311" y="1496"/>
                      <a:pt x="1210" y="1496"/>
                      <a:pt x="1143" y="1446"/>
                    </a:cubicBezTo>
                    <a:cubicBezTo>
                      <a:pt x="874" y="1211"/>
                      <a:pt x="605" y="959"/>
                      <a:pt x="336" y="707"/>
                    </a:cubicBezTo>
                    <a:cubicBezTo>
                      <a:pt x="236" y="639"/>
                      <a:pt x="135" y="572"/>
                      <a:pt x="0" y="488"/>
                    </a:cubicBezTo>
                    <a:lnTo>
                      <a:pt x="0" y="488"/>
                    </a:lnTo>
                    <a:cubicBezTo>
                      <a:pt x="185" y="1429"/>
                      <a:pt x="1143" y="2404"/>
                      <a:pt x="2353" y="2488"/>
                    </a:cubicBezTo>
                    <a:cubicBezTo>
                      <a:pt x="2151" y="1631"/>
                      <a:pt x="2117" y="740"/>
                      <a:pt x="154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4" name="Google Shape;2434;p37"/>
              <p:cNvSpPr/>
              <p:nvPr/>
            </p:nvSpPr>
            <p:spPr>
              <a:xfrm>
                <a:off x="5031782" y="1073509"/>
                <a:ext cx="246072" cy="219356"/>
              </a:xfrm>
              <a:custGeom>
                <a:avLst/>
                <a:gdLst/>
                <a:ahLst/>
                <a:cxnLst/>
                <a:rect l="l" t="t" r="r" b="b"/>
                <a:pathLst>
                  <a:path w="2825" h="2518" extrusionOk="0">
                    <a:moveTo>
                      <a:pt x="156" y="0"/>
                    </a:moveTo>
                    <a:cubicBezTo>
                      <a:pt x="148" y="0"/>
                      <a:pt x="140" y="2"/>
                      <a:pt x="135" y="8"/>
                    </a:cubicBezTo>
                    <a:cubicBezTo>
                      <a:pt x="101" y="92"/>
                      <a:pt x="51" y="176"/>
                      <a:pt x="34" y="277"/>
                    </a:cubicBezTo>
                    <a:cubicBezTo>
                      <a:pt x="17" y="378"/>
                      <a:pt x="17" y="478"/>
                      <a:pt x="0" y="579"/>
                    </a:cubicBezTo>
                    <a:cubicBezTo>
                      <a:pt x="0" y="596"/>
                      <a:pt x="0" y="613"/>
                      <a:pt x="0" y="630"/>
                    </a:cubicBezTo>
                    <a:cubicBezTo>
                      <a:pt x="286" y="1268"/>
                      <a:pt x="673" y="1806"/>
                      <a:pt x="1311" y="2108"/>
                    </a:cubicBezTo>
                    <a:cubicBezTo>
                      <a:pt x="1681" y="2293"/>
                      <a:pt x="2101" y="2360"/>
                      <a:pt x="2504" y="2478"/>
                    </a:cubicBezTo>
                    <a:cubicBezTo>
                      <a:pt x="2589" y="2503"/>
                      <a:pt x="2654" y="2518"/>
                      <a:pt x="2701" y="2518"/>
                    </a:cubicBezTo>
                    <a:cubicBezTo>
                      <a:pt x="2811" y="2518"/>
                      <a:pt x="2825" y="2438"/>
                      <a:pt x="2790" y="2226"/>
                    </a:cubicBezTo>
                    <a:cubicBezTo>
                      <a:pt x="2722" y="1890"/>
                      <a:pt x="2638" y="1537"/>
                      <a:pt x="2571" y="1201"/>
                    </a:cubicBezTo>
                    <a:cubicBezTo>
                      <a:pt x="2521" y="1218"/>
                      <a:pt x="2470" y="1251"/>
                      <a:pt x="2420" y="1302"/>
                    </a:cubicBezTo>
                    <a:cubicBezTo>
                      <a:pt x="2386" y="1335"/>
                      <a:pt x="2370" y="1352"/>
                      <a:pt x="2353" y="1386"/>
                    </a:cubicBezTo>
                    <a:cubicBezTo>
                      <a:pt x="2302" y="1436"/>
                      <a:pt x="2269" y="1503"/>
                      <a:pt x="2235" y="1554"/>
                    </a:cubicBezTo>
                    <a:cubicBezTo>
                      <a:pt x="2201" y="1571"/>
                      <a:pt x="2168" y="1571"/>
                      <a:pt x="2151" y="1587"/>
                    </a:cubicBezTo>
                    <a:cubicBezTo>
                      <a:pt x="2067" y="1604"/>
                      <a:pt x="2033" y="1604"/>
                      <a:pt x="1966" y="1604"/>
                    </a:cubicBezTo>
                    <a:cubicBezTo>
                      <a:pt x="1920" y="1607"/>
                      <a:pt x="1875" y="1608"/>
                      <a:pt x="1831" y="1608"/>
                    </a:cubicBezTo>
                    <a:cubicBezTo>
                      <a:pt x="1582" y="1608"/>
                      <a:pt x="1352" y="1564"/>
                      <a:pt x="1109" y="1436"/>
                    </a:cubicBezTo>
                    <a:cubicBezTo>
                      <a:pt x="891" y="1285"/>
                      <a:pt x="706" y="1100"/>
                      <a:pt x="555" y="865"/>
                    </a:cubicBezTo>
                    <a:cubicBezTo>
                      <a:pt x="488" y="730"/>
                      <a:pt x="420" y="596"/>
                      <a:pt x="353" y="445"/>
                    </a:cubicBezTo>
                    <a:cubicBezTo>
                      <a:pt x="336" y="411"/>
                      <a:pt x="336" y="378"/>
                      <a:pt x="320" y="344"/>
                    </a:cubicBezTo>
                    <a:cubicBezTo>
                      <a:pt x="303" y="294"/>
                      <a:pt x="286" y="260"/>
                      <a:pt x="286" y="226"/>
                    </a:cubicBezTo>
                    <a:cubicBezTo>
                      <a:pt x="269" y="159"/>
                      <a:pt x="236" y="75"/>
                      <a:pt x="202" y="8"/>
                    </a:cubicBezTo>
                    <a:cubicBezTo>
                      <a:pt x="191" y="8"/>
                      <a:pt x="172" y="0"/>
                      <a:pt x="156" y="0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5" name="Google Shape;2435;p37"/>
              <p:cNvSpPr/>
              <p:nvPr/>
            </p:nvSpPr>
            <p:spPr>
              <a:xfrm>
                <a:off x="5088312" y="1103825"/>
                <a:ext cx="122121" cy="88509"/>
              </a:xfrm>
              <a:custGeom>
                <a:avLst/>
                <a:gdLst/>
                <a:ahLst/>
                <a:cxnLst/>
                <a:rect l="l" t="t" r="r" b="b"/>
                <a:pathLst>
                  <a:path w="1402" h="1016" extrusionOk="0">
                    <a:moveTo>
                      <a:pt x="1143" y="0"/>
                    </a:moveTo>
                    <a:cubicBezTo>
                      <a:pt x="1132" y="0"/>
                      <a:pt x="1124" y="4"/>
                      <a:pt x="1116" y="13"/>
                    </a:cubicBezTo>
                    <a:cubicBezTo>
                      <a:pt x="1099" y="30"/>
                      <a:pt x="1082" y="30"/>
                      <a:pt x="1082" y="46"/>
                    </a:cubicBezTo>
                    <a:cubicBezTo>
                      <a:pt x="1048" y="80"/>
                      <a:pt x="1032" y="130"/>
                      <a:pt x="1048" y="164"/>
                    </a:cubicBezTo>
                    <a:cubicBezTo>
                      <a:pt x="1082" y="265"/>
                      <a:pt x="1132" y="366"/>
                      <a:pt x="1166" y="466"/>
                    </a:cubicBezTo>
                    <a:cubicBezTo>
                      <a:pt x="1235" y="687"/>
                      <a:pt x="1112" y="783"/>
                      <a:pt x="936" y="783"/>
                    </a:cubicBezTo>
                    <a:cubicBezTo>
                      <a:pt x="897" y="783"/>
                      <a:pt x="856" y="778"/>
                      <a:pt x="813" y="769"/>
                    </a:cubicBezTo>
                    <a:cubicBezTo>
                      <a:pt x="561" y="718"/>
                      <a:pt x="343" y="567"/>
                      <a:pt x="124" y="433"/>
                    </a:cubicBezTo>
                    <a:cubicBezTo>
                      <a:pt x="116" y="428"/>
                      <a:pt x="107" y="425"/>
                      <a:pt x="98" y="425"/>
                    </a:cubicBezTo>
                    <a:cubicBezTo>
                      <a:pt x="51" y="425"/>
                      <a:pt x="1" y="491"/>
                      <a:pt x="57" y="534"/>
                    </a:cubicBezTo>
                    <a:cubicBezTo>
                      <a:pt x="282" y="759"/>
                      <a:pt x="591" y="1015"/>
                      <a:pt x="917" y="1015"/>
                    </a:cubicBezTo>
                    <a:cubicBezTo>
                      <a:pt x="1005" y="1015"/>
                      <a:pt x="1094" y="996"/>
                      <a:pt x="1183" y="954"/>
                    </a:cubicBezTo>
                    <a:cubicBezTo>
                      <a:pt x="1334" y="870"/>
                      <a:pt x="1401" y="718"/>
                      <a:pt x="1384" y="550"/>
                    </a:cubicBezTo>
                    <a:cubicBezTo>
                      <a:pt x="1368" y="399"/>
                      <a:pt x="1334" y="80"/>
                      <a:pt x="1183" y="13"/>
                    </a:cubicBezTo>
                    <a:cubicBezTo>
                      <a:pt x="1166" y="4"/>
                      <a:pt x="1153" y="0"/>
                      <a:pt x="1143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436" name="Google Shape;2436;p37"/>
            <p:cNvGrpSpPr/>
            <p:nvPr/>
          </p:nvGrpSpPr>
          <p:grpSpPr>
            <a:xfrm rot="-1406405" flipH="1">
              <a:off x="8439136" y="320389"/>
              <a:ext cx="253395" cy="262920"/>
              <a:chOff x="5024465" y="1029952"/>
              <a:chExt cx="253388" cy="262913"/>
            </a:xfrm>
          </p:grpSpPr>
          <p:sp>
            <p:nvSpPr>
              <p:cNvPr id="2437" name="Google Shape;2437;p37"/>
              <p:cNvSpPr/>
              <p:nvPr/>
            </p:nvSpPr>
            <p:spPr>
              <a:xfrm>
                <a:off x="5024465" y="1029952"/>
                <a:ext cx="253388" cy="262913"/>
              </a:xfrm>
              <a:custGeom>
                <a:avLst/>
                <a:gdLst/>
                <a:ahLst/>
                <a:cxnLst/>
                <a:rect l="l" t="t" r="r" b="b"/>
                <a:pathLst>
                  <a:path w="2909" h="3018" extrusionOk="0">
                    <a:moveTo>
                      <a:pt x="1798" y="256"/>
                    </a:moveTo>
                    <a:cubicBezTo>
                      <a:pt x="1832" y="290"/>
                      <a:pt x="1865" y="323"/>
                      <a:pt x="1882" y="357"/>
                    </a:cubicBezTo>
                    <a:cubicBezTo>
                      <a:pt x="1899" y="374"/>
                      <a:pt x="1899" y="390"/>
                      <a:pt x="1916" y="407"/>
                    </a:cubicBezTo>
                    <a:cubicBezTo>
                      <a:pt x="1933" y="441"/>
                      <a:pt x="1949" y="474"/>
                      <a:pt x="1966" y="508"/>
                    </a:cubicBezTo>
                    <a:cubicBezTo>
                      <a:pt x="1983" y="525"/>
                      <a:pt x="2000" y="542"/>
                      <a:pt x="2000" y="558"/>
                    </a:cubicBezTo>
                    <a:cubicBezTo>
                      <a:pt x="2050" y="659"/>
                      <a:pt x="2101" y="743"/>
                      <a:pt x="2134" y="844"/>
                    </a:cubicBezTo>
                    <a:cubicBezTo>
                      <a:pt x="2168" y="894"/>
                      <a:pt x="2185" y="945"/>
                      <a:pt x="2201" y="995"/>
                    </a:cubicBezTo>
                    <a:cubicBezTo>
                      <a:pt x="2252" y="1146"/>
                      <a:pt x="2302" y="1298"/>
                      <a:pt x="2336" y="1466"/>
                    </a:cubicBezTo>
                    <a:cubicBezTo>
                      <a:pt x="2353" y="1533"/>
                      <a:pt x="2369" y="1600"/>
                      <a:pt x="2386" y="1667"/>
                    </a:cubicBezTo>
                    <a:cubicBezTo>
                      <a:pt x="2403" y="1735"/>
                      <a:pt x="2420" y="1819"/>
                      <a:pt x="2437" y="1886"/>
                    </a:cubicBezTo>
                    <a:cubicBezTo>
                      <a:pt x="2470" y="2054"/>
                      <a:pt x="2504" y="2239"/>
                      <a:pt x="2538" y="2423"/>
                    </a:cubicBezTo>
                    <a:cubicBezTo>
                      <a:pt x="2554" y="2474"/>
                      <a:pt x="2554" y="2524"/>
                      <a:pt x="2571" y="2575"/>
                    </a:cubicBezTo>
                    <a:cubicBezTo>
                      <a:pt x="2588" y="2625"/>
                      <a:pt x="2605" y="2675"/>
                      <a:pt x="2605" y="2743"/>
                    </a:cubicBezTo>
                    <a:cubicBezTo>
                      <a:pt x="1395" y="2659"/>
                      <a:pt x="437" y="1684"/>
                      <a:pt x="252" y="743"/>
                    </a:cubicBezTo>
                    <a:lnTo>
                      <a:pt x="252" y="743"/>
                    </a:lnTo>
                    <a:cubicBezTo>
                      <a:pt x="286" y="760"/>
                      <a:pt x="320" y="777"/>
                      <a:pt x="336" y="794"/>
                    </a:cubicBezTo>
                    <a:cubicBezTo>
                      <a:pt x="370" y="810"/>
                      <a:pt x="387" y="827"/>
                      <a:pt x="404" y="844"/>
                    </a:cubicBezTo>
                    <a:cubicBezTo>
                      <a:pt x="471" y="878"/>
                      <a:pt x="538" y="928"/>
                      <a:pt x="588" y="962"/>
                    </a:cubicBezTo>
                    <a:cubicBezTo>
                      <a:pt x="857" y="1214"/>
                      <a:pt x="1126" y="1466"/>
                      <a:pt x="1395" y="1701"/>
                    </a:cubicBezTo>
                    <a:cubicBezTo>
                      <a:pt x="1462" y="1751"/>
                      <a:pt x="1563" y="1751"/>
                      <a:pt x="1630" y="1785"/>
                    </a:cubicBezTo>
                    <a:cubicBezTo>
                      <a:pt x="1664" y="1701"/>
                      <a:pt x="1714" y="1600"/>
                      <a:pt x="1697" y="1516"/>
                    </a:cubicBezTo>
                    <a:cubicBezTo>
                      <a:pt x="1681" y="1264"/>
                      <a:pt x="1597" y="995"/>
                      <a:pt x="1597" y="726"/>
                    </a:cubicBezTo>
                    <a:cubicBezTo>
                      <a:pt x="1597" y="575"/>
                      <a:pt x="1697" y="407"/>
                      <a:pt x="1798" y="256"/>
                    </a:cubicBezTo>
                    <a:close/>
                    <a:moveTo>
                      <a:pt x="1865" y="0"/>
                    </a:moveTo>
                    <a:cubicBezTo>
                      <a:pt x="1849" y="0"/>
                      <a:pt x="1833" y="1"/>
                      <a:pt x="1815" y="4"/>
                    </a:cubicBezTo>
                    <a:cubicBezTo>
                      <a:pt x="1563" y="21"/>
                      <a:pt x="1445" y="222"/>
                      <a:pt x="1395" y="424"/>
                    </a:cubicBezTo>
                    <a:cubicBezTo>
                      <a:pt x="1345" y="592"/>
                      <a:pt x="1345" y="777"/>
                      <a:pt x="1328" y="945"/>
                    </a:cubicBezTo>
                    <a:cubicBezTo>
                      <a:pt x="1328" y="1046"/>
                      <a:pt x="1345" y="1146"/>
                      <a:pt x="1361" y="1298"/>
                    </a:cubicBezTo>
                    <a:cubicBezTo>
                      <a:pt x="1261" y="1197"/>
                      <a:pt x="1193" y="1146"/>
                      <a:pt x="1126" y="1096"/>
                    </a:cubicBezTo>
                    <a:cubicBezTo>
                      <a:pt x="908" y="911"/>
                      <a:pt x="689" y="726"/>
                      <a:pt x="454" y="558"/>
                    </a:cubicBezTo>
                    <a:cubicBezTo>
                      <a:pt x="420" y="542"/>
                      <a:pt x="353" y="525"/>
                      <a:pt x="286" y="508"/>
                    </a:cubicBezTo>
                    <a:cubicBezTo>
                      <a:pt x="275" y="508"/>
                      <a:pt x="256" y="500"/>
                      <a:pt x="240" y="500"/>
                    </a:cubicBezTo>
                    <a:cubicBezTo>
                      <a:pt x="232" y="500"/>
                      <a:pt x="224" y="502"/>
                      <a:pt x="219" y="508"/>
                    </a:cubicBezTo>
                    <a:cubicBezTo>
                      <a:pt x="168" y="508"/>
                      <a:pt x="135" y="508"/>
                      <a:pt x="101" y="525"/>
                    </a:cubicBezTo>
                    <a:cubicBezTo>
                      <a:pt x="34" y="575"/>
                      <a:pt x="17" y="760"/>
                      <a:pt x="0" y="878"/>
                    </a:cubicBezTo>
                    <a:cubicBezTo>
                      <a:pt x="0" y="928"/>
                      <a:pt x="34" y="978"/>
                      <a:pt x="51" y="1029"/>
                    </a:cubicBezTo>
                    <a:cubicBezTo>
                      <a:pt x="68" y="1062"/>
                      <a:pt x="68" y="1096"/>
                      <a:pt x="84" y="1130"/>
                    </a:cubicBezTo>
                    <a:cubicBezTo>
                      <a:pt x="370" y="1768"/>
                      <a:pt x="757" y="2306"/>
                      <a:pt x="1395" y="2608"/>
                    </a:cubicBezTo>
                    <a:cubicBezTo>
                      <a:pt x="1765" y="2793"/>
                      <a:pt x="2185" y="2860"/>
                      <a:pt x="2588" y="2978"/>
                    </a:cubicBezTo>
                    <a:cubicBezTo>
                      <a:pt x="2673" y="3003"/>
                      <a:pt x="2738" y="3018"/>
                      <a:pt x="2785" y="3018"/>
                    </a:cubicBezTo>
                    <a:cubicBezTo>
                      <a:pt x="2895" y="3018"/>
                      <a:pt x="2909" y="2938"/>
                      <a:pt x="2874" y="2726"/>
                    </a:cubicBezTo>
                    <a:cubicBezTo>
                      <a:pt x="2806" y="2390"/>
                      <a:pt x="2722" y="2037"/>
                      <a:pt x="2655" y="1701"/>
                    </a:cubicBezTo>
                    <a:cubicBezTo>
                      <a:pt x="2605" y="1466"/>
                      <a:pt x="2554" y="1230"/>
                      <a:pt x="2487" y="995"/>
                    </a:cubicBezTo>
                    <a:cubicBezTo>
                      <a:pt x="2437" y="777"/>
                      <a:pt x="2336" y="542"/>
                      <a:pt x="2235" y="340"/>
                    </a:cubicBezTo>
                    <a:cubicBezTo>
                      <a:pt x="2157" y="184"/>
                      <a:pt x="2065" y="0"/>
                      <a:pt x="18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8" name="Google Shape;2438;p37"/>
              <p:cNvSpPr/>
              <p:nvPr/>
            </p:nvSpPr>
            <p:spPr>
              <a:xfrm>
                <a:off x="5046415" y="1052166"/>
                <a:ext cx="204958" cy="216742"/>
              </a:xfrm>
              <a:custGeom>
                <a:avLst/>
                <a:gdLst/>
                <a:ahLst/>
                <a:cxnLst/>
                <a:rect l="l" t="t" r="r" b="b"/>
                <a:pathLst>
                  <a:path w="2353" h="2488" extrusionOk="0">
                    <a:moveTo>
                      <a:pt x="1546" y="1"/>
                    </a:moveTo>
                    <a:cubicBezTo>
                      <a:pt x="1445" y="152"/>
                      <a:pt x="1345" y="320"/>
                      <a:pt x="1345" y="471"/>
                    </a:cubicBezTo>
                    <a:cubicBezTo>
                      <a:pt x="1345" y="740"/>
                      <a:pt x="1429" y="1009"/>
                      <a:pt x="1445" y="1261"/>
                    </a:cubicBezTo>
                    <a:cubicBezTo>
                      <a:pt x="1462" y="1345"/>
                      <a:pt x="1412" y="1446"/>
                      <a:pt x="1378" y="1530"/>
                    </a:cubicBezTo>
                    <a:cubicBezTo>
                      <a:pt x="1311" y="1496"/>
                      <a:pt x="1210" y="1496"/>
                      <a:pt x="1143" y="1446"/>
                    </a:cubicBezTo>
                    <a:cubicBezTo>
                      <a:pt x="874" y="1211"/>
                      <a:pt x="605" y="959"/>
                      <a:pt x="336" y="707"/>
                    </a:cubicBezTo>
                    <a:cubicBezTo>
                      <a:pt x="236" y="639"/>
                      <a:pt x="135" y="572"/>
                      <a:pt x="0" y="488"/>
                    </a:cubicBezTo>
                    <a:lnTo>
                      <a:pt x="0" y="488"/>
                    </a:lnTo>
                    <a:cubicBezTo>
                      <a:pt x="185" y="1429"/>
                      <a:pt x="1143" y="2404"/>
                      <a:pt x="2353" y="2488"/>
                    </a:cubicBezTo>
                    <a:cubicBezTo>
                      <a:pt x="2151" y="1631"/>
                      <a:pt x="2117" y="740"/>
                      <a:pt x="154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39" name="Google Shape;2439;p37"/>
              <p:cNvSpPr/>
              <p:nvPr/>
            </p:nvSpPr>
            <p:spPr>
              <a:xfrm>
                <a:off x="5031782" y="1073509"/>
                <a:ext cx="246072" cy="219356"/>
              </a:xfrm>
              <a:custGeom>
                <a:avLst/>
                <a:gdLst/>
                <a:ahLst/>
                <a:cxnLst/>
                <a:rect l="l" t="t" r="r" b="b"/>
                <a:pathLst>
                  <a:path w="2825" h="2518" extrusionOk="0">
                    <a:moveTo>
                      <a:pt x="156" y="0"/>
                    </a:moveTo>
                    <a:cubicBezTo>
                      <a:pt x="148" y="0"/>
                      <a:pt x="140" y="2"/>
                      <a:pt x="135" y="8"/>
                    </a:cubicBezTo>
                    <a:cubicBezTo>
                      <a:pt x="101" y="92"/>
                      <a:pt x="51" y="176"/>
                      <a:pt x="34" y="277"/>
                    </a:cubicBezTo>
                    <a:cubicBezTo>
                      <a:pt x="17" y="378"/>
                      <a:pt x="17" y="478"/>
                      <a:pt x="0" y="579"/>
                    </a:cubicBezTo>
                    <a:cubicBezTo>
                      <a:pt x="0" y="596"/>
                      <a:pt x="0" y="613"/>
                      <a:pt x="0" y="630"/>
                    </a:cubicBezTo>
                    <a:cubicBezTo>
                      <a:pt x="286" y="1268"/>
                      <a:pt x="673" y="1806"/>
                      <a:pt x="1311" y="2108"/>
                    </a:cubicBezTo>
                    <a:cubicBezTo>
                      <a:pt x="1681" y="2293"/>
                      <a:pt x="2101" y="2360"/>
                      <a:pt x="2504" y="2478"/>
                    </a:cubicBezTo>
                    <a:cubicBezTo>
                      <a:pt x="2589" y="2503"/>
                      <a:pt x="2654" y="2518"/>
                      <a:pt x="2701" y="2518"/>
                    </a:cubicBezTo>
                    <a:cubicBezTo>
                      <a:pt x="2811" y="2518"/>
                      <a:pt x="2825" y="2438"/>
                      <a:pt x="2790" y="2226"/>
                    </a:cubicBezTo>
                    <a:cubicBezTo>
                      <a:pt x="2722" y="1890"/>
                      <a:pt x="2638" y="1537"/>
                      <a:pt x="2571" y="1201"/>
                    </a:cubicBezTo>
                    <a:cubicBezTo>
                      <a:pt x="2521" y="1218"/>
                      <a:pt x="2470" y="1251"/>
                      <a:pt x="2420" y="1302"/>
                    </a:cubicBezTo>
                    <a:cubicBezTo>
                      <a:pt x="2386" y="1335"/>
                      <a:pt x="2370" y="1352"/>
                      <a:pt x="2353" y="1386"/>
                    </a:cubicBezTo>
                    <a:cubicBezTo>
                      <a:pt x="2302" y="1436"/>
                      <a:pt x="2269" y="1503"/>
                      <a:pt x="2235" y="1554"/>
                    </a:cubicBezTo>
                    <a:cubicBezTo>
                      <a:pt x="2201" y="1571"/>
                      <a:pt x="2168" y="1571"/>
                      <a:pt x="2151" y="1587"/>
                    </a:cubicBezTo>
                    <a:cubicBezTo>
                      <a:pt x="2067" y="1604"/>
                      <a:pt x="2033" y="1604"/>
                      <a:pt x="1966" y="1604"/>
                    </a:cubicBezTo>
                    <a:cubicBezTo>
                      <a:pt x="1920" y="1607"/>
                      <a:pt x="1875" y="1608"/>
                      <a:pt x="1831" y="1608"/>
                    </a:cubicBezTo>
                    <a:cubicBezTo>
                      <a:pt x="1582" y="1608"/>
                      <a:pt x="1352" y="1564"/>
                      <a:pt x="1109" y="1436"/>
                    </a:cubicBezTo>
                    <a:cubicBezTo>
                      <a:pt x="891" y="1285"/>
                      <a:pt x="706" y="1100"/>
                      <a:pt x="555" y="865"/>
                    </a:cubicBezTo>
                    <a:cubicBezTo>
                      <a:pt x="488" y="730"/>
                      <a:pt x="420" y="596"/>
                      <a:pt x="353" y="445"/>
                    </a:cubicBezTo>
                    <a:cubicBezTo>
                      <a:pt x="336" y="411"/>
                      <a:pt x="336" y="378"/>
                      <a:pt x="320" y="344"/>
                    </a:cubicBezTo>
                    <a:cubicBezTo>
                      <a:pt x="303" y="294"/>
                      <a:pt x="286" y="260"/>
                      <a:pt x="286" y="226"/>
                    </a:cubicBezTo>
                    <a:cubicBezTo>
                      <a:pt x="269" y="159"/>
                      <a:pt x="236" y="75"/>
                      <a:pt x="202" y="8"/>
                    </a:cubicBezTo>
                    <a:cubicBezTo>
                      <a:pt x="191" y="8"/>
                      <a:pt x="172" y="0"/>
                      <a:pt x="156" y="0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440" name="Google Shape;2440;p37"/>
              <p:cNvSpPr/>
              <p:nvPr/>
            </p:nvSpPr>
            <p:spPr>
              <a:xfrm>
                <a:off x="5088312" y="1103825"/>
                <a:ext cx="122121" cy="88509"/>
              </a:xfrm>
              <a:custGeom>
                <a:avLst/>
                <a:gdLst/>
                <a:ahLst/>
                <a:cxnLst/>
                <a:rect l="l" t="t" r="r" b="b"/>
                <a:pathLst>
                  <a:path w="1402" h="1016" extrusionOk="0">
                    <a:moveTo>
                      <a:pt x="1143" y="0"/>
                    </a:moveTo>
                    <a:cubicBezTo>
                      <a:pt x="1132" y="0"/>
                      <a:pt x="1124" y="4"/>
                      <a:pt x="1116" y="13"/>
                    </a:cubicBezTo>
                    <a:cubicBezTo>
                      <a:pt x="1099" y="30"/>
                      <a:pt x="1082" y="30"/>
                      <a:pt x="1082" y="46"/>
                    </a:cubicBezTo>
                    <a:cubicBezTo>
                      <a:pt x="1048" y="80"/>
                      <a:pt x="1032" y="130"/>
                      <a:pt x="1048" y="164"/>
                    </a:cubicBezTo>
                    <a:cubicBezTo>
                      <a:pt x="1082" y="265"/>
                      <a:pt x="1132" y="366"/>
                      <a:pt x="1166" y="466"/>
                    </a:cubicBezTo>
                    <a:cubicBezTo>
                      <a:pt x="1235" y="687"/>
                      <a:pt x="1112" y="783"/>
                      <a:pt x="936" y="783"/>
                    </a:cubicBezTo>
                    <a:cubicBezTo>
                      <a:pt x="897" y="783"/>
                      <a:pt x="856" y="778"/>
                      <a:pt x="813" y="769"/>
                    </a:cubicBezTo>
                    <a:cubicBezTo>
                      <a:pt x="561" y="718"/>
                      <a:pt x="343" y="567"/>
                      <a:pt x="124" y="433"/>
                    </a:cubicBezTo>
                    <a:cubicBezTo>
                      <a:pt x="116" y="428"/>
                      <a:pt x="107" y="425"/>
                      <a:pt x="98" y="425"/>
                    </a:cubicBezTo>
                    <a:cubicBezTo>
                      <a:pt x="51" y="425"/>
                      <a:pt x="1" y="491"/>
                      <a:pt x="57" y="534"/>
                    </a:cubicBezTo>
                    <a:cubicBezTo>
                      <a:pt x="282" y="759"/>
                      <a:pt x="591" y="1015"/>
                      <a:pt x="917" y="1015"/>
                    </a:cubicBezTo>
                    <a:cubicBezTo>
                      <a:pt x="1005" y="1015"/>
                      <a:pt x="1094" y="996"/>
                      <a:pt x="1183" y="954"/>
                    </a:cubicBezTo>
                    <a:cubicBezTo>
                      <a:pt x="1334" y="870"/>
                      <a:pt x="1401" y="718"/>
                      <a:pt x="1384" y="550"/>
                    </a:cubicBezTo>
                    <a:cubicBezTo>
                      <a:pt x="1368" y="399"/>
                      <a:pt x="1334" y="80"/>
                      <a:pt x="1183" y="13"/>
                    </a:cubicBezTo>
                    <a:cubicBezTo>
                      <a:pt x="1166" y="4"/>
                      <a:pt x="1153" y="0"/>
                      <a:pt x="1143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108" name="Google Shape;2061;p35"/>
          <p:cNvSpPr txBox="1">
            <a:spLocks noGrp="1"/>
          </p:cNvSpPr>
          <p:nvPr>
            <p:ph type="subTitle" idx="1"/>
          </p:nvPr>
        </p:nvSpPr>
        <p:spPr>
          <a:xfrm>
            <a:off x="4663246" y="27429"/>
            <a:ext cx="4513233" cy="498258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spcFirstLastPara="1" wrap="square" lIns="182875" tIns="91425" rIns="91425" bIns="91425" anchor="ctr" anchorCtr="0">
            <a:noAutofit/>
          </a:bodyPr>
          <a:lstStyle/>
          <a:p>
            <a:r>
              <a:rPr lang="en-US" sz="1800" dirty="0"/>
              <a:t>For candlelight dinners, pre-booking is required with a 15% advance.</a:t>
            </a:r>
            <a:endParaRPr lang="en-GB" sz="1000" dirty="0">
              <a:solidFill>
                <a:schemeClr val="tx1"/>
              </a:solidFill>
              <a:latin typeface="Mistral" panose="03090702030407020403" pitchFamily="66" charset="0"/>
            </a:endParaRPr>
          </a:p>
        </p:txBody>
      </p:sp>
      <p:grpSp>
        <p:nvGrpSpPr>
          <p:cNvPr id="110" name="Google Shape;2430;p37"/>
          <p:cNvGrpSpPr/>
          <p:nvPr/>
        </p:nvGrpSpPr>
        <p:grpSpPr>
          <a:xfrm>
            <a:off x="-26060" y="-45403"/>
            <a:ext cx="588084" cy="355653"/>
            <a:chOff x="8010478" y="280838"/>
            <a:chExt cx="723891" cy="553089"/>
          </a:xfrm>
        </p:grpSpPr>
        <p:grpSp>
          <p:nvGrpSpPr>
            <p:cNvPr id="111" name="Google Shape;2431;p37"/>
            <p:cNvGrpSpPr/>
            <p:nvPr/>
          </p:nvGrpSpPr>
          <p:grpSpPr>
            <a:xfrm>
              <a:off x="8010478" y="571014"/>
              <a:ext cx="253388" cy="262913"/>
              <a:chOff x="5024465" y="1029952"/>
              <a:chExt cx="253388" cy="262913"/>
            </a:xfrm>
          </p:grpSpPr>
          <p:sp>
            <p:nvSpPr>
              <p:cNvPr id="117" name="Google Shape;2432;p37"/>
              <p:cNvSpPr/>
              <p:nvPr/>
            </p:nvSpPr>
            <p:spPr>
              <a:xfrm>
                <a:off x="5024465" y="1029952"/>
                <a:ext cx="253388" cy="262913"/>
              </a:xfrm>
              <a:custGeom>
                <a:avLst/>
                <a:gdLst/>
                <a:ahLst/>
                <a:cxnLst/>
                <a:rect l="l" t="t" r="r" b="b"/>
                <a:pathLst>
                  <a:path w="2909" h="3018" extrusionOk="0">
                    <a:moveTo>
                      <a:pt x="1798" y="256"/>
                    </a:moveTo>
                    <a:cubicBezTo>
                      <a:pt x="1832" y="290"/>
                      <a:pt x="1865" y="323"/>
                      <a:pt x="1882" y="357"/>
                    </a:cubicBezTo>
                    <a:cubicBezTo>
                      <a:pt x="1899" y="374"/>
                      <a:pt x="1899" y="390"/>
                      <a:pt x="1916" y="407"/>
                    </a:cubicBezTo>
                    <a:cubicBezTo>
                      <a:pt x="1933" y="441"/>
                      <a:pt x="1949" y="474"/>
                      <a:pt x="1966" y="508"/>
                    </a:cubicBezTo>
                    <a:cubicBezTo>
                      <a:pt x="1983" y="525"/>
                      <a:pt x="2000" y="542"/>
                      <a:pt x="2000" y="558"/>
                    </a:cubicBezTo>
                    <a:cubicBezTo>
                      <a:pt x="2050" y="659"/>
                      <a:pt x="2101" y="743"/>
                      <a:pt x="2134" y="844"/>
                    </a:cubicBezTo>
                    <a:cubicBezTo>
                      <a:pt x="2168" y="894"/>
                      <a:pt x="2185" y="945"/>
                      <a:pt x="2201" y="995"/>
                    </a:cubicBezTo>
                    <a:cubicBezTo>
                      <a:pt x="2252" y="1146"/>
                      <a:pt x="2302" y="1298"/>
                      <a:pt x="2336" y="1466"/>
                    </a:cubicBezTo>
                    <a:cubicBezTo>
                      <a:pt x="2353" y="1533"/>
                      <a:pt x="2369" y="1600"/>
                      <a:pt x="2386" y="1667"/>
                    </a:cubicBezTo>
                    <a:cubicBezTo>
                      <a:pt x="2403" y="1735"/>
                      <a:pt x="2420" y="1819"/>
                      <a:pt x="2437" y="1886"/>
                    </a:cubicBezTo>
                    <a:cubicBezTo>
                      <a:pt x="2470" y="2054"/>
                      <a:pt x="2504" y="2239"/>
                      <a:pt x="2538" y="2423"/>
                    </a:cubicBezTo>
                    <a:cubicBezTo>
                      <a:pt x="2554" y="2474"/>
                      <a:pt x="2554" y="2524"/>
                      <a:pt x="2571" y="2575"/>
                    </a:cubicBezTo>
                    <a:cubicBezTo>
                      <a:pt x="2588" y="2625"/>
                      <a:pt x="2605" y="2675"/>
                      <a:pt x="2605" y="2743"/>
                    </a:cubicBezTo>
                    <a:cubicBezTo>
                      <a:pt x="1395" y="2659"/>
                      <a:pt x="437" y="1684"/>
                      <a:pt x="252" y="743"/>
                    </a:cubicBezTo>
                    <a:lnTo>
                      <a:pt x="252" y="743"/>
                    </a:lnTo>
                    <a:cubicBezTo>
                      <a:pt x="286" y="760"/>
                      <a:pt x="320" y="777"/>
                      <a:pt x="336" y="794"/>
                    </a:cubicBezTo>
                    <a:cubicBezTo>
                      <a:pt x="370" y="810"/>
                      <a:pt x="387" y="827"/>
                      <a:pt x="404" y="844"/>
                    </a:cubicBezTo>
                    <a:cubicBezTo>
                      <a:pt x="471" y="878"/>
                      <a:pt x="538" y="928"/>
                      <a:pt x="588" y="962"/>
                    </a:cubicBezTo>
                    <a:cubicBezTo>
                      <a:pt x="857" y="1214"/>
                      <a:pt x="1126" y="1466"/>
                      <a:pt x="1395" y="1701"/>
                    </a:cubicBezTo>
                    <a:cubicBezTo>
                      <a:pt x="1462" y="1751"/>
                      <a:pt x="1563" y="1751"/>
                      <a:pt x="1630" y="1785"/>
                    </a:cubicBezTo>
                    <a:cubicBezTo>
                      <a:pt x="1664" y="1701"/>
                      <a:pt x="1714" y="1600"/>
                      <a:pt x="1697" y="1516"/>
                    </a:cubicBezTo>
                    <a:cubicBezTo>
                      <a:pt x="1681" y="1264"/>
                      <a:pt x="1597" y="995"/>
                      <a:pt x="1597" y="726"/>
                    </a:cubicBezTo>
                    <a:cubicBezTo>
                      <a:pt x="1597" y="575"/>
                      <a:pt x="1697" y="407"/>
                      <a:pt x="1798" y="256"/>
                    </a:cubicBezTo>
                    <a:close/>
                    <a:moveTo>
                      <a:pt x="1865" y="0"/>
                    </a:moveTo>
                    <a:cubicBezTo>
                      <a:pt x="1849" y="0"/>
                      <a:pt x="1833" y="1"/>
                      <a:pt x="1815" y="4"/>
                    </a:cubicBezTo>
                    <a:cubicBezTo>
                      <a:pt x="1563" y="21"/>
                      <a:pt x="1445" y="222"/>
                      <a:pt x="1395" y="424"/>
                    </a:cubicBezTo>
                    <a:cubicBezTo>
                      <a:pt x="1345" y="592"/>
                      <a:pt x="1345" y="777"/>
                      <a:pt x="1328" y="945"/>
                    </a:cubicBezTo>
                    <a:cubicBezTo>
                      <a:pt x="1328" y="1046"/>
                      <a:pt x="1345" y="1146"/>
                      <a:pt x="1361" y="1298"/>
                    </a:cubicBezTo>
                    <a:cubicBezTo>
                      <a:pt x="1261" y="1197"/>
                      <a:pt x="1193" y="1146"/>
                      <a:pt x="1126" y="1096"/>
                    </a:cubicBezTo>
                    <a:cubicBezTo>
                      <a:pt x="908" y="911"/>
                      <a:pt x="689" y="726"/>
                      <a:pt x="454" y="558"/>
                    </a:cubicBezTo>
                    <a:cubicBezTo>
                      <a:pt x="420" y="542"/>
                      <a:pt x="353" y="525"/>
                      <a:pt x="286" y="508"/>
                    </a:cubicBezTo>
                    <a:cubicBezTo>
                      <a:pt x="275" y="508"/>
                      <a:pt x="256" y="500"/>
                      <a:pt x="240" y="500"/>
                    </a:cubicBezTo>
                    <a:cubicBezTo>
                      <a:pt x="232" y="500"/>
                      <a:pt x="224" y="502"/>
                      <a:pt x="219" y="508"/>
                    </a:cubicBezTo>
                    <a:cubicBezTo>
                      <a:pt x="168" y="508"/>
                      <a:pt x="135" y="508"/>
                      <a:pt x="101" y="525"/>
                    </a:cubicBezTo>
                    <a:cubicBezTo>
                      <a:pt x="34" y="575"/>
                      <a:pt x="17" y="760"/>
                      <a:pt x="0" y="878"/>
                    </a:cubicBezTo>
                    <a:cubicBezTo>
                      <a:pt x="0" y="928"/>
                      <a:pt x="34" y="978"/>
                      <a:pt x="51" y="1029"/>
                    </a:cubicBezTo>
                    <a:cubicBezTo>
                      <a:pt x="68" y="1062"/>
                      <a:pt x="68" y="1096"/>
                      <a:pt x="84" y="1130"/>
                    </a:cubicBezTo>
                    <a:cubicBezTo>
                      <a:pt x="370" y="1768"/>
                      <a:pt x="757" y="2306"/>
                      <a:pt x="1395" y="2608"/>
                    </a:cubicBezTo>
                    <a:cubicBezTo>
                      <a:pt x="1765" y="2793"/>
                      <a:pt x="2185" y="2860"/>
                      <a:pt x="2588" y="2978"/>
                    </a:cubicBezTo>
                    <a:cubicBezTo>
                      <a:pt x="2673" y="3003"/>
                      <a:pt x="2738" y="3018"/>
                      <a:pt x="2785" y="3018"/>
                    </a:cubicBezTo>
                    <a:cubicBezTo>
                      <a:pt x="2895" y="3018"/>
                      <a:pt x="2909" y="2938"/>
                      <a:pt x="2874" y="2726"/>
                    </a:cubicBezTo>
                    <a:cubicBezTo>
                      <a:pt x="2806" y="2390"/>
                      <a:pt x="2722" y="2037"/>
                      <a:pt x="2655" y="1701"/>
                    </a:cubicBezTo>
                    <a:cubicBezTo>
                      <a:pt x="2605" y="1466"/>
                      <a:pt x="2554" y="1230"/>
                      <a:pt x="2487" y="995"/>
                    </a:cubicBezTo>
                    <a:cubicBezTo>
                      <a:pt x="2437" y="777"/>
                      <a:pt x="2336" y="542"/>
                      <a:pt x="2235" y="340"/>
                    </a:cubicBezTo>
                    <a:cubicBezTo>
                      <a:pt x="2157" y="184"/>
                      <a:pt x="2065" y="0"/>
                      <a:pt x="18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8" name="Google Shape;2433;p37"/>
              <p:cNvSpPr/>
              <p:nvPr/>
            </p:nvSpPr>
            <p:spPr>
              <a:xfrm>
                <a:off x="5046415" y="1052166"/>
                <a:ext cx="204958" cy="216742"/>
              </a:xfrm>
              <a:custGeom>
                <a:avLst/>
                <a:gdLst/>
                <a:ahLst/>
                <a:cxnLst/>
                <a:rect l="l" t="t" r="r" b="b"/>
                <a:pathLst>
                  <a:path w="2353" h="2488" extrusionOk="0">
                    <a:moveTo>
                      <a:pt x="1546" y="1"/>
                    </a:moveTo>
                    <a:cubicBezTo>
                      <a:pt x="1445" y="152"/>
                      <a:pt x="1345" y="320"/>
                      <a:pt x="1345" y="471"/>
                    </a:cubicBezTo>
                    <a:cubicBezTo>
                      <a:pt x="1345" y="740"/>
                      <a:pt x="1429" y="1009"/>
                      <a:pt x="1445" y="1261"/>
                    </a:cubicBezTo>
                    <a:cubicBezTo>
                      <a:pt x="1462" y="1345"/>
                      <a:pt x="1412" y="1446"/>
                      <a:pt x="1378" y="1530"/>
                    </a:cubicBezTo>
                    <a:cubicBezTo>
                      <a:pt x="1311" y="1496"/>
                      <a:pt x="1210" y="1496"/>
                      <a:pt x="1143" y="1446"/>
                    </a:cubicBezTo>
                    <a:cubicBezTo>
                      <a:pt x="874" y="1211"/>
                      <a:pt x="605" y="959"/>
                      <a:pt x="336" y="707"/>
                    </a:cubicBezTo>
                    <a:cubicBezTo>
                      <a:pt x="236" y="639"/>
                      <a:pt x="135" y="572"/>
                      <a:pt x="0" y="488"/>
                    </a:cubicBezTo>
                    <a:lnTo>
                      <a:pt x="0" y="488"/>
                    </a:lnTo>
                    <a:cubicBezTo>
                      <a:pt x="185" y="1429"/>
                      <a:pt x="1143" y="2404"/>
                      <a:pt x="2353" y="2488"/>
                    </a:cubicBezTo>
                    <a:cubicBezTo>
                      <a:pt x="2151" y="1631"/>
                      <a:pt x="2117" y="740"/>
                      <a:pt x="154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9" name="Google Shape;2434;p37"/>
              <p:cNvSpPr/>
              <p:nvPr/>
            </p:nvSpPr>
            <p:spPr>
              <a:xfrm>
                <a:off x="5031782" y="1073509"/>
                <a:ext cx="246072" cy="219356"/>
              </a:xfrm>
              <a:custGeom>
                <a:avLst/>
                <a:gdLst/>
                <a:ahLst/>
                <a:cxnLst/>
                <a:rect l="l" t="t" r="r" b="b"/>
                <a:pathLst>
                  <a:path w="2825" h="2518" extrusionOk="0">
                    <a:moveTo>
                      <a:pt x="156" y="0"/>
                    </a:moveTo>
                    <a:cubicBezTo>
                      <a:pt x="148" y="0"/>
                      <a:pt x="140" y="2"/>
                      <a:pt x="135" y="8"/>
                    </a:cubicBezTo>
                    <a:cubicBezTo>
                      <a:pt x="101" y="92"/>
                      <a:pt x="51" y="176"/>
                      <a:pt x="34" y="277"/>
                    </a:cubicBezTo>
                    <a:cubicBezTo>
                      <a:pt x="17" y="378"/>
                      <a:pt x="17" y="478"/>
                      <a:pt x="0" y="579"/>
                    </a:cubicBezTo>
                    <a:cubicBezTo>
                      <a:pt x="0" y="596"/>
                      <a:pt x="0" y="613"/>
                      <a:pt x="0" y="630"/>
                    </a:cubicBezTo>
                    <a:cubicBezTo>
                      <a:pt x="286" y="1268"/>
                      <a:pt x="673" y="1806"/>
                      <a:pt x="1311" y="2108"/>
                    </a:cubicBezTo>
                    <a:cubicBezTo>
                      <a:pt x="1681" y="2293"/>
                      <a:pt x="2101" y="2360"/>
                      <a:pt x="2504" y="2478"/>
                    </a:cubicBezTo>
                    <a:cubicBezTo>
                      <a:pt x="2589" y="2503"/>
                      <a:pt x="2654" y="2518"/>
                      <a:pt x="2701" y="2518"/>
                    </a:cubicBezTo>
                    <a:cubicBezTo>
                      <a:pt x="2811" y="2518"/>
                      <a:pt x="2825" y="2438"/>
                      <a:pt x="2790" y="2226"/>
                    </a:cubicBezTo>
                    <a:cubicBezTo>
                      <a:pt x="2722" y="1890"/>
                      <a:pt x="2638" y="1537"/>
                      <a:pt x="2571" y="1201"/>
                    </a:cubicBezTo>
                    <a:cubicBezTo>
                      <a:pt x="2521" y="1218"/>
                      <a:pt x="2470" y="1251"/>
                      <a:pt x="2420" y="1302"/>
                    </a:cubicBezTo>
                    <a:cubicBezTo>
                      <a:pt x="2386" y="1335"/>
                      <a:pt x="2370" y="1352"/>
                      <a:pt x="2353" y="1386"/>
                    </a:cubicBezTo>
                    <a:cubicBezTo>
                      <a:pt x="2302" y="1436"/>
                      <a:pt x="2269" y="1503"/>
                      <a:pt x="2235" y="1554"/>
                    </a:cubicBezTo>
                    <a:cubicBezTo>
                      <a:pt x="2201" y="1571"/>
                      <a:pt x="2168" y="1571"/>
                      <a:pt x="2151" y="1587"/>
                    </a:cubicBezTo>
                    <a:cubicBezTo>
                      <a:pt x="2067" y="1604"/>
                      <a:pt x="2033" y="1604"/>
                      <a:pt x="1966" y="1604"/>
                    </a:cubicBezTo>
                    <a:cubicBezTo>
                      <a:pt x="1920" y="1607"/>
                      <a:pt x="1875" y="1608"/>
                      <a:pt x="1831" y="1608"/>
                    </a:cubicBezTo>
                    <a:cubicBezTo>
                      <a:pt x="1582" y="1608"/>
                      <a:pt x="1352" y="1564"/>
                      <a:pt x="1109" y="1436"/>
                    </a:cubicBezTo>
                    <a:cubicBezTo>
                      <a:pt x="891" y="1285"/>
                      <a:pt x="706" y="1100"/>
                      <a:pt x="555" y="865"/>
                    </a:cubicBezTo>
                    <a:cubicBezTo>
                      <a:pt x="488" y="730"/>
                      <a:pt x="420" y="596"/>
                      <a:pt x="353" y="445"/>
                    </a:cubicBezTo>
                    <a:cubicBezTo>
                      <a:pt x="336" y="411"/>
                      <a:pt x="336" y="378"/>
                      <a:pt x="320" y="344"/>
                    </a:cubicBezTo>
                    <a:cubicBezTo>
                      <a:pt x="303" y="294"/>
                      <a:pt x="286" y="260"/>
                      <a:pt x="286" y="226"/>
                    </a:cubicBezTo>
                    <a:cubicBezTo>
                      <a:pt x="269" y="159"/>
                      <a:pt x="236" y="75"/>
                      <a:pt x="202" y="8"/>
                    </a:cubicBezTo>
                    <a:cubicBezTo>
                      <a:pt x="191" y="8"/>
                      <a:pt x="172" y="0"/>
                      <a:pt x="156" y="0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0" name="Google Shape;2435;p37"/>
              <p:cNvSpPr/>
              <p:nvPr/>
            </p:nvSpPr>
            <p:spPr>
              <a:xfrm>
                <a:off x="5088312" y="1103825"/>
                <a:ext cx="122121" cy="88509"/>
              </a:xfrm>
              <a:custGeom>
                <a:avLst/>
                <a:gdLst/>
                <a:ahLst/>
                <a:cxnLst/>
                <a:rect l="l" t="t" r="r" b="b"/>
                <a:pathLst>
                  <a:path w="1402" h="1016" extrusionOk="0">
                    <a:moveTo>
                      <a:pt x="1143" y="0"/>
                    </a:moveTo>
                    <a:cubicBezTo>
                      <a:pt x="1132" y="0"/>
                      <a:pt x="1124" y="4"/>
                      <a:pt x="1116" y="13"/>
                    </a:cubicBezTo>
                    <a:cubicBezTo>
                      <a:pt x="1099" y="30"/>
                      <a:pt x="1082" y="30"/>
                      <a:pt x="1082" y="46"/>
                    </a:cubicBezTo>
                    <a:cubicBezTo>
                      <a:pt x="1048" y="80"/>
                      <a:pt x="1032" y="130"/>
                      <a:pt x="1048" y="164"/>
                    </a:cubicBezTo>
                    <a:cubicBezTo>
                      <a:pt x="1082" y="265"/>
                      <a:pt x="1132" y="366"/>
                      <a:pt x="1166" y="466"/>
                    </a:cubicBezTo>
                    <a:cubicBezTo>
                      <a:pt x="1235" y="687"/>
                      <a:pt x="1112" y="783"/>
                      <a:pt x="936" y="783"/>
                    </a:cubicBezTo>
                    <a:cubicBezTo>
                      <a:pt x="897" y="783"/>
                      <a:pt x="856" y="778"/>
                      <a:pt x="813" y="769"/>
                    </a:cubicBezTo>
                    <a:cubicBezTo>
                      <a:pt x="561" y="718"/>
                      <a:pt x="343" y="567"/>
                      <a:pt x="124" y="433"/>
                    </a:cubicBezTo>
                    <a:cubicBezTo>
                      <a:pt x="116" y="428"/>
                      <a:pt x="107" y="425"/>
                      <a:pt x="98" y="425"/>
                    </a:cubicBezTo>
                    <a:cubicBezTo>
                      <a:pt x="51" y="425"/>
                      <a:pt x="1" y="491"/>
                      <a:pt x="57" y="534"/>
                    </a:cubicBezTo>
                    <a:cubicBezTo>
                      <a:pt x="282" y="759"/>
                      <a:pt x="591" y="1015"/>
                      <a:pt x="917" y="1015"/>
                    </a:cubicBezTo>
                    <a:cubicBezTo>
                      <a:pt x="1005" y="1015"/>
                      <a:pt x="1094" y="996"/>
                      <a:pt x="1183" y="954"/>
                    </a:cubicBezTo>
                    <a:cubicBezTo>
                      <a:pt x="1334" y="870"/>
                      <a:pt x="1401" y="718"/>
                      <a:pt x="1384" y="550"/>
                    </a:cubicBezTo>
                    <a:cubicBezTo>
                      <a:pt x="1368" y="399"/>
                      <a:pt x="1334" y="80"/>
                      <a:pt x="1183" y="13"/>
                    </a:cubicBezTo>
                    <a:cubicBezTo>
                      <a:pt x="1166" y="4"/>
                      <a:pt x="1153" y="0"/>
                      <a:pt x="1143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12" name="Google Shape;2436;p37"/>
            <p:cNvGrpSpPr/>
            <p:nvPr/>
          </p:nvGrpSpPr>
          <p:grpSpPr>
            <a:xfrm rot="-1406405" flipH="1">
              <a:off x="8439136" y="320389"/>
              <a:ext cx="253395" cy="262920"/>
              <a:chOff x="5024465" y="1029952"/>
              <a:chExt cx="253388" cy="262913"/>
            </a:xfrm>
          </p:grpSpPr>
          <p:sp>
            <p:nvSpPr>
              <p:cNvPr id="113" name="Google Shape;2437;p37"/>
              <p:cNvSpPr/>
              <p:nvPr/>
            </p:nvSpPr>
            <p:spPr>
              <a:xfrm>
                <a:off x="5024465" y="1029952"/>
                <a:ext cx="253388" cy="262913"/>
              </a:xfrm>
              <a:custGeom>
                <a:avLst/>
                <a:gdLst/>
                <a:ahLst/>
                <a:cxnLst/>
                <a:rect l="l" t="t" r="r" b="b"/>
                <a:pathLst>
                  <a:path w="2909" h="3018" extrusionOk="0">
                    <a:moveTo>
                      <a:pt x="1798" y="256"/>
                    </a:moveTo>
                    <a:cubicBezTo>
                      <a:pt x="1832" y="290"/>
                      <a:pt x="1865" y="323"/>
                      <a:pt x="1882" y="357"/>
                    </a:cubicBezTo>
                    <a:cubicBezTo>
                      <a:pt x="1899" y="374"/>
                      <a:pt x="1899" y="390"/>
                      <a:pt x="1916" y="407"/>
                    </a:cubicBezTo>
                    <a:cubicBezTo>
                      <a:pt x="1933" y="441"/>
                      <a:pt x="1949" y="474"/>
                      <a:pt x="1966" y="508"/>
                    </a:cubicBezTo>
                    <a:cubicBezTo>
                      <a:pt x="1983" y="525"/>
                      <a:pt x="2000" y="542"/>
                      <a:pt x="2000" y="558"/>
                    </a:cubicBezTo>
                    <a:cubicBezTo>
                      <a:pt x="2050" y="659"/>
                      <a:pt x="2101" y="743"/>
                      <a:pt x="2134" y="844"/>
                    </a:cubicBezTo>
                    <a:cubicBezTo>
                      <a:pt x="2168" y="894"/>
                      <a:pt x="2185" y="945"/>
                      <a:pt x="2201" y="995"/>
                    </a:cubicBezTo>
                    <a:cubicBezTo>
                      <a:pt x="2252" y="1146"/>
                      <a:pt x="2302" y="1298"/>
                      <a:pt x="2336" y="1466"/>
                    </a:cubicBezTo>
                    <a:cubicBezTo>
                      <a:pt x="2353" y="1533"/>
                      <a:pt x="2369" y="1600"/>
                      <a:pt x="2386" y="1667"/>
                    </a:cubicBezTo>
                    <a:cubicBezTo>
                      <a:pt x="2403" y="1735"/>
                      <a:pt x="2420" y="1819"/>
                      <a:pt x="2437" y="1886"/>
                    </a:cubicBezTo>
                    <a:cubicBezTo>
                      <a:pt x="2470" y="2054"/>
                      <a:pt x="2504" y="2239"/>
                      <a:pt x="2538" y="2423"/>
                    </a:cubicBezTo>
                    <a:cubicBezTo>
                      <a:pt x="2554" y="2474"/>
                      <a:pt x="2554" y="2524"/>
                      <a:pt x="2571" y="2575"/>
                    </a:cubicBezTo>
                    <a:cubicBezTo>
                      <a:pt x="2588" y="2625"/>
                      <a:pt x="2605" y="2675"/>
                      <a:pt x="2605" y="2743"/>
                    </a:cubicBezTo>
                    <a:cubicBezTo>
                      <a:pt x="1395" y="2659"/>
                      <a:pt x="437" y="1684"/>
                      <a:pt x="252" y="743"/>
                    </a:cubicBezTo>
                    <a:lnTo>
                      <a:pt x="252" y="743"/>
                    </a:lnTo>
                    <a:cubicBezTo>
                      <a:pt x="286" y="760"/>
                      <a:pt x="320" y="777"/>
                      <a:pt x="336" y="794"/>
                    </a:cubicBezTo>
                    <a:cubicBezTo>
                      <a:pt x="370" y="810"/>
                      <a:pt x="387" y="827"/>
                      <a:pt x="404" y="844"/>
                    </a:cubicBezTo>
                    <a:cubicBezTo>
                      <a:pt x="471" y="878"/>
                      <a:pt x="538" y="928"/>
                      <a:pt x="588" y="962"/>
                    </a:cubicBezTo>
                    <a:cubicBezTo>
                      <a:pt x="857" y="1214"/>
                      <a:pt x="1126" y="1466"/>
                      <a:pt x="1395" y="1701"/>
                    </a:cubicBezTo>
                    <a:cubicBezTo>
                      <a:pt x="1462" y="1751"/>
                      <a:pt x="1563" y="1751"/>
                      <a:pt x="1630" y="1785"/>
                    </a:cubicBezTo>
                    <a:cubicBezTo>
                      <a:pt x="1664" y="1701"/>
                      <a:pt x="1714" y="1600"/>
                      <a:pt x="1697" y="1516"/>
                    </a:cubicBezTo>
                    <a:cubicBezTo>
                      <a:pt x="1681" y="1264"/>
                      <a:pt x="1597" y="995"/>
                      <a:pt x="1597" y="726"/>
                    </a:cubicBezTo>
                    <a:cubicBezTo>
                      <a:pt x="1597" y="575"/>
                      <a:pt x="1697" y="407"/>
                      <a:pt x="1798" y="256"/>
                    </a:cubicBezTo>
                    <a:close/>
                    <a:moveTo>
                      <a:pt x="1865" y="0"/>
                    </a:moveTo>
                    <a:cubicBezTo>
                      <a:pt x="1849" y="0"/>
                      <a:pt x="1833" y="1"/>
                      <a:pt x="1815" y="4"/>
                    </a:cubicBezTo>
                    <a:cubicBezTo>
                      <a:pt x="1563" y="21"/>
                      <a:pt x="1445" y="222"/>
                      <a:pt x="1395" y="424"/>
                    </a:cubicBezTo>
                    <a:cubicBezTo>
                      <a:pt x="1345" y="592"/>
                      <a:pt x="1345" y="777"/>
                      <a:pt x="1328" y="945"/>
                    </a:cubicBezTo>
                    <a:cubicBezTo>
                      <a:pt x="1328" y="1046"/>
                      <a:pt x="1345" y="1146"/>
                      <a:pt x="1361" y="1298"/>
                    </a:cubicBezTo>
                    <a:cubicBezTo>
                      <a:pt x="1261" y="1197"/>
                      <a:pt x="1193" y="1146"/>
                      <a:pt x="1126" y="1096"/>
                    </a:cubicBezTo>
                    <a:cubicBezTo>
                      <a:pt x="908" y="911"/>
                      <a:pt x="689" y="726"/>
                      <a:pt x="454" y="558"/>
                    </a:cubicBezTo>
                    <a:cubicBezTo>
                      <a:pt x="420" y="542"/>
                      <a:pt x="353" y="525"/>
                      <a:pt x="286" y="508"/>
                    </a:cubicBezTo>
                    <a:cubicBezTo>
                      <a:pt x="275" y="508"/>
                      <a:pt x="256" y="500"/>
                      <a:pt x="240" y="500"/>
                    </a:cubicBezTo>
                    <a:cubicBezTo>
                      <a:pt x="232" y="500"/>
                      <a:pt x="224" y="502"/>
                      <a:pt x="219" y="508"/>
                    </a:cubicBezTo>
                    <a:cubicBezTo>
                      <a:pt x="168" y="508"/>
                      <a:pt x="135" y="508"/>
                      <a:pt x="101" y="525"/>
                    </a:cubicBezTo>
                    <a:cubicBezTo>
                      <a:pt x="34" y="575"/>
                      <a:pt x="17" y="760"/>
                      <a:pt x="0" y="878"/>
                    </a:cubicBezTo>
                    <a:cubicBezTo>
                      <a:pt x="0" y="928"/>
                      <a:pt x="34" y="978"/>
                      <a:pt x="51" y="1029"/>
                    </a:cubicBezTo>
                    <a:cubicBezTo>
                      <a:pt x="68" y="1062"/>
                      <a:pt x="68" y="1096"/>
                      <a:pt x="84" y="1130"/>
                    </a:cubicBezTo>
                    <a:cubicBezTo>
                      <a:pt x="370" y="1768"/>
                      <a:pt x="757" y="2306"/>
                      <a:pt x="1395" y="2608"/>
                    </a:cubicBezTo>
                    <a:cubicBezTo>
                      <a:pt x="1765" y="2793"/>
                      <a:pt x="2185" y="2860"/>
                      <a:pt x="2588" y="2978"/>
                    </a:cubicBezTo>
                    <a:cubicBezTo>
                      <a:pt x="2673" y="3003"/>
                      <a:pt x="2738" y="3018"/>
                      <a:pt x="2785" y="3018"/>
                    </a:cubicBezTo>
                    <a:cubicBezTo>
                      <a:pt x="2895" y="3018"/>
                      <a:pt x="2909" y="2938"/>
                      <a:pt x="2874" y="2726"/>
                    </a:cubicBezTo>
                    <a:cubicBezTo>
                      <a:pt x="2806" y="2390"/>
                      <a:pt x="2722" y="2037"/>
                      <a:pt x="2655" y="1701"/>
                    </a:cubicBezTo>
                    <a:cubicBezTo>
                      <a:pt x="2605" y="1466"/>
                      <a:pt x="2554" y="1230"/>
                      <a:pt x="2487" y="995"/>
                    </a:cubicBezTo>
                    <a:cubicBezTo>
                      <a:pt x="2437" y="777"/>
                      <a:pt x="2336" y="542"/>
                      <a:pt x="2235" y="340"/>
                    </a:cubicBezTo>
                    <a:cubicBezTo>
                      <a:pt x="2157" y="184"/>
                      <a:pt x="2065" y="0"/>
                      <a:pt x="1865" y="0"/>
                    </a:cubicBezTo>
                    <a:close/>
                  </a:path>
                </a:pathLst>
              </a:custGeom>
              <a:solidFill>
                <a:schemeClr val="dk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4" name="Google Shape;2438;p37"/>
              <p:cNvSpPr/>
              <p:nvPr/>
            </p:nvSpPr>
            <p:spPr>
              <a:xfrm>
                <a:off x="5046415" y="1052166"/>
                <a:ext cx="204958" cy="216742"/>
              </a:xfrm>
              <a:custGeom>
                <a:avLst/>
                <a:gdLst/>
                <a:ahLst/>
                <a:cxnLst/>
                <a:rect l="l" t="t" r="r" b="b"/>
                <a:pathLst>
                  <a:path w="2353" h="2488" extrusionOk="0">
                    <a:moveTo>
                      <a:pt x="1546" y="1"/>
                    </a:moveTo>
                    <a:cubicBezTo>
                      <a:pt x="1445" y="152"/>
                      <a:pt x="1345" y="320"/>
                      <a:pt x="1345" y="471"/>
                    </a:cubicBezTo>
                    <a:cubicBezTo>
                      <a:pt x="1345" y="740"/>
                      <a:pt x="1429" y="1009"/>
                      <a:pt x="1445" y="1261"/>
                    </a:cubicBezTo>
                    <a:cubicBezTo>
                      <a:pt x="1462" y="1345"/>
                      <a:pt x="1412" y="1446"/>
                      <a:pt x="1378" y="1530"/>
                    </a:cubicBezTo>
                    <a:cubicBezTo>
                      <a:pt x="1311" y="1496"/>
                      <a:pt x="1210" y="1496"/>
                      <a:pt x="1143" y="1446"/>
                    </a:cubicBezTo>
                    <a:cubicBezTo>
                      <a:pt x="874" y="1211"/>
                      <a:pt x="605" y="959"/>
                      <a:pt x="336" y="707"/>
                    </a:cubicBezTo>
                    <a:cubicBezTo>
                      <a:pt x="236" y="639"/>
                      <a:pt x="135" y="572"/>
                      <a:pt x="0" y="488"/>
                    </a:cubicBezTo>
                    <a:lnTo>
                      <a:pt x="0" y="488"/>
                    </a:lnTo>
                    <a:cubicBezTo>
                      <a:pt x="185" y="1429"/>
                      <a:pt x="1143" y="2404"/>
                      <a:pt x="2353" y="2488"/>
                    </a:cubicBezTo>
                    <a:cubicBezTo>
                      <a:pt x="2151" y="1631"/>
                      <a:pt x="2117" y="740"/>
                      <a:pt x="154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5" name="Google Shape;2439;p37"/>
              <p:cNvSpPr/>
              <p:nvPr/>
            </p:nvSpPr>
            <p:spPr>
              <a:xfrm>
                <a:off x="5031782" y="1073509"/>
                <a:ext cx="246072" cy="219356"/>
              </a:xfrm>
              <a:custGeom>
                <a:avLst/>
                <a:gdLst/>
                <a:ahLst/>
                <a:cxnLst/>
                <a:rect l="l" t="t" r="r" b="b"/>
                <a:pathLst>
                  <a:path w="2825" h="2518" extrusionOk="0">
                    <a:moveTo>
                      <a:pt x="156" y="0"/>
                    </a:moveTo>
                    <a:cubicBezTo>
                      <a:pt x="148" y="0"/>
                      <a:pt x="140" y="2"/>
                      <a:pt x="135" y="8"/>
                    </a:cubicBezTo>
                    <a:cubicBezTo>
                      <a:pt x="101" y="92"/>
                      <a:pt x="51" y="176"/>
                      <a:pt x="34" y="277"/>
                    </a:cubicBezTo>
                    <a:cubicBezTo>
                      <a:pt x="17" y="378"/>
                      <a:pt x="17" y="478"/>
                      <a:pt x="0" y="579"/>
                    </a:cubicBezTo>
                    <a:cubicBezTo>
                      <a:pt x="0" y="596"/>
                      <a:pt x="0" y="613"/>
                      <a:pt x="0" y="630"/>
                    </a:cubicBezTo>
                    <a:cubicBezTo>
                      <a:pt x="286" y="1268"/>
                      <a:pt x="673" y="1806"/>
                      <a:pt x="1311" y="2108"/>
                    </a:cubicBezTo>
                    <a:cubicBezTo>
                      <a:pt x="1681" y="2293"/>
                      <a:pt x="2101" y="2360"/>
                      <a:pt x="2504" y="2478"/>
                    </a:cubicBezTo>
                    <a:cubicBezTo>
                      <a:pt x="2589" y="2503"/>
                      <a:pt x="2654" y="2518"/>
                      <a:pt x="2701" y="2518"/>
                    </a:cubicBezTo>
                    <a:cubicBezTo>
                      <a:pt x="2811" y="2518"/>
                      <a:pt x="2825" y="2438"/>
                      <a:pt x="2790" y="2226"/>
                    </a:cubicBezTo>
                    <a:cubicBezTo>
                      <a:pt x="2722" y="1890"/>
                      <a:pt x="2638" y="1537"/>
                      <a:pt x="2571" y="1201"/>
                    </a:cubicBezTo>
                    <a:cubicBezTo>
                      <a:pt x="2521" y="1218"/>
                      <a:pt x="2470" y="1251"/>
                      <a:pt x="2420" y="1302"/>
                    </a:cubicBezTo>
                    <a:cubicBezTo>
                      <a:pt x="2386" y="1335"/>
                      <a:pt x="2370" y="1352"/>
                      <a:pt x="2353" y="1386"/>
                    </a:cubicBezTo>
                    <a:cubicBezTo>
                      <a:pt x="2302" y="1436"/>
                      <a:pt x="2269" y="1503"/>
                      <a:pt x="2235" y="1554"/>
                    </a:cubicBezTo>
                    <a:cubicBezTo>
                      <a:pt x="2201" y="1571"/>
                      <a:pt x="2168" y="1571"/>
                      <a:pt x="2151" y="1587"/>
                    </a:cubicBezTo>
                    <a:cubicBezTo>
                      <a:pt x="2067" y="1604"/>
                      <a:pt x="2033" y="1604"/>
                      <a:pt x="1966" y="1604"/>
                    </a:cubicBezTo>
                    <a:cubicBezTo>
                      <a:pt x="1920" y="1607"/>
                      <a:pt x="1875" y="1608"/>
                      <a:pt x="1831" y="1608"/>
                    </a:cubicBezTo>
                    <a:cubicBezTo>
                      <a:pt x="1582" y="1608"/>
                      <a:pt x="1352" y="1564"/>
                      <a:pt x="1109" y="1436"/>
                    </a:cubicBezTo>
                    <a:cubicBezTo>
                      <a:pt x="891" y="1285"/>
                      <a:pt x="706" y="1100"/>
                      <a:pt x="555" y="865"/>
                    </a:cubicBezTo>
                    <a:cubicBezTo>
                      <a:pt x="488" y="730"/>
                      <a:pt x="420" y="596"/>
                      <a:pt x="353" y="445"/>
                    </a:cubicBezTo>
                    <a:cubicBezTo>
                      <a:pt x="336" y="411"/>
                      <a:pt x="336" y="378"/>
                      <a:pt x="320" y="344"/>
                    </a:cubicBezTo>
                    <a:cubicBezTo>
                      <a:pt x="303" y="294"/>
                      <a:pt x="286" y="260"/>
                      <a:pt x="286" y="226"/>
                    </a:cubicBezTo>
                    <a:cubicBezTo>
                      <a:pt x="269" y="159"/>
                      <a:pt x="236" y="75"/>
                      <a:pt x="202" y="8"/>
                    </a:cubicBezTo>
                    <a:cubicBezTo>
                      <a:pt x="191" y="8"/>
                      <a:pt x="172" y="0"/>
                      <a:pt x="156" y="0"/>
                    </a:cubicBezTo>
                    <a:close/>
                  </a:path>
                </a:pathLst>
              </a:custGeom>
              <a:solidFill>
                <a:srgbClr val="000000">
                  <a:alpha val="1907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16" name="Google Shape;2440;p37"/>
              <p:cNvSpPr/>
              <p:nvPr/>
            </p:nvSpPr>
            <p:spPr>
              <a:xfrm>
                <a:off x="5088312" y="1103825"/>
                <a:ext cx="122121" cy="88509"/>
              </a:xfrm>
              <a:custGeom>
                <a:avLst/>
                <a:gdLst/>
                <a:ahLst/>
                <a:cxnLst/>
                <a:rect l="l" t="t" r="r" b="b"/>
                <a:pathLst>
                  <a:path w="1402" h="1016" extrusionOk="0">
                    <a:moveTo>
                      <a:pt x="1143" y="0"/>
                    </a:moveTo>
                    <a:cubicBezTo>
                      <a:pt x="1132" y="0"/>
                      <a:pt x="1124" y="4"/>
                      <a:pt x="1116" y="13"/>
                    </a:cubicBezTo>
                    <a:cubicBezTo>
                      <a:pt x="1099" y="30"/>
                      <a:pt x="1082" y="30"/>
                      <a:pt x="1082" y="46"/>
                    </a:cubicBezTo>
                    <a:cubicBezTo>
                      <a:pt x="1048" y="80"/>
                      <a:pt x="1032" y="130"/>
                      <a:pt x="1048" y="164"/>
                    </a:cubicBezTo>
                    <a:cubicBezTo>
                      <a:pt x="1082" y="265"/>
                      <a:pt x="1132" y="366"/>
                      <a:pt x="1166" y="466"/>
                    </a:cubicBezTo>
                    <a:cubicBezTo>
                      <a:pt x="1235" y="687"/>
                      <a:pt x="1112" y="783"/>
                      <a:pt x="936" y="783"/>
                    </a:cubicBezTo>
                    <a:cubicBezTo>
                      <a:pt x="897" y="783"/>
                      <a:pt x="856" y="778"/>
                      <a:pt x="813" y="769"/>
                    </a:cubicBezTo>
                    <a:cubicBezTo>
                      <a:pt x="561" y="718"/>
                      <a:pt x="343" y="567"/>
                      <a:pt x="124" y="433"/>
                    </a:cubicBezTo>
                    <a:cubicBezTo>
                      <a:pt x="116" y="428"/>
                      <a:pt x="107" y="425"/>
                      <a:pt x="98" y="425"/>
                    </a:cubicBezTo>
                    <a:cubicBezTo>
                      <a:pt x="51" y="425"/>
                      <a:pt x="1" y="491"/>
                      <a:pt x="57" y="534"/>
                    </a:cubicBezTo>
                    <a:cubicBezTo>
                      <a:pt x="282" y="759"/>
                      <a:pt x="591" y="1015"/>
                      <a:pt x="917" y="1015"/>
                    </a:cubicBezTo>
                    <a:cubicBezTo>
                      <a:pt x="1005" y="1015"/>
                      <a:pt x="1094" y="996"/>
                      <a:pt x="1183" y="954"/>
                    </a:cubicBezTo>
                    <a:cubicBezTo>
                      <a:pt x="1334" y="870"/>
                      <a:pt x="1401" y="718"/>
                      <a:pt x="1384" y="550"/>
                    </a:cubicBezTo>
                    <a:cubicBezTo>
                      <a:pt x="1368" y="399"/>
                      <a:pt x="1334" y="80"/>
                      <a:pt x="1183" y="13"/>
                    </a:cubicBezTo>
                    <a:cubicBezTo>
                      <a:pt x="1166" y="4"/>
                      <a:pt x="1153" y="0"/>
                      <a:pt x="1143" y="0"/>
                    </a:cubicBezTo>
                    <a:close/>
                  </a:path>
                </a:pathLst>
              </a:custGeom>
              <a:solidFill>
                <a:srgbClr val="FFFFFF">
                  <a:alpha val="4605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866124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dk2"/>
            </a:gs>
            <a:gs pos="100000">
              <a:schemeClr val="lt1"/>
            </a:gs>
          </a:gsLst>
          <a:lin ang="5400700" scaled="0"/>
        </a:gradFill>
        <a:effectLst/>
      </p:bgPr>
    </p:bg>
    <p:spTree>
      <p:nvGrpSpPr>
        <p:cNvPr id="1" name="Shape 2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2" name="Google Shape;2532;p39"/>
          <p:cNvSpPr txBox="1">
            <a:spLocks noGrp="1"/>
          </p:cNvSpPr>
          <p:nvPr>
            <p:ph type="title"/>
          </p:nvPr>
        </p:nvSpPr>
        <p:spPr>
          <a:xfrm>
            <a:off x="608325" y="724487"/>
            <a:ext cx="3595331" cy="8326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dirty="0">
                <a:latin typeface="MV Boli" panose="02000500030200090000" pitchFamily="2" charset="0"/>
                <a:cs typeface="MV Boli" panose="02000500030200090000" pitchFamily="2" charset="0"/>
              </a:rPr>
              <a:t>Valentine’s Special Drinks </a:t>
            </a:r>
            <a:endParaRPr sz="2400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533" name="Google Shape;2533;p39"/>
          <p:cNvSpPr txBox="1">
            <a:spLocks noGrp="1"/>
          </p:cNvSpPr>
          <p:nvPr>
            <p:ph type="subTitle" idx="1"/>
          </p:nvPr>
        </p:nvSpPr>
        <p:spPr>
          <a:xfrm>
            <a:off x="189551" y="1589106"/>
            <a:ext cx="2246475" cy="1235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algn="r"/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Pimm's   £5.56</a:t>
            </a:r>
          </a:p>
          <a:p>
            <a:pPr algn="r"/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Mead    £4.59</a:t>
            </a:r>
          </a:p>
          <a:p>
            <a:pPr marL="139700" indent="0" algn="r"/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Buckfast Tonic    £6.99</a:t>
            </a:r>
          </a:p>
          <a:p>
            <a:pPr marL="139700" indent="0" algn="r"/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Wine    £5.00</a:t>
            </a:r>
          </a:p>
          <a:p>
            <a:pPr marL="139700" indent="0" algn="r"/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Scotch Whisky    £6.99</a:t>
            </a:r>
          </a:p>
          <a:p>
            <a:pPr marL="139700" indent="0" algn="r"/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Cider    £5.89</a:t>
            </a:r>
          </a:p>
          <a:p>
            <a:pPr marL="139700" indent="0" algn="r"/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Bitters     £5.65</a:t>
            </a:r>
          </a:p>
          <a:p>
            <a:pPr marL="139700" indent="0" algn="r"/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Brown Ale    £4.55</a:t>
            </a:r>
          </a:p>
          <a:p>
            <a:pPr algn="r"/>
            <a:endParaRPr lang="en-US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marL="139700" indent="0" algn="r"/>
            <a:endParaRPr lang="en-US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grpSp>
        <p:nvGrpSpPr>
          <p:cNvPr id="2534" name="Google Shape;2534;p39"/>
          <p:cNvGrpSpPr/>
          <p:nvPr/>
        </p:nvGrpSpPr>
        <p:grpSpPr>
          <a:xfrm>
            <a:off x="4291585" y="1254953"/>
            <a:ext cx="1597060" cy="1571053"/>
            <a:chOff x="594675" y="821611"/>
            <a:chExt cx="2128150" cy="2167958"/>
          </a:xfrm>
        </p:grpSpPr>
        <p:sp>
          <p:nvSpPr>
            <p:cNvPr id="2535" name="Google Shape;2535;p39"/>
            <p:cNvSpPr/>
            <p:nvPr/>
          </p:nvSpPr>
          <p:spPr>
            <a:xfrm>
              <a:off x="685917" y="821611"/>
              <a:ext cx="2036909" cy="2167958"/>
            </a:xfrm>
            <a:custGeom>
              <a:avLst/>
              <a:gdLst/>
              <a:ahLst/>
              <a:cxnLst/>
              <a:rect l="l" t="t" r="r" b="b"/>
              <a:pathLst>
                <a:path w="23641" h="25162" extrusionOk="0">
                  <a:moveTo>
                    <a:pt x="6359" y="225"/>
                  </a:moveTo>
                  <a:cubicBezTo>
                    <a:pt x="6881" y="225"/>
                    <a:pt x="7400" y="288"/>
                    <a:pt x="7914" y="412"/>
                  </a:cubicBezTo>
                  <a:cubicBezTo>
                    <a:pt x="7998" y="446"/>
                    <a:pt x="8065" y="462"/>
                    <a:pt x="8132" y="479"/>
                  </a:cubicBezTo>
                  <a:cubicBezTo>
                    <a:pt x="8670" y="647"/>
                    <a:pt x="9157" y="916"/>
                    <a:pt x="9527" y="1336"/>
                  </a:cubicBezTo>
                  <a:cubicBezTo>
                    <a:pt x="9930" y="1773"/>
                    <a:pt x="10317" y="2227"/>
                    <a:pt x="10636" y="2714"/>
                  </a:cubicBezTo>
                  <a:cubicBezTo>
                    <a:pt x="11224" y="3655"/>
                    <a:pt x="12081" y="4092"/>
                    <a:pt x="13156" y="4092"/>
                  </a:cubicBezTo>
                  <a:cubicBezTo>
                    <a:pt x="13991" y="4092"/>
                    <a:pt x="14827" y="4055"/>
                    <a:pt x="15651" y="4055"/>
                  </a:cubicBezTo>
                  <a:cubicBezTo>
                    <a:pt x="15789" y="4055"/>
                    <a:pt x="15926" y="4056"/>
                    <a:pt x="16063" y="4058"/>
                  </a:cubicBezTo>
                  <a:cubicBezTo>
                    <a:pt x="16315" y="4058"/>
                    <a:pt x="16550" y="4075"/>
                    <a:pt x="16785" y="4092"/>
                  </a:cubicBezTo>
                  <a:cubicBezTo>
                    <a:pt x="18079" y="4209"/>
                    <a:pt x="19322" y="4545"/>
                    <a:pt x="20498" y="5117"/>
                  </a:cubicBezTo>
                  <a:cubicBezTo>
                    <a:pt x="21339" y="5537"/>
                    <a:pt x="21994" y="6158"/>
                    <a:pt x="22397" y="6982"/>
                  </a:cubicBezTo>
                  <a:cubicBezTo>
                    <a:pt x="22700" y="7603"/>
                    <a:pt x="22952" y="8259"/>
                    <a:pt x="23170" y="8914"/>
                  </a:cubicBezTo>
                  <a:cubicBezTo>
                    <a:pt x="23187" y="9015"/>
                    <a:pt x="23220" y="9115"/>
                    <a:pt x="23237" y="9199"/>
                  </a:cubicBezTo>
                  <a:lnTo>
                    <a:pt x="23237" y="9216"/>
                  </a:lnTo>
                  <a:cubicBezTo>
                    <a:pt x="23422" y="9989"/>
                    <a:pt x="23304" y="10762"/>
                    <a:pt x="22952" y="11501"/>
                  </a:cubicBezTo>
                  <a:cubicBezTo>
                    <a:pt x="22834" y="11737"/>
                    <a:pt x="22750" y="11989"/>
                    <a:pt x="22616" y="12224"/>
                  </a:cubicBezTo>
                  <a:cubicBezTo>
                    <a:pt x="21893" y="13400"/>
                    <a:pt x="21540" y="14694"/>
                    <a:pt x="21389" y="16038"/>
                  </a:cubicBezTo>
                  <a:cubicBezTo>
                    <a:pt x="21154" y="17953"/>
                    <a:pt x="20431" y="19583"/>
                    <a:pt x="19306" y="20961"/>
                  </a:cubicBezTo>
                  <a:lnTo>
                    <a:pt x="19289" y="20961"/>
                  </a:lnTo>
                  <a:cubicBezTo>
                    <a:pt x="18684" y="21700"/>
                    <a:pt x="17945" y="22372"/>
                    <a:pt x="17104" y="22960"/>
                  </a:cubicBezTo>
                  <a:cubicBezTo>
                    <a:pt x="16449" y="23414"/>
                    <a:pt x="15744" y="23783"/>
                    <a:pt x="15021" y="24069"/>
                  </a:cubicBezTo>
                  <a:cubicBezTo>
                    <a:pt x="13895" y="24506"/>
                    <a:pt x="12686" y="24758"/>
                    <a:pt x="11442" y="24808"/>
                  </a:cubicBezTo>
                  <a:cubicBezTo>
                    <a:pt x="11257" y="24825"/>
                    <a:pt x="11073" y="24842"/>
                    <a:pt x="10888" y="24842"/>
                  </a:cubicBezTo>
                  <a:cubicBezTo>
                    <a:pt x="10888" y="24859"/>
                    <a:pt x="10888" y="24892"/>
                    <a:pt x="10871" y="24909"/>
                  </a:cubicBezTo>
                  <a:cubicBezTo>
                    <a:pt x="10199" y="24808"/>
                    <a:pt x="9493" y="24792"/>
                    <a:pt x="8855" y="24590"/>
                  </a:cubicBezTo>
                  <a:cubicBezTo>
                    <a:pt x="7007" y="23985"/>
                    <a:pt x="5175" y="23347"/>
                    <a:pt x="3344" y="22658"/>
                  </a:cubicBezTo>
                  <a:cubicBezTo>
                    <a:pt x="3075" y="22557"/>
                    <a:pt x="2789" y="22422"/>
                    <a:pt x="2520" y="22271"/>
                  </a:cubicBezTo>
                  <a:cubicBezTo>
                    <a:pt x="2302" y="22137"/>
                    <a:pt x="2067" y="21986"/>
                    <a:pt x="1865" y="21834"/>
                  </a:cubicBezTo>
                  <a:cubicBezTo>
                    <a:pt x="790" y="21078"/>
                    <a:pt x="235" y="19969"/>
                    <a:pt x="336" y="18760"/>
                  </a:cubicBezTo>
                  <a:cubicBezTo>
                    <a:pt x="353" y="18457"/>
                    <a:pt x="420" y="18138"/>
                    <a:pt x="521" y="17836"/>
                  </a:cubicBezTo>
                  <a:cubicBezTo>
                    <a:pt x="857" y="16811"/>
                    <a:pt x="1277" y="15803"/>
                    <a:pt x="1647" y="14778"/>
                  </a:cubicBezTo>
                  <a:cubicBezTo>
                    <a:pt x="1865" y="14139"/>
                    <a:pt x="2084" y="13501"/>
                    <a:pt x="2201" y="12829"/>
                  </a:cubicBezTo>
                  <a:cubicBezTo>
                    <a:pt x="2336" y="11989"/>
                    <a:pt x="2016" y="11182"/>
                    <a:pt x="1697" y="10409"/>
                  </a:cubicBezTo>
                  <a:cubicBezTo>
                    <a:pt x="1563" y="10073"/>
                    <a:pt x="1395" y="9754"/>
                    <a:pt x="1210" y="9435"/>
                  </a:cubicBezTo>
                  <a:cubicBezTo>
                    <a:pt x="874" y="8830"/>
                    <a:pt x="672" y="8225"/>
                    <a:pt x="655" y="7570"/>
                  </a:cubicBezTo>
                  <a:cubicBezTo>
                    <a:pt x="639" y="7318"/>
                    <a:pt x="655" y="7082"/>
                    <a:pt x="706" y="6814"/>
                  </a:cubicBezTo>
                  <a:cubicBezTo>
                    <a:pt x="706" y="6763"/>
                    <a:pt x="723" y="6713"/>
                    <a:pt x="723" y="6662"/>
                  </a:cubicBezTo>
                  <a:cubicBezTo>
                    <a:pt x="790" y="6309"/>
                    <a:pt x="739" y="5940"/>
                    <a:pt x="723" y="5587"/>
                  </a:cubicBezTo>
                  <a:cubicBezTo>
                    <a:pt x="689" y="5167"/>
                    <a:pt x="706" y="4764"/>
                    <a:pt x="773" y="4377"/>
                  </a:cubicBezTo>
                  <a:cubicBezTo>
                    <a:pt x="823" y="4159"/>
                    <a:pt x="874" y="3940"/>
                    <a:pt x="958" y="3722"/>
                  </a:cubicBezTo>
                  <a:cubicBezTo>
                    <a:pt x="1630" y="1807"/>
                    <a:pt x="3041" y="782"/>
                    <a:pt x="4957" y="378"/>
                  </a:cubicBezTo>
                  <a:cubicBezTo>
                    <a:pt x="5425" y="275"/>
                    <a:pt x="5893" y="225"/>
                    <a:pt x="6359" y="225"/>
                  </a:cubicBezTo>
                  <a:close/>
                  <a:moveTo>
                    <a:pt x="6287" y="1"/>
                  </a:moveTo>
                  <a:cubicBezTo>
                    <a:pt x="5118" y="1"/>
                    <a:pt x="3989" y="299"/>
                    <a:pt x="2940" y="933"/>
                  </a:cubicBezTo>
                  <a:cubicBezTo>
                    <a:pt x="2100" y="1420"/>
                    <a:pt x="1479" y="2059"/>
                    <a:pt x="1075" y="2815"/>
                  </a:cubicBezTo>
                  <a:cubicBezTo>
                    <a:pt x="1075" y="2815"/>
                    <a:pt x="1075" y="2815"/>
                    <a:pt x="1075" y="2832"/>
                  </a:cubicBezTo>
                  <a:cubicBezTo>
                    <a:pt x="672" y="3554"/>
                    <a:pt x="487" y="4394"/>
                    <a:pt x="504" y="5352"/>
                  </a:cubicBezTo>
                  <a:cubicBezTo>
                    <a:pt x="504" y="5453"/>
                    <a:pt x="504" y="5570"/>
                    <a:pt x="504" y="5671"/>
                  </a:cubicBezTo>
                  <a:cubicBezTo>
                    <a:pt x="504" y="6024"/>
                    <a:pt x="487" y="6360"/>
                    <a:pt x="471" y="6713"/>
                  </a:cubicBezTo>
                  <a:cubicBezTo>
                    <a:pt x="454" y="7099"/>
                    <a:pt x="387" y="7469"/>
                    <a:pt x="403" y="7855"/>
                  </a:cubicBezTo>
                  <a:cubicBezTo>
                    <a:pt x="420" y="8107"/>
                    <a:pt x="471" y="8343"/>
                    <a:pt x="555" y="8578"/>
                  </a:cubicBezTo>
                  <a:cubicBezTo>
                    <a:pt x="538" y="8595"/>
                    <a:pt x="555" y="8595"/>
                    <a:pt x="555" y="8595"/>
                  </a:cubicBezTo>
                  <a:cubicBezTo>
                    <a:pt x="655" y="8947"/>
                    <a:pt x="840" y="9283"/>
                    <a:pt x="991" y="9619"/>
                  </a:cubicBezTo>
                  <a:cubicBezTo>
                    <a:pt x="1294" y="10224"/>
                    <a:pt x="1546" y="10829"/>
                    <a:pt x="1781" y="11451"/>
                  </a:cubicBezTo>
                  <a:cubicBezTo>
                    <a:pt x="2033" y="12140"/>
                    <a:pt x="2016" y="12845"/>
                    <a:pt x="1781" y="13534"/>
                  </a:cubicBezTo>
                  <a:cubicBezTo>
                    <a:pt x="1630" y="13971"/>
                    <a:pt x="1496" y="14408"/>
                    <a:pt x="1344" y="14828"/>
                  </a:cubicBezTo>
                  <a:cubicBezTo>
                    <a:pt x="975" y="15803"/>
                    <a:pt x="571" y="16760"/>
                    <a:pt x="252" y="17735"/>
                  </a:cubicBezTo>
                  <a:cubicBezTo>
                    <a:pt x="34" y="18407"/>
                    <a:pt x="0" y="19045"/>
                    <a:pt x="101" y="19667"/>
                  </a:cubicBezTo>
                  <a:cubicBezTo>
                    <a:pt x="269" y="20641"/>
                    <a:pt x="840" y="21498"/>
                    <a:pt x="1764" y="22120"/>
                  </a:cubicBezTo>
                  <a:cubicBezTo>
                    <a:pt x="1764" y="22137"/>
                    <a:pt x="1781" y="22137"/>
                    <a:pt x="1798" y="22154"/>
                  </a:cubicBezTo>
                  <a:cubicBezTo>
                    <a:pt x="2235" y="22456"/>
                    <a:pt x="2705" y="22725"/>
                    <a:pt x="3209" y="22927"/>
                  </a:cubicBezTo>
                  <a:cubicBezTo>
                    <a:pt x="4469" y="23414"/>
                    <a:pt x="5763" y="23867"/>
                    <a:pt x="7057" y="24321"/>
                  </a:cubicBezTo>
                  <a:cubicBezTo>
                    <a:pt x="7763" y="24556"/>
                    <a:pt x="8485" y="24792"/>
                    <a:pt x="9208" y="24976"/>
                  </a:cubicBezTo>
                  <a:cubicBezTo>
                    <a:pt x="9678" y="25094"/>
                    <a:pt x="10165" y="25094"/>
                    <a:pt x="10653" y="25161"/>
                  </a:cubicBezTo>
                  <a:lnTo>
                    <a:pt x="10955" y="25161"/>
                  </a:lnTo>
                  <a:cubicBezTo>
                    <a:pt x="11056" y="25144"/>
                    <a:pt x="11173" y="25128"/>
                    <a:pt x="11274" y="25111"/>
                  </a:cubicBezTo>
                  <a:cubicBezTo>
                    <a:pt x="11963" y="25027"/>
                    <a:pt x="12652" y="24993"/>
                    <a:pt x="13341" y="24842"/>
                  </a:cubicBezTo>
                  <a:cubicBezTo>
                    <a:pt x="14786" y="24540"/>
                    <a:pt x="16080" y="24002"/>
                    <a:pt x="17205" y="23246"/>
                  </a:cubicBezTo>
                  <a:lnTo>
                    <a:pt x="17222" y="23246"/>
                  </a:lnTo>
                  <a:cubicBezTo>
                    <a:pt x="17810" y="22843"/>
                    <a:pt x="18348" y="22389"/>
                    <a:pt x="18852" y="21868"/>
                  </a:cubicBezTo>
                  <a:cubicBezTo>
                    <a:pt x="19558" y="21146"/>
                    <a:pt x="20179" y="20305"/>
                    <a:pt x="20700" y="19348"/>
                  </a:cubicBezTo>
                  <a:cubicBezTo>
                    <a:pt x="21288" y="18272"/>
                    <a:pt x="21523" y="17096"/>
                    <a:pt x="21675" y="15903"/>
                  </a:cubicBezTo>
                  <a:cubicBezTo>
                    <a:pt x="21843" y="14710"/>
                    <a:pt x="22145" y="13568"/>
                    <a:pt x="22750" y="12526"/>
                  </a:cubicBezTo>
                  <a:cubicBezTo>
                    <a:pt x="22968" y="12157"/>
                    <a:pt x="23136" y="11753"/>
                    <a:pt x="23304" y="11350"/>
                  </a:cubicBezTo>
                  <a:cubicBezTo>
                    <a:pt x="23573" y="10728"/>
                    <a:pt x="23640" y="10056"/>
                    <a:pt x="23540" y="9384"/>
                  </a:cubicBezTo>
                  <a:cubicBezTo>
                    <a:pt x="23422" y="8561"/>
                    <a:pt x="23103" y="7805"/>
                    <a:pt x="22750" y="7066"/>
                  </a:cubicBezTo>
                  <a:cubicBezTo>
                    <a:pt x="22733" y="7032"/>
                    <a:pt x="22716" y="6982"/>
                    <a:pt x="22700" y="6948"/>
                  </a:cubicBezTo>
                  <a:cubicBezTo>
                    <a:pt x="22246" y="6057"/>
                    <a:pt x="21574" y="5369"/>
                    <a:pt x="20650" y="4932"/>
                  </a:cubicBezTo>
                  <a:cubicBezTo>
                    <a:pt x="19709" y="4461"/>
                    <a:pt x="18717" y="4159"/>
                    <a:pt x="17709" y="3974"/>
                  </a:cubicBezTo>
                  <a:cubicBezTo>
                    <a:pt x="17088" y="3873"/>
                    <a:pt x="16466" y="3823"/>
                    <a:pt x="15828" y="3823"/>
                  </a:cubicBezTo>
                  <a:cubicBezTo>
                    <a:pt x="15690" y="3820"/>
                    <a:pt x="15552" y="3819"/>
                    <a:pt x="15413" y="3819"/>
                  </a:cubicBezTo>
                  <a:cubicBezTo>
                    <a:pt x="14745" y="3819"/>
                    <a:pt x="14069" y="3843"/>
                    <a:pt x="13392" y="3843"/>
                  </a:cubicBezTo>
                  <a:cubicBezTo>
                    <a:pt x="13252" y="3843"/>
                    <a:pt x="13111" y="3842"/>
                    <a:pt x="12971" y="3840"/>
                  </a:cubicBezTo>
                  <a:cubicBezTo>
                    <a:pt x="12148" y="3823"/>
                    <a:pt x="11459" y="3487"/>
                    <a:pt x="10972" y="2781"/>
                  </a:cubicBezTo>
                  <a:cubicBezTo>
                    <a:pt x="10686" y="2361"/>
                    <a:pt x="10401" y="1958"/>
                    <a:pt x="10081" y="1571"/>
                  </a:cubicBezTo>
                  <a:cubicBezTo>
                    <a:pt x="9510" y="866"/>
                    <a:pt x="8788" y="378"/>
                    <a:pt x="7897" y="177"/>
                  </a:cubicBezTo>
                  <a:cubicBezTo>
                    <a:pt x="7813" y="160"/>
                    <a:pt x="7729" y="143"/>
                    <a:pt x="7628" y="126"/>
                  </a:cubicBezTo>
                  <a:cubicBezTo>
                    <a:pt x="7177" y="43"/>
                    <a:pt x="6729" y="1"/>
                    <a:pt x="6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36" name="Google Shape;2536;p39"/>
            <p:cNvSpPr/>
            <p:nvPr/>
          </p:nvSpPr>
          <p:spPr>
            <a:xfrm>
              <a:off x="2220399" y="2214975"/>
              <a:ext cx="396681" cy="679027"/>
            </a:xfrm>
            <a:custGeom>
              <a:avLst/>
              <a:gdLst/>
              <a:ahLst/>
              <a:cxnLst/>
              <a:rect l="l" t="t" r="r" b="b"/>
              <a:pathLst>
                <a:path w="4604" h="7881" extrusionOk="0">
                  <a:moveTo>
                    <a:pt x="4453" y="0"/>
                  </a:moveTo>
                  <a:cubicBezTo>
                    <a:pt x="4436" y="135"/>
                    <a:pt x="4436" y="269"/>
                    <a:pt x="4385" y="403"/>
                  </a:cubicBezTo>
                  <a:cubicBezTo>
                    <a:pt x="4133" y="1311"/>
                    <a:pt x="3898" y="2235"/>
                    <a:pt x="3596" y="3142"/>
                  </a:cubicBezTo>
                  <a:cubicBezTo>
                    <a:pt x="3579" y="3243"/>
                    <a:pt x="3545" y="3327"/>
                    <a:pt x="3512" y="3428"/>
                  </a:cubicBezTo>
                  <a:cubicBezTo>
                    <a:pt x="3361" y="3865"/>
                    <a:pt x="3193" y="4285"/>
                    <a:pt x="2974" y="4688"/>
                  </a:cubicBezTo>
                  <a:cubicBezTo>
                    <a:pt x="2688" y="5192"/>
                    <a:pt x="2352" y="5679"/>
                    <a:pt x="1932" y="6082"/>
                  </a:cubicBezTo>
                  <a:cubicBezTo>
                    <a:pt x="1412" y="6587"/>
                    <a:pt x="857" y="7023"/>
                    <a:pt x="319" y="7494"/>
                  </a:cubicBezTo>
                  <a:cubicBezTo>
                    <a:pt x="219" y="7595"/>
                    <a:pt x="101" y="7695"/>
                    <a:pt x="0" y="7796"/>
                  </a:cubicBezTo>
                  <a:cubicBezTo>
                    <a:pt x="17" y="7830"/>
                    <a:pt x="34" y="7847"/>
                    <a:pt x="67" y="7880"/>
                  </a:cubicBezTo>
                  <a:cubicBezTo>
                    <a:pt x="202" y="7813"/>
                    <a:pt x="353" y="7779"/>
                    <a:pt x="471" y="7695"/>
                  </a:cubicBezTo>
                  <a:cubicBezTo>
                    <a:pt x="1143" y="7208"/>
                    <a:pt x="1764" y="6687"/>
                    <a:pt x="2302" y="6066"/>
                  </a:cubicBezTo>
                  <a:cubicBezTo>
                    <a:pt x="2571" y="5746"/>
                    <a:pt x="2806" y="5410"/>
                    <a:pt x="3025" y="5058"/>
                  </a:cubicBezTo>
                  <a:cubicBezTo>
                    <a:pt x="3327" y="4554"/>
                    <a:pt x="3562" y="4033"/>
                    <a:pt x="3747" y="3495"/>
                  </a:cubicBezTo>
                  <a:cubicBezTo>
                    <a:pt x="4100" y="2588"/>
                    <a:pt x="4318" y="1647"/>
                    <a:pt x="4553" y="689"/>
                  </a:cubicBezTo>
                  <a:cubicBezTo>
                    <a:pt x="4604" y="471"/>
                    <a:pt x="4553" y="235"/>
                    <a:pt x="455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37" name="Google Shape;2537;p39"/>
            <p:cNvSpPr/>
            <p:nvPr/>
          </p:nvSpPr>
          <p:spPr>
            <a:xfrm>
              <a:off x="659811" y="1337703"/>
              <a:ext cx="111577" cy="432954"/>
            </a:xfrm>
            <a:custGeom>
              <a:avLst/>
              <a:gdLst/>
              <a:ahLst/>
              <a:cxnLst/>
              <a:rect l="l" t="t" r="r" b="b"/>
              <a:pathLst>
                <a:path w="1295" h="5025" extrusionOk="0">
                  <a:moveTo>
                    <a:pt x="387" y="0"/>
                  </a:moveTo>
                  <a:cubicBezTo>
                    <a:pt x="135" y="891"/>
                    <a:pt x="1" y="1815"/>
                    <a:pt x="152" y="2739"/>
                  </a:cubicBezTo>
                  <a:cubicBezTo>
                    <a:pt x="303" y="3579"/>
                    <a:pt x="774" y="4285"/>
                    <a:pt x="1160" y="5024"/>
                  </a:cubicBezTo>
                  <a:cubicBezTo>
                    <a:pt x="1210" y="5007"/>
                    <a:pt x="1244" y="4990"/>
                    <a:pt x="1294" y="4974"/>
                  </a:cubicBezTo>
                  <a:cubicBezTo>
                    <a:pt x="1261" y="4856"/>
                    <a:pt x="1227" y="4738"/>
                    <a:pt x="1177" y="4621"/>
                  </a:cubicBezTo>
                  <a:cubicBezTo>
                    <a:pt x="1009" y="4251"/>
                    <a:pt x="824" y="3881"/>
                    <a:pt x="639" y="3495"/>
                  </a:cubicBezTo>
                  <a:cubicBezTo>
                    <a:pt x="454" y="3109"/>
                    <a:pt x="303" y="2689"/>
                    <a:pt x="337" y="2235"/>
                  </a:cubicBezTo>
                  <a:cubicBezTo>
                    <a:pt x="354" y="1664"/>
                    <a:pt x="421" y="1076"/>
                    <a:pt x="454" y="488"/>
                  </a:cubicBezTo>
                  <a:cubicBezTo>
                    <a:pt x="471" y="319"/>
                    <a:pt x="471" y="168"/>
                    <a:pt x="48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38" name="Google Shape;2538;p39"/>
            <p:cNvSpPr/>
            <p:nvPr/>
          </p:nvSpPr>
          <p:spPr>
            <a:xfrm>
              <a:off x="742351" y="1848713"/>
              <a:ext cx="63758" cy="299751"/>
            </a:xfrm>
            <a:custGeom>
              <a:avLst/>
              <a:gdLst/>
              <a:ahLst/>
              <a:cxnLst/>
              <a:rect l="l" t="t" r="r" b="b"/>
              <a:pathLst>
                <a:path w="740" h="3479" extrusionOk="0">
                  <a:moveTo>
                    <a:pt x="471" y="0"/>
                  </a:moveTo>
                  <a:cubicBezTo>
                    <a:pt x="454" y="118"/>
                    <a:pt x="437" y="202"/>
                    <a:pt x="437" y="303"/>
                  </a:cubicBezTo>
                  <a:cubicBezTo>
                    <a:pt x="504" y="1076"/>
                    <a:pt x="471" y="1849"/>
                    <a:pt x="252" y="2588"/>
                  </a:cubicBezTo>
                  <a:cubicBezTo>
                    <a:pt x="202" y="2773"/>
                    <a:pt x="135" y="2941"/>
                    <a:pt x="68" y="3125"/>
                  </a:cubicBezTo>
                  <a:cubicBezTo>
                    <a:pt x="17" y="3226"/>
                    <a:pt x="34" y="3344"/>
                    <a:pt x="0" y="3478"/>
                  </a:cubicBezTo>
                  <a:cubicBezTo>
                    <a:pt x="252" y="3293"/>
                    <a:pt x="454" y="2789"/>
                    <a:pt x="555" y="2235"/>
                  </a:cubicBezTo>
                  <a:cubicBezTo>
                    <a:pt x="740" y="1344"/>
                    <a:pt x="723" y="269"/>
                    <a:pt x="4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39" name="Google Shape;2539;p39"/>
            <p:cNvSpPr/>
            <p:nvPr/>
          </p:nvSpPr>
          <p:spPr>
            <a:xfrm>
              <a:off x="2630082" y="1924016"/>
              <a:ext cx="50748" cy="127431"/>
            </a:xfrm>
            <a:custGeom>
              <a:avLst/>
              <a:gdLst/>
              <a:ahLst/>
              <a:cxnLst/>
              <a:rect l="l" t="t" r="r" b="b"/>
              <a:pathLst>
                <a:path w="589" h="1479" extrusionOk="0">
                  <a:moveTo>
                    <a:pt x="471" y="0"/>
                  </a:moveTo>
                  <a:cubicBezTo>
                    <a:pt x="437" y="84"/>
                    <a:pt x="420" y="151"/>
                    <a:pt x="387" y="218"/>
                  </a:cubicBezTo>
                  <a:cubicBezTo>
                    <a:pt x="252" y="571"/>
                    <a:pt x="135" y="924"/>
                    <a:pt x="17" y="1277"/>
                  </a:cubicBezTo>
                  <a:cubicBezTo>
                    <a:pt x="0" y="1327"/>
                    <a:pt x="51" y="1411"/>
                    <a:pt x="67" y="1479"/>
                  </a:cubicBezTo>
                  <a:cubicBezTo>
                    <a:pt x="135" y="1428"/>
                    <a:pt x="219" y="1378"/>
                    <a:pt x="235" y="1311"/>
                  </a:cubicBezTo>
                  <a:cubicBezTo>
                    <a:pt x="353" y="941"/>
                    <a:pt x="471" y="571"/>
                    <a:pt x="588" y="202"/>
                  </a:cubicBezTo>
                  <a:cubicBezTo>
                    <a:pt x="588" y="168"/>
                    <a:pt x="588" y="134"/>
                    <a:pt x="588" y="101"/>
                  </a:cubicBezTo>
                  <a:cubicBezTo>
                    <a:pt x="538" y="67"/>
                    <a:pt x="504" y="34"/>
                    <a:pt x="4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40" name="Google Shape;2540;p39"/>
            <p:cNvSpPr/>
            <p:nvPr/>
          </p:nvSpPr>
          <p:spPr>
            <a:xfrm>
              <a:off x="706164" y="840911"/>
              <a:ext cx="1997792" cy="2126946"/>
            </a:xfrm>
            <a:custGeom>
              <a:avLst/>
              <a:gdLst/>
              <a:ahLst/>
              <a:cxnLst/>
              <a:rect l="l" t="t" r="r" b="b"/>
              <a:pathLst>
                <a:path w="23187" h="24686" extrusionOk="0">
                  <a:moveTo>
                    <a:pt x="4218" y="759"/>
                  </a:moveTo>
                  <a:cubicBezTo>
                    <a:pt x="4470" y="843"/>
                    <a:pt x="4739" y="927"/>
                    <a:pt x="5007" y="1028"/>
                  </a:cubicBezTo>
                  <a:cubicBezTo>
                    <a:pt x="5024" y="1045"/>
                    <a:pt x="5024" y="1196"/>
                    <a:pt x="4991" y="1213"/>
                  </a:cubicBezTo>
                  <a:cubicBezTo>
                    <a:pt x="4977" y="1223"/>
                    <a:pt x="4956" y="1227"/>
                    <a:pt x="4929" y="1227"/>
                  </a:cubicBezTo>
                  <a:cubicBezTo>
                    <a:pt x="4733" y="1227"/>
                    <a:pt x="4243" y="977"/>
                    <a:pt x="4184" y="843"/>
                  </a:cubicBezTo>
                  <a:cubicBezTo>
                    <a:pt x="4184" y="810"/>
                    <a:pt x="4201" y="776"/>
                    <a:pt x="4218" y="759"/>
                  </a:cubicBezTo>
                  <a:close/>
                  <a:moveTo>
                    <a:pt x="5142" y="574"/>
                  </a:moveTo>
                  <a:lnTo>
                    <a:pt x="5142" y="574"/>
                  </a:lnTo>
                  <a:cubicBezTo>
                    <a:pt x="5511" y="810"/>
                    <a:pt x="5864" y="944"/>
                    <a:pt x="6167" y="1230"/>
                  </a:cubicBezTo>
                  <a:cubicBezTo>
                    <a:pt x="6133" y="1240"/>
                    <a:pt x="6095" y="1245"/>
                    <a:pt x="6055" y="1245"/>
                  </a:cubicBezTo>
                  <a:cubicBezTo>
                    <a:pt x="5718" y="1245"/>
                    <a:pt x="5202" y="890"/>
                    <a:pt x="5142" y="574"/>
                  </a:cubicBezTo>
                  <a:close/>
                  <a:moveTo>
                    <a:pt x="6514" y="820"/>
                  </a:moveTo>
                  <a:cubicBezTo>
                    <a:pt x="6770" y="820"/>
                    <a:pt x="7382" y="1281"/>
                    <a:pt x="7460" y="1549"/>
                  </a:cubicBezTo>
                  <a:cubicBezTo>
                    <a:pt x="7448" y="1553"/>
                    <a:pt x="7435" y="1555"/>
                    <a:pt x="7419" y="1555"/>
                  </a:cubicBezTo>
                  <a:cubicBezTo>
                    <a:pt x="7177" y="1555"/>
                    <a:pt x="6548" y="1079"/>
                    <a:pt x="6469" y="827"/>
                  </a:cubicBezTo>
                  <a:cubicBezTo>
                    <a:pt x="6483" y="822"/>
                    <a:pt x="6498" y="820"/>
                    <a:pt x="6514" y="820"/>
                  </a:cubicBezTo>
                  <a:close/>
                  <a:moveTo>
                    <a:pt x="7783" y="975"/>
                  </a:moveTo>
                  <a:cubicBezTo>
                    <a:pt x="7804" y="975"/>
                    <a:pt x="7823" y="980"/>
                    <a:pt x="7830" y="995"/>
                  </a:cubicBezTo>
                  <a:cubicBezTo>
                    <a:pt x="8048" y="1247"/>
                    <a:pt x="8250" y="1499"/>
                    <a:pt x="8452" y="1751"/>
                  </a:cubicBezTo>
                  <a:cubicBezTo>
                    <a:pt x="8469" y="1767"/>
                    <a:pt x="8469" y="1784"/>
                    <a:pt x="8469" y="1851"/>
                  </a:cubicBezTo>
                  <a:cubicBezTo>
                    <a:pt x="8415" y="1851"/>
                    <a:pt x="8350" y="1873"/>
                    <a:pt x="8309" y="1873"/>
                  </a:cubicBezTo>
                  <a:cubicBezTo>
                    <a:pt x="8299" y="1873"/>
                    <a:pt x="8290" y="1872"/>
                    <a:pt x="8284" y="1868"/>
                  </a:cubicBezTo>
                  <a:cubicBezTo>
                    <a:pt x="8082" y="1633"/>
                    <a:pt x="7880" y="1381"/>
                    <a:pt x="7696" y="1129"/>
                  </a:cubicBezTo>
                  <a:cubicBezTo>
                    <a:pt x="7679" y="1112"/>
                    <a:pt x="7679" y="1028"/>
                    <a:pt x="7712" y="995"/>
                  </a:cubicBezTo>
                  <a:cubicBezTo>
                    <a:pt x="7722" y="985"/>
                    <a:pt x="7754" y="975"/>
                    <a:pt x="7783" y="975"/>
                  </a:cubicBezTo>
                  <a:close/>
                  <a:moveTo>
                    <a:pt x="924" y="18872"/>
                  </a:moveTo>
                  <a:cubicBezTo>
                    <a:pt x="924" y="19258"/>
                    <a:pt x="975" y="19611"/>
                    <a:pt x="857" y="19981"/>
                  </a:cubicBezTo>
                  <a:cubicBezTo>
                    <a:pt x="605" y="19762"/>
                    <a:pt x="639" y="19057"/>
                    <a:pt x="924" y="18872"/>
                  </a:cubicBezTo>
                  <a:close/>
                  <a:moveTo>
                    <a:pt x="1378" y="19493"/>
                  </a:moveTo>
                  <a:cubicBezTo>
                    <a:pt x="1513" y="19628"/>
                    <a:pt x="1580" y="20485"/>
                    <a:pt x="1479" y="20686"/>
                  </a:cubicBezTo>
                  <a:cubicBezTo>
                    <a:pt x="1227" y="20569"/>
                    <a:pt x="1160" y="19729"/>
                    <a:pt x="1378" y="19493"/>
                  </a:cubicBezTo>
                  <a:close/>
                  <a:moveTo>
                    <a:pt x="2020" y="20245"/>
                  </a:moveTo>
                  <a:cubicBezTo>
                    <a:pt x="2028" y="20245"/>
                    <a:pt x="2033" y="20246"/>
                    <a:pt x="2033" y="20249"/>
                  </a:cubicBezTo>
                  <a:cubicBezTo>
                    <a:pt x="2235" y="20552"/>
                    <a:pt x="2403" y="20871"/>
                    <a:pt x="2605" y="21207"/>
                  </a:cubicBezTo>
                  <a:cubicBezTo>
                    <a:pt x="2218" y="21174"/>
                    <a:pt x="1781" y="20619"/>
                    <a:pt x="1882" y="20300"/>
                  </a:cubicBezTo>
                  <a:cubicBezTo>
                    <a:pt x="1882" y="20272"/>
                    <a:pt x="1983" y="20245"/>
                    <a:pt x="2020" y="20245"/>
                  </a:cubicBezTo>
                  <a:close/>
                  <a:moveTo>
                    <a:pt x="13223" y="22803"/>
                  </a:moveTo>
                  <a:cubicBezTo>
                    <a:pt x="13610" y="22837"/>
                    <a:pt x="13996" y="22887"/>
                    <a:pt x="14366" y="22938"/>
                  </a:cubicBezTo>
                  <a:cubicBezTo>
                    <a:pt x="14416" y="22938"/>
                    <a:pt x="14450" y="22971"/>
                    <a:pt x="14551" y="23039"/>
                  </a:cubicBezTo>
                  <a:cubicBezTo>
                    <a:pt x="14383" y="23089"/>
                    <a:pt x="14282" y="23139"/>
                    <a:pt x="14181" y="23139"/>
                  </a:cubicBezTo>
                  <a:cubicBezTo>
                    <a:pt x="13862" y="23123"/>
                    <a:pt x="13543" y="23089"/>
                    <a:pt x="13207" y="23039"/>
                  </a:cubicBezTo>
                  <a:cubicBezTo>
                    <a:pt x="13156" y="23039"/>
                    <a:pt x="13123" y="22955"/>
                    <a:pt x="13089" y="22904"/>
                  </a:cubicBezTo>
                  <a:cubicBezTo>
                    <a:pt x="13139" y="22871"/>
                    <a:pt x="13190" y="22803"/>
                    <a:pt x="13223" y="22803"/>
                  </a:cubicBezTo>
                  <a:close/>
                  <a:moveTo>
                    <a:pt x="11610" y="23341"/>
                  </a:moveTo>
                  <a:cubicBezTo>
                    <a:pt x="12014" y="23358"/>
                    <a:pt x="12417" y="23391"/>
                    <a:pt x="12820" y="23425"/>
                  </a:cubicBezTo>
                  <a:cubicBezTo>
                    <a:pt x="12887" y="23442"/>
                    <a:pt x="12938" y="23492"/>
                    <a:pt x="13005" y="23526"/>
                  </a:cubicBezTo>
                  <a:cubicBezTo>
                    <a:pt x="12938" y="23576"/>
                    <a:pt x="12887" y="23643"/>
                    <a:pt x="12820" y="23643"/>
                  </a:cubicBezTo>
                  <a:cubicBezTo>
                    <a:pt x="12669" y="23660"/>
                    <a:pt x="12518" y="23660"/>
                    <a:pt x="12367" y="23660"/>
                  </a:cubicBezTo>
                  <a:cubicBezTo>
                    <a:pt x="12115" y="23643"/>
                    <a:pt x="11846" y="23610"/>
                    <a:pt x="11577" y="23559"/>
                  </a:cubicBezTo>
                  <a:cubicBezTo>
                    <a:pt x="11526" y="23559"/>
                    <a:pt x="11476" y="23475"/>
                    <a:pt x="11409" y="23425"/>
                  </a:cubicBezTo>
                  <a:cubicBezTo>
                    <a:pt x="11476" y="23391"/>
                    <a:pt x="11543" y="23341"/>
                    <a:pt x="11610" y="23341"/>
                  </a:cubicBezTo>
                  <a:close/>
                  <a:moveTo>
                    <a:pt x="8594" y="23204"/>
                  </a:moveTo>
                  <a:cubicBezTo>
                    <a:pt x="8598" y="23204"/>
                    <a:pt x="8601" y="23205"/>
                    <a:pt x="8603" y="23207"/>
                  </a:cubicBezTo>
                  <a:cubicBezTo>
                    <a:pt x="8704" y="23291"/>
                    <a:pt x="8805" y="23391"/>
                    <a:pt x="8905" y="23475"/>
                  </a:cubicBezTo>
                  <a:cubicBezTo>
                    <a:pt x="9040" y="23610"/>
                    <a:pt x="9157" y="23727"/>
                    <a:pt x="9292" y="23845"/>
                  </a:cubicBezTo>
                  <a:cubicBezTo>
                    <a:pt x="9309" y="23862"/>
                    <a:pt x="9309" y="23862"/>
                    <a:pt x="9325" y="23879"/>
                  </a:cubicBezTo>
                  <a:cubicBezTo>
                    <a:pt x="9309" y="23895"/>
                    <a:pt x="9309" y="23929"/>
                    <a:pt x="9292" y="23929"/>
                  </a:cubicBezTo>
                  <a:cubicBezTo>
                    <a:pt x="9275" y="23946"/>
                    <a:pt x="9241" y="23946"/>
                    <a:pt x="9225" y="23946"/>
                  </a:cubicBezTo>
                  <a:cubicBezTo>
                    <a:pt x="9208" y="23946"/>
                    <a:pt x="9174" y="23946"/>
                    <a:pt x="9157" y="23929"/>
                  </a:cubicBezTo>
                  <a:cubicBezTo>
                    <a:pt x="9107" y="23929"/>
                    <a:pt x="9040" y="23912"/>
                    <a:pt x="8989" y="23879"/>
                  </a:cubicBezTo>
                  <a:cubicBezTo>
                    <a:pt x="8973" y="23862"/>
                    <a:pt x="8939" y="23862"/>
                    <a:pt x="8922" y="23845"/>
                  </a:cubicBezTo>
                  <a:cubicBezTo>
                    <a:pt x="8838" y="23795"/>
                    <a:pt x="8754" y="23744"/>
                    <a:pt x="8687" y="23677"/>
                  </a:cubicBezTo>
                  <a:lnTo>
                    <a:pt x="8670" y="23677"/>
                  </a:lnTo>
                  <a:cubicBezTo>
                    <a:pt x="8603" y="23610"/>
                    <a:pt x="8553" y="23543"/>
                    <a:pt x="8502" y="23475"/>
                  </a:cubicBezTo>
                  <a:cubicBezTo>
                    <a:pt x="8502" y="23459"/>
                    <a:pt x="8485" y="23442"/>
                    <a:pt x="8485" y="23425"/>
                  </a:cubicBezTo>
                  <a:cubicBezTo>
                    <a:pt x="8469" y="23408"/>
                    <a:pt x="8469" y="23408"/>
                    <a:pt x="8469" y="23391"/>
                  </a:cubicBezTo>
                  <a:cubicBezTo>
                    <a:pt x="8452" y="23391"/>
                    <a:pt x="8452" y="23375"/>
                    <a:pt x="8452" y="23358"/>
                  </a:cubicBezTo>
                  <a:cubicBezTo>
                    <a:pt x="8452" y="23341"/>
                    <a:pt x="8452" y="23324"/>
                    <a:pt x="8452" y="23307"/>
                  </a:cubicBezTo>
                  <a:cubicBezTo>
                    <a:pt x="8452" y="23307"/>
                    <a:pt x="8452" y="23307"/>
                    <a:pt x="8452" y="23291"/>
                  </a:cubicBezTo>
                  <a:cubicBezTo>
                    <a:pt x="8452" y="23261"/>
                    <a:pt x="8559" y="23204"/>
                    <a:pt x="8594" y="23204"/>
                  </a:cubicBezTo>
                  <a:close/>
                  <a:moveTo>
                    <a:pt x="10216" y="23375"/>
                  </a:moveTo>
                  <a:lnTo>
                    <a:pt x="10216" y="23375"/>
                  </a:lnTo>
                  <a:cubicBezTo>
                    <a:pt x="10266" y="23391"/>
                    <a:pt x="10350" y="23391"/>
                    <a:pt x="10401" y="23408"/>
                  </a:cubicBezTo>
                  <a:cubicBezTo>
                    <a:pt x="10619" y="23509"/>
                    <a:pt x="10854" y="23627"/>
                    <a:pt x="11073" y="23744"/>
                  </a:cubicBezTo>
                  <a:cubicBezTo>
                    <a:pt x="11157" y="23778"/>
                    <a:pt x="11224" y="23828"/>
                    <a:pt x="11291" y="23879"/>
                  </a:cubicBezTo>
                  <a:cubicBezTo>
                    <a:pt x="11291" y="23912"/>
                    <a:pt x="11274" y="23946"/>
                    <a:pt x="11274" y="23963"/>
                  </a:cubicBezTo>
                  <a:cubicBezTo>
                    <a:pt x="11207" y="23963"/>
                    <a:pt x="11140" y="23978"/>
                    <a:pt x="11083" y="23978"/>
                  </a:cubicBezTo>
                  <a:cubicBezTo>
                    <a:pt x="11054" y="23978"/>
                    <a:pt x="11028" y="23974"/>
                    <a:pt x="11006" y="23963"/>
                  </a:cubicBezTo>
                  <a:cubicBezTo>
                    <a:pt x="10737" y="23845"/>
                    <a:pt x="10502" y="23727"/>
                    <a:pt x="10250" y="23593"/>
                  </a:cubicBezTo>
                  <a:cubicBezTo>
                    <a:pt x="10216" y="23559"/>
                    <a:pt x="10216" y="23442"/>
                    <a:pt x="10216" y="23375"/>
                  </a:cubicBezTo>
                  <a:close/>
                  <a:moveTo>
                    <a:pt x="9413" y="23309"/>
                  </a:moveTo>
                  <a:cubicBezTo>
                    <a:pt x="9432" y="23309"/>
                    <a:pt x="9449" y="23313"/>
                    <a:pt x="9460" y="23324"/>
                  </a:cubicBezTo>
                  <a:cubicBezTo>
                    <a:pt x="9678" y="23459"/>
                    <a:pt x="9897" y="23593"/>
                    <a:pt x="10098" y="23744"/>
                  </a:cubicBezTo>
                  <a:cubicBezTo>
                    <a:pt x="10149" y="23778"/>
                    <a:pt x="10166" y="23845"/>
                    <a:pt x="10182" y="23895"/>
                  </a:cubicBezTo>
                  <a:cubicBezTo>
                    <a:pt x="10166" y="23912"/>
                    <a:pt x="10166" y="23912"/>
                    <a:pt x="10149" y="23912"/>
                  </a:cubicBezTo>
                  <a:cubicBezTo>
                    <a:pt x="10115" y="23929"/>
                    <a:pt x="10082" y="23946"/>
                    <a:pt x="10014" y="23979"/>
                  </a:cubicBezTo>
                  <a:cubicBezTo>
                    <a:pt x="9998" y="23996"/>
                    <a:pt x="9998" y="23996"/>
                    <a:pt x="9981" y="23996"/>
                  </a:cubicBezTo>
                  <a:cubicBezTo>
                    <a:pt x="9981" y="23996"/>
                    <a:pt x="9981" y="23979"/>
                    <a:pt x="9964" y="23979"/>
                  </a:cubicBezTo>
                  <a:cubicBezTo>
                    <a:pt x="9745" y="23828"/>
                    <a:pt x="9527" y="23660"/>
                    <a:pt x="9309" y="23492"/>
                  </a:cubicBezTo>
                  <a:cubicBezTo>
                    <a:pt x="9275" y="23475"/>
                    <a:pt x="9292" y="23375"/>
                    <a:pt x="9292" y="23324"/>
                  </a:cubicBezTo>
                  <a:cubicBezTo>
                    <a:pt x="9325" y="23324"/>
                    <a:pt x="9374" y="23309"/>
                    <a:pt x="9413" y="23309"/>
                  </a:cubicBezTo>
                  <a:close/>
                  <a:moveTo>
                    <a:pt x="6124" y="1"/>
                  </a:moveTo>
                  <a:cubicBezTo>
                    <a:pt x="5658" y="1"/>
                    <a:pt x="5190" y="51"/>
                    <a:pt x="4722" y="154"/>
                  </a:cubicBezTo>
                  <a:cubicBezTo>
                    <a:pt x="2806" y="558"/>
                    <a:pt x="1395" y="1583"/>
                    <a:pt x="723" y="3498"/>
                  </a:cubicBezTo>
                  <a:cubicBezTo>
                    <a:pt x="639" y="3716"/>
                    <a:pt x="588" y="3935"/>
                    <a:pt x="538" y="4153"/>
                  </a:cubicBezTo>
                  <a:cubicBezTo>
                    <a:pt x="471" y="4540"/>
                    <a:pt x="454" y="4943"/>
                    <a:pt x="488" y="5363"/>
                  </a:cubicBezTo>
                  <a:cubicBezTo>
                    <a:pt x="504" y="5716"/>
                    <a:pt x="555" y="6085"/>
                    <a:pt x="488" y="6438"/>
                  </a:cubicBezTo>
                  <a:cubicBezTo>
                    <a:pt x="488" y="6489"/>
                    <a:pt x="471" y="6539"/>
                    <a:pt x="471" y="6590"/>
                  </a:cubicBezTo>
                  <a:cubicBezTo>
                    <a:pt x="420" y="6858"/>
                    <a:pt x="404" y="7094"/>
                    <a:pt x="420" y="7346"/>
                  </a:cubicBezTo>
                  <a:cubicBezTo>
                    <a:pt x="437" y="8001"/>
                    <a:pt x="639" y="8606"/>
                    <a:pt x="975" y="9211"/>
                  </a:cubicBezTo>
                  <a:cubicBezTo>
                    <a:pt x="1160" y="9530"/>
                    <a:pt x="1328" y="9849"/>
                    <a:pt x="1462" y="10185"/>
                  </a:cubicBezTo>
                  <a:cubicBezTo>
                    <a:pt x="1781" y="10958"/>
                    <a:pt x="2101" y="11765"/>
                    <a:pt x="1966" y="12605"/>
                  </a:cubicBezTo>
                  <a:cubicBezTo>
                    <a:pt x="1849" y="13277"/>
                    <a:pt x="1630" y="13915"/>
                    <a:pt x="1412" y="14554"/>
                  </a:cubicBezTo>
                  <a:cubicBezTo>
                    <a:pt x="1042" y="15579"/>
                    <a:pt x="622" y="16587"/>
                    <a:pt x="286" y="17612"/>
                  </a:cubicBezTo>
                  <a:cubicBezTo>
                    <a:pt x="185" y="17914"/>
                    <a:pt x="118" y="18233"/>
                    <a:pt x="101" y="18536"/>
                  </a:cubicBezTo>
                  <a:cubicBezTo>
                    <a:pt x="0" y="19745"/>
                    <a:pt x="555" y="20854"/>
                    <a:pt x="1630" y="21610"/>
                  </a:cubicBezTo>
                  <a:cubicBezTo>
                    <a:pt x="1832" y="21762"/>
                    <a:pt x="2067" y="21913"/>
                    <a:pt x="2285" y="22047"/>
                  </a:cubicBezTo>
                  <a:cubicBezTo>
                    <a:pt x="2554" y="22198"/>
                    <a:pt x="2840" y="22333"/>
                    <a:pt x="3109" y="22434"/>
                  </a:cubicBezTo>
                  <a:cubicBezTo>
                    <a:pt x="4940" y="23123"/>
                    <a:pt x="6772" y="23761"/>
                    <a:pt x="8620" y="24366"/>
                  </a:cubicBezTo>
                  <a:cubicBezTo>
                    <a:pt x="9258" y="24568"/>
                    <a:pt x="9964" y="24584"/>
                    <a:pt x="10636" y="24685"/>
                  </a:cubicBezTo>
                  <a:cubicBezTo>
                    <a:pt x="10653" y="24668"/>
                    <a:pt x="10653" y="24635"/>
                    <a:pt x="10653" y="24618"/>
                  </a:cubicBezTo>
                  <a:cubicBezTo>
                    <a:pt x="10838" y="24618"/>
                    <a:pt x="11022" y="24601"/>
                    <a:pt x="11207" y="24584"/>
                  </a:cubicBezTo>
                  <a:cubicBezTo>
                    <a:pt x="12451" y="24534"/>
                    <a:pt x="13660" y="24282"/>
                    <a:pt x="14786" y="23845"/>
                  </a:cubicBezTo>
                  <a:cubicBezTo>
                    <a:pt x="15509" y="23559"/>
                    <a:pt x="16214" y="23190"/>
                    <a:pt x="16869" y="22736"/>
                  </a:cubicBezTo>
                  <a:cubicBezTo>
                    <a:pt x="17710" y="22148"/>
                    <a:pt x="18449" y="21476"/>
                    <a:pt x="19054" y="20737"/>
                  </a:cubicBezTo>
                  <a:lnTo>
                    <a:pt x="19071" y="20737"/>
                  </a:lnTo>
                  <a:cubicBezTo>
                    <a:pt x="20196" y="19359"/>
                    <a:pt x="20919" y="17729"/>
                    <a:pt x="21154" y="15814"/>
                  </a:cubicBezTo>
                  <a:cubicBezTo>
                    <a:pt x="21305" y="14470"/>
                    <a:pt x="21658" y="13176"/>
                    <a:pt x="22381" y="12000"/>
                  </a:cubicBezTo>
                  <a:cubicBezTo>
                    <a:pt x="22515" y="11765"/>
                    <a:pt x="22599" y="11513"/>
                    <a:pt x="22717" y="11277"/>
                  </a:cubicBezTo>
                  <a:cubicBezTo>
                    <a:pt x="23069" y="10538"/>
                    <a:pt x="23187" y="9765"/>
                    <a:pt x="23002" y="8992"/>
                  </a:cubicBezTo>
                  <a:lnTo>
                    <a:pt x="23002" y="8975"/>
                  </a:lnTo>
                  <a:cubicBezTo>
                    <a:pt x="22985" y="8891"/>
                    <a:pt x="22952" y="8791"/>
                    <a:pt x="22935" y="8690"/>
                  </a:cubicBezTo>
                  <a:cubicBezTo>
                    <a:pt x="22717" y="8035"/>
                    <a:pt x="22465" y="7379"/>
                    <a:pt x="22162" y="6758"/>
                  </a:cubicBezTo>
                  <a:cubicBezTo>
                    <a:pt x="21759" y="5934"/>
                    <a:pt x="21104" y="5313"/>
                    <a:pt x="20263" y="4893"/>
                  </a:cubicBezTo>
                  <a:cubicBezTo>
                    <a:pt x="19087" y="4321"/>
                    <a:pt x="17844" y="3985"/>
                    <a:pt x="16550" y="3868"/>
                  </a:cubicBezTo>
                  <a:cubicBezTo>
                    <a:pt x="16315" y="3851"/>
                    <a:pt x="16080" y="3834"/>
                    <a:pt x="15828" y="3834"/>
                  </a:cubicBezTo>
                  <a:cubicBezTo>
                    <a:pt x="15691" y="3832"/>
                    <a:pt x="15554" y="3831"/>
                    <a:pt x="15416" y="3831"/>
                  </a:cubicBezTo>
                  <a:cubicBezTo>
                    <a:pt x="14592" y="3831"/>
                    <a:pt x="13756" y="3868"/>
                    <a:pt x="12921" y="3868"/>
                  </a:cubicBezTo>
                  <a:cubicBezTo>
                    <a:pt x="11846" y="3868"/>
                    <a:pt x="10989" y="3431"/>
                    <a:pt x="10401" y="2490"/>
                  </a:cubicBezTo>
                  <a:cubicBezTo>
                    <a:pt x="10082" y="2003"/>
                    <a:pt x="9695" y="1549"/>
                    <a:pt x="9292" y="1112"/>
                  </a:cubicBezTo>
                  <a:cubicBezTo>
                    <a:pt x="8922" y="692"/>
                    <a:pt x="8435" y="423"/>
                    <a:pt x="7897" y="255"/>
                  </a:cubicBezTo>
                  <a:cubicBezTo>
                    <a:pt x="7830" y="238"/>
                    <a:pt x="7763" y="222"/>
                    <a:pt x="7679" y="188"/>
                  </a:cubicBezTo>
                  <a:cubicBezTo>
                    <a:pt x="7165" y="64"/>
                    <a:pt x="6646" y="1"/>
                    <a:pt x="612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41" name="Google Shape;2541;p39"/>
            <p:cNvSpPr/>
            <p:nvPr/>
          </p:nvSpPr>
          <p:spPr>
            <a:xfrm>
              <a:off x="1689060" y="2851948"/>
              <a:ext cx="137684" cy="27571"/>
            </a:xfrm>
            <a:custGeom>
              <a:avLst/>
              <a:gdLst/>
              <a:ahLst/>
              <a:cxnLst/>
              <a:rect l="l" t="t" r="r" b="b"/>
              <a:pathLst>
                <a:path w="1598" h="320" extrusionOk="0">
                  <a:moveTo>
                    <a:pt x="202" y="0"/>
                  </a:moveTo>
                  <a:cubicBezTo>
                    <a:pt x="135" y="0"/>
                    <a:pt x="68" y="50"/>
                    <a:pt x="1" y="84"/>
                  </a:cubicBezTo>
                  <a:cubicBezTo>
                    <a:pt x="51" y="134"/>
                    <a:pt x="118" y="218"/>
                    <a:pt x="169" y="218"/>
                  </a:cubicBezTo>
                  <a:cubicBezTo>
                    <a:pt x="438" y="269"/>
                    <a:pt x="707" y="302"/>
                    <a:pt x="959" y="319"/>
                  </a:cubicBezTo>
                  <a:cubicBezTo>
                    <a:pt x="1110" y="319"/>
                    <a:pt x="1261" y="319"/>
                    <a:pt x="1412" y="302"/>
                  </a:cubicBezTo>
                  <a:cubicBezTo>
                    <a:pt x="1479" y="302"/>
                    <a:pt x="1530" y="235"/>
                    <a:pt x="1597" y="185"/>
                  </a:cubicBezTo>
                  <a:cubicBezTo>
                    <a:pt x="1530" y="151"/>
                    <a:pt x="1479" y="101"/>
                    <a:pt x="1412" y="84"/>
                  </a:cubicBezTo>
                  <a:cubicBezTo>
                    <a:pt x="1009" y="50"/>
                    <a:pt x="606" y="17"/>
                    <a:pt x="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42" name="Google Shape;2542;p39"/>
            <p:cNvSpPr/>
            <p:nvPr/>
          </p:nvSpPr>
          <p:spPr>
            <a:xfrm>
              <a:off x="1833892" y="2805595"/>
              <a:ext cx="125966" cy="29036"/>
            </a:xfrm>
            <a:custGeom>
              <a:avLst/>
              <a:gdLst/>
              <a:ahLst/>
              <a:cxnLst/>
              <a:rect l="l" t="t" r="r" b="b"/>
              <a:pathLst>
                <a:path w="1462" h="337" extrusionOk="0">
                  <a:moveTo>
                    <a:pt x="134" y="0"/>
                  </a:moveTo>
                  <a:cubicBezTo>
                    <a:pt x="101" y="0"/>
                    <a:pt x="50" y="68"/>
                    <a:pt x="0" y="101"/>
                  </a:cubicBezTo>
                  <a:cubicBezTo>
                    <a:pt x="34" y="152"/>
                    <a:pt x="67" y="236"/>
                    <a:pt x="118" y="236"/>
                  </a:cubicBezTo>
                  <a:cubicBezTo>
                    <a:pt x="454" y="286"/>
                    <a:pt x="773" y="320"/>
                    <a:pt x="1092" y="336"/>
                  </a:cubicBezTo>
                  <a:cubicBezTo>
                    <a:pt x="1193" y="336"/>
                    <a:pt x="1294" y="286"/>
                    <a:pt x="1462" y="236"/>
                  </a:cubicBezTo>
                  <a:cubicBezTo>
                    <a:pt x="1361" y="168"/>
                    <a:pt x="1327" y="135"/>
                    <a:pt x="1277" y="135"/>
                  </a:cubicBezTo>
                  <a:cubicBezTo>
                    <a:pt x="907" y="84"/>
                    <a:pt x="521" y="34"/>
                    <a:pt x="1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43" name="Google Shape;2543;p39"/>
            <p:cNvSpPr/>
            <p:nvPr/>
          </p:nvSpPr>
          <p:spPr>
            <a:xfrm>
              <a:off x="859612" y="2585200"/>
              <a:ext cx="70996" cy="82972"/>
            </a:xfrm>
            <a:custGeom>
              <a:avLst/>
              <a:gdLst/>
              <a:ahLst/>
              <a:cxnLst/>
              <a:rect l="l" t="t" r="r" b="b"/>
              <a:pathLst>
                <a:path w="824" h="963" extrusionOk="0">
                  <a:moveTo>
                    <a:pt x="239" y="0"/>
                  </a:moveTo>
                  <a:cubicBezTo>
                    <a:pt x="202" y="0"/>
                    <a:pt x="101" y="27"/>
                    <a:pt x="101" y="55"/>
                  </a:cubicBezTo>
                  <a:cubicBezTo>
                    <a:pt x="0" y="374"/>
                    <a:pt x="437" y="929"/>
                    <a:pt x="824" y="962"/>
                  </a:cubicBezTo>
                  <a:cubicBezTo>
                    <a:pt x="622" y="626"/>
                    <a:pt x="454" y="307"/>
                    <a:pt x="252" y="4"/>
                  </a:cubicBezTo>
                  <a:cubicBezTo>
                    <a:pt x="252" y="1"/>
                    <a:pt x="247" y="0"/>
                    <a:pt x="23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44" name="Google Shape;2544;p39"/>
            <p:cNvSpPr/>
            <p:nvPr/>
          </p:nvSpPr>
          <p:spPr>
            <a:xfrm>
              <a:off x="1586273" y="2854791"/>
              <a:ext cx="94259" cy="52041"/>
            </a:xfrm>
            <a:custGeom>
              <a:avLst/>
              <a:gdLst/>
              <a:ahLst/>
              <a:cxnLst/>
              <a:rect l="l" t="t" r="r" b="b"/>
              <a:pathLst>
                <a:path w="1094" h="604" extrusionOk="0">
                  <a:moveTo>
                    <a:pt x="1" y="1"/>
                  </a:moveTo>
                  <a:cubicBezTo>
                    <a:pt x="1" y="68"/>
                    <a:pt x="1" y="185"/>
                    <a:pt x="35" y="219"/>
                  </a:cubicBezTo>
                  <a:cubicBezTo>
                    <a:pt x="287" y="353"/>
                    <a:pt x="522" y="471"/>
                    <a:pt x="791" y="589"/>
                  </a:cubicBezTo>
                  <a:cubicBezTo>
                    <a:pt x="813" y="600"/>
                    <a:pt x="839" y="604"/>
                    <a:pt x="868" y="604"/>
                  </a:cubicBezTo>
                  <a:cubicBezTo>
                    <a:pt x="925" y="604"/>
                    <a:pt x="992" y="589"/>
                    <a:pt x="1059" y="589"/>
                  </a:cubicBezTo>
                  <a:cubicBezTo>
                    <a:pt x="1059" y="572"/>
                    <a:pt x="1076" y="538"/>
                    <a:pt x="1093" y="505"/>
                  </a:cubicBezTo>
                  <a:cubicBezTo>
                    <a:pt x="1009" y="454"/>
                    <a:pt x="925" y="404"/>
                    <a:pt x="858" y="370"/>
                  </a:cubicBezTo>
                  <a:cubicBezTo>
                    <a:pt x="639" y="253"/>
                    <a:pt x="404" y="135"/>
                    <a:pt x="186" y="34"/>
                  </a:cubicBezTo>
                  <a:cubicBezTo>
                    <a:pt x="135" y="17"/>
                    <a:pt x="51" y="17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45" name="Google Shape;2545;p39"/>
            <p:cNvSpPr/>
            <p:nvPr/>
          </p:nvSpPr>
          <p:spPr>
            <a:xfrm>
              <a:off x="1263523" y="911561"/>
              <a:ext cx="85471" cy="63155"/>
            </a:xfrm>
            <a:custGeom>
              <a:avLst/>
              <a:gdLst/>
              <a:ahLst/>
              <a:cxnLst/>
              <a:rect l="l" t="t" r="r" b="b"/>
              <a:pathLst>
                <a:path w="992" h="733" extrusionOk="0">
                  <a:moveTo>
                    <a:pt x="45" y="0"/>
                  </a:moveTo>
                  <a:cubicBezTo>
                    <a:pt x="29" y="0"/>
                    <a:pt x="14" y="2"/>
                    <a:pt x="0" y="7"/>
                  </a:cubicBezTo>
                  <a:cubicBezTo>
                    <a:pt x="80" y="263"/>
                    <a:pt x="725" y="732"/>
                    <a:pt x="960" y="732"/>
                  </a:cubicBezTo>
                  <a:cubicBezTo>
                    <a:pt x="971" y="732"/>
                    <a:pt x="982" y="731"/>
                    <a:pt x="991" y="729"/>
                  </a:cubicBezTo>
                  <a:cubicBezTo>
                    <a:pt x="913" y="461"/>
                    <a:pt x="301" y="0"/>
                    <a:pt x="4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46" name="Google Shape;2546;p39"/>
            <p:cNvSpPr/>
            <p:nvPr/>
          </p:nvSpPr>
          <p:spPr>
            <a:xfrm>
              <a:off x="1367689" y="924916"/>
              <a:ext cx="68153" cy="77372"/>
            </a:xfrm>
            <a:custGeom>
              <a:avLst/>
              <a:gdLst/>
              <a:ahLst/>
              <a:cxnLst/>
              <a:rect l="l" t="t" r="r" b="b"/>
              <a:pathLst>
                <a:path w="791" h="898" extrusionOk="0">
                  <a:moveTo>
                    <a:pt x="105" y="0"/>
                  </a:moveTo>
                  <a:cubicBezTo>
                    <a:pt x="76" y="0"/>
                    <a:pt x="44" y="10"/>
                    <a:pt x="34" y="20"/>
                  </a:cubicBezTo>
                  <a:cubicBezTo>
                    <a:pt x="1" y="53"/>
                    <a:pt x="1" y="137"/>
                    <a:pt x="18" y="154"/>
                  </a:cubicBezTo>
                  <a:cubicBezTo>
                    <a:pt x="202" y="406"/>
                    <a:pt x="404" y="658"/>
                    <a:pt x="606" y="893"/>
                  </a:cubicBezTo>
                  <a:cubicBezTo>
                    <a:pt x="612" y="897"/>
                    <a:pt x="621" y="898"/>
                    <a:pt x="631" y="898"/>
                  </a:cubicBezTo>
                  <a:cubicBezTo>
                    <a:pt x="672" y="898"/>
                    <a:pt x="737" y="876"/>
                    <a:pt x="791" y="876"/>
                  </a:cubicBezTo>
                  <a:cubicBezTo>
                    <a:pt x="791" y="809"/>
                    <a:pt x="791" y="792"/>
                    <a:pt x="774" y="776"/>
                  </a:cubicBezTo>
                  <a:cubicBezTo>
                    <a:pt x="572" y="524"/>
                    <a:pt x="370" y="272"/>
                    <a:pt x="152" y="20"/>
                  </a:cubicBezTo>
                  <a:cubicBezTo>
                    <a:pt x="145" y="5"/>
                    <a:pt x="126" y="0"/>
                    <a:pt x="1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47" name="Google Shape;2547;p39"/>
            <p:cNvSpPr/>
            <p:nvPr/>
          </p:nvSpPr>
          <p:spPr>
            <a:xfrm>
              <a:off x="806022" y="2520408"/>
              <a:ext cx="36273" cy="102875"/>
            </a:xfrm>
            <a:custGeom>
              <a:avLst/>
              <a:gdLst/>
              <a:ahLst/>
              <a:cxnLst/>
              <a:rect l="l" t="t" r="r" b="b"/>
              <a:pathLst>
                <a:path w="421" h="1194" extrusionOk="0">
                  <a:moveTo>
                    <a:pt x="219" y="0"/>
                  </a:moveTo>
                  <a:lnTo>
                    <a:pt x="219" y="0"/>
                  </a:lnTo>
                  <a:cubicBezTo>
                    <a:pt x="1" y="236"/>
                    <a:pt x="68" y="1076"/>
                    <a:pt x="320" y="1193"/>
                  </a:cubicBezTo>
                  <a:cubicBezTo>
                    <a:pt x="421" y="992"/>
                    <a:pt x="354" y="135"/>
                    <a:pt x="219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48" name="Google Shape;2548;p39"/>
            <p:cNvSpPr/>
            <p:nvPr/>
          </p:nvSpPr>
          <p:spPr>
            <a:xfrm>
              <a:off x="1431618" y="2840058"/>
              <a:ext cx="78061" cy="63500"/>
            </a:xfrm>
            <a:custGeom>
              <a:avLst/>
              <a:gdLst/>
              <a:ahLst/>
              <a:cxnLst/>
              <a:rect l="l" t="t" r="r" b="b"/>
              <a:pathLst>
                <a:path w="906" h="737" extrusionOk="0">
                  <a:moveTo>
                    <a:pt x="174" y="1"/>
                  </a:moveTo>
                  <a:cubicBezTo>
                    <a:pt x="139" y="1"/>
                    <a:pt x="32" y="58"/>
                    <a:pt x="32" y="88"/>
                  </a:cubicBezTo>
                  <a:cubicBezTo>
                    <a:pt x="1" y="334"/>
                    <a:pt x="521" y="736"/>
                    <a:pt x="802" y="736"/>
                  </a:cubicBezTo>
                  <a:cubicBezTo>
                    <a:pt x="828" y="736"/>
                    <a:pt x="851" y="733"/>
                    <a:pt x="872" y="726"/>
                  </a:cubicBezTo>
                  <a:cubicBezTo>
                    <a:pt x="889" y="726"/>
                    <a:pt x="889" y="709"/>
                    <a:pt x="905" y="676"/>
                  </a:cubicBezTo>
                  <a:cubicBezTo>
                    <a:pt x="670" y="440"/>
                    <a:pt x="435" y="222"/>
                    <a:pt x="183" y="4"/>
                  </a:cubicBezTo>
                  <a:cubicBezTo>
                    <a:pt x="181" y="2"/>
                    <a:pt x="178" y="1"/>
                    <a:pt x="17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49" name="Google Shape;2549;p39"/>
            <p:cNvSpPr/>
            <p:nvPr/>
          </p:nvSpPr>
          <p:spPr>
            <a:xfrm>
              <a:off x="1505284" y="2849191"/>
              <a:ext cx="78233" cy="59278"/>
            </a:xfrm>
            <a:custGeom>
              <a:avLst/>
              <a:gdLst/>
              <a:ahLst/>
              <a:cxnLst/>
              <a:rect l="l" t="t" r="r" b="b"/>
              <a:pathLst>
                <a:path w="908" h="688" extrusionOk="0">
                  <a:moveTo>
                    <a:pt x="138" y="0"/>
                  </a:moveTo>
                  <a:cubicBezTo>
                    <a:pt x="99" y="0"/>
                    <a:pt x="50" y="15"/>
                    <a:pt x="17" y="15"/>
                  </a:cubicBezTo>
                  <a:cubicBezTo>
                    <a:pt x="17" y="66"/>
                    <a:pt x="0" y="166"/>
                    <a:pt x="34" y="183"/>
                  </a:cubicBezTo>
                  <a:cubicBezTo>
                    <a:pt x="269" y="368"/>
                    <a:pt x="487" y="519"/>
                    <a:pt x="723" y="687"/>
                  </a:cubicBezTo>
                  <a:cubicBezTo>
                    <a:pt x="823" y="637"/>
                    <a:pt x="857" y="620"/>
                    <a:pt x="907" y="586"/>
                  </a:cubicBezTo>
                  <a:cubicBezTo>
                    <a:pt x="891" y="536"/>
                    <a:pt x="874" y="469"/>
                    <a:pt x="823" y="435"/>
                  </a:cubicBezTo>
                  <a:cubicBezTo>
                    <a:pt x="622" y="284"/>
                    <a:pt x="403" y="150"/>
                    <a:pt x="185" y="15"/>
                  </a:cubicBezTo>
                  <a:cubicBezTo>
                    <a:pt x="174" y="4"/>
                    <a:pt x="157" y="0"/>
                    <a:pt x="13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50" name="Google Shape;2550;p39"/>
            <p:cNvSpPr/>
            <p:nvPr/>
          </p:nvSpPr>
          <p:spPr>
            <a:xfrm>
              <a:off x="1149105" y="890366"/>
              <a:ext cx="88400" cy="57900"/>
            </a:xfrm>
            <a:custGeom>
              <a:avLst/>
              <a:gdLst/>
              <a:ahLst/>
              <a:cxnLst/>
              <a:rect l="l" t="t" r="r" b="b"/>
              <a:pathLst>
                <a:path w="1026" h="672" extrusionOk="0">
                  <a:moveTo>
                    <a:pt x="1" y="0"/>
                  </a:moveTo>
                  <a:lnTo>
                    <a:pt x="1" y="0"/>
                  </a:lnTo>
                  <a:cubicBezTo>
                    <a:pt x="61" y="330"/>
                    <a:pt x="573" y="672"/>
                    <a:pt x="910" y="672"/>
                  </a:cubicBezTo>
                  <a:cubicBezTo>
                    <a:pt x="952" y="672"/>
                    <a:pt x="991" y="667"/>
                    <a:pt x="1026" y="656"/>
                  </a:cubicBezTo>
                  <a:cubicBezTo>
                    <a:pt x="723" y="370"/>
                    <a:pt x="370" y="236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51" name="Google Shape;2551;p39"/>
            <p:cNvSpPr/>
            <p:nvPr/>
          </p:nvSpPr>
          <p:spPr>
            <a:xfrm>
              <a:off x="758290" y="2466817"/>
              <a:ext cx="31879" cy="95638"/>
            </a:xfrm>
            <a:custGeom>
              <a:avLst/>
              <a:gdLst/>
              <a:ahLst/>
              <a:cxnLst/>
              <a:rect l="l" t="t" r="r" b="b"/>
              <a:pathLst>
                <a:path w="370" h="1110" extrusionOk="0">
                  <a:moveTo>
                    <a:pt x="319" y="1"/>
                  </a:moveTo>
                  <a:cubicBezTo>
                    <a:pt x="34" y="186"/>
                    <a:pt x="0" y="891"/>
                    <a:pt x="252" y="1110"/>
                  </a:cubicBezTo>
                  <a:cubicBezTo>
                    <a:pt x="370" y="740"/>
                    <a:pt x="319" y="387"/>
                    <a:pt x="31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52" name="Google Shape;2552;p39"/>
            <p:cNvSpPr/>
            <p:nvPr/>
          </p:nvSpPr>
          <p:spPr>
            <a:xfrm>
              <a:off x="1066651" y="906305"/>
              <a:ext cx="72461" cy="40409"/>
            </a:xfrm>
            <a:custGeom>
              <a:avLst/>
              <a:gdLst/>
              <a:ahLst/>
              <a:cxnLst/>
              <a:rect l="l" t="t" r="r" b="b"/>
              <a:pathLst>
                <a:path w="841" h="469" extrusionOk="0">
                  <a:moveTo>
                    <a:pt x="34" y="0"/>
                  </a:moveTo>
                  <a:cubicBezTo>
                    <a:pt x="17" y="34"/>
                    <a:pt x="0" y="51"/>
                    <a:pt x="0" y="84"/>
                  </a:cubicBezTo>
                  <a:cubicBezTo>
                    <a:pt x="59" y="218"/>
                    <a:pt x="549" y="468"/>
                    <a:pt x="745" y="468"/>
                  </a:cubicBezTo>
                  <a:cubicBezTo>
                    <a:pt x="772" y="468"/>
                    <a:pt x="793" y="464"/>
                    <a:pt x="807" y="454"/>
                  </a:cubicBezTo>
                  <a:cubicBezTo>
                    <a:pt x="840" y="437"/>
                    <a:pt x="840" y="286"/>
                    <a:pt x="823" y="269"/>
                  </a:cubicBezTo>
                  <a:cubicBezTo>
                    <a:pt x="555" y="168"/>
                    <a:pt x="286" y="84"/>
                    <a:pt x="3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53" name="Google Shape;2553;p39"/>
            <p:cNvSpPr/>
            <p:nvPr/>
          </p:nvSpPr>
          <p:spPr>
            <a:xfrm>
              <a:off x="685917" y="1065527"/>
              <a:ext cx="402540" cy="1450590"/>
            </a:xfrm>
            <a:custGeom>
              <a:avLst/>
              <a:gdLst/>
              <a:ahLst/>
              <a:cxnLst/>
              <a:rect l="l" t="t" r="r" b="b"/>
              <a:pathLst>
                <a:path w="4672" h="16836" extrusionOk="0">
                  <a:moveTo>
                    <a:pt x="1075" y="1"/>
                  </a:moveTo>
                  <a:lnTo>
                    <a:pt x="1075" y="1"/>
                  </a:lnTo>
                  <a:cubicBezTo>
                    <a:pt x="672" y="723"/>
                    <a:pt x="487" y="1563"/>
                    <a:pt x="504" y="2521"/>
                  </a:cubicBezTo>
                  <a:cubicBezTo>
                    <a:pt x="504" y="2622"/>
                    <a:pt x="504" y="2739"/>
                    <a:pt x="504" y="2840"/>
                  </a:cubicBezTo>
                  <a:cubicBezTo>
                    <a:pt x="521" y="2874"/>
                    <a:pt x="538" y="2907"/>
                    <a:pt x="538" y="2941"/>
                  </a:cubicBezTo>
                  <a:cubicBezTo>
                    <a:pt x="655" y="3294"/>
                    <a:pt x="706" y="3647"/>
                    <a:pt x="706" y="3983"/>
                  </a:cubicBezTo>
                  <a:cubicBezTo>
                    <a:pt x="706" y="4235"/>
                    <a:pt x="689" y="4487"/>
                    <a:pt x="655" y="4739"/>
                  </a:cubicBezTo>
                  <a:cubicBezTo>
                    <a:pt x="622" y="5075"/>
                    <a:pt x="571" y="5411"/>
                    <a:pt x="555" y="5747"/>
                  </a:cubicBezTo>
                  <a:cubicBezTo>
                    <a:pt x="538" y="5764"/>
                    <a:pt x="555" y="5764"/>
                    <a:pt x="555" y="5764"/>
                  </a:cubicBezTo>
                  <a:cubicBezTo>
                    <a:pt x="655" y="6116"/>
                    <a:pt x="840" y="6452"/>
                    <a:pt x="991" y="6788"/>
                  </a:cubicBezTo>
                  <a:cubicBezTo>
                    <a:pt x="1294" y="7393"/>
                    <a:pt x="1546" y="7998"/>
                    <a:pt x="1781" y="8620"/>
                  </a:cubicBezTo>
                  <a:cubicBezTo>
                    <a:pt x="2033" y="9309"/>
                    <a:pt x="2016" y="10014"/>
                    <a:pt x="1781" y="10703"/>
                  </a:cubicBezTo>
                  <a:cubicBezTo>
                    <a:pt x="1630" y="11140"/>
                    <a:pt x="1496" y="11577"/>
                    <a:pt x="1344" y="11997"/>
                  </a:cubicBezTo>
                  <a:cubicBezTo>
                    <a:pt x="975" y="12972"/>
                    <a:pt x="571" y="13929"/>
                    <a:pt x="252" y="14904"/>
                  </a:cubicBezTo>
                  <a:cubicBezTo>
                    <a:pt x="34" y="15576"/>
                    <a:pt x="0" y="16214"/>
                    <a:pt x="101" y="16836"/>
                  </a:cubicBezTo>
                  <a:cubicBezTo>
                    <a:pt x="118" y="16517"/>
                    <a:pt x="202" y="16214"/>
                    <a:pt x="336" y="15929"/>
                  </a:cubicBezTo>
                  <a:cubicBezTo>
                    <a:pt x="857" y="14736"/>
                    <a:pt x="2184" y="13828"/>
                    <a:pt x="2974" y="12837"/>
                  </a:cubicBezTo>
                  <a:cubicBezTo>
                    <a:pt x="4033" y="11527"/>
                    <a:pt x="4671" y="9695"/>
                    <a:pt x="3764" y="8116"/>
                  </a:cubicBezTo>
                  <a:cubicBezTo>
                    <a:pt x="3344" y="7377"/>
                    <a:pt x="2504" y="7293"/>
                    <a:pt x="1949" y="6738"/>
                  </a:cubicBezTo>
                  <a:cubicBezTo>
                    <a:pt x="1260" y="6066"/>
                    <a:pt x="1697" y="4890"/>
                    <a:pt x="1664" y="4067"/>
                  </a:cubicBezTo>
                  <a:cubicBezTo>
                    <a:pt x="1613" y="3210"/>
                    <a:pt x="1008" y="2739"/>
                    <a:pt x="840" y="1950"/>
                  </a:cubicBezTo>
                  <a:cubicBezTo>
                    <a:pt x="807" y="1815"/>
                    <a:pt x="790" y="1681"/>
                    <a:pt x="773" y="1546"/>
                  </a:cubicBezTo>
                  <a:cubicBezTo>
                    <a:pt x="756" y="1009"/>
                    <a:pt x="907" y="505"/>
                    <a:pt x="1075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54" name="Google Shape;2554;p39"/>
            <p:cNvSpPr/>
            <p:nvPr/>
          </p:nvSpPr>
          <p:spPr>
            <a:xfrm>
              <a:off x="837900" y="2727448"/>
              <a:ext cx="1330483" cy="262099"/>
            </a:xfrm>
            <a:custGeom>
              <a:avLst/>
              <a:gdLst/>
              <a:ahLst/>
              <a:cxnLst/>
              <a:rect l="l" t="t" r="r" b="b"/>
              <a:pathLst>
                <a:path w="15442" h="3042" extrusionOk="0">
                  <a:moveTo>
                    <a:pt x="0" y="0"/>
                  </a:moveTo>
                  <a:cubicBezTo>
                    <a:pt x="0" y="17"/>
                    <a:pt x="17" y="17"/>
                    <a:pt x="34" y="34"/>
                  </a:cubicBezTo>
                  <a:cubicBezTo>
                    <a:pt x="471" y="336"/>
                    <a:pt x="941" y="605"/>
                    <a:pt x="1445" y="807"/>
                  </a:cubicBezTo>
                  <a:cubicBezTo>
                    <a:pt x="2705" y="1294"/>
                    <a:pt x="3999" y="1747"/>
                    <a:pt x="5293" y="2201"/>
                  </a:cubicBezTo>
                  <a:cubicBezTo>
                    <a:pt x="5999" y="2436"/>
                    <a:pt x="6721" y="2672"/>
                    <a:pt x="7444" y="2856"/>
                  </a:cubicBezTo>
                  <a:cubicBezTo>
                    <a:pt x="7914" y="2974"/>
                    <a:pt x="8401" y="2974"/>
                    <a:pt x="8889" y="3041"/>
                  </a:cubicBezTo>
                  <a:lnTo>
                    <a:pt x="9191" y="3041"/>
                  </a:lnTo>
                  <a:cubicBezTo>
                    <a:pt x="9292" y="3024"/>
                    <a:pt x="9409" y="3008"/>
                    <a:pt x="9510" y="2991"/>
                  </a:cubicBezTo>
                  <a:cubicBezTo>
                    <a:pt x="10199" y="2907"/>
                    <a:pt x="10888" y="2873"/>
                    <a:pt x="11577" y="2722"/>
                  </a:cubicBezTo>
                  <a:cubicBezTo>
                    <a:pt x="13022" y="2420"/>
                    <a:pt x="14316" y="1882"/>
                    <a:pt x="15441" y="1126"/>
                  </a:cubicBezTo>
                  <a:lnTo>
                    <a:pt x="15441" y="1126"/>
                  </a:lnTo>
                  <a:cubicBezTo>
                    <a:pt x="14769" y="1479"/>
                    <a:pt x="14013" y="1714"/>
                    <a:pt x="13257" y="1949"/>
                  </a:cubicBezTo>
                  <a:cubicBezTo>
                    <a:pt x="12988" y="2033"/>
                    <a:pt x="12719" y="2117"/>
                    <a:pt x="12467" y="2201"/>
                  </a:cubicBezTo>
                  <a:cubicBezTo>
                    <a:pt x="12249" y="2151"/>
                    <a:pt x="12014" y="2117"/>
                    <a:pt x="11795" y="2100"/>
                  </a:cubicBezTo>
                  <a:cubicBezTo>
                    <a:pt x="11687" y="2092"/>
                    <a:pt x="11578" y="2088"/>
                    <a:pt x="11469" y="2088"/>
                  </a:cubicBezTo>
                  <a:cubicBezTo>
                    <a:pt x="10952" y="2088"/>
                    <a:pt x="10427" y="2170"/>
                    <a:pt x="9913" y="2184"/>
                  </a:cubicBezTo>
                  <a:cubicBezTo>
                    <a:pt x="9426" y="2184"/>
                    <a:pt x="8956" y="2168"/>
                    <a:pt x="8485" y="2083"/>
                  </a:cubicBezTo>
                  <a:lnTo>
                    <a:pt x="8435" y="2083"/>
                  </a:lnTo>
                  <a:cubicBezTo>
                    <a:pt x="8216" y="2050"/>
                    <a:pt x="7981" y="1999"/>
                    <a:pt x="7763" y="1949"/>
                  </a:cubicBezTo>
                  <a:cubicBezTo>
                    <a:pt x="7561" y="1899"/>
                    <a:pt x="7360" y="1848"/>
                    <a:pt x="7141" y="1781"/>
                  </a:cubicBezTo>
                  <a:cubicBezTo>
                    <a:pt x="6822" y="1663"/>
                    <a:pt x="6486" y="1529"/>
                    <a:pt x="6167" y="1378"/>
                  </a:cubicBezTo>
                  <a:cubicBezTo>
                    <a:pt x="5007" y="807"/>
                    <a:pt x="4100" y="134"/>
                    <a:pt x="2756" y="118"/>
                  </a:cubicBezTo>
                  <a:cubicBezTo>
                    <a:pt x="2218" y="118"/>
                    <a:pt x="1681" y="161"/>
                    <a:pt x="1151" y="161"/>
                  </a:cubicBezTo>
                  <a:cubicBezTo>
                    <a:pt x="1019" y="161"/>
                    <a:pt x="887" y="158"/>
                    <a:pt x="756" y="151"/>
                  </a:cubicBezTo>
                  <a:cubicBezTo>
                    <a:pt x="504" y="118"/>
                    <a:pt x="236" y="84"/>
                    <a:pt x="0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55" name="Google Shape;2555;p39"/>
            <p:cNvSpPr/>
            <p:nvPr/>
          </p:nvSpPr>
          <p:spPr>
            <a:xfrm>
              <a:off x="2310090" y="1420158"/>
              <a:ext cx="412706" cy="1285680"/>
            </a:xfrm>
            <a:custGeom>
              <a:avLst/>
              <a:gdLst/>
              <a:ahLst/>
              <a:cxnLst/>
              <a:rect l="l" t="t" r="r" b="b"/>
              <a:pathLst>
                <a:path w="4790" h="14922" extrusionOk="0">
                  <a:moveTo>
                    <a:pt x="3849" y="1"/>
                  </a:moveTo>
                  <a:lnTo>
                    <a:pt x="3849" y="1"/>
                  </a:lnTo>
                  <a:cubicBezTo>
                    <a:pt x="3933" y="589"/>
                    <a:pt x="4269" y="1110"/>
                    <a:pt x="4386" y="1681"/>
                  </a:cubicBezTo>
                  <a:cubicBezTo>
                    <a:pt x="4420" y="1866"/>
                    <a:pt x="4420" y="2051"/>
                    <a:pt x="4386" y="2252"/>
                  </a:cubicBezTo>
                  <a:lnTo>
                    <a:pt x="4386" y="2269"/>
                  </a:lnTo>
                  <a:cubicBezTo>
                    <a:pt x="4319" y="2773"/>
                    <a:pt x="4101" y="3328"/>
                    <a:pt x="3966" y="3731"/>
                  </a:cubicBezTo>
                  <a:cubicBezTo>
                    <a:pt x="3630" y="4151"/>
                    <a:pt x="3210" y="4521"/>
                    <a:pt x="2857" y="4890"/>
                  </a:cubicBezTo>
                  <a:cubicBezTo>
                    <a:pt x="1664" y="6083"/>
                    <a:pt x="1127" y="7327"/>
                    <a:pt x="1160" y="9024"/>
                  </a:cubicBezTo>
                  <a:cubicBezTo>
                    <a:pt x="1194" y="10149"/>
                    <a:pt x="1177" y="11174"/>
                    <a:pt x="908" y="12266"/>
                  </a:cubicBezTo>
                  <a:cubicBezTo>
                    <a:pt x="774" y="12838"/>
                    <a:pt x="656" y="13442"/>
                    <a:pt x="455" y="14014"/>
                  </a:cubicBezTo>
                  <a:lnTo>
                    <a:pt x="438" y="14014"/>
                  </a:lnTo>
                  <a:cubicBezTo>
                    <a:pt x="337" y="14333"/>
                    <a:pt x="186" y="14652"/>
                    <a:pt x="1" y="14921"/>
                  </a:cubicBezTo>
                  <a:cubicBezTo>
                    <a:pt x="707" y="14199"/>
                    <a:pt x="1328" y="13358"/>
                    <a:pt x="1849" y="12401"/>
                  </a:cubicBezTo>
                  <a:cubicBezTo>
                    <a:pt x="2454" y="11325"/>
                    <a:pt x="2672" y="10149"/>
                    <a:pt x="2840" y="8956"/>
                  </a:cubicBezTo>
                  <a:cubicBezTo>
                    <a:pt x="2992" y="7763"/>
                    <a:pt x="3294" y="6621"/>
                    <a:pt x="3899" y="5579"/>
                  </a:cubicBezTo>
                  <a:cubicBezTo>
                    <a:pt x="4117" y="5210"/>
                    <a:pt x="4285" y="4806"/>
                    <a:pt x="4453" y="4403"/>
                  </a:cubicBezTo>
                  <a:cubicBezTo>
                    <a:pt x="4722" y="3781"/>
                    <a:pt x="4789" y="3109"/>
                    <a:pt x="4689" y="2437"/>
                  </a:cubicBezTo>
                  <a:cubicBezTo>
                    <a:pt x="4571" y="1614"/>
                    <a:pt x="4252" y="858"/>
                    <a:pt x="3899" y="119"/>
                  </a:cubicBezTo>
                  <a:cubicBezTo>
                    <a:pt x="3882" y="85"/>
                    <a:pt x="3865" y="35"/>
                    <a:pt x="3849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56" name="Google Shape;2556;p39"/>
            <p:cNvSpPr/>
            <p:nvPr/>
          </p:nvSpPr>
          <p:spPr>
            <a:xfrm>
              <a:off x="1343133" y="832467"/>
              <a:ext cx="868665" cy="427440"/>
            </a:xfrm>
            <a:custGeom>
              <a:avLst/>
              <a:gdLst/>
              <a:ahLst/>
              <a:cxnLst/>
              <a:rect l="l" t="t" r="r" b="b"/>
              <a:pathLst>
                <a:path w="10082" h="4961" extrusionOk="0">
                  <a:moveTo>
                    <a:pt x="0" y="0"/>
                  </a:moveTo>
                  <a:cubicBezTo>
                    <a:pt x="101" y="51"/>
                    <a:pt x="202" y="118"/>
                    <a:pt x="303" y="185"/>
                  </a:cubicBezTo>
                  <a:cubicBezTo>
                    <a:pt x="370" y="236"/>
                    <a:pt x="437" y="303"/>
                    <a:pt x="504" y="353"/>
                  </a:cubicBezTo>
                  <a:cubicBezTo>
                    <a:pt x="1664" y="1361"/>
                    <a:pt x="1680" y="3025"/>
                    <a:pt x="2773" y="4083"/>
                  </a:cubicBezTo>
                  <a:cubicBezTo>
                    <a:pt x="3439" y="4728"/>
                    <a:pt x="4291" y="4961"/>
                    <a:pt x="5162" y="4961"/>
                  </a:cubicBezTo>
                  <a:cubicBezTo>
                    <a:pt x="5652" y="4961"/>
                    <a:pt x="6148" y="4887"/>
                    <a:pt x="6620" y="4772"/>
                  </a:cubicBezTo>
                  <a:cubicBezTo>
                    <a:pt x="7427" y="4571"/>
                    <a:pt x="8183" y="4218"/>
                    <a:pt x="8989" y="4016"/>
                  </a:cubicBezTo>
                  <a:cubicBezTo>
                    <a:pt x="9040" y="3999"/>
                    <a:pt x="9090" y="3982"/>
                    <a:pt x="9157" y="3966"/>
                  </a:cubicBezTo>
                  <a:cubicBezTo>
                    <a:pt x="9460" y="3898"/>
                    <a:pt x="9762" y="3865"/>
                    <a:pt x="10081" y="3848"/>
                  </a:cubicBezTo>
                  <a:cubicBezTo>
                    <a:pt x="9460" y="3747"/>
                    <a:pt x="8838" y="3697"/>
                    <a:pt x="8200" y="3697"/>
                  </a:cubicBezTo>
                  <a:cubicBezTo>
                    <a:pt x="8062" y="3694"/>
                    <a:pt x="7924" y="3693"/>
                    <a:pt x="7785" y="3693"/>
                  </a:cubicBezTo>
                  <a:cubicBezTo>
                    <a:pt x="7117" y="3693"/>
                    <a:pt x="6441" y="3717"/>
                    <a:pt x="5764" y="3717"/>
                  </a:cubicBezTo>
                  <a:cubicBezTo>
                    <a:pt x="5624" y="3717"/>
                    <a:pt x="5483" y="3716"/>
                    <a:pt x="5343" y="3714"/>
                  </a:cubicBezTo>
                  <a:cubicBezTo>
                    <a:pt x="4520" y="3697"/>
                    <a:pt x="3831" y="3361"/>
                    <a:pt x="3344" y="2655"/>
                  </a:cubicBezTo>
                  <a:cubicBezTo>
                    <a:pt x="3058" y="2235"/>
                    <a:pt x="2773" y="1832"/>
                    <a:pt x="2453" y="1445"/>
                  </a:cubicBezTo>
                  <a:cubicBezTo>
                    <a:pt x="1882" y="740"/>
                    <a:pt x="1160" y="252"/>
                    <a:pt x="269" y="51"/>
                  </a:cubicBezTo>
                  <a:cubicBezTo>
                    <a:pt x="185" y="34"/>
                    <a:pt x="101" y="17"/>
                    <a:pt x="0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57" name="Google Shape;2557;p39"/>
            <p:cNvSpPr/>
            <p:nvPr/>
          </p:nvSpPr>
          <p:spPr>
            <a:xfrm>
              <a:off x="926213" y="993584"/>
              <a:ext cx="1507111" cy="1714153"/>
            </a:xfrm>
            <a:custGeom>
              <a:avLst/>
              <a:gdLst/>
              <a:ahLst/>
              <a:cxnLst/>
              <a:rect l="l" t="t" r="r" b="b"/>
              <a:pathLst>
                <a:path w="17492" h="19895" extrusionOk="0">
                  <a:moveTo>
                    <a:pt x="2855" y="1"/>
                  </a:moveTo>
                  <a:cubicBezTo>
                    <a:pt x="2438" y="1"/>
                    <a:pt x="2008" y="130"/>
                    <a:pt x="1580" y="432"/>
                  </a:cubicBezTo>
                  <a:cubicBezTo>
                    <a:pt x="1042" y="819"/>
                    <a:pt x="656" y="1508"/>
                    <a:pt x="538" y="2213"/>
                  </a:cubicBezTo>
                  <a:cubicBezTo>
                    <a:pt x="202" y="2717"/>
                    <a:pt x="0" y="3322"/>
                    <a:pt x="0" y="3944"/>
                  </a:cubicBezTo>
                  <a:cubicBezTo>
                    <a:pt x="17" y="5859"/>
                    <a:pt x="1596" y="7119"/>
                    <a:pt x="2857" y="8329"/>
                  </a:cubicBezTo>
                  <a:cubicBezTo>
                    <a:pt x="3361" y="8800"/>
                    <a:pt x="3966" y="9337"/>
                    <a:pt x="4184" y="10009"/>
                  </a:cubicBezTo>
                  <a:cubicBezTo>
                    <a:pt x="4419" y="10681"/>
                    <a:pt x="4066" y="11051"/>
                    <a:pt x="3562" y="11488"/>
                  </a:cubicBezTo>
                  <a:cubicBezTo>
                    <a:pt x="2302" y="12546"/>
                    <a:pt x="958" y="13773"/>
                    <a:pt x="840" y="15537"/>
                  </a:cubicBezTo>
                  <a:cubicBezTo>
                    <a:pt x="727" y="17224"/>
                    <a:pt x="2001" y="18420"/>
                    <a:pt x="3542" y="18420"/>
                  </a:cubicBezTo>
                  <a:cubicBezTo>
                    <a:pt x="3827" y="18420"/>
                    <a:pt x="4122" y="18379"/>
                    <a:pt x="4419" y="18293"/>
                  </a:cubicBezTo>
                  <a:cubicBezTo>
                    <a:pt x="5242" y="18041"/>
                    <a:pt x="5713" y="17402"/>
                    <a:pt x="6435" y="16982"/>
                  </a:cubicBezTo>
                  <a:cubicBezTo>
                    <a:pt x="6503" y="16932"/>
                    <a:pt x="6687" y="16898"/>
                    <a:pt x="6805" y="16848"/>
                  </a:cubicBezTo>
                  <a:cubicBezTo>
                    <a:pt x="6939" y="17217"/>
                    <a:pt x="7175" y="17688"/>
                    <a:pt x="7208" y="17772"/>
                  </a:cubicBezTo>
                  <a:cubicBezTo>
                    <a:pt x="7797" y="19068"/>
                    <a:pt x="8968" y="19895"/>
                    <a:pt x="10299" y="19895"/>
                  </a:cubicBezTo>
                  <a:cubicBezTo>
                    <a:pt x="10676" y="19895"/>
                    <a:pt x="11066" y="19828"/>
                    <a:pt x="11459" y="19687"/>
                  </a:cubicBezTo>
                  <a:cubicBezTo>
                    <a:pt x="13257" y="19032"/>
                    <a:pt x="14635" y="17201"/>
                    <a:pt x="14534" y="15268"/>
                  </a:cubicBezTo>
                  <a:cubicBezTo>
                    <a:pt x="14467" y="14042"/>
                    <a:pt x="13610" y="12462"/>
                    <a:pt x="14803" y="11572"/>
                  </a:cubicBezTo>
                  <a:cubicBezTo>
                    <a:pt x="16147" y="10547"/>
                    <a:pt x="17491" y="9539"/>
                    <a:pt x="17457" y="7657"/>
                  </a:cubicBezTo>
                  <a:cubicBezTo>
                    <a:pt x="17424" y="5792"/>
                    <a:pt x="15962" y="4246"/>
                    <a:pt x="14114" y="4112"/>
                  </a:cubicBezTo>
                  <a:cubicBezTo>
                    <a:pt x="13913" y="4097"/>
                    <a:pt x="13706" y="4089"/>
                    <a:pt x="13496" y="4089"/>
                  </a:cubicBezTo>
                  <a:cubicBezTo>
                    <a:pt x="12770" y="4089"/>
                    <a:pt x="12002" y="4178"/>
                    <a:pt x="11325" y="4347"/>
                  </a:cubicBezTo>
                  <a:cubicBezTo>
                    <a:pt x="10384" y="4599"/>
                    <a:pt x="9594" y="5154"/>
                    <a:pt x="8704" y="5506"/>
                  </a:cubicBezTo>
                  <a:cubicBezTo>
                    <a:pt x="8448" y="5608"/>
                    <a:pt x="8222" y="5654"/>
                    <a:pt x="8020" y="5654"/>
                  </a:cubicBezTo>
                  <a:cubicBezTo>
                    <a:pt x="6553" y="5654"/>
                    <a:pt x="6401" y="3226"/>
                    <a:pt x="5780" y="2163"/>
                  </a:cubicBezTo>
                  <a:cubicBezTo>
                    <a:pt x="5156" y="1077"/>
                    <a:pt x="4059" y="1"/>
                    <a:pt x="2855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58" name="Google Shape;2558;p39"/>
            <p:cNvSpPr/>
            <p:nvPr/>
          </p:nvSpPr>
          <p:spPr>
            <a:xfrm>
              <a:off x="594675" y="990224"/>
              <a:ext cx="2058621" cy="1944287"/>
            </a:xfrm>
            <a:custGeom>
              <a:avLst/>
              <a:gdLst/>
              <a:ahLst/>
              <a:cxnLst/>
              <a:rect l="l" t="t" r="r" b="b"/>
              <a:pathLst>
                <a:path w="23893" h="22566" extrusionOk="0">
                  <a:moveTo>
                    <a:pt x="15410" y="240"/>
                  </a:moveTo>
                  <a:cubicBezTo>
                    <a:pt x="15479" y="240"/>
                    <a:pt x="15551" y="250"/>
                    <a:pt x="15626" y="270"/>
                  </a:cubicBezTo>
                  <a:cubicBezTo>
                    <a:pt x="16046" y="387"/>
                    <a:pt x="16466" y="538"/>
                    <a:pt x="16937" y="690"/>
                  </a:cubicBezTo>
                  <a:cubicBezTo>
                    <a:pt x="16567" y="1211"/>
                    <a:pt x="16231" y="1698"/>
                    <a:pt x="15878" y="2168"/>
                  </a:cubicBezTo>
                  <a:cubicBezTo>
                    <a:pt x="15865" y="2196"/>
                    <a:pt x="15784" y="2223"/>
                    <a:pt x="15736" y="2223"/>
                  </a:cubicBezTo>
                  <a:cubicBezTo>
                    <a:pt x="15726" y="2223"/>
                    <a:pt x="15717" y="2222"/>
                    <a:pt x="15710" y="2219"/>
                  </a:cubicBezTo>
                  <a:cubicBezTo>
                    <a:pt x="15173" y="1967"/>
                    <a:pt x="14652" y="1715"/>
                    <a:pt x="14064" y="1429"/>
                  </a:cubicBezTo>
                  <a:cubicBezTo>
                    <a:pt x="14349" y="1093"/>
                    <a:pt x="14568" y="807"/>
                    <a:pt x="14820" y="522"/>
                  </a:cubicBezTo>
                  <a:cubicBezTo>
                    <a:pt x="14987" y="342"/>
                    <a:pt x="15184" y="240"/>
                    <a:pt x="15410" y="240"/>
                  </a:cubicBezTo>
                  <a:close/>
                  <a:moveTo>
                    <a:pt x="17171" y="849"/>
                  </a:moveTo>
                  <a:cubicBezTo>
                    <a:pt x="17185" y="849"/>
                    <a:pt x="17196" y="851"/>
                    <a:pt x="17206" y="858"/>
                  </a:cubicBezTo>
                  <a:cubicBezTo>
                    <a:pt x="17659" y="1059"/>
                    <a:pt x="18096" y="1278"/>
                    <a:pt x="18550" y="1496"/>
                  </a:cubicBezTo>
                  <a:cubicBezTo>
                    <a:pt x="18785" y="1614"/>
                    <a:pt x="19004" y="1715"/>
                    <a:pt x="19222" y="1832"/>
                  </a:cubicBezTo>
                  <a:cubicBezTo>
                    <a:pt x="19205" y="1849"/>
                    <a:pt x="19205" y="1866"/>
                    <a:pt x="19188" y="1883"/>
                  </a:cubicBezTo>
                  <a:cubicBezTo>
                    <a:pt x="18903" y="2269"/>
                    <a:pt x="18634" y="2639"/>
                    <a:pt x="18365" y="2992"/>
                  </a:cubicBezTo>
                  <a:cubicBezTo>
                    <a:pt x="18209" y="3196"/>
                    <a:pt x="18144" y="3282"/>
                    <a:pt x="18037" y="3282"/>
                  </a:cubicBezTo>
                  <a:cubicBezTo>
                    <a:pt x="17961" y="3282"/>
                    <a:pt x="17862" y="3237"/>
                    <a:pt x="17693" y="3160"/>
                  </a:cubicBezTo>
                  <a:cubicBezTo>
                    <a:pt x="17139" y="2908"/>
                    <a:pt x="16584" y="2639"/>
                    <a:pt x="16013" y="2353"/>
                  </a:cubicBezTo>
                  <a:cubicBezTo>
                    <a:pt x="16349" y="1866"/>
                    <a:pt x="16668" y="1395"/>
                    <a:pt x="17004" y="942"/>
                  </a:cubicBezTo>
                  <a:cubicBezTo>
                    <a:pt x="17031" y="901"/>
                    <a:pt x="17114" y="849"/>
                    <a:pt x="17171" y="849"/>
                  </a:cubicBezTo>
                  <a:close/>
                  <a:moveTo>
                    <a:pt x="13913" y="1631"/>
                  </a:moveTo>
                  <a:cubicBezTo>
                    <a:pt x="14501" y="1916"/>
                    <a:pt x="15055" y="2202"/>
                    <a:pt x="15643" y="2487"/>
                  </a:cubicBezTo>
                  <a:cubicBezTo>
                    <a:pt x="15274" y="2992"/>
                    <a:pt x="14904" y="3479"/>
                    <a:pt x="14534" y="4000"/>
                  </a:cubicBezTo>
                  <a:cubicBezTo>
                    <a:pt x="14366" y="3932"/>
                    <a:pt x="14198" y="3848"/>
                    <a:pt x="13997" y="3748"/>
                  </a:cubicBezTo>
                  <a:cubicBezTo>
                    <a:pt x="14114" y="3529"/>
                    <a:pt x="14215" y="3344"/>
                    <a:pt x="14316" y="3143"/>
                  </a:cubicBezTo>
                  <a:cubicBezTo>
                    <a:pt x="14282" y="3126"/>
                    <a:pt x="14249" y="3092"/>
                    <a:pt x="14215" y="3076"/>
                  </a:cubicBezTo>
                  <a:cubicBezTo>
                    <a:pt x="14081" y="3244"/>
                    <a:pt x="13946" y="3412"/>
                    <a:pt x="13795" y="3613"/>
                  </a:cubicBezTo>
                  <a:cubicBezTo>
                    <a:pt x="13694" y="3563"/>
                    <a:pt x="13593" y="3512"/>
                    <a:pt x="13459" y="3445"/>
                  </a:cubicBezTo>
                  <a:cubicBezTo>
                    <a:pt x="13677" y="3160"/>
                    <a:pt x="13896" y="2908"/>
                    <a:pt x="14097" y="2656"/>
                  </a:cubicBezTo>
                  <a:cubicBezTo>
                    <a:pt x="14131" y="2605"/>
                    <a:pt x="14148" y="2504"/>
                    <a:pt x="14165" y="2437"/>
                  </a:cubicBezTo>
                  <a:lnTo>
                    <a:pt x="14165" y="2437"/>
                  </a:lnTo>
                  <a:cubicBezTo>
                    <a:pt x="14081" y="2471"/>
                    <a:pt x="13997" y="2487"/>
                    <a:pt x="13946" y="2538"/>
                  </a:cubicBezTo>
                  <a:cubicBezTo>
                    <a:pt x="13761" y="2723"/>
                    <a:pt x="13593" y="2924"/>
                    <a:pt x="13442" y="3126"/>
                  </a:cubicBezTo>
                  <a:cubicBezTo>
                    <a:pt x="13370" y="3240"/>
                    <a:pt x="13291" y="3303"/>
                    <a:pt x="13198" y="3303"/>
                  </a:cubicBezTo>
                  <a:cubicBezTo>
                    <a:pt x="13140" y="3303"/>
                    <a:pt x="13076" y="3278"/>
                    <a:pt x="13005" y="3227"/>
                  </a:cubicBezTo>
                  <a:cubicBezTo>
                    <a:pt x="12955" y="3176"/>
                    <a:pt x="12888" y="3160"/>
                    <a:pt x="12770" y="3092"/>
                  </a:cubicBezTo>
                  <a:cubicBezTo>
                    <a:pt x="13157" y="2588"/>
                    <a:pt x="13543" y="2101"/>
                    <a:pt x="13913" y="1631"/>
                  </a:cubicBezTo>
                  <a:close/>
                  <a:moveTo>
                    <a:pt x="19407" y="1916"/>
                  </a:moveTo>
                  <a:cubicBezTo>
                    <a:pt x="20028" y="2269"/>
                    <a:pt x="20650" y="2605"/>
                    <a:pt x="21305" y="2958"/>
                  </a:cubicBezTo>
                  <a:cubicBezTo>
                    <a:pt x="21171" y="3126"/>
                    <a:pt x="21053" y="3294"/>
                    <a:pt x="20919" y="3462"/>
                  </a:cubicBezTo>
                  <a:cubicBezTo>
                    <a:pt x="20667" y="3798"/>
                    <a:pt x="20415" y="4117"/>
                    <a:pt x="20163" y="4453"/>
                  </a:cubicBezTo>
                  <a:cubicBezTo>
                    <a:pt x="19541" y="4100"/>
                    <a:pt x="18936" y="3781"/>
                    <a:pt x="18298" y="3428"/>
                  </a:cubicBezTo>
                  <a:cubicBezTo>
                    <a:pt x="18651" y="2958"/>
                    <a:pt x="18987" y="2487"/>
                    <a:pt x="19340" y="2000"/>
                  </a:cubicBezTo>
                  <a:cubicBezTo>
                    <a:pt x="19356" y="1967"/>
                    <a:pt x="19373" y="1950"/>
                    <a:pt x="19407" y="1916"/>
                  </a:cubicBezTo>
                  <a:close/>
                  <a:moveTo>
                    <a:pt x="15917" y="2616"/>
                  </a:moveTo>
                  <a:cubicBezTo>
                    <a:pt x="15934" y="2616"/>
                    <a:pt x="15950" y="2618"/>
                    <a:pt x="15962" y="2622"/>
                  </a:cubicBezTo>
                  <a:cubicBezTo>
                    <a:pt x="16618" y="2941"/>
                    <a:pt x="17273" y="3244"/>
                    <a:pt x="17962" y="3580"/>
                  </a:cubicBezTo>
                  <a:cubicBezTo>
                    <a:pt x="17609" y="4067"/>
                    <a:pt x="17273" y="4571"/>
                    <a:pt x="16920" y="5041"/>
                  </a:cubicBezTo>
                  <a:cubicBezTo>
                    <a:pt x="16770" y="5267"/>
                    <a:pt x="16702" y="5362"/>
                    <a:pt x="16581" y="5362"/>
                  </a:cubicBezTo>
                  <a:cubicBezTo>
                    <a:pt x="16512" y="5362"/>
                    <a:pt x="16426" y="5331"/>
                    <a:pt x="16298" y="5277"/>
                  </a:cubicBezTo>
                  <a:cubicBezTo>
                    <a:pt x="16282" y="5260"/>
                    <a:pt x="16265" y="5260"/>
                    <a:pt x="16231" y="5243"/>
                  </a:cubicBezTo>
                  <a:cubicBezTo>
                    <a:pt x="16097" y="5193"/>
                    <a:pt x="15996" y="5075"/>
                    <a:pt x="15878" y="4974"/>
                  </a:cubicBezTo>
                  <a:cubicBezTo>
                    <a:pt x="15660" y="4806"/>
                    <a:pt x="15458" y="4621"/>
                    <a:pt x="15240" y="4453"/>
                  </a:cubicBezTo>
                  <a:cubicBezTo>
                    <a:pt x="15156" y="4369"/>
                    <a:pt x="15072" y="4302"/>
                    <a:pt x="14988" y="4235"/>
                  </a:cubicBezTo>
                  <a:cubicBezTo>
                    <a:pt x="14921" y="4184"/>
                    <a:pt x="14854" y="4151"/>
                    <a:pt x="14736" y="4067"/>
                  </a:cubicBezTo>
                  <a:cubicBezTo>
                    <a:pt x="15089" y="3580"/>
                    <a:pt x="15425" y="3126"/>
                    <a:pt x="15778" y="2672"/>
                  </a:cubicBezTo>
                  <a:cubicBezTo>
                    <a:pt x="15803" y="2634"/>
                    <a:pt x="15866" y="2616"/>
                    <a:pt x="15917" y="2616"/>
                  </a:cubicBezTo>
                  <a:close/>
                  <a:moveTo>
                    <a:pt x="21525" y="3124"/>
                  </a:moveTo>
                  <a:cubicBezTo>
                    <a:pt x="21553" y="3124"/>
                    <a:pt x="21578" y="3130"/>
                    <a:pt x="21591" y="3143"/>
                  </a:cubicBezTo>
                  <a:cubicBezTo>
                    <a:pt x="22045" y="3395"/>
                    <a:pt x="22498" y="3680"/>
                    <a:pt x="22935" y="3949"/>
                  </a:cubicBezTo>
                  <a:cubicBezTo>
                    <a:pt x="23187" y="4100"/>
                    <a:pt x="23103" y="4336"/>
                    <a:pt x="23019" y="4521"/>
                  </a:cubicBezTo>
                  <a:cubicBezTo>
                    <a:pt x="22834" y="4857"/>
                    <a:pt x="22599" y="5159"/>
                    <a:pt x="22381" y="5495"/>
                  </a:cubicBezTo>
                  <a:cubicBezTo>
                    <a:pt x="21978" y="5310"/>
                    <a:pt x="21591" y="5142"/>
                    <a:pt x="21205" y="4974"/>
                  </a:cubicBezTo>
                  <a:cubicBezTo>
                    <a:pt x="20902" y="4840"/>
                    <a:pt x="20617" y="4722"/>
                    <a:pt x="20314" y="4588"/>
                  </a:cubicBezTo>
                  <a:cubicBezTo>
                    <a:pt x="20566" y="4252"/>
                    <a:pt x="20801" y="3949"/>
                    <a:pt x="21037" y="3647"/>
                  </a:cubicBezTo>
                  <a:cubicBezTo>
                    <a:pt x="21154" y="3479"/>
                    <a:pt x="21289" y="3328"/>
                    <a:pt x="21406" y="3160"/>
                  </a:cubicBezTo>
                  <a:cubicBezTo>
                    <a:pt x="21427" y="3139"/>
                    <a:pt x="21480" y="3124"/>
                    <a:pt x="21525" y="3124"/>
                  </a:cubicBezTo>
                  <a:close/>
                  <a:moveTo>
                    <a:pt x="16248" y="5461"/>
                  </a:moveTo>
                  <a:cubicBezTo>
                    <a:pt x="16315" y="5495"/>
                    <a:pt x="16399" y="5529"/>
                    <a:pt x="16483" y="5562"/>
                  </a:cubicBezTo>
                  <a:cubicBezTo>
                    <a:pt x="16500" y="5562"/>
                    <a:pt x="16517" y="5579"/>
                    <a:pt x="16551" y="5579"/>
                  </a:cubicBezTo>
                  <a:cubicBezTo>
                    <a:pt x="16534" y="5596"/>
                    <a:pt x="16534" y="5613"/>
                    <a:pt x="16517" y="5629"/>
                  </a:cubicBezTo>
                  <a:cubicBezTo>
                    <a:pt x="16483" y="5697"/>
                    <a:pt x="16450" y="5747"/>
                    <a:pt x="16399" y="5831"/>
                  </a:cubicBezTo>
                  <a:cubicBezTo>
                    <a:pt x="16315" y="5697"/>
                    <a:pt x="16265" y="5596"/>
                    <a:pt x="16198" y="5512"/>
                  </a:cubicBezTo>
                  <a:cubicBezTo>
                    <a:pt x="16214" y="5495"/>
                    <a:pt x="16231" y="5478"/>
                    <a:pt x="16248" y="5461"/>
                  </a:cubicBezTo>
                  <a:close/>
                  <a:moveTo>
                    <a:pt x="18196" y="3700"/>
                  </a:moveTo>
                  <a:cubicBezTo>
                    <a:pt x="18215" y="3700"/>
                    <a:pt x="18233" y="3705"/>
                    <a:pt x="18247" y="3714"/>
                  </a:cubicBezTo>
                  <a:cubicBezTo>
                    <a:pt x="18819" y="4000"/>
                    <a:pt x="19407" y="4319"/>
                    <a:pt x="19995" y="4621"/>
                  </a:cubicBezTo>
                  <a:cubicBezTo>
                    <a:pt x="19541" y="5226"/>
                    <a:pt x="19121" y="5781"/>
                    <a:pt x="18701" y="6369"/>
                  </a:cubicBezTo>
                  <a:cubicBezTo>
                    <a:pt x="18079" y="6083"/>
                    <a:pt x="17475" y="5797"/>
                    <a:pt x="16853" y="5512"/>
                  </a:cubicBezTo>
                  <a:cubicBezTo>
                    <a:pt x="17256" y="4907"/>
                    <a:pt x="17659" y="4336"/>
                    <a:pt x="18063" y="3764"/>
                  </a:cubicBezTo>
                  <a:cubicBezTo>
                    <a:pt x="18087" y="3728"/>
                    <a:pt x="18146" y="3700"/>
                    <a:pt x="18196" y="3700"/>
                  </a:cubicBezTo>
                  <a:close/>
                  <a:moveTo>
                    <a:pt x="20250" y="4819"/>
                  </a:moveTo>
                  <a:cubicBezTo>
                    <a:pt x="20261" y="4819"/>
                    <a:pt x="20272" y="4820"/>
                    <a:pt x="20281" y="4823"/>
                  </a:cubicBezTo>
                  <a:cubicBezTo>
                    <a:pt x="20583" y="4957"/>
                    <a:pt x="20885" y="5075"/>
                    <a:pt x="21171" y="5226"/>
                  </a:cubicBezTo>
                  <a:cubicBezTo>
                    <a:pt x="21507" y="5361"/>
                    <a:pt x="21843" y="5512"/>
                    <a:pt x="22162" y="5663"/>
                  </a:cubicBezTo>
                  <a:cubicBezTo>
                    <a:pt x="21709" y="6251"/>
                    <a:pt x="21255" y="6822"/>
                    <a:pt x="20785" y="7410"/>
                  </a:cubicBezTo>
                  <a:cubicBezTo>
                    <a:pt x="20701" y="7377"/>
                    <a:pt x="20617" y="7326"/>
                    <a:pt x="20533" y="7276"/>
                  </a:cubicBezTo>
                  <a:cubicBezTo>
                    <a:pt x="20012" y="7007"/>
                    <a:pt x="19474" y="6738"/>
                    <a:pt x="18936" y="6453"/>
                  </a:cubicBezTo>
                  <a:cubicBezTo>
                    <a:pt x="19138" y="6150"/>
                    <a:pt x="19340" y="5865"/>
                    <a:pt x="19558" y="5562"/>
                  </a:cubicBezTo>
                  <a:cubicBezTo>
                    <a:pt x="19726" y="5344"/>
                    <a:pt x="19894" y="5109"/>
                    <a:pt x="20079" y="4890"/>
                  </a:cubicBezTo>
                  <a:cubicBezTo>
                    <a:pt x="20120" y="4849"/>
                    <a:pt x="20196" y="4819"/>
                    <a:pt x="20250" y="4819"/>
                  </a:cubicBezTo>
                  <a:close/>
                  <a:moveTo>
                    <a:pt x="16735" y="5680"/>
                  </a:moveTo>
                  <a:cubicBezTo>
                    <a:pt x="17340" y="5965"/>
                    <a:pt x="17945" y="6251"/>
                    <a:pt x="18567" y="6537"/>
                  </a:cubicBezTo>
                  <a:cubicBezTo>
                    <a:pt x="18298" y="6890"/>
                    <a:pt x="18046" y="7209"/>
                    <a:pt x="17794" y="7528"/>
                  </a:cubicBezTo>
                  <a:cubicBezTo>
                    <a:pt x="17743" y="7595"/>
                    <a:pt x="17693" y="7662"/>
                    <a:pt x="17659" y="7713"/>
                  </a:cubicBezTo>
                  <a:cubicBezTo>
                    <a:pt x="17290" y="7528"/>
                    <a:pt x="17105" y="7226"/>
                    <a:pt x="16954" y="6873"/>
                  </a:cubicBezTo>
                  <a:cubicBezTo>
                    <a:pt x="16870" y="6688"/>
                    <a:pt x="16786" y="6470"/>
                    <a:pt x="16668" y="6302"/>
                  </a:cubicBezTo>
                  <a:cubicBezTo>
                    <a:pt x="16584" y="6184"/>
                    <a:pt x="16551" y="6083"/>
                    <a:pt x="16567" y="5982"/>
                  </a:cubicBezTo>
                  <a:cubicBezTo>
                    <a:pt x="16584" y="5965"/>
                    <a:pt x="16584" y="5932"/>
                    <a:pt x="16584" y="5915"/>
                  </a:cubicBezTo>
                  <a:cubicBezTo>
                    <a:pt x="16601" y="5915"/>
                    <a:pt x="16601" y="5898"/>
                    <a:pt x="16601" y="5898"/>
                  </a:cubicBezTo>
                  <a:cubicBezTo>
                    <a:pt x="16601" y="5881"/>
                    <a:pt x="16618" y="5865"/>
                    <a:pt x="16635" y="5848"/>
                  </a:cubicBezTo>
                  <a:cubicBezTo>
                    <a:pt x="16651" y="5797"/>
                    <a:pt x="16702" y="5747"/>
                    <a:pt x="16735" y="5680"/>
                  </a:cubicBezTo>
                  <a:close/>
                  <a:moveTo>
                    <a:pt x="18785" y="6654"/>
                  </a:moveTo>
                  <a:cubicBezTo>
                    <a:pt x="19323" y="6940"/>
                    <a:pt x="19860" y="7209"/>
                    <a:pt x="20398" y="7494"/>
                  </a:cubicBezTo>
                  <a:cubicBezTo>
                    <a:pt x="20482" y="7545"/>
                    <a:pt x="20566" y="7578"/>
                    <a:pt x="20633" y="7612"/>
                  </a:cubicBezTo>
                  <a:cubicBezTo>
                    <a:pt x="20314" y="8099"/>
                    <a:pt x="20012" y="8536"/>
                    <a:pt x="19676" y="9040"/>
                  </a:cubicBezTo>
                  <a:cubicBezTo>
                    <a:pt x="19239" y="8351"/>
                    <a:pt x="18399" y="8368"/>
                    <a:pt x="17827" y="7847"/>
                  </a:cubicBezTo>
                  <a:cubicBezTo>
                    <a:pt x="17878" y="7780"/>
                    <a:pt x="17928" y="7730"/>
                    <a:pt x="17995" y="7662"/>
                  </a:cubicBezTo>
                  <a:cubicBezTo>
                    <a:pt x="18247" y="7326"/>
                    <a:pt x="18500" y="7007"/>
                    <a:pt x="18785" y="6654"/>
                  </a:cubicBezTo>
                  <a:close/>
                  <a:moveTo>
                    <a:pt x="23338" y="4420"/>
                  </a:moveTo>
                  <a:cubicBezTo>
                    <a:pt x="23456" y="4789"/>
                    <a:pt x="23540" y="5142"/>
                    <a:pt x="23355" y="5512"/>
                  </a:cubicBezTo>
                  <a:cubicBezTo>
                    <a:pt x="23288" y="5663"/>
                    <a:pt x="23204" y="5831"/>
                    <a:pt x="23120" y="5999"/>
                  </a:cubicBezTo>
                  <a:cubicBezTo>
                    <a:pt x="23053" y="6133"/>
                    <a:pt x="22986" y="6268"/>
                    <a:pt x="22902" y="6386"/>
                  </a:cubicBezTo>
                  <a:cubicBezTo>
                    <a:pt x="22885" y="6419"/>
                    <a:pt x="22868" y="6436"/>
                    <a:pt x="22851" y="6470"/>
                  </a:cubicBezTo>
                  <a:cubicBezTo>
                    <a:pt x="22095" y="7595"/>
                    <a:pt x="21322" y="8721"/>
                    <a:pt x="20566" y="9847"/>
                  </a:cubicBezTo>
                  <a:cubicBezTo>
                    <a:pt x="20533" y="9914"/>
                    <a:pt x="20482" y="9948"/>
                    <a:pt x="20432" y="9998"/>
                  </a:cubicBezTo>
                  <a:cubicBezTo>
                    <a:pt x="20348" y="9897"/>
                    <a:pt x="20314" y="9780"/>
                    <a:pt x="20230" y="9695"/>
                  </a:cubicBezTo>
                  <a:cubicBezTo>
                    <a:pt x="20113" y="9595"/>
                    <a:pt x="20129" y="9494"/>
                    <a:pt x="20213" y="9393"/>
                  </a:cubicBezTo>
                  <a:cubicBezTo>
                    <a:pt x="20449" y="9074"/>
                    <a:pt x="20684" y="8755"/>
                    <a:pt x="20902" y="8452"/>
                  </a:cubicBezTo>
                  <a:cubicBezTo>
                    <a:pt x="20969" y="8368"/>
                    <a:pt x="21003" y="8284"/>
                    <a:pt x="21003" y="8167"/>
                  </a:cubicBezTo>
                  <a:lnTo>
                    <a:pt x="21003" y="8167"/>
                  </a:lnTo>
                  <a:cubicBezTo>
                    <a:pt x="20583" y="8519"/>
                    <a:pt x="20348" y="9007"/>
                    <a:pt x="19911" y="9376"/>
                  </a:cubicBezTo>
                  <a:cubicBezTo>
                    <a:pt x="19928" y="9309"/>
                    <a:pt x="19911" y="9208"/>
                    <a:pt x="19944" y="9158"/>
                  </a:cubicBezTo>
                  <a:cubicBezTo>
                    <a:pt x="20398" y="8486"/>
                    <a:pt x="20818" y="7797"/>
                    <a:pt x="21305" y="7158"/>
                  </a:cubicBezTo>
                  <a:cubicBezTo>
                    <a:pt x="21809" y="6470"/>
                    <a:pt x="22381" y="5814"/>
                    <a:pt x="22902" y="5125"/>
                  </a:cubicBezTo>
                  <a:cubicBezTo>
                    <a:pt x="23070" y="4924"/>
                    <a:pt x="23187" y="4672"/>
                    <a:pt x="23338" y="4420"/>
                  </a:cubicBezTo>
                  <a:close/>
                  <a:moveTo>
                    <a:pt x="14467" y="4252"/>
                  </a:moveTo>
                  <a:lnTo>
                    <a:pt x="14467" y="4252"/>
                  </a:lnTo>
                  <a:cubicBezTo>
                    <a:pt x="14568" y="4302"/>
                    <a:pt x="14669" y="4336"/>
                    <a:pt x="14753" y="4386"/>
                  </a:cubicBezTo>
                  <a:cubicBezTo>
                    <a:pt x="15173" y="4588"/>
                    <a:pt x="15542" y="4823"/>
                    <a:pt x="15761" y="5226"/>
                  </a:cubicBezTo>
                  <a:cubicBezTo>
                    <a:pt x="16130" y="5831"/>
                    <a:pt x="16483" y="6453"/>
                    <a:pt x="16803" y="7091"/>
                  </a:cubicBezTo>
                  <a:cubicBezTo>
                    <a:pt x="17122" y="7746"/>
                    <a:pt x="17676" y="8167"/>
                    <a:pt x="18298" y="8385"/>
                  </a:cubicBezTo>
                  <a:cubicBezTo>
                    <a:pt x="19104" y="8654"/>
                    <a:pt x="19592" y="9242"/>
                    <a:pt x="20062" y="9830"/>
                  </a:cubicBezTo>
                  <a:cubicBezTo>
                    <a:pt x="20113" y="9897"/>
                    <a:pt x="20163" y="9981"/>
                    <a:pt x="20180" y="10065"/>
                  </a:cubicBezTo>
                  <a:lnTo>
                    <a:pt x="20180" y="10082"/>
                  </a:lnTo>
                  <a:cubicBezTo>
                    <a:pt x="20230" y="10233"/>
                    <a:pt x="20247" y="10401"/>
                    <a:pt x="20247" y="10552"/>
                  </a:cubicBezTo>
                  <a:cubicBezTo>
                    <a:pt x="20264" y="10905"/>
                    <a:pt x="20197" y="11275"/>
                    <a:pt x="20197" y="11645"/>
                  </a:cubicBezTo>
                  <a:cubicBezTo>
                    <a:pt x="20197" y="11829"/>
                    <a:pt x="20146" y="11947"/>
                    <a:pt x="19961" y="12031"/>
                  </a:cubicBezTo>
                  <a:cubicBezTo>
                    <a:pt x="19592" y="12182"/>
                    <a:pt x="19239" y="12350"/>
                    <a:pt x="18869" y="12501"/>
                  </a:cubicBezTo>
                  <a:cubicBezTo>
                    <a:pt x="18802" y="12518"/>
                    <a:pt x="18735" y="12535"/>
                    <a:pt x="18684" y="12552"/>
                  </a:cubicBezTo>
                  <a:cubicBezTo>
                    <a:pt x="18660" y="12555"/>
                    <a:pt x="18637" y="12556"/>
                    <a:pt x="18615" y="12556"/>
                  </a:cubicBezTo>
                  <a:cubicBezTo>
                    <a:pt x="18369" y="12556"/>
                    <a:pt x="18212" y="12388"/>
                    <a:pt x="18197" y="12065"/>
                  </a:cubicBezTo>
                  <a:lnTo>
                    <a:pt x="18197" y="12031"/>
                  </a:lnTo>
                  <a:cubicBezTo>
                    <a:pt x="18180" y="11729"/>
                    <a:pt x="18214" y="11460"/>
                    <a:pt x="18247" y="11157"/>
                  </a:cubicBezTo>
                  <a:cubicBezTo>
                    <a:pt x="18315" y="10569"/>
                    <a:pt x="17962" y="10032"/>
                    <a:pt x="17391" y="9830"/>
                  </a:cubicBezTo>
                  <a:cubicBezTo>
                    <a:pt x="16954" y="9679"/>
                    <a:pt x="16803" y="9376"/>
                    <a:pt x="16769" y="8973"/>
                  </a:cubicBezTo>
                  <a:cubicBezTo>
                    <a:pt x="16719" y="8351"/>
                    <a:pt x="16433" y="7898"/>
                    <a:pt x="15929" y="7545"/>
                  </a:cubicBezTo>
                  <a:cubicBezTo>
                    <a:pt x="15710" y="7410"/>
                    <a:pt x="15509" y="7276"/>
                    <a:pt x="15307" y="7142"/>
                  </a:cubicBezTo>
                  <a:cubicBezTo>
                    <a:pt x="15005" y="6940"/>
                    <a:pt x="14837" y="6654"/>
                    <a:pt x="14870" y="6285"/>
                  </a:cubicBezTo>
                  <a:cubicBezTo>
                    <a:pt x="14938" y="5663"/>
                    <a:pt x="14786" y="5075"/>
                    <a:pt x="14551" y="4521"/>
                  </a:cubicBezTo>
                  <a:cubicBezTo>
                    <a:pt x="14517" y="4437"/>
                    <a:pt x="14501" y="4336"/>
                    <a:pt x="14467" y="4252"/>
                  </a:cubicBezTo>
                  <a:close/>
                  <a:moveTo>
                    <a:pt x="13128" y="12319"/>
                  </a:moveTo>
                  <a:cubicBezTo>
                    <a:pt x="13702" y="12319"/>
                    <a:pt x="14282" y="12666"/>
                    <a:pt x="14517" y="13207"/>
                  </a:cubicBezTo>
                  <a:cubicBezTo>
                    <a:pt x="14601" y="13375"/>
                    <a:pt x="14652" y="13560"/>
                    <a:pt x="14685" y="13745"/>
                  </a:cubicBezTo>
                  <a:cubicBezTo>
                    <a:pt x="14719" y="14030"/>
                    <a:pt x="14685" y="14316"/>
                    <a:pt x="14501" y="14585"/>
                  </a:cubicBezTo>
                  <a:cubicBezTo>
                    <a:pt x="14114" y="14652"/>
                    <a:pt x="13728" y="14719"/>
                    <a:pt x="13358" y="14770"/>
                  </a:cubicBezTo>
                  <a:cubicBezTo>
                    <a:pt x="13291" y="14770"/>
                    <a:pt x="13207" y="14753"/>
                    <a:pt x="13173" y="14702"/>
                  </a:cubicBezTo>
                  <a:cubicBezTo>
                    <a:pt x="13008" y="14537"/>
                    <a:pt x="12809" y="14463"/>
                    <a:pt x="12606" y="14463"/>
                  </a:cubicBezTo>
                  <a:cubicBezTo>
                    <a:pt x="12521" y="14463"/>
                    <a:pt x="12435" y="14476"/>
                    <a:pt x="12350" y="14501"/>
                  </a:cubicBezTo>
                  <a:cubicBezTo>
                    <a:pt x="11997" y="14602"/>
                    <a:pt x="11661" y="14753"/>
                    <a:pt x="11325" y="14887"/>
                  </a:cubicBezTo>
                  <a:cubicBezTo>
                    <a:pt x="11224" y="14938"/>
                    <a:pt x="11107" y="14988"/>
                    <a:pt x="11006" y="15038"/>
                  </a:cubicBezTo>
                  <a:cubicBezTo>
                    <a:pt x="10989" y="14971"/>
                    <a:pt x="10955" y="14921"/>
                    <a:pt x="10939" y="14870"/>
                  </a:cubicBezTo>
                  <a:cubicBezTo>
                    <a:pt x="10939" y="14854"/>
                    <a:pt x="10922" y="14820"/>
                    <a:pt x="10922" y="14803"/>
                  </a:cubicBezTo>
                  <a:cubicBezTo>
                    <a:pt x="10922" y="14786"/>
                    <a:pt x="10905" y="14786"/>
                    <a:pt x="10905" y="14786"/>
                  </a:cubicBezTo>
                  <a:cubicBezTo>
                    <a:pt x="10871" y="14686"/>
                    <a:pt x="10838" y="14602"/>
                    <a:pt x="10821" y="14518"/>
                  </a:cubicBezTo>
                  <a:lnTo>
                    <a:pt x="10804" y="14518"/>
                  </a:lnTo>
                  <a:cubicBezTo>
                    <a:pt x="10804" y="14501"/>
                    <a:pt x="10804" y="14484"/>
                    <a:pt x="10787" y="14467"/>
                  </a:cubicBezTo>
                  <a:cubicBezTo>
                    <a:pt x="11090" y="14030"/>
                    <a:pt x="11392" y="13610"/>
                    <a:pt x="11661" y="13190"/>
                  </a:cubicBezTo>
                  <a:cubicBezTo>
                    <a:pt x="11930" y="12770"/>
                    <a:pt x="12300" y="12501"/>
                    <a:pt x="12770" y="12367"/>
                  </a:cubicBezTo>
                  <a:cubicBezTo>
                    <a:pt x="12887" y="12335"/>
                    <a:pt x="13008" y="12319"/>
                    <a:pt x="13128" y="12319"/>
                  </a:cubicBezTo>
                  <a:close/>
                  <a:moveTo>
                    <a:pt x="12495" y="14744"/>
                  </a:moveTo>
                  <a:cubicBezTo>
                    <a:pt x="12711" y="14744"/>
                    <a:pt x="12891" y="14782"/>
                    <a:pt x="12988" y="14870"/>
                  </a:cubicBezTo>
                  <a:cubicBezTo>
                    <a:pt x="12316" y="15173"/>
                    <a:pt x="11661" y="15307"/>
                    <a:pt x="10939" y="15324"/>
                  </a:cubicBezTo>
                  <a:cubicBezTo>
                    <a:pt x="11121" y="15008"/>
                    <a:pt x="11929" y="14744"/>
                    <a:pt x="12495" y="14744"/>
                  </a:cubicBezTo>
                  <a:close/>
                  <a:moveTo>
                    <a:pt x="4993" y="12418"/>
                  </a:moveTo>
                  <a:cubicBezTo>
                    <a:pt x="5108" y="12418"/>
                    <a:pt x="5226" y="12436"/>
                    <a:pt x="5344" y="12451"/>
                  </a:cubicBezTo>
                  <a:cubicBezTo>
                    <a:pt x="5999" y="12569"/>
                    <a:pt x="6621" y="12821"/>
                    <a:pt x="7175" y="13207"/>
                  </a:cubicBezTo>
                  <a:cubicBezTo>
                    <a:pt x="7377" y="13325"/>
                    <a:pt x="7561" y="13459"/>
                    <a:pt x="7763" y="13577"/>
                  </a:cubicBezTo>
                  <a:cubicBezTo>
                    <a:pt x="7830" y="13610"/>
                    <a:pt x="7898" y="13661"/>
                    <a:pt x="7965" y="13694"/>
                  </a:cubicBezTo>
                  <a:cubicBezTo>
                    <a:pt x="8015" y="13711"/>
                    <a:pt x="8032" y="13728"/>
                    <a:pt x="8082" y="13762"/>
                  </a:cubicBezTo>
                  <a:cubicBezTo>
                    <a:pt x="8150" y="13795"/>
                    <a:pt x="8234" y="13846"/>
                    <a:pt x="8301" y="13879"/>
                  </a:cubicBezTo>
                  <a:cubicBezTo>
                    <a:pt x="8318" y="13896"/>
                    <a:pt x="8334" y="13913"/>
                    <a:pt x="8368" y="13913"/>
                  </a:cubicBezTo>
                  <a:cubicBezTo>
                    <a:pt x="8502" y="13997"/>
                    <a:pt x="8637" y="14064"/>
                    <a:pt x="8754" y="14148"/>
                  </a:cubicBezTo>
                  <a:cubicBezTo>
                    <a:pt x="8838" y="14198"/>
                    <a:pt x="8906" y="14232"/>
                    <a:pt x="8990" y="14282"/>
                  </a:cubicBezTo>
                  <a:cubicBezTo>
                    <a:pt x="9023" y="14299"/>
                    <a:pt x="9074" y="14333"/>
                    <a:pt x="9107" y="14350"/>
                  </a:cubicBezTo>
                  <a:cubicBezTo>
                    <a:pt x="9010" y="14567"/>
                    <a:pt x="8975" y="14644"/>
                    <a:pt x="8872" y="14644"/>
                  </a:cubicBezTo>
                  <a:cubicBezTo>
                    <a:pt x="8816" y="14644"/>
                    <a:pt x="8739" y="14621"/>
                    <a:pt x="8620" y="14585"/>
                  </a:cubicBezTo>
                  <a:cubicBezTo>
                    <a:pt x="8536" y="14551"/>
                    <a:pt x="8435" y="14518"/>
                    <a:pt x="8351" y="14501"/>
                  </a:cubicBezTo>
                  <a:cubicBezTo>
                    <a:pt x="8250" y="14467"/>
                    <a:pt x="8150" y="14434"/>
                    <a:pt x="8049" y="14417"/>
                  </a:cubicBezTo>
                  <a:cubicBezTo>
                    <a:pt x="8032" y="14450"/>
                    <a:pt x="8015" y="14501"/>
                    <a:pt x="7998" y="14534"/>
                  </a:cubicBezTo>
                  <a:cubicBezTo>
                    <a:pt x="8066" y="14568"/>
                    <a:pt x="8133" y="14585"/>
                    <a:pt x="8200" y="14618"/>
                  </a:cubicBezTo>
                  <a:cubicBezTo>
                    <a:pt x="8368" y="14686"/>
                    <a:pt x="8553" y="14770"/>
                    <a:pt x="8738" y="14837"/>
                  </a:cubicBezTo>
                  <a:cubicBezTo>
                    <a:pt x="8687" y="14904"/>
                    <a:pt x="8654" y="14954"/>
                    <a:pt x="8603" y="15005"/>
                  </a:cubicBezTo>
                  <a:cubicBezTo>
                    <a:pt x="8418" y="14921"/>
                    <a:pt x="8217" y="14820"/>
                    <a:pt x="8032" y="14719"/>
                  </a:cubicBezTo>
                  <a:cubicBezTo>
                    <a:pt x="7427" y="14417"/>
                    <a:pt x="6839" y="14098"/>
                    <a:pt x="6234" y="13829"/>
                  </a:cubicBezTo>
                  <a:cubicBezTo>
                    <a:pt x="6201" y="13862"/>
                    <a:pt x="6184" y="13913"/>
                    <a:pt x="6167" y="13946"/>
                  </a:cubicBezTo>
                  <a:cubicBezTo>
                    <a:pt x="6234" y="13997"/>
                    <a:pt x="6318" y="14030"/>
                    <a:pt x="6385" y="14081"/>
                  </a:cubicBezTo>
                  <a:lnTo>
                    <a:pt x="6486" y="14131"/>
                  </a:lnTo>
                  <a:cubicBezTo>
                    <a:pt x="6604" y="14198"/>
                    <a:pt x="6705" y="14266"/>
                    <a:pt x="6822" y="14316"/>
                  </a:cubicBezTo>
                  <a:cubicBezTo>
                    <a:pt x="6906" y="14366"/>
                    <a:pt x="7007" y="14417"/>
                    <a:pt x="7091" y="14467"/>
                  </a:cubicBezTo>
                  <a:cubicBezTo>
                    <a:pt x="7343" y="14585"/>
                    <a:pt x="7578" y="14702"/>
                    <a:pt x="7830" y="14837"/>
                  </a:cubicBezTo>
                  <a:cubicBezTo>
                    <a:pt x="8049" y="14938"/>
                    <a:pt x="8267" y="15055"/>
                    <a:pt x="8502" y="15190"/>
                  </a:cubicBezTo>
                  <a:cubicBezTo>
                    <a:pt x="8334" y="15236"/>
                    <a:pt x="8221" y="15310"/>
                    <a:pt x="8114" y="15310"/>
                  </a:cubicBezTo>
                  <a:cubicBezTo>
                    <a:pt x="8103" y="15310"/>
                    <a:pt x="8093" y="15309"/>
                    <a:pt x="8082" y="15307"/>
                  </a:cubicBezTo>
                  <a:cubicBezTo>
                    <a:pt x="7906" y="15303"/>
                    <a:pt x="7731" y="15300"/>
                    <a:pt x="7556" y="15300"/>
                  </a:cubicBezTo>
                  <a:cubicBezTo>
                    <a:pt x="7032" y="15300"/>
                    <a:pt x="6516" y="15328"/>
                    <a:pt x="5999" y="15442"/>
                  </a:cubicBezTo>
                  <a:cubicBezTo>
                    <a:pt x="5985" y="15446"/>
                    <a:pt x="5969" y="15448"/>
                    <a:pt x="5952" y="15448"/>
                  </a:cubicBezTo>
                  <a:cubicBezTo>
                    <a:pt x="5905" y="15448"/>
                    <a:pt x="5846" y="15433"/>
                    <a:pt x="5797" y="15408"/>
                  </a:cubicBezTo>
                  <a:cubicBezTo>
                    <a:pt x="5780" y="15391"/>
                    <a:pt x="5764" y="15375"/>
                    <a:pt x="5730" y="15375"/>
                  </a:cubicBezTo>
                  <a:cubicBezTo>
                    <a:pt x="5209" y="15089"/>
                    <a:pt x="4688" y="14803"/>
                    <a:pt x="4167" y="14518"/>
                  </a:cubicBezTo>
                  <a:cubicBezTo>
                    <a:pt x="3751" y="14293"/>
                    <a:pt x="3319" y="14130"/>
                    <a:pt x="2784" y="14130"/>
                  </a:cubicBezTo>
                  <a:cubicBezTo>
                    <a:pt x="2758" y="14130"/>
                    <a:pt x="2732" y="14130"/>
                    <a:pt x="2706" y="14131"/>
                  </a:cubicBezTo>
                  <a:cubicBezTo>
                    <a:pt x="2807" y="13997"/>
                    <a:pt x="2857" y="13913"/>
                    <a:pt x="2941" y="13846"/>
                  </a:cubicBezTo>
                  <a:cubicBezTo>
                    <a:pt x="3479" y="13409"/>
                    <a:pt x="4016" y="12972"/>
                    <a:pt x="4571" y="12552"/>
                  </a:cubicBezTo>
                  <a:cubicBezTo>
                    <a:pt x="4703" y="12448"/>
                    <a:pt x="4846" y="12418"/>
                    <a:pt x="4993" y="12418"/>
                  </a:cubicBezTo>
                  <a:close/>
                  <a:moveTo>
                    <a:pt x="9725" y="14256"/>
                  </a:moveTo>
                  <a:cubicBezTo>
                    <a:pt x="9763" y="14256"/>
                    <a:pt x="9803" y="14264"/>
                    <a:pt x="9847" y="14282"/>
                  </a:cubicBezTo>
                  <a:cubicBezTo>
                    <a:pt x="9544" y="14837"/>
                    <a:pt x="9258" y="15375"/>
                    <a:pt x="8973" y="15912"/>
                  </a:cubicBezTo>
                  <a:cubicBezTo>
                    <a:pt x="8990" y="15929"/>
                    <a:pt x="9006" y="15946"/>
                    <a:pt x="9040" y="15963"/>
                  </a:cubicBezTo>
                  <a:cubicBezTo>
                    <a:pt x="9090" y="15912"/>
                    <a:pt x="9158" y="15879"/>
                    <a:pt x="9191" y="15828"/>
                  </a:cubicBezTo>
                  <a:cubicBezTo>
                    <a:pt x="9426" y="15459"/>
                    <a:pt x="9645" y="15089"/>
                    <a:pt x="9880" y="14719"/>
                  </a:cubicBezTo>
                  <a:cubicBezTo>
                    <a:pt x="9969" y="14585"/>
                    <a:pt x="10032" y="14425"/>
                    <a:pt x="10209" y="14425"/>
                  </a:cubicBezTo>
                  <a:cubicBezTo>
                    <a:pt x="10232" y="14425"/>
                    <a:pt x="10256" y="14428"/>
                    <a:pt x="10283" y="14434"/>
                  </a:cubicBezTo>
                  <a:cubicBezTo>
                    <a:pt x="10351" y="14450"/>
                    <a:pt x="10401" y="14467"/>
                    <a:pt x="10435" y="14484"/>
                  </a:cubicBezTo>
                  <a:cubicBezTo>
                    <a:pt x="10451" y="14484"/>
                    <a:pt x="10451" y="14484"/>
                    <a:pt x="10451" y="14501"/>
                  </a:cubicBezTo>
                  <a:cubicBezTo>
                    <a:pt x="10468" y="14501"/>
                    <a:pt x="10485" y="14518"/>
                    <a:pt x="10502" y="14518"/>
                  </a:cubicBezTo>
                  <a:cubicBezTo>
                    <a:pt x="10502" y="14534"/>
                    <a:pt x="10502" y="14534"/>
                    <a:pt x="10519" y="14534"/>
                  </a:cubicBezTo>
                  <a:cubicBezTo>
                    <a:pt x="10519" y="14534"/>
                    <a:pt x="10535" y="14551"/>
                    <a:pt x="10552" y="14568"/>
                  </a:cubicBezTo>
                  <a:cubicBezTo>
                    <a:pt x="10552" y="14568"/>
                    <a:pt x="10569" y="14585"/>
                    <a:pt x="10569" y="14585"/>
                  </a:cubicBezTo>
                  <a:cubicBezTo>
                    <a:pt x="10586" y="14602"/>
                    <a:pt x="10586" y="14602"/>
                    <a:pt x="10603" y="14618"/>
                  </a:cubicBezTo>
                  <a:cubicBezTo>
                    <a:pt x="10603" y="14635"/>
                    <a:pt x="10619" y="14635"/>
                    <a:pt x="10619" y="14652"/>
                  </a:cubicBezTo>
                  <a:cubicBezTo>
                    <a:pt x="10653" y="14686"/>
                    <a:pt x="10670" y="14736"/>
                    <a:pt x="10687" y="14786"/>
                  </a:cubicBezTo>
                  <a:cubicBezTo>
                    <a:pt x="10687" y="14820"/>
                    <a:pt x="10703" y="14837"/>
                    <a:pt x="10703" y="14870"/>
                  </a:cubicBezTo>
                  <a:cubicBezTo>
                    <a:pt x="10804" y="15307"/>
                    <a:pt x="10619" y="15761"/>
                    <a:pt x="10199" y="16047"/>
                  </a:cubicBezTo>
                  <a:cubicBezTo>
                    <a:pt x="9763" y="16349"/>
                    <a:pt x="9326" y="16651"/>
                    <a:pt x="8889" y="16937"/>
                  </a:cubicBezTo>
                  <a:cubicBezTo>
                    <a:pt x="8822" y="16988"/>
                    <a:pt x="8754" y="17021"/>
                    <a:pt x="8687" y="17021"/>
                  </a:cubicBezTo>
                  <a:lnTo>
                    <a:pt x="8620" y="17021"/>
                  </a:lnTo>
                  <a:cubicBezTo>
                    <a:pt x="8603" y="17021"/>
                    <a:pt x="8586" y="17021"/>
                    <a:pt x="8570" y="17004"/>
                  </a:cubicBezTo>
                  <a:lnTo>
                    <a:pt x="8536" y="17004"/>
                  </a:lnTo>
                  <a:cubicBezTo>
                    <a:pt x="8502" y="16988"/>
                    <a:pt x="8486" y="16988"/>
                    <a:pt x="8452" y="16971"/>
                  </a:cubicBezTo>
                  <a:cubicBezTo>
                    <a:pt x="8435" y="16971"/>
                    <a:pt x="8418" y="16954"/>
                    <a:pt x="8402" y="16954"/>
                  </a:cubicBezTo>
                  <a:cubicBezTo>
                    <a:pt x="8318" y="16903"/>
                    <a:pt x="8217" y="16853"/>
                    <a:pt x="8133" y="16786"/>
                  </a:cubicBezTo>
                  <a:cubicBezTo>
                    <a:pt x="8116" y="16769"/>
                    <a:pt x="8099" y="16752"/>
                    <a:pt x="8099" y="16752"/>
                  </a:cubicBezTo>
                  <a:cubicBezTo>
                    <a:pt x="8032" y="16685"/>
                    <a:pt x="7965" y="16635"/>
                    <a:pt x="7931" y="16567"/>
                  </a:cubicBezTo>
                  <a:cubicBezTo>
                    <a:pt x="7914" y="16551"/>
                    <a:pt x="7898" y="16534"/>
                    <a:pt x="7898" y="16517"/>
                  </a:cubicBezTo>
                  <a:cubicBezTo>
                    <a:pt x="7881" y="16500"/>
                    <a:pt x="7881" y="16483"/>
                    <a:pt x="7864" y="16467"/>
                  </a:cubicBezTo>
                  <a:lnTo>
                    <a:pt x="7864" y="16450"/>
                  </a:lnTo>
                  <a:cubicBezTo>
                    <a:pt x="7847" y="16433"/>
                    <a:pt x="7847" y="16399"/>
                    <a:pt x="7847" y="16383"/>
                  </a:cubicBezTo>
                  <a:cubicBezTo>
                    <a:pt x="7830" y="16366"/>
                    <a:pt x="7830" y="16332"/>
                    <a:pt x="7830" y="16299"/>
                  </a:cubicBezTo>
                  <a:cubicBezTo>
                    <a:pt x="7830" y="16299"/>
                    <a:pt x="7830" y="16299"/>
                    <a:pt x="7847" y="16282"/>
                  </a:cubicBezTo>
                  <a:cubicBezTo>
                    <a:pt x="7847" y="16265"/>
                    <a:pt x="7847" y="16248"/>
                    <a:pt x="7847" y="16231"/>
                  </a:cubicBezTo>
                  <a:cubicBezTo>
                    <a:pt x="7864" y="16164"/>
                    <a:pt x="7898" y="16080"/>
                    <a:pt x="7931" y="16013"/>
                  </a:cubicBezTo>
                  <a:cubicBezTo>
                    <a:pt x="7998" y="15895"/>
                    <a:pt x="8133" y="15811"/>
                    <a:pt x="8234" y="15694"/>
                  </a:cubicBezTo>
                  <a:cubicBezTo>
                    <a:pt x="8620" y="15291"/>
                    <a:pt x="9006" y="14887"/>
                    <a:pt x="9393" y="14467"/>
                  </a:cubicBezTo>
                  <a:cubicBezTo>
                    <a:pt x="9485" y="14362"/>
                    <a:pt x="9588" y="14256"/>
                    <a:pt x="9725" y="14256"/>
                  </a:cubicBezTo>
                  <a:close/>
                  <a:moveTo>
                    <a:pt x="7407" y="15474"/>
                  </a:moveTo>
                  <a:cubicBezTo>
                    <a:pt x="7442" y="15474"/>
                    <a:pt x="7476" y="15475"/>
                    <a:pt x="7511" y="15475"/>
                  </a:cubicBezTo>
                  <a:cubicBezTo>
                    <a:pt x="7545" y="15475"/>
                    <a:pt x="7595" y="15492"/>
                    <a:pt x="7645" y="15492"/>
                  </a:cubicBezTo>
                  <a:lnTo>
                    <a:pt x="7814" y="15492"/>
                  </a:lnTo>
                  <a:cubicBezTo>
                    <a:pt x="7881" y="15509"/>
                    <a:pt x="7948" y="15509"/>
                    <a:pt x="8032" y="15526"/>
                  </a:cubicBezTo>
                  <a:cubicBezTo>
                    <a:pt x="7948" y="15610"/>
                    <a:pt x="7898" y="15660"/>
                    <a:pt x="7847" y="15727"/>
                  </a:cubicBezTo>
                  <a:cubicBezTo>
                    <a:pt x="7780" y="15811"/>
                    <a:pt x="7645" y="15895"/>
                    <a:pt x="7645" y="15996"/>
                  </a:cubicBezTo>
                  <a:cubicBezTo>
                    <a:pt x="7629" y="16063"/>
                    <a:pt x="7612" y="16131"/>
                    <a:pt x="7595" y="16181"/>
                  </a:cubicBezTo>
                  <a:cubicBezTo>
                    <a:pt x="7595" y="16181"/>
                    <a:pt x="7578" y="16198"/>
                    <a:pt x="7578" y="16198"/>
                  </a:cubicBezTo>
                  <a:cubicBezTo>
                    <a:pt x="7528" y="16315"/>
                    <a:pt x="7410" y="16399"/>
                    <a:pt x="7293" y="16467"/>
                  </a:cubicBezTo>
                  <a:lnTo>
                    <a:pt x="7276" y="16467"/>
                  </a:lnTo>
                  <a:cubicBezTo>
                    <a:pt x="7259" y="16483"/>
                    <a:pt x="7225" y="16500"/>
                    <a:pt x="7209" y="16500"/>
                  </a:cubicBezTo>
                  <a:cubicBezTo>
                    <a:pt x="7141" y="16534"/>
                    <a:pt x="7074" y="16567"/>
                    <a:pt x="7024" y="16584"/>
                  </a:cubicBezTo>
                  <a:cubicBezTo>
                    <a:pt x="6805" y="16702"/>
                    <a:pt x="6604" y="16803"/>
                    <a:pt x="6385" y="16920"/>
                  </a:cubicBezTo>
                  <a:cubicBezTo>
                    <a:pt x="6167" y="17038"/>
                    <a:pt x="5932" y="17156"/>
                    <a:pt x="5696" y="17290"/>
                  </a:cubicBezTo>
                  <a:cubicBezTo>
                    <a:pt x="5680" y="17290"/>
                    <a:pt x="5663" y="17307"/>
                    <a:pt x="5646" y="17307"/>
                  </a:cubicBezTo>
                  <a:cubicBezTo>
                    <a:pt x="5696" y="17105"/>
                    <a:pt x="5747" y="16920"/>
                    <a:pt x="5797" y="16719"/>
                  </a:cubicBezTo>
                  <a:cubicBezTo>
                    <a:pt x="5915" y="16282"/>
                    <a:pt x="5848" y="16164"/>
                    <a:pt x="5411" y="16063"/>
                  </a:cubicBezTo>
                  <a:cubicBezTo>
                    <a:pt x="5260" y="16013"/>
                    <a:pt x="5092" y="15996"/>
                    <a:pt x="4940" y="15929"/>
                  </a:cubicBezTo>
                  <a:cubicBezTo>
                    <a:pt x="5748" y="15671"/>
                    <a:pt x="6555" y="15474"/>
                    <a:pt x="7407" y="15474"/>
                  </a:cubicBezTo>
                  <a:close/>
                  <a:moveTo>
                    <a:pt x="12468" y="3311"/>
                  </a:moveTo>
                  <a:cubicBezTo>
                    <a:pt x="12593" y="3311"/>
                    <a:pt x="12734" y="3370"/>
                    <a:pt x="12938" y="3479"/>
                  </a:cubicBezTo>
                  <a:cubicBezTo>
                    <a:pt x="13257" y="3630"/>
                    <a:pt x="13543" y="3815"/>
                    <a:pt x="13862" y="3966"/>
                  </a:cubicBezTo>
                  <a:cubicBezTo>
                    <a:pt x="13980" y="4016"/>
                    <a:pt x="14064" y="4100"/>
                    <a:pt x="14148" y="4184"/>
                  </a:cubicBezTo>
                  <a:cubicBezTo>
                    <a:pt x="14215" y="4285"/>
                    <a:pt x="14282" y="4386"/>
                    <a:pt x="14333" y="4504"/>
                  </a:cubicBezTo>
                  <a:cubicBezTo>
                    <a:pt x="14585" y="5109"/>
                    <a:pt x="14736" y="5730"/>
                    <a:pt x="14669" y="6386"/>
                  </a:cubicBezTo>
                  <a:cubicBezTo>
                    <a:pt x="14635" y="6772"/>
                    <a:pt x="14837" y="7058"/>
                    <a:pt x="15122" y="7276"/>
                  </a:cubicBezTo>
                  <a:cubicBezTo>
                    <a:pt x="15122" y="7276"/>
                    <a:pt x="15122" y="7293"/>
                    <a:pt x="15139" y="7293"/>
                  </a:cubicBezTo>
                  <a:cubicBezTo>
                    <a:pt x="15173" y="7310"/>
                    <a:pt x="15206" y="7343"/>
                    <a:pt x="15240" y="7377"/>
                  </a:cubicBezTo>
                  <a:cubicBezTo>
                    <a:pt x="15442" y="7511"/>
                    <a:pt x="15643" y="7646"/>
                    <a:pt x="15845" y="7797"/>
                  </a:cubicBezTo>
                  <a:cubicBezTo>
                    <a:pt x="15895" y="7830"/>
                    <a:pt x="15962" y="7881"/>
                    <a:pt x="16013" y="7914"/>
                  </a:cubicBezTo>
                  <a:cubicBezTo>
                    <a:pt x="16315" y="8150"/>
                    <a:pt x="16450" y="8452"/>
                    <a:pt x="16517" y="8822"/>
                  </a:cubicBezTo>
                  <a:cubicBezTo>
                    <a:pt x="16551" y="9023"/>
                    <a:pt x="16567" y="9242"/>
                    <a:pt x="16668" y="9427"/>
                  </a:cubicBezTo>
                  <a:cubicBezTo>
                    <a:pt x="16769" y="9611"/>
                    <a:pt x="16954" y="9763"/>
                    <a:pt x="17122" y="9914"/>
                  </a:cubicBezTo>
                  <a:cubicBezTo>
                    <a:pt x="17223" y="9998"/>
                    <a:pt x="17357" y="10032"/>
                    <a:pt x="17475" y="10099"/>
                  </a:cubicBezTo>
                  <a:cubicBezTo>
                    <a:pt x="17491" y="10116"/>
                    <a:pt x="17508" y="10132"/>
                    <a:pt x="17525" y="10149"/>
                  </a:cubicBezTo>
                  <a:cubicBezTo>
                    <a:pt x="17659" y="10233"/>
                    <a:pt x="17777" y="10334"/>
                    <a:pt x="17811" y="10485"/>
                  </a:cubicBezTo>
                  <a:lnTo>
                    <a:pt x="17811" y="10502"/>
                  </a:lnTo>
                  <a:cubicBezTo>
                    <a:pt x="17827" y="10519"/>
                    <a:pt x="17827" y="10569"/>
                    <a:pt x="17827" y="10603"/>
                  </a:cubicBezTo>
                  <a:cubicBezTo>
                    <a:pt x="17827" y="10670"/>
                    <a:pt x="17878" y="10754"/>
                    <a:pt x="17911" y="10821"/>
                  </a:cubicBezTo>
                  <a:cubicBezTo>
                    <a:pt x="18012" y="11006"/>
                    <a:pt x="18012" y="11174"/>
                    <a:pt x="17979" y="11376"/>
                  </a:cubicBezTo>
                  <a:cubicBezTo>
                    <a:pt x="17945" y="11729"/>
                    <a:pt x="17979" y="12098"/>
                    <a:pt x="18063" y="12434"/>
                  </a:cubicBezTo>
                  <a:cubicBezTo>
                    <a:pt x="18129" y="12672"/>
                    <a:pt x="18331" y="12775"/>
                    <a:pt x="18668" y="12775"/>
                  </a:cubicBezTo>
                  <a:cubicBezTo>
                    <a:pt x="18759" y="12775"/>
                    <a:pt x="18859" y="12768"/>
                    <a:pt x="18970" y="12753"/>
                  </a:cubicBezTo>
                  <a:lnTo>
                    <a:pt x="18970" y="12753"/>
                  </a:lnTo>
                  <a:cubicBezTo>
                    <a:pt x="17676" y="14383"/>
                    <a:pt x="16416" y="15996"/>
                    <a:pt x="15156" y="17626"/>
                  </a:cubicBezTo>
                  <a:cubicBezTo>
                    <a:pt x="14988" y="17374"/>
                    <a:pt x="14971" y="17206"/>
                    <a:pt x="15139" y="16988"/>
                  </a:cubicBezTo>
                  <a:cubicBezTo>
                    <a:pt x="15408" y="16635"/>
                    <a:pt x="15610" y="16248"/>
                    <a:pt x="15542" y="15778"/>
                  </a:cubicBezTo>
                  <a:cubicBezTo>
                    <a:pt x="15526" y="15694"/>
                    <a:pt x="15610" y="15593"/>
                    <a:pt x="15660" y="15509"/>
                  </a:cubicBezTo>
                  <a:cubicBezTo>
                    <a:pt x="16030" y="14954"/>
                    <a:pt x="16416" y="14417"/>
                    <a:pt x="16803" y="13862"/>
                  </a:cubicBezTo>
                  <a:cubicBezTo>
                    <a:pt x="16853" y="13778"/>
                    <a:pt x="16870" y="13694"/>
                    <a:pt x="16903" y="13610"/>
                  </a:cubicBezTo>
                  <a:cubicBezTo>
                    <a:pt x="16887" y="13594"/>
                    <a:pt x="16853" y="13560"/>
                    <a:pt x="16819" y="13543"/>
                  </a:cubicBezTo>
                  <a:cubicBezTo>
                    <a:pt x="16618" y="13846"/>
                    <a:pt x="16416" y="14165"/>
                    <a:pt x="16198" y="14450"/>
                  </a:cubicBezTo>
                  <a:cubicBezTo>
                    <a:pt x="15962" y="14753"/>
                    <a:pt x="15727" y="15055"/>
                    <a:pt x="15458" y="15391"/>
                  </a:cubicBezTo>
                  <a:cubicBezTo>
                    <a:pt x="15324" y="15038"/>
                    <a:pt x="15122" y="14753"/>
                    <a:pt x="14753" y="14669"/>
                  </a:cubicBezTo>
                  <a:cubicBezTo>
                    <a:pt x="15106" y="13745"/>
                    <a:pt x="14904" y="12938"/>
                    <a:pt x="14198" y="12451"/>
                  </a:cubicBezTo>
                  <a:cubicBezTo>
                    <a:pt x="13868" y="12212"/>
                    <a:pt x="13494" y="12097"/>
                    <a:pt x="13124" y="12097"/>
                  </a:cubicBezTo>
                  <a:cubicBezTo>
                    <a:pt x="12534" y="12097"/>
                    <a:pt x="11956" y="12390"/>
                    <a:pt x="11594" y="12938"/>
                  </a:cubicBezTo>
                  <a:cubicBezTo>
                    <a:pt x="11510" y="13056"/>
                    <a:pt x="11443" y="13190"/>
                    <a:pt x="11359" y="13325"/>
                  </a:cubicBezTo>
                  <a:cubicBezTo>
                    <a:pt x="11224" y="13526"/>
                    <a:pt x="11107" y="13728"/>
                    <a:pt x="10972" y="13913"/>
                  </a:cubicBezTo>
                  <a:cubicBezTo>
                    <a:pt x="10801" y="14144"/>
                    <a:pt x="10630" y="14249"/>
                    <a:pt x="10430" y="14249"/>
                  </a:cubicBezTo>
                  <a:cubicBezTo>
                    <a:pt x="10296" y="14249"/>
                    <a:pt x="10149" y="14202"/>
                    <a:pt x="9981" y="14114"/>
                  </a:cubicBezTo>
                  <a:cubicBezTo>
                    <a:pt x="9884" y="14062"/>
                    <a:pt x="9788" y="14037"/>
                    <a:pt x="9691" y="14037"/>
                  </a:cubicBezTo>
                  <a:cubicBezTo>
                    <a:pt x="9603" y="14037"/>
                    <a:pt x="9515" y="14057"/>
                    <a:pt x="9426" y="14098"/>
                  </a:cubicBezTo>
                  <a:cubicBezTo>
                    <a:pt x="9384" y="14114"/>
                    <a:pt x="9334" y="14123"/>
                    <a:pt x="9286" y="14123"/>
                  </a:cubicBezTo>
                  <a:cubicBezTo>
                    <a:pt x="9237" y="14123"/>
                    <a:pt x="9191" y="14114"/>
                    <a:pt x="9158" y="14098"/>
                  </a:cubicBezTo>
                  <a:cubicBezTo>
                    <a:pt x="8771" y="13896"/>
                    <a:pt x="8385" y="13694"/>
                    <a:pt x="7998" y="13476"/>
                  </a:cubicBezTo>
                  <a:cubicBezTo>
                    <a:pt x="7410" y="13106"/>
                    <a:pt x="6805" y="12737"/>
                    <a:pt x="6234" y="12367"/>
                  </a:cubicBezTo>
                  <a:cubicBezTo>
                    <a:pt x="7629" y="10872"/>
                    <a:pt x="9074" y="9376"/>
                    <a:pt x="10250" y="7662"/>
                  </a:cubicBezTo>
                  <a:cubicBezTo>
                    <a:pt x="10267" y="7629"/>
                    <a:pt x="10267" y="7595"/>
                    <a:pt x="10267" y="7562"/>
                  </a:cubicBezTo>
                  <a:cubicBezTo>
                    <a:pt x="10233" y="7528"/>
                    <a:pt x="10199" y="7511"/>
                    <a:pt x="10166" y="7478"/>
                  </a:cubicBezTo>
                  <a:cubicBezTo>
                    <a:pt x="10115" y="7562"/>
                    <a:pt x="10099" y="7646"/>
                    <a:pt x="10048" y="7713"/>
                  </a:cubicBezTo>
                  <a:cubicBezTo>
                    <a:pt x="9023" y="8906"/>
                    <a:pt x="7998" y="10099"/>
                    <a:pt x="6957" y="11292"/>
                  </a:cubicBezTo>
                  <a:cubicBezTo>
                    <a:pt x="6688" y="11611"/>
                    <a:pt x="6369" y="11880"/>
                    <a:pt x="6066" y="12182"/>
                  </a:cubicBezTo>
                  <a:cubicBezTo>
                    <a:pt x="5996" y="12264"/>
                    <a:pt x="5918" y="12313"/>
                    <a:pt x="5821" y="12313"/>
                  </a:cubicBezTo>
                  <a:cubicBezTo>
                    <a:pt x="5778" y="12313"/>
                    <a:pt x="5731" y="12304"/>
                    <a:pt x="5680" y="12283"/>
                  </a:cubicBezTo>
                  <a:cubicBezTo>
                    <a:pt x="5545" y="12233"/>
                    <a:pt x="5411" y="12216"/>
                    <a:pt x="5260" y="12182"/>
                  </a:cubicBezTo>
                  <a:cubicBezTo>
                    <a:pt x="6688" y="10771"/>
                    <a:pt x="7948" y="9225"/>
                    <a:pt x="9090" y="7595"/>
                  </a:cubicBezTo>
                  <a:cubicBezTo>
                    <a:pt x="9880" y="6470"/>
                    <a:pt x="10653" y="5344"/>
                    <a:pt x="11460" y="4218"/>
                  </a:cubicBezTo>
                  <a:cubicBezTo>
                    <a:pt x="11594" y="4016"/>
                    <a:pt x="11762" y="3815"/>
                    <a:pt x="11947" y="3630"/>
                  </a:cubicBezTo>
                  <a:cubicBezTo>
                    <a:pt x="12166" y="3411"/>
                    <a:pt x="12304" y="3311"/>
                    <a:pt x="12468" y="3311"/>
                  </a:cubicBezTo>
                  <a:close/>
                  <a:moveTo>
                    <a:pt x="9431" y="16902"/>
                  </a:moveTo>
                  <a:cubicBezTo>
                    <a:pt x="10018" y="16902"/>
                    <a:pt x="11828" y="17451"/>
                    <a:pt x="11980" y="17710"/>
                  </a:cubicBezTo>
                  <a:cubicBezTo>
                    <a:pt x="11861" y="17829"/>
                    <a:pt x="11717" y="17897"/>
                    <a:pt x="11566" y="17897"/>
                  </a:cubicBezTo>
                  <a:cubicBezTo>
                    <a:pt x="11503" y="17897"/>
                    <a:pt x="11439" y="17886"/>
                    <a:pt x="11376" y="17861"/>
                  </a:cubicBezTo>
                  <a:cubicBezTo>
                    <a:pt x="11023" y="17710"/>
                    <a:pt x="10670" y="17525"/>
                    <a:pt x="10317" y="17374"/>
                  </a:cubicBezTo>
                  <a:cubicBezTo>
                    <a:pt x="10048" y="17256"/>
                    <a:pt x="9779" y="17156"/>
                    <a:pt x="9527" y="17038"/>
                  </a:cubicBezTo>
                  <a:cubicBezTo>
                    <a:pt x="9460" y="17004"/>
                    <a:pt x="9393" y="16971"/>
                    <a:pt x="9292" y="16920"/>
                  </a:cubicBezTo>
                  <a:cubicBezTo>
                    <a:pt x="9323" y="16908"/>
                    <a:pt x="9371" y="16902"/>
                    <a:pt x="9431" y="16902"/>
                  </a:cubicBezTo>
                  <a:close/>
                  <a:moveTo>
                    <a:pt x="14633" y="14869"/>
                  </a:moveTo>
                  <a:cubicBezTo>
                    <a:pt x="14868" y="14869"/>
                    <a:pt x="15026" y="15048"/>
                    <a:pt x="15122" y="15257"/>
                  </a:cubicBezTo>
                  <a:cubicBezTo>
                    <a:pt x="15324" y="15694"/>
                    <a:pt x="15391" y="16147"/>
                    <a:pt x="15089" y="16551"/>
                  </a:cubicBezTo>
                  <a:cubicBezTo>
                    <a:pt x="14685" y="17088"/>
                    <a:pt x="14316" y="17643"/>
                    <a:pt x="13845" y="18096"/>
                  </a:cubicBezTo>
                  <a:cubicBezTo>
                    <a:pt x="13728" y="18214"/>
                    <a:pt x="13610" y="18315"/>
                    <a:pt x="13476" y="18399"/>
                  </a:cubicBezTo>
                  <a:cubicBezTo>
                    <a:pt x="13224" y="18567"/>
                    <a:pt x="12955" y="18668"/>
                    <a:pt x="12669" y="18718"/>
                  </a:cubicBezTo>
                  <a:cubicBezTo>
                    <a:pt x="12544" y="18740"/>
                    <a:pt x="12418" y="18750"/>
                    <a:pt x="12291" y="18750"/>
                  </a:cubicBezTo>
                  <a:cubicBezTo>
                    <a:pt x="11922" y="18750"/>
                    <a:pt x="11544" y="18662"/>
                    <a:pt x="11157" y="18500"/>
                  </a:cubicBezTo>
                  <a:cubicBezTo>
                    <a:pt x="10871" y="18365"/>
                    <a:pt x="10586" y="18264"/>
                    <a:pt x="10317" y="18113"/>
                  </a:cubicBezTo>
                  <a:cubicBezTo>
                    <a:pt x="10048" y="17962"/>
                    <a:pt x="9796" y="17760"/>
                    <a:pt x="9561" y="17576"/>
                  </a:cubicBezTo>
                  <a:cubicBezTo>
                    <a:pt x="9527" y="17559"/>
                    <a:pt x="9511" y="17542"/>
                    <a:pt x="9494" y="17525"/>
                  </a:cubicBezTo>
                  <a:lnTo>
                    <a:pt x="9477" y="17525"/>
                  </a:lnTo>
                  <a:cubicBezTo>
                    <a:pt x="9326" y="17408"/>
                    <a:pt x="9174" y="17290"/>
                    <a:pt x="8973" y="17122"/>
                  </a:cubicBezTo>
                  <a:cubicBezTo>
                    <a:pt x="9051" y="17122"/>
                    <a:pt x="9115" y="17114"/>
                    <a:pt x="9163" y="17114"/>
                  </a:cubicBezTo>
                  <a:cubicBezTo>
                    <a:pt x="9188" y="17114"/>
                    <a:pt x="9208" y="17116"/>
                    <a:pt x="9225" y="17122"/>
                  </a:cubicBezTo>
                  <a:cubicBezTo>
                    <a:pt x="9275" y="17156"/>
                    <a:pt x="9326" y="17172"/>
                    <a:pt x="9376" y="17206"/>
                  </a:cubicBezTo>
                  <a:cubicBezTo>
                    <a:pt x="9897" y="17458"/>
                    <a:pt x="10418" y="17710"/>
                    <a:pt x="10939" y="17962"/>
                  </a:cubicBezTo>
                  <a:cubicBezTo>
                    <a:pt x="11137" y="18072"/>
                    <a:pt x="11343" y="18146"/>
                    <a:pt x="11555" y="18146"/>
                  </a:cubicBezTo>
                  <a:cubicBezTo>
                    <a:pt x="11667" y="18146"/>
                    <a:pt x="11781" y="18126"/>
                    <a:pt x="11896" y="18080"/>
                  </a:cubicBezTo>
                  <a:cubicBezTo>
                    <a:pt x="12031" y="18012"/>
                    <a:pt x="12199" y="17861"/>
                    <a:pt x="12216" y="17727"/>
                  </a:cubicBezTo>
                  <a:cubicBezTo>
                    <a:pt x="12232" y="17609"/>
                    <a:pt x="12081" y="17441"/>
                    <a:pt x="11980" y="17340"/>
                  </a:cubicBezTo>
                  <a:cubicBezTo>
                    <a:pt x="11880" y="17240"/>
                    <a:pt x="11728" y="17206"/>
                    <a:pt x="11594" y="17172"/>
                  </a:cubicBezTo>
                  <a:cubicBezTo>
                    <a:pt x="11224" y="17072"/>
                    <a:pt x="10838" y="16988"/>
                    <a:pt x="10468" y="16903"/>
                  </a:cubicBezTo>
                  <a:cubicBezTo>
                    <a:pt x="10216" y="16836"/>
                    <a:pt x="9947" y="16786"/>
                    <a:pt x="9695" y="16719"/>
                  </a:cubicBezTo>
                  <a:cubicBezTo>
                    <a:pt x="9695" y="16702"/>
                    <a:pt x="9695" y="16668"/>
                    <a:pt x="9695" y="16651"/>
                  </a:cubicBezTo>
                  <a:cubicBezTo>
                    <a:pt x="9863" y="16534"/>
                    <a:pt x="10065" y="16433"/>
                    <a:pt x="10216" y="16299"/>
                  </a:cubicBezTo>
                  <a:cubicBezTo>
                    <a:pt x="10435" y="16114"/>
                    <a:pt x="10603" y="15912"/>
                    <a:pt x="10804" y="15711"/>
                  </a:cubicBezTo>
                  <a:cubicBezTo>
                    <a:pt x="10871" y="15660"/>
                    <a:pt x="10955" y="15576"/>
                    <a:pt x="11039" y="15576"/>
                  </a:cubicBezTo>
                  <a:cubicBezTo>
                    <a:pt x="11695" y="15543"/>
                    <a:pt x="12300" y="15341"/>
                    <a:pt x="12904" y="15139"/>
                  </a:cubicBezTo>
                  <a:cubicBezTo>
                    <a:pt x="13022" y="15106"/>
                    <a:pt x="13140" y="15072"/>
                    <a:pt x="13274" y="15022"/>
                  </a:cubicBezTo>
                  <a:cubicBezTo>
                    <a:pt x="13694" y="14904"/>
                    <a:pt x="14165" y="14887"/>
                    <a:pt x="14601" y="14870"/>
                  </a:cubicBezTo>
                  <a:cubicBezTo>
                    <a:pt x="14612" y="14870"/>
                    <a:pt x="14623" y="14869"/>
                    <a:pt x="14633" y="14869"/>
                  </a:cubicBezTo>
                  <a:close/>
                  <a:moveTo>
                    <a:pt x="14854" y="17458"/>
                  </a:moveTo>
                  <a:lnTo>
                    <a:pt x="14854" y="17458"/>
                  </a:lnTo>
                  <a:cubicBezTo>
                    <a:pt x="14971" y="17660"/>
                    <a:pt x="14954" y="17844"/>
                    <a:pt x="14770" y="18029"/>
                  </a:cubicBezTo>
                  <a:cubicBezTo>
                    <a:pt x="14165" y="18634"/>
                    <a:pt x="13560" y="19273"/>
                    <a:pt x="12972" y="19894"/>
                  </a:cubicBezTo>
                  <a:cubicBezTo>
                    <a:pt x="12904" y="19961"/>
                    <a:pt x="12837" y="19995"/>
                    <a:pt x="12753" y="20079"/>
                  </a:cubicBezTo>
                  <a:cubicBezTo>
                    <a:pt x="12686" y="19693"/>
                    <a:pt x="12636" y="19340"/>
                    <a:pt x="12568" y="18970"/>
                  </a:cubicBezTo>
                  <a:cubicBezTo>
                    <a:pt x="13039" y="18886"/>
                    <a:pt x="13493" y="18785"/>
                    <a:pt x="13862" y="18466"/>
                  </a:cubicBezTo>
                  <a:cubicBezTo>
                    <a:pt x="14047" y="18298"/>
                    <a:pt x="14215" y="18113"/>
                    <a:pt x="14400" y="17928"/>
                  </a:cubicBezTo>
                  <a:cubicBezTo>
                    <a:pt x="14484" y="17844"/>
                    <a:pt x="14568" y="17760"/>
                    <a:pt x="14652" y="17660"/>
                  </a:cubicBezTo>
                  <a:cubicBezTo>
                    <a:pt x="14719" y="17592"/>
                    <a:pt x="14786" y="17525"/>
                    <a:pt x="14854" y="17458"/>
                  </a:cubicBezTo>
                  <a:close/>
                  <a:moveTo>
                    <a:pt x="3116" y="14383"/>
                  </a:moveTo>
                  <a:cubicBezTo>
                    <a:pt x="3160" y="14383"/>
                    <a:pt x="3202" y="14389"/>
                    <a:pt x="3243" y="14400"/>
                  </a:cubicBezTo>
                  <a:cubicBezTo>
                    <a:pt x="4083" y="14635"/>
                    <a:pt x="4856" y="15022"/>
                    <a:pt x="5646" y="15509"/>
                  </a:cubicBezTo>
                  <a:cubicBezTo>
                    <a:pt x="5596" y="15526"/>
                    <a:pt x="5562" y="15526"/>
                    <a:pt x="5528" y="15543"/>
                  </a:cubicBezTo>
                  <a:cubicBezTo>
                    <a:pt x="5243" y="15627"/>
                    <a:pt x="5008" y="15677"/>
                    <a:pt x="4756" y="15761"/>
                  </a:cubicBezTo>
                  <a:cubicBezTo>
                    <a:pt x="4672" y="15795"/>
                    <a:pt x="4604" y="15879"/>
                    <a:pt x="4537" y="15929"/>
                  </a:cubicBezTo>
                  <a:cubicBezTo>
                    <a:pt x="4604" y="15996"/>
                    <a:pt x="4655" y="16097"/>
                    <a:pt x="4739" y="16131"/>
                  </a:cubicBezTo>
                  <a:cubicBezTo>
                    <a:pt x="4957" y="16198"/>
                    <a:pt x="5176" y="16248"/>
                    <a:pt x="5411" y="16299"/>
                  </a:cubicBezTo>
                  <a:cubicBezTo>
                    <a:pt x="5579" y="16349"/>
                    <a:pt x="5629" y="16433"/>
                    <a:pt x="5579" y="16601"/>
                  </a:cubicBezTo>
                  <a:cubicBezTo>
                    <a:pt x="5512" y="16786"/>
                    <a:pt x="5461" y="16954"/>
                    <a:pt x="5428" y="17139"/>
                  </a:cubicBezTo>
                  <a:cubicBezTo>
                    <a:pt x="5411" y="17290"/>
                    <a:pt x="5444" y="17441"/>
                    <a:pt x="5461" y="17592"/>
                  </a:cubicBezTo>
                  <a:cubicBezTo>
                    <a:pt x="5596" y="17559"/>
                    <a:pt x="5764" y="17542"/>
                    <a:pt x="5898" y="17475"/>
                  </a:cubicBezTo>
                  <a:cubicBezTo>
                    <a:pt x="5982" y="17424"/>
                    <a:pt x="6066" y="17374"/>
                    <a:pt x="6167" y="17324"/>
                  </a:cubicBezTo>
                  <a:cubicBezTo>
                    <a:pt x="6637" y="17072"/>
                    <a:pt x="7108" y="16803"/>
                    <a:pt x="7595" y="16534"/>
                  </a:cubicBezTo>
                  <a:cubicBezTo>
                    <a:pt x="7830" y="16988"/>
                    <a:pt x="8217" y="17105"/>
                    <a:pt x="8603" y="17273"/>
                  </a:cubicBezTo>
                  <a:cubicBezTo>
                    <a:pt x="8889" y="17391"/>
                    <a:pt x="9141" y="17592"/>
                    <a:pt x="9410" y="17777"/>
                  </a:cubicBezTo>
                  <a:cubicBezTo>
                    <a:pt x="9611" y="17928"/>
                    <a:pt x="9763" y="18130"/>
                    <a:pt x="9981" y="18231"/>
                  </a:cubicBezTo>
                  <a:cubicBezTo>
                    <a:pt x="10653" y="18516"/>
                    <a:pt x="11275" y="18937"/>
                    <a:pt x="12098" y="19004"/>
                  </a:cubicBezTo>
                  <a:cubicBezTo>
                    <a:pt x="11980" y="19121"/>
                    <a:pt x="11896" y="19205"/>
                    <a:pt x="11796" y="19289"/>
                  </a:cubicBezTo>
                  <a:cubicBezTo>
                    <a:pt x="11728" y="19340"/>
                    <a:pt x="11644" y="19390"/>
                    <a:pt x="11594" y="19474"/>
                  </a:cubicBezTo>
                  <a:cubicBezTo>
                    <a:pt x="11544" y="19541"/>
                    <a:pt x="11510" y="19642"/>
                    <a:pt x="11460" y="19726"/>
                  </a:cubicBezTo>
                  <a:cubicBezTo>
                    <a:pt x="11560" y="19709"/>
                    <a:pt x="11678" y="19709"/>
                    <a:pt x="11762" y="19659"/>
                  </a:cubicBezTo>
                  <a:cubicBezTo>
                    <a:pt x="11964" y="19508"/>
                    <a:pt x="12148" y="19340"/>
                    <a:pt x="12400" y="19138"/>
                  </a:cubicBezTo>
                  <a:cubicBezTo>
                    <a:pt x="12434" y="19525"/>
                    <a:pt x="12484" y="19877"/>
                    <a:pt x="12518" y="20230"/>
                  </a:cubicBezTo>
                  <a:cubicBezTo>
                    <a:pt x="12518" y="20297"/>
                    <a:pt x="12434" y="20365"/>
                    <a:pt x="12384" y="20398"/>
                  </a:cubicBezTo>
                  <a:cubicBezTo>
                    <a:pt x="11577" y="20953"/>
                    <a:pt x="10787" y="21541"/>
                    <a:pt x="9931" y="21978"/>
                  </a:cubicBezTo>
                  <a:cubicBezTo>
                    <a:pt x="9582" y="22152"/>
                    <a:pt x="9206" y="22280"/>
                    <a:pt x="8781" y="22280"/>
                  </a:cubicBezTo>
                  <a:cubicBezTo>
                    <a:pt x="8633" y="22280"/>
                    <a:pt x="8479" y="22265"/>
                    <a:pt x="8318" y="22230"/>
                  </a:cubicBezTo>
                  <a:cubicBezTo>
                    <a:pt x="6520" y="21843"/>
                    <a:pt x="4907" y="21020"/>
                    <a:pt x="3411" y="19978"/>
                  </a:cubicBezTo>
                  <a:cubicBezTo>
                    <a:pt x="2706" y="19491"/>
                    <a:pt x="1950" y="19071"/>
                    <a:pt x="1378" y="18416"/>
                  </a:cubicBezTo>
                  <a:cubicBezTo>
                    <a:pt x="958" y="17945"/>
                    <a:pt x="488" y="17508"/>
                    <a:pt x="320" y="16870"/>
                  </a:cubicBezTo>
                  <a:cubicBezTo>
                    <a:pt x="269" y="16735"/>
                    <a:pt x="269" y="16601"/>
                    <a:pt x="286" y="16450"/>
                  </a:cubicBezTo>
                  <a:lnTo>
                    <a:pt x="286" y="16450"/>
                  </a:lnTo>
                  <a:cubicBezTo>
                    <a:pt x="387" y="16551"/>
                    <a:pt x="471" y="16668"/>
                    <a:pt x="572" y="16752"/>
                  </a:cubicBezTo>
                  <a:cubicBezTo>
                    <a:pt x="757" y="16937"/>
                    <a:pt x="942" y="17088"/>
                    <a:pt x="1177" y="17189"/>
                  </a:cubicBezTo>
                  <a:cubicBezTo>
                    <a:pt x="1194" y="17172"/>
                    <a:pt x="1210" y="17156"/>
                    <a:pt x="1244" y="17139"/>
                  </a:cubicBezTo>
                  <a:cubicBezTo>
                    <a:pt x="1194" y="17072"/>
                    <a:pt x="1160" y="16988"/>
                    <a:pt x="1093" y="16920"/>
                  </a:cubicBezTo>
                  <a:cubicBezTo>
                    <a:pt x="958" y="16786"/>
                    <a:pt x="790" y="16651"/>
                    <a:pt x="639" y="16500"/>
                  </a:cubicBezTo>
                  <a:cubicBezTo>
                    <a:pt x="471" y="16315"/>
                    <a:pt x="471" y="16181"/>
                    <a:pt x="673" y="16013"/>
                  </a:cubicBezTo>
                  <a:cubicBezTo>
                    <a:pt x="891" y="15828"/>
                    <a:pt x="1160" y="15677"/>
                    <a:pt x="1395" y="15492"/>
                  </a:cubicBezTo>
                  <a:cubicBezTo>
                    <a:pt x="1815" y="15190"/>
                    <a:pt x="2235" y="14904"/>
                    <a:pt x="2639" y="14585"/>
                  </a:cubicBezTo>
                  <a:cubicBezTo>
                    <a:pt x="2639" y="14585"/>
                    <a:pt x="2655" y="14585"/>
                    <a:pt x="2655" y="14568"/>
                  </a:cubicBezTo>
                  <a:cubicBezTo>
                    <a:pt x="2799" y="14450"/>
                    <a:pt x="2964" y="14383"/>
                    <a:pt x="3116" y="14383"/>
                  </a:cubicBezTo>
                  <a:close/>
                  <a:moveTo>
                    <a:pt x="15441" y="0"/>
                  </a:moveTo>
                  <a:cubicBezTo>
                    <a:pt x="15127" y="0"/>
                    <a:pt x="14850" y="157"/>
                    <a:pt x="14618" y="438"/>
                  </a:cubicBezTo>
                  <a:cubicBezTo>
                    <a:pt x="14013" y="1194"/>
                    <a:pt x="13409" y="1950"/>
                    <a:pt x="12820" y="2706"/>
                  </a:cubicBezTo>
                  <a:cubicBezTo>
                    <a:pt x="12669" y="2891"/>
                    <a:pt x="12552" y="3059"/>
                    <a:pt x="12300" y="3109"/>
                  </a:cubicBezTo>
                  <a:cubicBezTo>
                    <a:pt x="12132" y="3143"/>
                    <a:pt x="11964" y="3277"/>
                    <a:pt x="11829" y="3412"/>
                  </a:cubicBezTo>
                  <a:cubicBezTo>
                    <a:pt x="11611" y="3647"/>
                    <a:pt x="11409" y="3899"/>
                    <a:pt x="11224" y="4168"/>
                  </a:cubicBezTo>
                  <a:cubicBezTo>
                    <a:pt x="10569" y="5075"/>
                    <a:pt x="9947" y="5982"/>
                    <a:pt x="9309" y="6890"/>
                  </a:cubicBezTo>
                  <a:cubicBezTo>
                    <a:pt x="8116" y="8637"/>
                    <a:pt x="6822" y="10300"/>
                    <a:pt x="5344" y="11813"/>
                  </a:cubicBezTo>
                  <a:cubicBezTo>
                    <a:pt x="5159" y="11997"/>
                    <a:pt x="4991" y="12216"/>
                    <a:pt x="4688" y="12216"/>
                  </a:cubicBezTo>
                  <a:cubicBezTo>
                    <a:pt x="4638" y="12216"/>
                    <a:pt x="4571" y="12266"/>
                    <a:pt x="4520" y="12300"/>
                  </a:cubicBezTo>
                  <a:cubicBezTo>
                    <a:pt x="3915" y="12787"/>
                    <a:pt x="3294" y="13257"/>
                    <a:pt x="2706" y="13745"/>
                  </a:cubicBezTo>
                  <a:cubicBezTo>
                    <a:pt x="2437" y="13963"/>
                    <a:pt x="2437" y="14064"/>
                    <a:pt x="2588" y="14383"/>
                  </a:cubicBezTo>
                  <a:cubicBezTo>
                    <a:pt x="2487" y="14484"/>
                    <a:pt x="2370" y="14585"/>
                    <a:pt x="2252" y="14669"/>
                  </a:cubicBezTo>
                  <a:cubicBezTo>
                    <a:pt x="1664" y="15106"/>
                    <a:pt x="1059" y="15526"/>
                    <a:pt x="471" y="15963"/>
                  </a:cubicBezTo>
                  <a:cubicBezTo>
                    <a:pt x="404" y="16013"/>
                    <a:pt x="337" y="16080"/>
                    <a:pt x="286" y="16131"/>
                  </a:cubicBezTo>
                  <a:cubicBezTo>
                    <a:pt x="34" y="16383"/>
                    <a:pt x="1" y="16668"/>
                    <a:pt x="152" y="17055"/>
                  </a:cubicBezTo>
                  <a:cubicBezTo>
                    <a:pt x="236" y="17290"/>
                    <a:pt x="370" y="17525"/>
                    <a:pt x="505" y="17727"/>
                  </a:cubicBezTo>
                  <a:cubicBezTo>
                    <a:pt x="1160" y="18634"/>
                    <a:pt x="2034" y="19289"/>
                    <a:pt x="2924" y="19945"/>
                  </a:cubicBezTo>
                  <a:cubicBezTo>
                    <a:pt x="4100" y="20802"/>
                    <a:pt x="5377" y="21457"/>
                    <a:pt x="6705" y="22011"/>
                  </a:cubicBezTo>
                  <a:cubicBezTo>
                    <a:pt x="7041" y="22162"/>
                    <a:pt x="7393" y="22230"/>
                    <a:pt x="7746" y="22331"/>
                  </a:cubicBezTo>
                  <a:cubicBezTo>
                    <a:pt x="8082" y="22415"/>
                    <a:pt x="8418" y="22482"/>
                    <a:pt x="8754" y="22566"/>
                  </a:cubicBezTo>
                  <a:lnTo>
                    <a:pt x="9057" y="22566"/>
                  </a:lnTo>
                  <a:cubicBezTo>
                    <a:pt x="9309" y="22482"/>
                    <a:pt x="9578" y="22415"/>
                    <a:pt x="9830" y="22297"/>
                  </a:cubicBezTo>
                  <a:cubicBezTo>
                    <a:pt x="10250" y="22112"/>
                    <a:pt x="10653" y="21894"/>
                    <a:pt x="11056" y="21642"/>
                  </a:cubicBezTo>
                  <a:cubicBezTo>
                    <a:pt x="11443" y="21406"/>
                    <a:pt x="11812" y="21154"/>
                    <a:pt x="12165" y="20869"/>
                  </a:cubicBezTo>
                  <a:cubicBezTo>
                    <a:pt x="12384" y="20701"/>
                    <a:pt x="12585" y="20516"/>
                    <a:pt x="12804" y="20331"/>
                  </a:cubicBezTo>
                  <a:cubicBezTo>
                    <a:pt x="13123" y="20045"/>
                    <a:pt x="13442" y="19743"/>
                    <a:pt x="13745" y="19441"/>
                  </a:cubicBezTo>
                  <a:lnTo>
                    <a:pt x="13795" y="19373"/>
                  </a:lnTo>
                  <a:cubicBezTo>
                    <a:pt x="14333" y="18853"/>
                    <a:pt x="14837" y="18281"/>
                    <a:pt x="15307" y="17710"/>
                  </a:cubicBezTo>
                  <a:cubicBezTo>
                    <a:pt x="16601" y="16131"/>
                    <a:pt x="17827" y="14501"/>
                    <a:pt x="19071" y="12871"/>
                  </a:cubicBezTo>
                  <a:cubicBezTo>
                    <a:pt x="19121" y="12804"/>
                    <a:pt x="19172" y="12753"/>
                    <a:pt x="19222" y="12703"/>
                  </a:cubicBezTo>
                  <a:cubicBezTo>
                    <a:pt x="19356" y="12552"/>
                    <a:pt x="19524" y="12434"/>
                    <a:pt x="19743" y="12350"/>
                  </a:cubicBezTo>
                  <a:cubicBezTo>
                    <a:pt x="20381" y="12115"/>
                    <a:pt x="20381" y="12081"/>
                    <a:pt x="20381" y="11409"/>
                  </a:cubicBezTo>
                  <a:cubicBezTo>
                    <a:pt x="20398" y="10872"/>
                    <a:pt x="20449" y="10368"/>
                    <a:pt x="20835" y="9897"/>
                  </a:cubicBezTo>
                  <a:cubicBezTo>
                    <a:pt x="21356" y="9275"/>
                    <a:pt x="21793" y="8570"/>
                    <a:pt x="22230" y="7881"/>
                  </a:cubicBezTo>
                  <a:cubicBezTo>
                    <a:pt x="22700" y="7158"/>
                    <a:pt x="23154" y="6419"/>
                    <a:pt x="23574" y="5680"/>
                  </a:cubicBezTo>
                  <a:cubicBezTo>
                    <a:pt x="23893" y="5075"/>
                    <a:pt x="23725" y="4319"/>
                    <a:pt x="23221" y="3865"/>
                  </a:cubicBezTo>
                  <a:cubicBezTo>
                    <a:pt x="22986" y="3664"/>
                    <a:pt x="22700" y="3529"/>
                    <a:pt x="22448" y="3361"/>
                  </a:cubicBezTo>
                  <a:cubicBezTo>
                    <a:pt x="20835" y="2353"/>
                    <a:pt x="19155" y="1496"/>
                    <a:pt x="17441" y="690"/>
                  </a:cubicBezTo>
                  <a:cubicBezTo>
                    <a:pt x="16920" y="438"/>
                    <a:pt x="16366" y="253"/>
                    <a:pt x="15811" y="68"/>
                  </a:cubicBezTo>
                  <a:cubicBezTo>
                    <a:pt x="15683" y="22"/>
                    <a:pt x="15559" y="0"/>
                    <a:pt x="15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59" name="Google Shape;2559;p39"/>
            <p:cNvSpPr/>
            <p:nvPr/>
          </p:nvSpPr>
          <p:spPr>
            <a:xfrm>
              <a:off x="1047782" y="1275410"/>
              <a:ext cx="1181340" cy="1233467"/>
            </a:xfrm>
            <a:custGeom>
              <a:avLst/>
              <a:gdLst/>
              <a:ahLst/>
              <a:cxnLst/>
              <a:rect l="l" t="t" r="r" b="b"/>
              <a:pathLst>
                <a:path w="13711" h="14316" extrusionOk="0">
                  <a:moveTo>
                    <a:pt x="6486" y="1866"/>
                  </a:moveTo>
                  <a:cubicBezTo>
                    <a:pt x="6503" y="1883"/>
                    <a:pt x="6537" y="1899"/>
                    <a:pt x="6570" y="1916"/>
                  </a:cubicBezTo>
                  <a:cubicBezTo>
                    <a:pt x="6402" y="2353"/>
                    <a:pt x="6133" y="2723"/>
                    <a:pt x="5814" y="3042"/>
                  </a:cubicBezTo>
                  <a:cubicBezTo>
                    <a:pt x="5780" y="3025"/>
                    <a:pt x="5747" y="3008"/>
                    <a:pt x="5713" y="2992"/>
                  </a:cubicBezTo>
                  <a:cubicBezTo>
                    <a:pt x="5965" y="2605"/>
                    <a:pt x="6217" y="2235"/>
                    <a:pt x="6486" y="1866"/>
                  </a:cubicBezTo>
                  <a:close/>
                  <a:moveTo>
                    <a:pt x="10905" y="6385"/>
                  </a:moveTo>
                  <a:cubicBezTo>
                    <a:pt x="10939" y="6385"/>
                    <a:pt x="10972" y="6402"/>
                    <a:pt x="11006" y="6419"/>
                  </a:cubicBezTo>
                  <a:cubicBezTo>
                    <a:pt x="11107" y="6470"/>
                    <a:pt x="11207" y="6570"/>
                    <a:pt x="11308" y="6688"/>
                  </a:cubicBezTo>
                  <a:cubicBezTo>
                    <a:pt x="11325" y="6722"/>
                    <a:pt x="11342" y="6755"/>
                    <a:pt x="11376" y="6789"/>
                  </a:cubicBezTo>
                  <a:cubicBezTo>
                    <a:pt x="11392" y="6822"/>
                    <a:pt x="11409" y="6856"/>
                    <a:pt x="11426" y="6890"/>
                  </a:cubicBezTo>
                  <a:cubicBezTo>
                    <a:pt x="11443" y="6923"/>
                    <a:pt x="11460" y="6940"/>
                    <a:pt x="11476" y="6974"/>
                  </a:cubicBezTo>
                  <a:cubicBezTo>
                    <a:pt x="11493" y="6990"/>
                    <a:pt x="11510" y="7024"/>
                    <a:pt x="11527" y="7041"/>
                  </a:cubicBezTo>
                  <a:cubicBezTo>
                    <a:pt x="11544" y="7074"/>
                    <a:pt x="11560" y="7108"/>
                    <a:pt x="11577" y="7158"/>
                  </a:cubicBezTo>
                  <a:cubicBezTo>
                    <a:pt x="11611" y="7209"/>
                    <a:pt x="11628" y="7259"/>
                    <a:pt x="11644" y="7310"/>
                  </a:cubicBezTo>
                  <a:cubicBezTo>
                    <a:pt x="11661" y="7343"/>
                    <a:pt x="11678" y="7377"/>
                    <a:pt x="11678" y="7410"/>
                  </a:cubicBezTo>
                  <a:cubicBezTo>
                    <a:pt x="11695" y="7444"/>
                    <a:pt x="11695" y="7478"/>
                    <a:pt x="11712" y="7511"/>
                  </a:cubicBezTo>
                  <a:cubicBezTo>
                    <a:pt x="11728" y="7578"/>
                    <a:pt x="11728" y="7629"/>
                    <a:pt x="11728" y="7679"/>
                  </a:cubicBezTo>
                  <a:cubicBezTo>
                    <a:pt x="11728" y="7713"/>
                    <a:pt x="11728" y="7730"/>
                    <a:pt x="11728" y="7746"/>
                  </a:cubicBezTo>
                  <a:cubicBezTo>
                    <a:pt x="11695" y="7763"/>
                    <a:pt x="11678" y="7763"/>
                    <a:pt x="11661" y="7780"/>
                  </a:cubicBezTo>
                  <a:cubicBezTo>
                    <a:pt x="11611" y="7679"/>
                    <a:pt x="11544" y="7595"/>
                    <a:pt x="11493" y="7494"/>
                  </a:cubicBezTo>
                  <a:cubicBezTo>
                    <a:pt x="11460" y="7427"/>
                    <a:pt x="11426" y="7360"/>
                    <a:pt x="11392" y="7293"/>
                  </a:cubicBezTo>
                  <a:cubicBezTo>
                    <a:pt x="11359" y="7226"/>
                    <a:pt x="11308" y="7158"/>
                    <a:pt x="11275" y="7091"/>
                  </a:cubicBezTo>
                  <a:cubicBezTo>
                    <a:pt x="11224" y="6974"/>
                    <a:pt x="11157" y="6856"/>
                    <a:pt x="11090" y="6738"/>
                  </a:cubicBezTo>
                  <a:cubicBezTo>
                    <a:pt x="11073" y="6705"/>
                    <a:pt x="11039" y="6654"/>
                    <a:pt x="11023" y="6604"/>
                  </a:cubicBezTo>
                  <a:cubicBezTo>
                    <a:pt x="10972" y="6537"/>
                    <a:pt x="10939" y="6453"/>
                    <a:pt x="10905" y="6385"/>
                  </a:cubicBezTo>
                  <a:close/>
                  <a:moveTo>
                    <a:pt x="10586" y="7142"/>
                  </a:moveTo>
                  <a:lnTo>
                    <a:pt x="10586" y="7142"/>
                  </a:lnTo>
                  <a:cubicBezTo>
                    <a:pt x="10972" y="7310"/>
                    <a:pt x="11308" y="8368"/>
                    <a:pt x="11073" y="8738"/>
                  </a:cubicBezTo>
                  <a:cubicBezTo>
                    <a:pt x="10905" y="8183"/>
                    <a:pt x="10754" y="7679"/>
                    <a:pt x="10586" y="7142"/>
                  </a:cubicBezTo>
                  <a:close/>
                  <a:moveTo>
                    <a:pt x="10149" y="7998"/>
                  </a:moveTo>
                  <a:cubicBezTo>
                    <a:pt x="10199" y="8049"/>
                    <a:pt x="10250" y="8066"/>
                    <a:pt x="10267" y="8082"/>
                  </a:cubicBezTo>
                  <a:cubicBezTo>
                    <a:pt x="10384" y="8519"/>
                    <a:pt x="10502" y="8956"/>
                    <a:pt x="10603" y="9393"/>
                  </a:cubicBezTo>
                  <a:cubicBezTo>
                    <a:pt x="10603" y="9443"/>
                    <a:pt x="10552" y="9511"/>
                    <a:pt x="10519" y="9561"/>
                  </a:cubicBezTo>
                  <a:cubicBezTo>
                    <a:pt x="10485" y="9527"/>
                    <a:pt x="10418" y="9494"/>
                    <a:pt x="10418" y="9460"/>
                  </a:cubicBezTo>
                  <a:cubicBezTo>
                    <a:pt x="10300" y="9023"/>
                    <a:pt x="10216" y="8570"/>
                    <a:pt x="10115" y="8133"/>
                  </a:cubicBezTo>
                  <a:cubicBezTo>
                    <a:pt x="10115" y="8099"/>
                    <a:pt x="10132" y="8066"/>
                    <a:pt x="10149" y="7998"/>
                  </a:cubicBezTo>
                  <a:close/>
                  <a:moveTo>
                    <a:pt x="9645" y="8570"/>
                  </a:moveTo>
                  <a:lnTo>
                    <a:pt x="9645" y="8570"/>
                  </a:lnTo>
                  <a:cubicBezTo>
                    <a:pt x="9830" y="8738"/>
                    <a:pt x="10031" y="9443"/>
                    <a:pt x="9947" y="9628"/>
                  </a:cubicBezTo>
                  <a:cubicBezTo>
                    <a:pt x="9934" y="9656"/>
                    <a:pt x="9864" y="9683"/>
                    <a:pt x="9830" y="9683"/>
                  </a:cubicBezTo>
                  <a:cubicBezTo>
                    <a:pt x="9822" y="9683"/>
                    <a:pt x="9816" y="9682"/>
                    <a:pt x="9813" y="9679"/>
                  </a:cubicBezTo>
                  <a:cubicBezTo>
                    <a:pt x="9712" y="9628"/>
                    <a:pt x="9561" y="8704"/>
                    <a:pt x="9645" y="8570"/>
                  </a:cubicBezTo>
                  <a:close/>
                  <a:moveTo>
                    <a:pt x="7209" y="1"/>
                  </a:moveTo>
                  <a:cubicBezTo>
                    <a:pt x="7045" y="1"/>
                    <a:pt x="6907" y="101"/>
                    <a:pt x="6688" y="320"/>
                  </a:cubicBezTo>
                  <a:cubicBezTo>
                    <a:pt x="6503" y="505"/>
                    <a:pt x="6335" y="706"/>
                    <a:pt x="6184" y="908"/>
                  </a:cubicBezTo>
                  <a:cubicBezTo>
                    <a:pt x="5394" y="2034"/>
                    <a:pt x="4621" y="3160"/>
                    <a:pt x="3831" y="4285"/>
                  </a:cubicBezTo>
                  <a:cubicBezTo>
                    <a:pt x="2689" y="5915"/>
                    <a:pt x="1429" y="7461"/>
                    <a:pt x="1" y="8872"/>
                  </a:cubicBezTo>
                  <a:cubicBezTo>
                    <a:pt x="152" y="8906"/>
                    <a:pt x="286" y="8923"/>
                    <a:pt x="421" y="8973"/>
                  </a:cubicBezTo>
                  <a:cubicBezTo>
                    <a:pt x="472" y="8994"/>
                    <a:pt x="517" y="9003"/>
                    <a:pt x="558" y="9003"/>
                  </a:cubicBezTo>
                  <a:cubicBezTo>
                    <a:pt x="652" y="9003"/>
                    <a:pt x="725" y="8954"/>
                    <a:pt x="807" y="8872"/>
                  </a:cubicBezTo>
                  <a:cubicBezTo>
                    <a:pt x="1110" y="8570"/>
                    <a:pt x="1429" y="8301"/>
                    <a:pt x="1698" y="7982"/>
                  </a:cubicBezTo>
                  <a:cubicBezTo>
                    <a:pt x="2739" y="6789"/>
                    <a:pt x="3764" y="5596"/>
                    <a:pt x="4789" y="4403"/>
                  </a:cubicBezTo>
                  <a:cubicBezTo>
                    <a:pt x="4840" y="4336"/>
                    <a:pt x="4856" y="4252"/>
                    <a:pt x="4907" y="4168"/>
                  </a:cubicBezTo>
                  <a:cubicBezTo>
                    <a:pt x="4940" y="4201"/>
                    <a:pt x="4974" y="4218"/>
                    <a:pt x="4991" y="4252"/>
                  </a:cubicBezTo>
                  <a:cubicBezTo>
                    <a:pt x="4991" y="4285"/>
                    <a:pt x="5008" y="4319"/>
                    <a:pt x="4991" y="4352"/>
                  </a:cubicBezTo>
                  <a:cubicBezTo>
                    <a:pt x="3815" y="6066"/>
                    <a:pt x="2370" y="7562"/>
                    <a:pt x="975" y="9057"/>
                  </a:cubicBezTo>
                  <a:cubicBezTo>
                    <a:pt x="1546" y="9427"/>
                    <a:pt x="2134" y="9796"/>
                    <a:pt x="2739" y="10166"/>
                  </a:cubicBezTo>
                  <a:cubicBezTo>
                    <a:pt x="3109" y="10384"/>
                    <a:pt x="3512" y="10586"/>
                    <a:pt x="3899" y="10788"/>
                  </a:cubicBezTo>
                  <a:cubicBezTo>
                    <a:pt x="3932" y="10804"/>
                    <a:pt x="3978" y="10813"/>
                    <a:pt x="4027" y="10813"/>
                  </a:cubicBezTo>
                  <a:cubicBezTo>
                    <a:pt x="4075" y="10813"/>
                    <a:pt x="4125" y="10804"/>
                    <a:pt x="4167" y="10788"/>
                  </a:cubicBezTo>
                  <a:cubicBezTo>
                    <a:pt x="4256" y="10747"/>
                    <a:pt x="4344" y="10727"/>
                    <a:pt x="4432" y="10727"/>
                  </a:cubicBezTo>
                  <a:cubicBezTo>
                    <a:pt x="4529" y="10727"/>
                    <a:pt x="4625" y="10752"/>
                    <a:pt x="4722" y="10804"/>
                  </a:cubicBezTo>
                  <a:cubicBezTo>
                    <a:pt x="4889" y="10898"/>
                    <a:pt x="5035" y="10946"/>
                    <a:pt x="5168" y="10946"/>
                  </a:cubicBezTo>
                  <a:cubicBezTo>
                    <a:pt x="5369" y="10946"/>
                    <a:pt x="5541" y="10835"/>
                    <a:pt x="5713" y="10603"/>
                  </a:cubicBezTo>
                  <a:cubicBezTo>
                    <a:pt x="5848" y="10418"/>
                    <a:pt x="5965" y="10216"/>
                    <a:pt x="6100" y="10015"/>
                  </a:cubicBezTo>
                  <a:cubicBezTo>
                    <a:pt x="6184" y="9880"/>
                    <a:pt x="6251" y="9746"/>
                    <a:pt x="6335" y="9628"/>
                  </a:cubicBezTo>
                  <a:cubicBezTo>
                    <a:pt x="6697" y="9080"/>
                    <a:pt x="7275" y="8787"/>
                    <a:pt x="7865" y="8787"/>
                  </a:cubicBezTo>
                  <a:cubicBezTo>
                    <a:pt x="8235" y="8787"/>
                    <a:pt x="8609" y="8902"/>
                    <a:pt x="8939" y="9141"/>
                  </a:cubicBezTo>
                  <a:cubicBezTo>
                    <a:pt x="9645" y="9628"/>
                    <a:pt x="9847" y="10435"/>
                    <a:pt x="9494" y="11359"/>
                  </a:cubicBezTo>
                  <a:cubicBezTo>
                    <a:pt x="9863" y="11443"/>
                    <a:pt x="10065" y="11728"/>
                    <a:pt x="10199" y="12081"/>
                  </a:cubicBezTo>
                  <a:cubicBezTo>
                    <a:pt x="10468" y="11745"/>
                    <a:pt x="10703" y="11443"/>
                    <a:pt x="10939" y="11140"/>
                  </a:cubicBezTo>
                  <a:cubicBezTo>
                    <a:pt x="11157" y="10855"/>
                    <a:pt x="11359" y="10536"/>
                    <a:pt x="11560" y="10233"/>
                  </a:cubicBezTo>
                  <a:cubicBezTo>
                    <a:pt x="11594" y="10250"/>
                    <a:pt x="11628" y="10284"/>
                    <a:pt x="11644" y="10300"/>
                  </a:cubicBezTo>
                  <a:cubicBezTo>
                    <a:pt x="11611" y="10384"/>
                    <a:pt x="11594" y="10468"/>
                    <a:pt x="11544" y="10552"/>
                  </a:cubicBezTo>
                  <a:cubicBezTo>
                    <a:pt x="11157" y="11107"/>
                    <a:pt x="10771" y="11644"/>
                    <a:pt x="10401" y="12199"/>
                  </a:cubicBezTo>
                  <a:cubicBezTo>
                    <a:pt x="10351" y="12283"/>
                    <a:pt x="10267" y="12384"/>
                    <a:pt x="10283" y="12468"/>
                  </a:cubicBezTo>
                  <a:cubicBezTo>
                    <a:pt x="10334" y="12938"/>
                    <a:pt x="10149" y="13325"/>
                    <a:pt x="9880" y="13678"/>
                  </a:cubicBezTo>
                  <a:cubicBezTo>
                    <a:pt x="9712" y="13896"/>
                    <a:pt x="9729" y="14064"/>
                    <a:pt x="9897" y="14316"/>
                  </a:cubicBezTo>
                  <a:cubicBezTo>
                    <a:pt x="11157" y="12686"/>
                    <a:pt x="12417" y="11073"/>
                    <a:pt x="13711" y="9443"/>
                  </a:cubicBezTo>
                  <a:lnTo>
                    <a:pt x="13711" y="9443"/>
                  </a:lnTo>
                  <a:cubicBezTo>
                    <a:pt x="13600" y="9458"/>
                    <a:pt x="13500" y="9465"/>
                    <a:pt x="13409" y="9465"/>
                  </a:cubicBezTo>
                  <a:cubicBezTo>
                    <a:pt x="13072" y="9465"/>
                    <a:pt x="12870" y="9362"/>
                    <a:pt x="12804" y="9124"/>
                  </a:cubicBezTo>
                  <a:cubicBezTo>
                    <a:pt x="12720" y="8788"/>
                    <a:pt x="12669" y="8419"/>
                    <a:pt x="12720" y="8066"/>
                  </a:cubicBezTo>
                  <a:cubicBezTo>
                    <a:pt x="12753" y="7864"/>
                    <a:pt x="12753" y="7696"/>
                    <a:pt x="12652" y="7511"/>
                  </a:cubicBezTo>
                  <a:cubicBezTo>
                    <a:pt x="12619" y="7444"/>
                    <a:pt x="12568" y="7360"/>
                    <a:pt x="12568" y="7293"/>
                  </a:cubicBezTo>
                  <a:cubicBezTo>
                    <a:pt x="12568" y="7259"/>
                    <a:pt x="12568" y="7209"/>
                    <a:pt x="12552" y="7192"/>
                  </a:cubicBezTo>
                  <a:lnTo>
                    <a:pt x="12552" y="7175"/>
                  </a:lnTo>
                  <a:cubicBezTo>
                    <a:pt x="12518" y="7024"/>
                    <a:pt x="12400" y="6923"/>
                    <a:pt x="12266" y="6839"/>
                  </a:cubicBezTo>
                  <a:cubicBezTo>
                    <a:pt x="12249" y="6822"/>
                    <a:pt x="12232" y="6806"/>
                    <a:pt x="12216" y="6789"/>
                  </a:cubicBezTo>
                  <a:cubicBezTo>
                    <a:pt x="12098" y="6722"/>
                    <a:pt x="11964" y="6688"/>
                    <a:pt x="11863" y="6604"/>
                  </a:cubicBezTo>
                  <a:cubicBezTo>
                    <a:pt x="11695" y="6453"/>
                    <a:pt x="11510" y="6301"/>
                    <a:pt x="11409" y="6117"/>
                  </a:cubicBezTo>
                  <a:cubicBezTo>
                    <a:pt x="11308" y="5932"/>
                    <a:pt x="11292" y="5713"/>
                    <a:pt x="11258" y="5512"/>
                  </a:cubicBezTo>
                  <a:cubicBezTo>
                    <a:pt x="11191" y="5142"/>
                    <a:pt x="11039" y="4840"/>
                    <a:pt x="10754" y="4604"/>
                  </a:cubicBezTo>
                  <a:cubicBezTo>
                    <a:pt x="10703" y="4571"/>
                    <a:pt x="10636" y="4520"/>
                    <a:pt x="10586" y="4487"/>
                  </a:cubicBezTo>
                  <a:cubicBezTo>
                    <a:pt x="10384" y="4336"/>
                    <a:pt x="10183" y="4201"/>
                    <a:pt x="9981" y="4067"/>
                  </a:cubicBezTo>
                  <a:cubicBezTo>
                    <a:pt x="9947" y="4033"/>
                    <a:pt x="9914" y="4000"/>
                    <a:pt x="9880" y="3983"/>
                  </a:cubicBezTo>
                  <a:cubicBezTo>
                    <a:pt x="9863" y="3983"/>
                    <a:pt x="9863" y="3983"/>
                    <a:pt x="9863" y="3966"/>
                  </a:cubicBezTo>
                  <a:cubicBezTo>
                    <a:pt x="9578" y="3748"/>
                    <a:pt x="9376" y="3462"/>
                    <a:pt x="9410" y="3076"/>
                  </a:cubicBezTo>
                  <a:cubicBezTo>
                    <a:pt x="9477" y="2420"/>
                    <a:pt x="9326" y="1799"/>
                    <a:pt x="9074" y="1194"/>
                  </a:cubicBezTo>
                  <a:cubicBezTo>
                    <a:pt x="9023" y="1076"/>
                    <a:pt x="8956" y="975"/>
                    <a:pt x="8889" y="874"/>
                  </a:cubicBezTo>
                  <a:cubicBezTo>
                    <a:pt x="8805" y="790"/>
                    <a:pt x="8721" y="706"/>
                    <a:pt x="8603" y="656"/>
                  </a:cubicBezTo>
                  <a:cubicBezTo>
                    <a:pt x="8284" y="505"/>
                    <a:pt x="7998" y="320"/>
                    <a:pt x="7679" y="169"/>
                  </a:cubicBezTo>
                  <a:cubicBezTo>
                    <a:pt x="7475" y="60"/>
                    <a:pt x="7334" y="1"/>
                    <a:pt x="720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60" name="Google Shape;2560;p39"/>
            <p:cNvSpPr/>
            <p:nvPr/>
          </p:nvSpPr>
          <p:spPr>
            <a:xfrm>
              <a:off x="617852" y="2229449"/>
              <a:ext cx="1055460" cy="680492"/>
            </a:xfrm>
            <a:custGeom>
              <a:avLst/>
              <a:gdLst/>
              <a:ahLst/>
              <a:cxnLst/>
              <a:rect l="l" t="t" r="r" b="b"/>
              <a:pathLst>
                <a:path w="12250" h="7898" extrusionOk="0">
                  <a:moveTo>
                    <a:pt x="1328" y="3125"/>
                  </a:moveTo>
                  <a:lnTo>
                    <a:pt x="1328" y="3125"/>
                  </a:lnTo>
                  <a:cubicBezTo>
                    <a:pt x="1916" y="3529"/>
                    <a:pt x="2504" y="3915"/>
                    <a:pt x="3142" y="4335"/>
                  </a:cubicBezTo>
                  <a:cubicBezTo>
                    <a:pt x="3122" y="4341"/>
                    <a:pt x="3098" y="4343"/>
                    <a:pt x="3072" y="4343"/>
                  </a:cubicBezTo>
                  <a:cubicBezTo>
                    <a:pt x="2618" y="4343"/>
                    <a:pt x="1439" y="3539"/>
                    <a:pt x="1328" y="3125"/>
                  </a:cubicBezTo>
                  <a:close/>
                  <a:moveTo>
                    <a:pt x="8653" y="3865"/>
                  </a:moveTo>
                  <a:lnTo>
                    <a:pt x="8653" y="3865"/>
                  </a:lnTo>
                  <a:cubicBezTo>
                    <a:pt x="8905" y="4033"/>
                    <a:pt x="9090" y="4671"/>
                    <a:pt x="8989" y="4923"/>
                  </a:cubicBezTo>
                  <a:cubicBezTo>
                    <a:pt x="8838" y="4822"/>
                    <a:pt x="8603" y="4117"/>
                    <a:pt x="8653" y="3865"/>
                  </a:cubicBezTo>
                  <a:close/>
                  <a:moveTo>
                    <a:pt x="8284" y="4167"/>
                  </a:moveTo>
                  <a:cubicBezTo>
                    <a:pt x="8334" y="4234"/>
                    <a:pt x="8401" y="4285"/>
                    <a:pt x="8401" y="4352"/>
                  </a:cubicBezTo>
                  <a:cubicBezTo>
                    <a:pt x="8418" y="4705"/>
                    <a:pt x="8435" y="5058"/>
                    <a:pt x="8435" y="5410"/>
                  </a:cubicBezTo>
                  <a:cubicBezTo>
                    <a:pt x="8435" y="5511"/>
                    <a:pt x="8368" y="5595"/>
                    <a:pt x="8334" y="5679"/>
                  </a:cubicBezTo>
                  <a:cubicBezTo>
                    <a:pt x="8301" y="5679"/>
                    <a:pt x="8284" y="5662"/>
                    <a:pt x="8250" y="5662"/>
                  </a:cubicBezTo>
                  <a:cubicBezTo>
                    <a:pt x="8250" y="5629"/>
                    <a:pt x="8217" y="5595"/>
                    <a:pt x="8217" y="5578"/>
                  </a:cubicBezTo>
                  <a:cubicBezTo>
                    <a:pt x="8200" y="5175"/>
                    <a:pt x="8183" y="4789"/>
                    <a:pt x="8183" y="4386"/>
                  </a:cubicBezTo>
                  <a:cubicBezTo>
                    <a:pt x="8183" y="4318"/>
                    <a:pt x="8250" y="4234"/>
                    <a:pt x="8284" y="4167"/>
                  </a:cubicBezTo>
                  <a:close/>
                  <a:moveTo>
                    <a:pt x="6772" y="5259"/>
                  </a:moveTo>
                  <a:lnTo>
                    <a:pt x="6772" y="5259"/>
                  </a:lnTo>
                  <a:cubicBezTo>
                    <a:pt x="6755" y="5427"/>
                    <a:pt x="6738" y="5595"/>
                    <a:pt x="6688" y="5763"/>
                  </a:cubicBezTo>
                  <a:cubicBezTo>
                    <a:pt x="6688" y="5775"/>
                    <a:pt x="6624" y="5794"/>
                    <a:pt x="6578" y="5794"/>
                  </a:cubicBezTo>
                  <a:cubicBezTo>
                    <a:pt x="6558" y="5794"/>
                    <a:pt x="6542" y="5790"/>
                    <a:pt x="6536" y="5780"/>
                  </a:cubicBezTo>
                  <a:cubicBezTo>
                    <a:pt x="6436" y="5662"/>
                    <a:pt x="6536" y="5343"/>
                    <a:pt x="6772" y="5259"/>
                  </a:cubicBezTo>
                  <a:close/>
                  <a:moveTo>
                    <a:pt x="7393" y="4453"/>
                  </a:moveTo>
                  <a:cubicBezTo>
                    <a:pt x="7444" y="4470"/>
                    <a:pt x="7511" y="4503"/>
                    <a:pt x="7511" y="4520"/>
                  </a:cubicBezTo>
                  <a:cubicBezTo>
                    <a:pt x="7545" y="4906"/>
                    <a:pt x="7578" y="5293"/>
                    <a:pt x="7612" y="5696"/>
                  </a:cubicBezTo>
                  <a:cubicBezTo>
                    <a:pt x="7612" y="5730"/>
                    <a:pt x="7561" y="5763"/>
                    <a:pt x="7528" y="5797"/>
                  </a:cubicBezTo>
                  <a:lnTo>
                    <a:pt x="7444" y="5797"/>
                  </a:lnTo>
                  <a:cubicBezTo>
                    <a:pt x="7444" y="5646"/>
                    <a:pt x="7444" y="5511"/>
                    <a:pt x="7427" y="5360"/>
                  </a:cubicBezTo>
                  <a:cubicBezTo>
                    <a:pt x="7393" y="5108"/>
                    <a:pt x="7360" y="4856"/>
                    <a:pt x="7343" y="4604"/>
                  </a:cubicBezTo>
                  <a:cubicBezTo>
                    <a:pt x="7343" y="4554"/>
                    <a:pt x="7376" y="4503"/>
                    <a:pt x="7393" y="4453"/>
                  </a:cubicBezTo>
                  <a:close/>
                  <a:moveTo>
                    <a:pt x="10602" y="5730"/>
                  </a:moveTo>
                  <a:cubicBezTo>
                    <a:pt x="10636" y="5780"/>
                    <a:pt x="10686" y="5814"/>
                    <a:pt x="10720" y="5864"/>
                  </a:cubicBezTo>
                  <a:cubicBezTo>
                    <a:pt x="10636" y="5898"/>
                    <a:pt x="10552" y="5914"/>
                    <a:pt x="10485" y="5965"/>
                  </a:cubicBezTo>
                  <a:cubicBezTo>
                    <a:pt x="9846" y="6335"/>
                    <a:pt x="9225" y="6721"/>
                    <a:pt x="8586" y="7074"/>
                  </a:cubicBezTo>
                  <a:cubicBezTo>
                    <a:pt x="8495" y="7125"/>
                    <a:pt x="8391" y="7149"/>
                    <a:pt x="8282" y="7149"/>
                  </a:cubicBezTo>
                  <a:cubicBezTo>
                    <a:pt x="8068" y="7149"/>
                    <a:pt x="7834" y="7056"/>
                    <a:pt x="7645" y="6889"/>
                  </a:cubicBezTo>
                  <a:cubicBezTo>
                    <a:pt x="7713" y="6889"/>
                    <a:pt x="7757" y="6882"/>
                    <a:pt x="7795" y="6882"/>
                  </a:cubicBezTo>
                  <a:cubicBezTo>
                    <a:pt x="7813" y="6882"/>
                    <a:pt x="7830" y="6883"/>
                    <a:pt x="7847" y="6889"/>
                  </a:cubicBezTo>
                  <a:cubicBezTo>
                    <a:pt x="7963" y="6921"/>
                    <a:pt x="8074" y="6935"/>
                    <a:pt x="8181" y="6935"/>
                  </a:cubicBezTo>
                  <a:cubicBezTo>
                    <a:pt x="8584" y="6935"/>
                    <a:pt x="8930" y="6735"/>
                    <a:pt x="9275" y="6536"/>
                  </a:cubicBezTo>
                  <a:cubicBezTo>
                    <a:pt x="9645" y="6318"/>
                    <a:pt x="9998" y="6066"/>
                    <a:pt x="10350" y="5830"/>
                  </a:cubicBezTo>
                  <a:cubicBezTo>
                    <a:pt x="10434" y="5780"/>
                    <a:pt x="10518" y="5763"/>
                    <a:pt x="10602" y="5730"/>
                  </a:cubicBezTo>
                  <a:close/>
                  <a:moveTo>
                    <a:pt x="2847" y="0"/>
                  </a:moveTo>
                  <a:cubicBezTo>
                    <a:pt x="2695" y="0"/>
                    <a:pt x="2530" y="67"/>
                    <a:pt x="2386" y="185"/>
                  </a:cubicBezTo>
                  <a:cubicBezTo>
                    <a:pt x="2386" y="202"/>
                    <a:pt x="2370" y="202"/>
                    <a:pt x="2370" y="202"/>
                  </a:cubicBezTo>
                  <a:cubicBezTo>
                    <a:pt x="1966" y="521"/>
                    <a:pt x="1546" y="807"/>
                    <a:pt x="1126" y="1109"/>
                  </a:cubicBezTo>
                  <a:cubicBezTo>
                    <a:pt x="874" y="1294"/>
                    <a:pt x="622" y="1445"/>
                    <a:pt x="404" y="1630"/>
                  </a:cubicBezTo>
                  <a:cubicBezTo>
                    <a:pt x="202" y="1798"/>
                    <a:pt x="202" y="1932"/>
                    <a:pt x="370" y="2117"/>
                  </a:cubicBezTo>
                  <a:cubicBezTo>
                    <a:pt x="521" y="2268"/>
                    <a:pt x="689" y="2403"/>
                    <a:pt x="824" y="2537"/>
                  </a:cubicBezTo>
                  <a:cubicBezTo>
                    <a:pt x="891" y="2605"/>
                    <a:pt x="925" y="2689"/>
                    <a:pt x="975" y="2756"/>
                  </a:cubicBezTo>
                  <a:cubicBezTo>
                    <a:pt x="941" y="2773"/>
                    <a:pt x="925" y="2789"/>
                    <a:pt x="908" y="2806"/>
                  </a:cubicBezTo>
                  <a:cubicBezTo>
                    <a:pt x="673" y="2705"/>
                    <a:pt x="488" y="2554"/>
                    <a:pt x="303" y="2369"/>
                  </a:cubicBezTo>
                  <a:cubicBezTo>
                    <a:pt x="202" y="2285"/>
                    <a:pt x="118" y="2168"/>
                    <a:pt x="17" y="2067"/>
                  </a:cubicBezTo>
                  <a:lnTo>
                    <a:pt x="17" y="2067"/>
                  </a:lnTo>
                  <a:cubicBezTo>
                    <a:pt x="0" y="2218"/>
                    <a:pt x="0" y="2352"/>
                    <a:pt x="51" y="2487"/>
                  </a:cubicBezTo>
                  <a:cubicBezTo>
                    <a:pt x="219" y="3125"/>
                    <a:pt x="689" y="3562"/>
                    <a:pt x="1109" y="4033"/>
                  </a:cubicBezTo>
                  <a:cubicBezTo>
                    <a:pt x="1681" y="4688"/>
                    <a:pt x="2437" y="5108"/>
                    <a:pt x="3142" y="5595"/>
                  </a:cubicBezTo>
                  <a:cubicBezTo>
                    <a:pt x="4638" y="6637"/>
                    <a:pt x="6251" y="7460"/>
                    <a:pt x="8049" y="7847"/>
                  </a:cubicBezTo>
                  <a:cubicBezTo>
                    <a:pt x="8210" y="7882"/>
                    <a:pt x="8364" y="7897"/>
                    <a:pt x="8512" y="7897"/>
                  </a:cubicBezTo>
                  <a:cubicBezTo>
                    <a:pt x="8937" y="7897"/>
                    <a:pt x="9313" y="7769"/>
                    <a:pt x="9662" y="7595"/>
                  </a:cubicBezTo>
                  <a:cubicBezTo>
                    <a:pt x="10518" y="7158"/>
                    <a:pt x="11308" y="6570"/>
                    <a:pt x="12115" y="6015"/>
                  </a:cubicBezTo>
                  <a:cubicBezTo>
                    <a:pt x="12165" y="5982"/>
                    <a:pt x="12249" y="5914"/>
                    <a:pt x="12249" y="5847"/>
                  </a:cubicBezTo>
                  <a:cubicBezTo>
                    <a:pt x="12215" y="5494"/>
                    <a:pt x="12165" y="5142"/>
                    <a:pt x="12131" y="4755"/>
                  </a:cubicBezTo>
                  <a:cubicBezTo>
                    <a:pt x="11879" y="4957"/>
                    <a:pt x="11695" y="5125"/>
                    <a:pt x="11493" y="5276"/>
                  </a:cubicBezTo>
                  <a:cubicBezTo>
                    <a:pt x="11409" y="5326"/>
                    <a:pt x="11291" y="5326"/>
                    <a:pt x="11191" y="5343"/>
                  </a:cubicBezTo>
                  <a:cubicBezTo>
                    <a:pt x="11241" y="5259"/>
                    <a:pt x="11275" y="5158"/>
                    <a:pt x="11325" y="5091"/>
                  </a:cubicBezTo>
                  <a:cubicBezTo>
                    <a:pt x="11375" y="5007"/>
                    <a:pt x="11459" y="4957"/>
                    <a:pt x="11527" y="4906"/>
                  </a:cubicBezTo>
                  <a:cubicBezTo>
                    <a:pt x="11627" y="4822"/>
                    <a:pt x="11711" y="4738"/>
                    <a:pt x="11829" y="4621"/>
                  </a:cubicBezTo>
                  <a:cubicBezTo>
                    <a:pt x="11006" y="4554"/>
                    <a:pt x="10384" y="4133"/>
                    <a:pt x="9712" y="3848"/>
                  </a:cubicBezTo>
                  <a:cubicBezTo>
                    <a:pt x="9494" y="3747"/>
                    <a:pt x="9342" y="3545"/>
                    <a:pt x="9141" y="3394"/>
                  </a:cubicBezTo>
                  <a:cubicBezTo>
                    <a:pt x="8872" y="3209"/>
                    <a:pt x="8620" y="3008"/>
                    <a:pt x="8334" y="2890"/>
                  </a:cubicBezTo>
                  <a:cubicBezTo>
                    <a:pt x="7948" y="2722"/>
                    <a:pt x="7561" y="2605"/>
                    <a:pt x="7326" y="2151"/>
                  </a:cubicBezTo>
                  <a:cubicBezTo>
                    <a:pt x="6839" y="2420"/>
                    <a:pt x="6368" y="2689"/>
                    <a:pt x="5898" y="2941"/>
                  </a:cubicBezTo>
                  <a:cubicBezTo>
                    <a:pt x="5797" y="2991"/>
                    <a:pt x="5713" y="3041"/>
                    <a:pt x="5629" y="3092"/>
                  </a:cubicBezTo>
                  <a:cubicBezTo>
                    <a:pt x="5495" y="3159"/>
                    <a:pt x="5327" y="3176"/>
                    <a:pt x="5192" y="3209"/>
                  </a:cubicBezTo>
                  <a:cubicBezTo>
                    <a:pt x="5175" y="3058"/>
                    <a:pt x="5142" y="2907"/>
                    <a:pt x="5159" y="2756"/>
                  </a:cubicBezTo>
                  <a:cubicBezTo>
                    <a:pt x="5192" y="2571"/>
                    <a:pt x="5243" y="2403"/>
                    <a:pt x="5310" y="2218"/>
                  </a:cubicBezTo>
                  <a:cubicBezTo>
                    <a:pt x="5360" y="2050"/>
                    <a:pt x="5310" y="1966"/>
                    <a:pt x="5142" y="1916"/>
                  </a:cubicBezTo>
                  <a:cubicBezTo>
                    <a:pt x="4907" y="1865"/>
                    <a:pt x="4688" y="1815"/>
                    <a:pt x="4470" y="1748"/>
                  </a:cubicBezTo>
                  <a:cubicBezTo>
                    <a:pt x="4386" y="1714"/>
                    <a:pt x="4335" y="1613"/>
                    <a:pt x="4268" y="1546"/>
                  </a:cubicBezTo>
                  <a:cubicBezTo>
                    <a:pt x="4335" y="1496"/>
                    <a:pt x="4403" y="1412"/>
                    <a:pt x="4487" y="1378"/>
                  </a:cubicBezTo>
                  <a:cubicBezTo>
                    <a:pt x="4739" y="1294"/>
                    <a:pt x="4974" y="1244"/>
                    <a:pt x="5259" y="1160"/>
                  </a:cubicBezTo>
                  <a:cubicBezTo>
                    <a:pt x="5293" y="1143"/>
                    <a:pt x="5327" y="1143"/>
                    <a:pt x="5377" y="1126"/>
                  </a:cubicBezTo>
                  <a:cubicBezTo>
                    <a:pt x="4587" y="639"/>
                    <a:pt x="3814" y="252"/>
                    <a:pt x="2974" y="17"/>
                  </a:cubicBezTo>
                  <a:cubicBezTo>
                    <a:pt x="2933" y="6"/>
                    <a:pt x="2891" y="0"/>
                    <a:pt x="284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61" name="Google Shape;2561;p39"/>
            <p:cNvSpPr/>
            <p:nvPr/>
          </p:nvSpPr>
          <p:spPr>
            <a:xfrm>
              <a:off x="1367689" y="2271322"/>
              <a:ext cx="553147" cy="334473"/>
            </a:xfrm>
            <a:custGeom>
              <a:avLst/>
              <a:gdLst/>
              <a:ahLst/>
              <a:cxnLst/>
              <a:rect l="l" t="t" r="r" b="b"/>
              <a:pathLst>
                <a:path w="6420" h="3882" extrusionOk="0">
                  <a:moveTo>
                    <a:pt x="3748" y="707"/>
                  </a:moveTo>
                  <a:cubicBezTo>
                    <a:pt x="3815" y="724"/>
                    <a:pt x="3865" y="741"/>
                    <a:pt x="3899" y="758"/>
                  </a:cubicBezTo>
                  <a:cubicBezTo>
                    <a:pt x="4067" y="875"/>
                    <a:pt x="4235" y="993"/>
                    <a:pt x="4369" y="1110"/>
                  </a:cubicBezTo>
                  <a:cubicBezTo>
                    <a:pt x="4420" y="1161"/>
                    <a:pt x="4437" y="1245"/>
                    <a:pt x="4470" y="1312"/>
                  </a:cubicBezTo>
                  <a:cubicBezTo>
                    <a:pt x="4414" y="1312"/>
                    <a:pt x="4358" y="1327"/>
                    <a:pt x="4317" y="1327"/>
                  </a:cubicBezTo>
                  <a:cubicBezTo>
                    <a:pt x="4297" y="1327"/>
                    <a:pt x="4280" y="1323"/>
                    <a:pt x="4269" y="1312"/>
                  </a:cubicBezTo>
                  <a:cubicBezTo>
                    <a:pt x="4067" y="1194"/>
                    <a:pt x="3899" y="1060"/>
                    <a:pt x="3731" y="926"/>
                  </a:cubicBezTo>
                  <a:cubicBezTo>
                    <a:pt x="3697" y="909"/>
                    <a:pt x="3680" y="825"/>
                    <a:pt x="3680" y="774"/>
                  </a:cubicBezTo>
                  <a:cubicBezTo>
                    <a:pt x="3680" y="758"/>
                    <a:pt x="3731" y="724"/>
                    <a:pt x="3748" y="707"/>
                  </a:cubicBezTo>
                  <a:close/>
                  <a:moveTo>
                    <a:pt x="3193" y="774"/>
                  </a:moveTo>
                  <a:cubicBezTo>
                    <a:pt x="3378" y="959"/>
                    <a:pt x="3529" y="1094"/>
                    <a:pt x="3680" y="1228"/>
                  </a:cubicBezTo>
                  <a:cubicBezTo>
                    <a:pt x="3680" y="1245"/>
                    <a:pt x="3563" y="1379"/>
                    <a:pt x="3563" y="1379"/>
                  </a:cubicBezTo>
                  <a:cubicBezTo>
                    <a:pt x="3395" y="1262"/>
                    <a:pt x="3244" y="1144"/>
                    <a:pt x="3109" y="1010"/>
                  </a:cubicBezTo>
                  <a:cubicBezTo>
                    <a:pt x="3092" y="993"/>
                    <a:pt x="3143" y="892"/>
                    <a:pt x="3193" y="774"/>
                  </a:cubicBezTo>
                  <a:close/>
                  <a:moveTo>
                    <a:pt x="2605" y="1010"/>
                  </a:moveTo>
                  <a:cubicBezTo>
                    <a:pt x="2740" y="1026"/>
                    <a:pt x="3076" y="1312"/>
                    <a:pt x="3126" y="1497"/>
                  </a:cubicBezTo>
                  <a:cubicBezTo>
                    <a:pt x="2840" y="1480"/>
                    <a:pt x="2672" y="1329"/>
                    <a:pt x="2521" y="1161"/>
                  </a:cubicBezTo>
                  <a:cubicBezTo>
                    <a:pt x="2504" y="1144"/>
                    <a:pt x="2488" y="1077"/>
                    <a:pt x="2504" y="1060"/>
                  </a:cubicBezTo>
                  <a:cubicBezTo>
                    <a:pt x="2521" y="1026"/>
                    <a:pt x="2572" y="1010"/>
                    <a:pt x="2605" y="1010"/>
                  </a:cubicBezTo>
                  <a:close/>
                  <a:moveTo>
                    <a:pt x="2042" y="1036"/>
                  </a:moveTo>
                  <a:cubicBezTo>
                    <a:pt x="2053" y="1036"/>
                    <a:pt x="2063" y="1038"/>
                    <a:pt x="2067" y="1043"/>
                  </a:cubicBezTo>
                  <a:cubicBezTo>
                    <a:pt x="2118" y="1077"/>
                    <a:pt x="2151" y="1110"/>
                    <a:pt x="2185" y="1144"/>
                  </a:cubicBezTo>
                  <a:cubicBezTo>
                    <a:pt x="2320" y="1262"/>
                    <a:pt x="2437" y="1379"/>
                    <a:pt x="2555" y="1497"/>
                  </a:cubicBezTo>
                  <a:cubicBezTo>
                    <a:pt x="2555" y="1530"/>
                    <a:pt x="2538" y="1547"/>
                    <a:pt x="2538" y="1581"/>
                  </a:cubicBezTo>
                  <a:cubicBezTo>
                    <a:pt x="2492" y="1592"/>
                    <a:pt x="2437" y="1612"/>
                    <a:pt x="2397" y="1612"/>
                  </a:cubicBezTo>
                  <a:cubicBezTo>
                    <a:pt x="2379" y="1612"/>
                    <a:pt x="2364" y="1608"/>
                    <a:pt x="2353" y="1598"/>
                  </a:cubicBezTo>
                  <a:cubicBezTo>
                    <a:pt x="2252" y="1497"/>
                    <a:pt x="2135" y="1396"/>
                    <a:pt x="2034" y="1278"/>
                  </a:cubicBezTo>
                  <a:cubicBezTo>
                    <a:pt x="2017" y="1262"/>
                    <a:pt x="1983" y="1228"/>
                    <a:pt x="1967" y="1194"/>
                  </a:cubicBezTo>
                  <a:cubicBezTo>
                    <a:pt x="1950" y="1178"/>
                    <a:pt x="1950" y="1110"/>
                    <a:pt x="1967" y="1060"/>
                  </a:cubicBezTo>
                  <a:cubicBezTo>
                    <a:pt x="1979" y="1048"/>
                    <a:pt x="2016" y="1036"/>
                    <a:pt x="2042" y="1036"/>
                  </a:cubicBezTo>
                  <a:close/>
                  <a:moveTo>
                    <a:pt x="4603" y="633"/>
                  </a:moveTo>
                  <a:cubicBezTo>
                    <a:pt x="4616" y="633"/>
                    <a:pt x="4628" y="635"/>
                    <a:pt x="4638" y="640"/>
                  </a:cubicBezTo>
                  <a:cubicBezTo>
                    <a:pt x="4873" y="674"/>
                    <a:pt x="5277" y="1312"/>
                    <a:pt x="5226" y="1564"/>
                  </a:cubicBezTo>
                  <a:cubicBezTo>
                    <a:pt x="5193" y="1598"/>
                    <a:pt x="5159" y="1631"/>
                    <a:pt x="5125" y="1648"/>
                  </a:cubicBezTo>
                  <a:cubicBezTo>
                    <a:pt x="5092" y="1581"/>
                    <a:pt x="5058" y="1497"/>
                    <a:pt x="5008" y="1430"/>
                  </a:cubicBezTo>
                  <a:cubicBezTo>
                    <a:pt x="4857" y="1228"/>
                    <a:pt x="4705" y="1026"/>
                    <a:pt x="4554" y="825"/>
                  </a:cubicBezTo>
                  <a:cubicBezTo>
                    <a:pt x="4521" y="791"/>
                    <a:pt x="4537" y="707"/>
                    <a:pt x="4537" y="657"/>
                  </a:cubicBezTo>
                  <a:cubicBezTo>
                    <a:pt x="4537" y="645"/>
                    <a:pt x="4571" y="633"/>
                    <a:pt x="4603" y="633"/>
                  </a:cubicBezTo>
                  <a:close/>
                  <a:moveTo>
                    <a:pt x="5661" y="0"/>
                  </a:moveTo>
                  <a:cubicBezTo>
                    <a:pt x="5651" y="0"/>
                    <a:pt x="5640" y="1"/>
                    <a:pt x="5629" y="1"/>
                  </a:cubicBezTo>
                  <a:cubicBezTo>
                    <a:pt x="5193" y="18"/>
                    <a:pt x="4722" y="35"/>
                    <a:pt x="4302" y="153"/>
                  </a:cubicBezTo>
                  <a:cubicBezTo>
                    <a:pt x="4168" y="203"/>
                    <a:pt x="4050" y="237"/>
                    <a:pt x="3932" y="270"/>
                  </a:cubicBezTo>
                  <a:cubicBezTo>
                    <a:pt x="3328" y="472"/>
                    <a:pt x="2723" y="674"/>
                    <a:pt x="2067" y="707"/>
                  </a:cubicBezTo>
                  <a:cubicBezTo>
                    <a:pt x="1983" y="707"/>
                    <a:pt x="1899" y="791"/>
                    <a:pt x="1832" y="842"/>
                  </a:cubicBezTo>
                  <a:cubicBezTo>
                    <a:pt x="1631" y="1043"/>
                    <a:pt x="1463" y="1245"/>
                    <a:pt x="1244" y="1430"/>
                  </a:cubicBezTo>
                  <a:cubicBezTo>
                    <a:pt x="1093" y="1564"/>
                    <a:pt x="891" y="1665"/>
                    <a:pt x="723" y="1782"/>
                  </a:cubicBezTo>
                  <a:cubicBezTo>
                    <a:pt x="723" y="1799"/>
                    <a:pt x="723" y="1833"/>
                    <a:pt x="723" y="1850"/>
                  </a:cubicBezTo>
                  <a:cubicBezTo>
                    <a:pt x="975" y="1917"/>
                    <a:pt x="1244" y="1967"/>
                    <a:pt x="1496" y="2034"/>
                  </a:cubicBezTo>
                  <a:cubicBezTo>
                    <a:pt x="1866" y="2119"/>
                    <a:pt x="2252" y="2203"/>
                    <a:pt x="2622" y="2303"/>
                  </a:cubicBezTo>
                  <a:cubicBezTo>
                    <a:pt x="2756" y="2337"/>
                    <a:pt x="2908" y="2371"/>
                    <a:pt x="3008" y="2471"/>
                  </a:cubicBezTo>
                  <a:cubicBezTo>
                    <a:pt x="3109" y="2572"/>
                    <a:pt x="3260" y="2740"/>
                    <a:pt x="3244" y="2858"/>
                  </a:cubicBezTo>
                  <a:cubicBezTo>
                    <a:pt x="3227" y="2992"/>
                    <a:pt x="3059" y="3143"/>
                    <a:pt x="2924" y="3211"/>
                  </a:cubicBezTo>
                  <a:cubicBezTo>
                    <a:pt x="2809" y="3257"/>
                    <a:pt x="2695" y="3277"/>
                    <a:pt x="2583" y="3277"/>
                  </a:cubicBezTo>
                  <a:cubicBezTo>
                    <a:pt x="2371" y="3277"/>
                    <a:pt x="2165" y="3203"/>
                    <a:pt x="1967" y="3093"/>
                  </a:cubicBezTo>
                  <a:cubicBezTo>
                    <a:pt x="1446" y="2841"/>
                    <a:pt x="925" y="2589"/>
                    <a:pt x="404" y="2337"/>
                  </a:cubicBezTo>
                  <a:cubicBezTo>
                    <a:pt x="354" y="2303"/>
                    <a:pt x="303" y="2287"/>
                    <a:pt x="253" y="2253"/>
                  </a:cubicBezTo>
                  <a:cubicBezTo>
                    <a:pt x="236" y="2247"/>
                    <a:pt x="216" y="2245"/>
                    <a:pt x="191" y="2245"/>
                  </a:cubicBezTo>
                  <a:cubicBezTo>
                    <a:pt x="143" y="2245"/>
                    <a:pt x="79" y="2253"/>
                    <a:pt x="1" y="2253"/>
                  </a:cubicBezTo>
                  <a:cubicBezTo>
                    <a:pt x="202" y="2421"/>
                    <a:pt x="354" y="2539"/>
                    <a:pt x="505" y="2656"/>
                  </a:cubicBezTo>
                  <a:lnTo>
                    <a:pt x="522" y="2656"/>
                  </a:lnTo>
                  <a:cubicBezTo>
                    <a:pt x="539" y="2673"/>
                    <a:pt x="555" y="2690"/>
                    <a:pt x="589" y="2707"/>
                  </a:cubicBezTo>
                  <a:cubicBezTo>
                    <a:pt x="824" y="2891"/>
                    <a:pt x="1076" y="3093"/>
                    <a:pt x="1345" y="3244"/>
                  </a:cubicBezTo>
                  <a:cubicBezTo>
                    <a:pt x="1614" y="3395"/>
                    <a:pt x="1899" y="3496"/>
                    <a:pt x="2185" y="3631"/>
                  </a:cubicBezTo>
                  <a:cubicBezTo>
                    <a:pt x="2572" y="3793"/>
                    <a:pt x="2950" y="3881"/>
                    <a:pt x="3319" y="3881"/>
                  </a:cubicBezTo>
                  <a:cubicBezTo>
                    <a:pt x="3446" y="3881"/>
                    <a:pt x="3572" y="3871"/>
                    <a:pt x="3697" y="3849"/>
                  </a:cubicBezTo>
                  <a:cubicBezTo>
                    <a:pt x="3983" y="3799"/>
                    <a:pt x="4252" y="3698"/>
                    <a:pt x="4504" y="3530"/>
                  </a:cubicBezTo>
                  <a:cubicBezTo>
                    <a:pt x="4638" y="3446"/>
                    <a:pt x="4756" y="3345"/>
                    <a:pt x="4873" y="3227"/>
                  </a:cubicBezTo>
                  <a:cubicBezTo>
                    <a:pt x="5344" y="2774"/>
                    <a:pt x="5713" y="2219"/>
                    <a:pt x="6117" y="1682"/>
                  </a:cubicBezTo>
                  <a:cubicBezTo>
                    <a:pt x="6419" y="1278"/>
                    <a:pt x="6352" y="825"/>
                    <a:pt x="6150" y="388"/>
                  </a:cubicBezTo>
                  <a:cubicBezTo>
                    <a:pt x="6054" y="179"/>
                    <a:pt x="5896" y="0"/>
                    <a:pt x="566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62" name="Google Shape;2562;p39"/>
            <p:cNvSpPr/>
            <p:nvPr/>
          </p:nvSpPr>
          <p:spPr>
            <a:xfrm>
              <a:off x="1841129" y="1356486"/>
              <a:ext cx="499470" cy="715645"/>
            </a:xfrm>
            <a:custGeom>
              <a:avLst/>
              <a:gdLst/>
              <a:ahLst/>
              <a:cxnLst/>
              <a:rect l="l" t="t" r="r" b="b"/>
              <a:pathLst>
                <a:path w="5797" h="8306" extrusionOk="0">
                  <a:moveTo>
                    <a:pt x="773" y="1210"/>
                  </a:moveTo>
                  <a:cubicBezTo>
                    <a:pt x="807" y="1278"/>
                    <a:pt x="840" y="1345"/>
                    <a:pt x="857" y="1412"/>
                  </a:cubicBezTo>
                  <a:cubicBezTo>
                    <a:pt x="874" y="1530"/>
                    <a:pt x="874" y="1664"/>
                    <a:pt x="874" y="1782"/>
                  </a:cubicBezTo>
                  <a:cubicBezTo>
                    <a:pt x="857" y="2252"/>
                    <a:pt x="907" y="2370"/>
                    <a:pt x="1361" y="2521"/>
                  </a:cubicBezTo>
                  <a:cubicBezTo>
                    <a:pt x="1831" y="2689"/>
                    <a:pt x="2117" y="3008"/>
                    <a:pt x="2302" y="3445"/>
                  </a:cubicBezTo>
                  <a:cubicBezTo>
                    <a:pt x="2386" y="3630"/>
                    <a:pt x="2504" y="3781"/>
                    <a:pt x="2638" y="3932"/>
                  </a:cubicBezTo>
                  <a:cubicBezTo>
                    <a:pt x="2806" y="4100"/>
                    <a:pt x="2907" y="4302"/>
                    <a:pt x="2890" y="4554"/>
                  </a:cubicBezTo>
                  <a:cubicBezTo>
                    <a:pt x="2856" y="4890"/>
                    <a:pt x="3041" y="5075"/>
                    <a:pt x="3327" y="5176"/>
                  </a:cubicBezTo>
                  <a:cubicBezTo>
                    <a:pt x="3814" y="5344"/>
                    <a:pt x="4049" y="5713"/>
                    <a:pt x="4167" y="6184"/>
                  </a:cubicBezTo>
                  <a:cubicBezTo>
                    <a:pt x="4201" y="6318"/>
                    <a:pt x="4234" y="6469"/>
                    <a:pt x="4016" y="6553"/>
                  </a:cubicBezTo>
                  <a:cubicBezTo>
                    <a:pt x="3999" y="6486"/>
                    <a:pt x="3982" y="6453"/>
                    <a:pt x="3982" y="6419"/>
                  </a:cubicBezTo>
                  <a:cubicBezTo>
                    <a:pt x="3915" y="5881"/>
                    <a:pt x="3663" y="5512"/>
                    <a:pt x="3142" y="5327"/>
                  </a:cubicBezTo>
                  <a:cubicBezTo>
                    <a:pt x="2840" y="5209"/>
                    <a:pt x="2655" y="4957"/>
                    <a:pt x="2655" y="4604"/>
                  </a:cubicBezTo>
                  <a:cubicBezTo>
                    <a:pt x="2655" y="4352"/>
                    <a:pt x="2571" y="4134"/>
                    <a:pt x="2403" y="3932"/>
                  </a:cubicBezTo>
                  <a:cubicBezTo>
                    <a:pt x="2285" y="3815"/>
                    <a:pt x="2201" y="3647"/>
                    <a:pt x="2134" y="3495"/>
                  </a:cubicBezTo>
                  <a:cubicBezTo>
                    <a:pt x="1966" y="3126"/>
                    <a:pt x="1747" y="2857"/>
                    <a:pt x="1361" y="2706"/>
                  </a:cubicBezTo>
                  <a:cubicBezTo>
                    <a:pt x="924" y="2555"/>
                    <a:pt x="672" y="2269"/>
                    <a:pt x="739" y="1765"/>
                  </a:cubicBezTo>
                  <a:cubicBezTo>
                    <a:pt x="773" y="1597"/>
                    <a:pt x="723" y="1412"/>
                    <a:pt x="773" y="1210"/>
                  </a:cubicBezTo>
                  <a:close/>
                  <a:moveTo>
                    <a:pt x="4604" y="6570"/>
                  </a:moveTo>
                  <a:lnTo>
                    <a:pt x="4604" y="6570"/>
                  </a:lnTo>
                  <a:cubicBezTo>
                    <a:pt x="4621" y="6822"/>
                    <a:pt x="4268" y="7276"/>
                    <a:pt x="4016" y="7343"/>
                  </a:cubicBezTo>
                  <a:cubicBezTo>
                    <a:pt x="3965" y="7108"/>
                    <a:pt x="4318" y="6637"/>
                    <a:pt x="4604" y="6570"/>
                  </a:cubicBezTo>
                  <a:close/>
                  <a:moveTo>
                    <a:pt x="5293" y="7192"/>
                  </a:moveTo>
                  <a:cubicBezTo>
                    <a:pt x="5326" y="7478"/>
                    <a:pt x="5057" y="7797"/>
                    <a:pt x="4805" y="7797"/>
                  </a:cubicBezTo>
                  <a:cubicBezTo>
                    <a:pt x="4805" y="7595"/>
                    <a:pt x="5057" y="7276"/>
                    <a:pt x="5293" y="7192"/>
                  </a:cubicBezTo>
                  <a:close/>
                  <a:moveTo>
                    <a:pt x="4705" y="7108"/>
                  </a:moveTo>
                  <a:lnTo>
                    <a:pt x="4705" y="7108"/>
                  </a:lnTo>
                  <a:cubicBezTo>
                    <a:pt x="4772" y="7293"/>
                    <a:pt x="4436" y="7830"/>
                    <a:pt x="4150" y="7948"/>
                  </a:cubicBezTo>
                  <a:cubicBezTo>
                    <a:pt x="4117" y="7662"/>
                    <a:pt x="4419" y="7209"/>
                    <a:pt x="4705" y="7108"/>
                  </a:cubicBezTo>
                  <a:close/>
                  <a:moveTo>
                    <a:pt x="0" y="1"/>
                  </a:moveTo>
                  <a:lnTo>
                    <a:pt x="0" y="1"/>
                  </a:lnTo>
                  <a:cubicBezTo>
                    <a:pt x="34" y="85"/>
                    <a:pt x="50" y="186"/>
                    <a:pt x="84" y="270"/>
                  </a:cubicBezTo>
                  <a:cubicBezTo>
                    <a:pt x="319" y="824"/>
                    <a:pt x="471" y="1412"/>
                    <a:pt x="403" y="2034"/>
                  </a:cubicBezTo>
                  <a:cubicBezTo>
                    <a:pt x="370" y="2403"/>
                    <a:pt x="538" y="2689"/>
                    <a:pt x="840" y="2891"/>
                  </a:cubicBezTo>
                  <a:cubicBezTo>
                    <a:pt x="1042" y="3042"/>
                    <a:pt x="1243" y="3159"/>
                    <a:pt x="1462" y="3294"/>
                  </a:cubicBezTo>
                  <a:cubicBezTo>
                    <a:pt x="1966" y="3647"/>
                    <a:pt x="2252" y="4100"/>
                    <a:pt x="2302" y="4722"/>
                  </a:cubicBezTo>
                  <a:cubicBezTo>
                    <a:pt x="2336" y="5125"/>
                    <a:pt x="2487" y="5428"/>
                    <a:pt x="2924" y="5579"/>
                  </a:cubicBezTo>
                  <a:cubicBezTo>
                    <a:pt x="3495" y="5781"/>
                    <a:pt x="3848" y="6318"/>
                    <a:pt x="3780" y="6906"/>
                  </a:cubicBezTo>
                  <a:cubicBezTo>
                    <a:pt x="3747" y="7209"/>
                    <a:pt x="3713" y="7494"/>
                    <a:pt x="3730" y="7780"/>
                  </a:cubicBezTo>
                  <a:lnTo>
                    <a:pt x="3730" y="7814"/>
                  </a:lnTo>
                  <a:cubicBezTo>
                    <a:pt x="3745" y="8137"/>
                    <a:pt x="3902" y="8305"/>
                    <a:pt x="4148" y="8305"/>
                  </a:cubicBezTo>
                  <a:cubicBezTo>
                    <a:pt x="4170" y="8305"/>
                    <a:pt x="4193" y="8304"/>
                    <a:pt x="4217" y="8301"/>
                  </a:cubicBezTo>
                  <a:cubicBezTo>
                    <a:pt x="4268" y="8284"/>
                    <a:pt x="4335" y="8267"/>
                    <a:pt x="4402" y="8250"/>
                  </a:cubicBezTo>
                  <a:cubicBezTo>
                    <a:pt x="4772" y="8099"/>
                    <a:pt x="5125" y="7931"/>
                    <a:pt x="5494" y="7780"/>
                  </a:cubicBezTo>
                  <a:cubicBezTo>
                    <a:pt x="5679" y="7696"/>
                    <a:pt x="5730" y="7578"/>
                    <a:pt x="5730" y="7394"/>
                  </a:cubicBezTo>
                  <a:cubicBezTo>
                    <a:pt x="5730" y="7024"/>
                    <a:pt x="5797" y="6654"/>
                    <a:pt x="5780" y="6301"/>
                  </a:cubicBezTo>
                  <a:cubicBezTo>
                    <a:pt x="5780" y="6150"/>
                    <a:pt x="5763" y="5982"/>
                    <a:pt x="5713" y="5831"/>
                  </a:cubicBezTo>
                  <a:lnTo>
                    <a:pt x="5713" y="5814"/>
                  </a:lnTo>
                  <a:cubicBezTo>
                    <a:pt x="5696" y="5730"/>
                    <a:pt x="5646" y="5646"/>
                    <a:pt x="5595" y="5579"/>
                  </a:cubicBezTo>
                  <a:cubicBezTo>
                    <a:pt x="5125" y="4991"/>
                    <a:pt x="4637" y="4403"/>
                    <a:pt x="3831" y="4134"/>
                  </a:cubicBezTo>
                  <a:cubicBezTo>
                    <a:pt x="3209" y="3916"/>
                    <a:pt x="2655" y="3495"/>
                    <a:pt x="2336" y="2840"/>
                  </a:cubicBezTo>
                  <a:cubicBezTo>
                    <a:pt x="2016" y="2202"/>
                    <a:pt x="1663" y="1580"/>
                    <a:pt x="1311" y="975"/>
                  </a:cubicBezTo>
                  <a:cubicBezTo>
                    <a:pt x="1075" y="572"/>
                    <a:pt x="706" y="337"/>
                    <a:pt x="286" y="135"/>
                  </a:cubicBezTo>
                  <a:cubicBezTo>
                    <a:pt x="202" y="85"/>
                    <a:pt x="101" y="51"/>
                    <a:pt x="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63" name="Google Shape;2563;p39"/>
            <p:cNvSpPr/>
            <p:nvPr/>
          </p:nvSpPr>
          <p:spPr>
            <a:xfrm>
              <a:off x="827734" y="2060147"/>
              <a:ext cx="551682" cy="261151"/>
            </a:xfrm>
            <a:custGeom>
              <a:avLst/>
              <a:gdLst/>
              <a:ahLst/>
              <a:cxnLst/>
              <a:rect l="l" t="t" r="r" b="b"/>
              <a:pathLst>
                <a:path w="6403" h="3031" extrusionOk="0">
                  <a:moveTo>
                    <a:pt x="2288" y="0"/>
                  </a:moveTo>
                  <a:cubicBezTo>
                    <a:pt x="2141" y="0"/>
                    <a:pt x="1998" y="30"/>
                    <a:pt x="1866" y="134"/>
                  </a:cubicBezTo>
                  <a:cubicBezTo>
                    <a:pt x="1311" y="554"/>
                    <a:pt x="774" y="991"/>
                    <a:pt x="236" y="1428"/>
                  </a:cubicBezTo>
                  <a:cubicBezTo>
                    <a:pt x="152" y="1495"/>
                    <a:pt x="102" y="1579"/>
                    <a:pt x="1" y="1713"/>
                  </a:cubicBezTo>
                  <a:cubicBezTo>
                    <a:pt x="27" y="1712"/>
                    <a:pt x="53" y="1712"/>
                    <a:pt x="79" y="1712"/>
                  </a:cubicBezTo>
                  <a:cubicBezTo>
                    <a:pt x="614" y="1712"/>
                    <a:pt x="1046" y="1875"/>
                    <a:pt x="1462" y="2100"/>
                  </a:cubicBezTo>
                  <a:cubicBezTo>
                    <a:pt x="2017" y="2402"/>
                    <a:pt x="2555" y="2688"/>
                    <a:pt x="3092" y="2990"/>
                  </a:cubicBezTo>
                  <a:cubicBezTo>
                    <a:pt x="3141" y="3015"/>
                    <a:pt x="3200" y="3030"/>
                    <a:pt x="3247" y="3030"/>
                  </a:cubicBezTo>
                  <a:cubicBezTo>
                    <a:pt x="3264" y="3030"/>
                    <a:pt x="3280" y="3028"/>
                    <a:pt x="3294" y="3024"/>
                  </a:cubicBezTo>
                  <a:cubicBezTo>
                    <a:pt x="3811" y="2910"/>
                    <a:pt x="4327" y="2882"/>
                    <a:pt x="4851" y="2882"/>
                  </a:cubicBezTo>
                  <a:cubicBezTo>
                    <a:pt x="5026" y="2882"/>
                    <a:pt x="5201" y="2885"/>
                    <a:pt x="5377" y="2889"/>
                  </a:cubicBezTo>
                  <a:cubicBezTo>
                    <a:pt x="5388" y="2891"/>
                    <a:pt x="5398" y="2892"/>
                    <a:pt x="5409" y="2892"/>
                  </a:cubicBezTo>
                  <a:cubicBezTo>
                    <a:pt x="5516" y="2892"/>
                    <a:pt x="5629" y="2818"/>
                    <a:pt x="5797" y="2772"/>
                  </a:cubicBezTo>
                  <a:cubicBezTo>
                    <a:pt x="4974" y="2318"/>
                    <a:pt x="4184" y="1982"/>
                    <a:pt x="3462" y="1528"/>
                  </a:cubicBezTo>
                  <a:cubicBezTo>
                    <a:pt x="3479" y="1495"/>
                    <a:pt x="3496" y="1444"/>
                    <a:pt x="3529" y="1411"/>
                  </a:cubicBezTo>
                  <a:cubicBezTo>
                    <a:pt x="4336" y="1764"/>
                    <a:pt x="5092" y="2200"/>
                    <a:pt x="5898" y="2587"/>
                  </a:cubicBezTo>
                  <a:cubicBezTo>
                    <a:pt x="5949" y="2536"/>
                    <a:pt x="5999" y="2486"/>
                    <a:pt x="6033" y="2419"/>
                  </a:cubicBezTo>
                  <a:cubicBezTo>
                    <a:pt x="5781" y="2318"/>
                    <a:pt x="5545" y="2217"/>
                    <a:pt x="5293" y="2116"/>
                  </a:cubicBezTo>
                  <a:cubicBezTo>
                    <a:pt x="5310" y="2083"/>
                    <a:pt x="5327" y="2032"/>
                    <a:pt x="5344" y="1999"/>
                  </a:cubicBezTo>
                  <a:cubicBezTo>
                    <a:pt x="5529" y="2049"/>
                    <a:pt x="5730" y="2100"/>
                    <a:pt x="5915" y="2167"/>
                  </a:cubicBezTo>
                  <a:cubicBezTo>
                    <a:pt x="6034" y="2203"/>
                    <a:pt x="6111" y="2226"/>
                    <a:pt x="6167" y="2226"/>
                  </a:cubicBezTo>
                  <a:cubicBezTo>
                    <a:pt x="6270" y="2226"/>
                    <a:pt x="6305" y="2149"/>
                    <a:pt x="6402" y="1932"/>
                  </a:cubicBezTo>
                  <a:cubicBezTo>
                    <a:pt x="6369" y="1915"/>
                    <a:pt x="6318" y="1881"/>
                    <a:pt x="6285" y="1864"/>
                  </a:cubicBezTo>
                  <a:cubicBezTo>
                    <a:pt x="5680" y="1512"/>
                    <a:pt x="5058" y="1176"/>
                    <a:pt x="4470" y="789"/>
                  </a:cubicBezTo>
                  <a:cubicBezTo>
                    <a:pt x="3916" y="386"/>
                    <a:pt x="3294" y="151"/>
                    <a:pt x="2639" y="33"/>
                  </a:cubicBezTo>
                  <a:cubicBezTo>
                    <a:pt x="2521" y="18"/>
                    <a:pt x="2403" y="0"/>
                    <a:pt x="228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64" name="Google Shape;2564;p39"/>
            <p:cNvSpPr/>
            <p:nvPr/>
          </p:nvSpPr>
          <p:spPr>
            <a:xfrm>
              <a:off x="1524066" y="2051617"/>
              <a:ext cx="338867" cy="234355"/>
            </a:xfrm>
            <a:custGeom>
              <a:avLst/>
              <a:gdLst/>
              <a:ahLst/>
              <a:cxnLst/>
              <a:rect l="l" t="t" r="r" b="b"/>
              <a:pathLst>
                <a:path w="3933" h="2720" extrusionOk="0">
                  <a:moveTo>
                    <a:pt x="2168" y="485"/>
                  </a:moveTo>
                  <a:lnTo>
                    <a:pt x="2168" y="485"/>
                  </a:lnTo>
                  <a:cubicBezTo>
                    <a:pt x="2420" y="552"/>
                    <a:pt x="2605" y="1073"/>
                    <a:pt x="2521" y="1224"/>
                  </a:cubicBezTo>
                  <a:cubicBezTo>
                    <a:pt x="2512" y="1233"/>
                    <a:pt x="2475" y="1237"/>
                    <a:pt x="2439" y="1237"/>
                  </a:cubicBezTo>
                  <a:cubicBezTo>
                    <a:pt x="2403" y="1237"/>
                    <a:pt x="2370" y="1233"/>
                    <a:pt x="2370" y="1224"/>
                  </a:cubicBezTo>
                  <a:cubicBezTo>
                    <a:pt x="2286" y="989"/>
                    <a:pt x="2235" y="737"/>
                    <a:pt x="2168" y="485"/>
                  </a:cubicBezTo>
                  <a:close/>
                  <a:moveTo>
                    <a:pt x="1613" y="502"/>
                  </a:moveTo>
                  <a:cubicBezTo>
                    <a:pt x="1681" y="535"/>
                    <a:pt x="1748" y="569"/>
                    <a:pt x="1781" y="619"/>
                  </a:cubicBezTo>
                  <a:cubicBezTo>
                    <a:pt x="1832" y="670"/>
                    <a:pt x="1882" y="754"/>
                    <a:pt x="1899" y="838"/>
                  </a:cubicBezTo>
                  <a:cubicBezTo>
                    <a:pt x="1933" y="972"/>
                    <a:pt x="2067" y="1090"/>
                    <a:pt x="1916" y="1241"/>
                  </a:cubicBezTo>
                  <a:cubicBezTo>
                    <a:pt x="1849" y="1140"/>
                    <a:pt x="1765" y="1039"/>
                    <a:pt x="1714" y="938"/>
                  </a:cubicBezTo>
                  <a:cubicBezTo>
                    <a:pt x="1647" y="821"/>
                    <a:pt x="1597" y="686"/>
                    <a:pt x="1546" y="552"/>
                  </a:cubicBezTo>
                  <a:lnTo>
                    <a:pt x="1613" y="502"/>
                  </a:lnTo>
                  <a:close/>
                  <a:moveTo>
                    <a:pt x="3049" y="877"/>
                  </a:moveTo>
                  <a:cubicBezTo>
                    <a:pt x="3093" y="877"/>
                    <a:pt x="3149" y="885"/>
                    <a:pt x="3159" y="905"/>
                  </a:cubicBezTo>
                  <a:cubicBezTo>
                    <a:pt x="3277" y="1073"/>
                    <a:pt x="3142" y="1409"/>
                    <a:pt x="2890" y="1543"/>
                  </a:cubicBezTo>
                  <a:cubicBezTo>
                    <a:pt x="2924" y="1308"/>
                    <a:pt x="2958" y="1090"/>
                    <a:pt x="2991" y="888"/>
                  </a:cubicBezTo>
                  <a:cubicBezTo>
                    <a:pt x="2991" y="881"/>
                    <a:pt x="3017" y="877"/>
                    <a:pt x="3049" y="877"/>
                  </a:cubicBezTo>
                  <a:close/>
                  <a:moveTo>
                    <a:pt x="2341" y="0"/>
                  </a:moveTo>
                  <a:cubicBezTo>
                    <a:pt x="2221" y="0"/>
                    <a:pt x="2100" y="16"/>
                    <a:pt x="1983" y="48"/>
                  </a:cubicBezTo>
                  <a:cubicBezTo>
                    <a:pt x="1513" y="182"/>
                    <a:pt x="1143" y="451"/>
                    <a:pt x="874" y="871"/>
                  </a:cubicBezTo>
                  <a:cubicBezTo>
                    <a:pt x="605" y="1291"/>
                    <a:pt x="303" y="1711"/>
                    <a:pt x="0" y="2148"/>
                  </a:cubicBezTo>
                  <a:cubicBezTo>
                    <a:pt x="17" y="2165"/>
                    <a:pt x="17" y="2182"/>
                    <a:pt x="17" y="2199"/>
                  </a:cubicBezTo>
                  <a:cubicBezTo>
                    <a:pt x="51" y="2283"/>
                    <a:pt x="84" y="2367"/>
                    <a:pt x="118" y="2467"/>
                  </a:cubicBezTo>
                  <a:cubicBezTo>
                    <a:pt x="118" y="2467"/>
                    <a:pt x="135" y="2467"/>
                    <a:pt x="135" y="2484"/>
                  </a:cubicBezTo>
                  <a:cubicBezTo>
                    <a:pt x="135" y="2501"/>
                    <a:pt x="152" y="2535"/>
                    <a:pt x="152" y="2551"/>
                  </a:cubicBezTo>
                  <a:cubicBezTo>
                    <a:pt x="168" y="2602"/>
                    <a:pt x="185" y="2652"/>
                    <a:pt x="219" y="2719"/>
                  </a:cubicBezTo>
                  <a:cubicBezTo>
                    <a:pt x="320" y="2669"/>
                    <a:pt x="437" y="2619"/>
                    <a:pt x="538" y="2568"/>
                  </a:cubicBezTo>
                  <a:cubicBezTo>
                    <a:pt x="874" y="2434"/>
                    <a:pt x="1210" y="2283"/>
                    <a:pt x="1563" y="2182"/>
                  </a:cubicBezTo>
                  <a:cubicBezTo>
                    <a:pt x="1648" y="2157"/>
                    <a:pt x="1734" y="2144"/>
                    <a:pt x="1819" y="2144"/>
                  </a:cubicBezTo>
                  <a:cubicBezTo>
                    <a:pt x="2022" y="2144"/>
                    <a:pt x="2221" y="2218"/>
                    <a:pt x="2386" y="2383"/>
                  </a:cubicBezTo>
                  <a:cubicBezTo>
                    <a:pt x="2420" y="2434"/>
                    <a:pt x="2504" y="2451"/>
                    <a:pt x="2571" y="2451"/>
                  </a:cubicBezTo>
                  <a:cubicBezTo>
                    <a:pt x="2941" y="2400"/>
                    <a:pt x="3327" y="2333"/>
                    <a:pt x="3714" y="2266"/>
                  </a:cubicBezTo>
                  <a:cubicBezTo>
                    <a:pt x="3898" y="1997"/>
                    <a:pt x="3932" y="1711"/>
                    <a:pt x="3898" y="1426"/>
                  </a:cubicBezTo>
                  <a:cubicBezTo>
                    <a:pt x="3865" y="1241"/>
                    <a:pt x="3814" y="1056"/>
                    <a:pt x="3730" y="888"/>
                  </a:cubicBezTo>
                  <a:cubicBezTo>
                    <a:pt x="3495" y="347"/>
                    <a:pt x="2915" y="0"/>
                    <a:pt x="2341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65" name="Google Shape;2565;p39"/>
            <p:cNvSpPr/>
            <p:nvPr/>
          </p:nvSpPr>
          <p:spPr>
            <a:xfrm>
              <a:off x="1864220" y="1215530"/>
              <a:ext cx="278038" cy="236423"/>
            </a:xfrm>
            <a:custGeom>
              <a:avLst/>
              <a:gdLst/>
              <a:ahLst/>
              <a:cxnLst/>
              <a:rect l="l" t="t" r="r" b="b"/>
              <a:pathLst>
                <a:path w="3227" h="2744" extrusionOk="0">
                  <a:moveTo>
                    <a:pt x="1178" y="0"/>
                  </a:moveTo>
                  <a:cubicBezTo>
                    <a:pt x="1128" y="0"/>
                    <a:pt x="1067" y="16"/>
                    <a:pt x="1043" y="41"/>
                  </a:cubicBezTo>
                  <a:cubicBezTo>
                    <a:pt x="690" y="511"/>
                    <a:pt x="354" y="965"/>
                    <a:pt x="1" y="1452"/>
                  </a:cubicBezTo>
                  <a:cubicBezTo>
                    <a:pt x="119" y="1536"/>
                    <a:pt x="186" y="1569"/>
                    <a:pt x="253" y="1620"/>
                  </a:cubicBezTo>
                  <a:cubicBezTo>
                    <a:pt x="555" y="1872"/>
                    <a:pt x="841" y="2107"/>
                    <a:pt x="1143" y="2359"/>
                  </a:cubicBezTo>
                  <a:cubicBezTo>
                    <a:pt x="1261" y="2460"/>
                    <a:pt x="1362" y="2578"/>
                    <a:pt x="1496" y="2628"/>
                  </a:cubicBezTo>
                  <a:cubicBezTo>
                    <a:pt x="1664" y="2702"/>
                    <a:pt x="1767" y="2743"/>
                    <a:pt x="1847" y="2743"/>
                  </a:cubicBezTo>
                  <a:cubicBezTo>
                    <a:pt x="1967" y="2743"/>
                    <a:pt x="2034" y="2649"/>
                    <a:pt x="2185" y="2426"/>
                  </a:cubicBezTo>
                  <a:cubicBezTo>
                    <a:pt x="2538" y="1956"/>
                    <a:pt x="2874" y="1452"/>
                    <a:pt x="3227" y="965"/>
                  </a:cubicBezTo>
                  <a:cubicBezTo>
                    <a:pt x="2538" y="629"/>
                    <a:pt x="1883" y="326"/>
                    <a:pt x="1227" y="7"/>
                  </a:cubicBezTo>
                  <a:cubicBezTo>
                    <a:pt x="1214" y="2"/>
                    <a:pt x="1197" y="0"/>
                    <a:pt x="117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66" name="Google Shape;2566;p39"/>
            <p:cNvSpPr/>
            <p:nvPr/>
          </p:nvSpPr>
          <p:spPr>
            <a:xfrm>
              <a:off x="2226171" y="1405338"/>
              <a:ext cx="279503" cy="223413"/>
            </a:xfrm>
            <a:custGeom>
              <a:avLst/>
              <a:gdLst/>
              <a:ahLst/>
              <a:cxnLst/>
              <a:rect l="l" t="t" r="r" b="b"/>
              <a:pathLst>
                <a:path w="3244" h="2593" extrusionOk="0">
                  <a:moveTo>
                    <a:pt x="1314" y="1"/>
                  </a:moveTo>
                  <a:cubicBezTo>
                    <a:pt x="1260" y="1"/>
                    <a:pt x="1184" y="31"/>
                    <a:pt x="1143" y="72"/>
                  </a:cubicBezTo>
                  <a:cubicBezTo>
                    <a:pt x="958" y="291"/>
                    <a:pt x="790" y="526"/>
                    <a:pt x="622" y="761"/>
                  </a:cubicBezTo>
                  <a:cubicBezTo>
                    <a:pt x="404" y="1047"/>
                    <a:pt x="202" y="1332"/>
                    <a:pt x="0" y="1635"/>
                  </a:cubicBezTo>
                  <a:cubicBezTo>
                    <a:pt x="639" y="1971"/>
                    <a:pt x="1244" y="2290"/>
                    <a:pt x="1849" y="2592"/>
                  </a:cubicBezTo>
                  <a:cubicBezTo>
                    <a:pt x="2319" y="2004"/>
                    <a:pt x="2773" y="1433"/>
                    <a:pt x="3243" y="845"/>
                  </a:cubicBezTo>
                  <a:cubicBezTo>
                    <a:pt x="2588" y="559"/>
                    <a:pt x="1966" y="274"/>
                    <a:pt x="1345" y="5"/>
                  </a:cubicBezTo>
                  <a:cubicBezTo>
                    <a:pt x="1336" y="2"/>
                    <a:pt x="1325" y="1"/>
                    <a:pt x="131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67" name="Google Shape;2567;p39"/>
            <p:cNvSpPr/>
            <p:nvPr/>
          </p:nvSpPr>
          <p:spPr>
            <a:xfrm>
              <a:off x="2046617" y="1309012"/>
              <a:ext cx="270801" cy="229961"/>
            </a:xfrm>
            <a:custGeom>
              <a:avLst/>
              <a:gdLst/>
              <a:ahLst/>
              <a:cxnLst/>
              <a:rect l="l" t="t" r="r" b="b"/>
              <a:pathLst>
                <a:path w="3143" h="2669" extrusionOk="0">
                  <a:moveTo>
                    <a:pt x="1344" y="0"/>
                  </a:moveTo>
                  <a:cubicBezTo>
                    <a:pt x="1294" y="0"/>
                    <a:pt x="1235" y="28"/>
                    <a:pt x="1211" y="64"/>
                  </a:cubicBezTo>
                  <a:cubicBezTo>
                    <a:pt x="807" y="636"/>
                    <a:pt x="404" y="1207"/>
                    <a:pt x="1" y="1812"/>
                  </a:cubicBezTo>
                  <a:cubicBezTo>
                    <a:pt x="623" y="2097"/>
                    <a:pt x="1227" y="2383"/>
                    <a:pt x="1849" y="2669"/>
                  </a:cubicBezTo>
                  <a:cubicBezTo>
                    <a:pt x="2269" y="2081"/>
                    <a:pt x="2689" y="1526"/>
                    <a:pt x="3143" y="921"/>
                  </a:cubicBezTo>
                  <a:cubicBezTo>
                    <a:pt x="2555" y="619"/>
                    <a:pt x="1967" y="300"/>
                    <a:pt x="1395" y="14"/>
                  </a:cubicBezTo>
                  <a:cubicBezTo>
                    <a:pt x="1381" y="5"/>
                    <a:pt x="1363" y="0"/>
                    <a:pt x="134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68" name="Google Shape;2568;p39"/>
            <p:cNvSpPr/>
            <p:nvPr/>
          </p:nvSpPr>
          <p:spPr>
            <a:xfrm>
              <a:off x="2310090" y="1370961"/>
              <a:ext cx="312847" cy="480687"/>
            </a:xfrm>
            <a:custGeom>
              <a:avLst/>
              <a:gdLst/>
              <a:ahLst/>
              <a:cxnLst/>
              <a:rect l="l" t="t" r="r" b="b"/>
              <a:pathLst>
                <a:path w="3631" h="5579" extrusionOk="0">
                  <a:moveTo>
                    <a:pt x="1899" y="2504"/>
                  </a:moveTo>
                  <a:lnTo>
                    <a:pt x="1899" y="2504"/>
                  </a:lnTo>
                  <a:cubicBezTo>
                    <a:pt x="1815" y="2874"/>
                    <a:pt x="1597" y="3092"/>
                    <a:pt x="1362" y="3344"/>
                  </a:cubicBezTo>
                  <a:cubicBezTo>
                    <a:pt x="1328" y="3109"/>
                    <a:pt x="1631" y="2655"/>
                    <a:pt x="1899" y="2504"/>
                  </a:cubicBezTo>
                  <a:close/>
                  <a:moveTo>
                    <a:pt x="3428" y="1"/>
                  </a:moveTo>
                  <a:cubicBezTo>
                    <a:pt x="3277" y="253"/>
                    <a:pt x="3160" y="505"/>
                    <a:pt x="2992" y="706"/>
                  </a:cubicBezTo>
                  <a:cubicBezTo>
                    <a:pt x="2471" y="1395"/>
                    <a:pt x="1899" y="2034"/>
                    <a:pt x="1395" y="2739"/>
                  </a:cubicBezTo>
                  <a:cubicBezTo>
                    <a:pt x="908" y="3378"/>
                    <a:pt x="471" y="4067"/>
                    <a:pt x="34" y="4739"/>
                  </a:cubicBezTo>
                  <a:cubicBezTo>
                    <a:pt x="1" y="4789"/>
                    <a:pt x="18" y="4890"/>
                    <a:pt x="1" y="4957"/>
                  </a:cubicBezTo>
                  <a:cubicBezTo>
                    <a:pt x="438" y="4588"/>
                    <a:pt x="673" y="4100"/>
                    <a:pt x="1093" y="3748"/>
                  </a:cubicBezTo>
                  <a:lnTo>
                    <a:pt x="1093" y="3748"/>
                  </a:lnTo>
                  <a:cubicBezTo>
                    <a:pt x="1093" y="3865"/>
                    <a:pt x="1059" y="3949"/>
                    <a:pt x="992" y="4033"/>
                  </a:cubicBezTo>
                  <a:cubicBezTo>
                    <a:pt x="774" y="4336"/>
                    <a:pt x="539" y="4655"/>
                    <a:pt x="303" y="4957"/>
                  </a:cubicBezTo>
                  <a:cubicBezTo>
                    <a:pt x="219" y="5075"/>
                    <a:pt x="203" y="5176"/>
                    <a:pt x="320" y="5276"/>
                  </a:cubicBezTo>
                  <a:cubicBezTo>
                    <a:pt x="404" y="5361"/>
                    <a:pt x="438" y="5478"/>
                    <a:pt x="522" y="5579"/>
                  </a:cubicBezTo>
                  <a:cubicBezTo>
                    <a:pt x="572" y="5529"/>
                    <a:pt x="623" y="5495"/>
                    <a:pt x="656" y="5428"/>
                  </a:cubicBezTo>
                  <a:cubicBezTo>
                    <a:pt x="1412" y="4302"/>
                    <a:pt x="2185" y="3176"/>
                    <a:pt x="2941" y="2051"/>
                  </a:cubicBezTo>
                  <a:cubicBezTo>
                    <a:pt x="2958" y="2017"/>
                    <a:pt x="2975" y="2000"/>
                    <a:pt x="2992" y="1967"/>
                  </a:cubicBezTo>
                  <a:cubicBezTo>
                    <a:pt x="3076" y="1849"/>
                    <a:pt x="3143" y="1714"/>
                    <a:pt x="3210" y="1580"/>
                  </a:cubicBezTo>
                  <a:cubicBezTo>
                    <a:pt x="3294" y="1412"/>
                    <a:pt x="3378" y="1244"/>
                    <a:pt x="3445" y="1076"/>
                  </a:cubicBezTo>
                  <a:cubicBezTo>
                    <a:pt x="3630" y="723"/>
                    <a:pt x="3546" y="370"/>
                    <a:pt x="342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69" name="Google Shape;2569;p39"/>
            <p:cNvSpPr/>
            <p:nvPr/>
          </p:nvSpPr>
          <p:spPr>
            <a:xfrm>
              <a:off x="1267831" y="2218507"/>
              <a:ext cx="257791" cy="238319"/>
            </a:xfrm>
            <a:custGeom>
              <a:avLst/>
              <a:gdLst/>
              <a:ahLst/>
              <a:cxnLst/>
              <a:rect l="l" t="t" r="r" b="b"/>
              <a:pathLst>
                <a:path w="2992" h="2766" extrusionOk="0">
                  <a:moveTo>
                    <a:pt x="1912" y="0"/>
                  </a:moveTo>
                  <a:cubicBezTo>
                    <a:pt x="1775" y="0"/>
                    <a:pt x="1672" y="106"/>
                    <a:pt x="1580" y="211"/>
                  </a:cubicBezTo>
                  <a:cubicBezTo>
                    <a:pt x="1193" y="631"/>
                    <a:pt x="807" y="1035"/>
                    <a:pt x="421" y="1438"/>
                  </a:cubicBezTo>
                  <a:cubicBezTo>
                    <a:pt x="320" y="1555"/>
                    <a:pt x="185" y="1639"/>
                    <a:pt x="118" y="1757"/>
                  </a:cubicBezTo>
                  <a:cubicBezTo>
                    <a:pt x="51" y="1875"/>
                    <a:pt x="1" y="2009"/>
                    <a:pt x="34" y="2127"/>
                  </a:cubicBezTo>
                  <a:cubicBezTo>
                    <a:pt x="83" y="2406"/>
                    <a:pt x="567" y="2766"/>
                    <a:pt x="855" y="2766"/>
                  </a:cubicBezTo>
                  <a:cubicBezTo>
                    <a:pt x="862" y="2766"/>
                    <a:pt x="868" y="2765"/>
                    <a:pt x="874" y="2765"/>
                  </a:cubicBezTo>
                  <a:cubicBezTo>
                    <a:pt x="941" y="2765"/>
                    <a:pt x="1009" y="2732"/>
                    <a:pt x="1076" y="2681"/>
                  </a:cubicBezTo>
                  <a:cubicBezTo>
                    <a:pt x="1513" y="2395"/>
                    <a:pt x="1950" y="2093"/>
                    <a:pt x="2386" y="1791"/>
                  </a:cubicBezTo>
                  <a:cubicBezTo>
                    <a:pt x="2806" y="1505"/>
                    <a:pt x="2991" y="1051"/>
                    <a:pt x="2890" y="614"/>
                  </a:cubicBezTo>
                  <a:cubicBezTo>
                    <a:pt x="2840" y="379"/>
                    <a:pt x="2706" y="228"/>
                    <a:pt x="2470" y="178"/>
                  </a:cubicBezTo>
                  <a:cubicBezTo>
                    <a:pt x="2443" y="172"/>
                    <a:pt x="2419" y="169"/>
                    <a:pt x="2396" y="169"/>
                  </a:cubicBezTo>
                  <a:cubicBezTo>
                    <a:pt x="2219" y="169"/>
                    <a:pt x="2156" y="329"/>
                    <a:pt x="2067" y="463"/>
                  </a:cubicBezTo>
                  <a:cubicBezTo>
                    <a:pt x="1832" y="833"/>
                    <a:pt x="1613" y="1203"/>
                    <a:pt x="1378" y="1555"/>
                  </a:cubicBezTo>
                  <a:cubicBezTo>
                    <a:pt x="1345" y="1623"/>
                    <a:pt x="1277" y="1656"/>
                    <a:pt x="1227" y="1707"/>
                  </a:cubicBezTo>
                  <a:cubicBezTo>
                    <a:pt x="1193" y="1690"/>
                    <a:pt x="1177" y="1673"/>
                    <a:pt x="1160" y="1656"/>
                  </a:cubicBezTo>
                  <a:cubicBezTo>
                    <a:pt x="1445" y="1119"/>
                    <a:pt x="1731" y="581"/>
                    <a:pt x="2034" y="26"/>
                  </a:cubicBezTo>
                  <a:cubicBezTo>
                    <a:pt x="1990" y="8"/>
                    <a:pt x="1950" y="0"/>
                    <a:pt x="191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70" name="Google Shape;2570;p39"/>
            <p:cNvSpPr/>
            <p:nvPr/>
          </p:nvSpPr>
          <p:spPr>
            <a:xfrm>
              <a:off x="1974244" y="1063287"/>
              <a:ext cx="276574" cy="209800"/>
            </a:xfrm>
            <a:custGeom>
              <a:avLst/>
              <a:gdLst/>
              <a:ahLst/>
              <a:cxnLst/>
              <a:rect l="l" t="t" r="r" b="b"/>
              <a:pathLst>
                <a:path w="3210" h="2435" extrusionOk="0">
                  <a:moveTo>
                    <a:pt x="1043" y="379"/>
                  </a:moveTo>
                  <a:cubicBezTo>
                    <a:pt x="1076" y="430"/>
                    <a:pt x="1143" y="463"/>
                    <a:pt x="1160" y="514"/>
                  </a:cubicBezTo>
                  <a:cubicBezTo>
                    <a:pt x="1211" y="648"/>
                    <a:pt x="1261" y="783"/>
                    <a:pt x="1278" y="917"/>
                  </a:cubicBezTo>
                  <a:cubicBezTo>
                    <a:pt x="1295" y="967"/>
                    <a:pt x="1244" y="1035"/>
                    <a:pt x="1227" y="1102"/>
                  </a:cubicBezTo>
                  <a:cubicBezTo>
                    <a:pt x="1160" y="1068"/>
                    <a:pt x="1093" y="1051"/>
                    <a:pt x="1076" y="1001"/>
                  </a:cubicBezTo>
                  <a:cubicBezTo>
                    <a:pt x="1009" y="867"/>
                    <a:pt x="959" y="715"/>
                    <a:pt x="908" y="547"/>
                  </a:cubicBezTo>
                  <a:cubicBezTo>
                    <a:pt x="959" y="497"/>
                    <a:pt x="992" y="447"/>
                    <a:pt x="1043" y="379"/>
                  </a:cubicBezTo>
                  <a:close/>
                  <a:moveTo>
                    <a:pt x="1563" y="715"/>
                  </a:moveTo>
                  <a:cubicBezTo>
                    <a:pt x="1614" y="732"/>
                    <a:pt x="1698" y="749"/>
                    <a:pt x="1715" y="799"/>
                  </a:cubicBezTo>
                  <a:cubicBezTo>
                    <a:pt x="1782" y="951"/>
                    <a:pt x="1832" y="1119"/>
                    <a:pt x="1883" y="1303"/>
                  </a:cubicBezTo>
                  <a:cubicBezTo>
                    <a:pt x="1849" y="1337"/>
                    <a:pt x="1832" y="1404"/>
                    <a:pt x="1782" y="1438"/>
                  </a:cubicBezTo>
                  <a:cubicBezTo>
                    <a:pt x="1765" y="1438"/>
                    <a:pt x="1681" y="1387"/>
                    <a:pt x="1664" y="1354"/>
                  </a:cubicBezTo>
                  <a:cubicBezTo>
                    <a:pt x="1597" y="1186"/>
                    <a:pt x="1547" y="1018"/>
                    <a:pt x="1513" y="850"/>
                  </a:cubicBezTo>
                  <a:cubicBezTo>
                    <a:pt x="1496" y="816"/>
                    <a:pt x="1547" y="766"/>
                    <a:pt x="1563" y="715"/>
                  </a:cubicBezTo>
                  <a:close/>
                  <a:moveTo>
                    <a:pt x="2252" y="900"/>
                  </a:moveTo>
                  <a:cubicBezTo>
                    <a:pt x="2286" y="1102"/>
                    <a:pt x="2320" y="1287"/>
                    <a:pt x="2353" y="1505"/>
                  </a:cubicBezTo>
                  <a:cubicBezTo>
                    <a:pt x="2101" y="1421"/>
                    <a:pt x="2034" y="1135"/>
                    <a:pt x="2168" y="917"/>
                  </a:cubicBezTo>
                  <a:cubicBezTo>
                    <a:pt x="2202" y="917"/>
                    <a:pt x="2219" y="900"/>
                    <a:pt x="2252" y="900"/>
                  </a:cubicBezTo>
                  <a:close/>
                  <a:moveTo>
                    <a:pt x="1159" y="1"/>
                  </a:moveTo>
                  <a:cubicBezTo>
                    <a:pt x="1102" y="1"/>
                    <a:pt x="1019" y="53"/>
                    <a:pt x="992" y="94"/>
                  </a:cubicBezTo>
                  <a:cubicBezTo>
                    <a:pt x="656" y="547"/>
                    <a:pt x="337" y="1018"/>
                    <a:pt x="1" y="1505"/>
                  </a:cubicBezTo>
                  <a:cubicBezTo>
                    <a:pt x="572" y="1791"/>
                    <a:pt x="1127" y="2060"/>
                    <a:pt x="1681" y="2312"/>
                  </a:cubicBezTo>
                  <a:cubicBezTo>
                    <a:pt x="1850" y="2389"/>
                    <a:pt x="1949" y="2434"/>
                    <a:pt x="2025" y="2434"/>
                  </a:cubicBezTo>
                  <a:cubicBezTo>
                    <a:pt x="2132" y="2434"/>
                    <a:pt x="2197" y="2348"/>
                    <a:pt x="2353" y="2144"/>
                  </a:cubicBezTo>
                  <a:cubicBezTo>
                    <a:pt x="2622" y="1791"/>
                    <a:pt x="2891" y="1421"/>
                    <a:pt x="3176" y="1035"/>
                  </a:cubicBezTo>
                  <a:cubicBezTo>
                    <a:pt x="3193" y="1018"/>
                    <a:pt x="3193" y="1001"/>
                    <a:pt x="3210" y="984"/>
                  </a:cubicBezTo>
                  <a:cubicBezTo>
                    <a:pt x="2992" y="867"/>
                    <a:pt x="2773" y="766"/>
                    <a:pt x="2538" y="648"/>
                  </a:cubicBezTo>
                  <a:cubicBezTo>
                    <a:pt x="2084" y="430"/>
                    <a:pt x="1647" y="211"/>
                    <a:pt x="1194" y="10"/>
                  </a:cubicBezTo>
                  <a:cubicBezTo>
                    <a:pt x="1184" y="3"/>
                    <a:pt x="1173" y="1"/>
                    <a:pt x="115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71" name="Google Shape;2571;p39"/>
            <p:cNvSpPr/>
            <p:nvPr/>
          </p:nvSpPr>
          <p:spPr>
            <a:xfrm>
              <a:off x="2344898" y="1259385"/>
              <a:ext cx="247624" cy="204372"/>
            </a:xfrm>
            <a:custGeom>
              <a:avLst/>
              <a:gdLst/>
              <a:ahLst/>
              <a:cxnLst/>
              <a:rect l="l" t="t" r="r" b="b"/>
              <a:pathLst>
                <a:path w="2874" h="2372" extrusionOk="0">
                  <a:moveTo>
                    <a:pt x="1211" y="0"/>
                  </a:moveTo>
                  <a:cubicBezTo>
                    <a:pt x="1166" y="0"/>
                    <a:pt x="1113" y="15"/>
                    <a:pt x="1092" y="36"/>
                  </a:cubicBezTo>
                  <a:cubicBezTo>
                    <a:pt x="739" y="489"/>
                    <a:pt x="387" y="960"/>
                    <a:pt x="0" y="1464"/>
                  </a:cubicBezTo>
                  <a:cubicBezTo>
                    <a:pt x="706" y="1766"/>
                    <a:pt x="1361" y="2052"/>
                    <a:pt x="2067" y="2371"/>
                  </a:cubicBezTo>
                  <a:cubicBezTo>
                    <a:pt x="2285" y="2035"/>
                    <a:pt x="2520" y="1733"/>
                    <a:pt x="2705" y="1397"/>
                  </a:cubicBezTo>
                  <a:cubicBezTo>
                    <a:pt x="2789" y="1212"/>
                    <a:pt x="2873" y="976"/>
                    <a:pt x="2621" y="825"/>
                  </a:cubicBezTo>
                  <a:cubicBezTo>
                    <a:pt x="2184" y="556"/>
                    <a:pt x="1731" y="271"/>
                    <a:pt x="1277" y="19"/>
                  </a:cubicBezTo>
                  <a:cubicBezTo>
                    <a:pt x="1264" y="6"/>
                    <a:pt x="1239" y="0"/>
                    <a:pt x="121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72" name="Google Shape;2572;p39"/>
            <p:cNvSpPr/>
            <p:nvPr/>
          </p:nvSpPr>
          <p:spPr>
            <a:xfrm>
              <a:off x="2171116" y="1155305"/>
              <a:ext cx="259255" cy="218674"/>
            </a:xfrm>
            <a:custGeom>
              <a:avLst/>
              <a:gdLst/>
              <a:ahLst/>
              <a:cxnLst/>
              <a:rect l="l" t="t" r="r" b="b"/>
              <a:pathLst>
                <a:path w="3009" h="2538" extrusionOk="0">
                  <a:moveTo>
                    <a:pt x="908" y="622"/>
                  </a:moveTo>
                  <a:lnTo>
                    <a:pt x="908" y="622"/>
                  </a:lnTo>
                  <a:cubicBezTo>
                    <a:pt x="1143" y="689"/>
                    <a:pt x="1244" y="1025"/>
                    <a:pt x="1160" y="1328"/>
                  </a:cubicBezTo>
                  <a:cubicBezTo>
                    <a:pt x="992" y="1277"/>
                    <a:pt x="891" y="941"/>
                    <a:pt x="908" y="622"/>
                  </a:cubicBezTo>
                  <a:close/>
                  <a:moveTo>
                    <a:pt x="1681" y="840"/>
                  </a:moveTo>
                  <a:cubicBezTo>
                    <a:pt x="1832" y="975"/>
                    <a:pt x="1832" y="1176"/>
                    <a:pt x="1866" y="1378"/>
                  </a:cubicBezTo>
                  <a:cubicBezTo>
                    <a:pt x="1866" y="1412"/>
                    <a:pt x="1816" y="1462"/>
                    <a:pt x="1799" y="1462"/>
                  </a:cubicBezTo>
                  <a:cubicBezTo>
                    <a:pt x="1748" y="1462"/>
                    <a:pt x="1681" y="1428"/>
                    <a:pt x="1681" y="1395"/>
                  </a:cubicBezTo>
                  <a:cubicBezTo>
                    <a:pt x="1631" y="1227"/>
                    <a:pt x="1597" y="1042"/>
                    <a:pt x="1563" y="874"/>
                  </a:cubicBezTo>
                  <a:cubicBezTo>
                    <a:pt x="1597" y="857"/>
                    <a:pt x="1647" y="840"/>
                    <a:pt x="1681" y="840"/>
                  </a:cubicBezTo>
                  <a:close/>
                  <a:moveTo>
                    <a:pt x="1110" y="0"/>
                  </a:moveTo>
                  <a:cubicBezTo>
                    <a:pt x="1076" y="34"/>
                    <a:pt x="1059" y="51"/>
                    <a:pt x="1043" y="84"/>
                  </a:cubicBezTo>
                  <a:cubicBezTo>
                    <a:pt x="690" y="571"/>
                    <a:pt x="354" y="1042"/>
                    <a:pt x="1" y="1512"/>
                  </a:cubicBezTo>
                  <a:cubicBezTo>
                    <a:pt x="623" y="1865"/>
                    <a:pt x="1244" y="2184"/>
                    <a:pt x="1866" y="2537"/>
                  </a:cubicBezTo>
                  <a:cubicBezTo>
                    <a:pt x="2118" y="2201"/>
                    <a:pt x="2370" y="1882"/>
                    <a:pt x="2622" y="1546"/>
                  </a:cubicBezTo>
                  <a:cubicBezTo>
                    <a:pt x="2756" y="1378"/>
                    <a:pt x="2874" y="1210"/>
                    <a:pt x="3008" y="1042"/>
                  </a:cubicBezTo>
                  <a:cubicBezTo>
                    <a:pt x="2353" y="689"/>
                    <a:pt x="1731" y="353"/>
                    <a:pt x="11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73" name="Google Shape;2573;p39"/>
            <p:cNvSpPr/>
            <p:nvPr/>
          </p:nvSpPr>
          <p:spPr>
            <a:xfrm>
              <a:off x="2130622" y="1563526"/>
              <a:ext cx="241851" cy="205664"/>
            </a:xfrm>
            <a:custGeom>
              <a:avLst/>
              <a:gdLst/>
              <a:ahLst/>
              <a:cxnLst/>
              <a:rect l="l" t="t" r="r" b="b"/>
              <a:pathLst>
                <a:path w="2807" h="2387" extrusionOk="0">
                  <a:moveTo>
                    <a:pt x="958" y="0"/>
                  </a:moveTo>
                  <a:cubicBezTo>
                    <a:pt x="622" y="420"/>
                    <a:pt x="320" y="807"/>
                    <a:pt x="0" y="1193"/>
                  </a:cubicBezTo>
                  <a:cubicBezTo>
                    <a:pt x="572" y="1714"/>
                    <a:pt x="1412" y="1697"/>
                    <a:pt x="1849" y="2386"/>
                  </a:cubicBezTo>
                  <a:cubicBezTo>
                    <a:pt x="2185" y="1882"/>
                    <a:pt x="2487" y="1445"/>
                    <a:pt x="2806" y="958"/>
                  </a:cubicBezTo>
                  <a:cubicBezTo>
                    <a:pt x="2185" y="639"/>
                    <a:pt x="1580" y="320"/>
                    <a:pt x="95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74" name="Google Shape;2574;p39"/>
            <p:cNvSpPr/>
            <p:nvPr/>
          </p:nvSpPr>
          <p:spPr>
            <a:xfrm>
              <a:off x="1694918" y="1130663"/>
              <a:ext cx="247624" cy="204199"/>
            </a:xfrm>
            <a:custGeom>
              <a:avLst/>
              <a:gdLst/>
              <a:ahLst/>
              <a:cxnLst/>
              <a:rect l="l" t="t" r="r" b="b"/>
              <a:pathLst>
                <a:path w="2874" h="2370" extrusionOk="0">
                  <a:moveTo>
                    <a:pt x="1143" y="1"/>
                  </a:moveTo>
                  <a:cubicBezTo>
                    <a:pt x="773" y="471"/>
                    <a:pt x="387" y="958"/>
                    <a:pt x="0" y="1462"/>
                  </a:cubicBezTo>
                  <a:cubicBezTo>
                    <a:pt x="118" y="1530"/>
                    <a:pt x="185" y="1546"/>
                    <a:pt x="235" y="1597"/>
                  </a:cubicBezTo>
                  <a:cubicBezTo>
                    <a:pt x="306" y="1648"/>
                    <a:pt x="370" y="1673"/>
                    <a:pt x="428" y="1673"/>
                  </a:cubicBezTo>
                  <a:cubicBezTo>
                    <a:pt x="521" y="1673"/>
                    <a:pt x="600" y="1610"/>
                    <a:pt x="672" y="1496"/>
                  </a:cubicBezTo>
                  <a:cubicBezTo>
                    <a:pt x="823" y="1294"/>
                    <a:pt x="991" y="1093"/>
                    <a:pt x="1176" y="908"/>
                  </a:cubicBezTo>
                  <a:cubicBezTo>
                    <a:pt x="1227" y="857"/>
                    <a:pt x="1311" y="841"/>
                    <a:pt x="1395" y="807"/>
                  </a:cubicBezTo>
                  <a:lnTo>
                    <a:pt x="1395" y="807"/>
                  </a:lnTo>
                  <a:cubicBezTo>
                    <a:pt x="1378" y="874"/>
                    <a:pt x="1361" y="975"/>
                    <a:pt x="1327" y="1026"/>
                  </a:cubicBezTo>
                  <a:cubicBezTo>
                    <a:pt x="1126" y="1278"/>
                    <a:pt x="907" y="1530"/>
                    <a:pt x="689" y="1815"/>
                  </a:cubicBezTo>
                  <a:cubicBezTo>
                    <a:pt x="823" y="1882"/>
                    <a:pt x="924" y="1933"/>
                    <a:pt x="1025" y="1983"/>
                  </a:cubicBezTo>
                  <a:cubicBezTo>
                    <a:pt x="1176" y="1782"/>
                    <a:pt x="1311" y="1614"/>
                    <a:pt x="1445" y="1446"/>
                  </a:cubicBezTo>
                  <a:cubicBezTo>
                    <a:pt x="1479" y="1462"/>
                    <a:pt x="1512" y="1496"/>
                    <a:pt x="1546" y="1513"/>
                  </a:cubicBezTo>
                  <a:cubicBezTo>
                    <a:pt x="1445" y="1714"/>
                    <a:pt x="1344" y="1899"/>
                    <a:pt x="1227" y="2118"/>
                  </a:cubicBezTo>
                  <a:cubicBezTo>
                    <a:pt x="1428" y="2218"/>
                    <a:pt x="1596" y="2302"/>
                    <a:pt x="1764" y="2370"/>
                  </a:cubicBezTo>
                  <a:cubicBezTo>
                    <a:pt x="2134" y="1849"/>
                    <a:pt x="2504" y="1362"/>
                    <a:pt x="2873" y="857"/>
                  </a:cubicBezTo>
                  <a:cubicBezTo>
                    <a:pt x="2285" y="572"/>
                    <a:pt x="1731" y="286"/>
                    <a:pt x="11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75" name="Google Shape;2575;p39"/>
            <p:cNvSpPr/>
            <p:nvPr/>
          </p:nvSpPr>
          <p:spPr>
            <a:xfrm>
              <a:off x="1806321" y="1010902"/>
              <a:ext cx="247624" cy="170941"/>
            </a:xfrm>
            <a:custGeom>
              <a:avLst/>
              <a:gdLst/>
              <a:ahLst/>
              <a:cxnLst/>
              <a:rect l="l" t="t" r="r" b="b"/>
              <a:pathLst>
                <a:path w="2874" h="1984" extrusionOk="0">
                  <a:moveTo>
                    <a:pt x="1379" y="265"/>
                  </a:moveTo>
                  <a:cubicBezTo>
                    <a:pt x="1429" y="517"/>
                    <a:pt x="1479" y="735"/>
                    <a:pt x="1530" y="971"/>
                  </a:cubicBezTo>
                  <a:cubicBezTo>
                    <a:pt x="1530" y="986"/>
                    <a:pt x="1446" y="1057"/>
                    <a:pt x="1406" y="1057"/>
                  </a:cubicBezTo>
                  <a:cubicBezTo>
                    <a:pt x="1402" y="1057"/>
                    <a:pt x="1398" y="1056"/>
                    <a:pt x="1395" y="1055"/>
                  </a:cubicBezTo>
                  <a:cubicBezTo>
                    <a:pt x="1244" y="1004"/>
                    <a:pt x="1194" y="416"/>
                    <a:pt x="1379" y="265"/>
                  </a:cubicBezTo>
                  <a:close/>
                  <a:moveTo>
                    <a:pt x="1832" y="433"/>
                  </a:moveTo>
                  <a:cubicBezTo>
                    <a:pt x="1899" y="500"/>
                    <a:pt x="1950" y="534"/>
                    <a:pt x="1967" y="584"/>
                  </a:cubicBezTo>
                  <a:cubicBezTo>
                    <a:pt x="2017" y="735"/>
                    <a:pt x="2084" y="903"/>
                    <a:pt x="2118" y="1071"/>
                  </a:cubicBezTo>
                  <a:cubicBezTo>
                    <a:pt x="2135" y="1105"/>
                    <a:pt x="2084" y="1172"/>
                    <a:pt x="2067" y="1223"/>
                  </a:cubicBezTo>
                  <a:cubicBezTo>
                    <a:pt x="2034" y="1206"/>
                    <a:pt x="1950" y="1206"/>
                    <a:pt x="1933" y="1172"/>
                  </a:cubicBezTo>
                  <a:cubicBezTo>
                    <a:pt x="1866" y="987"/>
                    <a:pt x="1799" y="803"/>
                    <a:pt x="1748" y="601"/>
                  </a:cubicBezTo>
                  <a:cubicBezTo>
                    <a:pt x="1748" y="567"/>
                    <a:pt x="1799" y="517"/>
                    <a:pt x="1832" y="433"/>
                  </a:cubicBezTo>
                  <a:close/>
                  <a:moveTo>
                    <a:pt x="1347" y="0"/>
                  </a:moveTo>
                  <a:cubicBezTo>
                    <a:pt x="1121" y="0"/>
                    <a:pt x="924" y="102"/>
                    <a:pt x="757" y="282"/>
                  </a:cubicBezTo>
                  <a:cubicBezTo>
                    <a:pt x="505" y="567"/>
                    <a:pt x="286" y="853"/>
                    <a:pt x="1" y="1189"/>
                  </a:cubicBezTo>
                  <a:cubicBezTo>
                    <a:pt x="589" y="1475"/>
                    <a:pt x="1110" y="1727"/>
                    <a:pt x="1647" y="1979"/>
                  </a:cubicBezTo>
                  <a:cubicBezTo>
                    <a:pt x="1654" y="1982"/>
                    <a:pt x="1663" y="1983"/>
                    <a:pt x="1673" y="1983"/>
                  </a:cubicBezTo>
                  <a:cubicBezTo>
                    <a:pt x="1721" y="1983"/>
                    <a:pt x="1802" y="1956"/>
                    <a:pt x="1815" y="1928"/>
                  </a:cubicBezTo>
                  <a:cubicBezTo>
                    <a:pt x="2168" y="1458"/>
                    <a:pt x="2504" y="971"/>
                    <a:pt x="2874" y="450"/>
                  </a:cubicBezTo>
                  <a:cubicBezTo>
                    <a:pt x="2403" y="298"/>
                    <a:pt x="1983" y="147"/>
                    <a:pt x="1563" y="30"/>
                  </a:cubicBezTo>
                  <a:cubicBezTo>
                    <a:pt x="1488" y="10"/>
                    <a:pt x="1416" y="0"/>
                    <a:pt x="134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76" name="Google Shape;2576;p39"/>
            <p:cNvSpPr/>
            <p:nvPr/>
          </p:nvSpPr>
          <p:spPr>
            <a:xfrm>
              <a:off x="1020298" y="2324396"/>
              <a:ext cx="266407" cy="156984"/>
            </a:xfrm>
            <a:custGeom>
              <a:avLst/>
              <a:gdLst/>
              <a:ahLst/>
              <a:cxnLst/>
              <a:rect l="l" t="t" r="r" b="b"/>
              <a:pathLst>
                <a:path w="3092" h="1822" extrusionOk="0">
                  <a:moveTo>
                    <a:pt x="2428" y="0"/>
                  </a:moveTo>
                  <a:cubicBezTo>
                    <a:pt x="1586" y="0"/>
                    <a:pt x="788" y="190"/>
                    <a:pt x="0" y="444"/>
                  </a:cubicBezTo>
                  <a:cubicBezTo>
                    <a:pt x="152" y="511"/>
                    <a:pt x="320" y="528"/>
                    <a:pt x="471" y="578"/>
                  </a:cubicBezTo>
                  <a:cubicBezTo>
                    <a:pt x="908" y="679"/>
                    <a:pt x="975" y="797"/>
                    <a:pt x="857" y="1234"/>
                  </a:cubicBezTo>
                  <a:cubicBezTo>
                    <a:pt x="807" y="1435"/>
                    <a:pt x="756" y="1620"/>
                    <a:pt x="706" y="1822"/>
                  </a:cubicBezTo>
                  <a:cubicBezTo>
                    <a:pt x="1177" y="1587"/>
                    <a:pt x="1630" y="1334"/>
                    <a:pt x="2084" y="1099"/>
                  </a:cubicBezTo>
                  <a:cubicBezTo>
                    <a:pt x="2353" y="965"/>
                    <a:pt x="2655" y="898"/>
                    <a:pt x="2705" y="511"/>
                  </a:cubicBezTo>
                  <a:cubicBezTo>
                    <a:pt x="2705" y="410"/>
                    <a:pt x="2840" y="326"/>
                    <a:pt x="2907" y="242"/>
                  </a:cubicBezTo>
                  <a:cubicBezTo>
                    <a:pt x="2958" y="175"/>
                    <a:pt x="3008" y="125"/>
                    <a:pt x="3092" y="41"/>
                  </a:cubicBezTo>
                  <a:cubicBezTo>
                    <a:pt x="2867" y="13"/>
                    <a:pt x="2646" y="0"/>
                    <a:pt x="242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77" name="Google Shape;2577;p39"/>
            <p:cNvSpPr/>
            <p:nvPr/>
          </p:nvSpPr>
          <p:spPr>
            <a:xfrm>
              <a:off x="2014825" y="1479521"/>
              <a:ext cx="179557" cy="175249"/>
            </a:xfrm>
            <a:custGeom>
              <a:avLst/>
              <a:gdLst/>
              <a:ahLst/>
              <a:cxnLst/>
              <a:rect l="l" t="t" r="r" b="b"/>
              <a:pathLst>
                <a:path w="2084" h="2034" extrusionOk="0">
                  <a:moveTo>
                    <a:pt x="252" y="1"/>
                  </a:moveTo>
                  <a:cubicBezTo>
                    <a:pt x="84" y="202"/>
                    <a:pt x="0" y="387"/>
                    <a:pt x="185" y="623"/>
                  </a:cubicBezTo>
                  <a:cubicBezTo>
                    <a:pt x="303" y="791"/>
                    <a:pt x="387" y="1009"/>
                    <a:pt x="471" y="1194"/>
                  </a:cubicBezTo>
                  <a:cubicBezTo>
                    <a:pt x="622" y="1547"/>
                    <a:pt x="807" y="1849"/>
                    <a:pt x="1176" y="2034"/>
                  </a:cubicBezTo>
                  <a:cubicBezTo>
                    <a:pt x="1479" y="1647"/>
                    <a:pt x="1764" y="1261"/>
                    <a:pt x="2084" y="858"/>
                  </a:cubicBezTo>
                  <a:cubicBezTo>
                    <a:pt x="1462" y="572"/>
                    <a:pt x="857" y="286"/>
                    <a:pt x="25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78" name="Google Shape;2578;p39"/>
            <p:cNvSpPr/>
            <p:nvPr/>
          </p:nvSpPr>
          <p:spPr>
            <a:xfrm>
              <a:off x="1677514" y="2494302"/>
              <a:ext cx="207129" cy="225998"/>
            </a:xfrm>
            <a:custGeom>
              <a:avLst/>
              <a:gdLst/>
              <a:ahLst/>
              <a:cxnLst/>
              <a:rect l="l" t="t" r="r" b="b"/>
              <a:pathLst>
                <a:path w="2404" h="2623" extrusionOk="0">
                  <a:moveTo>
                    <a:pt x="2286" y="1"/>
                  </a:moveTo>
                  <a:lnTo>
                    <a:pt x="2286" y="1"/>
                  </a:lnTo>
                  <a:cubicBezTo>
                    <a:pt x="1949" y="337"/>
                    <a:pt x="1630" y="690"/>
                    <a:pt x="1294" y="1009"/>
                  </a:cubicBezTo>
                  <a:cubicBezTo>
                    <a:pt x="925" y="1328"/>
                    <a:pt x="471" y="1429"/>
                    <a:pt x="0" y="1513"/>
                  </a:cubicBezTo>
                  <a:cubicBezTo>
                    <a:pt x="68" y="1883"/>
                    <a:pt x="118" y="2236"/>
                    <a:pt x="185" y="2622"/>
                  </a:cubicBezTo>
                  <a:cubicBezTo>
                    <a:pt x="269" y="2555"/>
                    <a:pt x="336" y="2504"/>
                    <a:pt x="404" y="2437"/>
                  </a:cubicBezTo>
                  <a:cubicBezTo>
                    <a:pt x="992" y="1816"/>
                    <a:pt x="1580" y="1177"/>
                    <a:pt x="2202" y="572"/>
                  </a:cubicBezTo>
                  <a:cubicBezTo>
                    <a:pt x="2386" y="387"/>
                    <a:pt x="2403" y="203"/>
                    <a:pt x="228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79" name="Google Shape;2579;p39"/>
            <p:cNvSpPr/>
            <p:nvPr/>
          </p:nvSpPr>
          <p:spPr>
            <a:xfrm>
              <a:off x="1395259" y="2446398"/>
              <a:ext cx="231684" cy="85902"/>
            </a:xfrm>
            <a:custGeom>
              <a:avLst/>
              <a:gdLst/>
              <a:ahLst/>
              <a:cxnLst/>
              <a:rect l="l" t="t" r="r" b="b"/>
              <a:pathLst>
                <a:path w="2689" h="997" extrusionOk="0">
                  <a:moveTo>
                    <a:pt x="139" y="1"/>
                  </a:moveTo>
                  <a:cubicBezTo>
                    <a:pt x="79" y="1"/>
                    <a:pt x="31" y="7"/>
                    <a:pt x="0" y="19"/>
                  </a:cubicBezTo>
                  <a:cubicBezTo>
                    <a:pt x="101" y="70"/>
                    <a:pt x="168" y="103"/>
                    <a:pt x="235" y="137"/>
                  </a:cubicBezTo>
                  <a:cubicBezTo>
                    <a:pt x="487" y="255"/>
                    <a:pt x="756" y="355"/>
                    <a:pt x="1025" y="473"/>
                  </a:cubicBezTo>
                  <a:cubicBezTo>
                    <a:pt x="1378" y="624"/>
                    <a:pt x="1731" y="809"/>
                    <a:pt x="2084" y="960"/>
                  </a:cubicBezTo>
                  <a:cubicBezTo>
                    <a:pt x="2147" y="985"/>
                    <a:pt x="2211" y="996"/>
                    <a:pt x="2274" y="996"/>
                  </a:cubicBezTo>
                  <a:cubicBezTo>
                    <a:pt x="2425" y="996"/>
                    <a:pt x="2569" y="928"/>
                    <a:pt x="2688" y="809"/>
                  </a:cubicBezTo>
                  <a:cubicBezTo>
                    <a:pt x="2536" y="550"/>
                    <a:pt x="726" y="1"/>
                    <a:pt x="13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80" name="Google Shape;2580;p39"/>
            <p:cNvSpPr/>
            <p:nvPr/>
          </p:nvSpPr>
          <p:spPr>
            <a:xfrm>
              <a:off x="1537076" y="2260553"/>
              <a:ext cx="176714" cy="50059"/>
            </a:xfrm>
            <a:custGeom>
              <a:avLst/>
              <a:gdLst/>
              <a:ahLst/>
              <a:cxnLst/>
              <a:rect l="l" t="t" r="r" b="b"/>
              <a:pathLst>
                <a:path w="2051" h="581" extrusionOk="0">
                  <a:moveTo>
                    <a:pt x="1557" y="0"/>
                  </a:moveTo>
                  <a:cubicBezTo>
                    <a:pt x="991" y="0"/>
                    <a:pt x="183" y="264"/>
                    <a:pt x="1" y="580"/>
                  </a:cubicBezTo>
                  <a:cubicBezTo>
                    <a:pt x="723" y="563"/>
                    <a:pt x="1378" y="429"/>
                    <a:pt x="2050" y="126"/>
                  </a:cubicBezTo>
                  <a:cubicBezTo>
                    <a:pt x="1953" y="38"/>
                    <a:pt x="1773" y="0"/>
                    <a:pt x="1557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81" name="Google Shape;2581;p39"/>
            <p:cNvSpPr/>
            <p:nvPr/>
          </p:nvSpPr>
          <p:spPr>
            <a:xfrm>
              <a:off x="1990183" y="1460738"/>
              <a:ext cx="30501" cy="31965"/>
            </a:xfrm>
            <a:custGeom>
              <a:avLst/>
              <a:gdLst/>
              <a:ahLst/>
              <a:cxnLst/>
              <a:rect l="l" t="t" r="r" b="b"/>
              <a:pathLst>
                <a:path w="354" h="371" extrusionOk="0">
                  <a:moveTo>
                    <a:pt x="51" y="0"/>
                  </a:moveTo>
                  <a:cubicBezTo>
                    <a:pt x="34" y="17"/>
                    <a:pt x="17" y="34"/>
                    <a:pt x="1" y="51"/>
                  </a:cubicBezTo>
                  <a:cubicBezTo>
                    <a:pt x="68" y="135"/>
                    <a:pt x="118" y="236"/>
                    <a:pt x="202" y="370"/>
                  </a:cubicBezTo>
                  <a:cubicBezTo>
                    <a:pt x="269" y="269"/>
                    <a:pt x="303" y="202"/>
                    <a:pt x="354" y="118"/>
                  </a:cubicBezTo>
                  <a:cubicBezTo>
                    <a:pt x="236" y="84"/>
                    <a:pt x="135" y="34"/>
                    <a:pt x="51" y="0"/>
                  </a:cubicBezTo>
                  <a:close/>
                </a:path>
              </a:pathLst>
            </a:custGeom>
            <a:solidFill>
              <a:srgbClr val="B77E4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82" name="Google Shape;2582;p39"/>
            <p:cNvSpPr/>
            <p:nvPr/>
          </p:nvSpPr>
          <p:spPr>
            <a:xfrm>
              <a:off x="1959770" y="1890672"/>
              <a:ext cx="62380" cy="137598"/>
            </a:xfrm>
            <a:custGeom>
              <a:avLst/>
              <a:gdLst/>
              <a:ahLst/>
              <a:cxnLst/>
              <a:rect l="l" t="t" r="r" b="b"/>
              <a:pathLst>
                <a:path w="724" h="1597" extrusionOk="0">
                  <a:moveTo>
                    <a:pt x="1" y="1"/>
                  </a:moveTo>
                  <a:lnTo>
                    <a:pt x="1" y="1"/>
                  </a:lnTo>
                  <a:cubicBezTo>
                    <a:pt x="169" y="538"/>
                    <a:pt x="320" y="1042"/>
                    <a:pt x="488" y="1597"/>
                  </a:cubicBezTo>
                  <a:cubicBezTo>
                    <a:pt x="723" y="1227"/>
                    <a:pt x="387" y="169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83" name="Google Shape;2583;p39"/>
            <p:cNvSpPr/>
            <p:nvPr/>
          </p:nvSpPr>
          <p:spPr>
            <a:xfrm>
              <a:off x="1987340" y="1825536"/>
              <a:ext cx="76769" cy="120279"/>
            </a:xfrm>
            <a:custGeom>
              <a:avLst/>
              <a:gdLst/>
              <a:ahLst/>
              <a:cxnLst/>
              <a:rect l="l" t="t" r="r" b="b"/>
              <a:pathLst>
                <a:path w="891" h="1396" extrusionOk="0">
                  <a:moveTo>
                    <a:pt x="0" y="0"/>
                  </a:moveTo>
                  <a:cubicBezTo>
                    <a:pt x="252" y="471"/>
                    <a:pt x="504" y="941"/>
                    <a:pt x="756" y="1395"/>
                  </a:cubicBezTo>
                  <a:cubicBezTo>
                    <a:pt x="773" y="1378"/>
                    <a:pt x="790" y="1378"/>
                    <a:pt x="823" y="1361"/>
                  </a:cubicBezTo>
                  <a:cubicBezTo>
                    <a:pt x="891" y="992"/>
                    <a:pt x="336" y="17"/>
                    <a:pt x="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84" name="Google Shape;2584;p39"/>
            <p:cNvSpPr/>
            <p:nvPr/>
          </p:nvSpPr>
          <p:spPr>
            <a:xfrm>
              <a:off x="1917810" y="1964510"/>
              <a:ext cx="43511" cy="134754"/>
            </a:xfrm>
            <a:custGeom>
              <a:avLst/>
              <a:gdLst/>
              <a:ahLst/>
              <a:cxnLst/>
              <a:rect l="l" t="t" r="r" b="b"/>
              <a:pathLst>
                <a:path w="505" h="1564" extrusionOk="0">
                  <a:moveTo>
                    <a:pt x="51" y="0"/>
                  </a:moveTo>
                  <a:cubicBezTo>
                    <a:pt x="34" y="68"/>
                    <a:pt x="1" y="101"/>
                    <a:pt x="17" y="135"/>
                  </a:cubicBezTo>
                  <a:cubicBezTo>
                    <a:pt x="118" y="572"/>
                    <a:pt x="202" y="1025"/>
                    <a:pt x="320" y="1462"/>
                  </a:cubicBezTo>
                  <a:cubicBezTo>
                    <a:pt x="320" y="1496"/>
                    <a:pt x="387" y="1529"/>
                    <a:pt x="421" y="1563"/>
                  </a:cubicBezTo>
                  <a:cubicBezTo>
                    <a:pt x="454" y="1513"/>
                    <a:pt x="505" y="1445"/>
                    <a:pt x="505" y="1395"/>
                  </a:cubicBezTo>
                  <a:cubicBezTo>
                    <a:pt x="404" y="958"/>
                    <a:pt x="286" y="521"/>
                    <a:pt x="169" y="84"/>
                  </a:cubicBezTo>
                  <a:cubicBezTo>
                    <a:pt x="152" y="68"/>
                    <a:pt x="101" y="51"/>
                    <a:pt x="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85" name="Google Shape;2585;p39"/>
            <p:cNvSpPr/>
            <p:nvPr/>
          </p:nvSpPr>
          <p:spPr>
            <a:xfrm>
              <a:off x="1871457" y="2013707"/>
              <a:ext cx="40668" cy="96068"/>
            </a:xfrm>
            <a:custGeom>
              <a:avLst/>
              <a:gdLst/>
              <a:ahLst/>
              <a:cxnLst/>
              <a:rect l="l" t="t" r="r" b="b"/>
              <a:pathLst>
                <a:path w="472" h="1115" extrusionOk="0">
                  <a:moveTo>
                    <a:pt x="85" y="1"/>
                  </a:moveTo>
                  <a:lnTo>
                    <a:pt x="85" y="1"/>
                  </a:lnTo>
                  <a:cubicBezTo>
                    <a:pt x="1" y="135"/>
                    <a:pt x="152" y="1059"/>
                    <a:pt x="253" y="1110"/>
                  </a:cubicBezTo>
                  <a:cubicBezTo>
                    <a:pt x="256" y="1113"/>
                    <a:pt x="262" y="1114"/>
                    <a:pt x="270" y="1114"/>
                  </a:cubicBezTo>
                  <a:cubicBezTo>
                    <a:pt x="304" y="1114"/>
                    <a:pt x="374" y="1087"/>
                    <a:pt x="387" y="1059"/>
                  </a:cubicBezTo>
                  <a:cubicBezTo>
                    <a:pt x="471" y="874"/>
                    <a:pt x="270" y="169"/>
                    <a:pt x="8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86" name="Google Shape;2586;p39"/>
            <p:cNvSpPr/>
            <p:nvPr/>
          </p:nvSpPr>
          <p:spPr>
            <a:xfrm>
              <a:off x="1540006" y="1436097"/>
              <a:ext cx="73925" cy="101410"/>
            </a:xfrm>
            <a:custGeom>
              <a:avLst/>
              <a:gdLst/>
              <a:ahLst/>
              <a:cxnLst/>
              <a:rect l="l" t="t" r="r" b="b"/>
              <a:pathLst>
                <a:path w="858" h="1177" extrusionOk="0">
                  <a:moveTo>
                    <a:pt x="773" y="1"/>
                  </a:moveTo>
                  <a:cubicBezTo>
                    <a:pt x="504" y="370"/>
                    <a:pt x="252" y="740"/>
                    <a:pt x="0" y="1127"/>
                  </a:cubicBezTo>
                  <a:cubicBezTo>
                    <a:pt x="34" y="1143"/>
                    <a:pt x="67" y="1160"/>
                    <a:pt x="101" y="1177"/>
                  </a:cubicBezTo>
                  <a:cubicBezTo>
                    <a:pt x="420" y="858"/>
                    <a:pt x="689" y="488"/>
                    <a:pt x="857" y="51"/>
                  </a:cubicBezTo>
                  <a:cubicBezTo>
                    <a:pt x="824" y="34"/>
                    <a:pt x="790" y="18"/>
                    <a:pt x="7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87" name="Google Shape;2587;p39"/>
            <p:cNvSpPr/>
            <p:nvPr/>
          </p:nvSpPr>
          <p:spPr>
            <a:xfrm>
              <a:off x="1276533" y="2723054"/>
              <a:ext cx="265028" cy="122433"/>
            </a:xfrm>
            <a:custGeom>
              <a:avLst/>
              <a:gdLst/>
              <a:ahLst/>
              <a:cxnLst/>
              <a:rect l="l" t="t" r="r" b="b"/>
              <a:pathLst>
                <a:path w="3076" h="1421" extrusionOk="0">
                  <a:moveTo>
                    <a:pt x="2957" y="1"/>
                  </a:moveTo>
                  <a:cubicBezTo>
                    <a:pt x="2873" y="34"/>
                    <a:pt x="2789" y="51"/>
                    <a:pt x="2705" y="101"/>
                  </a:cubicBezTo>
                  <a:cubicBezTo>
                    <a:pt x="2353" y="337"/>
                    <a:pt x="2000" y="589"/>
                    <a:pt x="1630" y="807"/>
                  </a:cubicBezTo>
                  <a:cubicBezTo>
                    <a:pt x="1285" y="1006"/>
                    <a:pt x="939" y="1206"/>
                    <a:pt x="544" y="1206"/>
                  </a:cubicBezTo>
                  <a:cubicBezTo>
                    <a:pt x="440" y="1206"/>
                    <a:pt x="331" y="1192"/>
                    <a:pt x="219" y="1160"/>
                  </a:cubicBezTo>
                  <a:cubicBezTo>
                    <a:pt x="196" y="1154"/>
                    <a:pt x="176" y="1153"/>
                    <a:pt x="155" y="1153"/>
                  </a:cubicBezTo>
                  <a:cubicBezTo>
                    <a:pt x="112" y="1153"/>
                    <a:pt x="68" y="1160"/>
                    <a:pt x="0" y="1160"/>
                  </a:cubicBezTo>
                  <a:cubicBezTo>
                    <a:pt x="189" y="1327"/>
                    <a:pt x="423" y="1420"/>
                    <a:pt x="637" y="1420"/>
                  </a:cubicBezTo>
                  <a:cubicBezTo>
                    <a:pt x="746" y="1420"/>
                    <a:pt x="850" y="1396"/>
                    <a:pt x="941" y="1345"/>
                  </a:cubicBezTo>
                  <a:cubicBezTo>
                    <a:pt x="1580" y="992"/>
                    <a:pt x="2201" y="606"/>
                    <a:pt x="2840" y="219"/>
                  </a:cubicBezTo>
                  <a:cubicBezTo>
                    <a:pt x="2907" y="185"/>
                    <a:pt x="2991" y="169"/>
                    <a:pt x="3075" y="135"/>
                  </a:cubicBezTo>
                  <a:cubicBezTo>
                    <a:pt x="3041" y="85"/>
                    <a:pt x="2991" y="51"/>
                    <a:pt x="295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88" name="Google Shape;2588;p39"/>
            <p:cNvSpPr/>
            <p:nvPr/>
          </p:nvSpPr>
          <p:spPr>
            <a:xfrm>
              <a:off x="732184" y="2498696"/>
              <a:ext cx="156467" cy="105029"/>
            </a:xfrm>
            <a:custGeom>
              <a:avLst/>
              <a:gdLst/>
              <a:ahLst/>
              <a:cxnLst/>
              <a:rect l="l" t="t" r="r" b="b"/>
              <a:pathLst>
                <a:path w="1816" h="1219" extrusionOk="0">
                  <a:moveTo>
                    <a:pt x="1" y="0"/>
                  </a:moveTo>
                  <a:lnTo>
                    <a:pt x="1" y="0"/>
                  </a:lnTo>
                  <a:cubicBezTo>
                    <a:pt x="112" y="414"/>
                    <a:pt x="1291" y="1218"/>
                    <a:pt x="1745" y="1218"/>
                  </a:cubicBezTo>
                  <a:cubicBezTo>
                    <a:pt x="1771" y="1218"/>
                    <a:pt x="1795" y="1216"/>
                    <a:pt x="1815" y="1210"/>
                  </a:cubicBezTo>
                  <a:cubicBezTo>
                    <a:pt x="1177" y="790"/>
                    <a:pt x="589" y="387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89" name="Google Shape;2589;p39"/>
            <p:cNvSpPr/>
            <p:nvPr/>
          </p:nvSpPr>
          <p:spPr>
            <a:xfrm>
              <a:off x="1322800" y="2588474"/>
              <a:ext cx="21885" cy="130360"/>
            </a:xfrm>
            <a:custGeom>
              <a:avLst/>
              <a:gdLst/>
              <a:ahLst/>
              <a:cxnLst/>
              <a:rect l="l" t="t" r="r" b="b"/>
              <a:pathLst>
                <a:path w="254" h="1513" extrusionOk="0">
                  <a:moveTo>
                    <a:pt x="102" y="0"/>
                  </a:moveTo>
                  <a:cubicBezTo>
                    <a:pt x="68" y="67"/>
                    <a:pt x="1" y="151"/>
                    <a:pt x="1" y="219"/>
                  </a:cubicBezTo>
                  <a:cubicBezTo>
                    <a:pt x="1" y="622"/>
                    <a:pt x="18" y="1008"/>
                    <a:pt x="35" y="1411"/>
                  </a:cubicBezTo>
                  <a:cubicBezTo>
                    <a:pt x="35" y="1428"/>
                    <a:pt x="68" y="1462"/>
                    <a:pt x="68" y="1495"/>
                  </a:cubicBezTo>
                  <a:cubicBezTo>
                    <a:pt x="102" y="1495"/>
                    <a:pt x="119" y="1512"/>
                    <a:pt x="152" y="1512"/>
                  </a:cubicBezTo>
                  <a:cubicBezTo>
                    <a:pt x="186" y="1428"/>
                    <a:pt x="253" y="1327"/>
                    <a:pt x="253" y="1243"/>
                  </a:cubicBezTo>
                  <a:cubicBezTo>
                    <a:pt x="253" y="891"/>
                    <a:pt x="236" y="538"/>
                    <a:pt x="219" y="185"/>
                  </a:cubicBezTo>
                  <a:cubicBezTo>
                    <a:pt x="219" y="118"/>
                    <a:pt x="152" y="67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90" name="Google Shape;2590;p39"/>
            <p:cNvSpPr/>
            <p:nvPr/>
          </p:nvSpPr>
          <p:spPr>
            <a:xfrm>
              <a:off x="1250427" y="2613029"/>
              <a:ext cx="23263" cy="115885"/>
            </a:xfrm>
            <a:custGeom>
              <a:avLst/>
              <a:gdLst/>
              <a:ahLst/>
              <a:cxnLst/>
              <a:rect l="l" t="t" r="r" b="b"/>
              <a:pathLst>
                <a:path w="270" h="1345" extrusionOk="0">
                  <a:moveTo>
                    <a:pt x="51" y="1"/>
                  </a:moveTo>
                  <a:cubicBezTo>
                    <a:pt x="34" y="51"/>
                    <a:pt x="1" y="102"/>
                    <a:pt x="1" y="152"/>
                  </a:cubicBezTo>
                  <a:cubicBezTo>
                    <a:pt x="18" y="404"/>
                    <a:pt x="51" y="656"/>
                    <a:pt x="85" y="908"/>
                  </a:cubicBezTo>
                  <a:cubicBezTo>
                    <a:pt x="102" y="1059"/>
                    <a:pt x="102" y="1194"/>
                    <a:pt x="119" y="1345"/>
                  </a:cubicBezTo>
                  <a:lnTo>
                    <a:pt x="186" y="1345"/>
                  </a:lnTo>
                  <a:cubicBezTo>
                    <a:pt x="219" y="1311"/>
                    <a:pt x="270" y="1278"/>
                    <a:pt x="270" y="1244"/>
                  </a:cubicBezTo>
                  <a:cubicBezTo>
                    <a:pt x="236" y="858"/>
                    <a:pt x="203" y="454"/>
                    <a:pt x="169" y="68"/>
                  </a:cubicBezTo>
                  <a:cubicBezTo>
                    <a:pt x="169" y="51"/>
                    <a:pt x="102" y="18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91" name="Google Shape;2591;p39"/>
            <p:cNvSpPr/>
            <p:nvPr/>
          </p:nvSpPr>
          <p:spPr>
            <a:xfrm>
              <a:off x="1359073" y="2562368"/>
              <a:ext cx="42046" cy="91330"/>
            </a:xfrm>
            <a:custGeom>
              <a:avLst/>
              <a:gdLst/>
              <a:ahLst/>
              <a:cxnLst/>
              <a:rect l="l" t="t" r="r" b="b"/>
              <a:pathLst>
                <a:path w="488" h="1060" extrusionOk="0">
                  <a:moveTo>
                    <a:pt x="50" y="1"/>
                  </a:moveTo>
                  <a:lnTo>
                    <a:pt x="50" y="1"/>
                  </a:lnTo>
                  <a:cubicBezTo>
                    <a:pt x="0" y="253"/>
                    <a:pt x="235" y="958"/>
                    <a:pt x="386" y="1059"/>
                  </a:cubicBezTo>
                  <a:cubicBezTo>
                    <a:pt x="487" y="790"/>
                    <a:pt x="302" y="169"/>
                    <a:pt x="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92" name="Google Shape;2592;p39"/>
            <p:cNvSpPr/>
            <p:nvPr/>
          </p:nvSpPr>
          <p:spPr>
            <a:xfrm>
              <a:off x="1172281" y="2682559"/>
              <a:ext cx="29036" cy="46182"/>
            </a:xfrm>
            <a:custGeom>
              <a:avLst/>
              <a:gdLst/>
              <a:ahLst/>
              <a:cxnLst/>
              <a:rect l="l" t="t" r="r" b="b"/>
              <a:pathLst>
                <a:path w="337" h="536" extrusionOk="0">
                  <a:moveTo>
                    <a:pt x="337" y="0"/>
                  </a:moveTo>
                  <a:lnTo>
                    <a:pt x="337" y="0"/>
                  </a:lnTo>
                  <a:cubicBezTo>
                    <a:pt x="101" y="84"/>
                    <a:pt x="1" y="403"/>
                    <a:pt x="101" y="521"/>
                  </a:cubicBezTo>
                  <a:cubicBezTo>
                    <a:pt x="107" y="531"/>
                    <a:pt x="123" y="535"/>
                    <a:pt x="143" y="535"/>
                  </a:cubicBezTo>
                  <a:cubicBezTo>
                    <a:pt x="189" y="535"/>
                    <a:pt x="253" y="516"/>
                    <a:pt x="253" y="504"/>
                  </a:cubicBezTo>
                  <a:cubicBezTo>
                    <a:pt x="303" y="336"/>
                    <a:pt x="320" y="168"/>
                    <a:pt x="3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93" name="Google Shape;2593;p39"/>
            <p:cNvSpPr/>
            <p:nvPr/>
          </p:nvSpPr>
          <p:spPr>
            <a:xfrm>
              <a:off x="1757125" y="2325775"/>
              <a:ext cx="65223" cy="89003"/>
            </a:xfrm>
            <a:custGeom>
              <a:avLst/>
              <a:gdLst/>
              <a:ahLst/>
              <a:cxnLst/>
              <a:rect l="l" t="t" r="r" b="b"/>
              <a:pathLst>
                <a:path w="757" h="1033" extrusionOk="0">
                  <a:moveTo>
                    <a:pt x="83" y="1"/>
                  </a:moveTo>
                  <a:cubicBezTo>
                    <a:pt x="51" y="1"/>
                    <a:pt x="17" y="13"/>
                    <a:pt x="17" y="25"/>
                  </a:cubicBezTo>
                  <a:cubicBezTo>
                    <a:pt x="17" y="75"/>
                    <a:pt x="1" y="159"/>
                    <a:pt x="34" y="193"/>
                  </a:cubicBezTo>
                  <a:cubicBezTo>
                    <a:pt x="185" y="394"/>
                    <a:pt x="337" y="596"/>
                    <a:pt x="488" y="798"/>
                  </a:cubicBezTo>
                  <a:cubicBezTo>
                    <a:pt x="538" y="865"/>
                    <a:pt x="572" y="949"/>
                    <a:pt x="605" y="1033"/>
                  </a:cubicBezTo>
                  <a:cubicBezTo>
                    <a:pt x="639" y="999"/>
                    <a:pt x="673" y="966"/>
                    <a:pt x="706" y="949"/>
                  </a:cubicBezTo>
                  <a:cubicBezTo>
                    <a:pt x="757" y="680"/>
                    <a:pt x="353" y="42"/>
                    <a:pt x="118" y="8"/>
                  </a:cubicBezTo>
                  <a:cubicBezTo>
                    <a:pt x="108" y="3"/>
                    <a:pt x="96" y="1"/>
                    <a:pt x="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94" name="Google Shape;2594;p39"/>
            <p:cNvSpPr/>
            <p:nvPr/>
          </p:nvSpPr>
          <p:spPr>
            <a:xfrm>
              <a:off x="1684752" y="2332237"/>
              <a:ext cx="68153" cy="53419"/>
            </a:xfrm>
            <a:custGeom>
              <a:avLst/>
              <a:gdLst/>
              <a:ahLst/>
              <a:cxnLst/>
              <a:rect l="l" t="t" r="r" b="b"/>
              <a:pathLst>
                <a:path w="791" h="620" extrusionOk="0">
                  <a:moveTo>
                    <a:pt x="68" y="0"/>
                  </a:moveTo>
                  <a:cubicBezTo>
                    <a:pt x="51" y="17"/>
                    <a:pt x="0" y="51"/>
                    <a:pt x="0" y="67"/>
                  </a:cubicBezTo>
                  <a:cubicBezTo>
                    <a:pt x="0" y="118"/>
                    <a:pt x="17" y="202"/>
                    <a:pt x="51" y="219"/>
                  </a:cubicBezTo>
                  <a:cubicBezTo>
                    <a:pt x="219" y="353"/>
                    <a:pt x="387" y="487"/>
                    <a:pt x="589" y="605"/>
                  </a:cubicBezTo>
                  <a:cubicBezTo>
                    <a:pt x="600" y="616"/>
                    <a:pt x="617" y="620"/>
                    <a:pt x="637" y="620"/>
                  </a:cubicBezTo>
                  <a:cubicBezTo>
                    <a:pt x="678" y="620"/>
                    <a:pt x="734" y="605"/>
                    <a:pt x="790" y="605"/>
                  </a:cubicBezTo>
                  <a:cubicBezTo>
                    <a:pt x="757" y="538"/>
                    <a:pt x="740" y="454"/>
                    <a:pt x="689" y="403"/>
                  </a:cubicBezTo>
                  <a:cubicBezTo>
                    <a:pt x="555" y="286"/>
                    <a:pt x="387" y="168"/>
                    <a:pt x="219" y="67"/>
                  </a:cubicBezTo>
                  <a:cubicBezTo>
                    <a:pt x="185" y="34"/>
                    <a:pt x="135" y="17"/>
                    <a:pt x="6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95" name="Google Shape;2595;p39"/>
            <p:cNvSpPr/>
            <p:nvPr/>
          </p:nvSpPr>
          <p:spPr>
            <a:xfrm>
              <a:off x="1634091" y="2338010"/>
              <a:ext cx="50748" cy="52213"/>
            </a:xfrm>
            <a:custGeom>
              <a:avLst/>
              <a:gdLst/>
              <a:ahLst/>
              <a:cxnLst/>
              <a:rect l="l" t="t" r="r" b="b"/>
              <a:pathLst>
                <a:path w="589" h="606" extrusionOk="0">
                  <a:moveTo>
                    <a:pt x="101" y="0"/>
                  </a:moveTo>
                  <a:cubicBezTo>
                    <a:pt x="51" y="118"/>
                    <a:pt x="0" y="219"/>
                    <a:pt x="17" y="236"/>
                  </a:cubicBezTo>
                  <a:cubicBezTo>
                    <a:pt x="152" y="370"/>
                    <a:pt x="303" y="488"/>
                    <a:pt x="471" y="605"/>
                  </a:cubicBezTo>
                  <a:cubicBezTo>
                    <a:pt x="471" y="605"/>
                    <a:pt x="588" y="471"/>
                    <a:pt x="588" y="454"/>
                  </a:cubicBezTo>
                  <a:cubicBezTo>
                    <a:pt x="437" y="320"/>
                    <a:pt x="286" y="185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96" name="Google Shape;2596;p39"/>
            <p:cNvSpPr/>
            <p:nvPr/>
          </p:nvSpPr>
          <p:spPr>
            <a:xfrm>
              <a:off x="1535611" y="2360583"/>
              <a:ext cx="52213" cy="49714"/>
            </a:xfrm>
            <a:custGeom>
              <a:avLst/>
              <a:gdLst/>
              <a:ahLst/>
              <a:cxnLst/>
              <a:rect l="l" t="t" r="r" b="b"/>
              <a:pathLst>
                <a:path w="606" h="577" extrusionOk="0">
                  <a:moveTo>
                    <a:pt x="96" y="1"/>
                  </a:moveTo>
                  <a:cubicBezTo>
                    <a:pt x="69" y="1"/>
                    <a:pt x="30" y="16"/>
                    <a:pt x="18" y="41"/>
                  </a:cubicBezTo>
                  <a:cubicBezTo>
                    <a:pt x="1" y="74"/>
                    <a:pt x="1" y="142"/>
                    <a:pt x="18" y="158"/>
                  </a:cubicBezTo>
                  <a:cubicBezTo>
                    <a:pt x="135" y="310"/>
                    <a:pt x="270" y="444"/>
                    <a:pt x="404" y="562"/>
                  </a:cubicBezTo>
                  <a:cubicBezTo>
                    <a:pt x="415" y="572"/>
                    <a:pt x="430" y="576"/>
                    <a:pt x="448" y="576"/>
                  </a:cubicBezTo>
                  <a:cubicBezTo>
                    <a:pt x="488" y="576"/>
                    <a:pt x="543" y="556"/>
                    <a:pt x="589" y="545"/>
                  </a:cubicBezTo>
                  <a:cubicBezTo>
                    <a:pt x="589" y="511"/>
                    <a:pt x="606" y="494"/>
                    <a:pt x="606" y="461"/>
                  </a:cubicBezTo>
                  <a:cubicBezTo>
                    <a:pt x="455" y="310"/>
                    <a:pt x="286" y="142"/>
                    <a:pt x="118" y="7"/>
                  </a:cubicBezTo>
                  <a:cubicBezTo>
                    <a:pt x="114" y="3"/>
                    <a:pt x="106" y="1"/>
                    <a:pt x="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97" name="Google Shape;2597;p39"/>
            <p:cNvSpPr/>
            <p:nvPr/>
          </p:nvSpPr>
          <p:spPr>
            <a:xfrm>
              <a:off x="1581965" y="2358257"/>
              <a:ext cx="55056" cy="42046"/>
            </a:xfrm>
            <a:custGeom>
              <a:avLst/>
              <a:gdLst/>
              <a:ahLst/>
              <a:cxnLst/>
              <a:rect l="l" t="t" r="r" b="b"/>
              <a:pathLst>
                <a:path w="639" h="488" extrusionOk="0">
                  <a:moveTo>
                    <a:pt x="118" y="1"/>
                  </a:moveTo>
                  <a:cubicBezTo>
                    <a:pt x="85" y="1"/>
                    <a:pt x="34" y="17"/>
                    <a:pt x="17" y="51"/>
                  </a:cubicBezTo>
                  <a:cubicBezTo>
                    <a:pt x="1" y="68"/>
                    <a:pt x="17" y="135"/>
                    <a:pt x="34" y="152"/>
                  </a:cubicBezTo>
                  <a:cubicBezTo>
                    <a:pt x="185" y="320"/>
                    <a:pt x="353" y="471"/>
                    <a:pt x="639" y="488"/>
                  </a:cubicBezTo>
                  <a:cubicBezTo>
                    <a:pt x="589" y="303"/>
                    <a:pt x="253" y="17"/>
                    <a:pt x="11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98" name="Google Shape;2598;p39"/>
            <p:cNvSpPr/>
            <p:nvPr/>
          </p:nvSpPr>
          <p:spPr>
            <a:xfrm>
              <a:off x="1899028" y="1460738"/>
              <a:ext cx="305523" cy="460439"/>
            </a:xfrm>
            <a:custGeom>
              <a:avLst/>
              <a:gdLst/>
              <a:ahLst/>
              <a:cxnLst/>
              <a:rect l="l" t="t" r="r" b="b"/>
              <a:pathLst>
                <a:path w="3546" h="5344" extrusionOk="0">
                  <a:moveTo>
                    <a:pt x="101" y="0"/>
                  </a:moveTo>
                  <a:cubicBezTo>
                    <a:pt x="51" y="202"/>
                    <a:pt x="101" y="387"/>
                    <a:pt x="67" y="555"/>
                  </a:cubicBezTo>
                  <a:cubicBezTo>
                    <a:pt x="0" y="1059"/>
                    <a:pt x="252" y="1345"/>
                    <a:pt x="689" y="1496"/>
                  </a:cubicBezTo>
                  <a:cubicBezTo>
                    <a:pt x="1075" y="1647"/>
                    <a:pt x="1294" y="1916"/>
                    <a:pt x="1462" y="2285"/>
                  </a:cubicBezTo>
                  <a:cubicBezTo>
                    <a:pt x="1529" y="2437"/>
                    <a:pt x="1613" y="2605"/>
                    <a:pt x="1731" y="2722"/>
                  </a:cubicBezTo>
                  <a:cubicBezTo>
                    <a:pt x="1899" y="2924"/>
                    <a:pt x="1983" y="3142"/>
                    <a:pt x="1983" y="3394"/>
                  </a:cubicBezTo>
                  <a:cubicBezTo>
                    <a:pt x="1983" y="3747"/>
                    <a:pt x="2168" y="3999"/>
                    <a:pt x="2470" y="4117"/>
                  </a:cubicBezTo>
                  <a:cubicBezTo>
                    <a:pt x="2991" y="4302"/>
                    <a:pt x="3243" y="4671"/>
                    <a:pt x="3310" y="5209"/>
                  </a:cubicBezTo>
                  <a:cubicBezTo>
                    <a:pt x="3310" y="5243"/>
                    <a:pt x="3327" y="5276"/>
                    <a:pt x="3344" y="5343"/>
                  </a:cubicBezTo>
                  <a:cubicBezTo>
                    <a:pt x="3545" y="5259"/>
                    <a:pt x="3529" y="5108"/>
                    <a:pt x="3495" y="4974"/>
                  </a:cubicBezTo>
                  <a:cubicBezTo>
                    <a:pt x="3377" y="4503"/>
                    <a:pt x="3142" y="4134"/>
                    <a:pt x="2655" y="3966"/>
                  </a:cubicBezTo>
                  <a:cubicBezTo>
                    <a:pt x="2369" y="3865"/>
                    <a:pt x="2184" y="3680"/>
                    <a:pt x="2218" y="3344"/>
                  </a:cubicBezTo>
                  <a:cubicBezTo>
                    <a:pt x="2235" y="3092"/>
                    <a:pt x="2134" y="2890"/>
                    <a:pt x="1966" y="2722"/>
                  </a:cubicBezTo>
                  <a:cubicBezTo>
                    <a:pt x="1832" y="2571"/>
                    <a:pt x="1714" y="2403"/>
                    <a:pt x="1630" y="2235"/>
                  </a:cubicBezTo>
                  <a:cubicBezTo>
                    <a:pt x="1445" y="1798"/>
                    <a:pt x="1159" y="1479"/>
                    <a:pt x="689" y="1311"/>
                  </a:cubicBezTo>
                  <a:cubicBezTo>
                    <a:pt x="235" y="1160"/>
                    <a:pt x="185" y="1042"/>
                    <a:pt x="202" y="572"/>
                  </a:cubicBezTo>
                  <a:cubicBezTo>
                    <a:pt x="202" y="454"/>
                    <a:pt x="202" y="320"/>
                    <a:pt x="185" y="202"/>
                  </a:cubicBezTo>
                  <a:cubicBezTo>
                    <a:pt x="168" y="135"/>
                    <a:pt x="135" y="68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599" name="Google Shape;2599;p39"/>
            <p:cNvSpPr/>
            <p:nvPr/>
          </p:nvSpPr>
          <p:spPr>
            <a:xfrm>
              <a:off x="2182748" y="1922551"/>
              <a:ext cx="56521" cy="66688"/>
            </a:xfrm>
            <a:custGeom>
              <a:avLst/>
              <a:gdLst/>
              <a:ahLst/>
              <a:cxnLst/>
              <a:rect l="l" t="t" r="r" b="b"/>
              <a:pathLst>
                <a:path w="656" h="774" extrusionOk="0">
                  <a:moveTo>
                    <a:pt x="639" y="0"/>
                  </a:moveTo>
                  <a:cubicBezTo>
                    <a:pt x="353" y="67"/>
                    <a:pt x="0" y="538"/>
                    <a:pt x="51" y="773"/>
                  </a:cubicBezTo>
                  <a:cubicBezTo>
                    <a:pt x="303" y="706"/>
                    <a:pt x="656" y="252"/>
                    <a:pt x="6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00" name="Google Shape;2600;p39"/>
            <p:cNvSpPr/>
            <p:nvPr/>
          </p:nvSpPr>
          <p:spPr>
            <a:xfrm>
              <a:off x="2195758" y="1968818"/>
              <a:ext cx="56521" cy="72461"/>
            </a:xfrm>
            <a:custGeom>
              <a:avLst/>
              <a:gdLst/>
              <a:ahLst/>
              <a:cxnLst/>
              <a:rect l="l" t="t" r="r" b="b"/>
              <a:pathLst>
                <a:path w="656" h="841" extrusionOk="0">
                  <a:moveTo>
                    <a:pt x="589" y="1"/>
                  </a:moveTo>
                  <a:cubicBezTo>
                    <a:pt x="303" y="102"/>
                    <a:pt x="1" y="555"/>
                    <a:pt x="34" y="841"/>
                  </a:cubicBezTo>
                  <a:cubicBezTo>
                    <a:pt x="320" y="723"/>
                    <a:pt x="656" y="186"/>
                    <a:pt x="5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01" name="Google Shape;2601;p39"/>
            <p:cNvSpPr/>
            <p:nvPr/>
          </p:nvSpPr>
          <p:spPr>
            <a:xfrm>
              <a:off x="2255121" y="1976056"/>
              <a:ext cx="44976" cy="53678"/>
            </a:xfrm>
            <a:custGeom>
              <a:avLst/>
              <a:gdLst/>
              <a:ahLst/>
              <a:cxnLst/>
              <a:rect l="l" t="t" r="r" b="b"/>
              <a:pathLst>
                <a:path w="522" h="623" extrusionOk="0">
                  <a:moveTo>
                    <a:pt x="488" y="1"/>
                  </a:moveTo>
                  <a:lnTo>
                    <a:pt x="488" y="1"/>
                  </a:lnTo>
                  <a:cubicBezTo>
                    <a:pt x="252" y="85"/>
                    <a:pt x="0" y="404"/>
                    <a:pt x="0" y="623"/>
                  </a:cubicBezTo>
                  <a:cubicBezTo>
                    <a:pt x="252" y="606"/>
                    <a:pt x="521" y="287"/>
                    <a:pt x="488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02" name="Google Shape;2602;p39"/>
            <p:cNvSpPr/>
            <p:nvPr/>
          </p:nvSpPr>
          <p:spPr>
            <a:xfrm>
              <a:off x="1710772" y="2093318"/>
              <a:ext cx="37738" cy="64878"/>
            </a:xfrm>
            <a:custGeom>
              <a:avLst/>
              <a:gdLst/>
              <a:ahLst/>
              <a:cxnLst/>
              <a:rect l="l" t="t" r="r" b="b"/>
              <a:pathLst>
                <a:path w="438" h="753" extrusionOk="0">
                  <a:moveTo>
                    <a:pt x="1" y="1"/>
                  </a:moveTo>
                  <a:lnTo>
                    <a:pt x="1" y="1"/>
                  </a:lnTo>
                  <a:cubicBezTo>
                    <a:pt x="68" y="253"/>
                    <a:pt x="119" y="505"/>
                    <a:pt x="203" y="740"/>
                  </a:cubicBezTo>
                  <a:cubicBezTo>
                    <a:pt x="203" y="749"/>
                    <a:pt x="236" y="753"/>
                    <a:pt x="272" y="753"/>
                  </a:cubicBezTo>
                  <a:cubicBezTo>
                    <a:pt x="308" y="753"/>
                    <a:pt x="345" y="749"/>
                    <a:pt x="354" y="740"/>
                  </a:cubicBezTo>
                  <a:cubicBezTo>
                    <a:pt x="438" y="589"/>
                    <a:pt x="253" y="68"/>
                    <a:pt x="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03" name="Google Shape;2603;p39"/>
            <p:cNvSpPr/>
            <p:nvPr/>
          </p:nvSpPr>
          <p:spPr>
            <a:xfrm>
              <a:off x="1657267" y="2094783"/>
              <a:ext cx="44976" cy="63758"/>
            </a:xfrm>
            <a:custGeom>
              <a:avLst/>
              <a:gdLst/>
              <a:ahLst/>
              <a:cxnLst/>
              <a:rect l="l" t="t" r="r" b="b"/>
              <a:pathLst>
                <a:path w="522" h="740" extrusionOk="0">
                  <a:moveTo>
                    <a:pt x="67" y="1"/>
                  </a:moveTo>
                  <a:cubicBezTo>
                    <a:pt x="51" y="17"/>
                    <a:pt x="34" y="34"/>
                    <a:pt x="0" y="51"/>
                  </a:cubicBezTo>
                  <a:cubicBezTo>
                    <a:pt x="51" y="185"/>
                    <a:pt x="101" y="320"/>
                    <a:pt x="168" y="437"/>
                  </a:cubicBezTo>
                  <a:cubicBezTo>
                    <a:pt x="219" y="538"/>
                    <a:pt x="303" y="639"/>
                    <a:pt x="370" y="740"/>
                  </a:cubicBezTo>
                  <a:cubicBezTo>
                    <a:pt x="521" y="589"/>
                    <a:pt x="387" y="454"/>
                    <a:pt x="353" y="337"/>
                  </a:cubicBezTo>
                  <a:cubicBezTo>
                    <a:pt x="336" y="253"/>
                    <a:pt x="286" y="169"/>
                    <a:pt x="235" y="118"/>
                  </a:cubicBezTo>
                  <a:cubicBezTo>
                    <a:pt x="202" y="68"/>
                    <a:pt x="135" y="34"/>
                    <a:pt x="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04" name="Google Shape;2604;p39"/>
            <p:cNvSpPr/>
            <p:nvPr/>
          </p:nvSpPr>
          <p:spPr>
            <a:xfrm>
              <a:off x="1773064" y="2127178"/>
              <a:ext cx="33344" cy="57469"/>
            </a:xfrm>
            <a:custGeom>
              <a:avLst/>
              <a:gdLst/>
              <a:ahLst/>
              <a:cxnLst/>
              <a:rect l="l" t="t" r="r" b="b"/>
              <a:pathLst>
                <a:path w="387" h="667" extrusionOk="0">
                  <a:moveTo>
                    <a:pt x="159" y="0"/>
                  </a:moveTo>
                  <a:cubicBezTo>
                    <a:pt x="127" y="0"/>
                    <a:pt x="101" y="4"/>
                    <a:pt x="101" y="11"/>
                  </a:cubicBezTo>
                  <a:cubicBezTo>
                    <a:pt x="68" y="213"/>
                    <a:pt x="34" y="431"/>
                    <a:pt x="0" y="666"/>
                  </a:cubicBezTo>
                  <a:cubicBezTo>
                    <a:pt x="252" y="532"/>
                    <a:pt x="387" y="196"/>
                    <a:pt x="269" y="28"/>
                  </a:cubicBezTo>
                  <a:cubicBezTo>
                    <a:pt x="259" y="8"/>
                    <a:pt x="203" y="0"/>
                    <a:pt x="15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05" name="Google Shape;2605;p39"/>
            <p:cNvSpPr/>
            <p:nvPr/>
          </p:nvSpPr>
          <p:spPr>
            <a:xfrm>
              <a:off x="2424508" y="1586703"/>
              <a:ext cx="49284" cy="72461"/>
            </a:xfrm>
            <a:custGeom>
              <a:avLst/>
              <a:gdLst/>
              <a:ahLst/>
              <a:cxnLst/>
              <a:rect l="l" t="t" r="r" b="b"/>
              <a:pathLst>
                <a:path w="572" h="841" extrusionOk="0">
                  <a:moveTo>
                    <a:pt x="571" y="0"/>
                  </a:moveTo>
                  <a:lnTo>
                    <a:pt x="571" y="0"/>
                  </a:lnTo>
                  <a:cubicBezTo>
                    <a:pt x="303" y="151"/>
                    <a:pt x="0" y="605"/>
                    <a:pt x="34" y="840"/>
                  </a:cubicBezTo>
                  <a:cubicBezTo>
                    <a:pt x="269" y="588"/>
                    <a:pt x="487" y="353"/>
                    <a:pt x="57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06" name="Google Shape;2606;p39"/>
            <p:cNvSpPr/>
            <p:nvPr/>
          </p:nvSpPr>
          <p:spPr>
            <a:xfrm>
              <a:off x="2052476" y="1095941"/>
              <a:ext cx="33344" cy="62294"/>
            </a:xfrm>
            <a:custGeom>
              <a:avLst/>
              <a:gdLst/>
              <a:ahLst/>
              <a:cxnLst/>
              <a:rect l="l" t="t" r="r" b="b"/>
              <a:pathLst>
                <a:path w="387" h="723" extrusionOk="0">
                  <a:moveTo>
                    <a:pt x="135" y="0"/>
                  </a:moveTo>
                  <a:cubicBezTo>
                    <a:pt x="84" y="68"/>
                    <a:pt x="51" y="118"/>
                    <a:pt x="0" y="168"/>
                  </a:cubicBezTo>
                  <a:cubicBezTo>
                    <a:pt x="67" y="336"/>
                    <a:pt x="101" y="488"/>
                    <a:pt x="168" y="622"/>
                  </a:cubicBezTo>
                  <a:cubicBezTo>
                    <a:pt x="185" y="672"/>
                    <a:pt x="252" y="689"/>
                    <a:pt x="319" y="723"/>
                  </a:cubicBezTo>
                  <a:cubicBezTo>
                    <a:pt x="336" y="656"/>
                    <a:pt x="387" y="588"/>
                    <a:pt x="370" y="538"/>
                  </a:cubicBezTo>
                  <a:cubicBezTo>
                    <a:pt x="353" y="404"/>
                    <a:pt x="303" y="269"/>
                    <a:pt x="252" y="135"/>
                  </a:cubicBezTo>
                  <a:cubicBezTo>
                    <a:pt x="235" y="84"/>
                    <a:pt x="168" y="51"/>
                    <a:pt x="1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07" name="Google Shape;2607;p39"/>
            <p:cNvSpPr/>
            <p:nvPr/>
          </p:nvSpPr>
          <p:spPr>
            <a:xfrm>
              <a:off x="2103137" y="1124891"/>
              <a:ext cx="33344" cy="62294"/>
            </a:xfrm>
            <a:custGeom>
              <a:avLst/>
              <a:gdLst/>
              <a:ahLst/>
              <a:cxnLst/>
              <a:rect l="l" t="t" r="r" b="b"/>
              <a:pathLst>
                <a:path w="387" h="723" extrusionOk="0">
                  <a:moveTo>
                    <a:pt x="67" y="0"/>
                  </a:moveTo>
                  <a:cubicBezTo>
                    <a:pt x="51" y="51"/>
                    <a:pt x="0" y="101"/>
                    <a:pt x="17" y="135"/>
                  </a:cubicBezTo>
                  <a:cubicBezTo>
                    <a:pt x="51" y="303"/>
                    <a:pt x="101" y="471"/>
                    <a:pt x="168" y="622"/>
                  </a:cubicBezTo>
                  <a:cubicBezTo>
                    <a:pt x="185" y="672"/>
                    <a:pt x="269" y="723"/>
                    <a:pt x="286" y="723"/>
                  </a:cubicBezTo>
                  <a:cubicBezTo>
                    <a:pt x="336" y="689"/>
                    <a:pt x="370" y="622"/>
                    <a:pt x="387" y="588"/>
                  </a:cubicBezTo>
                  <a:cubicBezTo>
                    <a:pt x="336" y="404"/>
                    <a:pt x="286" y="236"/>
                    <a:pt x="219" y="84"/>
                  </a:cubicBezTo>
                  <a:cubicBezTo>
                    <a:pt x="202" y="34"/>
                    <a:pt x="118" y="17"/>
                    <a:pt x="6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08" name="Google Shape;2608;p39"/>
            <p:cNvSpPr/>
            <p:nvPr/>
          </p:nvSpPr>
          <p:spPr>
            <a:xfrm>
              <a:off x="2149404" y="1140830"/>
              <a:ext cx="27657" cy="52213"/>
            </a:xfrm>
            <a:custGeom>
              <a:avLst/>
              <a:gdLst/>
              <a:ahLst/>
              <a:cxnLst/>
              <a:rect l="l" t="t" r="r" b="b"/>
              <a:pathLst>
                <a:path w="321" h="606" extrusionOk="0">
                  <a:moveTo>
                    <a:pt x="219" y="0"/>
                  </a:moveTo>
                  <a:cubicBezTo>
                    <a:pt x="186" y="0"/>
                    <a:pt x="169" y="17"/>
                    <a:pt x="135" y="17"/>
                  </a:cubicBezTo>
                  <a:cubicBezTo>
                    <a:pt x="1" y="235"/>
                    <a:pt x="68" y="521"/>
                    <a:pt x="320" y="605"/>
                  </a:cubicBezTo>
                  <a:cubicBezTo>
                    <a:pt x="287" y="387"/>
                    <a:pt x="253" y="202"/>
                    <a:pt x="21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09" name="Google Shape;2609;p39"/>
            <p:cNvSpPr/>
            <p:nvPr/>
          </p:nvSpPr>
          <p:spPr>
            <a:xfrm>
              <a:off x="2247883" y="1208810"/>
              <a:ext cx="31965" cy="60915"/>
            </a:xfrm>
            <a:custGeom>
              <a:avLst/>
              <a:gdLst/>
              <a:ahLst/>
              <a:cxnLst/>
              <a:rect l="l" t="t" r="r" b="b"/>
              <a:pathLst>
                <a:path w="371" h="707" extrusionOk="0">
                  <a:moveTo>
                    <a:pt x="17" y="1"/>
                  </a:moveTo>
                  <a:cubicBezTo>
                    <a:pt x="0" y="320"/>
                    <a:pt x="101" y="656"/>
                    <a:pt x="269" y="707"/>
                  </a:cubicBezTo>
                  <a:cubicBezTo>
                    <a:pt x="370" y="404"/>
                    <a:pt x="252" y="68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10" name="Google Shape;2610;p39"/>
            <p:cNvSpPr/>
            <p:nvPr/>
          </p:nvSpPr>
          <p:spPr>
            <a:xfrm>
              <a:off x="2305782" y="1227678"/>
              <a:ext cx="26106" cy="53592"/>
            </a:xfrm>
            <a:custGeom>
              <a:avLst/>
              <a:gdLst/>
              <a:ahLst/>
              <a:cxnLst/>
              <a:rect l="l" t="t" r="r" b="b"/>
              <a:pathLst>
                <a:path w="303" h="622" extrusionOk="0">
                  <a:moveTo>
                    <a:pt x="118" y="0"/>
                  </a:moveTo>
                  <a:cubicBezTo>
                    <a:pt x="84" y="0"/>
                    <a:pt x="34" y="17"/>
                    <a:pt x="0" y="34"/>
                  </a:cubicBezTo>
                  <a:cubicBezTo>
                    <a:pt x="34" y="202"/>
                    <a:pt x="68" y="387"/>
                    <a:pt x="118" y="555"/>
                  </a:cubicBezTo>
                  <a:cubicBezTo>
                    <a:pt x="118" y="588"/>
                    <a:pt x="185" y="622"/>
                    <a:pt x="236" y="622"/>
                  </a:cubicBezTo>
                  <a:cubicBezTo>
                    <a:pt x="253" y="622"/>
                    <a:pt x="303" y="572"/>
                    <a:pt x="303" y="538"/>
                  </a:cubicBezTo>
                  <a:cubicBezTo>
                    <a:pt x="269" y="336"/>
                    <a:pt x="269" y="135"/>
                    <a:pt x="11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11" name="Google Shape;2611;p39"/>
            <p:cNvSpPr/>
            <p:nvPr/>
          </p:nvSpPr>
          <p:spPr>
            <a:xfrm>
              <a:off x="1956926" y="1048123"/>
              <a:ext cx="33344" cy="68153"/>
            </a:xfrm>
            <a:custGeom>
              <a:avLst/>
              <a:gdLst/>
              <a:ahLst/>
              <a:cxnLst/>
              <a:rect l="l" t="t" r="r" b="b"/>
              <a:pathLst>
                <a:path w="387" h="791" extrusionOk="0">
                  <a:moveTo>
                    <a:pt x="84" y="1"/>
                  </a:moveTo>
                  <a:cubicBezTo>
                    <a:pt x="51" y="85"/>
                    <a:pt x="0" y="135"/>
                    <a:pt x="0" y="186"/>
                  </a:cubicBezTo>
                  <a:cubicBezTo>
                    <a:pt x="51" y="371"/>
                    <a:pt x="118" y="555"/>
                    <a:pt x="185" y="740"/>
                  </a:cubicBezTo>
                  <a:cubicBezTo>
                    <a:pt x="202" y="774"/>
                    <a:pt x="286" y="774"/>
                    <a:pt x="336" y="791"/>
                  </a:cubicBezTo>
                  <a:cubicBezTo>
                    <a:pt x="336" y="740"/>
                    <a:pt x="387" y="690"/>
                    <a:pt x="370" y="639"/>
                  </a:cubicBezTo>
                  <a:cubicBezTo>
                    <a:pt x="336" y="471"/>
                    <a:pt x="269" y="303"/>
                    <a:pt x="219" y="152"/>
                  </a:cubicBezTo>
                  <a:cubicBezTo>
                    <a:pt x="202" y="102"/>
                    <a:pt x="151" y="68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12" name="Google Shape;2612;p39"/>
            <p:cNvSpPr/>
            <p:nvPr/>
          </p:nvSpPr>
          <p:spPr>
            <a:xfrm>
              <a:off x="1909108" y="1033648"/>
              <a:ext cx="29036" cy="68325"/>
            </a:xfrm>
            <a:custGeom>
              <a:avLst/>
              <a:gdLst/>
              <a:ahLst/>
              <a:cxnLst/>
              <a:rect l="l" t="t" r="r" b="b"/>
              <a:pathLst>
                <a:path w="337" h="793" extrusionOk="0">
                  <a:moveTo>
                    <a:pt x="186" y="1"/>
                  </a:moveTo>
                  <a:lnTo>
                    <a:pt x="186" y="1"/>
                  </a:lnTo>
                  <a:cubicBezTo>
                    <a:pt x="1" y="152"/>
                    <a:pt x="51" y="740"/>
                    <a:pt x="202" y="791"/>
                  </a:cubicBezTo>
                  <a:cubicBezTo>
                    <a:pt x="205" y="792"/>
                    <a:pt x="209" y="793"/>
                    <a:pt x="213" y="793"/>
                  </a:cubicBezTo>
                  <a:cubicBezTo>
                    <a:pt x="253" y="793"/>
                    <a:pt x="337" y="722"/>
                    <a:pt x="337" y="707"/>
                  </a:cubicBezTo>
                  <a:cubicBezTo>
                    <a:pt x="286" y="471"/>
                    <a:pt x="236" y="253"/>
                    <a:pt x="1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13" name="Google Shape;2613;p39"/>
            <p:cNvSpPr/>
            <p:nvPr/>
          </p:nvSpPr>
          <p:spPr>
            <a:xfrm>
              <a:off x="594675" y="1349593"/>
              <a:ext cx="1656168" cy="1584913"/>
            </a:xfrm>
            <a:custGeom>
              <a:avLst/>
              <a:gdLst/>
              <a:ahLst/>
              <a:cxnLst/>
              <a:rect l="l" t="t" r="r" b="b"/>
              <a:pathLst>
                <a:path w="19222" h="18395" extrusionOk="0">
                  <a:moveTo>
                    <a:pt x="15778" y="11019"/>
                  </a:moveTo>
                  <a:lnTo>
                    <a:pt x="15778" y="11019"/>
                  </a:lnTo>
                  <a:cubicBezTo>
                    <a:pt x="15744" y="11069"/>
                    <a:pt x="15727" y="11136"/>
                    <a:pt x="15710" y="11187"/>
                  </a:cubicBezTo>
                  <a:cubicBezTo>
                    <a:pt x="15694" y="11153"/>
                    <a:pt x="15660" y="11103"/>
                    <a:pt x="15643" y="11052"/>
                  </a:cubicBezTo>
                  <a:cubicBezTo>
                    <a:pt x="15677" y="11036"/>
                    <a:pt x="15727" y="11036"/>
                    <a:pt x="15778" y="11019"/>
                  </a:cubicBezTo>
                  <a:close/>
                  <a:moveTo>
                    <a:pt x="14173" y="1"/>
                  </a:moveTo>
                  <a:cubicBezTo>
                    <a:pt x="14165" y="1"/>
                    <a:pt x="14156" y="5"/>
                    <a:pt x="14148" y="13"/>
                  </a:cubicBezTo>
                  <a:cubicBezTo>
                    <a:pt x="14131" y="30"/>
                    <a:pt x="14114" y="47"/>
                    <a:pt x="14131" y="81"/>
                  </a:cubicBezTo>
                  <a:cubicBezTo>
                    <a:pt x="14601" y="719"/>
                    <a:pt x="14383" y="1643"/>
                    <a:pt x="14484" y="2383"/>
                  </a:cubicBezTo>
                  <a:cubicBezTo>
                    <a:pt x="14517" y="2735"/>
                    <a:pt x="14635" y="3071"/>
                    <a:pt x="14870" y="3340"/>
                  </a:cubicBezTo>
                  <a:cubicBezTo>
                    <a:pt x="15122" y="3626"/>
                    <a:pt x="15458" y="3777"/>
                    <a:pt x="15761" y="3996"/>
                  </a:cubicBezTo>
                  <a:cubicBezTo>
                    <a:pt x="15912" y="4096"/>
                    <a:pt x="16063" y="4231"/>
                    <a:pt x="16147" y="4399"/>
                  </a:cubicBezTo>
                  <a:cubicBezTo>
                    <a:pt x="16282" y="4634"/>
                    <a:pt x="16248" y="4903"/>
                    <a:pt x="16248" y="5172"/>
                  </a:cubicBezTo>
                  <a:cubicBezTo>
                    <a:pt x="16248" y="5306"/>
                    <a:pt x="16248" y="5424"/>
                    <a:pt x="16265" y="5558"/>
                  </a:cubicBezTo>
                  <a:cubicBezTo>
                    <a:pt x="16265" y="5625"/>
                    <a:pt x="16265" y="5693"/>
                    <a:pt x="16282" y="5743"/>
                  </a:cubicBezTo>
                  <a:cubicBezTo>
                    <a:pt x="16315" y="6045"/>
                    <a:pt x="16382" y="6314"/>
                    <a:pt x="16450" y="6600"/>
                  </a:cubicBezTo>
                  <a:cubicBezTo>
                    <a:pt x="16584" y="7087"/>
                    <a:pt x="16735" y="7574"/>
                    <a:pt x="16735" y="8095"/>
                  </a:cubicBezTo>
                  <a:cubicBezTo>
                    <a:pt x="16719" y="8616"/>
                    <a:pt x="16517" y="9137"/>
                    <a:pt x="16332" y="9624"/>
                  </a:cubicBezTo>
                  <a:cubicBezTo>
                    <a:pt x="16298" y="9691"/>
                    <a:pt x="16282" y="9759"/>
                    <a:pt x="16248" y="9826"/>
                  </a:cubicBezTo>
                  <a:cubicBezTo>
                    <a:pt x="16231" y="9843"/>
                    <a:pt x="16231" y="9859"/>
                    <a:pt x="16214" y="9876"/>
                  </a:cubicBezTo>
                  <a:cubicBezTo>
                    <a:pt x="16114" y="10011"/>
                    <a:pt x="16030" y="10128"/>
                    <a:pt x="15895" y="10229"/>
                  </a:cubicBezTo>
                  <a:cubicBezTo>
                    <a:pt x="15702" y="10398"/>
                    <a:pt x="15431" y="10532"/>
                    <a:pt x="15169" y="10532"/>
                  </a:cubicBezTo>
                  <a:cubicBezTo>
                    <a:pt x="15066" y="10532"/>
                    <a:pt x="14965" y="10512"/>
                    <a:pt x="14870" y="10464"/>
                  </a:cubicBezTo>
                  <a:lnTo>
                    <a:pt x="14854" y="10464"/>
                  </a:lnTo>
                  <a:cubicBezTo>
                    <a:pt x="14840" y="10460"/>
                    <a:pt x="14828" y="10458"/>
                    <a:pt x="14817" y="10458"/>
                  </a:cubicBezTo>
                  <a:cubicBezTo>
                    <a:pt x="14786" y="10458"/>
                    <a:pt x="14765" y="10473"/>
                    <a:pt x="14753" y="10498"/>
                  </a:cubicBezTo>
                  <a:cubicBezTo>
                    <a:pt x="14736" y="10531"/>
                    <a:pt x="14736" y="10582"/>
                    <a:pt x="14786" y="10615"/>
                  </a:cubicBezTo>
                  <a:lnTo>
                    <a:pt x="14803" y="10615"/>
                  </a:lnTo>
                  <a:cubicBezTo>
                    <a:pt x="14954" y="10666"/>
                    <a:pt x="15072" y="10800"/>
                    <a:pt x="15190" y="10918"/>
                  </a:cubicBezTo>
                  <a:cubicBezTo>
                    <a:pt x="15206" y="11019"/>
                    <a:pt x="15257" y="11120"/>
                    <a:pt x="15324" y="11220"/>
                  </a:cubicBezTo>
                  <a:cubicBezTo>
                    <a:pt x="15374" y="11288"/>
                    <a:pt x="15391" y="11355"/>
                    <a:pt x="15425" y="11422"/>
                  </a:cubicBezTo>
                  <a:cubicBezTo>
                    <a:pt x="15442" y="11472"/>
                    <a:pt x="15458" y="11506"/>
                    <a:pt x="15458" y="11540"/>
                  </a:cubicBezTo>
                  <a:cubicBezTo>
                    <a:pt x="15458" y="11556"/>
                    <a:pt x="15475" y="11573"/>
                    <a:pt x="15475" y="11590"/>
                  </a:cubicBezTo>
                  <a:cubicBezTo>
                    <a:pt x="15358" y="11825"/>
                    <a:pt x="15358" y="12094"/>
                    <a:pt x="15290" y="12329"/>
                  </a:cubicBezTo>
                  <a:cubicBezTo>
                    <a:pt x="15190" y="12665"/>
                    <a:pt x="15005" y="12968"/>
                    <a:pt x="14820" y="13253"/>
                  </a:cubicBezTo>
                  <a:cubicBezTo>
                    <a:pt x="14770" y="13337"/>
                    <a:pt x="14702" y="13405"/>
                    <a:pt x="14652" y="13489"/>
                  </a:cubicBezTo>
                  <a:cubicBezTo>
                    <a:pt x="14601" y="13556"/>
                    <a:pt x="14568" y="13606"/>
                    <a:pt x="14517" y="13657"/>
                  </a:cubicBezTo>
                  <a:cubicBezTo>
                    <a:pt x="14484" y="13690"/>
                    <a:pt x="14433" y="13724"/>
                    <a:pt x="14400" y="13757"/>
                  </a:cubicBezTo>
                  <a:cubicBezTo>
                    <a:pt x="14282" y="13841"/>
                    <a:pt x="14181" y="13909"/>
                    <a:pt x="14064" y="13976"/>
                  </a:cubicBezTo>
                  <a:cubicBezTo>
                    <a:pt x="13879" y="14077"/>
                    <a:pt x="13677" y="14161"/>
                    <a:pt x="13476" y="14228"/>
                  </a:cubicBezTo>
                  <a:lnTo>
                    <a:pt x="13308" y="14278"/>
                  </a:lnTo>
                  <a:cubicBezTo>
                    <a:pt x="13089" y="14362"/>
                    <a:pt x="12871" y="14446"/>
                    <a:pt x="12669" y="14547"/>
                  </a:cubicBezTo>
                  <a:cubicBezTo>
                    <a:pt x="12568" y="14598"/>
                    <a:pt x="12451" y="14648"/>
                    <a:pt x="12350" y="14715"/>
                  </a:cubicBezTo>
                  <a:cubicBezTo>
                    <a:pt x="12216" y="14715"/>
                    <a:pt x="12081" y="14698"/>
                    <a:pt x="11947" y="14682"/>
                  </a:cubicBezTo>
                  <a:cubicBezTo>
                    <a:pt x="11863" y="14631"/>
                    <a:pt x="11779" y="14598"/>
                    <a:pt x="11695" y="14581"/>
                  </a:cubicBezTo>
                  <a:lnTo>
                    <a:pt x="11611" y="14581"/>
                  </a:lnTo>
                  <a:cubicBezTo>
                    <a:pt x="11510" y="14547"/>
                    <a:pt x="11409" y="14497"/>
                    <a:pt x="11308" y="14463"/>
                  </a:cubicBezTo>
                  <a:cubicBezTo>
                    <a:pt x="11241" y="14429"/>
                    <a:pt x="11174" y="14413"/>
                    <a:pt x="11107" y="14379"/>
                  </a:cubicBezTo>
                  <a:cubicBezTo>
                    <a:pt x="11073" y="14362"/>
                    <a:pt x="11039" y="14329"/>
                    <a:pt x="11006" y="14312"/>
                  </a:cubicBezTo>
                  <a:cubicBezTo>
                    <a:pt x="10905" y="14261"/>
                    <a:pt x="10821" y="14245"/>
                    <a:pt x="10737" y="14245"/>
                  </a:cubicBezTo>
                  <a:cubicBezTo>
                    <a:pt x="10636" y="14211"/>
                    <a:pt x="10535" y="14177"/>
                    <a:pt x="10435" y="14144"/>
                  </a:cubicBezTo>
                  <a:cubicBezTo>
                    <a:pt x="10166" y="13993"/>
                    <a:pt x="9931" y="13808"/>
                    <a:pt x="9712" y="13589"/>
                  </a:cubicBezTo>
                  <a:cubicBezTo>
                    <a:pt x="9628" y="13522"/>
                    <a:pt x="9561" y="13438"/>
                    <a:pt x="9494" y="13354"/>
                  </a:cubicBezTo>
                  <a:lnTo>
                    <a:pt x="9477" y="13354"/>
                  </a:lnTo>
                  <a:cubicBezTo>
                    <a:pt x="9393" y="13270"/>
                    <a:pt x="9309" y="13169"/>
                    <a:pt x="9225" y="13085"/>
                  </a:cubicBezTo>
                  <a:cubicBezTo>
                    <a:pt x="9275" y="13069"/>
                    <a:pt x="9326" y="13052"/>
                    <a:pt x="9376" y="13035"/>
                  </a:cubicBezTo>
                  <a:cubicBezTo>
                    <a:pt x="9426" y="13018"/>
                    <a:pt x="9460" y="13001"/>
                    <a:pt x="9494" y="12985"/>
                  </a:cubicBezTo>
                  <a:cubicBezTo>
                    <a:pt x="9544" y="12985"/>
                    <a:pt x="9578" y="13001"/>
                    <a:pt x="9628" y="13035"/>
                  </a:cubicBezTo>
                  <a:cubicBezTo>
                    <a:pt x="9729" y="13069"/>
                    <a:pt x="9813" y="13136"/>
                    <a:pt x="9897" y="13186"/>
                  </a:cubicBezTo>
                  <a:cubicBezTo>
                    <a:pt x="10082" y="13304"/>
                    <a:pt x="10283" y="13421"/>
                    <a:pt x="10485" y="13522"/>
                  </a:cubicBezTo>
                  <a:cubicBezTo>
                    <a:pt x="10653" y="13589"/>
                    <a:pt x="10821" y="13657"/>
                    <a:pt x="10989" y="13690"/>
                  </a:cubicBezTo>
                  <a:cubicBezTo>
                    <a:pt x="11090" y="13791"/>
                    <a:pt x="11207" y="13875"/>
                    <a:pt x="11342" y="13909"/>
                  </a:cubicBezTo>
                  <a:cubicBezTo>
                    <a:pt x="11418" y="13928"/>
                    <a:pt x="11502" y="13940"/>
                    <a:pt x="11585" y="13940"/>
                  </a:cubicBezTo>
                  <a:cubicBezTo>
                    <a:pt x="11720" y="13940"/>
                    <a:pt x="11853" y="13908"/>
                    <a:pt x="11947" y="13825"/>
                  </a:cubicBezTo>
                  <a:cubicBezTo>
                    <a:pt x="11980" y="13791"/>
                    <a:pt x="11997" y="13757"/>
                    <a:pt x="11997" y="13707"/>
                  </a:cubicBezTo>
                  <a:cubicBezTo>
                    <a:pt x="12064" y="13657"/>
                    <a:pt x="12098" y="13556"/>
                    <a:pt x="12031" y="13455"/>
                  </a:cubicBezTo>
                  <a:cubicBezTo>
                    <a:pt x="11779" y="13035"/>
                    <a:pt x="11207" y="13069"/>
                    <a:pt x="10787" y="12951"/>
                  </a:cubicBezTo>
                  <a:cubicBezTo>
                    <a:pt x="10687" y="12917"/>
                    <a:pt x="10603" y="12884"/>
                    <a:pt x="10519" y="12850"/>
                  </a:cubicBezTo>
                  <a:cubicBezTo>
                    <a:pt x="10519" y="12817"/>
                    <a:pt x="10502" y="12766"/>
                    <a:pt x="10468" y="12732"/>
                  </a:cubicBezTo>
                  <a:cubicBezTo>
                    <a:pt x="10334" y="12581"/>
                    <a:pt x="10754" y="12212"/>
                    <a:pt x="10855" y="12128"/>
                  </a:cubicBezTo>
                  <a:cubicBezTo>
                    <a:pt x="10905" y="12077"/>
                    <a:pt x="10955" y="12027"/>
                    <a:pt x="11006" y="11976"/>
                  </a:cubicBezTo>
                  <a:cubicBezTo>
                    <a:pt x="11056" y="11926"/>
                    <a:pt x="11107" y="11892"/>
                    <a:pt x="11157" y="11842"/>
                  </a:cubicBezTo>
                  <a:cubicBezTo>
                    <a:pt x="11258" y="11775"/>
                    <a:pt x="11342" y="11708"/>
                    <a:pt x="11443" y="11640"/>
                  </a:cubicBezTo>
                  <a:cubicBezTo>
                    <a:pt x="11510" y="11590"/>
                    <a:pt x="11594" y="11556"/>
                    <a:pt x="11661" y="11506"/>
                  </a:cubicBezTo>
                  <a:cubicBezTo>
                    <a:pt x="11695" y="11506"/>
                    <a:pt x="11712" y="11489"/>
                    <a:pt x="11745" y="11489"/>
                  </a:cubicBezTo>
                  <a:cubicBezTo>
                    <a:pt x="11947" y="11439"/>
                    <a:pt x="12115" y="11388"/>
                    <a:pt x="12249" y="11237"/>
                  </a:cubicBezTo>
                  <a:cubicBezTo>
                    <a:pt x="12451" y="11170"/>
                    <a:pt x="12636" y="11086"/>
                    <a:pt x="12837" y="11002"/>
                  </a:cubicBezTo>
                  <a:cubicBezTo>
                    <a:pt x="12854" y="11002"/>
                    <a:pt x="12888" y="10985"/>
                    <a:pt x="12904" y="10968"/>
                  </a:cubicBezTo>
                  <a:cubicBezTo>
                    <a:pt x="12938" y="10935"/>
                    <a:pt x="12955" y="10901"/>
                    <a:pt x="12972" y="10851"/>
                  </a:cubicBezTo>
                  <a:cubicBezTo>
                    <a:pt x="13005" y="10834"/>
                    <a:pt x="13056" y="10817"/>
                    <a:pt x="13106" y="10800"/>
                  </a:cubicBezTo>
                  <a:cubicBezTo>
                    <a:pt x="13325" y="10733"/>
                    <a:pt x="13560" y="10632"/>
                    <a:pt x="13812" y="10615"/>
                  </a:cubicBezTo>
                  <a:cubicBezTo>
                    <a:pt x="13896" y="10632"/>
                    <a:pt x="13980" y="10632"/>
                    <a:pt x="14081" y="10632"/>
                  </a:cubicBezTo>
                  <a:cubicBezTo>
                    <a:pt x="14114" y="10632"/>
                    <a:pt x="14148" y="10615"/>
                    <a:pt x="14181" y="10599"/>
                  </a:cubicBezTo>
                  <a:cubicBezTo>
                    <a:pt x="14249" y="10582"/>
                    <a:pt x="14316" y="10565"/>
                    <a:pt x="14383" y="10515"/>
                  </a:cubicBezTo>
                  <a:cubicBezTo>
                    <a:pt x="14585" y="10397"/>
                    <a:pt x="14652" y="10145"/>
                    <a:pt x="14719" y="9910"/>
                  </a:cubicBezTo>
                  <a:cubicBezTo>
                    <a:pt x="14786" y="9826"/>
                    <a:pt x="14837" y="9708"/>
                    <a:pt x="14803" y="9557"/>
                  </a:cubicBezTo>
                  <a:cubicBezTo>
                    <a:pt x="14795" y="9532"/>
                    <a:pt x="14770" y="9519"/>
                    <a:pt x="14744" y="9519"/>
                  </a:cubicBezTo>
                  <a:cubicBezTo>
                    <a:pt x="14719" y="9519"/>
                    <a:pt x="14694" y="9532"/>
                    <a:pt x="14685" y="9557"/>
                  </a:cubicBezTo>
                  <a:cubicBezTo>
                    <a:pt x="14685" y="9557"/>
                    <a:pt x="14685" y="9574"/>
                    <a:pt x="14685" y="9574"/>
                  </a:cubicBezTo>
                  <a:cubicBezTo>
                    <a:pt x="14669" y="9607"/>
                    <a:pt x="14652" y="9641"/>
                    <a:pt x="14652" y="9691"/>
                  </a:cubicBezTo>
                  <a:cubicBezTo>
                    <a:pt x="14574" y="9829"/>
                    <a:pt x="14417" y="9870"/>
                    <a:pt x="14248" y="9870"/>
                  </a:cubicBezTo>
                  <a:cubicBezTo>
                    <a:pt x="14088" y="9870"/>
                    <a:pt x="13918" y="9833"/>
                    <a:pt x="13795" y="9809"/>
                  </a:cubicBezTo>
                  <a:cubicBezTo>
                    <a:pt x="13650" y="9773"/>
                    <a:pt x="13504" y="9755"/>
                    <a:pt x="13361" y="9755"/>
                  </a:cubicBezTo>
                  <a:cubicBezTo>
                    <a:pt x="13172" y="9755"/>
                    <a:pt x="12985" y="9785"/>
                    <a:pt x="12804" y="9843"/>
                  </a:cubicBezTo>
                  <a:cubicBezTo>
                    <a:pt x="12484" y="9960"/>
                    <a:pt x="12182" y="10145"/>
                    <a:pt x="11896" y="10313"/>
                  </a:cubicBezTo>
                  <a:cubicBezTo>
                    <a:pt x="11678" y="10431"/>
                    <a:pt x="11426" y="10599"/>
                    <a:pt x="11174" y="10666"/>
                  </a:cubicBezTo>
                  <a:cubicBezTo>
                    <a:pt x="11157" y="10666"/>
                    <a:pt x="11140" y="10649"/>
                    <a:pt x="11123" y="10649"/>
                  </a:cubicBezTo>
                  <a:lnTo>
                    <a:pt x="11073" y="10649"/>
                  </a:lnTo>
                  <a:cubicBezTo>
                    <a:pt x="11056" y="10649"/>
                    <a:pt x="11039" y="10666"/>
                    <a:pt x="11023" y="10683"/>
                  </a:cubicBezTo>
                  <a:cubicBezTo>
                    <a:pt x="11006" y="10683"/>
                    <a:pt x="10989" y="10683"/>
                    <a:pt x="10972" y="10699"/>
                  </a:cubicBezTo>
                  <a:lnTo>
                    <a:pt x="10939" y="10699"/>
                  </a:lnTo>
                  <a:cubicBezTo>
                    <a:pt x="10922" y="10683"/>
                    <a:pt x="10922" y="10649"/>
                    <a:pt x="10922" y="10632"/>
                  </a:cubicBezTo>
                  <a:cubicBezTo>
                    <a:pt x="10922" y="10615"/>
                    <a:pt x="10905" y="10615"/>
                    <a:pt x="10905" y="10615"/>
                  </a:cubicBezTo>
                  <a:cubicBezTo>
                    <a:pt x="10888" y="10531"/>
                    <a:pt x="10855" y="10431"/>
                    <a:pt x="10804" y="10347"/>
                  </a:cubicBezTo>
                  <a:cubicBezTo>
                    <a:pt x="10771" y="10279"/>
                    <a:pt x="10737" y="10212"/>
                    <a:pt x="10687" y="10145"/>
                  </a:cubicBezTo>
                  <a:cubicBezTo>
                    <a:pt x="10651" y="10099"/>
                    <a:pt x="10604" y="10079"/>
                    <a:pt x="10559" y="10079"/>
                  </a:cubicBezTo>
                  <a:cubicBezTo>
                    <a:pt x="10457" y="10079"/>
                    <a:pt x="10365" y="10180"/>
                    <a:pt x="10435" y="10296"/>
                  </a:cubicBezTo>
                  <a:cubicBezTo>
                    <a:pt x="10435" y="10296"/>
                    <a:pt x="10435" y="10313"/>
                    <a:pt x="10435" y="10313"/>
                  </a:cubicBezTo>
                  <a:cubicBezTo>
                    <a:pt x="10586" y="10582"/>
                    <a:pt x="10519" y="10918"/>
                    <a:pt x="10418" y="11187"/>
                  </a:cubicBezTo>
                  <a:cubicBezTo>
                    <a:pt x="10283" y="11489"/>
                    <a:pt x="9981" y="11674"/>
                    <a:pt x="9712" y="11825"/>
                  </a:cubicBezTo>
                  <a:cubicBezTo>
                    <a:pt x="9393" y="12010"/>
                    <a:pt x="9057" y="12212"/>
                    <a:pt x="8687" y="12329"/>
                  </a:cubicBezTo>
                  <a:cubicBezTo>
                    <a:pt x="8582" y="12364"/>
                    <a:pt x="8451" y="12408"/>
                    <a:pt x="8325" y="12408"/>
                  </a:cubicBezTo>
                  <a:cubicBezTo>
                    <a:pt x="8271" y="12408"/>
                    <a:pt x="8217" y="12400"/>
                    <a:pt x="8166" y="12380"/>
                  </a:cubicBezTo>
                  <a:cubicBezTo>
                    <a:pt x="8015" y="12346"/>
                    <a:pt x="7998" y="12195"/>
                    <a:pt x="7864" y="12144"/>
                  </a:cubicBezTo>
                  <a:cubicBezTo>
                    <a:pt x="7847" y="12128"/>
                    <a:pt x="7847" y="12128"/>
                    <a:pt x="7847" y="12128"/>
                  </a:cubicBezTo>
                  <a:cubicBezTo>
                    <a:pt x="7797" y="12144"/>
                    <a:pt x="7763" y="12228"/>
                    <a:pt x="7814" y="12245"/>
                  </a:cubicBezTo>
                  <a:cubicBezTo>
                    <a:pt x="7830" y="12262"/>
                    <a:pt x="7847" y="12262"/>
                    <a:pt x="7864" y="12279"/>
                  </a:cubicBezTo>
                  <a:lnTo>
                    <a:pt x="7864" y="12296"/>
                  </a:lnTo>
                  <a:cubicBezTo>
                    <a:pt x="7881" y="12312"/>
                    <a:pt x="7898" y="12329"/>
                    <a:pt x="7914" y="12346"/>
                  </a:cubicBezTo>
                  <a:lnTo>
                    <a:pt x="7898" y="12346"/>
                  </a:lnTo>
                  <a:cubicBezTo>
                    <a:pt x="7780" y="12312"/>
                    <a:pt x="7662" y="12312"/>
                    <a:pt x="7545" y="12312"/>
                  </a:cubicBezTo>
                  <a:cubicBezTo>
                    <a:pt x="7645" y="12178"/>
                    <a:pt x="7713" y="12010"/>
                    <a:pt x="7797" y="11842"/>
                  </a:cubicBezTo>
                  <a:cubicBezTo>
                    <a:pt x="7847" y="11708"/>
                    <a:pt x="7931" y="11590"/>
                    <a:pt x="8032" y="11472"/>
                  </a:cubicBezTo>
                  <a:cubicBezTo>
                    <a:pt x="8066" y="11422"/>
                    <a:pt x="8133" y="11405"/>
                    <a:pt x="8183" y="11355"/>
                  </a:cubicBezTo>
                  <a:cubicBezTo>
                    <a:pt x="8183" y="11355"/>
                    <a:pt x="8200" y="11338"/>
                    <a:pt x="8200" y="11321"/>
                  </a:cubicBezTo>
                  <a:cubicBezTo>
                    <a:pt x="8385" y="11220"/>
                    <a:pt x="8553" y="11103"/>
                    <a:pt x="8687" y="10968"/>
                  </a:cubicBezTo>
                  <a:cubicBezTo>
                    <a:pt x="8738" y="10918"/>
                    <a:pt x="8771" y="10867"/>
                    <a:pt x="8805" y="10817"/>
                  </a:cubicBezTo>
                  <a:cubicBezTo>
                    <a:pt x="8838" y="10783"/>
                    <a:pt x="8872" y="10750"/>
                    <a:pt x="8906" y="10716"/>
                  </a:cubicBezTo>
                  <a:cubicBezTo>
                    <a:pt x="9057" y="10615"/>
                    <a:pt x="9208" y="10498"/>
                    <a:pt x="9258" y="10347"/>
                  </a:cubicBezTo>
                  <a:cubicBezTo>
                    <a:pt x="9353" y="10110"/>
                    <a:pt x="9182" y="9992"/>
                    <a:pt x="9021" y="9992"/>
                  </a:cubicBezTo>
                  <a:cubicBezTo>
                    <a:pt x="9011" y="9992"/>
                    <a:pt x="9000" y="9993"/>
                    <a:pt x="8990" y="9994"/>
                  </a:cubicBezTo>
                  <a:cubicBezTo>
                    <a:pt x="8952" y="9956"/>
                    <a:pt x="8904" y="9934"/>
                    <a:pt x="8857" y="9934"/>
                  </a:cubicBezTo>
                  <a:cubicBezTo>
                    <a:pt x="8820" y="9934"/>
                    <a:pt x="8784" y="9948"/>
                    <a:pt x="8754" y="9977"/>
                  </a:cubicBezTo>
                  <a:cubicBezTo>
                    <a:pt x="8637" y="10111"/>
                    <a:pt x="8502" y="10229"/>
                    <a:pt x="8351" y="10330"/>
                  </a:cubicBezTo>
                  <a:cubicBezTo>
                    <a:pt x="8301" y="10363"/>
                    <a:pt x="8250" y="10414"/>
                    <a:pt x="8200" y="10447"/>
                  </a:cubicBezTo>
                  <a:cubicBezTo>
                    <a:pt x="8150" y="10481"/>
                    <a:pt x="8082" y="10515"/>
                    <a:pt x="8032" y="10548"/>
                  </a:cubicBezTo>
                  <a:cubicBezTo>
                    <a:pt x="7965" y="10582"/>
                    <a:pt x="7898" y="10632"/>
                    <a:pt x="7830" y="10666"/>
                  </a:cubicBezTo>
                  <a:cubicBezTo>
                    <a:pt x="7629" y="10767"/>
                    <a:pt x="7444" y="10851"/>
                    <a:pt x="7242" y="10918"/>
                  </a:cubicBezTo>
                  <a:cubicBezTo>
                    <a:pt x="6738" y="11103"/>
                    <a:pt x="6251" y="11153"/>
                    <a:pt x="5730" y="11204"/>
                  </a:cubicBezTo>
                  <a:lnTo>
                    <a:pt x="5562" y="11204"/>
                  </a:lnTo>
                  <a:cubicBezTo>
                    <a:pt x="5327" y="11069"/>
                    <a:pt x="5075" y="10918"/>
                    <a:pt x="4823" y="10783"/>
                  </a:cubicBezTo>
                  <a:cubicBezTo>
                    <a:pt x="4520" y="10615"/>
                    <a:pt x="4235" y="10431"/>
                    <a:pt x="3915" y="10296"/>
                  </a:cubicBezTo>
                  <a:cubicBezTo>
                    <a:pt x="3719" y="10222"/>
                    <a:pt x="3495" y="10176"/>
                    <a:pt x="3270" y="10176"/>
                  </a:cubicBezTo>
                  <a:cubicBezTo>
                    <a:pt x="3188" y="10176"/>
                    <a:pt x="3106" y="10182"/>
                    <a:pt x="3025" y="10195"/>
                  </a:cubicBezTo>
                  <a:cubicBezTo>
                    <a:pt x="2790" y="10212"/>
                    <a:pt x="2521" y="10363"/>
                    <a:pt x="2336" y="10515"/>
                  </a:cubicBezTo>
                  <a:cubicBezTo>
                    <a:pt x="2437" y="10464"/>
                    <a:pt x="2538" y="10431"/>
                    <a:pt x="2639" y="10414"/>
                  </a:cubicBezTo>
                  <a:cubicBezTo>
                    <a:pt x="2728" y="10397"/>
                    <a:pt x="2817" y="10390"/>
                    <a:pt x="2907" y="10390"/>
                  </a:cubicBezTo>
                  <a:cubicBezTo>
                    <a:pt x="3275" y="10390"/>
                    <a:pt x="3645" y="10514"/>
                    <a:pt x="3983" y="10649"/>
                  </a:cubicBezTo>
                  <a:cubicBezTo>
                    <a:pt x="4520" y="10851"/>
                    <a:pt x="5008" y="11136"/>
                    <a:pt x="5528" y="11372"/>
                  </a:cubicBezTo>
                  <a:lnTo>
                    <a:pt x="5663" y="11422"/>
                  </a:lnTo>
                  <a:cubicBezTo>
                    <a:pt x="5672" y="11427"/>
                    <a:pt x="5682" y="11429"/>
                    <a:pt x="5691" y="11429"/>
                  </a:cubicBezTo>
                  <a:cubicBezTo>
                    <a:pt x="5749" y="11429"/>
                    <a:pt x="5800" y="11351"/>
                    <a:pt x="5734" y="11307"/>
                  </a:cubicBezTo>
                  <a:lnTo>
                    <a:pt x="5734" y="11307"/>
                  </a:lnTo>
                  <a:cubicBezTo>
                    <a:pt x="5838" y="11320"/>
                    <a:pt x="5943" y="11326"/>
                    <a:pt x="6049" y="11326"/>
                  </a:cubicBezTo>
                  <a:cubicBezTo>
                    <a:pt x="6450" y="11326"/>
                    <a:pt x="6858" y="11241"/>
                    <a:pt x="7225" y="11136"/>
                  </a:cubicBezTo>
                  <a:cubicBezTo>
                    <a:pt x="7242" y="11170"/>
                    <a:pt x="7259" y="11187"/>
                    <a:pt x="7309" y="11187"/>
                  </a:cubicBezTo>
                  <a:cubicBezTo>
                    <a:pt x="7511" y="11187"/>
                    <a:pt x="7713" y="11170"/>
                    <a:pt x="7931" y="11153"/>
                  </a:cubicBezTo>
                  <a:cubicBezTo>
                    <a:pt x="7931" y="11170"/>
                    <a:pt x="7931" y="11187"/>
                    <a:pt x="7948" y="11220"/>
                  </a:cubicBezTo>
                  <a:cubicBezTo>
                    <a:pt x="7898" y="11237"/>
                    <a:pt x="7864" y="11288"/>
                    <a:pt x="7814" y="11321"/>
                  </a:cubicBezTo>
                  <a:cubicBezTo>
                    <a:pt x="7780" y="11372"/>
                    <a:pt x="7746" y="11422"/>
                    <a:pt x="7713" y="11472"/>
                  </a:cubicBezTo>
                  <a:cubicBezTo>
                    <a:pt x="7561" y="11724"/>
                    <a:pt x="7511" y="12027"/>
                    <a:pt x="7326" y="12262"/>
                  </a:cubicBezTo>
                  <a:cubicBezTo>
                    <a:pt x="7309" y="12279"/>
                    <a:pt x="7309" y="12279"/>
                    <a:pt x="7293" y="12296"/>
                  </a:cubicBezTo>
                  <a:cubicBezTo>
                    <a:pt x="7276" y="12329"/>
                    <a:pt x="7242" y="12346"/>
                    <a:pt x="7209" y="12380"/>
                  </a:cubicBezTo>
                  <a:cubicBezTo>
                    <a:pt x="7024" y="12447"/>
                    <a:pt x="6839" y="12531"/>
                    <a:pt x="6671" y="12632"/>
                  </a:cubicBezTo>
                  <a:cubicBezTo>
                    <a:pt x="6537" y="12716"/>
                    <a:pt x="6419" y="12817"/>
                    <a:pt x="6285" y="12901"/>
                  </a:cubicBezTo>
                  <a:cubicBezTo>
                    <a:pt x="6100" y="12968"/>
                    <a:pt x="5932" y="13035"/>
                    <a:pt x="5747" y="13102"/>
                  </a:cubicBezTo>
                  <a:cubicBezTo>
                    <a:pt x="5730" y="13102"/>
                    <a:pt x="5713" y="13102"/>
                    <a:pt x="5696" y="13119"/>
                  </a:cubicBezTo>
                  <a:lnTo>
                    <a:pt x="5663" y="13119"/>
                  </a:lnTo>
                  <a:cubicBezTo>
                    <a:pt x="5663" y="13119"/>
                    <a:pt x="5646" y="13136"/>
                    <a:pt x="5646" y="13136"/>
                  </a:cubicBezTo>
                  <a:cubicBezTo>
                    <a:pt x="5629" y="13136"/>
                    <a:pt x="5629" y="13169"/>
                    <a:pt x="5646" y="13169"/>
                  </a:cubicBezTo>
                  <a:lnTo>
                    <a:pt x="5663" y="13169"/>
                  </a:lnTo>
                  <a:cubicBezTo>
                    <a:pt x="5740" y="13190"/>
                    <a:pt x="5812" y="13200"/>
                    <a:pt x="5881" y="13200"/>
                  </a:cubicBezTo>
                  <a:cubicBezTo>
                    <a:pt x="5977" y="13200"/>
                    <a:pt x="6069" y="13182"/>
                    <a:pt x="6167" y="13153"/>
                  </a:cubicBezTo>
                  <a:cubicBezTo>
                    <a:pt x="6285" y="13136"/>
                    <a:pt x="6402" y="13085"/>
                    <a:pt x="6537" y="13052"/>
                  </a:cubicBezTo>
                  <a:cubicBezTo>
                    <a:pt x="6856" y="12985"/>
                    <a:pt x="7141" y="12817"/>
                    <a:pt x="7461" y="12766"/>
                  </a:cubicBezTo>
                  <a:cubicBezTo>
                    <a:pt x="7527" y="12748"/>
                    <a:pt x="7591" y="12739"/>
                    <a:pt x="7654" y="12739"/>
                  </a:cubicBezTo>
                  <a:cubicBezTo>
                    <a:pt x="7766" y="12739"/>
                    <a:pt x="7874" y="12769"/>
                    <a:pt x="7982" y="12833"/>
                  </a:cubicBezTo>
                  <a:cubicBezTo>
                    <a:pt x="8116" y="12901"/>
                    <a:pt x="8217" y="13001"/>
                    <a:pt x="8334" y="13069"/>
                  </a:cubicBezTo>
                  <a:cubicBezTo>
                    <a:pt x="8486" y="13136"/>
                    <a:pt x="8637" y="13153"/>
                    <a:pt x="8771" y="13203"/>
                  </a:cubicBezTo>
                  <a:cubicBezTo>
                    <a:pt x="8939" y="13253"/>
                    <a:pt x="9040" y="13388"/>
                    <a:pt x="9158" y="13505"/>
                  </a:cubicBezTo>
                  <a:cubicBezTo>
                    <a:pt x="9494" y="13841"/>
                    <a:pt x="9863" y="14144"/>
                    <a:pt x="10267" y="14362"/>
                  </a:cubicBezTo>
                  <a:cubicBezTo>
                    <a:pt x="10351" y="14446"/>
                    <a:pt x="10435" y="14513"/>
                    <a:pt x="10535" y="14581"/>
                  </a:cubicBezTo>
                  <a:cubicBezTo>
                    <a:pt x="10586" y="14648"/>
                    <a:pt x="10636" y="14715"/>
                    <a:pt x="10703" y="14766"/>
                  </a:cubicBezTo>
                  <a:cubicBezTo>
                    <a:pt x="10804" y="14833"/>
                    <a:pt x="10905" y="14917"/>
                    <a:pt x="10972" y="15018"/>
                  </a:cubicBezTo>
                  <a:cubicBezTo>
                    <a:pt x="11123" y="15219"/>
                    <a:pt x="11224" y="15438"/>
                    <a:pt x="11157" y="15673"/>
                  </a:cubicBezTo>
                  <a:cubicBezTo>
                    <a:pt x="11123" y="15690"/>
                    <a:pt x="11090" y="15706"/>
                    <a:pt x="11056" y="15740"/>
                  </a:cubicBezTo>
                  <a:cubicBezTo>
                    <a:pt x="10569" y="16026"/>
                    <a:pt x="10048" y="16261"/>
                    <a:pt x="9494" y="16429"/>
                  </a:cubicBezTo>
                  <a:cubicBezTo>
                    <a:pt x="9115" y="16539"/>
                    <a:pt x="8739" y="16586"/>
                    <a:pt x="8366" y="16586"/>
                  </a:cubicBezTo>
                  <a:cubicBezTo>
                    <a:pt x="7598" y="16586"/>
                    <a:pt x="6841" y="16387"/>
                    <a:pt x="6083" y="16126"/>
                  </a:cubicBezTo>
                  <a:cubicBezTo>
                    <a:pt x="5024" y="15774"/>
                    <a:pt x="4016" y="15270"/>
                    <a:pt x="3092" y="14648"/>
                  </a:cubicBezTo>
                  <a:cubicBezTo>
                    <a:pt x="2588" y="14312"/>
                    <a:pt x="2101" y="13942"/>
                    <a:pt x="1630" y="13556"/>
                  </a:cubicBezTo>
                  <a:cubicBezTo>
                    <a:pt x="1395" y="13371"/>
                    <a:pt x="1177" y="13169"/>
                    <a:pt x="958" y="12968"/>
                  </a:cubicBezTo>
                  <a:cubicBezTo>
                    <a:pt x="841" y="12850"/>
                    <a:pt x="723" y="12749"/>
                    <a:pt x="605" y="12632"/>
                  </a:cubicBezTo>
                  <a:cubicBezTo>
                    <a:pt x="605" y="12632"/>
                    <a:pt x="589" y="12615"/>
                    <a:pt x="572" y="12581"/>
                  </a:cubicBezTo>
                  <a:cubicBezTo>
                    <a:pt x="521" y="12531"/>
                    <a:pt x="437" y="12413"/>
                    <a:pt x="387" y="12312"/>
                  </a:cubicBezTo>
                  <a:cubicBezTo>
                    <a:pt x="387" y="12296"/>
                    <a:pt x="370" y="12279"/>
                    <a:pt x="353" y="12245"/>
                  </a:cubicBezTo>
                  <a:cubicBezTo>
                    <a:pt x="337" y="12178"/>
                    <a:pt x="337" y="12111"/>
                    <a:pt x="404" y="12111"/>
                  </a:cubicBezTo>
                  <a:cubicBezTo>
                    <a:pt x="437" y="12094"/>
                    <a:pt x="421" y="12044"/>
                    <a:pt x="387" y="12044"/>
                  </a:cubicBezTo>
                  <a:cubicBezTo>
                    <a:pt x="337" y="12044"/>
                    <a:pt x="320" y="12060"/>
                    <a:pt x="286" y="12077"/>
                  </a:cubicBezTo>
                  <a:cubicBezTo>
                    <a:pt x="286" y="12044"/>
                    <a:pt x="286" y="12027"/>
                    <a:pt x="286" y="11993"/>
                  </a:cubicBezTo>
                  <a:cubicBezTo>
                    <a:pt x="286" y="11976"/>
                    <a:pt x="286" y="11976"/>
                    <a:pt x="286" y="11960"/>
                  </a:cubicBezTo>
                  <a:cubicBezTo>
                    <a:pt x="34" y="12212"/>
                    <a:pt x="1" y="12497"/>
                    <a:pt x="152" y="12884"/>
                  </a:cubicBezTo>
                  <a:cubicBezTo>
                    <a:pt x="236" y="13119"/>
                    <a:pt x="370" y="13354"/>
                    <a:pt x="505" y="13556"/>
                  </a:cubicBezTo>
                  <a:cubicBezTo>
                    <a:pt x="1160" y="14463"/>
                    <a:pt x="2034" y="15118"/>
                    <a:pt x="2924" y="15774"/>
                  </a:cubicBezTo>
                  <a:cubicBezTo>
                    <a:pt x="4100" y="16631"/>
                    <a:pt x="5377" y="17286"/>
                    <a:pt x="6705" y="17840"/>
                  </a:cubicBezTo>
                  <a:cubicBezTo>
                    <a:pt x="7041" y="17991"/>
                    <a:pt x="7393" y="18059"/>
                    <a:pt x="7746" y="18160"/>
                  </a:cubicBezTo>
                  <a:cubicBezTo>
                    <a:pt x="8082" y="18244"/>
                    <a:pt x="8418" y="18311"/>
                    <a:pt x="8754" y="18395"/>
                  </a:cubicBezTo>
                  <a:lnTo>
                    <a:pt x="9057" y="18395"/>
                  </a:lnTo>
                  <a:cubicBezTo>
                    <a:pt x="9309" y="18311"/>
                    <a:pt x="9578" y="18244"/>
                    <a:pt x="9830" y="18126"/>
                  </a:cubicBezTo>
                  <a:cubicBezTo>
                    <a:pt x="10250" y="17941"/>
                    <a:pt x="10653" y="17723"/>
                    <a:pt x="11056" y="17471"/>
                  </a:cubicBezTo>
                  <a:cubicBezTo>
                    <a:pt x="11039" y="17437"/>
                    <a:pt x="11039" y="17403"/>
                    <a:pt x="11023" y="17370"/>
                  </a:cubicBezTo>
                  <a:cubicBezTo>
                    <a:pt x="11224" y="17269"/>
                    <a:pt x="11426" y="17151"/>
                    <a:pt x="11611" y="17034"/>
                  </a:cubicBezTo>
                  <a:cubicBezTo>
                    <a:pt x="11796" y="16916"/>
                    <a:pt x="11980" y="16799"/>
                    <a:pt x="12165" y="16698"/>
                  </a:cubicBezTo>
                  <a:cubicBezTo>
                    <a:pt x="12367" y="16580"/>
                    <a:pt x="12552" y="16479"/>
                    <a:pt x="12736" y="16362"/>
                  </a:cubicBezTo>
                  <a:cubicBezTo>
                    <a:pt x="13123" y="16143"/>
                    <a:pt x="13459" y="15858"/>
                    <a:pt x="13745" y="15538"/>
                  </a:cubicBezTo>
                  <a:cubicBezTo>
                    <a:pt x="13829" y="15438"/>
                    <a:pt x="13812" y="15337"/>
                    <a:pt x="13745" y="15270"/>
                  </a:cubicBezTo>
                  <a:cubicBezTo>
                    <a:pt x="13745" y="15253"/>
                    <a:pt x="13728" y="15253"/>
                    <a:pt x="13728" y="15236"/>
                  </a:cubicBezTo>
                  <a:cubicBezTo>
                    <a:pt x="13745" y="15236"/>
                    <a:pt x="13778" y="15219"/>
                    <a:pt x="13812" y="15202"/>
                  </a:cubicBezTo>
                  <a:cubicBezTo>
                    <a:pt x="14333" y="14682"/>
                    <a:pt x="14837" y="14110"/>
                    <a:pt x="15307" y="13539"/>
                  </a:cubicBezTo>
                  <a:cubicBezTo>
                    <a:pt x="16601" y="11960"/>
                    <a:pt x="17827" y="10330"/>
                    <a:pt x="19071" y="8700"/>
                  </a:cubicBezTo>
                  <a:cubicBezTo>
                    <a:pt x="19121" y="8633"/>
                    <a:pt x="19172" y="8582"/>
                    <a:pt x="19222" y="8532"/>
                  </a:cubicBezTo>
                  <a:cubicBezTo>
                    <a:pt x="19205" y="8532"/>
                    <a:pt x="19188" y="8532"/>
                    <a:pt x="19172" y="8515"/>
                  </a:cubicBezTo>
                  <a:cubicBezTo>
                    <a:pt x="19155" y="8515"/>
                    <a:pt x="19155" y="8498"/>
                    <a:pt x="19138" y="8498"/>
                  </a:cubicBezTo>
                  <a:cubicBezTo>
                    <a:pt x="19037" y="8431"/>
                    <a:pt x="18953" y="8448"/>
                    <a:pt x="18836" y="8431"/>
                  </a:cubicBezTo>
                  <a:lnTo>
                    <a:pt x="18785" y="8431"/>
                  </a:lnTo>
                  <a:cubicBezTo>
                    <a:pt x="18752" y="8414"/>
                    <a:pt x="18718" y="8398"/>
                    <a:pt x="18684" y="8381"/>
                  </a:cubicBezTo>
                  <a:cubicBezTo>
                    <a:pt x="18651" y="8347"/>
                    <a:pt x="18600" y="8330"/>
                    <a:pt x="18567" y="8297"/>
                  </a:cubicBezTo>
                  <a:cubicBezTo>
                    <a:pt x="18533" y="8263"/>
                    <a:pt x="18500" y="8246"/>
                    <a:pt x="18466" y="8213"/>
                  </a:cubicBezTo>
                  <a:cubicBezTo>
                    <a:pt x="18416" y="8162"/>
                    <a:pt x="18332" y="8146"/>
                    <a:pt x="18264" y="8146"/>
                  </a:cubicBezTo>
                  <a:cubicBezTo>
                    <a:pt x="18264" y="8146"/>
                    <a:pt x="18247" y="8112"/>
                    <a:pt x="18247" y="8112"/>
                  </a:cubicBezTo>
                  <a:cubicBezTo>
                    <a:pt x="18231" y="8078"/>
                    <a:pt x="18231" y="8045"/>
                    <a:pt x="18231" y="8011"/>
                  </a:cubicBezTo>
                  <a:cubicBezTo>
                    <a:pt x="18214" y="7944"/>
                    <a:pt x="18197" y="7910"/>
                    <a:pt x="18197" y="7860"/>
                  </a:cubicBezTo>
                  <a:cubicBezTo>
                    <a:pt x="18197" y="7843"/>
                    <a:pt x="18197" y="7843"/>
                    <a:pt x="18197" y="7826"/>
                  </a:cubicBezTo>
                  <a:cubicBezTo>
                    <a:pt x="18197" y="7793"/>
                    <a:pt x="18180" y="7742"/>
                    <a:pt x="18180" y="7692"/>
                  </a:cubicBezTo>
                  <a:cubicBezTo>
                    <a:pt x="18163" y="7642"/>
                    <a:pt x="18130" y="7608"/>
                    <a:pt x="18096" y="7574"/>
                  </a:cubicBezTo>
                  <a:lnTo>
                    <a:pt x="18079" y="7574"/>
                  </a:lnTo>
                  <a:cubicBezTo>
                    <a:pt x="18079" y="7322"/>
                    <a:pt x="18096" y="7087"/>
                    <a:pt x="18046" y="6835"/>
                  </a:cubicBezTo>
                  <a:cubicBezTo>
                    <a:pt x="17995" y="6650"/>
                    <a:pt x="17911" y="6482"/>
                    <a:pt x="17811" y="6331"/>
                  </a:cubicBezTo>
                  <a:lnTo>
                    <a:pt x="17811" y="6314"/>
                  </a:lnTo>
                  <a:cubicBezTo>
                    <a:pt x="17727" y="6197"/>
                    <a:pt x="17626" y="6096"/>
                    <a:pt x="17525" y="5978"/>
                  </a:cubicBezTo>
                  <a:cubicBezTo>
                    <a:pt x="17239" y="5676"/>
                    <a:pt x="16903" y="5407"/>
                    <a:pt x="16702" y="5020"/>
                  </a:cubicBezTo>
                  <a:cubicBezTo>
                    <a:pt x="16702" y="5004"/>
                    <a:pt x="16668" y="4987"/>
                    <a:pt x="16651" y="4970"/>
                  </a:cubicBezTo>
                  <a:cubicBezTo>
                    <a:pt x="16635" y="4668"/>
                    <a:pt x="16601" y="4365"/>
                    <a:pt x="16416" y="4113"/>
                  </a:cubicBezTo>
                  <a:cubicBezTo>
                    <a:pt x="16265" y="3895"/>
                    <a:pt x="16063" y="3760"/>
                    <a:pt x="15845" y="3626"/>
                  </a:cubicBezTo>
                  <a:cubicBezTo>
                    <a:pt x="15744" y="3559"/>
                    <a:pt x="15626" y="3491"/>
                    <a:pt x="15509" y="3424"/>
                  </a:cubicBezTo>
                  <a:cubicBezTo>
                    <a:pt x="15374" y="3323"/>
                    <a:pt x="15240" y="3223"/>
                    <a:pt x="15139" y="3122"/>
                  </a:cubicBezTo>
                  <a:cubicBezTo>
                    <a:pt x="15122" y="3122"/>
                    <a:pt x="15122" y="3122"/>
                    <a:pt x="15122" y="3105"/>
                  </a:cubicBezTo>
                  <a:cubicBezTo>
                    <a:pt x="14971" y="2954"/>
                    <a:pt x="14854" y="2752"/>
                    <a:pt x="14803" y="2500"/>
                  </a:cubicBezTo>
                  <a:cubicBezTo>
                    <a:pt x="14601" y="1660"/>
                    <a:pt x="14887" y="686"/>
                    <a:pt x="14198" y="13"/>
                  </a:cubicBezTo>
                  <a:cubicBezTo>
                    <a:pt x="14190" y="5"/>
                    <a:pt x="14181" y="1"/>
                    <a:pt x="14173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14" name="Google Shape;2614;p39"/>
            <p:cNvSpPr/>
            <p:nvPr/>
          </p:nvSpPr>
          <p:spPr>
            <a:xfrm>
              <a:off x="1839665" y="1119118"/>
              <a:ext cx="793361" cy="758294"/>
            </a:xfrm>
            <a:custGeom>
              <a:avLst/>
              <a:gdLst/>
              <a:ahLst/>
              <a:cxnLst/>
              <a:rect l="l" t="t" r="r" b="b"/>
              <a:pathLst>
                <a:path w="9208" h="8801" extrusionOk="0">
                  <a:moveTo>
                    <a:pt x="4117" y="0"/>
                  </a:moveTo>
                  <a:cubicBezTo>
                    <a:pt x="4100" y="0"/>
                    <a:pt x="4100" y="17"/>
                    <a:pt x="4117" y="17"/>
                  </a:cubicBezTo>
                  <a:cubicBezTo>
                    <a:pt x="4453" y="151"/>
                    <a:pt x="4772" y="403"/>
                    <a:pt x="5058" y="622"/>
                  </a:cubicBezTo>
                  <a:cubicBezTo>
                    <a:pt x="5360" y="857"/>
                    <a:pt x="5629" y="1109"/>
                    <a:pt x="5898" y="1361"/>
                  </a:cubicBezTo>
                  <a:cubicBezTo>
                    <a:pt x="6150" y="1596"/>
                    <a:pt x="6419" y="1848"/>
                    <a:pt x="6587" y="2151"/>
                  </a:cubicBezTo>
                  <a:cubicBezTo>
                    <a:pt x="6755" y="2487"/>
                    <a:pt x="6771" y="2907"/>
                    <a:pt x="6755" y="3277"/>
                  </a:cubicBezTo>
                  <a:cubicBezTo>
                    <a:pt x="6721" y="4688"/>
                    <a:pt x="6150" y="5965"/>
                    <a:pt x="5209" y="7007"/>
                  </a:cubicBezTo>
                  <a:cubicBezTo>
                    <a:pt x="5192" y="7040"/>
                    <a:pt x="5175" y="7057"/>
                    <a:pt x="5158" y="7091"/>
                  </a:cubicBezTo>
                  <a:cubicBezTo>
                    <a:pt x="5108" y="7057"/>
                    <a:pt x="5058" y="7023"/>
                    <a:pt x="5007" y="6990"/>
                  </a:cubicBezTo>
                  <a:cubicBezTo>
                    <a:pt x="4402" y="6570"/>
                    <a:pt x="3663" y="6334"/>
                    <a:pt x="3092" y="5847"/>
                  </a:cubicBezTo>
                  <a:cubicBezTo>
                    <a:pt x="2789" y="5595"/>
                    <a:pt x="2588" y="5293"/>
                    <a:pt x="2437" y="4940"/>
                  </a:cubicBezTo>
                  <a:cubicBezTo>
                    <a:pt x="2252" y="4537"/>
                    <a:pt x="2117" y="4133"/>
                    <a:pt x="1865" y="3781"/>
                  </a:cubicBezTo>
                  <a:cubicBezTo>
                    <a:pt x="1630" y="3478"/>
                    <a:pt x="1361" y="3293"/>
                    <a:pt x="1042" y="3092"/>
                  </a:cubicBezTo>
                  <a:cubicBezTo>
                    <a:pt x="723" y="2907"/>
                    <a:pt x="387" y="2672"/>
                    <a:pt x="17" y="2588"/>
                  </a:cubicBezTo>
                  <a:cubicBezTo>
                    <a:pt x="0" y="2588"/>
                    <a:pt x="0" y="2604"/>
                    <a:pt x="0" y="2604"/>
                  </a:cubicBezTo>
                  <a:cubicBezTo>
                    <a:pt x="235" y="2890"/>
                    <a:pt x="588" y="3075"/>
                    <a:pt x="857" y="3327"/>
                  </a:cubicBezTo>
                  <a:cubicBezTo>
                    <a:pt x="1092" y="3562"/>
                    <a:pt x="1344" y="3865"/>
                    <a:pt x="1529" y="4150"/>
                  </a:cubicBezTo>
                  <a:cubicBezTo>
                    <a:pt x="1731" y="4503"/>
                    <a:pt x="1848" y="4906"/>
                    <a:pt x="2000" y="5293"/>
                  </a:cubicBezTo>
                  <a:cubicBezTo>
                    <a:pt x="2151" y="5629"/>
                    <a:pt x="2353" y="5931"/>
                    <a:pt x="2621" y="6166"/>
                  </a:cubicBezTo>
                  <a:cubicBezTo>
                    <a:pt x="2991" y="6519"/>
                    <a:pt x="3445" y="6755"/>
                    <a:pt x="3898" y="6973"/>
                  </a:cubicBezTo>
                  <a:cubicBezTo>
                    <a:pt x="3966" y="7091"/>
                    <a:pt x="4050" y="7158"/>
                    <a:pt x="4167" y="7242"/>
                  </a:cubicBezTo>
                  <a:cubicBezTo>
                    <a:pt x="4369" y="7376"/>
                    <a:pt x="4554" y="7511"/>
                    <a:pt x="4738" y="7662"/>
                  </a:cubicBezTo>
                  <a:cubicBezTo>
                    <a:pt x="5125" y="8015"/>
                    <a:pt x="5545" y="8317"/>
                    <a:pt x="5864" y="8737"/>
                  </a:cubicBezTo>
                  <a:cubicBezTo>
                    <a:pt x="5892" y="8779"/>
                    <a:pt x="5946" y="8801"/>
                    <a:pt x="5999" y="8801"/>
                  </a:cubicBezTo>
                  <a:cubicBezTo>
                    <a:pt x="6072" y="8801"/>
                    <a:pt x="6143" y="8758"/>
                    <a:pt x="6133" y="8670"/>
                  </a:cubicBezTo>
                  <a:cubicBezTo>
                    <a:pt x="6116" y="8603"/>
                    <a:pt x="6116" y="8536"/>
                    <a:pt x="6099" y="8468"/>
                  </a:cubicBezTo>
                  <a:cubicBezTo>
                    <a:pt x="6099" y="8468"/>
                    <a:pt x="6116" y="8468"/>
                    <a:pt x="6116" y="8452"/>
                  </a:cubicBezTo>
                  <a:cubicBezTo>
                    <a:pt x="6553" y="8233"/>
                    <a:pt x="6771" y="7645"/>
                    <a:pt x="7007" y="7225"/>
                  </a:cubicBezTo>
                  <a:cubicBezTo>
                    <a:pt x="7107" y="7040"/>
                    <a:pt x="7208" y="6855"/>
                    <a:pt x="7326" y="6654"/>
                  </a:cubicBezTo>
                  <a:cubicBezTo>
                    <a:pt x="7746" y="6150"/>
                    <a:pt x="8116" y="5578"/>
                    <a:pt x="8401" y="4974"/>
                  </a:cubicBezTo>
                  <a:cubicBezTo>
                    <a:pt x="8468" y="4856"/>
                    <a:pt x="8519" y="4738"/>
                    <a:pt x="8586" y="4587"/>
                  </a:cubicBezTo>
                  <a:cubicBezTo>
                    <a:pt x="9157" y="4033"/>
                    <a:pt x="9208" y="3041"/>
                    <a:pt x="8636" y="2436"/>
                  </a:cubicBezTo>
                  <a:cubicBezTo>
                    <a:pt x="8317" y="2100"/>
                    <a:pt x="7847" y="1882"/>
                    <a:pt x="7410" y="1714"/>
                  </a:cubicBezTo>
                  <a:cubicBezTo>
                    <a:pt x="7359" y="1697"/>
                    <a:pt x="7326" y="1680"/>
                    <a:pt x="7275" y="1664"/>
                  </a:cubicBezTo>
                  <a:cubicBezTo>
                    <a:pt x="7040" y="1496"/>
                    <a:pt x="6788" y="1328"/>
                    <a:pt x="6536" y="1176"/>
                  </a:cubicBezTo>
                  <a:cubicBezTo>
                    <a:pt x="6116" y="924"/>
                    <a:pt x="5696" y="689"/>
                    <a:pt x="5242" y="487"/>
                  </a:cubicBezTo>
                  <a:lnTo>
                    <a:pt x="5226" y="487"/>
                  </a:lnTo>
                  <a:cubicBezTo>
                    <a:pt x="5209" y="487"/>
                    <a:pt x="5209" y="471"/>
                    <a:pt x="5192" y="471"/>
                  </a:cubicBezTo>
                  <a:cubicBezTo>
                    <a:pt x="5024" y="370"/>
                    <a:pt x="4839" y="269"/>
                    <a:pt x="4654" y="185"/>
                  </a:cubicBezTo>
                  <a:cubicBezTo>
                    <a:pt x="4486" y="101"/>
                    <a:pt x="4302" y="67"/>
                    <a:pt x="4117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15" name="Google Shape;2615;p39"/>
            <p:cNvSpPr/>
            <p:nvPr/>
          </p:nvSpPr>
          <p:spPr>
            <a:xfrm>
              <a:off x="1794518" y="1085344"/>
              <a:ext cx="509895" cy="525231"/>
            </a:xfrm>
            <a:custGeom>
              <a:avLst/>
              <a:gdLst/>
              <a:ahLst/>
              <a:cxnLst/>
              <a:rect l="l" t="t" r="r" b="b"/>
              <a:pathLst>
                <a:path w="5918" h="6096" extrusionOk="0">
                  <a:moveTo>
                    <a:pt x="2227" y="1"/>
                  </a:moveTo>
                  <a:cubicBezTo>
                    <a:pt x="1257" y="1"/>
                    <a:pt x="1" y="782"/>
                    <a:pt x="474" y="1770"/>
                  </a:cubicBezTo>
                  <a:cubicBezTo>
                    <a:pt x="486" y="1795"/>
                    <a:pt x="498" y="1810"/>
                    <a:pt x="517" y="1810"/>
                  </a:cubicBezTo>
                  <a:cubicBezTo>
                    <a:pt x="524" y="1810"/>
                    <a:pt x="532" y="1808"/>
                    <a:pt x="541" y="1804"/>
                  </a:cubicBezTo>
                  <a:cubicBezTo>
                    <a:pt x="978" y="2442"/>
                    <a:pt x="1852" y="2291"/>
                    <a:pt x="2456" y="2644"/>
                  </a:cubicBezTo>
                  <a:cubicBezTo>
                    <a:pt x="3448" y="3232"/>
                    <a:pt x="3330" y="4542"/>
                    <a:pt x="3834" y="5450"/>
                  </a:cubicBezTo>
                  <a:cubicBezTo>
                    <a:pt x="4052" y="5827"/>
                    <a:pt x="4425" y="6096"/>
                    <a:pt x="4816" y="6096"/>
                  </a:cubicBezTo>
                  <a:cubicBezTo>
                    <a:pt x="5000" y="6096"/>
                    <a:pt x="5186" y="6037"/>
                    <a:pt x="5363" y="5903"/>
                  </a:cubicBezTo>
                  <a:cubicBezTo>
                    <a:pt x="5800" y="5567"/>
                    <a:pt x="5918" y="4912"/>
                    <a:pt x="5867" y="4374"/>
                  </a:cubicBezTo>
                  <a:cubicBezTo>
                    <a:pt x="5850" y="4206"/>
                    <a:pt x="5800" y="4055"/>
                    <a:pt x="5750" y="3887"/>
                  </a:cubicBezTo>
                  <a:cubicBezTo>
                    <a:pt x="5766" y="3786"/>
                    <a:pt x="5783" y="3702"/>
                    <a:pt x="5766" y="3601"/>
                  </a:cubicBezTo>
                  <a:cubicBezTo>
                    <a:pt x="5750" y="3080"/>
                    <a:pt x="5615" y="2593"/>
                    <a:pt x="5414" y="2123"/>
                  </a:cubicBezTo>
                  <a:cubicBezTo>
                    <a:pt x="5010" y="1232"/>
                    <a:pt x="4321" y="577"/>
                    <a:pt x="3431" y="191"/>
                  </a:cubicBezTo>
                  <a:cubicBezTo>
                    <a:pt x="3307" y="139"/>
                    <a:pt x="3184" y="119"/>
                    <a:pt x="3068" y="119"/>
                  </a:cubicBezTo>
                  <a:cubicBezTo>
                    <a:pt x="2995" y="119"/>
                    <a:pt x="2925" y="127"/>
                    <a:pt x="2860" y="140"/>
                  </a:cubicBezTo>
                  <a:cubicBezTo>
                    <a:pt x="2826" y="123"/>
                    <a:pt x="2809" y="123"/>
                    <a:pt x="2776" y="107"/>
                  </a:cubicBezTo>
                  <a:cubicBezTo>
                    <a:pt x="2617" y="34"/>
                    <a:pt x="2428" y="1"/>
                    <a:pt x="222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16" name="Google Shape;2616;p39"/>
            <p:cNvSpPr/>
            <p:nvPr/>
          </p:nvSpPr>
          <p:spPr>
            <a:xfrm>
              <a:off x="1254821" y="1340633"/>
              <a:ext cx="663087" cy="703238"/>
            </a:xfrm>
            <a:custGeom>
              <a:avLst/>
              <a:gdLst/>
              <a:ahLst/>
              <a:cxnLst/>
              <a:rect l="l" t="t" r="r" b="b"/>
              <a:pathLst>
                <a:path w="7696" h="8162" extrusionOk="0">
                  <a:moveTo>
                    <a:pt x="5058" y="0"/>
                  </a:moveTo>
                  <a:cubicBezTo>
                    <a:pt x="4504" y="0"/>
                    <a:pt x="3996" y="573"/>
                    <a:pt x="3747" y="1109"/>
                  </a:cubicBezTo>
                  <a:cubicBezTo>
                    <a:pt x="3377" y="1495"/>
                    <a:pt x="3109" y="1999"/>
                    <a:pt x="2840" y="2453"/>
                  </a:cubicBezTo>
                  <a:cubicBezTo>
                    <a:pt x="2420" y="3159"/>
                    <a:pt x="1949" y="3831"/>
                    <a:pt x="1428" y="4469"/>
                  </a:cubicBezTo>
                  <a:cubicBezTo>
                    <a:pt x="874" y="5141"/>
                    <a:pt x="0" y="6116"/>
                    <a:pt x="370" y="7073"/>
                  </a:cubicBezTo>
                  <a:cubicBezTo>
                    <a:pt x="612" y="7666"/>
                    <a:pt x="1319" y="8162"/>
                    <a:pt x="1988" y="8162"/>
                  </a:cubicBezTo>
                  <a:cubicBezTo>
                    <a:pt x="2154" y="8162"/>
                    <a:pt x="2317" y="8131"/>
                    <a:pt x="2470" y="8065"/>
                  </a:cubicBezTo>
                  <a:cubicBezTo>
                    <a:pt x="2941" y="7880"/>
                    <a:pt x="3125" y="7460"/>
                    <a:pt x="3461" y="7107"/>
                  </a:cubicBezTo>
                  <a:cubicBezTo>
                    <a:pt x="3817" y="6745"/>
                    <a:pt x="4227" y="6605"/>
                    <a:pt x="4650" y="6605"/>
                  </a:cubicBezTo>
                  <a:cubicBezTo>
                    <a:pt x="5248" y="6605"/>
                    <a:pt x="5871" y="6883"/>
                    <a:pt x="6402" y="7208"/>
                  </a:cubicBezTo>
                  <a:cubicBezTo>
                    <a:pt x="6638" y="7368"/>
                    <a:pt x="6933" y="7550"/>
                    <a:pt x="7178" y="7550"/>
                  </a:cubicBezTo>
                  <a:cubicBezTo>
                    <a:pt x="7369" y="7550"/>
                    <a:pt x="7531" y="7440"/>
                    <a:pt x="7612" y="7124"/>
                  </a:cubicBezTo>
                  <a:cubicBezTo>
                    <a:pt x="7696" y="6771"/>
                    <a:pt x="7544" y="6385"/>
                    <a:pt x="7343" y="6099"/>
                  </a:cubicBezTo>
                  <a:cubicBezTo>
                    <a:pt x="6755" y="5276"/>
                    <a:pt x="5663" y="5158"/>
                    <a:pt x="5747" y="3881"/>
                  </a:cubicBezTo>
                  <a:cubicBezTo>
                    <a:pt x="5780" y="3495"/>
                    <a:pt x="6015" y="3058"/>
                    <a:pt x="6066" y="2655"/>
                  </a:cubicBezTo>
                  <a:cubicBezTo>
                    <a:pt x="6116" y="2352"/>
                    <a:pt x="6133" y="2033"/>
                    <a:pt x="6133" y="1730"/>
                  </a:cubicBezTo>
                  <a:cubicBezTo>
                    <a:pt x="6099" y="1243"/>
                    <a:pt x="6049" y="571"/>
                    <a:pt x="5646" y="235"/>
                  </a:cubicBezTo>
                  <a:cubicBezTo>
                    <a:pt x="5450" y="70"/>
                    <a:pt x="5251" y="0"/>
                    <a:pt x="5058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17" name="Google Shape;2617;p39"/>
            <p:cNvSpPr/>
            <p:nvPr/>
          </p:nvSpPr>
          <p:spPr>
            <a:xfrm>
              <a:off x="910790" y="2074449"/>
              <a:ext cx="329648" cy="189810"/>
            </a:xfrm>
            <a:custGeom>
              <a:avLst/>
              <a:gdLst/>
              <a:ahLst/>
              <a:cxnLst/>
              <a:rect l="l" t="t" r="r" b="b"/>
              <a:pathLst>
                <a:path w="3826" h="2203" extrusionOk="0">
                  <a:moveTo>
                    <a:pt x="1343" y="0"/>
                  </a:moveTo>
                  <a:cubicBezTo>
                    <a:pt x="1238" y="0"/>
                    <a:pt x="1135" y="15"/>
                    <a:pt x="1036" y="52"/>
                  </a:cubicBezTo>
                  <a:cubicBezTo>
                    <a:pt x="717" y="169"/>
                    <a:pt x="482" y="556"/>
                    <a:pt x="246" y="808"/>
                  </a:cubicBezTo>
                  <a:cubicBezTo>
                    <a:pt x="1" y="1081"/>
                    <a:pt x="232" y="1565"/>
                    <a:pt x="553" y="1565"/>
                  </a:cubicBezTo>
                  <a:cubicBezTo>
                    <a:pt x="627" y="1565"/>
                    <a:pt x="706" y="1540"/>
                    <a:pt x="784" y="1480"/>
                  </a:cubicBezTo>
                  <a:cubicBezTo>
                    <a:pt x="835" y="1442"/>
                    <a:pt x="904" y="1423"/>
                    <a:pt x="985" y="1423"/>
                  </a:cubicBezTo>
                  <a:cubicBezTo>
                    <a:pt x="1012" y="1423"/>
                    <a:pt x="1040" y="1425"/>
                    <a:pt x="1070" y="1430"/>
                  </a:cubicBezTo>
                  <a:cubicBezTo>
                    <a:pt x="1523" y="1698"/>
                    <a:pt x="2027" y="1917"/>
                    <a:pt x="2481" y="2152"/>
                  </a:cubicBezTo>
                  <a:cubicBezTo>
                    <a:pt x="2520" y="2172"/>
                    <a:pt x="2560" y="2180"/>
                    <a:pt x="2599" y="2180"/>
                  </a:cubicBezTo>
                  <a:cubicBezTo>
                    <a:pt x="2627" y="2180"/>
                    <a:pt x="2655" y="2176"/>
                    <a:pt x="2683" y="2169"/>
                  </a:cubicBezTo>
                  <a:cubicBezTo>
                    <a:pt x="2767" y="2186"/>
                    <a:pt x="2851" y="2202"/>
                    <a:pt x="2935" y="2202"/>
                  </a:cubicBezTo>
                  <a:cubicBezTo>
                    <a:pt x="3271" y="2186"/>
                    <a:pt x="3724" y="1715"/>
                    <a:pt x="3775" y="1396"/>
                  </a:cubicBezTo>
                  <a:cubicBezTo>
                    <a:pt x="3825" y="1077"/>
                    <a:pt x="3523" y="909"/>
                    <a:pt x="3237" y="791"/>
                  </a:cubicBezTo>
                  <a:cubicBezTo>
                    <a:pt x="2935" y="421"/>
                    <a:pt x="2296" y="203"/>
                    <a:pt x="1876" y="85"/>
                  </a:cubicBezTo>
                  <a:cubicBezTo>
                    <a:pt x="1706" y="43"/>
                    <a:pt x="1523" y="0"/>
                    <a:pt x="1343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18" name="Google Shape;2618;p39"/>
            <p:cNvSpPr/>
            <p:nvPr/>
          </p:nvSpPr>
          <p:spPr>
            <a:xfrm>
              <a:off x="1117312" y="2346022"/>
              <a:ext cx="96844" cy="66171"/>
            </a:xfrm>
            <a:custGeom>
              <a:avLst/>
              <a:gdLst/>
              <a:ahLst/>
              <a:cxnLst/>
              <a:rect l="l" t="t" r="r" b="b"/>
              <a:pathLst>
                <a:path w="1124" h="768" extrusionOk="0">
                  <a:moveTo>
                    <a:pt x="854" y="0"/>
                  </a:moveTo>
                  <a:cubicBezTo>
                    <a:pt x="834" y="0"/>
                    <a:pt x="812" y="3"/>
                    <a:pt x="790" y="8"/>
                  </a:cubicBezTo>
                  <a:cubicBezTo>
                    <a:pt x="723" y="8"/>
                    <a:pt x="655" y="25"/>
                    <a:pt x="588" y="59"/>
                  </a:cubicBezTo>
                  <a:cubicBezTo>
                    <a:pt x="437" y="92"/>
                    <a:pt x="286" y="126"/>
                    <a:pt x="135" y="176"/>
                  </a:cubicBezTo>
                  <a:cubicBezTo>
                    <a:pt x="51" y="193"/>
                    <a:pt x="0" y="311"/>
                    <a:pt x="34" y="395"/>
                  </a:cubicBezTo>
                  <a:cubicBezTo>
                    <a:pt x="0" y="512"/>
                    <a:pt x="84" y="647"/>
                    <a:pt x="185" y="680"/>
                  </a:cubicBezTo>
                  <a:cubicBezTo>
                    <a:pt x="204" y="737"/>
                    <a:pt x="261" y="768"/>
                    <a:pt x="316" y="768"/>
                  </a:cubicBezTo>
                  <a:cubicBezTo>
                    <a:pt x="358" y="768"/>
                    <a:pt x="398" y="750"/>
                    <a:pt x="420" y="714"/>
                  </a:cubicBezTo>
                  <a:cubicBezTo>
                    <a:pt x="437" y="680"/>
                    <a:pt x="454" y="647"/>
                    <a:pt x="454" y="613"/>
                  </a:cubicBezTo>
                  <a:cubicBezTo>
                    <a:pt x="521" y="563"/>
                    <a:pt x="588" y="529"/>
                    <a:pt x="655" y="479"/>
                  </a:cubicBezTo>
                  <a:cubicBezTo>
                    <a:pt x="739" y="445"/>
                    <a:pt x="823" y="428"/>
                    <a:pt x="907" y="411"/>
                  </a:cubicBezTo>
                  <a:cubicBezTo>
                    <a:pt x="1124" y="334"/>
                    <a:pt x="1084" y="0"/>
                    <a:pt x="854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19" name="Google Shape;2619;p39"/>
            <p:cNvSpPr/>
            <p:nvPr/>
          </p:nvSpPr>
          <p:spPr>
            <a:xfrm>
              <a:off x="720639" y="2311300"/>
              <a:ext cx="757174" cy="408829"/>
            </a:xfrm>
            <a:custGeom>
              <a:avLst/>
              <a:gdLst/>
              <a:ahLst/>
              <a:cxnLst/>
              <a:rect l="l" t="t" r="r" b="b"/>
              <a:pathLst>
                <a:path w="8788" h="4745" extrusionOk="0">
                  <a:moveTo>
                    <a:pt x="1619" y="0"/>
                  </a:moveTo>
                  <a:cubicBezTo>
                    <a:pt x="1442" y="0"/>
                    <a:pt x="1272" y="50"/>
                    <a:pt x="1126" y="142"/>
                  </a:cubicBezTo>
                  <a:cubicBezTo>
                    <a:pt x="1059" y="159"/>
                    <a:pt x="992" y="193"/>
                    <a:pt x="924" y="210"/>
                  </a:cubicBezTo>
                  <a:cubicBezTo>
                    <a:pt x="0" y="596"/>
                    <a:pt x="252" y="1386"/>
                    <a:pt x="874" y="1957"/>
                  </a:cubicBezTo>
                  <a:cubicBezTo>
                    <a:pt x="1899" y="2898"/>
                    <a:pt x="3193" y="3856"/>
                    <a:pt x="4587" y="4141"/>
                  </a:cubicBezTo>
                  <a:cubicBezTo>
                    <a:pt x="4940" y="4208"/>
                    <a:pt x="5293" y="4208"/>
                    <a:pt x="5646" y="4242"/>
                  </a:cubicBezTo>
                  <a:cubicBezTo>
                    <a:pt x="6116" y="4292"/>
                    <a:pt x="6536" y="4444"/>
                    <a:pt x="6990" y="4595"/>
                  </a:cubicBezTo>
                  <a:cubicBezTo>
                    <a:pt x="7205" y="4659"/>
                    <a:pt x="7400" y="4745"/>
                    <a:pt x="7600" y="4745"/>
                  </a:cubicBezTo>
                  <a:cubicBezTo>
                    <a:pt x="7713" y="4745"/>
                    <a:pt x="7827" y="4718"/>
                    <a:pt x="7948" y="4645"/>
                  </a:cubicBezTo>
                  <a:cubicBezTo>
                    <a:pt x="8788" y="4158"/>
                    <a:pt x="7746" y="3116"/>
                    <a:pt x="7292" y="2797"/>
                  </a:cubicBezTo>
                  <a:cubicBezTo>
                    <a:pt x="7026" y="2590"/>
                    <a:pt x="6708" y="2435"/>
                    <a:pt x="6373" y="2435"/>
                  </a:cubicBezTo>
                  <a:cubicBezTo>
                    <a:pt x="6327" y="2435"/>
                    <a:pt x="6280" y="2438"/>
                    <a:pt x="6234" y="2444"/>
                  </a:cubicBezTo>
                  <a:cubicBezTo>
                    <a:pt x="6032" y="2461"/>
                    <a:pt x="5881" y="2511"/>
                    <a:pt x="5713" y="2629"/>
                  </a:cubicBezTo>
                  <a:cubicBezTo>
                    <a:pt x="5276" y="2948"/>
                    <a:pt x="5528" y="2999"/>
                    <a:pt x="4873" y="3116"/>
                  </a:cubicBezTo>
                  <a:cubicBezTo>
                    <a:pt x="4772" y="3132"/>
                    <a:pt x="4682" y="3139"/>
                    <a:pt x="4602" y="3139"/>
                  </a:cubicBezTo>
                  <a:cubicBezTo>
                    <a:pt x="4160" y="3139"/>
                    <a:pt x="3987" y="2912"/>
                    <a:pt x="3646" y="2528"/>
                  </a:cubicBezTo>
                  <a:cubicBezTo>
                    <a:pt x="3428" y="2310"/>
                    <a:pt x="3142" y="2058"/>
                    <a:pt x="2941" y="1789"/>
                  </a:cubicBezTo>
                  <a:cubicBezTo>
                    <a:pt x="2941" y="1688"/>
                    <a:pt x="2907" y="1604"/>
                    <a:pt x="2823" y="1520"/>
                  </a:cubicBezTo>
                  <a:cubicBezTo>
                    <a:pt x="2790" y="1486"/>
                    <a:pt x="2773" y="1453"/>
                    <a:pt x="2739" y="1436"/>
                  </a:cubicBezTo>
                  <a:cubicBezTo>
                    <a:pt x="2588" y="999"/>
                    <a:pt x="2689" y="562"/>
                    <a:pt x="2252" y="226"/>
                  </a:cubicBezTo>
                  <a:cubicBezTo>
                    <a:pt x="2051" y="71"/>
                    <a:pt x="1830" y="0"/>
                    <a:pt x="1619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20" name="Google Shape;2620;p39"/>
            <p:cNvSpPr/>
            <p:nvPr/>
          </p:nvSpPr>
          <p:spPr>
            <a:xfrm>
              <a:off x="1432135" y="2322501"/>
              <a:ext cx="439416" cy="263822"/>
            </a:xfrm>
            <a:custGeom>
              <a:avLst/>
              <a:gdLst/>
              <a:ahLst/>
              <a:cxnLst/>
              <a:rect l="l" t="t" r="r" b="b"/>
              <a:pathLst>
                <a:path w="5100" h="3062" extrusionOk="0">
                  <a:moveTo>
                    <a:pt x="3591" y="1"/>
                  </a:moveTo>
                  <a:cubicBezTo>
                    <a:pt x="3519" y="1"/>
                    <a:pt x="3449" y="10"/>
                    <a:pt x="3386" y="29"/>
                  </a:cubicBezTo>
                  <a:cubicBezTo>
                    <a:pt x="3218" y="63"/>
                    <a:pt x="3084" y="164"/>
                    <a:pt x="2983" y="281"/>
                  </a:cubicBezTo>
                  <a:cubicBezTo>
                    <a:pt x="2731" y="382"/>
                    <a:pt x="2512" y="533"/>
                    <a:pt x="2344" y="735"/>
                  </a:cubicBezTo>
                  <a:cubicBezTo>
                    <a:pt x="2193" y="735"/>
                    <a:pt x="1992" y="852"/>
                    <a:pt x="1992" y="1037"/>
                  </a:cubicBezTo>
                  <a:cubicBezTo>
                    <a:pt x="1975" y="1272"/>
                    <a:pt x="2160" y="1440"/>
                    <a:pt x="2378" y="1508"/>
                  </a:cubicBezTo>
                  <a:cubicBezTo>
                    <a:pt x="2428" y="1525"/>
                    <a:pt x="2496" y="1525"/>
                    <a:pt x="2563" y="1525"/>
                  </a:cubicBezTo>
                  <a:cubicBezTo>
                    <a:pt x="2748" y="1709"/>
                    <a:pt x="2932" y="1894"/>
                    <a:pt x="2899" y="2163"/>
                  </a:cubicBezTo>
                  <a:cubicBezTo>
                    <a:pt x="2882" y="2432"/>
                    <a:pt x="2731" y="2482"/>
                    <a:pt x="2546" y="2633"/>
                  </a:cubicBezTo>
                  <a:cubicBezTo>
                    <a:pt x="2529" y="2650"/>
                    <a:pt x="2512" y="2667"/>
                    <a:pt x="2512" y="2684"/>
                  </a:cubicBezTo>
                  <a:cubicBezTo>
                    <a:pt x="2380" y="2725"/>
                    <a:pt x="2242" y="2747"/>
                    <a:pt x="2090" y="2747"/>
                  </a:cubicBezTo>
                  <a:cubicBezTo>
                    <a:pt x="1991" y="2747"/>
                    <a:pt x="1886" y="2737"/>
                    <a:pt x="1773" y="2717"/>
                  </a:cubicBezTo>
                  <a:cubicBezTo>
                    <a:pt x="1151" y="2633"/>
                    <a:pt x="681" y="2281"/>
                    <a:pt x="127" y="2029"/>
                  </a:cubicBezTo>
                  <a:cubicBezTo>
                    <a:pt x="116" y="2023"/>
                    <a:pt x="105" y="2021"/>
                    <a:pt x="95" y="2021"/>
                  </a:cubicBezTo>
                  <a:cubicBezTo>
                    <a:pt x="41" y="2021"/>
                    <a:pt x="0" y="2087"/>
                    <a:pt x="43" y="2129"/>
                  </a:cubicBezTo>
                  <a:cubicBezTo>
                    <a:pt x="538" y="2702"/>
                    <a:pt x="1362" y="3061"/>
                    <a:pt x="2133" y="3061"/>
                  </a:cubicBezTo>
                  <a:cubicBezTo>
                    <a:pt x="2198" y="3061"/>
                    <a:pt x="2263" y="3059"/>
                    <a:pt x="2328" y="3053"/>
                  </a:cubicBezTo>
                  <a:cubicBezTo>
                    <a:pt x="3319" y="2953"/>
                    <a:pt x="4058" y="2146"/>
                    <a:pt x="4596" y="1373"/>
                  </a:cubicBezTo>
                  <a:cubicBezTo>
                    <a:pt x="5100" y="634"/>
                    <a:pt x="4730" y="214"/>
                    <a:pt x="4125" y="113"/>
                  </a:cubicBezTo>
                  <a:cubicBezTo>
                    <a:pt x="4075" y="96"/>
                    <a:pt x="4008" y="80"/>
                    <a:pt x="3941" y="80"/>
                  </a:cubicBezTo>
                  <a:cubicBezTo>
                    <a:pt x="3836" y="27"/>
                    <a:pt x="3711" y="1"/>
                    <a:pt x="3591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21" name="Google Shape;2621;p39"/>
            <p:cNvSpPr/>
            <p:nvPr/>
          </p:nvSpPr>
          <p:spPr>
            <a:xfrm>
              <a:off x="1581965" y="2069624"/>
              <a:ext cx="265976" cy="154830"/>
            </a:xfrm>
            <a:custGeom>
              <a:avLst/>
              <a:gdLst/>
              <a:ahLst/>
              <a:cxnLst/>
              <a:rect l="l" t="t" r="r" b="b"/>
              <a:pathLst>
                <a:path w="3087" h="1797" extrusionOk="0">
                  <a:moveTo>
                    <a:pt x="1624" y="1"/>
                  </a:moveTo>
                  <a:cubicBezTo>
                    <a:pt x="1449" y="1"/>
                    <a:pt x="1271" y="38"/>
                    <a:pt x="1093" y="125"/>
                  </a:cubicBezTo>
                  <a:cubicBezTo>
                    <a:pt x="841" y="259"/>
                    <a:pt x="723" y="461"/>
                    <a:pt x="605" y="713"/>
                  </a:cubicBezTo>
                  <a:cubicBezTo>
                    <a:pt x="505" y="914"/>
                    <a:pt x="404" y="1116"/>
                    <a:pt x="286" y="1301"/>
                  </a:cubicBezTo>
                  <a:cubicBezTo>
                    <a:pt x="202" y="1318"/>
                    <a:pt x="135" y="1351"/>
                    <a:pt x="68" y="1418"/>
                  </a:cubicBezTo>
                  <a:cubicBezTo>
                    <a:pt x="17" y="1469"/>
                    <a:pt x="1" y="1553"/>
                    <a:pt x="17" y="1637"/>
                  </a:cubicBezTo>
                  <a:cubicBezTo>
                    <a:pt x="34" y="1704"/>
                    <a:pt x="85" y="1754"/>
                    <a:pt x="135" y="1771"/>
                  </a:cubicBezTo>
                  <a:cubicBezTo>
                    <a:pt x="169" y="1788"/>
                    <a:pt x="206" y="1796"/>
                    <a:pt x="242" y="1796"/>
                  </a:cubicBezTo>
                  <a:cubicBezTo>
                    <a:pt x="278" y="1796"/>
                    <a:pt x="311" y="1788"/>
                    <a:pt x="337" y="1771"/>
                  </a:cubicBezTo>
                  <a:cubicBezTo>
                    <a:pt x="404" y="1738"/>
                    <a:pt x="437" y="1670"/>
                    <a:pt x="454" y="1603"/>
                  </a:cubicBezTo>
                  <a:cubicBezTo>
                    <a:pt x="656" y="1519"/>
                    <a:pt x="824" y="1402"/>
                    <a:pt x="1009" y="1250"/>
                  </a:cubicBezTo>
                  <a:cubicBezTo>
                    <a:pt x="1249" y="1065"/>
                    <a:pt x="1461" y="900"/>
                    <a:pt x="1700" y="900"/>
                  </a:cubicBezTo>
                  <a:cubicBezTo>
                    <a:pt x="1828" y="900"/>
                    <a:pt x="1965" y="948"/>
                    <a:pt x="2118" y="1066"/>
                  </a:cubicBezTo>
                  <a:cubicBezTo>
                    <a:pt x="2207" y="1135"/>
                    <a:pt x="2305" y="1164"/>
                    <a:pt x="2399" y="1164"/>
                  </a:cubicBezTo>
                  <a:cubicBezTo>
                    <a:pt x="2765" y="1164"/>
                    <a:pt x="3086" y="724"/>
                    <a:pt x="2739" y="444"/>
                  </a:cubicBezTo>
                  <a:cubicBezTo>
                    <a:pt x="2411" y="198"/>
                    <a:pt x="2026" y="1"/>
                    <a:pt x="1624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22" name="Google Shape;2622;p39"/>
            <p:cNvSpPr/>
            <p:nvPr/>
          </p:nvSpPr>
          <p:spPr>
            <a:xfrm>
              <a:off x="1886276" y="1416884"/>
              <a:ext cx="408485" cy="590885"/>
            </a:xfrm>
            <a:custGeom>
              <a:avLst/>
              <a:gdLst/>
              <a:ahLst/>
              <a:cxnLst/>
              <a:rect l="l" t="t" r="r" b="b"/>
              <a:pathLst>
                <a:path w="4741" h="6858" extrusionOk="0">
                  <a:moveTo>
                    <a:pt x="37" y="1"/>
                  </a:moveTo>
                  <a:cubicBezTo>
                    <a:pt x="20" y="1"/>
                    <a:pt x="0" y="28"/>
                    <a:pt x="14" y="56"/>
                  </a:cubicBezTo>
                  <a:cubicBezTo>
                    <a:pt x="299" y="493"/>
                    <a:pt x="400" y="879"/>
                    <a:pt x="451" y="1383"/>
                  </a:cubicBezTo>
                  <a:cubicBezTo>
                    <a:pt x="467" y="1669"/>
                    <a:pt x="434" y="1921"/>
                    <a:pt x="568" y="2190"/>
                  </a:cubicBezTo>
                  <a:cubicBezTo>
                    <a:pt x="787" y="2626"/>
                    <a:pt x="1307" y="2744"/>
                    <a:pt x="1660" y="3080"/>
                  </a:cubicBezTo>
                  <a:cubicBezTo>
                    <a:pt x="2030" y="3450"/>
                    <a:pt x="1996" y="4038"/>
                    <a:pt x="2383" y="4357"/>
                  </a:cubicBezTo>
                  <a:cubicBezTo>
                    <a:pt x="2685" y="4609"/>
                    <a:pt x="3055" y="4525"/>
                    <a:pt x="3357" y="4811"/>
                  </a:cubicBezTo>
                  <a:cubicBezTo>
                    <a:pt x="3744" y="5197"/>
                    <a:pt x="3777" y="5920"/>
                    <a:pt x="3794" y="6440"/>
                  </a:cubicBezTo>
                  <a:cubicBezTo>
                    <a:pt x="3794" y="6725"/>
                    <a:pt x="4005" y="6858"/>
                    <a:pt x="4220" y="6858"/>
                  </a:cubicBezTo>
                  <a:cubicBezTo>
                    <a:pt x="4477" y="6858"/>
                    <a:pt x="4741" y="6670"/>
                    <a:pt x="4668" y="6323"/>
                  </a:cubicBezTo>
                  <a:cubicBezTo>
                    <a:pt x="4517" y="5668"/>
                    <a:pt x="4365" y="5046"/>
                    <a:pt x="3828" y="4609"/>
                  </a:cubicBezTo>
                  <a:cubicBezTo>
                    <a:pt x="3509" y="4357"/>
                    <a:pt x="3240" y="4374"/>
                    <a:pt x="2920" y="4206"/>
                  </a:cubicBezTo>
                  <a:cubicBezTo>
                    <a:pt x="2433" y="3971"/>
                    <a:pt x="2416" y="3618"/>
                    <a:pt x="2164" y="3215"/>
                  </a:cubicBezTo>
                  <a:cubicBezTo>
                    <a:pt x="2013" y="2996"/>
                    <a:pt x="1845" y="2811"/>
                    <a:pt x="1627" y="2660"/>
                  </a:cubicBezTo>
                  <a:cubicBezTo>
                    <a:pt x="1106" y="2274"/>
                    <a:pt x="770" y="1971"/>
                    <a:pt x="719" y="1266"/>
                  </a:cubicBezTo>
                  <a:cubicBezTo>
                    <a:pt x="686" y="694"/>
                    <a:pt x="501" y="341"/>
                    <a:pt x="47" y="5"/>
                  </a:cubicBezTo>
                  <a:cubicBezTo>
                    <a:pt x="44" y="2"/>
                    <a:pt x="41" y="1"/>
                    <a:pt x="3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</p:grpSp>
      <p:grpSp>
        <p:nvGrpSpPr>
          <p:cNvPr id="2623" name="Google Shape;2623;p39"/>
          <p:cNvGrpSpPr/>
          <p:nvPr/>
        </p:nvGrpSpPr>
        <p:grpSpPr>
          <a:xfrm rot="360931" flipH="1">
            <a:off x="4640349" y="3030694"/>
            <a:ext cx="1186943" cy="1936716"/>
            <a:chOff x="-261078" y="-1981525"/>
            <a:chExt cx="1535154" cy="3050165"/>
          </a:xfrm>
        </p:grpSpPr>
        <p:sp>
          <p:nvSpPr>
            <p:cNvPr id="2624" name="Google Shape;2624;p39"/>
            <p:cNvSpPr/>
            <p:nvPr/>
          </p:nvSpPr>
          <p:spPr>
            <a:xfrm>
              <a:off x="-117598" y="674724"/>
              <a:ext cx="76444" cy="90933"/>
            </a:xfrm>
            <a:custGeom>
              <a:avLst/>
              <a:gdLst/>
              <a:ahLst/>
              <a:cxnLst/>
              <a:rect l="l" t="t" r="r" b="b"/>
              <a:pathLst>
                <a:path w="707" h="841" extrusionOk="0">
                  <a:moveTo>
                    <a:pt x="112" y="0"/>
                  </a:moveTo>
                  <a:cubicBezTo>
                    <a:pt x="89" y="0"/>
                    <a:pt x="68" y="5"/>
                    <a:pt x="68" y="13"/>
                  </a:cubicBezTo>
                  <a:cubicBezTo>
                    <a:pt x="34" y="47"/>
                    <a:pt x="0" y="131"/>
                    <a:pt x="17" y="147"/>
                  </a:cubicBezTo>
                  <a:cubicBezTo>
                    <a:pt x="185" y="383"/>
                    <a:pt x="353" y="618"/>
                    <a:pt x="538" y="836"/>
                  </a:cubicBezTo>
                  <a:cubicBezTo>
                    <a:pt x="541" y="839"/>
                    <a:pt x="548" y="841"/>
                    <a:pt x="556" y="841"/>
                  </a:cubicBezTo>
                  <a:cubicBezTo>
                    <a:pt x="592" y="841"/>
                    <a:pt x="665" y="816"/>
                    <a:pt x="706" y="803"/>
                  </a:cubicBezTo>
                  <a:cubicBezTo>
                    <a:pt x="689" y="735"/>
                    <a:pt x="706" y="719"/>
                    <a:pt x="689" y="702"/>
                  </a:cubicBezTo>
                  <a:cubicBezTo>
                    <a:pt x="521" y="483"/>
                    <a:pt x="337" y="248"/>
                    <a:pt x="168" y="13"/>
                  </a:cubicBezTo>
                  <a:cubicBezTo>
                    <a:pt x="160" y="5"/>
                    <a:pt x="135" y="0"/>
                    <a:pt x="112" y="0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25" name="Google Shape;2625;p39"/>
            <p:cNvSpPr/>
            <p:nvPr/>
          </p:nvSpPr>
          <p:spPr>
            <a:xfrm>
              <a:off x="-35857" y="705107"/>
              <a:ext cx="74606" cy="74606"/>
            </a:xfrm>
            <a:custGeom>
              <a:avLst/>
              <a:gdLst/>
              <a:ahLst/>
              <a:cxnLst/>
              <a:rect l="l" t="t" r="r" b="b"/>
              <a:pathLst>
                <a:path w="690" h="690" extrusionOk="0">
                  <a:moveTo>
                    <a:pt x="135" y="1"/>
                  </a:moveTo>
                  <a:cubicBezTo>
                    <a:pt x="135" y="1"/>
                    <a:pt x="1" y="68"/>
                    <a:pt x="1" y="118"/>
                  </a:cubicBezTo>
                  <a:cubicBezTo>
                    <a:pt x="1" y="320"/>
                    <a:pt x="421" y="690"/>
                    <a:pt x="622" y="690"/>
                  </a:cubicBezTo>
                  <a:cubicBezTo>
                    <a:pt x="639" y="673"/>
                    <a:pt x="673" y="656"/>
                    <a:pt x="689" y="639"/>
                  </a:cubicBezTo>
                  <a:cubicBezTo>
                    <a:pt x="505" y="421"/>
                    <a:pt x="320" y="202"/>
                    <a:pt x="135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26" name="Google Shape;2626;p39"/>
            <p:cNvSpPr/>
            <p:nvPr/>
          </p:nvSpPr>
          <p:spPr>
            <a:xfrm>
              <a:off x="7717" y="-1981525"/>
              <a:ext cx="1266360" cy="2890830"/>
            </a:xfrm>
            <a:custGeom>
              <a:avLst/>
              <a:gdLst/>
              <a:ahLst/>
              <a:cxnLst/>
              <a:rect l="l" t="t" r="r" b="b"/>
              <a:pathLst>
                <a:path w="11712" h="26736" extrusionOk="0">
                  <a:moveTo>
                    <a:pt x="8200" y="200"/>
                  </a:moveTo>
                  <a:cubicBezTo>
                    <a:pt x="8234" y="200"/>
                    <a:pt x="8251" y="200"/>
                    <a:pt x="8267" y="217"/>
                  </a:cubicBezTo>
                  <a:lnTo>
                    <a:pt x="8351" y="217"/>
                  </a:lnTo>
                  <a:cubicBezTo>
                    <a:pt x="8385" y="217"/>
                    <a:pt x="8419" y="234"/>
                    <a:pt x="8452" y="234"/>
                  </a:cubicBezTo>
                  <a:cubicBezTo>
                    <a:pt x="8486" y="251"/>
                    <a:pt x="8536" y="251"/>
                    <a:pt x="8570" y="268"/>
                  </a:cubicBezTo>
                  <a:cubicBezTo>
                    <a:pt x="8603" y="268"/>
                    <a:pt x="8637" y="284"/>
                    <a:pt x="8671" y="284"/>
                  </a:cubicBezTo>
                  <a:cubicBezTo>
                    <a:pt x="8704" y="301"/>
                    <a:pt x="8738" y="301"/>
                    <a:pt x="8755" y="318"/>
                  </a:cubicBezTo>
                  <a:cubicBezTo>
                    <a:pt x="8771" y="318"/>
                    <a:pt x="8788" y="335"/>
                    <a:pt x="8805" y="335"/>
                  </a:cubicBezTo>
                  <a:cubicBezTo>
                    <a:pt x="8822" y="335"/>
                    <a:pt x="8839" y="352"/>
                    <a:pt x="8855" y="352"/>
                  </a:cubicBezTo>
                  <a:cubicBezTo>
                    <a:pt x="8889" y="368"/>
                    <a:pt x="8906" y="385"/>
                    <a:pt x="8939" y="385"/>
                  </a:cubicBezTo>
                  <a:lnTo>
                    <a:pt x="8183" y="385"/>
                  </a:lnTo>
                  <a:cubicBezTo>
                    <a:pt x="7982" y="402"/>
                    <a:pt x="7780" y="419"/>
                    <a:pt x="7578" y="419"/>
                  </a:cubicBezTo>
                  <a:lnTo>
                    <a:pt x="7511" y="419"/>
                  </a:lnTo>
                  <a:cubicBezTo>
                    <a:pt x="7478" y="419"/>
                    <a:pt x="7461" y="402"/>
                    <a:pt x="7444" y="402"/>
                  </a:cubicBezTo>
                  <a:cubicBezTo>
                    <a:pt x="7410" y="385"/>
                    <a:pt x="7360" y="385"/>
                    <a:pt x="7310" y="368"/>
                  </a:cubicBezTo>
                  <a:cubicBezTo>
                    <a:pt x="7293" y="352"/>
                    <a:pt x="7293" y="352"/>
                    <a:pt x="7276" y="352"/>
                  </a:cubicBezTo>
                  <a:cubicBezTo>
                    <a:pt x="7276" y="352"/>
                    <a:pt x="7276" y="335"/>
                    <a:pt x="7276" y="335"/>
                  </a:cubicBezTo>
                  <a:cubicBezTo>
                    <a:pt x="7276" y="318"/>
                    <a:pt x="7293" y="301"/>
                    <a:pt x="7293" y="284"/>
                  </a:cubicBezTo>
                  <a:cubicBezTo>
                    <a:pt x="7545" y="234"/>
                    <a:pt x="7797" y="200"/>
                    <a:pt x="8049" y="200"/>
                  </a:cubicBezTo>
                  <a:close/>
                  <a:moveTo>
                    <a:pt x="7713" y="486"/>
                  </a:moveTo>
                  <a:cubicBezTo>
                    <a:pt x="7814" y="503"/>
                    <a:pt x="7915" y="520"/>
                    <a:pt x="8015" y="520"/>
                  </a:cubicBezTo>
                  <a:lnTo>
                    <a:pt x="8049" y="520"/>
                  </a:lnTo>
                  <a:cubicBezTo>
                    <a:pt x="8217" y="536"/>
                    <a:pt x="8385" y="553"/>
                    <a:pt x="8536" y="570"/>
                  </a:cubicBezTo>
                  <a:cubicBezTo>
                    <a:pt x="8603" y="570"/>
                    <a:pt x="8671" y="570"/>
                    <a:pt x="8721" y="587"/>
                  </a:cubicBezTo>
                  <a:cubicBezTo>
                    <a:pt x="8771" y="587"/>
                    <a:pt x="8822" y="604"/>
                    <a:pt x="8872" y="604"/>
                  </a:cubicBezTo>
                  <a:cubicBezTo>
                    <a:pt x="8889" y="604"/>
                    <a:pt x="8923" y="620"/>
                    <a:pt x="8939" y="620"/>
                  </a:cubicBezTo>
                  <a:cubicBezTo>
                    <a:pt x="8990" y="620"/>
                    <a:pt x="9040" y="637"/>
                    <a:pt x="9091" y="654"/>
                  </a:cubicBezTo>
                  <a:lnTo>
                    <a:pt x="9124" y="654"/>
                  </a:lnTo>
                  <a:cubicBezTo>
                    <a:pt x="9175" y="671"/>
                    <a:pt x="9225" y="688"/>
                    <a:pt x="9275" y="704"/>
                  </a:cubicBezTo>
                  <a:cubicBezTo>
                    <a:pt x="9780" y="856"/>
                    <a:pt x="10216" y="1175"/>
                    <a:pt x="10687" y="1427"/>
                  </a:cubicBezTo>
                  <a:cubicBezTo>
                    <a:pt x="10670" y="1461"/>
                    <a:pt x="10653" y="1477"/>
                    <a:pt x="10653" y="1511"/>
                  </a:cubicBezTo>
                  <a:cubicBezTo>
                    <a:pt x="10603" y="1494"/>
                    <a:pt x="10552" y="1461"/>
                    <a:pt x="10485" y="1461"/>
                  </a:cubicBezTo>
                  <a:cubicBezTo>
                    <a:pt x="9561" y="1158"/>
                    <a:pt x="8620" y="856"/>
                    <a:pt x="7696" y="570"/>
                  </a:cubicBezTo>
                  <a:cubicBezTo>
                    <a:pt x="7696" y="553"/>
                    <a:pt x="7696" y="536"/>
                    <a:pt x="7696" y="520"/>
                  </a:cubicBezTo>
                  <a:cubicBezTo>
                    <a:pt x="7696" y="520"/>
                    <a:pt x="7713" y="503"/>
                    <a:pt x="7713" y="486"/>
                  </a:cubicBezTo>
                  <a:close/>
                  <a:moveTo>
                    <a:pt x="9964" y="553"/>
                  </a:moveTo>
                  <a:cubicBezTo>
                    <a:pt x="9998" y="570"/>
                    <a:pt x="10015" y="570"/>
                    <a:pt x="10048" y="570"/>
                  </a:cubicBezTo>
                  <a:cubicBezTo>
                    <a:pt x="10065" y="570"/>
                    <a:pt x="10065" y="587"/>
                    <a:pt x="10082" y="587"/>
                  </a:cubicBezTo>
                  <a:cubicBezTo>
                    <a:pt x="10116" y="587"/>
                    <a:pt x="10132" y="587"/>
                    <a:pt x="10166" y="604"/>
                  </a:cubicBezTo>
                  <a:cubicBezTo>
                    <a:pt x="10233" y="620"/>
                    <a:pt x="10284" y="637"/>
                    <a:pt x="10351" y="671"/>
                  </a:cubicBezTo>
                  <a:cubicBezTo>
                    <a:pt x="10384" y="671"/>
                    <a:pt x="10401" y="688"/>
                    <a:pt x="10435" y="704"/>
                  </a:cubicBezTo>
                  <a:cubicBezTo>
                    <a:pt x="10468" y="721"/>
                    <a:pt x="10519" y="738"/>
                    <a:pt x="10552" y="755"/>
                  </a:cubicBezTo>
                  <a:cubicBezTo>
                    <a:pt x="10636" y="805"/>
                    <a:pt x="10720" y="856"/>
                    <a:pt x="10804" y="906"/>
                  </a:cubicBezTo>
                  <a:cubicBezTo>
                    <a:pt x="10838" y="940"/>
                    <a:pt x="10872" y="956"/>
                    <a:pt x="10905" y="990"/>
                  </a:cubicBezTo>
                  <a:cubicBezTo>
                    <a:pt x="10939" y="1007"/>
                    <a:pt x="10956" y="1024"/>
                    <a:pt x="10989" y="1057"/>
                  </a:cubicBezTo>
                  <a:cubicBezTo>
                    <a:pt x="11023" y="1091"/>
                    <a:pt x="11056" y="1124"/>
                    <a:pt x="11090" y="1158"/>
                  </a:cubicBezTo>
                  <a:cubicBezTo>
                    <a:pt x="11107" y="1175"/>
                    <a:pt x="11140" y="1208"/>
                    <a:pt x="11157" y="1225"/>
                  </a:cubicBezTo>
                  <a:cubicBezTo>
                    <a:pt x="11191" y="1259"/>
                    <a:pt x="11208" y="1293"/>
                    <a:pt x="11241" y="1326"/>
                  </a:cubicBezTo>
                  <a:cubicBezTo>
                    <a:pt x="11258" y="1360"/>
                    <a:pt x="11275" y="1393"/>
                    <a:pt x="11308" y="1427"/>
                  </a:cubicBezTo>
                  <a:cubicBezTo>
                    <a:pt x="11325" y="1444"/>
                    <a:pt x="11325" y="1461"/>
                    <a:pt x="11342" y="1494"/>
                  </a:cubicBezTo>
                  <a:cubicBezTo>
                    <a:pt x="11359" y="1511"/>
                    <a:pt x="11376" y="1545"/>
                    <a:pt x="11376" y="1578"/>
                  </a:cubicBezTo>
                  <a:cubicBezTo>
                    <a:pt x="11392" y="1595"/>
                    <a:pt x="11392" y="1629"/>
                    <a:pt x="11409" y="1645"/>
                  </a:cubicBezTo>
                  <a:cubicBezTo>
                    <a:pt x="11409" y="1679"/>
                    <a:pt x="11409" y="1696"/>
                    <a:pt x="11426" y="1729"/>
                  </a:cubicBezTo>
                  <a:cubicBezTo>
                    <a:pt x="11426" y="1746"/>
                    <a:pt x="11426" y="1780"/>
                    <a:pt x="11426" y="1797"/>
                  </a:cubicBezTo>
                  <a:cubicBezTo>
                    <a:pt x="11292" y="1729"/>
                    <a:pt x="11174" y="1679"/>
                    <a:pt x="11056" y="1595"/>
                  </a:cubicBezTo>
                  <a:cubicBezTo>
                    <a:pt x="10788" y="1410"/>
                    <a:pt x="10519" y="1192"/>
                    <a:pt x="10250" y="1007"/>
                  </a:cubicBezTo>
                  <a:cubicBezTo>
                    <a:pt x="10015" y="856"/>
                    <a:pt x="9763" y="738"/>
                    <a:pt x="9511" y="620"/>
                  </a:cubicBezTo>
                  <a:cubicBezTo>
                    <a:pt x="9611" y="570"/>
                    <a:pt x="9729" y="553"/>
                    <a:pt x="9847" y="553"/>
                  </a:cubicBezTo>
                  <a:close/>
                  <a:moveTo>
                    <a:pt x="5680" y="5103"/>
                  </a:moveTo>
                  <a:cubicBezTo>
                    <a:pt x="5906" y="5103"/>
                    <a:pt x="5932" y="5208"/>
                    <a:pt x="6049" y="5678"/>
                  </a:cubicBezTo>
                  <a:lnTo>
                    <a:pt x="5999" y="5728"/>
                  </a:lnTo>
                  <a:lnTo>
                    <a:pt x="5982" y="5728"/>
                  </a:lnTo>
                  <a:cubicBezTo>
                    <a:pt x="5982" y="5728"/>
                    <a:pt x="5982" y="5728"/>
                    <a:pt x="5982" y="5711"/>
                  </a:cubicBezTo>
                  <a:cubicBezTo>
                    <a:pt x="5881" y="5627"/>
                    <a:pt x="5797" y="5527"/>
                    <a:pt x="5713" y="5426"/>
                  </a:cubicBezTo>
                  <a:cubicBezTo>
                    <a:pt x="5680" y="5392"/>
                    <a:pt x="5646" y="5359"/>
                    <a:pt x="5629" y="5325"/>
                  </a:cubicBezTo>
                  <a:lnTo>
                    <a:pt x="5613" y="5325"/>
                  </a:lnTo>
                  <a:cubicBezTo>
                    <a:pt x="5613" y="5308"/>
                    <a:pt x="5596" y="5308"/>
                    <a:pt x="5596" y="5308"/>
                  </a:cubicBezTo>
                  <a:cubicBezTo>
                    <a:pt x="5579" y="5291"/>
                    <a:pt x="5579" y="5275"/>
                    <a:pt x="5562" y="5258"/>
                  </a:cubicBezTo>
                  <a:cubicBezTo>
                    <a:pt x="5512" y="5207"/>
                    <a:pt x="5478" y="5174"/>
                    <a:pt x="5428" y="5123"/>
                  </a:cubicBezTo>
                  <a:cubicBezTo>
                    <a:pt x="5533" y="5112"/>
                    <a:pt x="5615" y="5103"/>
                    <a:pt x="5680" y="5103"/>
                  </a:cubicBezTo>
                  <a:close/>
                  <a:moveTo>
                    <a:pt x="7073" y="539"/>
                  </a:moveTo>
                  <a:cubicBezTo>
                    <a:pt x="7162" y="539"/>
                    <a:pt x="7266" y="573"/>
                    <a:pt x="7394" y="637"/>
                  </a:cubicBezTo>
                  <a:cubicBezTo>
                    <a:pt x="7444" y="671"/>
                    <a:pt x="7494" y="688"/>
                    <a:pt x="7545" y="721"/>
                  </a:cubicBezTo>
                  <a:cubicBezTo>
                    <a:pt x="7595" y="738"/>
                    <a:pt x="7662" y="755"/>
                    <a:pt x="7713" y="788"/>
                  </a:cubicBezTo>
                  <a:cubicBezTo>
                    <a:pt x="7814" y="839"/>
                    <a:pt x="7931" y="872"/>
                    <a:pt x="8032" y="923"/>
                  </a:cubicBezTo>
                  <a:cubicBezTo>
                    <a:pt x="8116" y="956"/>
                    <a:pt x="8200" y="990"/>
                    <a:pt x="8267" y="1024"/>
                  </a:cubicBezTo>
                  <a:cubicBezTo>
                    <a:pt x="8200" y="1141"/>
                    <a:pt x="8133" y="1309"/>
                    <a:pt x="8032" y="1427"/>
                  </a:cubicBezTo>
                  <a:cubicBezTo>
                    <a:pt x="7444" y="2065"/>
                    <a:pt x="7007" y="2788"/>
                    <a:pt x="6873" y="3645"/>
                  </a:cubicBezTo>
                  <a:cubicBezTo>
                    <a:pt x="6839" y="3830"/>
                    <a:pt x="6822" y="4014"/>
                    <a:pt x="6789" y="4199"/>
                  </a:cubicBezTo>
                  <a:cubicBezTo>
                    <a:pt x="6789" y="4233"/>
                    <a:pt x="6789" y="4250"/>
                    <a:pt x="6789" y="4283"/>
                  </a:cubicBezTo>
                  <a:cubicBezTo>
                    <a:pt x="6772" y="4384"/>
                    <a:pt x="6772" y="4485"/>
                    <a:pt x="6755" y="4602"/>
                  </a:cubicBezTo>
                  <a:cubicBezTo>
                    <a:pt x="6738" y="4888"/>
                    <a:pt x="6738" y="5174"/>
                    <a:pt x="6755" y="5459"/>
                  </a:cubicBezTo>
                  <a:cubicBezTo>
                    <a:pt x="6755" y="5527"/>
                    <a:pt x="6755" y="5594"/>
                    <a:pt x="6755" y="5661"/>
                  </a:cubicBezTo>
                  <a:lnTo>
                    <a:pt x="6755" y="5678"/>
                  </a:lnTo>
                  <a:cubicBezTo>
                    <a:pt x="6772" y="5728"/>
                    <a:pt x="6772" y="5779"/>
                    <a:pt x="6772" y="5829"/>
                  </a:cubicBezTo>
                  <a:cubicBezTo>
                    <a:pt x="6772" y="5879"/>
                    <a:pt x="6772" y="5913"/>
                    <a:pt x="6789" y="5963"/>
                  </a:cubicBezTo>
                  <a:cubicBezTo>
                    <a:pt x="6789" y="5997"/>
                    <a:pt x="6789" y="6031"/>
                    <a:pt x="6789" y="6081"/>
                  </a:cubicBezTo>
                  <a:cubicBezTo>
                    <a:pt x="6806" y="6165"/>
                    <a:pt x="6822" y="6249"/>
                    <a:pt x="6822" y="6333"/>
                  </a:cubicBezTo>
                  <a:cubicBezTo>
                    <a:pt x="6839" y="6367"/>
                    <a:pt x="6839" y="6400"/>
                    <a:pt x="6839" y="6501"/>
                  </a:cubicBezTo>
                  <a:cubicBezTo>
                    <a:pt x="6554" y="6148"/>
                    <a:pt x="6318" y="5829"/>
                    <a:pt x="6234" y="5443"/>
                  </a:cubicBezTo>
                  <a:cubicBezTo>
                    <a:pt x="6201" y="5342"/>
                    <a:pt x="6184" y="5258"/>
                    <a:pt x="6167" y="5174"/>
                  </a:cubicBezTo>
                  <a:cubicBezTo>
                    <a:pt x="6167" y="5157"/>
                    <a:pt x="6167" y="5140"/>
                    <a:pt x="6150" y="5107"/>
                  </a:cubicBezTo>
                  <a:cubicBezTo>
                    <a:pt x="6134" y="5023"/>
                    <a:pt x="6117" y="4939"/>
                    <a:pt x="6100" y="4855"/>
                  </a:cubicBezTo>
                  <a:cubicBezTo>
                    <a:pt x="6100" y="4804"/>
                    <a:pt x="6100" y="4770"/>
                    <a:pt x="6083" y="4720"/>
                  </a:cubicBezTo>
                  <a:cubicBezTo>
                    <a:pt x="6066" y="4653"/>
                    <a:pt x="6066" y="4569"/>
                    <a:pt x="6049" y="4502"/>
                  </a:cubicBezTo>
                  <a:cubicBezTo>
                    <a:pt x="6033" y="4418"/>
                    <a:pt x="6033" y="4334"/>
                    <a:pt x="6016" y="4250"/>
                  </a:cubicBezTo>
                  <a:cubicBezTo>
                    <a:pt x="6016" y="4166"/>
                    <a:pt x="6016" y="4082"/>
                    <a:pt x="6016" y="4014"/>
                  </a:cubicBezTo>
                  <a:cubicBezTo>
                    <a:pt x="5999" y="3947"/>
                    <a:pt x="5999" y="3897"/>
                    <a:pt x="5999" y="3830"/>
                  </a:cubicBezTo>
                  <a:cubicBezTo>
                    <a:pt x="5999" y="3746"/>
                    <a:pt x="5999" y="3662"/>
                    <a:pt x="5999" y="3578"/>
                  </a:cubicBezTo>
                  <a:cubicBezTo>
                    <a:pt x="5999" y="3561"/>
                    <a:pt x="5999" y="3544"/>
                    <a:pt x="5999" y="3510"/>
                  </a:cubicBezTo>
                  <a:cubicBezTo>
                    <a:pt x="5999" y="3494"/>
                    <a:pt x="6016" y="3460"/>
                    <a:pt x="6016" y="3426"/>
                  </a:cubicBezTo>
                  <a:cubicBezTo>
                    <a:pt x="6016" y="3393"/>
                    <a:pt x="6016" y="3376"/>
                    <a:pt x="6016" y="3342"/>
                  </a:cubicBezTo>
                  <a:cubicBezTo>
                    <a:pt x="6016" y="3309"/>
                    <a:pt x="6016" y="3275"/>
                    <a:pt x="6033" y="3225"/>
                  </a:cubicBezTo>
                  <a:cubicBezTo>
                    <a:pt x="6033" y="3208"/>
                    <a:pt x="6033" y="3208"/>
                    <a:pt x="6033" y="3191"/>
                  </a:cubicBezTo>
                  <a:cubicBezTo>
                    <a:pt x="6033" y="3174"/>
                    <a:pt x="6033" y="3158"/>
                    <a:pt x="6049" y="3141"/>
                  </a:cubicBezTo>
                  <a:cubicBezTo>
                    <a:pt x="6049" y="3124"/>
                    <a:pt x="6049" y="3124"/>
                    <a:pt x="6049" y="3124"/>
                  </a:cubicBezTo>
                  <a:cubicBezTo>
                    <a:pt x="6049" y="3124"/>
                    <a:pt x="6049" y="3124"/>
                    <a:pt x="6049" y="3107"/>
                  </a:cubicBezTo>
                  <a:cubicBezTo>
                    <a:pt x="6049" y="3057"/>
                    <a:pt x="6049" y="3006"/>
                    <a:pt x="6066" y="2956"/>
                  </a:cubicBezTo>
                  <a:cubicBezTo>
                    <a:pt x="6184" y="2317"/>
                    <a:pt x="6402" y="1713"/>
                    <a:pt x="6570" y="1091"/>
                  </a:cubicBezTo>
                  <a:cubicBezTo>
                    <a:pt x="6604" y="990"/>
                    <a:pt x="6654" y="906"/>
                    <a:pt x="6705" y="839"/>
                  </a:cubicBezTo>
                  <a:cubicBezTo>
                    <a:pt x="6819" y="631"/>
                    <a:pt x="6927" y="539"/>
                    <a:pt x="7073" y="539"/>
                  </a:cubicBezTo>
                  <a:close/>
                  <a:moveTo>
                    <a:pt x="8553" y="1074"/>
                  </a:moveTo>
                  <a:cubicBezTo>
                    <a:pt x="8620" y="1108"/>
                    <a:pt x="8721" y="1124"/>
                    <a:pt x="8822" y="1158"/>
                  </a:cubicBezTo>
                  <a:cubicBezTo>
                    <a:pt x="9578" y="1410"/>
                    <a:pt x="10334" y="1662"/>
                    <a:pt x="11073" y="1931"/>
                  </a:cubicBezTo>
                  <a:cubicBezTo>
                    <a:pt x="11443" y="2049"/>
                    <a:pt x="11477" y="2233"/>
                    <a:pt x="11308" y="2603"/>
                  </a:cubicBezTo>
                  <a:cubicBezTo>
                    <a:pt x="10972" y="3292"/>
                    <a:pt x="10653" y="3998"/>
                    <a:pt x="10334" y="4703"/>
                  </a:cubicBezTo>
                  <a:cubicBezTo>
                    <a:pt x="10300" y="4804"/>
                    <a:pt x="10250" y="4888"/>
                    <a:pt x="10216" y="4989"/>
                  </a:cubicBezTo>
                  <a:cubicBezTo>
                    <a:pt x="10216" y="5006"/>
                    <a:pt x="10216" y="5023"/>
                    <a:pt x="10216" y="5039"/>
                  </a:cubicBezTo>
                  <a:cubicBezTo>
                    <a:pt x="9981" y="5896"/>
                    <a:pt x="9343" y="6299"/>
                    <a:pt x="8553" y="6501"/>
                  </a:cubicBezTo>
                  <a:cubicBezTo>
                    <a:pt x="8183" y="6602"/>
                    <a:pt x="7814" y="6652"/>
                    <a:pt x="7394" y="6736"/>
                  </a:cubicBezTo>
                  <a:cubicBezTo>
                    <a:pt x="7730" y="5947"/>
                    <a:pt x="7494" y="5174"/>
                    <a:pt x="7595" y="4418"/>
                  </a:cubicBezTo>
                  <a:cubicBezTo>
                    <a:pt x="7578" y="4418"/>
                    <a:pt x="7578" y="4418"/>
                    <a:pt x="7562" y="4401"/>
                  </a:cubicBezTo>
                  <a:cubicBezTo>
                    <a:pt x="7545" y="4401"/>
                    <a:pt x="7528" y="4401"/>
                    <a:pt x="7511" y="4384"/>
                  </a:cubicBezTo>
                  <a:cubicBezTo>
                    <a:pt x="7478" y="4451"/>
                    <a:pt x="7427" y="4518"/>
                    <a:pt x="7410" y="4586"/>
                  </a:cubicBezTo>
                  <a:cubicBezTo>
                    <a:pt x="7410" y="4855"/>
                    <a:pt x="7394" y="5123"/>
                    <a:pt x="7410" y="5392"/>
                  </a:cubicBezTo>
                  <a:cubicBezTo>
                    <a:pt x="7410" y="5409"/>
                    <a:pt x="7410" y="5426"/>
                    <a:pt x="7410" y="5459"/>
                  </a:cubicBezTo>
                  <a:cubicBezTo>
                    <a:pt x="7444" y="5896"/>
                    <a:pt x="7410" y="6316"/>
                    <a:pt x="7192" y="6770"/>
                  </a:cubicBezTo>
                  <a:cubicBezTo>
                    <a:pt x="7142" y="6669"/>
                    <a:pt x="7091" y="6602"/>
                    <a:pt x="7091" y="6535"/>
                  </a:cubicBezTo>
                  <a:cubicBezTo>
                    <a:pt x="7041" y="5947"/>
                    <a:pt x="6974" y="5375"/>
                    <a:pt x="6974" y="4787"/>
                  </a:cubicBezTo>
                  <a:cubicBezTo>
                    <a:pt x="6974" y="4770"/>
                    <a:pt x="6974" y="4737"/>
                    <a:pt x="6974" y="4720"/>
                  </a:cubicBezTo>
                  <a:cubicBezTo>
                    <a:pt x="6990" y="4300"/>
                    <a:pt x="7058" y="3880"/>
                    <a:pt x="7125" y="3477"/>
                  </a:cubicBezTo>
                  <a:cubicBezTo>
                    <a:pt x="7276" y="2721"/>
                    <a:pt x="7696" y="2099"/>
                    <a:pt x="8217" y="1528"/>
                  </a:cubicBezTo>
                  <a:cubicBezTo>
                    <a:pt x="8335" y="1410"/>
                    <a:pt x="8435" y="1242"/>
                    <a:pt x="8553" y="1074"/>
                  </a:cubicBezTo>
                  <a:close/>
                  <a:moveTo>
                    <a:pt x="10569" y="5375"/>
                  </a:moveTo>
                  <a:cubicBezTo>
                    <a:pt x="10603" y="5459"/>
                    <a:pt x="10687" y="5560"/>
                    <a:pt x="10687" y="5644"/>
                  </a:cubicBezTo>
                  <a:cubicBezTo>
                    <a:pt x="10670" y="5711"/>
                    <a:pt x="10653" y="5779"/>
                    <a:pt x="10620" y="5829"/>
                  </a:cubicBezTo>
                  <a:cubicBezTo>
                    <a:pt x="10620" y="5846"/>
                    <a:pt x="10620" y="5846"/>
                    <a:pt x="10620" y="5863"/>
                  </a:cubicBezTo>
                  <a:cubicBezTo>
                    <a:pt x="10603" y="5896"/>
                    <a:pt x="10586" y="5930"/>
                    <a:pt x="10569" y="5963"/>
                  </a:cubicBezTo>
                  <a:cubicBezTo>
                    <a:pt x="10552" y="5980"/>
                    <a:pt x="10552" y="5997"/>
                    <a:pt x="10536" y="6014"/>
                  </a:cubicBezTo>
                  <a:cubicBezTo>
                    <a:pt x="10536" y="6031"/>
                    <a:pt x="10536" y="6031"/>
                    <a:pt x="10519" y="6031"/>
                  </a:cubicBezTo>
                  <a:cubicBezTo>
                    <a:pt x="10519" y="6047"/>
                    <a:pt x="10502" y="6081"/>
                    <a:pt x="10468" y="6098"/>
                  </a:cubicBezTo>
                  <a:cubicBezTo>
                    <a:pt x="10468" y="6115"/>
                    <a:pt x="10452" y="6115"/>
                    <a:pt x="10452" y="6131"/>
                  </a:cubicBezTo>
                  <a:cubicBezTo>
                    <a:pt x="10418" y="6165"/>
                    <a:pt x="10384" y="6199"/>
                    <a:pt x="10334" y="6215"/>
                  </a:cubicBezTo>
                  <a:cubicBezTo>
                    <a:pt x="10317" y="6232"/>
                    <a:pt x="10300" y="6249"/>
                    <a:pt x="10284" y="6266"/>
                  </a:cubicBezTo>
                  <a:cubicBezTo>
                    <a:pt x="10267" y="6283"/>
                    <a:pt x="10233" y="6299"/>
                    <a:pt x="10216" y="6299"/>
                  </a:cubicBezTo>
                  <a:cubicBezTo>
                    <a:pt x="10166" y="6333"/>
                    <a:pt x="10116" y="6350"/>
                    <a:pt x="10065" y="6383"/>
                  </a:cubicBezTo>
                  <a:cubicBezTo>
                    <a:pt x="9998" y="6400"/>
                    <a:pt x="9948" y="6434"/>
                    <a:pt x="9897" y="6451"/>
                  </a:cubicBezTo>
                  <a:cubicBezTo>
                    <a:pt x="9847" y="6484"/>
                    <a:pt x="9796" y="6501"/>
                    <a:pt x="9746" y="6518"/>
                  </a:cubicBezTo>
                  <a:cubicBezTo>
                    <a:pt x="9679" y="6551"/>
                    <a:pt x="9628" y="6568"/>
                    <a:pt x="9578" y="6585"/>
                  </a:cubicBezTo>
                  <a:cubicBezTo>
                    <a:pt x="9527" y="6602"/>
                    <a:pt x="9460" y="6636"/>
                    <a:pt x="9410" y="6652"/>
                  </a:cubicBezTo>
                  <a:cubicBezTo>
                    <a:pt x="9359" y="6669"/>
                    <a:pt x="9292" y="6686"/>
                    <a:pt x="9242" y="6703"/>
                  </a:cubicBezTo>
                  <a:cubicBezTo>
                    <a:pt x="9191" y="6720"/>
                    <a:pt x="9141" y="6736"/>
                    <a:pt x="9091" y="6736"/>
                  </a:cubicBezTo>
                  <a:cubicBezTo>
                    <a:pt x="9023" y="6753"/>
                    <a:pt x="8956" y="6770"/>
                    <a:pt x="8889" y="6787"/>
                  </a:cubicBezTo>
                  <a:cubicBezTo>
                    <a:pt x="8839" y="6804"/>
                    <a:pt x="8771" y="6820"/>
                    <a:pt x="8704" y="6820"/>
                  </a:cubicBezTo>
                  <a:cubicBezTo>
                    <a:pt x="8687" y="6837"/>
                    <a:pt x="8687" y="6837"/>
                    <a:pt x="8671" y="6837"/>
                  </a:cubicBezTo>
                  <a:cubicBezTo>
                    <a:pt x="8603" y="6837"/>
                    <a:pt x="8553" y="6854"/>
                    <a:pt x="8503" y="6854"/>
                  </a:cubicBezTo>
                  <a:cubicBezTo>
                    <a:pt x="8435" y="6871"/>
                    <a:pt x="8368" y="6871"/>
                    <a:pt x="8284" y="6888"/>
                  </a:cubicBezTo>
                  <a:cubicBezTo>
                    <a:pt x="8234" y="6888"/>
                    <a:pt x="8167" y="6888"/>
                    <a:pt x="8099" y="6904"/>
                  </a:cubicBezTo>
                  <a:lnTo>
                    <a:pt x="7915" y="6904"/>
                  </a:lnTo>
                  <a:cubicBezTo>
                    <a:pt x="8049" y="6871"/>
                    <a:pt x="8183" y="6837"/>
                    <a:pt x="8301" y="6820"/>
                  </a:cubicBezTo>
                  <a:cubicBezTo>
                    <a:pt x="8402" y="6787"/>
                    <a:pt x="8486" y="6770"/>
                    <a:pt x="8587" y="6753"/>
                  </a:cubicBezTo>
                  <a:cubicBezTo>
                    <a:pt x="8637" y="6753"/>
                    <a:pt x="8687" y="6736"/>
                    <a:pt x="8738" y="6720"/>
                  </a:cubicBezTo>
                  <a:cubicBezTo>
                    <a:pt x="8755" y="6720"/>
                    <a:pt x="8788" y="6703"/>
                    <a:pt x="8805" y="6703"/>
                  </a:cubicBezTo>
                  <a:cubicBezTo>
                    <a:pt x="8855" y="6686"/>
                    <a:pt x="8889" y="6686"/>
                    <a:pt x="8939" y="6669"/>
                  </a:cubicBezTo>
                  <a:cubicBezTo>
                    <a:pt x="8990" y="6636"/>
                    <a:pt x="9040" y="6619"/>
                    <a:pt x="9091" y="6602"/>
                  </a:cubicBezTo>
                  <a:lnTo>
                    <a:pt x="9107" y="6602"/>
                  </a:lnTo>
                  <a:cubicBezTo>
                    <a:pt x="9141" y="6585"/>
                    <a:pt x="9191" y="6568"/>
                    <a:pt x="9225" y="6535"/>
                  </a:cubicBezTo>
                  <a:lnTo>
                    <a:pt x="9242" y="6535"/>
                  </a:lnTo>
                  <a:cubicBezTo>
                    <a:pt x="9242" y="6535"/>
                    <a:pt x="9259" y="6518"/>
                    <a:pt x="9275" y="6518"/>
                  </a:cubicBezTo>
                  <a:cubicBezTo>
                    <a:pt x="9494" y="6400"/>
                    <a:pt x="9679" y="6266"/>
                    <a:pt x="9864" y="6098"/>
                  </a:cubicBezTo>
                  <a:cubicBezTo>
                    <a:pt x="10048" y="5947"/>
                    <a:pt x="10149" y="5711"/>
                    <a:pt x="10317" y="5527"/>
                  </a:cubicBezTo>
                  <a:cubicBezTo>
                    <a:pt x="10317" y="5510"/>
                    <a:pt x="10317" y="5510"/>
                    <a:pt x="10317" y="5510"/>
                  </a:cubicBezTo>
                  <a:cubicBezTo>
                    <a:pt x="10334" y="5493"/>
                    <a:pt x="10351" y="5493"/>
                    <a:pt x="10368" y="5476"/>
                  </a:cubicBezTo>
                  <a:cubicBezTo>
                    <a:pt x="10384" y="5459"/>
                    <a:pt x="10401" y="5459"/>
                    <a:pt x="10435" y="5443"/>
                  </a:cubicBezTo>
                  <a:cubicBezTo>
                    <a:pt x="10452" y="5426"/>
                    <a:pt x="10468" y="5426"/>
                    <a:pt x="10502" y="5409"/>
                  </a:cubicBezTo>
                  <a:cubicBezTo>
                    <a:pt x="10519" y="5392"/>
                    <a:pt x="10552" y="5392"/>
                    <a:pt x="10569" y="5375"/>
                  </a:cubicBezTo>
                  <a:close/>
                  <a:moveTo>
                    <a:pt x="8875" y="7084"/>
                  </a:moveTo>
                  <a:cubicBezTo>
                    <a:pt x="9125" y="7084"/>
                    <a:pt x="9377" y="7145"/>
                    <a:pt x="9628" y="7341"/>
                  </a:cubicBezTo>
                  <a:cubicBezTo>
                    <a:pt x="9444" y="7379"/>
                    <a:pt x="9266" y="7396"/>
                    <a:pt x="9091" y="7396"/>
                  </a:cubicBezTo>
                  <a:cubicBezTo>
                    <a:pt x="8723" y="7396"/>
                    <a:pt x="8374" y="7321"/>
                    <a:pt x="8032" y="7207"/>
                  </a:cubicBezTo>
                  <a:cubicBezTo>
                    <a:pt x="8309" y="7162"/>
                    <a:pt x="8591" y="7084"/>
                    <a:pt x="8875" y="7084"/>
                  </a:cubicBezTo>
                  <a:close/>
                  <a:moveTo>
                    <a:pt x="8251" y="9021"/>
                  </a:moveTo>
                  <a:lnTo>
                    <a:pt x="8251" y="9021"/>
                  </a:lnTo>
                  <a:cubicBezTo>
                    <a:pt x="8083" y="9374"/>
                    <a:pt x="6755" y="10735"/>
                    <a:pt x="6268" y="11054"/>
                  </a:cubicBezTo>
                  <a:cubicBezTo>
                    <a:pt x="6486" y="9710"/>
                    <a:pt x="6923" y="9391"/>
                    <a:pt x="8251" y="9021"/>
                  </a:cubicBezTo>
                  <a:close/>
                  <a:moveTo>
                    <a:pt x="5680" y="7442"/>
                  </a:moveTo>
                  <a:cubicBezTo>
                    <a:pt x="5697" y="7442"/>
                    <a:pt x="5730" y="7459"/>
                    <a:pt x="5747" y="7459"/>
                  </a:cubicBezTo>
                  <a:cubicBezTo>
                    <a:pt x="5915" y="7963"/>
                    <a:pt x="6134" y="8467"/>
                    <a:pt x="6234" y="8988"/>
                  </a:cubicBezTo>
                  <a:cubicBezTo>
                    <a:pt x="6318" y="9324"/>
                    <a:pt x="6318" y="9693"/>
                    <a:pt x="6234" y="10029"/>
                  </a:cubicBezTo>
                  <a:cubicBezTo>
                    <a:pt x="6016" y="10920"/>
                    <a:pt x="5747" y="11810"/>
                    <a:pt x="5495" y="12701"/>
                  </a:cubicBezTo>
                  <a:cubicBezTo>
                    <a:pt x="5461" y="12785"/>
                    <a:pt x="5394" y="12886"/>
                    <a:pt x="5310" y="12919"/>
                  </a:cubicBezTo>
                  <a:cubicBezTo>
                    <a:pt x="5109" y="13054"/>
                    <a:pt x="4873" y="13155"/>
                    <a:pt x="4672" y="13255"/>
                  </a:cubicBezTo>
                  <a:cubicBezTo>
                    <a:pt x="4756" y="12819"/>
                    <a:pt x="4873" y="12382"/>
                    <a:pt x="4924" y="11928"/>
                  </a:cubicBezTo>
                  <a:cubicBezTo>
                    <a:pt x="5008" y="11071"/>
                    <a:pt x="5025" y="10181"/>
                    <a:pt x="5159" y="9324"/>
                  </a:cubicBezTo>
                  <a:cubicBezTo>
                    <a:pt x="5260" y="8685"/>
                    <a:pt x="5512" y="8064"/>
                    <a:pt x="5680" y="7442"/>
                  </a:cubicBezTo>
                  <a:close/>
                  <a:moveTo>
                    <a:pt x="5243" y="5174"/>
                  </a:moveTo>
                  <a:cubicBezTo>
                    <a:pt x="5545" y="5510"/>
                    <a:pt x="5797" y="5779"/>
                    <a:pt x="6066" y="6081"/>
                  </a:cubicBezTo>
                  <a:cubicBezTo>
                    <a:pt x="6335" y="6400"/>
                    <a:pt x="6705" y="6669"/>
                    <a:pt x="6806" y="7123"/>
                  </a:cubicBezTo>
                  <a:cubicBezTo>
                    <a:pt x="6839" y="7207"/>
                    <a:pt x="6873" y="7308"/>
                    <a:pt x="6856" y="7392"/>
                  </a:cubicBezTo>
                  <a:cubicBezTo>
                    <a:pt x="6738" y="7828"/>
                    <a:pt x="6621" y="8265"/>
                    <a:pt x="6470" y="8786"/>
                  </a:cubicBezTo>
                  <a:cubicBezTo>
                    <a:pt x="6318" y="8366"/>
                    <a:pt x="6184" y="7996"/>
                    <a:pt x="6066" y="7627"/>
                  </a:cubicBezTo>
                  <a:cubicBezTo>
                    <a:pt x="5999" y="7459"/>
                    <a:pt x="5982" y="7274"/>
                    <a:pt x="5932" y="7106"/>
                  </a:cubicBezTo>
                  <a:cubicBezTo>
                    <a:pt x="5898" y="7039"/>
                    <a:pt x="5831" y="6955"/>
                    <a:pt x="5764" y="6938"/>
                  </a:cubicBezTo>
                  <a:cubicBezTo>
                    <a:pt x="5713" y="6938"/>
                    <a:pt x="5613" y="7005"/>
                    <a:pt x="5596" y="7072"/>
                  </a:cubicBezTo>
                  <a:cubicBezTo>
                    <a:pt x="5310" y="7862"/>
                    <a:pt x="4974" y="8652"/>
                    <a:pt x="4907" y="9509"/>
                  </a:cubicBezTo>
                  <a:cubicBezTo>
                    <a:pt x="4823" y="10550"/>
                    <a:pt x="4756" y="11592"/>
                    <a:pt x="4621" y="12634"/>
                  </a:cubicBezTo>
                  <a:cubicBezTo>
                    <a:pt x="4571" y="13087"/>
                    <a:pt x="4336" y="13491"/>
                    <a:pt x="3949" y="13810"/>
                  </a:cubicBezTo>
                  <a:cubicBezTo>
                    <a:pt x="3932" y="13827"/>
                    <a:pt x="3899" y="13844"/>
                    <a:pt x="3882" y="13877"/>
                  </a:cubicBezTo>
                  <a:cubicBezTo>
                    <a:pt x="3664" y="14079"/>
                    <a:pt x="3496" y="14381"/>
                    <a:pt x="3328" y="14650"/>
                  </a:cubicBezTo>
                  <a:cubicBezTo>
                    <a:pt x="3176" y="14919"/>
                    <a:pt x="3076" y="15221"/>
                    <a:pt x="2924" y="15490"/>
                  </a:cubicBezTo>
                  <a:cubicBezTo>
                    <a:pt x="2941" y="15406"/>
                    <a:pt x="2975" y="15322"/>
                    <a:pt x="2992" y="15255"/>
                  </a:cubicBezTo>
                  <a:cubicBezTo>
                    <a:pt x="3109" y="14751"/>
                    <a:pt x="3244" y="14247"/>
                    <a:pt x="3361" y="13743"/>
                  </a:cubicBezTo>
                  <a:cubicBezTo>
                    <a:pt x="3378" y="13709"/>
                    <a:pt x="3395" y="13692"/>
                    <a:pt x="3428" y="13659"/>
                  </a:cubicBezTo>
                  <a:cubicBezTo>
                    <a:pt x="3563" y="13558"/>
                    <a:pt x="3714" y="13440"/>
                    <a:pt x="3865" y="13339"/>
                  </a:cubicBezTo>
                  <a:cubicBezTo>
                    <a:pt x="4000" y="13239"/>
                    <a:pt x="4134" y="13138"/>
                    <a:pt x="4268" y="13037"/>
                  </a:cubicBezTo>
                  <a:cubicBezTo>
                    <a:pt x="4319" y="12987"/>
                    <a:pt x="4319" y="12886"/>
                    <a:pt x="4353" y="12819"/>
                  </a:cubicBezTo>
                  <a:lnTo>
                    <a:pt x="4353" y="12819"/>
                  </a:lnTo>
                  <a:cubicBezTo>
                    <a:pt x="4285" y="12835"/>
                    <a:pt x="4184" y="12819"/>
                    <a:pt x="4134" y="12852"/>
                  </a:cubicBezTo>
                  <a:cubicBezTo>
                    <a:pt x="4050" y="12919"/>
                    <a:pt x="3966" y="12987"/>
                    <a:pt x="3882" y="13037"/>
                  </a:cubicBezTo>
                  <a:cubicBezTo>
                    <a:pt x="3748" y="13138"/>
                    <a:pt x="3613" y="13255"/>
                    <a:pt x="3462" y="13373"/>
                  </a:cubicBezTo>
                  <a:cubicBezTo>
                    <a:pt x="3529" y="13121"/>
                    <a:pt x="3563" y="12919"/>
                    <a:pt x="3613" y="12718"/>
                  </a:cubicBezTo>
                  <a:cubicBezTo>
                    <a:pt x="3697" y="12718"/>
                    <a:pt x="3798" y="12684"/>
                    <a:pt x="3916" y="12600"/>
                  </a:cubicBezTo>
                  <a:cubicBezTo>
                    <a:pt x="4184" y="12432"/>
                    <a:pt x="4487" y="12130"/>
                    <a:pt x="4537" y="11894"/>
                  </a:cubicBezTo>
                  <a:lnTo>
                    <a:pt x="4537" y="11894"/>
                  </a:lnTo>
                  <a:cubicBezTo>
                    <a:pt x="4319" y="11962"/>
                    <a:pt x="4151" y="12113"/>
                    <a:pt x="3983" y="12264"/>
                  </a:cubicBezTo>
                  <a:cubicBezTo>
                    <a:pt x="3882" y="12348"/>
                    <a:pt x="3798" y="12432"/>
                    <a:pt x="3680" y="12516"/>
                  </a:cubicBezTo>
                  <a:cubicBezTo>
                    <a:pt x="4151" y="10349"/>
                    <a:pt x="4605" y="8215"/>
                    <a:pt x="5058" y="6014"/>
                  </a:cubicBezTo>
                  <a:cubicBezTo>
                    <a:pt x="5125" y="5745"/>
                    <a:pt x="5176" y="5459"/>
                    <a:pt x="5243" y="5174"/>
                  </a:cubicBezTo>
                  <a:close/>
                  <a:moveTo>
                    <a:pt x="6604" y="12197"/>
                  </a:moveTo>
                  <a:lnTo>
                    <a:pt x="6604" y="12197"/>
                  </a:lnTo>
                  <a:cubicBezTo>
                    <a:pt x="6486" y="12600"/>
                    <a:pt x="6402" y="12953"/>
                    <a:pt x="6268" y="13306"/>
                  </a:cubicBezTo>
                  <a:cubicBezTo>
                    <a:pt x="6100" y="13793"/>
                    <a:pt x="5915" y="14280"/>
                    <a:pt x="5680" y="14734"/>
                  </a:cubicBezTo>
                  <a:cubicBezTo>
                    <a:pt x="5495" y="15070"/>
                    <a:pt x="5226" y="15372"/>
                    <a:pt x="4991" y="15675"/>
                  </a:cubicBezTo>
                  <a:cubicBezTo>
                    <a:pt x="4907" y="15759"/>
                    <a:pt x="4840" y="15843"/>
                    <a:pt x="4756" y="15927"/>
                  </a:cubicBezTo>
                  <a:cubicBezTo>
                    <a:pt x="4638" y="16028"/>
                    <a:pt x="4537" y="16129"/>
                    <a:pt x="4420" y="16213"/>
                  </a:cubicBezTo>
                  <a:cubicBezTo>
                    <a:pt x="3949" y="16666"/>
                    <a:pt x="3546" y="17170"/>
                    <a:pt x="3260" y="17758"/>
                  </a:cubicBezTo>
                  <a:cubicBezTo>
                    <a:pt x="3244" y="17809"/>
                    <a:pt x="3210" y="17876"/>
                    <a:pt x="3160" y="17910"/>
                  </a:cubicBezTo>
                  <a:cubicBezTo>
                    <a:pt x="3227" y="17254"/>
                    <a:pt x="3445" y="16649"/>
                    <a:pt x="3664" y="16028"/>
                  </a:cubicBezTo>
                  <a:cubicBezTo>
                    <a:pt x="3781" y="15675"/>
                    <a:pt x="4000" y="15406"/>
                    <a:pt x="4218" y="15154"/>
                  </a:cubicBezTo>
                  <a:cubicBezTo>
                    <a:pt x="4420" y="14919"/>
                    <a:pt x="4621" y="14700"/>
                    <a:pt x="4789" y="14448"/>
                  </a:cubicBezTo>
                  <a:lnTo>
                    <a:pt x="4789" y="14448"/>
                  </a:lnTo>
                  <a:cubicBezTo>
                    <a:pt x="4588" y="14633"/>
                    <a:pt x="4353" y="14818"/>
                    <a:pt x="4151" y="15020"/>
                  </a:cubicBezTo>
                  <a:cubicBezTo>
                    <a:pt x="3983" y="15188"/>
                    <a:pt x="3815" y="15372"/>
                    <a:pt x="3697" y="15608"/>
                  </a:cubicBezTo>
                  <a:cubicBezTo>
                    <a:pt x="3445" y="16078"/>
                    <a:pt x="3244" y="16565"/>
                    <a:pt x="3042" y="17019"/>
                  </a:cubicBezTo>
                  <a:cubicBezTo>
                    <a:pt x="3008" y="16549"/>
                    <a:pt x="2992" y="16045"/>
                    <a:pt x="3193" y="15541"/>
                  </a:cubicBezTo>
                  <a:cubicBezTo>
                    <a:pt x="3294" y="15255"/>
                    <a:pt x="3428" y="14952"/>
                    <a:pt x="3546" y="14667"/>
                  </a:cubicBezTo>
                  <a:cubicBezTo>
                    <a:pt x="3647" y="14465"/>
                    <a:pt x="3764" y="14280"/>
                    <a:pt x="3916" y="14112"/>
                  </a:cubicBezTo>
                  <a:cubicBezTo>
                    <a:pt x="4218" y="13776"/>
                    <a:pt x="4605" y="13541"/>
                    <a:pt x="5008" y="13339"/>
                  </a:cubicBezTo>
                  <a:cubicBezTo>
                    <a:pt x="5545" y="13071"/>
                    <a:pt x="6049" y="12751"/>
                    <a:pt x="6436" y="12298"/>
                  </a:cubicBezTo>
                  <a:cubicBezTo>
                    <a:pt x="6470" y="12281"/>
                    <a:pt x="6520" y="12247"/>
                    <a:pt x="6604" y="12197"/>
                  </a:cubicBezTo>
                  <a:close/>
                  <a:moveTo>
                    <a:pt x="7192" y="7123"/>
                  </a:moveTo>
                  <a:cubicBezTo>
                    <a:pt x="7802" y="7460"/>
                    <a:pt x="8411" y="7617"/>
                    <a:pt x="9067" y="7617"/>
                  </a:cubicBezTo>
                  <a:cubicBezTo>
                    <a:pt x="9261" y="7617"/>
                    <a:pt x="9459" y="7603"/>
                    <a:pt x="9662" y="7576"/>
                  </a:cubicBezTo>
                  <a:lnTo>
                    <a:pt x="9662" y="7576"/>
                  </a:lnTo>
                  <a:cubicBezTo>
                    <a:pt x="9376" y="8248"/>
                    <a:pt x="9107" y="8887"/>
                    <a:pt x="8822" y="9542"/>
                  </a:cubicBezTo>
                  <a:cubicBezTo>
                    <a:pt x="8015" y="11508"/>
                    <a:pt x="6974" y="13356"/>
                    <a:pt x="5932" y="15204"/>
                  </a:cubicBezTo>
                  <a:cubicBezTo>
                    <a:pt x="5781" y="15440"/>
                    <a:pt x="5629" y="15675"/>
                    <a:pt x="5529" y="15927"/>
                  </a:cubicBezTo>
                  <a:cubicBezTo>
                    <a:pt x="5478" y="16078"/>
                    <a:pt x="5411" y="16229"/>
                    <a:pt x="5327" y="16347"/>
                  </a:cubicBezTo>
                  <a:cubicBezTo>
                    <a:pt x="5058" y="16750"/>
                    <a:pt x="4689" y="17053"/>
                    <a:pt x="4285" y="17338"/>
                  </a:cubicBezTo>
                  <a:cubicBezTo>
                    <a:pt x="4117" y="17473"/>
                    <a:pt x="3932" y="17607"/>
                    <a:pt x="3764" y="17742"/>
                  </a:cubicBezTo>
                  <a:cubicBezTo>
                    <a:pt x="3697" y="17792"/>
                    <a:pt x="3647" y="17842"/>
                    <a:pt x="3580" y="17876"/>
                  </a:cubicBezTo>
                  <a:cubicBezTo>
                    <a:pt x="3546" y="17910"/>
                    <a:pt x="3512" y="17926"/>
                    <a:pt x="3479" y="17960"/>
                  </a:cubicBezTo>
                  <a:cubicBezTo>
                    <a:pt x="3647" y="17574"/>
                    <a:pt x="3832" y="17187"/>
                    <a:pt x="4117" y="16885"/>
                  </a:cubicBezTo>
                  <a:cubicBezTo>
                    <a:pt x="4386" y="16616"/>
                    <a:pt x="4655" y="16347"/>
                    <a:pt x="4924" y="16078"/>
                  </a:cubicBezTo>
                  <a:cubicBezTo>
                    <a:pt x="5075" y="15927"/>
                    <a:pt x="5226" y="15776"/>
                    <a:pt x="5361" y="15608"/>
                  </a:cubicBezTo>
                  <a:cubicBezTo>
                    <a:pt x="5562" y="15389"/>
                    <a:pt x="5764" y="15120"/>
                    <a:pt x="5898" y="14835"/>
                  </a:cubicBezTo>
                  <a:cubicBezTo>
                    <a:pt x="6352" y="13928"/>
                    <a:pt x="6638" y="12953"/>
                    <a:pt x="6906" y="11962"/>
                  </a:cubicBezTo>
                  <a:cubicBezTo>
                    <a:pt x="6923" y="11894"/>
                    <a:pt x="6873" y="11794"/>
                    <a:pt x="6856" y="11710"/>
                  </a:cubicBezTo>
                  <a:cubicBezTo>
                    <a:pt x="6789" y="11743"/>
                    <a:pt x="6688" y="11760"/>
                    <a:pt x="6638" y="11810"/>
                  </a:cubicBezTo>
                  <a:cubicBezTo>
                    <a:pt x="6369" y="12063"/>
                    <a:pt x="6100" y="12331"/>
                    <a:pt x="5814" y="12583"/>
                  </a:cubicBezTo>
                  <a:cubicBezTo>
                    <a:pt x="5915" y="12012"/>
                    <a:pt x="6083" y="11491"/>
                    <a:pt x="6554" y="11122"/>
                  </a:cubicBezTo>
                  <a:cubicBezTo>
                    <a:pt x="7276" y="10601"/>
                    <a:pt x="7780" y="9878"/>
                    <a:pt x="8368" y="9240"/>
                  </a:cubicBezTo>
                  <a:cubicBezTo>
                    <a:pt x="8486" y="9122"/>
                    <a:pt x="8671" y="8971"/>
                    <a:pt x="8536" y="8786"/>
                  </a:cubicBezTo>
                  <a:cubicBezTo>
                    <a:pt x="8528" y="8774"/>
                    <a:pt x="8506" y="8768"/>
                    <a:pt x="8475" y="8768"/>
                  </a:cubicBezTo>
                  <a:cubicBezTo>
                    <a:pt x="8384" y="8768"/>
                    <a:pt x="8217" y="8816"/>
                    <a:pt x="8116" y="8853"/>
                  </a:cubicBezTo>
                  <a:cubicBezTo>
                    <a:pt x="7595" y="9021"/>
                    <a:pt x="7058" y="9173"/>
                    <a:pt x="6654" y="9593"/>
                  </a:cubicBezTo>
                  <a:cubicBezTo>
                    <a:pt x="6638" y="9576"/>
                    <a:pt x="6621" y="9559"/>
                    <a:pt x="6604" y="9559"/>
                  </a:cubicBezTo>
                  <a:cubicBezTo>
                    <a:pt x="6806" y="8753"/>
                    <a:pt x="6990" y="7946"/>
                    <a:pt x="7192" y="7123"/>
                  </a:cubicBezTo>
                  <a:close/>
                  <a:moveTo>
                    <a:pt x="4773" y="17271"/>
                  </a:moveTo>
                  <a:lnTo>
                    <a:pt x="4773" y="17271"/>
                  </a:lnTo>
                  <a:cubicBezTo>
                    <a:pt x="4739" y="17355"/>
                    <a:pt x="4689" y="17439"/>
                    <a:pt x="4655" y="17523"/>
                  </a:cubicBezTo>
                  <a:cubicBezTo>
                    <a:pt x="4638" y="17557"/>
                    <a:pt x="4621" y="17607"/>
                    <a:pt x="4605" y="17641"/>
                  </a:cubicBezTo>
                  <a:cubicBezTo>
                    <a:pt x="4588" y="17691"/>
                    <a:pt x="4554" y="17725"/>
                    <a:pt x="4537" y="17758"/>
                  </a:cubicBezTo>
                  <a:cubicBezTo>
                    <a:pt x="4537" y="17775"/>
                    <a:pt x="4521" y="17809"/>
                    <a:pt x="4521" y="17826"/>
                  </a:cubicBezTo>
                  <a:cubicBezTo>
                    <a:pt x="4487" y="17859"/>
                    <a:pt x="4470" y="17910"/>
                    <a:pt x="4453" y="17943"/>
                  </a:cubicBezTo>
                  <a:cubicBezTo>
                    <a:pt x="4386" y="18094"/>
                    <a:pt x="4302" y="18262"/>
                    <a:pt x="4218" y="18414"/>
                  </a:cubicBezTo>
                  <a:cubicBezTo>
                    <a:pt x="4184" y="18498"/>
                    <a:pt x="4151" y="18565"/>
                    <a:pt x="4117" y="18632"/>
                  </a:cubicBezTo>
                  <a:cubicBezTo>
                    <a:pt x="4067" y="18716"/>
                    <a:pt x="4033" y="18800"/>
                    <a:pt x="3983" y="18884"/>
                  </a:cubicBezTo>
                  <a:cubicBezTo>
                    <a:pt x="3966" y="18934"/>
                    <a:pt x="3932" y="18985"/>
                    <a:pt x="3899" y="19035"/>
                  </a:cubicBezTo>
                  <a:cubicBezTo>
                    <a:pt x="3882" y="19086"/>
                    <a:pt x="3848" y="19153"/>
                    <a:pt x="3815" y="19203"/>
                  </a:cubicBezTo>
                  <a:cubicBezTo>
                    <a:pt x="3798" y="19220"/>
                    <a:pt x="3798" y="19220"/>
                    <a:pt x="3798" y="19237"/>
                  </a:cubicBezTo>
                  <a:cubicBezTo>
                    <a:pt x="3748" y="19304"/>
                    <a:pt x="3714" y="19371"/>
                    <a:pt x="3664" y="19439"/>
                  </a:cubicBezTo>
                  <a:cubicBezTo>
                    <a:pt x="3630" y="19506"/>
                    <a:pt x="3580" y="19573"/>
                    <a:pt x="3546" y="19640"/>
                  </a:cubicBezTo>
                  <a:cubicBezTo>
                    <a:pt x="3546" y="19640"/>
                    <a:pt x="3529" y="19657"/>
                    <a:pt x="3529" y="19657"/>
                  </a:cubicBezTo>
                  <a:cubicBezTo>
                    <a:pt x="3445" y="19775"/>
                    <a:pt x="3361" y="19909"/>
                    <a:pt x="3277" y="20027"/>
                  </a:cubicBezTo>
                  <a:cubicBezTo>
                    <a:pt x="3277" y="20027"/>
                    <a:pt x="3277" y="20027"/>
                    <a:pt x="3277" y="20043"/>
                  </a:cubicBezTo>
                  <a:cubicBezTo>
                    <a:pt x="3260" y="20043"/>
                    <a:pt x="3260" y="20060"/>
                    <a:pt x="3244" y="20077"/>
                  </a:cubicBezTo>
                  <a:cubicBezTo>
                    <a:pt x="3160" y="20195"/>
                    <a:pt x="3059" y="20329"/>
                    <a:pt x="2975" y="20463"/>
                  </a:cubicBezTo>
                  <a:cubicBezTo>
                    <a:pt x="2958" y="20480"/>
                    <a:pt x="2924" y="20514"/>
                    <a:pt x="2908" y="20547"/>
                  </a:cubicBezTo>
                  <a:cubicBezTo>
                    <a:pt x="2840" y="20631"/>
                    <a:pt x="2790" y="20715"/>
                    <a:pt x="2723" y="20799"/>
                  </a:cubicBezTo>
                  <a:cubicBezTo>
                    <a:pt x="2706" y="20816"/>
                    <a:pt x="2706" y="20833"/>
                    <a:pt x="2689" y="20850"/>
                  </a:cubicBezTo>
                  <a:cubicBezTo>
                    <a:pt x="2672" y="20883"/>
                    <a:pt x="2639" y="20900"/>
                    <a:pt x="2622" y="20934"/>
                  </a:cubicBezTo>
                  <a:cubicBezTo>
                    <a:pt x="2538" y="21001"/>
                    <a:pt x="2437" y="21068"/>
                    <a:pt x="2353" y="21152"/>
                  </a:cubicBezTo>
                  <a:cubicBezTo>
                    <a:pt x="2353" y="21136"/>
                    <a:pt x="2336" y="21119"/>
                    <a:pt x="2336" y="21102"/>
                  </a:cubicBezTo>
                  <a:cubicBezTo>
                    <a:pt x="2454" y="20934"/>
                    <a:pt x="2571" y="20766"/>
                    <a:pt x="2689" y="20581"/>
                  </a:cubicBezTo>
                  <a:cubicBezTo>
                    <a:pt x="2756" y="20497"/>
                    <a:pt x="2807" y="20413"/>
                    <a:pt x="2874" y="20312"/>
                  </a:cubicBezTo>
                  <a:lnTo>
                    <a:pt x="3227" y="19825"/>
                  </a:lnTo>
                  <a:cubicBezTo>
                    <a:pt x="3344" y="19640"/>
                    <a:pt x="3479" y="19455"/>
                    <a:pt x="3596" y="19271"/>
                  </a:cubicBezTo>
                  <a:cubicBezTo>
                    <a:pt x="3613" y="19271"/>
                    <a:pt x="3613" y="19254"/>
                    <a:pt x="3613" y="19254"/>
                  </a:cubicBezTo>
                  <a:cubicBezTo>
                    <a:pt x="3580" y="19220"/>
                    <a:pt x="3563" y="19203"/>
                    <a:pt x="3529" y="19187"/>
                  </a:cubicBezTo>
                  <a:cubicBezTo>
                    <a:pt x="3496" y="19220"/>
                    <a:pt x="3462" y="19271"/>
                    <a:pt x="3428" y="19321"/>
                  </a:cubicBezTo>
                  <a:cubicBezTo>
                    <a:pt x="3328" y="19439"/>
                    <a:pt x="3244" y="19556"/>
                    <a:pt x="3143" y="19691"/>
                  </a:cubicBezTo>
                  <a:cubicBezTo>
                    <a:pt x="3059" y="19808"/>
                    <a:pt x="2958" y="19926"/>
                    <a:pt x="2874" y="20060"/>
                  </a:cubicBezTo>
                  <a:cubicBezTo>
                    <a:pt x="2857" y="20077"/>
                    <a:pt x="2840" y="20094"/>
                    <a:pt x="2824" y="20127"/>
                  </a:cubicBezTo>
                  <a:cubicBezTo>
                    <a:pt x="2588" y="20447"/>
                    <a:pt x="2353" y="20766"/>
                    <a:pt x="2101" y="21119"/>
                  </a:cubicBezTo>
                  <a:cubicBezTo>
                    <a:pt x="2118" y="21018"/>
                    <a:pt x="2151" y="20934"/>
                    <a:pt x="2168" y="20833"/>
                  </a:cubicBezTo>
                  <a:cubicBezTo>
                    <a:pt x="2168" y="20783"/>
                    <a:pt x="2185" y="20732"/>
                    <a:pt x="2202" y="20682"/>
                  </a:cubicBezTo>
                  <a:cubicBezTo>
                    <a:pt x="2219" y="20598"/>
                    <a:pt x="2235" y="20531"/>
                    <a:pt x="2252" y="20463"/>
                  </a:cubicBezTo>
                  <a:cubicBezTo>
                    <a:pt x="2286" y="20396"/>
                    <a:pt x="2303" y="20329"/>
                    <a:pt x="2319" y="20262"/>
                  </a:cubicBezTo>
                  <a:cubicBezTo>
                    <a:pt x="2336" y="20228"/>
                    <a:pt x="2336" y="20211"/>
                    <a:pt x="2353" y="20178"/>
                  </a:cubicBezTo>
                  <a:cubicBezTo>
                    <a:pt x="2370" y="20111"/>
                    <a:pt x="2403" y="20027"/>
                    <a:pt x="2420" y="19959"/>
                  </a:cubicBezTo>
                  <a:cubicBezTo>
                    <a:pt x="2437" y="19926"/>
                    <a:pt x="2454" y="19892"/>
                    <a:pt x="2454" y="19875"/>
                  </a:cubicBezTo>
                  <a:cubicBezTo>
                    <a:pt x="2487" y="19775"/>
                    <a:pt x="2538" y="19691"/>
                    <a:pt x="2571" y="19590"/>
                  </a:cubicBezTo>
                  <a:cubicBezTo>
                    <a:pt x="2605" y="19523"/>
                    <a:pt x="2639" y="19455"/>
                    <a:pt x="2672" y="19388"/>
                  </a:cubicBezTo>
                  <a:cubicBezTo>
                    <a:pt x="2689" y="19371"/>
                    <a:pt x="2689" y="19355"/>
                    <a:pt x="2706" y="19321"/>
                  </a:cubicBezTo>
                  <a:cubicBezTo>
                    <a:pt x="2740" y="19254"/>
                    <a:pt x="2773" y="19203"/>
                    <a:pt x="2807" y="19136"/>
                  </a:cubicBezTo>
                  <a:cubicBezTo>
                    <a:pt x="2824" y="19119"/>
                    <a:pt x="2824" y="19119"/>
                    <a:pt x="2824" y="19119"/>
                  </a:cubicBezTo>
                  <a:cubicBezTo>
                    <a:pt x="2840" y="19102"/>
                    <a:pt x="2840" y="19086"/>
                    <a:pt x="2857" y="19069"/>
                  </a:cubicBezTo>
                  <a:cubicBezTo>
                    <a:pt x="2874" y="19018"/>
                    <a:pt x="2908" y="18968"/>
                    <a:pt x="2941" y="18918"/>
                  </a:cubicBezTo>
                  <a:cubicBezTo>
                    <a:pt x="2941" y="18918"/>
                    <a:pt x="2958" y="18901"/>
                    <a:pt x="2958" y="18901"/>
                  </a:cubicBezTo>
                  <a:cubicBezTo>
                    <a:pt x="2958" y="18884"/>
                    <a:pt x="2958" y="18884"/>
                    <a:pt x="2958" y="18884"/>
                  </a:cubicBezTo>
                  <a:cubicBezTo>
                    <a:pt x="2992" y="18850"/>
                    <a:pt x="3025" y="18817"/>
                    <a:pt x="3042" y="18766"/>
                  </a:cubicBezTo>
                  <a:cubicBezTo>
                    <a:pt x="3092" y="18699"/>
                    <a:pt x="3143" y="18649"/>
                    <a:pt x="3176" y="18582"/>
                  </a:cubicBezTo>
                  <a:cubicBezTo>
                    <a:pt x="3227" y="18531"/>
                    <a:pt x="3260" y="18481"/>
                    <a:pt x="3311" y="18430"/>
                  </a:cubicBezTo>
                  <a:cubicBezTo>
                    <a:pt x="3328" y="18414"/>
                    <a:pt x="3344" y="18397"/>
                    <a:pt x="3344" y="18380"/>
                  </a:cubicBezTo>
                  <a:cubicBezTo>
                    <a:pt x="3378" y="18346"/>
                    <a:pt x="3412" y="18313"/>
                    <a:pt x="3428" y="18279"/>
                  </a:cubicBezTo>
                  <a:cubicBezTo>
                    <a:pt x="3445" y="18262"/>
                    <a:pt x="3462" y="18246"/>
                    <a:pt x="3479" y="18229"/>
                  </a:cubicBezTo>
                  <a:cubicBezTo>
                    <a:pt x="3512" y="18195"/>
                    <a:pt x="3546" y="18162"/>
                    <a:pt x="3596" y="18128"/>
                  </a:cubicBezTo>
                  <a:cubicBezTo>
                    <a:pt x="3647" y="18078"/>
                    <a:pt x="3697" y="18027"/>
                    <a:pt x="3748" y="17977"/>
                  </a:cubicBezTo>
                  <a:cubicBezTo>
                    <a:pt x="3781" y="17943"/>
                    <a:pt x="3832" y="17910"/>
                    <a:pt x="3882" y="17859"/>
                  </a:cubicBezTo>
                  <a:cubicBezTo>
                    <a:pt x="3882" y="17859"/>
                    <a:pt x="3899" y="17842"/>
                    <a:pt x="3899" y="17842"/>
                  </a:cubicBezTo>
                  <a:cubicBezTo>
                    <a:pt x="3932" y="17809"/>
                    <a:pt x="3983" y="17775"/>
                    <a:pt x="4016" y="17758"/>
                  </a:cubicBezTo>
                  <a:cubicBezTo>
                    <a:pt x="4050" y="17725"/>
                    <a:pt x="4084" y="17708"/>
                    <a:pt x="4117" y="17674"/>
                  </a:cubicBezTo>
                  <a:lnTo>
                    <a:pt x="4134" y="17674"/>
                  </a:lnTo>
                  <a:cubicBezTo>
                    <a:pt x="4184" y="17624"/>
                    <a:pt x="4235" y="17590"/>
                    <a:pt x="4285" y="17557"/>
                  </a:cubicBezTo>
                  <a:cubicBezTo>
                    <a:pt x="4336" y="17523"/>
                    <a:pt x="4386" y="17490"/>
                    <a:pt x="4437" y="17456"/>
                  </a:cubicBezTo>
                  <a:cubicBezTo>
                    <a:pt x="4453" y="17456"/>
                    <a:pt x="4470" y="17439"/>
                    <a:pt x="4487" y="17439"/>
                  </a:cubicBezTo>
                  <a:cubicBezTo>
                    <a:pt x="4487" y="17422"/>
                    <a:pt x="4504" y="17422"/>
                    <a:pt x="4521" y="17406"/>
                  </a:cubicBezTo>
                  <a:cubicBezTo>
                    <a:pt x="4605" y="17355"/>
                    <a:pt x="4689" y="17305"/>
                    <a:pt x="4773" y="17271"/>
                  </a:cubicBezTo>
                  <a:close/>
                  <a:moveTo>
                    <a:pt x="3092" y="20732"/>
                  </a:moveTo>
                  <a:cubicBezTo>
                    <a:pt x="3092" y="20732"/>
                    <a:pt x="3109" y="20749"/>
                    <a:pt x="3109" y="20749"/>
                  </a:cubicBezTo>
                  <a:cubicBezTo>
                    <a:pt x="3076" y="20816"/>
                    <a:pt x="3042" y="20883"/>
                    <a:pt x="3025" y="20951"/>
                  </a:cubicBezTo>
                  <a:cubicBezTo>
                    <a:pt x="2941" y="21136"/>
                    <a:pt x="2857" y="21320"/>
                    <a:pt x="2773" y="21505"/>
                  </a:cubicBezTo>
                  <a:cubicBezTo>
                    <a:pt x="2773" y="21522"/>
                    <a:pt x="2773" y="21539"/>
                    <a:pt x="2756" y="21539"/>
                  </a:cubicBezTo>
                  <a:cubicBezTo>
                    <a:pt x="2706" y="21656"/>
                    <a:pt x="2656" y="21774"/>
                    <a:pt x="2605" y="21892"/>
                  </a:cubicBezTo>
                  <a:cubicBezTo>
                    <a:pt x="2555" y="22043"/>
                    <a:pt x="2487" y="22194"/>
                    <a:pt x="2420" y="22328"/>
                  </a:cubicBezTo>
                  <a:cubicBezTo>
                    <a:pt x="2403" y="22362"/>
                    <a:pt x="2403" y="22379"/>
                    <a:pt x="2387" y="22396"/>
                  </a:cubicBezTo>
                  <a:cubicBezTo>
                    <a:pt x="2353" y="22480"/>
                    <a:pt x="2319" y="22564"/>
                    <a:pt x="2286" y="22631"/>
                  </a:cubicBezTo>
                  <a:cubicBezTo>
                    <a:pt x="2185" y="22866"/>
                    <a:pt x="2084" y="23085"/>
                    <a:pt x="2000" y="23303"/>
                  </a:cubicBezTo>
                  <a:lnTo>
                    <a:pt x="2000" y="23320"/>
                  </a:lnTo>
                  <a:cubicBezTo>
                    <a:pt x="1933" y="23454"/>
                    <a:pt x="1866" y="23605"/>
                    <a:pt x="1799" y="23757"/>
                  </a:cubicBezTo>
                  <a:cubicBezTo>
                    <a:pt x="1765" y="23807"/>
                    <a:pt x="1748" y="23857"/>
                    <a:pt x="1731" y="23908"/>
                  </a:cubicBezTo>
                  <a:cubicBezTo>
                    <a:pt x="1715" y="23925"/>
                    <a:pt x="1715" y="23941"/>
                    <a:pt x="1698" y="23958"/>
                  </a:cubicBezTo>
                  <a:cubicBezTo>
                    <a:pt x="1698" y="23975"/>
                    <a:pt x="1681" y="23975"/>
                    <a:pt x="1681" y="23992"/>
                  </a:cubicBezTo>
                  <a:cubicBezTo>
                    <a:pt x="1664" y="24009"/>
                    <a:pt x="1664" y="24025"/>
                    <a:pt x="1647" y="24025"/>
                  </a:cubicBezTo>
                  <a:cubicBezTo>
                    <a:pt x="1597" y="24093"/>
                    <a:pt x="1547" y="24143"/>
                    <a:pt x="1496" y="24210"/>
                  </a:cubicBezTo>
                  <a:cubicBezTo>
                    <a:pt x="1479" y="24227"/>
                    <a:pt x="1463" y="24244"/>
                    <a:pt x="1446" y="24261"/>
                  </a:cubicBezTo>
                  <a:cubicBezTo>
                    <a:pt x="1412" y="24244"/>
                    <a:pt x="1395" y="24227"/>
                    <a:pt x="1379" y="24210"/>
                  </a:cubicBezTo>
                  <a:cubicBezTo>
                    <a:pt x="1412" y="24025"/>
                    <a:pt x="1463" y="23841"/>
                    <a:pt x="1513" y="23656"/>
                  </a:cubicBezTo>
                  <a:cubicBezTo>
                    <a:pt x="1513" y="23656"/>
                    <a:pt x="1513" y="23639"/>
                    <a:pt x="1513" y="23639"/>
                  </a:cubicBezTo>
                  <a:cubicBezTo>
                    <a:pt x="1530" y="23521"/>
                    <a:pt x="1563" y="23404"/>
                    <a:pt x="1597" y="23269"/>
                  </a:cubicBezTo>
                  <a:cubicBezTo>
                    <a:pt x="1631" y="23152"/>
                    <a:pt x="1647" y="23034"/>
                    <a:pt x="1681" y="22917"/>
                  </a:cubicBezTo>
                  <a:cubicBezTo>
                    <a:pt x="1681" y="22883"/>
                    <a:pt x="1698" y="22849"/>
                    <a:pt x="1698" y="22816"/>
                  </a:cubicBezTo>
                  <a:cubicBezTo>
                    <a:pt x="1731" y="22664"/>
                    <a:pt x="1765" y="22496"/>
                    <a:pt x="1799" y="22328"/>
                  </a:cubicBezTo>
                  <a:cubicBezTo>
                    <a:pt x="1799" y="22278"/>
                    <a:pt x="1815" y="22211"/>
                    <a:pt x="1832" y="22160"/>
                  </a:cubicBezTo>
                  <a:cubicBezTo>
                    <a:pt x="1849" y="22127"/>
                    <a:pt x="1849" y="22093"/>
                    <a:pt x="1866" y="22076"/>
                  </a:cubicBezTo>
                  <a:cubicBezTo>
                    <a:pt x="1866" y="22043"/>
                    <a:pt x="1883" y="22026"/>
                    <a:pt x="1883" y="21992"/>
                  </a:cubicBezTo>
                  <a:cubicBezTo>
                    <a:pt x="1899" y="21959"/>
                    <a:pt x="1916" y="21908"/>
                    <a:pt x="1950" y="21875"/>
                  </a:cubicBezTo>
                  <a:cubicBezTo>
                    <a:pt x="1950" y="21858"/>
                    <a:pt x="1950" y="21858"/>
                    <a:pt x="1950" y="21841"/>
                  </a:cubicBezTo>
                  <a:cubicBezTo>
                    <a:pt x="1967" y="21824"/>
                    <a:pt x="1983" y="21791"/>
                    <a:pt x="2000" y="21774"/>
                  </a:cubicBezTo>
                  <a:cubicBezTo>
                    <a:pt x="2017" y="21724"/>
                    <a:pt x="2051" y="21690"/>
                    <a:pt x="2084" y="21656"/>
                  </a:cubicBezTo>
                  <a:cubicBezTo>
                    <a:pt x="2101" y="21640"/>
                    <a:pt x="2101" y="21623"/>
                    <a:pt x="2118" y="21606"/>
                  </a:cubicBezTo>
                  <a:cubicBezTo>
                    <a:pt x="2135" y="21589"/>
                    <a:pt x="2151" y="21572"/>
                    <a:pt x="2168" y="21556"/>
                  </a:cubicBezTo>
                  <a:cubicBezTo>
                    <a:pt x="2185" y="21522"/>
                    <a:pt x="2219" y="21488"/>
                    <a:pt x="2252" y="21472"/>
                  </a:cubicBezTo>
                  <a:cubicBezTo>
                    <a:pt x="2252" y="21472"/>
                    <a:pt x="2252" y="21455"/>
                    <a:pt x="2252" y="21455"/>
                  </a:cubicBezTo>
                  <a:cubicBezTo>
                    <a:pt x="2286" y="21438"/>
                    <a:pt x="2319" y="21404"/>
                    <a:pt x="2353" y="21388"/>
                  </a:cubicBezTo>
                  <a:cubicBezTo>
                    <a:pt x="2387" y="21354"/>
                    <a:pt x="2437" y="21320"/>
                    <a:pt x="2471" y="21287"/>
                  </a:cubicBezTo>
                  <a:cubicBezTo>
                    <a:pt x="2487" y="21270"/>
                    <a:pt x="2504" y="21253"/>
                    <a:pt x="2538" y="21253"/>
                  </a:cubicBezTo>
                  <a:cubicBezTo>
                    <a:pt x="2571" y="21220"/>
                    <a:pt x="2605" y="21203"/>
                    <a:pt x="2622" y="21186"/>
                  </a:cubicBezTo>
                  <a:cubicBezTo>
                    <a:pt x="2723" y="21102"/>
                    <a:pt x="2807" y="21018"/>
                    <a:pt x="2891" y="20934"/>
                  </a:cubicBezTo>
                  <a:cubicBezTo>
                    <a:pt x="2924" y="20900"/>
                    <a:pt x="2958" y="20867"/>
                    <a:pt x="2992" y="20833"/>
                  </a:cubicBezTo>
                  <a:cubicBezTo>
                    <a:pt x="3025" y="20799"/>
                    <a:pt x="3059" y="20766"/>
                    <a:pt x="3092" y="20732"/>
                  </a:cubicBezTo>
                  <a:close/>
                  <a:moveTo>
                    <a:pt x="2807" y="15927"/>
                  </a:moveTo>
                  <a:cubicBezTo>
                    <a:pt x="2840" y="16616"/>
                    <a:pt x="2874" y="17372"/>
                    <a:pt x="2908" y="18145"/>
                  </a:cubicBezTo>
                  <a:cubicBezTo>
                    <a:pt x="2908" y="18229"/>
                    <a:pt x="2874" y="18330"/>
                    <a:pt x="2840" y="18397"/>
                  </a:cubicBezTo>
                  <a:cubicBezTo>
                    <a:pt x="2790" y="18498"/>
                    <a:pt x="2740" y="18598"/>
                    <a:pt x="2689" y="18699"/>
                  </a:cubicBezTo>
                  <a:cubicBezTo>
                    <a:pt x="2622" y="18867"/>
                    <a:pt x="2538" y="19035"/>
                    <a:pt x="2471" y="19203"/>
                  </a:cubicBezTo>
                  <a:cubicBezTo>
                    <a:pt x="2437" y="19304"/>
                    <a:pt x="2387" y="19388"/>
                    <a:pt x="2353" y="19489"/>
                  </a:cubicBezTo>
                  <a:cubicBezTo>
                    <a:pt x="2286" y="19674"/>
                    <a:pt x="2202" y="19875"/>
                    <a:pt x="2135" y="20060"/>
                  </a:cubicBezTo>
                  <a:cubicBezTo>
                    <a:pt x="2135" y="20094"/>
                    <a:pt x="2118" y="20111"/>
                    <a:pt x="2118" y="20127"/>
                  </a:cubicBezTo>
                  <a:cubicBezTo>
                    <a:pt x="2118" y="20144"/>
                    <a:pt x="2118" y="20144"/>
                    <a:pt x="2101" y="20161"/>
                  </a:cubicBezTo>
                  <a:cubicBezTo>
                    <a:pt x="2051" y="20312"/>
                    <a:pt x="2000" y="20463"/>
                    <a:pt x="1950" y="20615"/>
                  </a:cubicBezTo>
                  <a:cubicBezTo>
                    <a:pt x="1933" y="20648"/>
                    <a:pt x="1933" y="20699"/>
                    <a:pt x="1916" y="20732"/>
                  </a:cubicBezTo>
                  <a:cubicBezTo>
                    <a:pt x="1883" y="20816"/>
                    <a:pt x="1866" y="20883"/>
                    <a:pt x="1849" y="20951"/>
                  </a:cubicBezTo>
                  <a:cubicBezTo>
                    <a:pt x="1799" y="21102"/>
                    <a:pt x="1748" y="21236"/>
                    <a:pt x="1715" y="21371"/>
                  </a:cubicBezTo>
                  <a:cubicBezTo>
                    <a:pt x="1681" y="21472"/>
                    <a:pt x="1647" y="21572"/>
                    <a:pt x="1631" y="21656"/>
                  </a:cubicBezTo>
                  <a:cubicBezTo>
                    <a:pt x="1614" y="21724"/>
                    <a:pt x="1597" y="21774"/>
                    <a:pt x="1580" y="21824"/>
                  </a:cubicBezTo>
                  <a:cubicBezTo>
                    <a:pt x="1580" y="21824"/>
                    <a:pt x="1580" y="21841"/>
                    <a:pt x="1580" y="21841"/>
                  </a:cubicBezTo>
                  <a:cubicBezTo>
                    <a:pt x="1563" y="21875"/>
                    <a:pt x="1563" y="21908"/>
                    <a:pt x="1547" y="21942"/>
                  </a:cubicBezTo>
                  <a:cubicBezTo>
                    <a:pt x="1547" y="21976"/>
                    <a:pt x="1530" y="22026"/>
                    <a:pt x="1530" y="22060"/>
                  </a:cubicBezTo>
                  <a:cubicBezTo>
                    <a:pt x="1513" y="22093"/>
                    <a:pt x="1513" y="22110"/>
                    <a:pt x="1496" y="22144"/>
                  </a:cubicBezTo>
                  <a:cubicBezTo>
                    <a:pt x="1496" y="22194"/>
                    <a:pt x="1479" y="22244"/>
                    <a:pt x="1463" y="22295"/>
                  </a:cubicBezTo>
                  <a:cubicBezTo>
                    <a:pt x="1463" y="22345"/>
                    <a:pt x="1446" y="22396"/>
                    <a:pt x="1446" y="22446"/>
                  </a:cubicBezTo>
                  <a:cubicBezTo>
                    <a:pt x="1429" y="22480"/>
                    <a:pt x="1429" y="22496"/>
                    <a:pt x="1429" y="22530"/>
                  </a:cubicBezTo>
                  <a:cubicBezTo>
                    <a:pt x="1395" y="22648"/>
                    <a:pt x="1379" y="22765"/>
                    <a:pt x="1362" y="22883"/>
                  </a:cubicBezTo>
                  <a:cubicBezTo>
                    <a:pt x="1345" y="22967"/>
                    <a:pt x="1328" y="23051"/>
                    <a:pt x="1311" y="23135"/>
                  </a:cubicBezTo>
                  <a:cubicBezTo>
                    <a:pt x="1295" y="23236"/>
                    <a:pt x="1278" y="23353"/>
                    <a:pt x="1261" y="23454"/>
                  </a:cubicBezTo>
                  <a:cubicBezTo>
                    <a:pt x="1244" y="23521"/>
                    <a:pt x="1227" y="23572"/>
                    <a:pt x="1227" y="23622"/>
                  </a:cubicBezTo>
                  <a:cubicBezTo>
                    <a:pt x="1177" y="23841"/>
                    <a:pt x="1160" y="24059"/>
                    <a:pt x="1059" y="24244"/>
                  </a:cubicBezTo>
                  <a:cubicBezTo>
                    <a:pt x="1059" y="24244"/>
                    <a:pt x="1059" y="24261"/>
                    <a:pt x="1043" y="24261"/>
                  </a:cubicBezTo>
                  <a:cubicBezTo>
                    <a:pt x="1043" y="24277"/>
                    <a:pt x="1026" y="24294"/>
                    <a:pt x="1026" y="24311"/>
                  </a:cubicBezTo>
                  <a:cubicBezTo>
                    <a:pt x="1009" y="24311"/>
                    <a:pt x="992" y="24328"/>
                    <a:pt x="975" y="24345"/>
                  </a:cubicBezTo>
                  <a:cubicBezTo>
                    <a:pt x="975" y="24361"/>
                    <a:pt x="959" y="24361"/>
                    <a:pt x="942" y="24378"/>
                  </a:cubicBezTo>
                  <a:cubicBezTo>
                    <a:pt x="875" y="24429"/>
                    <a:pt x="774" y="24479"/>
                    <a:pt x="690" y="24513"/>
                  </a:cubicBezTo>
                  <a:cubicBezTo>
                    <a:pt x="639" y="24543"/>
                    <a:pt x="583" y="24549"/>
                    <a:pt x="517" y="24549"/>
                  </a:cubicBezTo>
                  <a:cubicBezTo>
                    <a:pt x="473" y="24549"/>
                    <a:pt x="424" y="24546"/>
                    <a:pt x="370" y="24546"/>
                  </a:cubicBezTo>
                  <a:cubicBezTo>
                    <a:pt x="337" y="24546"/>
                    <a:pt x="303" y="24546"/>
                    <a:pt x="270" y="24563"/>
                  </a:cubicBezTo>
                  <a:lnTo>
                    <a:pt x="253" y="24563"/>
                  </a:lnTo>
                  <a:cubicBezTo>
                    <a:pt x="270" y="24479"/>
                    <a:pt x="303" y="24395"/>
                    <a:pt x="320" y="24311"/>
                  </a:cubicBezTo>
                  <a:lnTo>
                    <a:pt x="320" y="24311"/>
                  </a:lnTo>
                  <a:cubicBezTo>
                    <a:pt x="320" y="24311"/>
                    <a:pt x="320" y="24311"/>
                    <a:pt x="320" y="24311"/>
                  </a:cubicBezTo>
                  <a:cubicBezTo>
                    <a:pt x="337" y="24244"/>
                    <a:pt x="370" y="24193"/>
                    <a:pt x="387" y="24126"/>
                  </a:cubicBezTo>
                  <a:cubicBezTo>
                    <a:pt x="387" y="24076"/>
                    <a:pt x="404" y="24025"/>
                    <a:pt x="421" y="23975"/>
                  </a:cubicBezTo>
                  <a:cubicBezTo>
                    <a:pt x="505" y="23689"/>
                    <a:pt x="606" y="23387"/>
                    <a:pt x="690" y="23101"/>
                  </a:cubicBezTo>
                  <a:cubicBezTo>
                    <a:pt x="774" y="22833"/>
                    <a:pt x="858" y="22547"/>
                    <a:pt x="925" y="22278"/>
                  </a:cubicBezTo>
                  <a:cubicBezTo>
                    <a:pt x="942" y="22261"/>
                    <a:pt x="942" y="22244"/>
                    <a:pt x="942" y="22244"/>
                  </a:cubicBezTo>
                  <a:cubicBezTo>
                    <a:pt x="942" y="22211"/>
                    <a:pt x="959" y="22177"/>
                    <a:pt x="959" y="22144"/>
                  </a:cubicBezTo>
                  <a:cubicBezTo>
                    <a:pt x="975" y="22093"/>
                    <a:pt x="992" y="22043"/>
                    <a:pt x="1026" y="21976"/>
                  </a:cubicBezTo>
                  <a:cubicBezTo>
                    <a:pt x="1127" y="21640"/>
                    <a:pt x="1227" y="21287"/>
                    <a:pt x="1328" y="20934"/>
                  </a:cubicBezTo>
                  <a:cubicBezTo>
                    <a:pt x="1345" y="20883"/>
                    <a:pt x="1362" y="20833"/>
                    <a:pt x="1379" y="20783"/>
                  </a:cubicBezTo>
                  <a:cubicBezTo>
                    <a:pt x="1395" y="20715"/>
                    <a:pt x="1412" y="20648"/>
                    <a:pt x="1429" y="20581"/>
                  </a:cubicBezTo>
                  <a:cubicBezTo>
                    <a:pt x="1463" y="20497"/>
                    <a:pt x="1479" y="20413"/>
                    <a:pt x="1513" y="20329"/>
                  </a:cubicBezTo>
                  <a:cubicBezTo>
                    <a:pt x="1530" y="20245"/>
                    <a:pt x="1563" y="20161"/>
                    <a:pt x="1580" y="20077"/>
                  </a:cubicBezTo>
                  <a:cubicBezTo>
                    <a:pt x="1597" y="20043"/>
                    <a:pt x="1597" y="20027"/>
                    <a:pt x="1614" y="19993"/>
                  </a:cubicBezTo>
                  <a:cubicBezTo>
                    <a:pt x="1631" y="19909"/>
                    <a:pt x="1647" y="19825"/>
                    <a:pt x="1681" y="19758"/>
                  </a:cubicBezTo>
                  <a:cubicBezTo>
                    <a:pt x="1698" y="19707"/>
                    <a:pt x="1698" y="19674"/>
                    <a:pt x="1715" y="19640"/>
                  </a:cubicBezTo>
                  <a:cubicBezTo>
                    <a:pt x="1715" y="19623"/>
                    <a:pt x="1715" y="19623"/>
                    <a:pt x="1715" y="19607"/>
                  </a:cubicBezTo>
                  <a:cubicBezTo>
                    <a:pt x="1731" y="19590"/>
                    <a:pt x="1731" y="19573"/>
                    <a:pt x="1731" y="19556"/>
                  </a:cubicBezTo>
                  <a:cubicBezTo>
                    <a:pt x="1748" y="19539"/>
                    <a:pt x="1748" y="19523"/>
                    <a:pt x="1748" y="19506"/>
                  </a:cubicBezTo>
                  <a:cubicBezTo>
                    <a:pt x="1748" y="19489"/>
                    <a:pt x="1748" y="19489"/>
                    <a:pt x="1765" y="19489"/>
                  </a:cubicBezTo>
                  <a:lnTo>
                    <a:pt x="1765" y="19472"/>
                  </a:lnTo>
                  <a:cubicBezTo>
                    <a:pt x="2118" y="18279"/>
                    <a:pt x="2471" y="17103"/>
                    <a:pt x="2807" y="15927"/>
                  </a:cubicBezTo>
                  <a:close/>
                  <a:moveTo>
                    <a:pt x="8249" y="0"/>
                  </a:moveTo>
                  <a:cubicBezTo>
                    <a:pt x="8099" y="0"/>
                    <a:pt x="7948" y="13"/>
                    <a:pt x="7797" y="32"/>
                  </a:cubicBezTo>
                  <a:cubicBezTo>
                    <a:pt x="6990" y="116"/>
                    <a:pt x="6503" y="419"/>
                    <a:pt x="6285" y="1225"/>
                  </a:cubicBezTo>
                  <a:cubicBezTo>
                    <a:pt x="6150" y="1729"/>
                    <a:pt x="5982" y="2233"/>
                    <a:pt x="5881" y="2737"/>
                  </a:cubicBezTo>
                  <a:cubicBezTo>
                    <a:pt x="5814" y="3040"/>
                    <a:pt x="5797" y="3342"/>
                    <a:pt x="5797" y="3645"/>
                  </a:cubicBezTo>
                  <a:cubicBezTo>
                    <a:pt x="5814" y="4065"/>
                    <a:pt x="5848" y="4485"/>
                    <a:pt x="5865" y="4888"/>
                  </a:cubicBezTo>
                  <a:cubicBezTo>
                    <a:pt x="5663" y="4922"/>
                    <a:pt x="5461" y="4939"/>
                    <a:pt x="5260" y="4972"/>
                  </a:cubicBezTo>
                  <a:cubicBezTo>
                    <a:pt x="5193" y="4989"/>
                    <a:pt x="5092" y="5039"/>
                    <a:pt x="5075" y="5107"/>
                  </a:cubicBezTo>
                  <a:cubicBezTo>
                    <a:pt x="4991" y="5476"/>
                    <a:pt x="4907" y="5863"/>
                    <a:pt x="4823" y="6249"/>
                  </a:cubicBezTo>
                  <a:cubicBezTo>
                    <a:pt x="4268" y="8702"/>
                    <a:pt x="3731" y="11172"/>
                    <a:pt x="3143" y="13625"/>
                  </a:cubicBezTo>
                  <a:cubicBezTo>
                    <a:pt x="2840" y="14919"/>
                    <a:pt x="2504" y="16213"/>
                    <a:pt x="2118" y="17490"/>
                  </a:cubicBezTo>
                  <a:cubicBezTo>
                    <a:pt x="1950" y="18111"/>
                    <a:pt x="1748" y="18716"/>
                    <a:pt x="1563" y="19321"/>
                  </a:cubicBezTo>
                  <a:lnTo>
                    <a:pt x="1479" y="19539"/>
                  </a:lnTo>
                  <a:cubicBezTo>
                    <a:pt x="1429" y="19691"/>
                    <a:pt x="1379" y="19859"/>
                    <a:pt x="1328" y="20010"/>
                  </a:cubicBezTo>
                  <a:cubicBezTo>
                    <a:pt x="1311" y="20077"/>
                    <a:pt x="1295" y="20161"/>
                    <a:pt x="1261" y="20228"/>
                  </a:cubicBezTo>
                  <a:cubicBezTo>
                    <a:pt x="1261" y="20245"/>
                    <a:pt x="1244" y="20262"/>
                    <a:pt x="1244" y="20295"/>
                  </a:cubicBezTo>
                  <a:cubicBezTo>
                    <a:pt x="1227" y="20363"/>
                    <a:pt x="1194" y="20430"/>
                    <a:pt x="1177" y="20497"/>
                  </a:cubicBezTo>
                  <a:cubicBezTo>
                    <a:pt x="1177" y="20497"/>
                    <a:pt x="1177" y="20514"/>
                    <a:pt x="1160" y="20531"/>
                  </a:cubicBezTo>
                  <a:cubicBezTo>
                    <a:pt x="1143" y="20581"/>
                    <a:pt x="1127" y="20631"/>
                    <a:pt x="1110" y="20682"/>
                  </a:cubicBezTo>
                  <a:cubicBezTo>
                    <a:pt x="1093" y="20766"/>
                    <a:pt x="1076" y="20833"/>
                    <a:pt x="1043" y="20900"/>
                  </a:cubicBezTo>
                  <a:cubicBezTo>
                    <a:pt x="992" y="21068"/>
                    <a:pt x="942" y="21236"/>
                    <a:pt x="891" y="21404"/>
                  </a:cubicBezTo>
                  <a:cubicBezTo>
                    <a:pt x="824" y="21623"/>
                    <a:pt x="757" y="21841"/>
                    <a:pt x="690" y="22060"/>
                  </a:cubicBezTo>
                  <a:cubicBezTo>
                    <a:pt x="673" y="22144"/>
                    <a:pt x="656" y="22211"/>
                    <a:pt x="622" y="22295"/>
                  </a:cubicBezTo>
                  <a:cubicBezTo>
                    <a:pt x="622" y="22312"/>
                    <a:pt x="622" y="22328"/>
                    <a:pt x="606" y="22345"/>
                  </a:cubicBezTo>
                  <a:cubicBezTo>
                    <a:pt x="555" y="22530"/>
                    <a:pt x="505" y="22698"/>
                    <a:pt x="454" y="22866"/>
                  </a:cubicBezTo>
                  <a:cubicBezTo>
                    <a:pt x="320" y="23353"/>
                    <a:pt x="169" y="23857"/>
                    <a:pt x="34" y="24345"/>
                  </a:cubicBezTo>
                  <a:cubicBezTo>
                    <a:pt x="18" y="24412"/>
                    <a:pt x="1" y="24479"/>
                    <a:pt x="18" y="24530"/>
                  </a:cubicBezTo>
                  <a:cubicBezTo>
                    <a:pt x="18" y="24580"/>
                    <a:pt x="34" y="24630"/>
                    <a:pt x="68" y="24664"/>
                  </a:cubicBezTo>
                  <a:cubicBezTo>
                    <a:pt x="85" y="24698"/>
                    <a:pt x="102" y="24714"/>
                    <a:pt x="135" y="24731"/>
                  </a:cubicBezTo>
                  <a:cubicBezTo>
                    <a:pt x="152" y="24748"/>
                    <a:pt x="186" y="24765"/>
                    <a:pt x="202" y="24765"/>
                  </a:cubicBezTo>
                  <a:cubicBezTo>
                    <a:pt x="253" y="24798"/>
                    <a:pt x="320" y="24798"/>
                    <a:pt x="404" y="24798"/>
                  </a:cubicBezTo>
                  <a:cubicBezTo>
                    <a:pt x="538" y="24782"/>
                    <a:pt x="656" y="24765"/>
                    <a:pt x="807" y="24731"/>
                  </a:cubicBezTo>
                  <a:cubicBezTo>
                    <a:pt x="841" y="24731"/>
                    <a:pt x="875" y="24731"/>
                    <a:pt x="908" y="24714"/>
                  </a:cubicBezTo>
                  <a:lnTo>
                    <a:pt x="908" y="24714"/>
                  </a:lnTo>
                  <a:cubicBezTo>
                    <a:pt x="875" y="24849"/>
                    <a:pt x="841" y="24983"/>
                    <a:pt x="790" y="25118"/>
                  </a:cubicBezTo>
                  <a:cubicBezTo>
                    <a:pt x="673" y="25487"/>
                    <a:pt x="572" y="25840"/>
                    <a:pt x="454" y="26193"/>
                  </a:cubicBezTo>
                  <a:cubicBezTo>
                    <a:pt x="387" y="26411"/>
                    <a:pt x="438" y="26613"/>
                    <a:pt x="622" y="26731"/>
                  </a:cubicBezTo>
                  <a:cubicBezTo>
                    <a:pt x="632" y="26734"/>
                    <a:pt x="643" y="26735"/>
                    <a:pt x="655" y="26735"/>
                  </a:cubicBezTo>
                  <a:cubicBezTo>
                    <a:pt x="708" y="26735"/>
                    <a:pt x="780" y="26708"/>
                    <a:pt x="807" y="26680"/>
                  </a:cubicBezTo>
                  <a:cubicBezTo>
                    <a:pt x="858" y="26630"/>
                    <a:pt x="875" y="26546"/>
                    <a:pt x="891" y="26462"/>
                  </a:cubicBezTo>
                  <a:cubicBezTo>
                    <a:pt x="1009" y="25907"/>
                    <a:pt x="1127" y="25353"/>
                    <a:pt x="1244" y="24798"/>
                  </a:cubicBezTo>
                  <a:cubicBezTo>
                    <a:pt x="1244" y="24765"/>
                    <a:pt x="1261" y="24731"/>
                    <a:pt x="1261" y="24698"/>
                  </a:cubicBezTo>
                  <a:cubicBezTo>
                    <a:pt x="1295" y="24614"/>
                    <a:pt x="1345" y="24546"/>
                    <a:pt x="1446" y="24496"/>
                  </a:cubicBezTo>
                  <a:cubicBezTo>
                    <a:pt x="1463" y="24479"/>
                    <a:pt x="1479" y="24479"/>
                    <a:pt x="1496" y="24462"/>
                  </a:cubicBezTo>
                  <a:cubicBezTo>
                    <a:pt x="1513" y="24462"/>
                    <a:pt x="1513" y="24462"/>
                    <a:pt x="1530" y="24445"/>
                  </a:cubicBezTo>
                  <a:cubicBezTo>
                    <a:pt x="1647" y="24395"/>
                    <a:pt x="1748" y="24311"/>
                    <a:pt x="1815" y="24210"/>
                  </a:cubicBezTo>
                  <a:cubicBezTo>
                    <a:pt x="1832" y="24193"/>
                    <a:pt x="1849" y="24160"/>
                    <a:pt x="1849" y="24143"/>
                  </a:cubicBezTo>
                  <a:cubicBezTo>
                    <a:pt x="1866" y="24126"/>
                    <a:pt x="1883" y="24109"/>
                    <a:pt x="1883" y="24076"/>
                  </a:cubicBezTo>
                  <a:cubicBezTo>
                    <a:pt x="1916" y="24042"/>
                    <a:pt x="1950" y="23992"/>
                    <a:pt x="1967" y="23941"/>
                  </a:cubicBezTo>
                  <a:cubicBezTo>
                    <a:pt x="1983" y="23908"/>
                    <a:pt x="2017" y="23874"/>
                    <a:pt x="2034" y="23841"/>
                  </a:cubicBezTo>
                  <a:cubicBezTo>
                    <a:pt x="2084" y="23706"/>
                    <a:pt x="2151" y="23589"/>
                    <a:pt x="2202" y="23454"/>
                  </a:cubicBezTo>
                  <a:cubicBezTo>
                    <a:pt x="2252" y="23353"/>
                    <a:pt x="2286" y="23236"/>
                    <a:pt x="2336" y="23135"/>
                  </a:cubicBezTo>
                  <a:cubicBezTo>
                    <a:pt x="2370" y="23051"/>
                    <a:pt x="2403" y="22950"/>
                    <a:pt x="2437" y="22866"/>
                  </a:cubicBezTo>
                  <a:cubicBezTo>
                    <a:pt x="2471" y="22816"/>
                    <a:pt x="2487" y="22749"/>
                    <a:pt x="2521" y="22681"/>
                  </a:cubicBezTo>
                  <a:cubicBezTo>
                    <a:pt x="2622" y="22446"/>
                    <a:pt x="2723" y="22211"/>
                    <a:pt x="2824" y="21959"/>
                  </a:cubicBezTo>
                  <a:cubicBezTo>
                    <a:pt x="2874" y="21858"/>
                    <a:pt x="2908" y="21757"/>
                    <a:pt x="2958" y="21656"/>
                  </a:cubicBezTo>
                  <a:cubicBezTo>
                    <a:pt x="3008" y="21522"/>
                    <a:pt x="3076" y="21388"/>
                    <a:pt x="3126" y="21253"/>
                  </a:cubicBezTo>
                  <a:cubicBezTo>
                    <a:pt x="3143" y="21236"/>
                    <a:pt x="3143" y="21220"/>
                    <a:pt x="3160" y="21186"/>
                  </a:cubicBezTo>
                  <a:cubicBezTo>
                    <a:pt x="3193" y="21119"/>
                    <a:pt x="3210" y="21052"/>
                    <a:pt x="3244" y="20984"/>
                  </a:cubicBezTo>
                  <a:cubicBezTo>
                    <a:pt x="3294" y="20883"/>
                    <a:pt x="3328" y="20783"/>
                    <a:pt x="3378" y="20699"/>
                  </a:cubicBezTo>
                  <a:cubicBezTo>
                    <a:pt x="3395" y="20648"/>
                    <a:pt x="3412" y="20615"/>
                    <a:pt x="3428" y="20581"/>
                  </a:cubicBezTo>
                  <a:cubicBezTo>
                    <a:pt x="3445" y="20547"/>
                    <a:pt x="3445" y="20514"/>
                    <a:pt x="3462" y="20480"/>
                  </a:cubicBezTo>
                  <a:cubicBezTo>
                    <a:pt x="3580" y="20245"/>
                    <a:pt x="3697" y="19976"/>
                    <a:pt x="3815" y="19724"/>
                  </a:cubicBezTo>
                  <a:cubicBezTo>
                    <a:pt x="3848" y="19640"/>
                    <a:pt x="3899" y="19539"/>
                    <a:pt x="3932" y="19455"/>
                  </a:cubicBezTo>
                  <a:lnTo>
                    <a:pt x="3949" y="19455"/>
                  </a:lnTo>
                  <a:cubicBezTo>
                    <a:pt x="4000" y="19321"/>
                    <a:pt x="4067" y="19187"/>
                    <a:pt x="4134" y="19069"/>
                  </a:cubicBezTo>
                  <a:cubicBezTo>
                    <a:pt x="4201" y="18901"/>
                    <a:pt x="4285" y="18750"/>
                    <a:pt x="4353" y="18598"/>
                  </a:cubicBezTo>
                  <a:cubicBezTo>
                    <a:pt x="4437" y="18414"/>
                    <a:pt x="4537" y="18229"/>
                    <a:pt x="4638" y="18044"/>
                  </a:cubicBezTo>
                  <a:cubicBezTo>
                    <a:pt x="4655" y="17977"/>
                    <a:pt x="4689" y="17910"/>
                    <a:pt x="4722" y="17859"/>
                  </a:cubicBezTo>
                  <a:cubicBezTo>
                    <a:pt x="5075" y="17170"/>
                    <a:pt x="5428" y="16498"/>
                    <a:pt x="5814" y="15843"/>
                  </a:cubicBezTo>
                  <a:cubicBezTo>
                    <a:pt x="7377" y="13155"/>
                    <a:pt x="8805" y="10416"/>
                    <a:pt x="9880" y="7492"/>
                  </a:cubicBezTo>
                  <a:cubicBezTo>
                    <a:pt x="9931" y="7341"/>
                    <a:pt x="9914" y="7240"/>
                    <a:pt x="9796" y="7173"/>
                  </a:cubicBezTo>
                  <a:cubicBezTo>
                    <a:pt x="9679" y="7089"/>
                    <a:pt x="9544" y="7005"/>
                    <a:pt x="9393" y="6921"/>
                  </a:cubicBezTo>
                  <a:cubicBezTo>
                    <a:pt x="9628" y="6820"/>
                    <a:pt x="9847" y="6736"/>
                    <a:pt x="10048" y="6652"/>
                  </a:cubicBezTo>
                  <a:cubicBezTo>
                    <a:pt x="10452" y="6467"/>
                    <a:pt x="10737" y="6182"/>
                    <a:pt x="10855" y="5762"/>
                  </a:cubicBezTo>
                  <a:cubicBezTo>
                    <a:pt x="10956" y="5409"/>
                    <a:pt x="10821" y="5207"/>
                    <a:pt x="10452" y="5191"/>
                  </a:cubicBezTo>
                  <a:cubicBezTo>
                    <a:pt x="10452" y="5157"/>
                    <a:pt x="10452" y="5140"/>
                    <a:pt x="10452" y="5123"/>
                  </a:cubicBezTo>
                  <a:cubicBezTo>
                    <a:pt x="10788" y="4350"/>
                    <a:pt x="11107" y="3594"/>
                    <a:pt x="11460" y="2855"/>
                  </a:cubicBezTo>
                  <a:cubicBezTo>
                    <a:pt x="11594" y="2569"/>
                    <a:pt x="11712" y="2317"/>
                    <a:pt x="11611" y="2015"/>
                  </a:cubicBezTo>
                  <a:cubicBezTo>
                    <a:pt x="11594" y="1948"/>
                    <a:pt x="11611" y="1881"/>
                    <a:pt x="11611" y="1830"/>
                  </a:cubicBezTo>
                  <a:cubicBezTo>
                    <a:pt x="11645" y="1461"/>
                    <a:pt x="11493" y="1192"/>
                    <a:pt x="11208" y="990"/>
                  </a:cubicBezTo>
                  <a:cubicBezTo>
                    <a:pt x="11056" y="889"/>
                    <a:pt x="10905" y="805"/>
                    <a:pt x="10754" y="688"/>
                  </a:cubicBezTo>
                  <a:cubicBezTo>
                    <a:pt x="10459" y="449"/>
                    <a:pt x="10129" y="339"/>
                    <a:pt x="9763" y="339"/>
                  </a:cubicBezTo>
                  <a:cubicBezTo>
                    <a:pt x="9691" y="339"/>
                    <a:pt x="9619" y="343"/>
                    <a:pt x="9544" y="352"/>
                  </a:cubicBezTo>
                  <a:cubicBezTo>
                    <a:pt x="9460" y="352"/>
                    <a:pt x="9359" y="352"/>
                    <a:pt x="9292" y="301"/>
                  </a:cubicBezTo>
                  <a:cubicBezTo>
                    <a:pt x="8970" y="75"/>
                    <a:pt x="8615" y="0"/>
                    <a:pt x="824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27" name="Google Shape;2627;p39"/>
            <p:cNvSpPr/>
            <p:nvPr/>
          </p:nvSpPr>
          <p:spPr>
            <a:xfrm>
              <a:off x="761660" y="-1865402"/>
              <a:ext cx="486995" cy="615880"/>
            </a:xfrm>
            <a:custGeom>
              <a:avLst/>
              <a:gdLst/>
              <a:ahLst/>
              <a:cxnLst/>
              <a:rect l="l" t="t" r="r" b="b"/>
              <a:pathLst>
                <a:path w="4504" h="5696" extrusionOk="0">
                  <a:moveTo>
                    <a:pt x="3999" y="1210"/>
                  </a:moveTo>
                  <a:cubicBezTo>
                    <a:pt x="3942" y="1441"/>
                    <a:pt x="3673" y="1610"/>
                    <a:pt x="3374" y="1610"/>
                  </a:cubicBezTo>
                  <a:cubicBezTo>
                    <a:pt x="3325" y="1610"/>
                    <a:pt x="3276" y="1606"/>
                    <a:pt x="3227" y="1596"/>
                  </a:cubicBezTo>
                  <a:cubicBezTo>
                    <a:pt x="3512" y="1428"/>
                    <a:pt x="3714" y="1260"/>
                    <a:pt x="3999" y="1210"/>
                  </a:cubicBezTo>
                  <a:close/>
                  <a:moveTo>
                    <a:pt x="3848" y="1663"/>
                  </a:moveTo>
                  <a:lnTo>
                    <a:pt x="3848" y="1663"/>
                  </a:lnTo>
                  <a:cubicBezTo>
                    <a:pt x="3766" y="1912"/>
                    <a:pt x="3457" y="2114"/>
                    <a:pt x="3182" y="2114"/>
                  </a:cubicBezTo>
                  <a:cubicBezTo>
                    <a:pt x="3121" y="2114"/>
                    <a:pt x="3063" y="2105"/>
                    <a:pt x="3008" y="2084"/>
                  </a:cubicBezTo>
                  <a:cubicBezTo>
                    <a:pt x="3311" y="1932"/>
                    <a:pt x="3563" y="1815"/>
                    <a:pt x="3848" y="1663"/>
                  </a:cubicBezTo>
                  <a:close/>
                  <a:moveTo>
                    <a:pt x="3596" y="2252"/>
                  </a:moveTo>
                  <a:lnTo>
                    <a:pt x="3596" y="2252"/>
                  </a:lnTo>
                  <a:cubicBezTo>
                    <a:pt x="3549" y="2501"/>
                    <a:pt x="3229" y="2692"/>
                    <a:pt x="2995" y="2692"/>
                  </a:cubicBezTo>
                  <a:cubicBezTo>
                    <a:pt x="2976" y="2692"/>
                    <a:pt x="2958" y="2691"/>
                    <a:pt x="2941" y="2688"/>
                  </a:cubicBezTo>
                  <a:cubicBezTo>
                    <a:pt x="2924" y="2655"/>
                    <a:pt x="2907" y="2638"/>
                    <a:pt x="2891" y="2604"/>
                  </a:cubicBezTo>
                  <a:cubicBezTo>
                    <a:pt x="3126" y="2487"/>
                    <a:pt x="3361" y="2369"/>
                    <a:pt x="3596" y="2252"/>
                  </a:cubicBezTo>
                  <a:close/>
                  <a:moveTo>
                    <a:pt x="942" y="2117"/>
                  </a:moveTo>
                  <a:lnTo>
                    <a:pt x="942" y="2117"/>
                  </a:lnTo>
                  <a:cubicBezTo>
                    <a:pt x="841" y="2369"/>
                    <a:pt x="757" y="2604"/>
                    <a:pt x="656" y="2823"/>
                  </a:cubicBezTo>
                  <a:cubicBezTo>
                    <a:pt x="656" y="2842"/>
                    <a:pt x="616" y="2851"/>
                    <a:pt x="579" y="2851"/>
                  </a:cubicBezTo>
                  <a:cubicBezTo>
                    <a:pt x="553" y="2851"/>
                    <a:pt x="528" y="2847"/>
                    <a:pt x="521" y="2840"/>
                  </a:cubicBezTo>
                  <a:cubicBezTo>
                    <a:pt x="421" y="2688"/>
                    <a:pt x="689" y="2168"/>
                    <a:pt x="942" y="2117"/>
                  </a:cubicBezTo>
                  <a:close/>
                  <a:moveTo>
                    <a:pt x="3327" y="2789"/>
                  </a:moveTo>
                  <a:cubicBezTo>
                    <a:pt x="3284" y="3050"/>
                    <a:pt x="3041" y="3223"/>
                    <a:pt x="2803" y="3223"/>
                  </a:cubicBezTo>
                  <a:cubicBezTo>
                    <a:pt x="2764" y="3223"/>
                    <a:pt x="2726" y="3219"/>
                    <a:pt x="2689" y="3209"/>
                  </a:cubicBezTo>
                  <a:cubicBezTo>
                    <a:pt x="2689" y="3192"/>
                    <a:pt x="2672" y="3159"/>
                    <a:pt x="2655" y="3142"/>
                  </a:cubicBezTo>
                  <a:cubicBezTo>
                    <a:pt x="2874" y="3024"/>
                    <a:pt x="3075" y="2924"/>
                    <a:pt x="3327" y="2789"/>
                  </a:cubicBezTo>
                  <a:close/>
                  <a:moveTo>
                    <a:pt x="3092" y="3579"/>
                  </a:moveTo>
                  <a:lnTo>
                    <a:pt x="3092" y="3579"/>
                  </a:lnTo>
                  <a:cubicBezTo>
                    <a:pt x="3054" y="3830"/>
                    <a:pt x="2838" y="3988"/>
                    <a:pt x="2591" y="3988"/>
                  </a:cubicBezTo>
                  <a:cubicBezTo>
                    <a:pt x="2507" y="3988"/>
                    <a:pt x="2421" y="3970"/>
                    <a:pt x="2336" y="3932"/>
                  </a:cubicBezTo>
                  <a:cubicBezTo>
                    <a:pt x="2571" y="3814"/>
                    <a:pt x="2807" y="3713"/>
                    <a:pt x="3092" y="3579"/>
                  </a:cubicBezTo>
                  <a:close/>
                  <a:moveTo>
                    <a:pt x="1580" y="0"/>
                  </a:moveTo>
                  <a:cubicBezTo>
                    <a:pt x="1462" y="168"/>
                    <a:pt x="1362" y="336"/>
                    <a:pt x="1244" y="454"/>
                  </a:cubicBezTo>
                  <a:cubicBezTo>
                    <a:pt x="723" y="1025"/>
                    <a:pt x="303" y="1647"/>
                    <a:pt x="152" y="2403"/>
                  </a:cubicBezTo>
                  <a:cubicBezTo>
                    <a:pt x="85" y="2806"/>
                    <a:pt x="17" y="3226"/>
                    <a:pt x="1" y="3646"/>
                  </a:cubicBezTo>
                  <a:cubicBezTo>
                    <a:pt x="1" y="3663"/>
                    <a:pt x="1" y="3696"/>
                    <a:pt x="1" y="3713"/>
                  </a:cubicBezTo>
                  <a:cubicBezTo>
                    <a:pt x="1" y="4301"/>
                    <a:pt x="68" y="4873"/>
                    <a:pt x="118" y="5461"/>
                  </a:cubicBezTo>
                  <a:cubicBezTo>
                    <a:pt x="118" y="5528"/>
                    <a:pt x="169" y="5595"/>
                    <a:pt x="219" y="5696"/>
                  </a:cubicBezTo>
                  <a:cubicBezTo>
                    <a:pt x="437" y="5242"/>
                    <a:pt x="471" y="4822"/>
                    <a:pt x="437" y="4385"/>
                  </a:cubicBezTo>
                  <a:cubicBezTo>
                    <a:pt x="437" y="4369"/>
                    <a:pt x="437" y="4335"/>
                    <a:pt x="437" y="4318"/>
                  </a:cubicBezTo>
                  <a:cubicBezTo>
                    <a:pt x="421" y="4049"/>
                    <a:pt x="437" y="3781"/>
                    <a:pt x="454" y="3512"/>
                  </a:cubicBezTo>
                  <a:cubicBezTo>
                    <a:pt x="454" y="3444"/>
                    <a:pt x="505" y="3377"/>
                    <a:pt x="538" y="3310"/>
                  </a:cubicBezTo>
                  <a:cubicBezTo>
                    <a:pt x="555" y="3327"/>
                    <a:pt x="572" y="3327"/>
                    <a:pt x="589" y="3327"/>
                  </a:cubicBezTo>
                  <a:cubicBezTo>
                    <a:pt x="605" y="3344"/>
                    <a:pt x="605" y="3344"/>
                    <a:pt x="622" y="3344"/>
                  </a:cubicBezTo>
                  <a:cubicBezTo>
                    <a:pt x="521" y="4100"/>
                    <a:pt x="757" y="4873"/>
                    <a:pt x="421" y="5662"/>
                  </a:cubicBezTo>
                  <a:cubicBezTo>
                    <a:pt x="841" y="5578"/>
                    <a:pt x="1210" y="5528"/>
                    <a:pt x="1580" y="5427"/>
                  </a:cubicBezTo>
                  <a:cubicBezTo>
                    <a:pt x="2370" y="5225"/>
                    <a:pt x="3008" y="4822"/>
                    <a:pt x="3243" y="3965"/>
                  </a:cubicBezTo>
                  <a:cubicBezTo>
                    <a:pt x="3243" y="3949"/>
                    <a:pt x="3243" y="3932"/>
                    <a:pt x="3243" y="3915"/>
                  </a:cubicBezTo>
                  <a:cubicBezTo>
                    <a:pt x="3277" y="3814"/>
                    <a:pt x="3327" y="3730"/>
                    <a:pt x="3361" y="3629"/>
                  </a:cubicBezTo>
                  <a:cubicBezTo>
                    <a:pt x="3680" y="2924"/>
                    <a:pt x="3999" y="2218"/>
                    <a:pt x="4335" y="1529"/>
                  </a:cubicBezTo>
                  <a:cubicBezTo>
                    <a:pt x="4504" y="1159"/>
                    <a:pt x="4470" y="975"/>
                    <a:pt x="4100" y="857"/>
                  </a:cubicBezTo>
                  <a:cubicBezTo>
                    <a:pt x="3361" y="588"/>
                    <a:pt x="2605" y="336"/>
                    <a:pt x="1849" y="84"/>
                  </a:cubicBezTo>
                  <a:cubicBezTo>
                    <a:pt x="1748" y="50"/>
                    <a:pt x="1647" y="34"/>
                    <a:pt x="15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28" name="Google Shape;2628;p39"/>
            <p:cNvSpPr/>
            <p:nvPr/>
          </p:nvSpPr>
          <p:spPr>
            <a:xfrm>
              <a:off x="383769" y="-1211476"/>
              <a:ext cx="668645" cy="1171859"/>
            </a:xfrm>
            <a:custGeom>
              <a:avLst/>
              <a:gdLst/>
              <a:ahLst/>
              <a:cxnLst/>
              <a:rect l="l" t="t" r="r" b="b"/>
              <a:pathLst>
                <a:path w="6184" h="10838" extrusionOk="0">
                  <a:moveTo>
                    <a:pt x="5680" y="790"/>
                  </a:moveTo>
                  <a:cubicBezTo>
                    <a:pt x="5713" y="807"/>
                    <a:pt x="5764" y="824"/>
                    <a:pt x="5797" y="841"/>
                  </a:cubicBezTo>
                  <a:cubicBezTo>
                    <a:pt x="5613" y="1379"/>
                    <a:pt x="5361" y="1883"/>
                    <a:pt x="5075" y="2370"/>
                  </a:cubicBezTo>
                  <a:cubicBezTo>
                    <a:pt x="5041" y="2353"/>
                    <a:pt x="5008" y="2336"/>
                    <a:pt x="4991" y="2319"/>
                  </a:cubicBezTo>
                  <a:cubicBezTo>
                    <a:pt x="5209" y="1815"/>
                    <a:pt x="5445" y="1311"/>
                    <a:pt x="5680" y="790"/>
                  </a:cubicBezTo>
                  <a:close/>
                  <a:moveTo>
                    <a:pt x="4857" y="2840"/>
                  </a:moveTo>
                  <a:lnTo>
                    <a:pt x="4857" y="2840"/>
                  </a:lnTo>
                  <a:cubicBezTo>
                    <a:pt x="4453" y="3714"/>
                    <a:pt x="4084" y="4554"/>
                    <a:pt x="3697" y="5377"/>
                  </a:cubicBezTo>
                  <a:cubicBezTo>
                    <a:pt x="3664" y="5361"/>
                    <a:pt x="3647" y="5361"/>
                    <a:pt x="3613" y="5344"/>
                  </a:cubicBezTo>
                  <a:cubicBezTo>
                    <a:pt x="3529" y="5041"/>
                    <a:pt x="4521" y="2991"/>
                    <a:pt x="4857" y="2840"/>
                  </a:cubicBezTo>
                  <a:close/>
                  <a:moveTo>
                    <a:pt x="3714" y="1"/>
                  </a:moveTo>
                  <a:cubicBezTo>
                    <a:pt x="3512" y="824"/>
                    <a:pt x="3311" y="1631"/>
                    <a:pt x="3126" y="2437"/>
                  </a:cubicBezTo>
                  <a:cubicBezTo>
                    <a:pt x="3143" y="2437"/>
                    <a:pt x="3160" y="2454"/>
                    <a:pt x="3176" y="2471"/>
                  </a:cubicBezTo>
                  <a:cubicBezTo>
                    <a:pt x="3580" y="2051"/>
                    <a:pt x="4117" y="1899"/>
                    <a:pt x="4638" y="1731"/>
                  </a:cubicBezTo>
                  <a:cubicBezTo>
                    <a:pt x="4739" y="1694"/>
                    <a:pt x="4906" y="1646"/>
                    <a:pt x="4997" y="1646"/>
                  </a:cubicBezTo>
                  <a:cubicBezTo>
                    <a:pt x="5028" y="1646"/>
                    <a:pt x="5050" y="1652"/>
                    <a:pt x="5058" y="1664"/>
                  </a:cubicBezTo>
                  <a:cubicBezTo>
                    <a:pt x="5193" y="1832"/>
                    <a:pt x="5008" y="2000"/>
                    <a:pt x="4890" y="2118"/>
                  </a:cubicBezTo>
                  <a:cubicBezTo>
                    <a:pt x="4302" y="2756"/>
                    <a:pt x="3798" y="3479"/>
                    <a:pt x="3076" y="4000"/>
                  </a:cubicBezTo>
                  <a:cubicBezTo>
                    <a:pt x="2605" y="4369"/>
                    <a:pt x="2437" y="4890"/>
                    <a:pt x="2336" y="5461"/>
                  </a:cubicBezTo>
                  <a:cubicBezTo>
                    <a:pt x="2622" y="5209"/>
                    <a:pt x="2891" y="4941"/>
                    <a:pt x="3160" y="4688"/>
                  </a:cubicBezTo>
                  <a:cubicBezTo>
                    <a:pt x="3210" y="4638"/>
                    <a:pt x="3311" y="4621"/>
                    <a:pt x="3378" y="4588"/>
                  </a:cubicBezTo>
                  <a:cubicBezTo>
                    <a:pt x="3395" y="4672"/>
                    <a:pt x="3445" y="4772"/>
                    <a:pt x="3428" y="4840"/>
                  </a:cubicBezTo>
                  <a:cubicBezTo>
                    <a:pt x="3160" y="5831"/>
                    <a:pt x="2874" y="6806"/>
                    <a:pt x="2420" y="7713"/>
                  </a:cubicBezTo>
                  <a:cubicBezTo>
                    <a:pt x="2286" y="7998"/>
                    <a:pt x="2084" y="8267"/>
                    <a:pt x="1883" y="8486"/>
                  </a:cubicBezTo>
                  <a:cubicBezTo>
                    <a:pt x="1748" y="8654"/>
                    <a:pt x="1597" y="8805"/>
                    <a:pt x="1446" y="8956"/>
                  </a:cubicBezTo>
                  <a:cubicBezTo>
                    <a:pt x="1177" y="9225"/>
                    <a:pt x="908" y="9494"/>
                    <a:pt x="639" y="9763"/>
                  </a:cubicBezTo>
                  <a:cubicBezTo>
                    <a:pt x="354" y="10065"/>
                    <a:pt x="169" y="10452"/>
                    <a:pt x="1" y="10838"/>
                  </a:cubicBezTo>
                  <a:cubicBezTo>
                    <a:pt x="34" y="10804"/>
                    <a:pt x="68" y="10788"/>
                    <a:pt x="102" y="10754"/>
                  </a:cubicBezTo>
                  <a:cubicBezTo>
                    <a:pt x="169" y="10720"/>
                    <a:pt x="219" y="10670"/>
                    <a:pt x="286" y="10620"/>
                  </a:cubicBezTo>
                  <a:cubicBezTo>
                    <a:pt x="454" y="10485"/>
                    <a:pt x="639" y="10351"/>
                    <a:pt x="807" y="10216"/>
                  </a:cubicBezTo>
                  <a:cubicBezTo>
                    <a:pt x="1211" y="9931"/>
                    <a:pt x="1580" y="9628"/>
                    <a:pt x="1849" y="9225"/>
                  </a:cubicBezTo>
                  <a:cubicBezTo>
                    <a:pt x="1933" y="9107"/>
                    <a:pt x="2000" y="8956"/>
                    <a:pt x="2051" y="8805"/>
                  </a:cubicBezTo>
                  <a:cubicBezTo>
                    <a:pt x="2151" y="8553"/>
                    <a:pt x="2303" y="8318"/>
                    <a:pt x="2454" y="8082"/>
                  </a:cubicBezTo>
                  <a:cubicBezTo>
                    <a:pt x="3496" y="6234"/>
                    <a:pt x="4537" y="4386"/>
                    <a:pt x="5344" y="2420"/>
                  </a:cubicBezTo>
                  <a:cubicBezTo>
                    <a:pt x="5629" y="1765"/>
                    <a:pt x="5898" y="1126"/>
                    <a:pt x="6184" y="454"/>
                  </a:cubicBezTo>
                  <a:lnTo>
                    <a:pt x="6184" y="454"/>
                  </a:lnTo>
                  <a:cubicBezTo>
                    <a:pt x="5981" y="481"/>
                    <a:pt x="5783" y="495"/>
                    <a:pt x="5589" y="495"/>
                  </a:cubicBezTo>
                  <a:cubicBezTo>
                    <a:pt x="4933" y="495"/>
                    <a:pt x="4324" y="338"/>
                    <a:pt x="3714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29" name="Google Shape;2629;p39"/>
            <p:cNvSpPr/>
            <p:nvPr/>
          </p:nvSpPr>
          <p:spPr>
            <a:xfrm>
              <a:off x="323869" y="-1422207"/>
              <a:ext cx="426986" cy="1115634"/>
            </a:xfrm>
            <a:custGeom>
              <a:avLst/>
              <a:gdLst/>
              <a:ahLst/>
              <a:cxnLst/>
              <a:rect l="l" t="t" r="r" b="b"/>
              <a:pathLst>
                <a:path w="3949" h="10318" extrusionOk="0">
                  <a:moveTo>
                    <a:pt x="1587" y="5963"/>
                  </a:moveTo>
                  <a:cubicBezTo>
                    <a:pt x="1614" y="5963"/>
                    <a:pt x="1686" y="6019"/>
                    <a:pt x="1731" y="6049"/>
                  </a:cubicBezTo>
                  <a:cubicBezTo>
                    <a:pt x="1546" y="6217"/>
                    <a:pt x="1361" y="6385"/>
                    <a:pt x="1160" y="6570"/>
                  </a:cubicBezTo>
                  <a:cubicBezTo>
                    <a:pt x="1092" y="6520"/>
                    <a:pt x="1059" y="6503"/>
                    <a:pt x="1042" y="6486"/>
                  </a:cubicBezTo>
                  <a:cubicBezTo>
                    <a:pt x="1042" y="6436"/>
                    <a:pt x="1042" y="6369"/>
                    <a:pt x="1076" y="6352"/>
                  </a:cubicBezTo>
                  <a:cubicBezTo>
                    <a:pt x="1126" y="6318"/>
                    <a:pt x="1160" y="6268"/>
                    <a:pt x="1210" y="6234"/>
                  </a:cubicBezTo>
                  <a:cubicBezTo>
                    <a:pt x="1227" y="6217"/>
                    <a:pt x="1244" y="6201"/>
                    <a:pt x="1260" y="6184"/>
                  </a:cubicBezTo>
                  <a:cubicBezTo>
                    <a:pt x="1361" y="6117"/>
                    <a:pt x="1462" y="6033"/>
                    <a:pt x="1580" y="5965"/>
                  </a:cubicBezTo>
                  <a:cubicBezTo>
                    <a:pt x="1582" y="5964"/>
                    <a:pt x="1584" y="5963"/>
                    <a:pt x="1587" y="5963"/>
                  </a:cubicBezTo>
                  <a:close/>
                  <a:moveTo>
                    <a:pt x="2319" y="1"/>
                  </a:moveTo>
                  <a:cubicBezTo>
                    <a:pt x="2252" y="286"/>
                    <a:pt x="2201" y="572"/>
                    <a:pt x="2134" y="841"/>
                  </a:cubicBezTo>
                  <a:cubicBezTo>
                    <a:pt x="1681" y="3042"/>
                    <a:pt x="1227" y="5176"/>
                    <a:pt x="756" y="7343"/>
                  </a:cubicBezTo>
                  <a:cubicBezTo>
                    <a:pt x="874" y="7259"/>
                    <a:pt x="958" y="7175"/>
                    <a:pt x="1059" y="7091"/>
                  </a:cubicBezTo>
                  <a:cubicBezTo>
                    <a:pt x="1227" y="6940"/>
                    <a:pt x="1378" y="6789"/>
                    <a:pt x="1613" y="6721"/>
                  </a:cubicBezTo>
                  <a:lnTo>
                    <a:pt x="1613" y="6721"/>
                  </a:lnTo>
                  <a:cubicBezTo>
                    <a:pt x="1563" y="6957"/>
                    <a:pt x="1260" y="7259"/>
                    <a:pt x="992" y="7427"/>
                  </a:cubicBezTo>
                  <a:cubicBezTo>
                    <a:pt x="874" y="7511"/>
                    <a:pt x="773" y="7545"/>
                    <a:pt x="689" y="7545"/>
                  </a:cubicBezTo>
                  <a:cubicBezTo>
                    <a:pt x="639" y="7746"/>
                    <a:pt x="605" y="7948"/>
                    <a:pt x="538" y="8200"/>
                  </a:cubicBezTo>
                  <a:cubicBezTo>
                    <a:pt x="689" y="8082"/>
                    <a:pt x="824" y="7965"/>
                    <a:pt x="958" y="7864"/>
                  </a:cubicBezTo>
                  <a:cubicBezTo>
                    <a:pt x="1042" y="7814"/>
                    <a:pt x="1126" y="7746"/>
                    <a:pt x="1210" y="7679"/>
                  </a:cubicBezTo>
                  <a:cubicBezTo>
                    <a:pt x="1260" y="7646"/>
                    <a:pt x="1361" y="7662"/>
                    <a:pt x="1429" y="7646"/>
                  </a:cubicBezTo>
                  <a:lnTo>
                    <a:pt x="1429" y="7646"/>
                  </a:lnTo>
                  <a:cubicBezTo>
                    <a:pt x="1395" y="7713"/>
                    <a:pt x="1395" y="7814"/>
                    <a:pt x="1344" y="7864"/>
                  </a:cubicBezTo>
                  <a:cubicBezTo>
                    <a:pt x="1210" y="7965"/>
                    <a:pt x="1076" y="8066"/>
                    <a:pt x="941" y="8166"/>
                  </a:cubicBezTo>
                  <a:cubicBezTo>
                    <a:pt x="790" y="8267"/>
                    <a:pt x="639" y="8385"/>
                    <a:pt x="504" y="8486"/>
                  </a:cubicBezTo>
                  <a:cubicBezTo>
                    <a:pt x="471" y="8519"/>
                    <a:pt x="454" y="8536"/>
                    <a:pt x="437" y="8570"/>
                  </a:cubicBezTo>
                  <a:cubicBezTo>
                    <a:pt x="320" y="9074"/>
                    <a:pt x="185" y="9578"/>
                    <a:pt x="68" y="10082"/>
                  </a:cubicBezTo>
                  <a:cubicBezTo>
                    <a:pt x="51" y="10149"/>
                    <a:pt x="17" y="10233"/>
                    <a:pt x="0" y="10317"/>
                  </a:cubicBezTo>
                  <a:cubicBezTo>
                    <a:pt x="152" y="10048"/>
                    <a:pt x="252" y="9746"/>
                    <a:pt x="404" y="9477"/>
                  </a:cubicBezTo>
                  <a:cubicBezTo>
                    <a:pt x="572" y="9208"/>
                    <a:pt x="740" y="8906"/>
                    <a:pt x="958" y="8704"/>
                  </a:cubicBezTo>
                  <a:cubicBezTo>
                    <a:pt x="975" y="8671"/>
                    <a:pt x="1008" y="8654"/>
                    <a:pt x="1025" y="8637"/>
                  </a:cubicBezTo>
                  <a:cubicBezTo>
                    <a:pt x="1412" y="8318"/>
                    <a:pt x="1647" y="7914"/>
                    <a:pt x="1697" y="7461"/>
                  </a:cubicBezTo>
                  <a:cubicBezTo>
                    <a:pt x="1832" y="6419"/>
                    <a:pt x="1899" y="5377"/>
                    <a:pt x="1983" y="4336"/>
                  </a:cubicBezTo>
                  <a:cubicBezTo>
                    <a:pt x="2050" y="3479"/>
                    <a:pt x="2386" y="2689"/>
                    <a:pt x="2672" y="1899"/>
                  </a:cubicBezTo>
                  <a:cubicBezTo>
                    <a:pt x="2689" y="1832"/>
                    <a:pt x="2789" y="1765"/>
                    <a:pt x="2840" y="1765"/>
                  </a:cubicBezTo>
                  <a:cubicBezTo>
                    <a:pt x="2907" y="1782"/>
                    <a:pt x="2974" y="1866"/>
                    <a:pt x="3008" y="1933"/>
                  </a:cubicBezTo>
                  <a:cubicBezTo>
                    <a:pt x="3058" y="2101"/>
                    <a:pt x="3075" y="2286"/>
                    <a:pt x="3142" y="2454"/>
                  </a:cubicBezTo>
                  <a:cubicBezTo>
                    <a:pt x="3260" y="2823"/>
                    <a:pt x="3394" y="3193"/>
                    <a:pt x="3546" y="3613"/>
                  </a:cubicBezTo>
                  <a:cubicBezTo>
                    <a:pt x="3697" y="3092"/>
                    <a:pt x="3814" y="2655"/>
                    <a:pt x="3932" y="2219"/>
                  </a:cubicBezTo>
                  <a:cubicBezTo>
                    <a:pt x="3949" y="2135"/>
                    <a:pt x="3915" y="2034"/>
                    <a:pt x="3882" y="1950"/>
                  </a:cubicBezTo>
                  <a:cubicBezTo>
                    <a:pt x="3781" y="1496"/>
                    <a:pt x="3411" y="1227"/>
                    <a:pt x="3142" y="908"/>
                  </a:cubicBezTo>
                  <a:cubicBezTo>
                    <a:pt x="2873" y="606"/>
                    <a:pt x="2621" y="337"/>
                    <a:pt x="231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30" name="Google Shape;2630;p39"/>
            <p:cNvSpPr/>
            <p:nvPr/>
          </p:nvSpPr>
          <p:spPr>
            <a:xfrm>
              <a:off x="331113" y="-662861"/>
              <a:ext cx="390656" cy="617826"/>
            </a:xfrm>
            <a:custGeom>
              <a:avLst/>
              <a:gdLst/>
              <a:ahLst/>
              <a:cxnLst/>
              <a:rect l="l" t="t" r="r" b="b"/>
              <a:pathLst>
                <a:path w="3613" h="5714" extrusionOk="0">
                  <a:moveTo>
                    <a:pt x="2655" y="1261"/>
                  </a:moveTo>
                  <a:lnTo>
                    <a:pt x="2655" y="1261"/>
                  </a:lnTo>
                  <a:cubicBezTo>
                    <a:pt x="2672" y="1547"/>
                    <a:pt x="2437" y="1849"/>
                    <a:pt x="2185" y="1916"/>
                  </a:cubicBezTo>
                  <a:cubicBezTo>
                    <a:pt x="2168" y="1900"/>
                    <a:pt x="2151" y="1883"/>
                    <a:pt x="2134" y="1866"/>
                  </a:cubicBezTo>
                  <a:cubicBezTo>
                    <a:pt x="2286" y="1664"/>
                    <a:pt x="2454" y="1479"/>
                    <a:pt x="2655" y="1261"/>
                  </a:cubicBezTo>
                  <a:close/>
                  <a:moveTo>
                    <a:pt x="3613" y="1"/>
                  </a:moveTo>
                  <a:cubicBezTo>
                    <a:pt x="3529" y="51"/>
                    <a:pt x="3479" y="85"/>
                    <a:pt x="3445" y="119"/>
                  </a:cubicBezTo>
                  <a:cubicBezTo>
                    <a:pt x="3058" y="555"/>
                    <a:pt x="2554" y="875"/>
                    <a:pt x="2017" y="1143"/>
                  </a:cubicBezTo>
                  <a:cubicBezTo>
                    <a:pt x="1614" y="1345"/>
                    <a:pt x="1227" y="1580"/>
                    <a:pt x="925" y="1916"/>
                  </a:cubicBezTo>
                  <a:cubicBezTo>
                    <a:pt x="773" y="2084"/>
                    <a:pt x="656" y="2269"/>
                    <a:pt x="555" y="2471"/>
                  </a:cubicBezTo>
                  <a:cubicBezTo>
                    <a:pt x="437" y="2756"/>
                    <a:pt x="303" y="3059"/>
                    <a:pt x="202" y="3345"/>
                  </a:cubicBezTo>
                  <a:cubicBezTo>
                    <a:pt x="1" y="3849"/>
                    <a:pt x="17" y="4353"/>
                    <a:pt x="51" y="4823"/>
                  </a:cubicBezTo>
                  <a:cubicBezTo>
                    <a:pt x="253" y="4369"/>
                    <a:pt x="454" y="3882"/>
                    <a:pt x="706" y="3412"/>
                  </a:cubicBezTo>
                  <a:cubicBezTo>
                    <a:pt x="824" y="3176"/>
                    <a:pt x="992" y="2992"/>
                    <a:pt x="1160" y="2824"/>
                  </a:cubicBezTo>
                  <a:cubicBezTo>
                    <a:pt x="1362" y="2622"/>
                    <a:pt x="1597" y="2437"/>
                    <a:pt x="1798" y="2252"/>
                  </a:cubicBezTo>
                  <a:lnTo>
                    <a:pt x="1798" y="2252"/>
                  </a:lnTo>
                  <a:cubicBezTo>
                    <a:pt x="1630" y="2504"/>
                    <a:pt x="1429" y="2723"/>
                    <a:pt x="1227" y="2958"/>
                  </a:cubicBezTo>
                  <a:cubicBezTo>
                    <a:pt x="1009" y="3210"/>
                    <a:pt x="790" y="3479"/>
                    <a:pt x="673" y="3832"/>
                  </a:cubicBezTo>
                  <a:cubicBezTo>
                    <a:pt x="454" y="4453"/>
                    <a:pt x="236" y="5058"/>
                    <a:pt x="169" y="5714"/>
                  </a:cubicBezTo>
                  <a:cubicBezTo>
                    <a:pt x="219" y="5680"/>
                    <a:pt x="253" y="5613"/>
                    <a:pt x="269" y="5562"/>
                  </a:cubicBezTo>
                  <a:cubicBezTo>
                    <a:pt x="555" y="4974"/>
                    <a:pt x="958" y="4470"/>
                    <a:pt x="1429" y="4033"/>
                  </a:cubicBezTo>
                  <a:cubicBezTo>
                    <a:pt x="1546" y="3933"/>
                    <a:pt x="1647" y="3832"/>
                    <a:pt x="1765" y="3731"/>
                  </a:cubicBezTo>
                  <a:cubicBezTo>
                    <a:pt x="1849" y="3647"/>
                    <a:pt x="1916" y="3563"/>
                    <a:pt x="1983" y="3479"/>
                  </a:cubicBezTo>
                  <a:cubicBezTo>
                    <a:pt x="2235" y="3176"/>
                    <a:pt x="2504" y="2874"/>
                    <a:pt x="2689" y="2538"/>
                  </a:cubicBezTo>
                  <a:cubicBezTo>
                    <a:pt x="2924" y="2084"/>
                    <a:pt x="3092" y="1597"/>
                    <a:pt x="3277" y="1110"/>
                  </a:cubicBezTo>
                  <a:cubicBezTo>
                    <a:pt x="3395" y="757"/>
                    <a:pt x="3479" y="404"/>
                    <a:pt x="3613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31" name="Google Shape;2631;p39"/>
            <p:cNvSpPr/>
            <p:nvPr/>
          </p:nvSpPr>
          <p:spPr>
            <a:xfrm>
              <a:off x="647265" y="-1923463"/>
              <a:ext cx="254418" cy="644966"/>
            </a:xfrm>
            <a:custGeom>
              <a:avLst/>
              <a:gdLst/>
              <a:ahLst/>
              <a:cxnLst/>
              <a:rect l="l" t="t" r="r" b="b"/>
              <a:pathLst>
                <a:path w="2353" h="5965" extrusionOk="0">
                  <a:moveTo>
                    <a:pt x="1154" y="1"/>
                  </a:moveTo>
                  <a:cubicBezTo>
                    <a:pt x="1011" y="1"/>
                    <a:pt x="903" y="89"/>
                    <a:pt x="790" y="285"/>
                  </a:cubicBezTo>
                  <a:cubicBezTo>
                    <a:pt x="739" y="369"/>
                    <a:pt x="689" y="453"/>
                    <a:pt x="655" y="554"/>
                  </a:cubicBezTo>
                  <a:cubicBezTo>
                    <a:pt x="487" y="1176"/>
                    <a:pt x="269" y="1780"/>
                    <a:pt x="151" y="2419"/>
                  </a:cubicBezTo>
                  <a:cubicBezTo>
                    <a:pt x="0" y="3242"/>
                    <a:pt x="118" y="4082"/>
                    <a:pt x="319" y="4906"/>
                  </a:cubicBezTo>
                  <a:cubicBezTo>
                    <a:pt x="403" y="5275"/>
                    <a:pt x="639" y="5611"/>
                    <a:pt x="924" y="5964"/>
                  </a:cubicBezTo>
                  <a:cubicBezTo>
                    <a:pt x="924" y="5863"/>
                    <a:pt x="924" y="5830"/>
                    <a:pt x="907" y="5796"/>
                  </a:cubicBezTo>
                  <a:cubicBezTo>
                    <a:pt x="773" y="4889"/>
                    <a:pt x="807" y="3998"/>
                    <a:pt x="958" y="3108"/>
                  </a:cubicBezTo>
                  <a:cubicBezTo>
                    <a:pt x="1092" y="2251"/>
                    <a:pt x="1529" y="1528"/>
                    <a:pt x="2117" y="890"/>
                  </a:cubicBezTo>
                  <a:cubicBezTo>
                    <a:pt x="2218" y="772"/>
                    <a:pt x="2285" y="604"/>
                    <a:pt x="2352" y="487"/>
                  </a:cubicBezTo>
                  <a:cubicBezTo>
                    <a:pt x="2033" y="352"/>
                    <a:pt x="1747" y="235"/>
                    <a:pt x="1479" y="100"/>
                  </a:cubicBezTo>
                  <a:cubicBezTo>
                    <a:pt x="1349" y="35"/>
                    <a:pt x="1244" y="1"/>
                    <a:pt x="115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32" name="Google Shape;2632;p39"/>
            <p:cNvSpPr/>
            <p:nvPr/>
          </p:nvSpPr>
          <p:spPr>
            <a:xfrm>
              <a:off x="34964" y="-259564"/>
              <a:ext cx="287180" cy="933984"/>
            </a:xfrm>
            <a:custGeom>
              <a:avLst/>
              <a:gdLst/>
              <a:ahLst/>
              <a:cxnLst/>
              <a:rect l="l" t="t" r="r" b="b"/>
              <a:pathLst>
                <a:path w="2656" h="8638" extrusionOk="0">
                  <a:moveTo>
                    <a:pt x="2555" y="1"/>
                  </a:moveTo>
                  <a:cubicBezTo>
                    <a:pt x="1731" y="2807"/>
                    <a:pt x="875" y="5697"/>
                    <a:pt x="1" y="8637"/>
                  </a:cubicBezTo>
                  <a:cubicBezTo>
                    <a:pt x="202" y="8620"/>
                    <a:pt x="337" y="8637"/>
                    <a:pt x="438" y="8587"/>
                  </a:cubicBezTo>
                  <a:cubicBezTo>
                    <a:pt x="572" y="8536"/>
                    <a:pt x="740" y="8435"/>
                    <a:pt x="807" y="8318"/>
                  </a:cubicBezTo>
                  <a:cubicBezTo>
                    <a:pt x="908" y="8133"/>
                    <a:pt x="925" y="7915"/>
                    <a:pt x="975" y="7696"/>
                  </a:cubicBezTo>
                  <a:cubicBezTo>
                    <a:pt x="1110" y="7041"/>
                    <a:pt x="1177" y="6386"/>
                    <a:pt x="1379" y="5730"/>
                  </a:cubicBezTo>
                  <a:cubicBezTo>
                    <a:pt x="1715" y="4621"/>
                    <a:pt x="2067" y="3529"/>
                    <a:pt x="2588" y="2488"/>
                  </a:cubicBezTo>
                  <a:cubicBezTo>
                    <a:pt x="2622" y="2404"/>
                    <a:pt x="2656" y="2303"/>
                    <a:pt x="2656" y="2219"/>
                  </a:cubicBezTo>
                  <a:cubicBezTo>
                    <a:pt x="2622" y="1446"/>
                    <a:pt x="2588" y="690"/>
                    <a:pt x="255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33" name="Google Shape;2633;p39"/>
            <p:cNvSpPr/>
            <p:nvPr/>
          </p:nvSpPr>
          <p:spPr>
            <a:xfrm>
              <a:off x="512760" y="-1176985"/>
              <a:ext cx="178190" cy="628747"/>
            </a:xfrm>
            <a:custGeom>
              <a:avLst/>
              <a:gdLst/>
              <a:ahLst/>
              <a:cxnLst/>
              <a:rect l="l" t="t" r="r" b="b"/>
              <a:pathLst>
                <a:path w="1648" h="5815" extrusionOk="0">
                  <a:moveTo>
                    <a:pt x="1093" y="1295"/>
                  </a:moveTo>
                  <a:cubicBezTo>
                    <a:pt x="1110" y="1345"/>
                    <a:pt x="1143" y="1396"/>
                    <a:pt x="1126" y="1429"/>
                  </a:cubicBezTo>
                  <a:cubicBezTo>
                    <a:pt x="1059" y="1648"/>
                    <a:pt x="992" y="1866"/>
                    <a:pt x="908" y="2068"/>
                  </a:cubicBezTo>
                  <a:cubicBezTo>
                    <a:pt x="891" y="2118"/>
                    <a:pt x="824" y="2135"/>
                    <a:pt x="774" y="2152"/>
                  </a:cubicBezTo>
                  <a:cubicBezTo>
                    <a:pt x="757" y="2118"/>
                    <a:pt x="723" y="2068"/>
                    <a:pt x="706" y="2034"/>
                  </a:cubicBezTo>
                  <a:cubicBezTo>
                    <a:pt x="790" y="1782"/>
                    <a:pt x="874" y="1580"/>
                    <a:pt x="958" y="1362"/>
                  </a:cubicBezTo>
                  <a:cubicBezTo>
                    <a:pt x="975" y="1328"/>
                    <a:pt x="1042" y="1312"/>
                    <a:pt x="1093" y="1295"/>
                  </a:cubicBezTo>
                  <a:close/>
                  <a:moveTo>
                    <a:pt x="1143" y="2202"/>
                  </a:moveTo>
                  <a:cubicBezTo>
                    <a:pt x="1177" y="2219"/>
                    <a:pt x="1210" y="2236"/>
                    <a:pt x="1227" y="2252"/>
                  </a:cubicBezTo>
                  <a:cubicBezTo>
                    <a:pt x="1126" y="2504"/>
                    <a:pt x="1009" y="2773"/>
                    <a:pt x="891" y="3025"/>
                  </a:cubicBezTo>
                  <a:cubicBezTo>
                    <a:pt x="874" y="3042"/>
                    <a:pt x="824" y="3059"/>
                    <a:pt x="790" y="3059"/>
                  </a:cubicBezTo>
                  <a:cubicBezTo>
                    <a:pt x="757" y="3042"/>
                    <a:pt x="723" y="3009"/>
                    <a:pt x="723" y="2975"/>
                  </a:cubicBezTo>
                  <a:cubicBezTo>
                    <a:pt x="706" y="2841"/>
                    <a:pt x="1026" y="2269"/>
                    <a:pt x="1143" y="2202"/>
                  </a:cubicBezTo>
                  <a:close/>
                  <a:moveTo>
                    <a:pt x="1116" y="3088"/>
                  </a:moveTo>
                  <a:cubicBezTo>
                    <a:pt x="1155" y="3088"/>
                    <a:pt x="1214" y="3116"/>
                    <a:pt x="1227" y="3143"/>
                  </a:cubicBezTo>
                  <a:cubicBezTo>
                    <a:pt x="1278" y="3261"/>
                    <a:pt x="992" y="3697"/>
                    <a:pt x="841" y="3748"/>
                  </a:cubicBezTo>
                  <a:cubicBezTo>
                    <a:pt x="790" y="3597"/>
                    <a:pt x="942" y="3160"/>
                    <a:pt x="1093" y="3093"/>
                  </a:cubicBezTo>
                  <a:cubicBezTo>
                    <a:pt x="1099" y="3089"/>
                    <a:pt x="1107" y="3088"/>
                    <a:pt x="1116" y="3088"/>
                  </a:cubicBezTo>
                  <a:close/>
                  <a:moveTo>
                    <a:pt x="1009" y="1"/>
                  </a:moveTo>
                  <a:cubicBezTo>
                    <a:pt x="841" y="623"/>
                    <a:pt x="589" y="1244"/>
                    <a:pt x="488" y="1883"/>
                  </a:cubicBezTo>
                  <a:cubicBezTo>
                    <a:pt x="354" y="2740"/>
                    <a:pt x="337" y="3630"/>
                    <a:pt x="253" y="4487"/>
                  </a:cubicBezTo>
                  <a:cubicBezTo>
                    <a:pt x="202" y="4941"/>
                    <a:pt x="85" y="5378"/>
                    <a:pt x="1" y="5814"/>
                  </a:cubicBezTo>
                  <a:cubicBezTo>
                    <a:pt x="202" y="5714"/>
                    <a:pt x="438" y="5613"/>
                    <a:pt x="656" y="5478"/>
                  </a:cubicBezTo>
                  <a:cubicBezTo>
                    <a:pt x="723" y="5445"/>
                    <a:pt x="790" y="5344"/>
                    <a:pt x="824" y="5260"/>
                  </a:cubicBezTo>
                  <a:cubicBezTo>
                    <a:pt x="1076" y="4369"/>
                    <a:pt x="1345" y="3479"/>
                    <a:pt x="1563" y="2588"/>
                  </a:cubicBezTo>
                  <a:cubicBezTo>
                    <a:pt x="1647" y="2252"/>
                    <a:pt x="1647" y="1883"/>
                    <a:pt x="1563" y="1547"/>
                  </a:cubicBezTo>
                  <a:cubicBezTo>
                    <a:pt x="1463" y="1026"/>
                    <a:pt x="1244" y="522"/>
                    <a:pt x="1076" y="18"/>
                  </a:cubicBezTo>
                  <a:cubicBezTo>
                    <a:pt x="1059" y="18"/>
                    <a:pt x="1026" y="1"/>
                    <a:pt x="1009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34" name="Google Shape;2634;p39"/>
            <p:cNvSpPr/>
            <p:nvPr/>
          </p:nvSpPr>
          <p:spPr>
            <a:xfrm>
              <a:off x="234883" y="-115004"/>
              <a:ext cx="290099" cy="418768"/>
            </a:xfrm>
            <a:custGeom>
              <a:avLst/>
              <a:gdLst/>
              <a:ahLst/>
              <a:cxnLst/>
              <a:rect l="l" t="t" r="r" b="b"/>
              <a:pathLst>
                <a:path w="2683" h="3873" extrusionOk="0">
                  <a:moveTo>
                    <a:pt x="2675" y="1"/>
                  </a:moveTo>
                  <a:cubicBezTo>
                    <a:pt x="2673" y="1"/>
                    <a:pt x="2672" y="2"/>
                    <a:pt x="2672" y="8"/>
                  </a:cubicBezTo>
                  <a:cubicBezTo>
                    <a:pt x="2683" y="8"/>
                    <a:pt x="2679" y="1"/>
                    <a:pt x="2675" y="1"/>
                  </a:cubicBezTo>
                  <a:close/>
                  <a:moveTo>
                    <a:pt x="2672" y="8"/>
                  </a:moveTo>
                  <a:cubicBezTo>
                    <a:pt x="1143" y="815"/>
                    <a:pt x="336" y="2142"/>
                    <a:pt x="0" y="3856"/>
                  </a:cubicBezTo>
                  <a:cubicBezTo>
                    <a:pt x="252" y="3503"/>
                    <a:pt x="487" y="3184"/>
                    <a:pt x="723" y="2848"/>
                  </a:cubicBezTo>
                  <a:cubicBezTo>
                    <a:pt x="958" y="2545"/>
                    <a:pt x="1193" y="2226"/>
                    <a:pt x="1428" y="1924"/>
                  </a:cubicBezTo>
                  <a:cubicBezTo>
                    <a:pt x="1462" y="1940"/>
                    <a:pt x="1479" y="1957"/>
                    <a:pt x="1512" y="1991"/>
                  </a:cubicBezTo>
                  <a:cubicBezTo>
                    <a:pt x="1092" y="2612"/>
                    <a:pt x="655" y="3217"/>
                    <a:pt x="235" y="3839"/>
                  </a:cubicBezTo>
                  <a:cubicBezTo>
                    <a:pt x="235" y="3856"/>
                    <a:pt x="252" y="3873"/>
                    <a:pt x="252" y="3873"/>
                  </a:cubicBezTo>
                  <a:cubicBezTo>
                    <a:pt x="370" y="3789"/>
                    <a:pt x="504" y="3705"/>
                    <a:pt x="588" y="3587"/>
                  </a:cubicBezTo>
                  <a:cubicBezTo>
                    <a:pt x="958" y="3066"/>
                    <a:pt x="1361" y="2545"/>
                    <a:pt x="1697" y="1974"/>
                  </a:cubicBezTo>
                  <a:cubicBezTo>
                    <a:pt x="2050" y="1335"/>
                    <a:pt x="2352" y="663"/>
                    <a:pt x="2672" y="8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35" name="Google Shape;2635;p39"/>
            <p:cNvSpPr/>
            <p:nvPr/>
          </p:nvSpPr>
          <p:spPr>
            <a:xfrm>
              <a:off x="156710" y="260074"/>
              <a:ext cx="187273" cy="381573"/>
            </a:xfrm>
            <a:custGeom>
              <a:avLst/>
              <a:gdLst/>
              <a:ahLst/>
              <a:cxnLst/>
              <a:rect l="l" t="t" r="r" b="b"/>
              <a:pathLst>
                <a:path w="1732" h="3529" extrusionOk="0">
                  <a:moveTo>
                    <a:pt x="1714" y="0"/>
                  </a:moveTo>
                  <a:cubicBezTo>
                    <a:pt x="1530" y="185"/>
                    <a:pt x="1362" y="387"/>
                    <a:pt x="1160" y="521"/>
                  </a:cubicBezTo>
                  <a:cubicBezTo>
                    <a:pt x="757" y="773"/>
                    <a:pt x="505" y="1109"/>
                    <a:pt x="421" y="1596"/>
                  </a:cubicBezTo>
                  <a:cubicBezTo>
                    <a:pt x="303" y="2235"/>
                    <a:pt x="135" y="2857"/>
                    <a:pt x="1" y="3478"/>
                  </a:cubicBezTo>
                  <a:lnTo>
                    <a:pt x="68" y="3529"/>
                  </a:lnTo>
                  <a:cubicBezTo>
                    <a:pt x="152" y="3411"/>
                    <a:pt x="286" y="3310"/>
                    <a:pt x="353" y="3176"/>
                  </a:cubicBezTo>
                  <a:cubicBezTo>
                    <a:pt x="807" y="2134"/>
                    <a:pt x="1261" y="1076"/>
                    <a:pt x="1731" y="17"/>
                  </a:cubicBezTo>
                  <a:cubicBezTo>
                    <a:pt x="1731" y="17"/>
                    <a:pt x="1714" y="0"/>
                    <a:pt x="171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36" name="Google Shape;2636;p39"/>
            <p:cNvSpPr/>
            <p:nvPr/>
          </p:nvSpPr>
          <p:spPr>
            <a:xfrm>
              <a:off x="685325" y="-1006151"/>
              <a:ext cx="214520" cy="219926"/>
            </a:xfrm>
            <a:custGeom>
              <a:avLst/>
              <a:gdLst/>
              <a:ahLst/>
              <a:cxnLst/>
              <a:rect l="l" t="t" r="r" b="b"/>
              <a:pathLst>
                <a:path w="1984" h="2034" extrusionOk="0">
                  <a:moveTo>
                    <a:pt x="1984" y="0"/>
                  </a:moveTo>
                  <a:lnTo>
                    <a:pt x="1984" y="0"/>
                  </a:lnTo>
                  <a:cubicBezTo>
                    <a:pt x="656" y="370"/>
                    <a:pt x="219" y="689"/>
                    <a:pt x="1" y="2033"/>
                  </a:cubicBezTo>
                  <a:cubicBezTo>
                    <a:pt x="488" y="1714"/>
                    <a:pt x="1816" y="353"/>
                    <a:pt x="1984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37" name="Google Shape;2637;p39"/>
            <p:cNvSpPr/>
            <p:nvPr/>
          </p:nvSpPr>
          <p:spPr>
            <a:xfrm>
              <a:off x="863404" y="-1400366"/>
              <a:ext cx="299831" cy="165431"/>
            </a:xfrm>
            <a:custGeom>
              <a:avLst/>
              <a:gdLst/>
              <a:ahLst/>
              <a:cxnLst/>
              <a:rect l="l" t="t" r="r" b="b"/>
              <a:pathLst>
                <a:path w="2773" h="1530" extrusionOk="0">
                  <a:moveTo>
                    <a:pt x="2655" y="0"/>
                  </a:moveTo>
                  <a:cubicBezTo>
                    <a:pt x="2571" y="51"/>
                    <a:pt x="2454" y="84"/>
                    <a:pt x="2403" y="152"/>
                  </a:cubicBezTo>
                  <a:cubicBezTo>
                    <a:pt x="2235" y="336"/>
                    <a:pt x="2134" y="572"/>
                    <a:pt x="1950" y="723"/>
                  </a:cubicBezTo>
                  <a:cubicBezTo>
                    <a:pt x="1580" y="1042"/>
                    <a:pt x="1160" y="1294"/>
                    <a:pt x="673" y="1378"/>
                  </a:cubicBezTo>
                  <a:cubicBezTo>
                    <a:pt x="437" y="1429"/>
                    <a:pt x="219" y="1479"/>
                    <a:pt x="1" y="1529"/>
                  </a:cubicBezTo>
                  <a:cubicBezTo>
                    <a:pt x="824" y="1529"/>
                    <a:pt x="1580" y="1294"/>
                    <a:pt x="2302" y="924"/>
                  </a:cubicBezTo>
                  <a:cubicBezTo>
                    <a:pt x="2554" y="790"/>
                    <a:pt x="2706" y="555"/>
                    <a:pt x="2773" y="269"/>
                  </a:cubicBezTo>
                  <a:cubicBezTo>
                    <a:pt x="2773" y="185"/>
                    <a:pt x="2689" y="84"/>
                    <a:pt x="26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38" name="Google Shape;2638;p39"/>
            <p:cNvSpPr/>
            <p:nvPr/>
          </p:nvSpPr>
          <p:spPr>
            <a:xfrm>
              <a:off x="839833" y="-1928978"/>
              <a:ext cx="323402" cy="110828"/>
            </a:xfrm>
            <a:custGeom>
              <a:avLst/>
              <a:gdLst/>
              <a:ahLst/>
              <a:cxnLst/>
              <a:rect l="l" t="t" r="r" b="b"/>
              <a:pathLst>
                <a:path w="2991" h="1025" extrusionOk="0">
                  <a:moveTo>
                    <a:pt x="17" y="0"/>
                  </a:moveTo>
                  <a:cubicBezTo>
                    <a:pt x="0" y="34"/>
                    <a:pt x="0" y="50"/>
                    <a:pt x="0" y="84"/>
                  </a:cubicBezTo>
                  <a:cubicBezTo>
                    <a:pt x="991" y="386"/>
                    <a:pt x="1966" y="706"/>
                    <a:pt x="2957" y="1025"/>
                  </a:cubicBezTo>
                  <a:cubicBezTo>
                    <a:pt x="2957" y="991"/>
                    <a:pt x="2974" y="975"/>
                    <a:pt x="2991" y="941"/>
                  </a:cubicBezTo>
                  <a:cubicBezTo>
                    <a:pt x="2520" y="689"/>
                    <a:pt x="2084" y="370"/>
                    <a:pt x="1579" y="218"/>
                  </a:cubicBezTo>
                  <a:cubicBezTo>
                    <a:pt x="1092" y="50"/>
                    <a:pt x="538" y="67"/>
                    <a:pt x="1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39" name="Google Shape;2639;p39"/>
            <p:cNvSpPr/>
            <p:nvPr/>
          </p:nvSpPr>
          <p:spPr>
            <a:xfrm>
              <a:off x="1035968" y="-1921625"/>
              <a:ext cx="207276" cy="134399"/>
            </a:xfrm>
            <a:custGeom>
              <a:avLst/>
              <a:gdLst/>
              <a:ahLst/>
              <a:cxnLst/>
              <a:rect l="l" t="t" r="r" b="b"/>
              <a:pathLst>
                <a:path w="1917" h="1243" extrusionOk="0">
                  <a:moveTo>
                    <a:pt x="321" y="1"/>
                  </a:moveTo>
                  <a:cubicBezTo>
                    <a:pt x="204" y="1"/>
                    <a:pt x="96" y="21"/>
                    <a:pt x="1" y="66"/>
                  </a:cubicBezTo>
                  <a:cubicBezTo>
                    <a:pt x="253" y="184"/>
                    <a:pt x="505" y="302"/>
                    <a:pt x="740" y="453"/>
                  </a:cubicBezTo>
                  <a:cubicBezTo>
                    <a:pt x="1009" y="638"/>
                    <a:pt x="1278" y="856"/>
                    <a:pt x="1546" y="1041"/>
                  </a:cubicBezTo>
                  <a:cubicBezTo>
                    <a:pt x="1664" y="1125"/>
                    <a:pt x="1782" y="1175"/>
                    <a:pt x="1916" y="1243"/>
                  </a:cubicBezTo>
                  <a:cubicBezTo>
                    <a:pt x="1902" y="670"/>
                    <a:pt x="987" y="1"/>
                    <a:pt x="32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40" name="Google Shape;2640;p39"/>
            <p:cNvSpPr/>
            <p:nvPr/>
          </p:nvSpPr>
          <p:spPr>
            <a:xfrm>
              <a:off x="876162" y="-1215584"/>
              <a:ext cx="172676" cy="33735"/>
            </a:xfrm>
            <a:custGeom>
              <a:avLst/>
              <a:gdLst/>
              <a:ahLst/>
              <a:cxnLst/>
              <a:rect l="l" t="t" r="r" b="b"/>
              <a:pathLst>
                <a:path w="1597" h="312" extrusionOk="0">
                  <a:moveTo>
                    <a:pt x="843" y="0"/>
                  </a:moveTo>
                  <a:cubicBezTo>
                    <a:pt x="559" y="0"/>
                    <a:pt x="277" y="78"/>
                    <a:pt x="0" y="123"/>
                  </a:cubicBezTo>
                  <a:cubicBezTo>
                    <a:pt x="342" y="237"/>
                    <a:pt x="691" y="312"/>
                    <a:pt x="1059" y="312"/>
                  </a:cubicBezTo>
                  <a:cubicBezTo>
                    <a:pt x="1234" y="312"/>
                    <a:pt x="1412" y="295"/>
                    <a:pt x="1596" y="257"/>
                  </a:cubicBezTo>
                  <a:cubicBezTo>
                    <a:pt x="1345" y="61"/>
                    <a:pt x="1093" y="0"/>
                    <a:pt x="84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41" name="Google Shape;2641;p39"/>
            <p:cNvSpPr/>
            <p:nvPr/>
          </p:nvSpPr>
          <p:spPr>
            <a:xfrm>
              <a:off x="794421" y="-1959793"/>
              <a:ext cx="179920" cy="23571"/>
            </a:xfrm>
            <a:custGeom>
              <a:avLst/>
              <a:gdLst/>
              <a:ahLst/>
              <a:cxnLst/>
              <a:rect l="l" t="t" r="r" b="b"/>
              <a:pathLst>
                <a:path w="1664" h="218" extrusionOk="0">
                  <a:moveTo>
                    <a:pt x="786" y="1"/>
                  </a:moveTo>
                  <a:cubicBezTo>
                    <a:pt x="531" y="1"/>
                    <a:pt x="274" y="37"/>
                    <a:pt x="17" y="83"/>
                  </a:cubicBezTo>
                  <a:cubicBezTo>
                    <a:pt x="17" y="100"/>
                    <a:pt x="0" y="134"/>
                    <a:pt x="0" y="151"/>
                  </a:cubicBezTo>
                  <a:cubicBezTo>
                    <a:pt x="101" y="184"/>
                    <a:pt x="202" y="218"/>
                    <a:pt x="302" y="218"/>
                  </a:cubicBezTo>
                  <a:cubicBezTo>
                    <a:pt x="504" y="218"/>
                    <a:pt x="706" y="201"/>
                    <a:pt x="907" y="184"/>
                  </a:cubicBezTo>
                  <a:lnTo>
                    <a:pt x="1663" y="184"/>
                  </a:lnTo>
                  <a:cubicBezTo>
                    <a:pt x="1375" y="49"/>
                    <a:pt x="1081" y="1"/>
                    <a:pt x="78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42" name="Google Shape;2642;p39"/>
            <p:cNvSpPr/>
            <p:nvPr/>
          </p:nvSpPr>
          <p:spPr>
            <a:xfrm>
              <a:off x="594501" y="-1429775"/>
              <a:ext cx="67362" cy="67686"/>
            </a:xfrm>
            <a:custGeom>
              <a:avLst/>
              <a:gdLst/>
              <a:ahLst/>
              <a:cxnLst/>
              <a:rect l="l" t="t" r="r" b="b"/>
              <a:pathLst>
                <a:path w="623" h="626" extrusionOk="0">
                  <a:moveTo>
                    <a:pt x="253" y="0"/>
                  </a:moveTo>
                  <a:cubicBezTo>
                    <a:pt x="188" y="0"/>
                    <a:pt x="106" y="9"/>
                    <a:pt x="1" y="20"/>
                  </a:cubicBezTo>
                  <a:cubicBezTo>
                    <a:pt x="202" y="239"/>
                    <a:pt x="387" y="440"/>
                    <a:pt x="555" y="625"/>
                  </a:cubicBezTo>
                  <a:lnTo>
                    <a:pt x="622" y="575"/>
                  </a:lnTo>
                  <a:cubicBezTo>
                    <a:pt x="505" y="105"/>
                    <a:pt x="479" y="0"/>
                    <a:pt x="253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43" name="Google Shape;2643;p39"/>
            <p:cNvSpPr/>
            <p:nvPr/>
          </p:nvSpPr>
          <p:spPr>
            <a:xfrm>
              <a:off x="807071" y="-1636506"/>
              <a:ext cx="56441" cy="79364"/>
            </a:xfrm>
            <a:custGeom>
              <a:avLst/>
              <a:gdLst/>
              <a:ahLst/>
              <a:cxnLst/>
              <a:rect l="l" t="t" r="r" b="b"/>
              <a:pathLst>
                <a:path w="522" h="734" extrusionOk="0">
                  <a:moveTo>
                    <a:pt x="522" y="0"/>
                  </a:moveTo>
                  <a:lnTo>
                    <a:pt x="522" y="0"/>
                  </a:lnTo>
                  <a:cubicBezTo>
                    <a:pt x="269" y="51"/>
                    <a:pt x="1" y="571"/>
                    <a:pt x="101" y="723"/>
                  </a:cubicBezTo>
                  <a:cubicBezTo>
                    <a:pt x="108" y="730"/>
                    <a:pt x="133" y="734"/>
                    <a:pt x="159" y="734"/>
                  </a:cubicBezTo>
                  <a:cubicBezTo>
                    <a:pt x="196" y="734"/>
                    <a:pt x="236" y="725"/>
                    <a:pt x="236" y="706"/>
                  </a:cubicBezTo>
                  <a:cubicBezTo>
                    <a:pt x="337" y="487"/>
                    <a:pt x="421" y="252"/>
                    <a:pt x="52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44" name="Google Shape;2644;p39"/>
            <p:cNvSpPr/>
            <p:nvPr/>
          </p:nvSpPr>
          <p:spPr>
            <a:xfrm>
              <a:off x="1014235" y="-1478539"/>
              <a:ext cx="81851" cy="44331"/>
            </a:xfrm>
            <a:custGeom>
              <a:avLst/>
              <a:gdLst/>
              <a:ahLst/>
              <a:cxnLst/>
              <a:rect l="l" t="t" r="r" b="b"/>
              <a:pathLst>
                <a:path w="757" h="410" extrusionOk="0">
                  <a:moveTo>
                    <a:pt x="756" y="1"/>
                  </a:moveTo>
                  <a:lnTo>
                    <a:pt x="756" y="1"/>
                  </a:lnTo>
                  <a:cubicBezTo>
                    <a:pt x="471" y="135"/>
                    <a:pt x="235" y="236"/>
                    <a:pt x="0" y="354"/>
                  </a:cubicBezTo>
                  <a:cubicBezTo>
                    <a:pt x="85" y="392"/>
                    <a:pt x="171" y="410"/>
                    <a:pt x="255" y="410"/>
                  </a:cubicBezTo>
                  <a:cubicBezTo>
                    <a:pt x="502" y="410"/>
                    <a:pt x="718" y="252"/>
                    <a:pt x="75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45" name="Google Shape;2645;p39"/>
            <p:cNvSpPr/>
            <p:nvPr/>
          </p:nvSpPr>
          <p:spPr>
            <a:xfrm>
              <a:off x="1086894" y="-1685594"/>
              <a:ext cx="90933" cy="48873"/>
            </a:xfrm>
            <a:custGeom>
              <a:avLst/>
              <a:gdLst/>
              <a:ahLst/>
              <a:cxnLst/>
              <a:rect l="l" t="t" r="r" b="b"/>
              <a:pathLst>
                <a:path w="841" h="452" extrusionOk="0">
                  <a:moveTo>
                    <a:pt x="840" y="0"/>
                  </a:moveTo>
                  <a:cubicBezTo>
                    <a:pt x="555" y="152"/>
                    <a:pt x="303" y="269"/>
                    <a:pt x="0" y="421"/>
                  </a:cubicBezTo>
                  <a:cubicBezTo>
                    <a:pt x="55" y="442"/>
                    <a:pt x="113" y="451"/>
                    <a:pt x="174" y="451"/>
                  </a:cubicBezTo>
                  <a:cubicBezTo>
                    <a:pt x="449" y="451"/>
                    <a:pt x="758" y="249"/>
                    <a:pt x="84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46" name="Google Shape;2646;p39"/>
            <p:cNvSpPr/>
            <p:nvPr/>
          </p:nvSpPr>
          <p:spPr>
            <a:xfrm>
              <a:off x="1074136" y="-1622017"/>
              <a:ext cx="76444" cy="47791"/>
            </a:xfrm>
            <a:custGeom>
              <a:avLst/>
              <a:gdLst/>
              <a:ahLst/>
              <a:cxnLst/>
              <a:rect l="l" t="t" r="r" b="b"/>
              <a:pathLst>
                <a:path w="707" h="442" extrusionOk="0">
                  <a:moveTo>
                    <a:pt x="706" y="1"/>
                  </a:moveTo>
                  <a:lnTo>
                    <a:pt x="1" y="353"/>
                  </a:lnTo>
                  <a:cubicBezTo>
                    <a:pt x="17" y="370"/>
                    <a:pt x="34" y="404"/>
                    <a:pt x="51" y="437"/>
                  </a:cubicBezTo>
                  <a:cubicBezTo>
                    <a:pt x="68" y="440"/>
                    <a:pt x="86" y="441"/>
                    <a:pt x="105" y="441"/>
                  </a:cubicBezTo>
                  <a:cubicBezTo>
                    <a:pt x="339" y="441"/>
                    <a:pt x="659" y="250"/>
                    <a:pt x="70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47" name="Google Shape;2647;p39"/>
            <p:cNvSpPr/>
            <p:nvPr/>
          </p:nvSpPr>
          <p:spPr>
            <a:xfrm>
              <a:off x="1110465" y="-1734681"/>
              <a:ext cx="83689" cy="43466"/>
            </a:xfrm>
            <a:custGeom>
              <a:avLst/>
              <a:gdLst/>
              <a:ahLst/>
              <a:cxnLst/>
              <a:rect l="l" t="t" r="r" b="b"/>
              <a:pathLst>
                <a:path w="774" h="402" extrusionOk="0">
                  <a:moveTo>
                    <a:pt x="773" y="1"/>
                  </a:moveTo>
                  <a:lnTo>
                    <a:pt x="773" y="1"/>
                  </a:lnTo>
                  <a:cubicBezTo>
                    <a:pt x="488" y="51"/>
                    <a:pt x="286" y="219"/>
                    <a:pt x="1" y="387"/>
                  </a:cubicBezTo>
                  <a:cubicBezTo>
                    <a:pt x="50" y="397"/>
                    <a:pt x="99" y="401"/>
                    <a:pt x="148" y="401"/>
                  </a:cubicBezTo>
                  <a:cubicBezTo>
                    <a:pt x="447" y="401"/>
                    <a:pt x="716" y="232"/>
                    <a:pt x="7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48" name="Google Shape;2648;p39"/>
            <p:cNvSpPr/>
            <p:nvPr/>
          </p:nvSpPr>
          <p:spPr>
            <a:xfrm>
              <a:off x="1048727" y="-1563847"/>
              <a:ext cx="72768" cy="46926"/>
            </a:xfrm>
            <a:custGeom>
              <a:avLst/>
              <a:gdLst/>
              <a:ahLst/>
              <a:cxnLst/>
              <a:rect l="l" t="t" r="r" b="b"/>
              <a:pathLst>
                <a:path w="673" h="434" extrusionOk="0">
                  <a:moveTo>
                    <a:pt x="672" y="0"/>
                  </a:moveTo>
                  <a:lnTo>
                    <a:pt x="672" y="0"/>
                  </a:lnTo>
                  <a:cubicBezTo>
                    <a:pt x="420" y="135"/>
                    <a:pt x="219" y="235"/>
                    <a:pt x="0" y="353"/>
                  </a:cubicBezTo>
                  <a:cubicBezTo>
                    <a:pt x="17" y="370"/>
                    <a:pt x="34" y="403"/>
                    <a:pt x="34" y="420"/>
                  </a:cubicBezTo>
                  <a:cubicBezTo>
                    <a:pt x="71" y="430"/>
                    <a:pt x="109" y="434"/>
                    <a:pt x="148" y="434"/>
                  </a:cubicBezTo>
                  <a:cubicBezTo>
                    <a:pt x="386" y="434"/>
                    <a:pt x="629" y="261"/>
                    <a:pt x="6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49" name="Google Shape;2649;p39"/>
            <p:cNvSpPr/>
            <p:nvPr/>
          </p:nvSpPr>
          <p:spPr>
            <a:xfrm>
              <a:off x="765336" y="-904407"/>
              <a:ext cx="143590" cy="274421"/>
            </a:xfrm>
            <a:custGeom>
              <a:avLst/>
              <a:gdLst/>
              <a:ahLst/>
              <a:cxnLst/>
              <a:rect l="l" t="t" r="r" b="b"/>
              <a:pathLst>
                <a:path w="1328" h="2538" extrusionOk="0">
                  <a:moveTo>
                    <a:pt x="1328" y="0"/>
                  </a:moveTo>
                  <a:lnTo>
                    <a:pt x="1328" y="0"/>
                  </a:lnTo>
                  <a:cubicBezTo>
                    <a:pt x="992" y="151"/>
                    <a:pt x="0" y="2201"/>
                    <a:pt x="84" y="2504"/>
                  </a:cubicBezTo>
                  <a:cubicBezTo>
                    <a:pt x="118" y="2521"/>
                    <a:pt x="135" y="2521"/>
                    <a:pt x="168" y="2537"/>
                  </a:cubicBezTo>
                  <a:cubicBezTo>
                    <a:pt x="555" y="1714"/>
                    <a:pt x="924" y="874"/>
                    <a:pt x="132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50" name="Google Shape;2650;p39"/>
            <p:cNvSpPr/>
            <p:nvPr/>
          </p:nvSpPr>
          <p:spPr>
            <a:xfrm>
              <a:off x="923304" y="-1126059"/>
              <a:ext cx="87365" cy="170838"/>
            </a:xfrm>
            <a:custGeom>
              <a:avLst/>
              <a:gdLst/>
              <a:ahLst/>
              <a:cxnLst/>
              <a:rect l="l" t="t" r="r" b="b"/>
              <a:pathLst>
                <a:path w="808" h="1580" extrusionOk="0">
                  <a:moveTo>
                    <a:pt x="690" y="0"/>
                  </a:moveTo>
                  <a:lnTo>
                    <a:pt x="1" y="1529"/>
                  </a:lnTo>
                  <a:cubicBezTo>
                    <a:pt x="18" y="1546"/>
                    <a:pt x="51" y="1563"/>
                    <a:pt x="85" y="1580"/>
                  </a:cubicBezTo>
                  <a:cubicBezTo>
                    <a:pt x="371" y="1093"/>
                    <a:pt x="623" y="589"/>
                    <a:pt x="807" y="51"/>
                  </a:cubicBezTo>
                  <a:cubicBezTo>
                    <a:pt x="774" y="34"/>
                    <a:pt x="723" y="17"/>
                    <a:pt x="69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51" name="Google Shape;2651;p39"/>
            <p:cNvSpPr/>
            <p:nvPr/>
          </p:nvSpPr>
          <p:spPr>
            <a:xfrm>
              <a:off x="436533" y="-777579"/>
              <a:ext cx="74498" cy="65848"/>
            </a:xfrm>
            <a:custGeom>
              <a:avLst/>
              <a:gdLst/>
              <a:ahLst/>
              <a:cxnLst/>
              <a:rect l="l" t="t" r="r" b="b"/>
              <a:pathLst>
                <a:path w="689" h="609" extrusionOk="0">
                  <a:moveTo>
                    <a:pt x="545" y="1"/>
                  </a:moveTo>
                  <a:cubicBezTo>
                    <a:pt x="542" y="1"/>
                    <a:pt x="540" y="2"/>
                    <a:pt x="538" y="3"/>
                  </a:cubicBezTo>
                  <a:cubicBezTo>
                    <a:pt x="353" y="121"/>
                    <a:pt x="185" y="255"/>
                    <a:pt x="34" y="390"/>
                  </a:cubicBezTo>
                  <a:cubicBezTo>
                    <a:pt x="0" y="407"/>
                    <a:pt x="0" y="474"/>
                    <a:pt x="0" y="524"/>
                  </a:cubicBezTo>
                  <a:cubicBezTo>
                    <a:pt x="17" y="541"/>
                    <a:pt x="50" y="558"/>
                    <a:pt x="118" y="608"/>
                  </a:cubicBezTo>
                  <a:cubicBezTo>
                    <a:pt x="319" y="440"/>
                    <a:pt x="504" y="255"/>
                    <a:pt x="689" y="87"/>
                  </a:cubicBezTo>
                  <a:cubicBezTo>
                    <a:pt x="644" y="57"/>
                    <a:pt x="572" y="1"/>
                    <a:pt x="54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52" name="Google Shape;2652;p39"/>
            <p:cNvSpPr/>
            <p:nvPr/>
          </p:nvSpPr>
          <p:spPr>
            <a:xfrm>
              <a:off x="561848" y="-526519"/>
              <a:ext cx="58279" cy="70930"/>
            </a:xfrm>
            <a:custGeom>
              <a:avLst/>
              <a:gdLst/>
              <a:ahLst/>
              <a:cxnLst/>
              <a:rect l="l" t="t" r="r" b="b"/>
              <a:pathLst>
                <a:path w="539" h="656" extrusionOk="0">
                  <a:moveTo>
                    <a:pt x="521" y="0"/>
                  </a:moveTo>
                  <a:lnTo>
                    <a:pt x="521" y="0"/>
                  </a:lnTo>
                  <a:cubicBezTo>
                    <a:pt x="320" y="218"/>
                    <a:pt x="152" y="403"/>
                    <a:pt x="0" y="605"/>
                  </a:cubicBezTo>
                  <a:cubicBezTo>
                    <a:pt x="17" y="622"/>
                    <a:pt x="34" y="639"/>
                    <a:pt x="51" y="655"/>
                  </a:cubicBezTo>
                  <a:cubicBezTo>
                    <a:pt x="303" y="588"/>
                    <a:pt x="538" y="286"/>
                    <a:pt x="5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53" name="Google Shape;2653;p39"/>
            <p:cNvSpPr/>
            <p:nvPr/>
          </p:nvSpPr>
          <p:spPr>
            <a:xfrm>
              <a:off x="589095" y="-938898"/>
              <a:ext cx="56441" cy="92663"/>
            </a:xfrm>
            <a:custGeom>
              <a:avLst/>
              <a:gdLst/>
              <a:ahLst/>
              <a:cxnLst/>
              <a:rect l="l" t="t" r="r" b="b"/>
              <a:pathLst>
                <a:path w="522" h="857" extrusionOk="0">
                  <a:moveTo>
                    <a:pt x="437" y="0"/>
                  </a:moveTo>
                  <a:cubicBezTo>
                    <a:pt x="320" y="67"/>
                    <a:pt x="0" y="639"/>
                    <a:pt x="17" y="773"/>
                  </a:cubicBezTo>
                  <a:cubicBezTo>
                    <a:pt x="34" y="807"/>
                    <a:pt x="51" y="840"/>
                    <a:pt x="84" y="857"/>
                  </a:cubicBezTo>
                  <a:cubicBezTo>
                    <a:pt x="118" y="857"/>
                    <a:pt x="168" y="840"/>
                    <a:pt x="185" y="823"/>
                  </a:cubicBezTo>
                  <a:cubicBezTo>
                    <a:pt x="303" y="555"/>
                    <a:pt x="420" y="302"/>
                    <a:pt x="521" y="50"/>
                  </a:cubicBezTo>
                  <a:cubicBezTo>
                    <a:pt x="504" y="34"/>
                    <a:pt x="471" y="17"/>
                    <a:pt x="43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54" name="Google Shape;2654;p39"/>
            <p:cNvSpPr/>
            <p:nvPr/>
          </p:nvSpPr>
          <p:spPr>
            <a:xfrm>
              <a:off x="589095" y="-1037074"/>
              <a:ext cx="47359" cy="92771"/>
            </a:xfrm>
            <a:custGeom>
              <a:avLst/>
              <a:gdLst/>
              <a:ahLst/>
              <a:cxnLst/>
              <a:rect l="l" t="t" r="r" b="b"/>
              <a:pathLst>
                <a:path w="438" h="858" extrusionOk="0">
                  <a:moveTo>
                    <a:pt x="387" y="1"/>
                  </a:moveTo>
                  <a:cubicBezTo>
                    <a:pt x="336" y="18"/>
                    <a:pt x="269" y="34"/>
                    <a:pt x="252" y="68"/>
                  </a:cubicBezTo>
                  <a:cubicBezTo>
                    <a:pt x="168" y="286"/>
                    <a:pt x="84" y="488"/>
                    <a:pt x="0" y="740"/>
                  </a:cubicBezTo>
                  <a:cubicBezTo>
                    <a:pt x="17" y="774"/>
                    <a:pt x="51" y="824"/>
                    <a:pt x="68" y="858"/>
                  </a:cubicBezTo>
                  <a:cubicBezTo>
                    <a:pt x="118" y="841"/>
                    <a:pt x="185" y="824"/>
                    <a:pt x="202" y="774"/>
                  </a:cubicBezTo>
                  <a:cubicBezTo>
                    <a:pt x="286" y="572"/>
                    <a:pt x="353" y="354"/>
                    <a:pt x="420" y="135"/>
                  </a:cubicBezTo>
                  <a:cubicBezTo>
                    <a:pt x="437" y="102"/>
                    <a:pt x="404" y="51"/>
                    <a:pt x="3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55" name="Google Shape;2655;p39"/>
            <p:cNvSpPr/>
            <p:nvPr/>
          </p:nvSpPr>
          <p:spPr>
            <a:xfrm>
              <a:off x="598177" y="-843102"/>
              <a:ext cx="52765" cy="71363"/>
            </a:xfrm>
            <a:custGeom>
              <a:avLst/>
              <a:gdLst/>
              <a:ahLst/>
              <a:cxnLst/>
              <a:rect l="l" t="t" r="r" b="b"/>
              <a:pathLst>
                <a:path w="488" h="660" extrusionOk="0">
                  <a:moveTo>
                    <a:pt x="326" y="0"/>
                  </a:moveTo>
                  <a:cubicBezTo>
                    <a:pt x="317" y="0"/>
                    <a:pt x="309" y="1"/>
                    <a:pt x="303" y="5"/>
                  </a:cubicBezTo>
                  <a:cubicBezTo>
                    <a:pt x="152" y="72"/>
                    <a:pt x="0" y="509"/>
                    <a:pt x="51" y="660"/>
                  </a:cubicBezTo>
                  <a:cubicBezTo>
                    <a:pt x="202" y="609"/>
                    <a:pt x="488" y="173"/>
                    <a:pt x="437" y="55"/>
                  </a:cubicBezTo>
                  <a:cubicBezTo>
                    <a:pt x="424" y="28"/>
                    <a:pt x="365" y="0"/>
                    <a:pt x="32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56" name="Google Shape;2656;p39"/>
            <p:cNvSpPr/>
            <p:nvPr/>
          </p:nvSpPr>
          <p:spPr>
            <a:xfrm>
              <a:off x="-261078" y="-70565"/>
              <a:ext cx="1062869" cy="1139205"/>
            </a:xfrm>
            <a:custGeom>
              <a:avLst/>
              <a:gdLst/>
              <a:ahLst/>
              <a:cxnLst/>
              <a:rect l="l" t="t" r="r" b="b"/>
              <a:pathLst>
                <a:path w="9830" h="10536" extrusionOk="0">
                  <a:moveTo>
                    <a:pt x="6641" y="207"/>
                  </a:moveTo>
                  <a:cubicBezTo>
                    <a:pt x="6725" y="207"/>
                    <a:pt x="6808" y="222"/>
                    <a:pt x="6889" y="252"/>
                  </a:cubicBezTo>
                  <a:lnTo>
                    <a:pt x="6923" y="252"/>
                  </a:lnTo>
                  <a:cubicBezTo>
                    <a:pt x="6923" y="269"/>
                    <a:pt x="6939" y="269"/>
                    <a:pt x="6939" y="269"/>
                  </a:cubicBezTo>
                  <a:cubicBezTo>
                    <a:pt x="7007" y="286"/>
                    <a:pt x="7057" y="320"/>
                    <a:pt x="7124" y="370"/>
                  </a:cubicBezTo>
                  <a:cubicBezTo>
                    <a:pt x="7141" y="370"/>
                    <a:pt x="7141" y="387"/>
                    <a:pt x="7158" y="404"/>
                  </a:cubicBezTo>
                  <a:cubicBezTo>
                    <a:pt x="7175" y="420"/>
                    <a:pt x="7191" y="420"/>
                    <a:pt x="7208" y="437"/>
                  </a:cubicBezTo>
                  <a:cubicBezTo>
                    <a:pt x="7225" y="454"/>
                    <a:pt x="7242" y="471"/>
                    <a:pt x="7259" y="488"/>
                  </a:cubicBezTo>
                  <a:cubicBezTo>
                    <a:pt x="7275" y="504"/>
                    <a:pt x="7292" y="538"/>
                    <a:pt x="7309" y="555"/>
                  </a:cubicBezTo>
                  <a:cubicBezTo>
                    <a:pt x="7326" y="572"/>
                    <a:pt x="7326" y="588"/>
                    <a:pt x="7343" y="622"/>
                  </a:cubicBezTo>
                  <a:cubicBezTo>
                    <a:pt x="7343" y="622"/>
                    <a:pt x="7359" y="639"/>
                    <a:pt x="7359" y="656"/>
                  </a:cubicBezTo>
                  <a:cubicBezTo>
                    <a:pt x="7359" y="672"/>
                    <a:pt x="7376" y="689"/>
                    <a:pt x="7376" y="706"/>
                  </a:cubicBezTo>
                  <a:cubicBezTo>
                    <a:pt x="7393" y="790"/>
                    <a:pt x="7393" y="891"/>
                    <a:pt x="7359" y="992"/>
                  </a:cubicBezTo>
                  <a:cubicBezTo>
                    <a:pt x="7326" y="1025"/>
                    <a:pt x="7309" y="1076"/>
                    <a:pt x="7292" y="1109"/>
                  </a:cubicBezTo>
                  <a:cubicBezTo>
                    <a:pt x="7292" y="1109"/>
                    <a:pt x="7292" y="1126"/>
                    <a:pt x="7292" y="1126"/>
                  </a:cubicBezTo>
                  <a:cubicBezTo>
                    <a:pt x="7292" y="1126"/>
                    <a:pt x="7292" y="1143"/>
                    <a:pt x="7275" y="1143"/>
                  </a:cubicBezTo>
                  <a:cubicBezTo>
                    <a:pt x="7242" y="1244"/>
                    <a:pt x="7191" y="1328"/>
                    <a:pt x="7124" y="1395"/>
                  </a:cubicBezTo>
                  <a:cubicBezTo>
                    <a:pt x="7107" y="1428"/>
                    <a:pt x="7074" y="1445"/>
                    <a:pt x="7057" y="1479"/>
                  </a:cubicBezTo>
                  <a:cubicBezTo>
                    <a:pt x="7040" y="1496"/>
                    <a:pt x="7023" y="1513"/>
                    <a:pt x="7007" y="1529"/>
                  </a:cubicBezTo>
                  <a:cubicBezTo>
                    <a:pt x="6973" y="1546"/>
                    <a:pt x="6956" y="1563"/>
                    <a:pt x="6923" y="1580"/>
                  </a:cubicBezTo>
                  <a:cubicBezTo>
                    <a:pt x="6906" y="1597"/>
                    <a:pt x="6889" y="1613"/>
                    <a:pt x="6872" y="1613"/>
                  </a:cubicBezTo>
                  <a:cubicBezTo>
                    <a:pt x="6855" y="1630"/>
                    <a:pt x="6839" y="1630"/>
                    <a:pt x="6822" y="1647"/>
                  </a:cubicBezTo>
                  <a:cubicBezTo>
                    <a:pt x="6805" y="1647"/>
                    <a:pt x="6788" y="1664"/>
                    <a:pt x="6788" y="1664"/>
                  </a:cubicBezTo>
                  <a:cubicBezTo>
                    <a:pt x="6771" y="1664"/>
                    <a:pt x="6754" y="1681"/>
                    <a:pt x="6738" y="1681"/>
                  </a:cubicBezTo>
                  <a:cubicBezTo>
                    <a:pt x="6704" y="1681"/>
                    <a:pt x="6687" y="1697"/>
                    <a:pt x="6654" y="1697"/>
                  </a:cubicBezTo>
                  <a:cubicBezTo>
                    <a:pt x="6637" y="1714"/>
                    <a:pt x="6620" y="1714"/>
                    <a:pt x="6603" y="1714"/>
                  </a:cubicBezTo>
                  <a:cubicBezTo>
                    <a:pt x="6553" y="1731"/>
                    <a:pt x="6502" y="1731"/>
                    <a:pt x="6452" y="1731"/>
                  </a:cubicBezTo>
                  <a:cubicBezTo>
                    <a:pt x="6536" y="1597"/>
                    <a:pt x="6620" y="1462"/>
                    <a:pt x="6704" y="1344"/>
                  </a:cubicBezTo>
                  <a:cubicBezTo>
                    <a:pt x="6721" y="1328"/>
                    <a:pt x="6721" y="1311"/>
                    <a:pt x="6721" y="1311"/>
                  </a:cubicBezTo>
                  <a:cubicBezTo>
                    <a:pt x="6822" y="1160"/>
                    <a:pt x="6906" y="1025"/>
                    <a:pt x="6990" y="891"/>
                  </a:cubicBezTo>
                  <a:cubicBezTo>
                    <a:pt x="6973" y="874"/>
                    <a:pt x="6956" y="857"/>
                    <a:pt x="6939" y="840"/>
                  </a:cubicBezTo>
                  <a:cubicBezTo>
                    <a:pt x="6906" y="874"/>
                    <a:pt x="6872" y="891"/>
                    <a:pt x="6839" y="924"/>
                  </a:cubicBezTo>
                  <a:cubicBezTo>
                    <a:pt x="6839" y="924"/>
                    <a:pt x="6822" y="924"/>
                    <a:pt x="6822" y="941"/>
                  </a:cubicBezTo>
                  <a:cubicBezTo>
                    <a:pt x="6822" y="941"/>
                    <a:pt x="6805" y="958"/>
                    <a:pt x="6805" y="958"/>
                  </a:cubicBezTo>
                  <a:cubicBezTo>
                    <a:pt x="6788" y="975"/>
                    <a:pt x="6771" y="992"/>
                    <a:pt x="6771" y="992"/>
                  </a:cubicBezTo>
                  <a:cubicBezTo>
                    <a:pt x="6654" y="1160"/>
                    <a:pt x="6553" y="1311"/>
                    <a:pt x="6452" y="1462"/>
                  </a:cubicBezTo>
                  <a:cubicBezTo>
                    <a:pt x="6368" y="1580"/>
                    <a:pt x="6284" y="1714"/>
                    <a:pt x="6183" y="1832"/>
                  </a:cubicBezTo>
                  <a:cubicBezTo>
                    <a:pt x="6166" y="1865"/>
                    <a:pt x="6150" y="1899"/>
                    <a:pt x="6116" y="1916"/>
                  </a:cubicBezTo>
                  <a:cubicBezTo>
                    <a:pt x="6082" y="1933"/>
                    <a:pt x="6066" y="1949"/>
                    <a:pt x="6032" y="1966"/>
                  </a:cubicBezTo>
                  <a:cubicBezTo>
                    <a:pt x="5965" y="2000"/>
                    <a:pt x="5914" y="2033"/>
                    <a:pt x="5864" y="2067"/>
                  </a:cubicBezTo>
                  <a:cubicBezTo>
                    <a:pt x="5814" y="2084"/>
                    <a:pt x="5763" y="2117"/>
                    <a:pt x="5713" y="2151"/>
                  </a:cubicBezTo>
                  <a:cubicBezTo>
                    <a:pt x="5629" y="2201"/>
                    <a:pt x="5562" y="2235"/>
                    <a:pt x="5478" y="2302"/>
                  </a:cubicBezTo>
                  <a:cubicBezTo>
                    <a:pt x="5444" y="2319"/>
                    <a:pt x="5410" y="2353"/>
                    <a:pt x="5360" y="2386"/>
                  </a:cubicBezTo>
                  <a:cubicBezTo>
                    <a:pt x="5310" y="2420"/>
                    <a:pt x="5259" y="2453"/>
                    <a:pt x="5226" y="2487"/>
                  </a:cubicBezTo>
                  <a:cubicBezTo>
                    <a:pt x="5175" y="2521"/>
                    <a:pt x="5125" y="2554"/>
                    <a:pt x="5091" y="2605"/>
                  </a:cubicBezTo>
                  <a:cubicBezTo>
                    <a:pt x="5007" y="2672"/>
                    <a:pt x="4906" y="2756"/>
                    <a:pt x="4839" y="2840"/>
                  </a:cubicBezTo>
                  <a:cubicBezTo>
                    <a:pt x="4839" y="2789"/>
                    <a:pt x="4839" y="2722"/>
                    <a:pt x="4856" y="2672"/>
                  </a:cubicBezTo>
                  <a:cubicBezTo>
                    <a:pt x="4889" y="2571"/>
                    <a:pt x="4923" y="2470"/>
                    <a:pt x="4940" y="2353"/>
                  </a:cubicBezTo>
                  <a:cubicBezTo>
                    <a:pt x="4973" y="2252"/>
                    <a:pt x="5024" y="2151"/>
                    <a:pt x="5057" y="2067"/>
                  </a:cubicBezTo>
                  <a:cubicBezTo>
                    <a:pt x="5074" y="2017"/>
                    <a:pt x="5091" y="1949"/>
                    <a:pt x="5125" y="1899"/>
                  </a:cubicBezTo>
                  <a:cubicBezTo>
                    <a:pt x="5158" y="1815"/>
                    <a:pt x="5209" y="1714"/>
                    <a:pt x="5242" y="1630"/>
                  </a:cubicBezTo>
                  <a:cubicBezTo>
                    <a:pt x="5276" y="1580"/>
                    <a:pt x="5310" y="1529"/>
                    <a:pt x="5326" y="1479"/>
                  </a:cubicBezTo>
                  <a:cubicBezTo>
                    <a:pt x="5377" y="1395"/>
                    <a:pt x="5427" y="1294"/>
                    <a:pt x="5478" y="1210"/>
                  </a:cubicBezTo>
                  <a:cubicBezTo>
                    <a:pt x="5511" y="1176"/>
                    <a:pt x="5545" y="1126"/>
                    <a:pt x="5578" y="1076"/>
                  </a:cubicBezTo>
                  <a:cubicBezTo>
                    <a:pt x="5629" y="992"/>
                    <a:pt x="5696" y="908"/>
                    <a:pt x="5763" y="824"/>
                  </a:cubicBezTo>
                  <a:cubicBezTo>
                    <a:pt x="5797" y="773"/>
                    <a:pt x="5847" y="723"/>
                    <a:pt x="5881" y="672"/>
                  </a:cubicBezTo>
                  <a:cubicBezTo>
                    <a:pt x="5914" y="639"/>
                    <a:pt x="5931" y="622"/>
                    <a:pt x="5948" y="605"/>
                  </a:cubicBezTo>
                  <a:cubicBezTo>
                    <a:pt x="5998" y="555"/>
                    <a:pt x="6032" y="504"/>
                    <a:pt x="6082" y="454"/>
                  </a:cubicBezTo>
                  <a:cubicBezTo>
                    <a:pt x="6247" y="289"/>
                    <a:pt x="6445" y="207"/>
                    <a:pt x="6641" y="207"/>
                  </a:cubicBezTo>
                  <a:close/>
                  <a:moveTo>
                    <a:pt x="5898" y="3025"/>
                  </a:moveTo>
                  <a:cubicBezTo>
                    <a:pt x="6234" y="3025"/>
                    <a:pt x="6586" y="3109"/>
                    <a:pt x="6906" y="3226"/>
                  </a:cubicBezTo>
                  <a:cubicBezTo>
                    <a:pt x="7074" y="3277"/>
                    <a:pt x="7208" y="3445"/>
                    <a:pt x="7326" y="3579"/>
                  </a:cubicBezTo>
                  <a:cubicBezTo>
                    <a:pt x="7404" y="3689"/>
                    <a:pt x="7336" y="3799"/>
                    <a:pt x="7217" y="3799"/>
                  </a:cubicBezTo>
                  <a:cubicBezTo>
                    <a:pt x="7208" y="3799"/>
                    <a:pt x="7200" y="3799"/>
                    <a:pt x="7191" y="3798"/>
                  </a:cubicBezTo>
                  <a:cubicBezTo>
                    <a:pt x="7040" y="3798"/>
                    <a:pt x="6889" y="3764"/>
                    <a:pt x="6771" y="3697"/>
                  </a:cubicBezTo>
                  <a:cubicBezTo>
                    <a:pt x="6721" y="3663"/>
                    <a:pt x="6670" y="3646"/>
                    <a:pt x="6620" y="3630"/>
                  </a:cubicBezTo>
                  <a:cubicBezTo>
                    <a:pt x="6570" y="3596"/>
                    <a:pt x="6536" y="3579"/>
                    <a:pt x="6486" y="3562"/>
                  </a:cubicBezTo>
                  <a:cubicBezTo>
                    <a:pt x="6452" y="3546"/>
                    <a:pt x="6418" y="3529"/>
                    <a:pt x="6385" y="3512"/>
                  </a:cubicBezTo>
                  <a:cubicBezTo>
                    <a:pt x="6301" y="3478"/>
                    <a:pt x="6217" y="3445"/>
                    <a:pt x="6133" y="3411"/>
                  </a:cubicBezTo>
                  <a:cubicBezTo>
                    <a:pt x="6049" y="3394"/>
                    <a:pt x="5948" y="3361"/>
                    <a:pt x="5864" y="3344"/>
                  </a:cubicBezTo>
                  <a:cubicBezTo>
                    <a:pt x="5830" y="3327"/>
                    <a:pt x="5780" y="3310"/>
                    <a:pt x="5730" y="3310"/>
                  </a:cubicBezTo>
                  <a:lnTo>
                    <a:pt x="5713" y="3310"/>
                  </a:lnTo>
                  <a:cubicBezTo>
                    <a:pt x="5646" y="3294"/>
                    <a:pt x="5578" y="3277"/>
                    <a:pt x="5511" y="3277"/>
                  </a:cubicBezTo>
                  <a:cubicBezTo>
                    <a:pt x="5461" y="3260"/>
                    <a:pt x="5427" y="3260"/>
                    <a:pt x="5377" y="3260"/>
                  </a:cubicBezTo>
                  <a:lnTo>
                    <a:pt x="4973" y="3260"/>
                  </a:lnTo>
                  <a:cubicBezTo>
                    <a:pt x="5024" y="3226"/>
                    <a:pt x="5091" y="3176"/>
                    <a:pt x="5142" y="3159"/>
                  </a:cubicBezTo>
                  <a:cubicBezTo>
                    <a:pt x="5175" y="3142"/>
                    <a:pt x="5192" y="3142"/>
                    <a:pt x="5209" y="3125"/>
                  </a:cubicBezTo>
                  <a:cubicBezTo>
                    <a:pt x="5226" y="3109"/>
                    <a:pt x="5242" y="3109"/>
                    <a:pt x="5259" y="3109"/>
                  </a:cubicBezTo>
                  <a:cubicBezTo>
                    <a:pt x="5293" y="3092"/>
                    <a:pt x="5326" y="3075"/>
                    <a:pt x="5360" y="3075"/>
                  </a:cubicBezTo>
                  <a:cubicBezTo>
                    <a:pt x="5377" y="3075"/>
                    <a:pt x="5394" y="3058"/>
                    <a:pt x="5427" y="3058"/>
                  </a:cubicBezTo>
                  <a:cubicBezTo>
                    <a:pt x="5444" y="3058"/>
                    <a:pt x="5461" y="3041"/>
                    <a:pt x="5494" y="3041"/>
                  </a:cubicBezTo>
                  <a:cubicBezTo>
                    <a:pt x="5528" y="3041"/>
                    <a:pt x="5578" y="3025"/>
                    <a:pt x="5612" y="3025"/>
                  </a:cubicBezTo>
                  <a:close/>
                  <a:moveTo>
                    <a:pt x="8065" y="1621"/>
                  </a:moveTo>
                  <a:cubicBezTo>
                    <a:pt x="8965" y="1621"/>
                    <a:pt x="9517" y="2315"/>
                    <a:pt x="9376" y="3260"/>
                  </a:cubicBezTo>
                  <a:cubicBezTo>
                    <a:pt x="9342" y="3445"/>
                    <a:pt x="9292" y="3613"/>
                    <a:pt x="9224" y="3747"/>
                  </a:cubicBezTo>
                  <a:cubicBezTo>
                    <a:pt x="8928" y="4434"/>
                    <a:pt x="8312" y="4744"/>
                    <a:pt x="7808" y="4744"/>
                  </a:cubicBezTo>
                  <a:cubicBezTo>
                    <a:pt x="7770" y="4744"/>
                    <a:pt x="7732" y="4742"/>
                    <a:pt x="7695" y="4738"/>
                  </a:cubicBezTo>
                  <a:cubicBezTo>
                    <a:pt x="7359" y="4705"/>
                    <a:pt x="7023" y="4537"/>
                    <a:pt x="6738" y="4369"/>
                  </a:cubicBezTo>
                  <a:cubicBezTo>
                    <a:pt x="6351" y="4150"/>
                    <a:pt x="5998" y="3865"/>
                    <a:pt x="5612" y="3579"/>
                  </a:cubicBezTo>
                  <a:cubicBezTo>
                    <a:pt x="5595" y="3562"/>
                    <a:pt x="5562" y="3529"/>
                    <a:pt x="5528" y="3512"/>
                  </a:cubicBezTo>
                  <a:lnTo>
                    <a:pt x="5646" y="3512"/>
                  </a:lnTo>
                  <a:cubicBezTo>
                    <a:pt x="6015" y="3546"/>
                    <a:pt x="6301" y="3730"/>
                    <a:pt x="6603" y="3865"/>
                  </a:cubicBezTo>
                  <a:cubicBezTo>
                    <a:pt x="6771" y="3932"/>
                    <a:pt x="6939" y="4016"/>
                    <a:pt x="7124" y="4016"/>
                  </a:cubicBezTo>
                  <a:cubicBezTo>
                    <a:pt x="7259" y="4016"/>
                    <a:pt x="7443" y="3949"/>
                    <a:pt x="7511" y="3848"/>
                  </a:cubicBezTo>
                  <a:cubicBezTo>
                    <a:pt x="7561" y="3781"/>
                    <a:pt x="7561" y="3680"/>
                    <a:pt x="7544" y="3579"/>
                  </a:cubicBezTo>
                  <a:cubicBezTo>
                    <a:pt x="7527" y="3529"/>
                    <a:pt x="7511" y="3478"/>
                    <a:pt x="7494" y="3428"/>
                  </a:cubicBezTo>
                  <a:cubicBezTo>
                    <a:pt x="7359" y="3159"/>
                    <a:pt x="7107" y="3025"/>
                    <a:pt x="6822" y="2941"/>
                  </a:cubicBezTo>
                  <a:cubicBezTo>
                    <a:pt x="6486" y="2857"/>
                    <a:pt x="6234" y="2806"/>
                    <a:pt x="5948" y="2806"/>
                  </a:cubicBezTo>
                  <a:cubicBezTo>
                    <a:pt x="5898" y="2806"/>
                    <a:pt x="5847" y="2823"/>
                    <a:pt x="5814" y="2823"/>
                  </a:cubicBezTo>
                  <a:lnTo>
                    <a:pt x="5797" y="2823"/>
                  </a:lnTo>
                  <a:cubicBezTo>
                    <a:pt x="5679" y="2823"/>
                    <a:pt x="5545" y="2840"/>
                    <a:pt x="5394" y="2873"/>
                  </a:cubicBezTo>
                  <a:cubicBezTo>
                    <a:pt x="5326" y="2873"/>
                    <a:pt x="5259" y="2890"/>
                    <a:pt x="5175" y="2907"/>
                  </a:cubicBezTo>
                  <a:cubicBezTo>
                    <a:pt x="5142" y="2924"/>
                    <a:pt x="5108" y="2924"/>
                    <a:pt x="5057" y="2924"/>
                  </a:cubicBezTo>
                  <a:cubicBezTo>
                    <a:pt x="5142" y="2840"/>
                    <a:pt x="5192" y="2789"/>
                    <a:pt x="5242" y="2756"/>
                  </a:cubicBezTo>
                  <a:cubicBezTo>
                    <a:pt x="5276" y="2705"/>
                    <a:pt x="5326" y="2672"/>
                    <a:pt x="5360" y="2638"/>
                  </a:cubicBezTo>
                  <a:cubicBezTo>
                    <a:pt x="5494" y="2537"/>
                    <a:pt x="5629" y="2437"/>
                    <a:pt x="5763" y="2353"/>
                  </a:cubicBezTo>
                  <a:cubicBezTo>
                    <a:pt x="5898" y="2269"/>
                    <a:pt x="6032" y="2185"/>
                    <a:pt x="6166" y="2117"/>
                  </a:cubicBezTo>
                  <a:cubicBezTo>
                    <a:pt x="6217" y="2101"/>
                    <a:pt x="6250" y="2084"/>
                    <a:pt x="6301" y="2050"/>
                  </a:cubicBezTo>
                  <a:cubicBezTo>
                    <a:pt x="6788" y="1832"/>
                    <a:pt x="7326" y="1681"/>
                    <a:pt x="7880" y="1630"/>
                  </a:cubicBezTo>
                  <a:cubicBezTo>
                    <a:pt x="7943" y="1624"/>
                    <a:pt x="8005" y="1621"/>
                    <a:pt x="8065" y="1621"/>
                  </a:cubicBezTo>
                  <a:close/>
                  <a:moveTo>
                    <a:pt x="2395" y="1199"/>
                  </a:moveTo>
                  <a:cubicBezTo>
                    <a:pt x="2524" y="1199"/>
                    <a:pt x="2656" y="1213"/>
                    <a:pt x="2789" y="1244"/>
                  </a:cubicBezTo>
                  <a:cubicBezTo>
                    <a:pt x="3243" y="1344"/>
                    <a:pt x="3646" y="1546"/>
                    <a:pt x="3965" y="1865"/>
                  </a:cubicBezTo>
                  <a:cubicBezTo>
                    <a:pt x="4033" y="1933"/>
                    <a:pt x="4100" y="2000"/>
                    <a:pt x="4167" y="2084"/>
                  </a:cubicBezTo>
                  <a:cubicBezTo>
                    <a:pt x="4184" y="2101"/>
                    <a:pt x="4201" y="2117"/>
                    <a:pt x="4217" y="2134"/>
                  </a:cubicBezTo>
                  <a:cubicBezTo>
                    <a:pt x="4234" y="2168"/>
                    <a:pt x="4268" y="2201"/>
                    <a:pt x="4285" y="2235"/>
                  </a:cubicBezTo>
                  <a:cubicBezTo>
                    <a:pt x="4352" y="2319"/>
                    <a:pt x="4385" y="2437"/>
                    <a:pt x="4436" y="2554"/>
                  </a:cubicBezTo>
                  <a:cubicBezTo>
                    <a:pt x="4301" y="2504"/>
                    <a:pt x="4184" y="2453"/>
                    <a:pt x="4066" y="2403"/>
                  </a:cubicBezTo>
                  <a:cubicBezTo>
                    <a:pt x="3982" y="2369"/>
                    <a:pt x="3898" y="2353"/>
                    <a:pt x="3814" y="2336"/>
                  </a:cubicBezTo>
                  <a:cubicBezTo>
                    <a:pt x="3797" y="2319"/>
                    <a:pt x="3764" y="2319"/>
                    <a:pt x="3730" y="2302"/>
                  </a:cubicBezTo>
                  <a:cubicBezTo>
                    <a:pt x="3680" y="2302"/>
                    <a:pt x="3629" y="2285"/>
                    <a:pt x="3579" y="2269"/>
                  </a:cubicBezTo>
                  <a:cubicBezTo>
                    <a:pt x="3529" y="2269"/>
                    <a:pt x="3495" y="2269"/>
                    <a:pt x="3445" y="2252"/>
                  </a:cubicBezTo>
                  <a:cubicBezTo>
                    <a:pt x="3428" y="2252"/>
                    <a:pt x="3394" y="2252"/>
                    <a:pt x="3361" y="2235"/>
                  </a:cubicBezTo>
                  <a:cubicBezTo>
                    <a:pt x="3243" y="2227"/>
                    <a:pt x="3125" y="2222"/>
                    <a:pt x="3008" y="2222"/>
                  </a:cubicBezTo>
                  <a:cubicBezTo>
                    <a:pt x="2890" y="2222"/>
                    <a:pt x="2772" y="2227"/>
                    <a:pt x="2655" y="2235"/>
                  </a:cubicBezTo>
                  <a:cubicBezTo>
                    <a:pt x="2655" y="2235"/>
                    <a:pt x="2638" y="2252"/>
                    <a:pt x="2621" y="2252"/>
                  </a:cubicBezTo>
                  <a:cubicBezTo>
                    <a:pt x="2420" y="2269"/>
                    <a:pt x="2218" y="2319"/>
                    <a:pt x="2016" y="2369"/>
                  </a:cubicBezTo>
                  <a:cubicBezTo>
                    <a:pt x="2016" y="2403"/>
                    <a:pt x="2016" y="2420"/>
                    <a:pt x="2016" y="2437"/>
                  </a:cubicBezTo>
                  <a:cubicBezTo>
                    <a:pt x="2016" y="2453"/>
                    <a:pt x="2016" y="2470"/>
                    <a:pt x="2016" y="2504"/>
                  </a:cubicBezTo>
                  <a:cubicBezTo>
                    <a:pt x="2235" y="2487"/>
                    <a:pt x="2436" y="2470"/>
                    <a:pt x="2638" y="2453"/>
                  </a:cubicBezTo>
                  <a:cubicBezTo>
                    <a:pt x="2754" y="2438"/>
                    <a:pt x="2868" y="2431"/>
                    <a:pt x="2981" y="2431"/>
                  </a:cubicBezTo>
                  <a:cubicBezTo>
                    <a:pt x="3245" y="2431"/>
                    <a:pt x="3500" y="2472"/>
                    <a:pt x="3747" y="2554"/>
                  </a:cubicBezTo>
                  <a:cubicBezTo>
                    <a:pt x="3831" y="2588"/>
                    <a:pt x="3915" y="2621"/>
                    <a:pt x="3999" y="2655"/>
                  </a:cubicBezTo>
                  <a:cubicBezTo>
                    <a:pt x="4083" y="2689"/>
                    <a:pt x="4167" y="2739"/>
                    <a:pt x="4251" y="2789"/>
                  </a:cubicBezTo>
                  <a:cubicBezTo>
                    <a:pt x="4318" y="2823"/>
                    <a:pt x="4385" y="2873"/>
                    <a:pt x="4436" y="2941"/>
                  </a:cubicBezTo>
                  <a:cubicBezTo>
                    <a:pt x="4486" y="2991"/>
                    <a:pt x="4537" y="3058"/>
                    <a:pt x="4570" y="3109"/>
                  </a:cubicBezTo>
                  <a:cubicBezTo>
                    <a:pt x="4520" y="3092"/>
                    <a:pt x="4453" y="3075"/>
                    <a:pt x="4402" y="3058"/>
                  </a:cubicBezTo>
                  <a:cubicBezTo>
                    <a:pt x="4234" y="3008"/>
                    <a:pt x="4083" y="2941"/>
                    <a:pt x="3915" y="2907"/>
                  </a:cubicBezTo>
                  <a:cubicBezTo>
                    <a:pt x="3831" y="2890"/>
                    <a:pt x="3747" y="2857"/>
                    <a:pt x="3646" y="2857"/>
                  </a:cubicBezTo>
                  <a:cubicBezTo>
                    <a:pt x="3579" y="2857"/>
                    <a:pt x="3512" y="2857"/>
                    <a:pt x="3445" y="2873"/>
                  </a:cubicBezTo>
                  <a:cubicBezTo>
                    <a:pt x="3445" y="2907"/>
                    <a:pt x="3428" y="2924"/>
                    <a:pt x="3428" y="2957"/>
                  </a:cubicBezTo>
                  <a:cubicBezTo>
                    <a:pt x="3478" y="2974"/>
                    <a:pt x="3545" y="2991"/>
                    <a:pt x="3596" y="3008"/>
                  </a:cubicBezTo>
                  <a:cubicBezTo>
                    <a:pt x="3629" y="3025"/>
                    <a:pt x="3646" y="3025"/>
                    <a:pt x="3663" y="3025"/>
                  </a:cubicBezTo>
                  <a:cubicBezTo>
                    <a:pt x="3730" y="3058"/>
                    <a:pt x="3797" y="3075"/>
                    <a:pt x="3865" y="3109"/>
                  </a:cubicBezTo>
                  <a:cubicBezTo>
                    <a:pt x="4016" y="3159"/>
                    <a:pt x="4184" y="3209"/>
                    <a:pt x="4335" y="3277"/>
                  </a:cubicBezTo>
                  <a:cubicBezTo>
                    <a:pt x="4352" y="3294"/>
                    <a:pt x="4385" y="3310"/>
                    <a:pt x="4402" y="3327"/>
                  </a:cubicBezTo>
                  <a:cubicBezTo>
                    <a:pt x="4486" y="3361"/>
                    <a:pt x="4537" y="3529"/>
                    <a:pt x="4520" y="3630"/>
                  </a:cubicBezTo>
                  <a:cubicBezTo>
                    <a:pt x="4486" y="3898"/>
                    <a:pt x="4318" y="4083"/>
                    <a:pt x="4066" y="4167"/>
                  </a:cubicBezTo>
                  <a:lnTo>
                    <a:pt x="4049" y="4167"/>
                  </a:lnTo>
                  <a:cubicBezTo>
                    <a:pt x="4049" y="4167"/>
                    <a:pt x="4033" y="4184"/>
                    <a:pt x="4033" y="4184"/>
                  </a:cubicBezTo>
                  <a:cubicBezTo>
                    <a:pt x="3848" y="4234"/>
                    <a:pt x="3680" y="4268"/>
                    <a:pt x="3495" y="4302"/>
                  </a:cubicBezTo>
                  <a:cubicBezTo>
                    <a:pt x="3394" y="4335"/>
                    <a:pt x="3293" y="4352"/>
                    <a:pt x="3192" y="4386"/>
                  </a:cubicBezTo>
                  <a:lnTo>
                    <a:pt x="3176" y="4386"/>
                  </a:lnTo>
                  <a:cubicBezTo>
                    <a:pt x="2672" y="4520"/>
                    <a:pt x="2168" y="4654"/>
                    <a:pt x="1680" y="4806"/>
                  </a:cubicBezTo>
                  <a:cubicBezTo>
                    <a:pt x="1576" y="4833"/>
                    <a:pt x="1495" y="4850"/>
                    <a:pt x="1428" y="4850"/>
                  </a:cubicBezTo>
                  <a:cubicBezTo>
                    <a:pt x="1291" y="4850"/>
                    <a:pt x="1216" y="4779"/>
                    <a:pt x="1126" y="4587"/>
                  </a:cubicBezTo>
                  <a:cubicBezTo>
                    <a:pt x="907" y="4134"/>
                    <a:pt x="723" y="3663"/>
                    <a:pt x="655" y="3142"/>
                  </a:cubicBezTo>
                  <a:cubicBezTo>
                    <a:pt x="551" y="2085"/>
                    <a:pt x="1385" y="1199"/>
                    <a:pt x="2395" y="1199"/>
                  </a:cubicBezTo>
                  <a:close/>
                  <a:moveTo>
                    <a:pt x="4469" y="4167"/>
                  </a:moveTo>
                  <a:cubicBezTo>
                    <a:pt x="4503" y="4201"/>
                    <a:pt x="4520" y="4251"/>
                    <a:pt x="4553" y="4285"/>
                  </a:cubicBezTo>
                  <a:cubicBezTo>
                    <a:pt x="4570" y="4335"/>
                    <a:pt x="4587" y="4369"/>
                    <a:pt x="4604" y="4419"/>
                  </a:cubicBezTo>
                  <a:cubicBezTo>
                    <a:pt x="4621" y="4436"/>
                    <a:pt x="4621" y="4453"/>
                    <a:pt x="4637" y="4486"/>
                  </a:cubicBezTo>
                  <a:cubicBezTo>
                    <a:pt x="4654" y="4537"/>
                    <a:pt x="4671" y="4570"/>
                    <a:pt x="4688" y="4621"/>
                  </a:cubicBezTo>
                  <a:cubicBezTo>
                    <a:pt x="4721" y="4738"/>
                    <a:pt x="4755" y="4856"/>
                    <a:pt x="4772" y="4957"/>
                  </a:cubicBezTo>
                  <a:cubicBezTo>
                    <a:pt x="4789" y="5024"/>
                    <a:pt x="4789" y="5075"/>
                    <a:pt x="4805" y="5142"/>
                  </a:cubicBezTo>
                  <a:cubicBezTo>
                    <a:pt x="4805" y="5192"/>
                    <a:pt x="4805" y="5226"/>
                    <a:pt x="4822" y="5276"/>
                  </a:cubicBezTo>
                  <a:cubicBezTo>
                    <a:pt x="4822" y="5343"/>
                    <a:pt x="4822" y="5394"/>
                    <a:pt x="4822" y="5461"/>
                  </a:cubicBezTo>
                  <a:cubicBezTo>
                    <a:pt x="4822" y="5545"/>
                    <a:pt x="4822" y="5629"/>
                    <a:pt x="4805" y="5713"/>
                  </a:cubicBezTo>
                  <a:cubicBezTo>
                    <a:pt x="4805" y="5747"/>
                    <a:pt x="4805" y="5797"/>
                    <a:pt x="4789" y="5831"/>
                  </a:cubicBezTo>
                  <a:cubicBezTo>
                    <a:pt x="4789" y="5864"/>
                    <a:pt x="4772" y="5881"/>
                    <a:pt x="4772" y="5915"/>
                  </a:cubicBezTo>
                  <a:cubicBezTo>
                    <a:pt x="4772" y="5931"/>
                    <a:pt x="4755" y="5965"/>
                    <a:pt x="4755" y="5982"/>
                  </a:cubicBezTo>
                  <a:cubicBezTo>
                    <a:pt x="4755" y="5999"/>
                    <a:pt x="4738" y="6015"/>
                    <a:pt x="4738" y="6049"/>
                  </a:cubicBezTo>
                  <a:cubicBezTo>
                    <a:pt x="4721" y="6066"/>
                    <a:pt x="4721" y="6099"/>
                    <a:pt x="4705" y="6116"/>
                  </a:cubicBezTo>
                  <a:cubicBezTo>
                    <a:pt x="4705" y="6117"/>
                    <a:pt x="4705" y="6118"/>
                    <a:pt x="4705" y="6118"/>
                  </a:cubicBezTo>
                  <a:lnTo>
                    <a:pt x="4705" y="6118"/>
                  </a:lnTo>
                  <a:cubicBezTo>
                    <a:pt x="4705" y="6133"/>
                    <a:pt x="4704" y="6133"/>
                    <a:pt x="4688" y="6133"/>
                  </a:cubicBezTo>
                  <a:cubicBezTo>
                    <a:pt x="4688" y="6167"/>
                    <a:pt x="4671" y="6183"/>
                    <a:pt x="4654" y="6217"/>
                  </a:cubicBezTo>
                  <a:cubicBezTo>
                    <a:pt x="4637" y="6234"/>
                    <a:pt x="4621" y="6251"/>
                    <a:pt x="4604" y="6284"/>
                  </a:cubicBezTo>
                  <a:lnTo>
                    <a:pt x="4520" y="6284"/>
                  </a:lnTo>
                  <a:cubicBezTo>
                    <a:pt x="4520" y="6234"/>
                    <a:pt x="4520" y="6200"/>
                    <a:pt x="4503" y="6167"/>
                  </a:cubicBezTo>
                  <a:cubicBezTo>
                    <a:pt x="4503" y="5999"/>
                    <a:pt x="4486" y="5814"/>
                    <a:pt x="4486" y="5646"/>
                  </a:cubicBezTo>
                  <a:lnTo>
                    <a:pt x="4486" y="5629"/>
                  </a:lnTo>
                  <a:cubicBezTo>
                    <a:pt x="4453" y="5192"/>
                    <a:pt x="4419" y="4755"/>
                    <a:pt x="4402" y="4318"/>
                  </a:cubicBezTo>
                  <a:cubicBezTo>
                    <a:pt x="4402" y="4268"/>
                    <a:pt x="4436" y="4234"/>
                    <a:pt x="4469" y="4167"/>
                  </a:cubicBezTo>
                  <a:close/>
                  <a:moveTo>
                    <a:pt x="4889" y="3562"/>
                  </a:moveTo>
                  <a:cubicBezTo>
                    <a:pt x="4906" y="3579"/>
                    <a:pt x="4940" y="3596"/>
                    <a:pt x="4957" y="3613"/>
                  </a:cubicBezTo>
                  <a:cubicBezTo>
                    <a:pt x="5057" y="3680"/>
                    <a:pt x="5175" y="3747"/>
                    <a:pt x="5259" y="3831"/>
                  </a:cubicBezTo>
                  <a:cubicBezTo>
                    <a:pt x="5276" y="3831"/>
                    <a:pt x="5293" y="3848"/>
                    <a:pt x="5310" y="3848"/>
                  </a:cubicBezTo>
                  <a:cubicBezTo>
                    <a:pt x="5343" y="3898"/>
                    <a:pt x="5394" y="3932"/>
                    <a:pt x="5444" y="3982"/>
                  </a:cubicBezTo>
                  <a:cubicBezTo>
                    <a:pt x="5931" y="4453"/>
                    <a:pt x="6267" y="5007"/>
                    <a:pt x="6452" y="5629"/>
                  </a:cubicBezTo>
                  <a:cubicBezTo>
                    <a:pt x="6452" y="5629"/>
                    <a:pt x="6452" y="5629"/>
                    <a:pt x="6452" y="5646"/>
                  </a:cubicBezTo>
                  <a:cubicBezTo>
                    <a:pt x="6519" y="5864"/>
                    <a:pt x="6570" y="6116"/>
                    <a:pt x="6603" y="6351"/>
                  </a:cubicBezTo>
                  <a:cubicBezTo>
                    <a:pt x="6620" y="6503"/>
                    <a:pt x="6654" y="6637"/>
                    <a:pt x="6637" y="6788"/>
                  </a:cubicBezTo>
                  <a:cubicBezTo>
                    <a:pt x="6570" y="7326"/>
                    <a:pt x="6284" y="7628"/>
                    <a:pt x="5662" y="7696"/>
                  </a:cubicBezTo>
                  <a:cubicBezTo>
                    <a:pt x="5545" y="7712"/>
                    <a:pt x="5427" y="7712"/>
                    <a:pt x="5326" y="7712"/>
                  </a:cubicBezTo>
                  <a:cubicBezTo>
                    <a:pt x="4671" y="7696"/>
                    <a:pt x="4184" y="7360"/>
                    <a:pt x="4016" y="6771"/>
                  </a:cubicBezTo>
                  <a:cubicBezTo>
                    <a:pt x="3999" y="6704"/>
                    <a:pt x="3982" y="6620"/>
                    <a:pt x="3982" y="6536"/>
                  </a:cubicBezTo>
                  <a:cubicBezTo>
                    <a:pt x="3965" y="6435"/>
                    <a:pt x="3965" y="6351"/>
                    <a:pt x="3965" y="6234"/>
                  </a:cubicBezTo>
                  <a:cubicBezTo>
                    <a:pt x="3965" y="6150"/>
                    <a:pt x="3982" y="6066"/>
                    <a:pt x="3999" y="5982"/>
                  </a:cubicBezTo>
                  <a:cubicBezTo>
                    <a:pt x="3999" y="5982"/>
                    <a:pt x="3999" y="5965"/>
                    <a:pt x="3999" y="5965"/>
                  </a:cubicBezTo>
                  <a:cubicBezTo>
                    <a:pt x="4033" y="5696"/>
                    <a:pt x="4083" y="5427"/>
                    <a:pt x="4133" y="5142"/>
                  </a:cubicBezTo>
                  <a:lnTo>
                    <a:pt x="4201" y="5142"/>
                  </a:lnTo>
                  <a:cubicBezTo>
                    <a:pt x="4217" y="5276"/>
                    <a:pt x="4217" y="5394"/>
                    <a:pt x="4234" y="5528"/>
                  </a:cubicBezTo>
                  <a:cubicBezTo>
                    <a:pt x="4251" y="5713"/>
                    <a:pt x="4251" y="5898"/>
                    <a:pt x="4285" y="6083"/>
                  </a:cubicBezTo>
                  <a:cubicBezTo>
                    <a:pt x="4285" y="6116"/>
                    <a:pt x="4285" y="6150"/>
                    <a:pt x="4301" y="6183"/>
                  </a:cubicBezTo>
                  <a:cubicBezTo>
                    <a:pt x="4301" y="6234"/>
                    <a:pt x="4318" y="6284"/>
                    <a:pt x="4335" y="6318"/>
                  </a:cubicBezTo>
                  <a:cubicBezTo>
                    <a:pt x="4335" y="6351"/>
                    <a:pt x="4352" y="6385"/>
                    <a:pt x="4369" y="6402"/>
                  </a:cubicBezTo>
                  <a:cubicBezTo>
                    <a:pt x="4412" y="6460"/>
                    <a:pt x="4469" y="6506"/>
                    <a:pt x="4549" y="6506"/>
                  </a:cubicBezTo>
                  <a:cubicBezTo>
                    <a:pt x="4549" y="6506"/>
                    <a:pt x="4549" y="6506"/>
                    <a:pt x="4549" y="6506"/>
                  </a:cubicBezTo>
                  <a:lnTo>
                    <a:pt x="4549" y="6506"/>
                  </a:lnTo>
                  <a:cubicBezTo>
                    <a:pt x="4549" y="6506"/>
                    <a:pt x="4549" y="6506"/>
                    <a:pt x="4549" y="6506"/>
                  </a:cubicBezTo>
                  <a:cubicBezTo>
                    <a:pt x="4561" y="6506"/>
                    <a:pt x="4573" y="6505"/>
                    <a:pt x="4585" y="6503"/>
                  </a:cubicBezTo>
                  <a:lnTo>
                    <a:pt x="4585" y="6503"/>
                  </a:lnTo>
                  <a:cubicBezTo>
                    <a:pt x="4586" y="6503"/>
                    <a:pt x="4586" y="6503"/>
                    <a:pt x="4587" y="6503"/>
                  </a:cubicBezTo>
                  <a:cubicBezTo>
                    <a:pt x="4705" y="6486"/>
                    <a:pt x="4839" y="6351"/>
                    <a:pt x="4889" y="6251"/>
                  </a:cubicBezTo>
                  <a:cubicBezTo>
                    <a:pt x="5091" y="5847"/>
                    <a:pt x="5091" y="5427"/>
                    <a:pt x="5007" y="5007"/>
                  </a:cubicBezTo>
                  <a:cubicBezTo>
                    <a:pt x="4990" y="4974"/>
                    <a:pt x="4990" y="4940"/>
                    <a:pt x="4973" y="4890"/>
                  </a:cubicBezTo>
                  <a:cubicBezTo>
                    <a:pt x="4957" y="4822"/>
                    <a:pt x="4940" y="4738"/>
                    <a:pt x="4906" y="4654"/>
                  </a:cubicBezTo>
                  <a:cubicBezTo>
                    <a:pt x="4873" y="4570"/>
                    <a:pt x="4839" y="4486"/>
                    <a:pt x="4805" y="4402"/>
                  </a:cubicBezTo>
                  <a:cubicBezTo>
                    <a:pt x="4772" y="4318"/>
                    <a:pt x="4738" y="4218"/>
                    <a:pt x="4705" y="4134"/>
                  </a:cubicBezTo>
                  <a:cubicBezTo>
                    <a:pt x="4688" y="4016"/>
                    <a:pt x="4705" y="3915"/>
                    <a:pt x="4738" y="3798"/>
                  </a:cubicBezTo>
                  <a:cubicBezTo>
                    <a:pt x="4755" y="3714"/>
                    <a:pt x="4772" y="3646"/>
                    <a:pt x="4772" y="3579"/>
                  </a:cubicBezTo>
                  <a:cubicBezTo>
                    <a:pt x="4822" y="3579"/>
                    <a:pt x="4856" y="3562"/>
                    <a:pt x="4889" y="3562"/>
                  </a:cubicBezTo>
                  <a:close/>
                  <a:moveTo>
                    <a:pt x="4100" y="4453"/>
                  </a:moveTo>
                  <a:cubicBezTo>
                    <a:pt x="3965" y="4789"/>
                    <a:pt x="3999" y="5175"/>
                    <a:pt x="3797" y="5461"/>
                  </a:cubicBezTo>
                  <a:cubicBezTo>
                    <a:pt x="3747" y="5528"/>
                    <a:pt x="3697" y="5595"/>
                    <a:pt x="3613" y="5646"/>
                  </a:cubicBezTo>
                  <a:cubicBezTo>
                    <a:pt x="3529" y="5713"/>
                    <a:pt x="3461" y="5780"/>
                    <a:pt x="3394" y="5864"/>
                  </a:cubicBezTo>
                  <a:cubicBezTo>
                    <a:pt x="3192" y="6133"/>
                    <a:pt x="3008" y="6368"/>
                    <a:pt x="2806" y="6637"/>
                  </a:cubicBezTo>
                  <a:cubicBezTo>
                    <a:pt x="2722" y="6755"/>
                    <a:pt x="2638" y="6872"/>
                    <a:pt x="2554" y="6990"/>
                  </a:cubicBezTo>
                  <a:cubicBezTo>
                    <a:pt x="2420" y="7158"/>
                    <a:pt x="2285" y="7326"/>
                    <a:pt x="2151" y="7511"/>
                  </a:cubicBezTo>
                  <a:cubicBezTo>
                    <a:pt x="2134" y="7528"/>
                    <a:pt x="2134" y="7544"/>
                    <a:pt x="2117" y="7561"/>
                  </a:cubicBezTo>
                  <a:cubicBezTo>
                    <a:pt x="2016" y="7679"/>
                    <a:pt x="1966" y="7830"/>
                    <a:pt x="1916" y="7964"/>
                  </a:cubicBezTo>
                  <a:cubicBezTo>
                    <a:pt x="1899" y="8015"/>
                    <a:pt x="1932" y="8099"/>
                    <a:pt x="1949" y="8149"/>
                  </a:cubicBezTo>
                  <a:cubicBezTo>
                    <a:pt x="2000" y="8116"/>
                    <a:pt x="2067" y="8099"/>
                    <a:pt x="2084" y="8048"/>
                  </a:cubicBezTo>
                  <a:cubicBezTo>
                    <a:pt x="2252" y="7712"/>
                    <a:pt x="2470" y="7393"/>
                    <a:pt x="2688" y="7091"/>
                  </a:cubicBezTo>
                  <a:cubicBezTo>
                    <a:pt x="2739" y="7024"/>
                    <a:pt x="2806" y="6956"/>
                    <a:pt x="2856" y="6872"/>
                  </a:cubicBezTo>
                  <a:cubicBezTo>
                    <a:pt x="3024" y="6654"/>
                    <a:pt x="3209" y="6435"/>
                    <a:pt x="3377" y="6217"/>
                  </a:cubicBezTo>
                  <a:cubicBezTo>
                    <a:pt x="3478" y="6099"/>
                    <a:pt x="3562" y="5999"/>
                    <a:pt x="3629" y="5881"/>
                  </a:cubicBezTo>
                  <a:cubicBezTo>
                    <a:pt x="3663" y="5847"/>
                    <a:pt x="3680" y="5831"/>
                    <a:pt x="3747" y="5780"/>
                  </a:cubicBezTo>
                  <a:cubicBezTo>
                    <a:pt x="3747" y="5780"/>
                    <a:pt x="3747" y="5780"/>
                    <a:pt x="3747" y="5763"/>
                  </a:cubicBezTo>
                  <a:cubicBezTo>
                    <a:pt x="3747" y="6066"/>
                    <a:pt x="3764" y="6318"/>
                    <a:pt x="3747" y="6553"/>
                  </a:cubicBezTo>
                  <a:cubicBezTo>
                    <a:pt x="3747" y="6603"/>
                    <a:pt x="3697" y="6671"/>
                    <a:pt x="3663" y="6721"/>
                  </a:cubicBezTo>
                  <a:cubicBezTo>
                    <a:pt x="3629" y="6738"/>
                    <a:pt x="3596" y="6771"/>
                    <a:pt x="3562" y="6788"/>
                  </a:cubicBezTo>
                  <a:cubicBezTo>
                    <a:pt x="3478" y="6872"/>
                    <a:pt x="3377" y="6973"/>
                    <a:pt x="3293" y="7057"/>
                  </a:cubicBezTo>
                  <a:cubicBezTo>
                    <a:pt x="2756" y="7645"/>
                    <a:pt x="2436" y="8368"/>
                    <a:pt x="2134" y="9107"/>
                  </a:cubicBezTo>
                  <a:cubicBezTo>
                    <a:pt x="2117" y="9157"/>
                    <a:pt x="2100" y="9191"/>
                    <a:pt x="2067" y="9292"/>
                  </a:cubicBezTo>
                  <a:cubicBezTo>
                    <a:pt x="1966" y="9057"/>
                    <a:pt x="1899" y="8855"/>
                    <a:pt x="1815" y="8670"/>
                  </a:cubicBezTo>
                  <a:cubicBezTo>
                    <a:pt x="1748" y="8485"/>
                    <a:pt x="1664" y="8317"/>
                    <a:pt x="1596" y="8149"/>
                  </a:cubicBezTo>
                  <a:cubicBezTo>
                    <a:pt x="1519" y="7983"/>
                    <a:pt x="1433" y="7904"/>
                    <a:pt x="1312" y="7904"/>
                  </a:cubicBezTo>
                  <a:cubicBezTo>
                    <a:pt x="1249" y="7904"/>
                    <a:pt x="1178" y="7925"/>
                    <a:pt x="1092" y="7964"/>
                  </a:cubicBezTo>
                  <a:cubicBezTo>
                    <a:pt x="1075" y="7964"/>
                    <a:pt x="1042" y="7981"/>
                    <a:pt x="1025" y="7998"/>
                  </a:cubicBezTo>
                  <a:cubicBezTo>
                    <a:pt x="773" y="8099"/>
                    <a:pt x="538" y="8233"/>
                    <a:pt x="235" y="8317"/>
                  </a:cubicBezTo>
                  <a:cubicBezTo>
                    <a:pt x="454" y="7830"/>
                    <a:pt x="655" y="7326"/>
                    <a:pt x="874" y="6839"/>
                  </a:cubicBezTo>
                  <a:cubicBezTo>
                    <a:pt x="924" y="6771"/>
                    <a:pt x="958" y="6687"/>
                    <a:pt x="991" y="6620"/>
                  </a:cubicBezTo>
                  <a:cubicBezTo>
                    <a:pt x="991" y="6620"/>
                    <a:pt x="991" y="6603"/>
                    <a:pt x="991" y="6603"/>
                  </a:cubicBezTo>
                  <a:cubicBezTo>
                    <a:pt x="1243" y="6150"/>
                    <a:pt x="1580" y="5763"/>
                    <a:pt x="1966" y="5427"/>
                  </a:cubicBezTo>
                  <a:cubicBezTo>
                    <a:pt x="2218" y="5209"/>
                    <a:pt x="2487" y="5007"/>
                    <a:pt x="2756" y="4822"/>
                  </a:cubicBezTo>
                  <a:cubicBezTo>
                    <a:pt x="2856" y="4755"/>
                    <a:pt x="2974" y="4705"/>
                    <a:pt x="3092" y="4671"/>
                  </a:cubicBezTo>
                  <a:cubicBezTo>
                    <a:pt x="3142" y="4671"/>
                    <a:pt x="3192" y="4654"/>
                    <a:pt x="3243" y="4638"/>
                  </a:cubicBezTo>
                  <a:cubicBezTo>
                    <a:pt x="3293" y="4621"/>
                    <a:pt x="3361" y="4604"/>
                    <a:pt x="3411" y="4604"/>
                  </a:cubicBezTo>
                  <a:cubicBezTo>
                    <a:pt x="3596" y="4554"/>
                    <a:pt x="3781" y="4520"/>
                    <a:pt x="3982" y="4470"/>
                  </a:cubicBezTo>
                  <a:cubicBezTo>
                    <a:pt x="4016" y="4470"/>
                    <a:pt x="4066" y="4453"/>
                    <a:pt x="4100" y="4453"/>
                  </a:cubicBezTo>
                  <a:close/>
                  <a:moveTo>
                    <a:pt x="5864" y="4050"/>
                  </a:moveTo>
                  <a:cubicBezTo>
                    <a:pt x="6082" y="4201"/>
                    <a:pt x="6301" y="4386"/>
                    <a:pt x="6519" y="4520"/>
                  </a:cubicBezTo>
                  <a:cubicBezTo>
                    <a:pt x="6721" y="4654"/>
                    <a:pt x="6923" y="4806"/>
                    <a:pt x="7158" y="4873"/>
                  </a:cubicBezTo>
                  <a:cubicBezTo>
                    <a:pt x="7191" y="4873"/>
                    <a:pt x="7208" y="4890"/>
                    <a:pt x="7242" y="4906"/>
                  </a:cubicBezTo>
                  <a:lnTo>
                    <a:pt x="7275" y="4906"/>
                  </a:lnTo>
                  <a:cubicBezTo>
                    <a:pt x="7309" y="4923"/>
                    <a:pt x="7343" y="4940"/>
                    <a:pt x="7359" y="4957"/>
                  </a:cubicBezTo>
                  <a:cubicBezTo>
                    <a:pt x="7393" y="4974"/>
                    <a:pt x="7427" y="4990"/>
                    <a:pt x="7443" y="5007"/>
                  </a:cubicBezTo>
                  <a:cubicBezTo>
                    <a:pt x="7477" y="5024"/>
                    <a:pt x="7494" y="5041"/>
                    <a:pt x="7527" y="5058"/>
                  </a:cubicBezTo>
                  <a:cubicBezTo>
                    <a:pt x="7527" y="5075"/>
                    <a:pt x="7544" y="5075"/>
                    <a:pt x="7544" y="5091"/>
                  </a:cubicBezTo>
                  <a:cubicBezTo>
                    <a:pt x="7561" y="5108"/>
                    <a:pt x="7578" y="5125"/>
                    <a:pt x="7595" y="5159"/>
                  </a:cubicBezTo>
                  <a:cubicBezTo>
                    <a:pt x="7645" y="5209"/>
                    <a:pt x="7679" y="5259"/>
                    <a:pt x="7712" y="5310"/>
                  </a:cubicBezTo>
                  <a:cubicBezTo>
                    <a:pt x="7712" y="5343"/>
                    <a:pt x="7729" y="5377"/>
                    <a:pt x="7746" y="5394"/>
                  </a:cubicBezTo>
                  <a:cubicBezTo>
                    <a:pt x="7981" y="5999"/>
                    <a:pt x="8351" y="6486"/>
                    <a:pt x="8771" y="6956"/>
                  </a:cubicBezTo>
                  <a:cubicBezTo>
                    <a:pt x="8888" y="7074"/>
                    <a:pt x="8972" y="7225"/>
                    <a:pt x="9073" y="7376"/>
                  </a:cubicBezTo>
                  <a:cubicBezTo>
                    <a:pt x="9174" y="7544"/>
                    <a:pt x="9258" y="7712"/>
                    <a:pt x="9308" y="7880"/>
                  </a:cubicBezTo>
                  <a:cubicBezTo>
                    <a:pt x="9376" y="8099"/>
                    <a:pt x="9392" y="8300"/>
                    <a:pt x="9376" y="8519"/>
                  </a:cubicBezTo>
                  <a:cubicBezTo>
                    <a:pt x="9376" y="8536"/>
                    <a:pt x="9376" y="8552"/>
                    <a:pt x="9376" y="8552"/>
                  </a:cubicBezTo>
                  <a:cubicBezTo>
                    <a:pt x="9376" y="8603"/>
                    <a:pt x="9359" y="8637"/>
                    <a:pt x="9359" y="8670"/>
                  </a:cubicBezTo>
                  <a:cubicBezTo>
                    <a:pt x="9359" y="8687"/>
                    <a:pt x="9359" y="8704"/>
                    <a:pt x="9359" y="8704"/>
                  </a:cubicBezTo>
                  <a:cubicBezTo>
                    <a:pt x="9342" y="8805"/>
                    <a:pt x="9308" y="8889"/>
                    <a:pt x="9292" y="8989"/>
                  </a:cubicBezTo>
                  <a:cubicBezTo>
                    <a:pt x="9275" y="9023"/>
                    <a:pt x="9258" y="9073"/>
                    <a:pt x="9241" y="9107"/>
                  </a:cubicBezTo>
                  <a:cubicBezTo>
                    <a:pt x="9224" y="9157"/>
                    <a:pt x="9208" y="9191"/>
                    <a:pt x="9191" y="9225"/>
                  </a:cubicBezTo>
                  <a:cubicBezTo>
                    <a:pt x="9174" y="9275"/>
                    <a:pt x="9157" y="9309"/>
                    <a:pt x="9140" y="9342"/>
                  </a:cubicBezTo>
                  <a:cubicBezTo>
                    <a:pt x="9107" y="9443"/>
                    <a:pt x="9056" y="9527"/>
                    <a:pt x="9006" y="9628"/>
                  </a:cubicBezTo>
                  <a:cubicBezTo>
                    <a:pt x="8888" y="9846"/>
                    <a:pt x="8737" y="10031"/>
                    <a:pt x="8603" y="10233"/>
                  </a:cubicBezTo>
                  <a:cubicBezTo>
                    <a:pt x="8586" y="10233"/>
                    <a:pt x="8569" y="10216"/>
                    <a:pt x="8552" y="10216"/>
                  </a:cubicBezTo>
                  <a:lnTo>
                    <a:pt x="8535" y="10216"/>
                  </a:lnTo>
                  <a:cubicBezTo>
                    <a:pt x="8535" y="10216"/>
                    <a:pt x="8535" y="10216"/>
                    <a:pt x="8535" y="10199"/>
                  </a:cubicBezTo>
                  <a:cubicBezTo>
                    <a:pt x="8535" y="10165"/>
                    <a:pt x="8535" y="10132"/>
                    <a:pt x="8535" y="10115"/>
                  </a:cubicBezTo>
                  <a:cubicBezTo>
                    <a:pt x="8519" y="10065"/>
                    <a:pt x="8519" y="10014"/>
                    <a:pt x="8519" y="9981"/>
                  </a:cubicBezTo>
                  <a:cubicBezTo>
                    <a:pt x="8519" y="9930"/>
                    <a:pt x="8519" y="9897"/>
                    <a:pt x="8502" y="9863"/>
                  </a:cubicBezTo>
                  <a:cubicBezTo>
                    <a:pt x="8485" y="9661"/>
                    <a:pt x="8468" y="9460"/>
                    <a:pt x="8418" y="9275"/>
                  </a:cubicBezTo>
                  <a:cubicBezTo>
                    <a:pt x="8401" y="9258"/>
                    <a:pt x="8401" y="9241"/>
                    <a:pt x="8384" y="9225"/>
                  </a:cubicBezTo>
                  <a:cubicBezTo>
                    <a:pt x="8384" y="9208"/>
                    <a:pt x="8384" y="9191"/>
                    <a:pt x="8367" y="9174"/>
                  </a:cubicBezTo>
                  <a:cubicBezTo>
                    <a:pt x="8367" y="9174"/>
                    <a:pt x="8351" y="9157"/>
                    <a:pt x="8351" y="9141"/>
                  </a:cubicBezTo>
                  <a:cubicBezTo>
                    <a:pt x="8351" y="9141"/>
                    <a:pt x="8334" y="9124"/>
                    <a:pt x="8334" y="9124"/>
                  </a:cubicBezTo>
                  <a:cubicBezTo>
                    <a:pt x="8317" y="9107"/>
                    <a:pt x="8317" y="9107"/>
                    <a:pt x="8317" y="9107"/>
                  </a:cubicBezTo>
                  <a:cubicBezTo>
                    <a:pt x="8300" y="9107"/>
                    <a:pt x="8300" y="9090"/>
                    <a:pt x="8283" y="9090"/>
                  </a:cubicBezTo>
                  <a:cubicBezTo>
                    <a:pt x="8267" y="9090"/>
                    <a:pt x="8267" y="9090"/>
                    <a:pt x="8250" y="9073"/>
                  </a:cubicBezTo>
                  <a:lnTo>
                    <a:pt x="8233" y="9073"/>
                  </a:lnTo>
                  <a:cubicBezTo>
                    <a:pt x="8216" y="9073"/>
                    <a:pt x="8199" y="9073"/>
                    <a:pt x="8183" y="9090"/>
                  </a:cubicBezTo>
                  <a:cubicBezTo>
                    <a:pt x="8149" y="9090"/>
                    <a:pt x="8115" y="9107"/>
                    <a:pt x="8065" y="9141"/>
                  </a:cubicBezTo>
                  <a:cubicBezTo>
                    <a:pt x="8048" y="9157"/>
                    <a:pt x="8031" y="9174"/>
                    <a:pt x="8031" y="9174"/>
                  </a:cubicBezTo>
                  <a:cubicBezTo>
                    <a:pt x="7813" y="9376"/>
                    <a:pt x="7611" y="9577"/>
                    <a:pt x="7410" y="9762"/>
                  </a:cubicBezTo>
                  <a:cubicBezTo>
                    <a:pt x="7376" y="9796"/>
                    <a:pt x="7326" y="9813"/>
                    <a:pt x="7242" y="9863"/>
                  </a:cubicBezTo>
                  <a:cubicBezTo>
                    <a:pt x="7477" y="9191"/>
                    <a:pt x="7343" y="8536"/>
                    <a:pt x="7376" y="7897"/>
                  </a:cubicBezTo>
                  <a:cubicBezTo>
                    <a:pt x="7376" y="7528"/>
                    <a:pt x="7225" y="7259"/>
                    <a:pt x="6973" y="7024"/>
                  </a:cubicBezTo>
                  <a:cubicBezTo>
                    <a:pt x="6939" y="6973"/>
                    <a:pt x="6889" y="6923"/>
                    <a:pt x="6872" y="6872"/>
                  </a:cubicBezTo>
                  <a:cubicBezTo>
                    <a:pt x="6805" y="6368"/>
                    <a:pt x="6754" y="5864"/>
                    <a:pt x="6687" y="5343"/>
                  </a:cubicBezTo>
                  <a:lnTo>
                    <a:pt x="6687" y="5343"/>
                  </a:lnTo>
                  <a:cubicBezTo>
                    <a:pt x="6872" y="5763"/>
                    <a:pt x="7074" y="6167"/>
                    <a:pt x="7259" y="6587"/>
                  </a:cubicBezTo>
                  <a:cubicBezTo>
                    <a:pt x="7393" y="6889"/>
                    <a:pt x="7527" y="7208"/>
                    <a:pt x="7645" y="7528"/>
                  </a:cubicBezTo>
                  <a:cubicBezTo>
                    <a:pt x="7695" y="7628"/>
                    <a:pt x="7729" y="7729"/>
                    <a:pt x="7763" y="7830"/>
                  </a:cubicBezTo>
                  <a:cubicBezTo>
                    <a:pt x="7880" y="8166"/>
                    <a:pt x="7947" y="8502"/>
                    <a:pt x="8048" y="8855"/>
                  </a:cubicBezTo>
                  <a:cubicBezTo>
                    <a:pt x="8199" y="8805"/>
                    <a:pt x="8183" y="8653"/>
                    <a:pt x="8149" y="8536"/>
                  </a:cubicBezTo>
                  <a:cubicBezTo>
                    <a:pt x="8065" y="8200"/>
                    <a:pt x="7947" y="7880"/>
                    <a:pt x="7830" y="7578"/>
                  </a:cubicBezTo>
                  <a:cubicBezTo>
                    <a:pt x="7763" y="7410"/>
                    <a:pt x="7662" y="7276"/>
                    <a:pt x="7611" y="7124"/>
                  </a:cubicBezTo>
                  <a:cubicBezTo>
                    <a:pt x="7578" y="7007"/>
                    <a:pt x="7544" y="6872"/>
                    <a:pt x="7511" y="6755"/>
                  </a:cubicBezTo>
                  <a:cubicBezTo>
                    <a:pt x="7494" y="6721"/>
                    <a:pt x="7477" y="6687"/>
                    <a:pt x="7477" y="6654"/>
                  </a:cubicBezTo>
                  <a:cubicBezTo>
                    <a:pt x="7460" y="6620"/>
                    <a:pt x="7443" y="6570"/>
                    <a:pt x="7427" y="6519"/>
                  </a:cubicBezTo>
                  <a:cubicBezTo>
                    <a:pt x="7393" y="6452"/>
                    <a:pt x="7359" y="6368"/>
                    <a:pt x="7343" y="6301"/>
                  </a:cubicBezTo>
                  <a:cubicBezTo>
                    <a:pt x="7309" y="6217"/>
                    <a:pt x="7275" y="6150"/>
                    <a:pt x="7242" y="6083"/>
                  </a:cubicBezTo>
                  <a:cubicBezTo>
                    <a:pt x="7208" y="6015"/>
                    <a:pt x="7175" y="5948"/>
                    <a:pt x="7158" y="5898"/>
                  </a:cubicBezTo>
                  <a:cubicBezTo>
                    <a:pt x="7124" y="5831"/>
                    <a:pt x="7107" y="5780"/>
                    <a:pt x="7074" y="5730"/>
                  </a:cubicBezTo>
                  <a:cubicBezTo>
                    <a:pt x="7040" y="5663"/>
                    <a:pt x="7007" y="5595"/>
                    <a:pt x="6956" y="5528"/>
                  </a:cubicBezTo>
                  <a:cubicBezTo>
                    <a:pt x="6923" y="5461"/>
                    <a:pt x="6889" y="5394"/>
                    <a:pt x="6855" y="5343"/>
                  </a:cubicBezTo>
                  <a:cubicBezTo>
                    <a:pt x="6805" y="5276"/>
                    <a:pt x="6771" y="5226"/>
                    <a:pt x="6738" y="5159"/>
                  </a:cubicBezTo>
                  <a:cubicBezTo>
                    <a:pt x="6654" y="5041"/>
                    <a:pt x="6553" y="4906"/>
                    <a:pt x="6452" y="4789"/>
                  </a:cubicBezTo>
                  <a:cubicBezTo>
                    <a:pt x="6418" y="4722"/>
                    <a:pt x="6368" y="4671"/>
                    <a:pt x="6318" y="4621"/>
                  </a:cubicBezTo>
                  <a:cubicBezTo>
                    <a:pt x="6301" y="4587"/>
                    <a:pt x="6267" y="4570"/>
                    <a:pt x="6250" y="4537"/>
                  </a:cubicBezTo>
                  <a:cubicBezTo>
                    <a:pt x="6217" y="4503"/>
                    <a:pt x="6183" y="4470"/>
                    <a:pt x="6150" y="4419"/>
                  </a:cubicBezTo>
                  <a:cubicBezTo>
                    <a:pt x="6099" y="4369"/>
                    <a:pt x="6049" y="4318"/>
                    <a:pt x="5998" y="4268"/>
                  </a:cubicBezTo>
                  <a:cubicBezTo>
                    <a:pt x="5948" y="4218"/>
                    <a:pt x="5898" y="4134"/>
                    <a:pt x="5847" y="4066"/>
                  </a:cubicBezTo>
                  <a:cubicBezTo>
                    <a:pt x="5847" y="4066"/>
                    <a:pt x="5864" y="4050"/>
                    <a:pt x="5864" y="4050"/>
                  </a:cubicBezTo>
                  <a:close/>
                  <a:moveTo>
                    <a:pt x="6603" y="0"/>
                  </a:moveTo>
                  <a:cubicBezTo>
                    <a:pt x="6486" y="0"/>
                    <a:pt x="6351" y="17"/>
                    <a:pt x="6250" y="68"/>
                  </a:cubicBezTo>
                  <a:cubicBezTo>
                    <a:pt x="6183" y="101"/>
                    <a:pt x="6116" y="152"/>
                    <a:pt x="6066" y="202"/>
                  </a:cubicBezTo>
                  <a:cubicBezTo>
                    <a:pt x="6066" y="219"/>
                    <a:pt x="6049" y="219"/>
                    <a:pt x="6049" y="236"/>
                  </a:cubicBezTo>
                  <a:cubicBezTo>
                    <a:pt x="5998" y="286"/>
                    <a:pt x="5948" y="353"/>
                    <a:pt x="5898" y="404"/>
                  </a:cubicBezTo>
                  <a:cubicBezTo>
                    <a:pt x="5713" y="622"/>
                    <a:pt x="5545" y="840"/>
                    <a:pt x="5394" y="1059"/>
                  </a:cubicBezTo>
                  <a:cubicBezTo>
                    <a:pt x="5326" y="1160"/>
                    <a:pt x="5259" y="1260"/>
                    <a:pt x="5192" y="1361"/>
                  </a:cubicBezTo>
                  <a:cubicBezTo>
                    <a:pt x="4990" y="1697"/>
                    <a:pt x="4856" y="2067"/>
                    <a:pt x="4688" y="2453"/>
                  </a:cubicBezTo>
                  <a:cubicBezTo>
                    <a:pt x="4688" y="2470"/>
                    <a:pt x="4688" y="2470"/>
                    <a:pt x="4671" y="2487"/>
                  </a:cubicBezTo>
                  <a:cubicBezTo>
                    <a:pt x="4671" y="2487"/>
                    <a:pt x="4671" y="2470"/>
                    <a:pt x="4654" y="2453"/>
                  </a:cubicBezTo>
                  <a:cubicBezTo>
                    <a:pt x="4654" y="2437"/>
                    <a:pt x="4637" y="2420"/>
                    <a:pt x="4621" y="2386"/>
                  </a:cubicBezTo>
                  <a:cubicBezTo>
                    <a:pt x="4537" y="2185"/>
                    <a:pt x="4402" y="2017"/>
                    <a:pt x="4268" y="1865"/>
                  </a:cubicBezTo>
                  <a:cubicBezTo>
                    <a:pt x="4251" y="1849"/>
                    <a:pt x="4251" y="1832"/>
                    <a:pt x="4234" y="1832"/>
                  </a:cubicBezTo>
                  <a:cubicBezTo>
                    <a:pt x="4184" y="1765"/>
                    <a:pt x="4117" y="1697"/>
                    <a:pt x="4049" y="1647"/>
                  </a:cubicBezTo>
                  <a:cubicBezTo>
                    <a:pt x="3831" y="1462"/>
                    <a:pt x="3579" y="1328"/>
                    <a:pt x="3327" y="1210"/>
                  </a:cubicBezTo>
                  <a:cubicBezTo>
                    <a:pt x="3004" y="1062"/>
                    <a:pt x="2678" y="993"/>
                    <a:pt x="2366" y="993"/>
                  </a:cubicBezTo>
                  <a:cubicBezTo>
                    <a:pt x="1368" y="993"/>
                    <a:pt x="523" y="1704"/>
                    <a:pt x="420" y="2806"/>
                  </a:cubicBezTo>
                  <a:cubicBezTo>
                    <a:pt x="353" y="3562"/>
                    <a:pt x="622" y="4251"/>
                    <a:pt x="1008" y="4890"/>
                  </a:cubicBezTo>
                  <a:cubicBezTo>
                    <a:pt x="1096" y="5041"/>
                    <a:pt x="1232" y="5117"/>
                    <a:pt x="1393" y="5117"/>
                  </a:cubicBezTo>
                  <a:cubicBezTo>
                    <a:pt x="1447" y="5117"/>
                    <a:pt x="1504" y="5108"/>
                    <a:pt x="1563" y="5091"/>
                  </a:cubicBezTo>
                  <a:cubicBezTo>
                    <a:pt x="1815" y="5024"/>
                    <a:pt x="2050" y="4940"/>
                    <a:pt x="2285" y="4873"/>
                  </a:cubicBezTo>
                  <a:cubicBezTo>
                    <a:pt x="2285" y="4890"/>
                    <a:pt x="2302" y="4890"/>
                    <a:pt x="2302" y="4906"/>
                  </a:cubicBezTo>
                  <a:cubicBezTo>
                    <a:pt x="2084" y="5091"/>
                    <a:pt x="1865" y="5276"/>
                    <a:pt x="1680" y="5478"/>
                  </a:cubicBezTo>
                  <a:cubicBezTo>
                    <a:pt x="1395" y="5780"/>
                    <a:pt x="1092" y="6066"/>
                    <a:pt x="907" y="6402"/>
                  </a:cubicBezTo>
                  <a:cubicBezTo>
                    <a:pt x="588" y="7024"/>
                    <a:pt x="319" y="7696"/>
                    <a:pt x="34" y="8351"/>
                  </a:cubicBezTo>
                  <a:cubicBezTo>
                    <a:pt x="0" y="8418"/>
                    <a:pt x="51" y="8536"/>
                    <a:pt x="51" y="8637"/>
                  </a:cubicBezTo>
                  <a:cubicBezTo>
                    <a:pt x="135" y="8620"/>
                    <a:pt x="252" y="8620"/>
                    <a:pt x="336" y="8586"/>
                  </a:cubicBezTo>
                  <a:cubicBezTo>
                    <a:pt x="588" y="8468"/>
                    <a:pt x="840" y="8317"/>
                    <a:pt x="1109" y="8183"/>
                  </a:cubicBezTo>
                  <a:cubicBezTo>
                    <a:pt x="1162" y="8154"/>
                    <a:pt x="1206" y="8139"/>
                    <a:pt x="1245" y="8139"/>
                  </a:cubicBezTo>
                  <a:cubicBezTo>
                    <a:pt x="1317" y="8139"/>
                    <a:pt x="1368" y="8191"/>
                    <a:pt x="1411" y="8300"/>
                  </a:cubicBezTo>
                  <a:cubicBezTo>
                    <a:pt x="1546" y="8687"/>
                    <a:pt x="1697" y="9057"/>
                    <a:pt x="1848" y="9426"/>
                  </a:cubicBezTo>
                  <a:cubicBezTo>
                    <a:pt x="1882" y="9527"/>
                    <a:pt x="2000" y="9594"/>
                    <a:pt x="2067" y="9678"/>
                  </a:cubicBezTo>
                  <a:cubicBezTo>
                    <a:pt x="2134" y="9594"/>
                    <a:pt x="2218" y="9527"/>
                    <a:pt x="2268" y="9426"/>
                  </a:cubicBezTo>
                  <a:cubicBezTo>
                    <a:pt x="2319" y="9376"/>
                    <a:pt x="2319" y="9275"/>
                    <a:pt x="2352" y="9208"/>
                  </a:cubicBezTo>
                  <a:cubicBezTo>
                    <a:pt x="2655" y="8620"/>
                    <a:pt x="2940" y="8015"/>
                    <a:pt x="3276" y="7444"/>
                  </a:cubicBezTo>
                  <a:cubicBezTo>
                    <a:pt x="3394" y="7276"/>
                    <a:pt x="3579" y="7158"/>
                    <a:pt x="3747" y="7024"/>
                  </a:cubicBezTo>
                  <a:cubicBezTo>
                    <a:pt x="3781" y="7007"/>
                    <a:pt x="3814" y="6990"/>
                    <a:pt x="3848" y="6956"/>
                  </a:cubicBezTo>
                  <a:cubicBezTo>
                    <a:pt x="4083" y="7561"/>
                    <a:pt x="4553" y="7880"/>
                    <a:pt x="5242" y="7948"/>
                  </a:cubicBezTo>
                  <a:cubicBezTo>
                    <a:pt x="5315" y="7953"/>
                    <a:pt x="5385" y="7956"/>
                    <a:pt x="5455" y="7956"/>
                  </a:cubicBezTo>
                  <a:cubicBezTo>
                    <a:pt x="6031" y="7956"/>
                    <a:pt x="6509" y="7756"/>
                    <a:pt x="6839" y="7141"/>
                  </a:cubicBezTo>
                  <a:cubicBezTo>
                    <a:pt x="6956" y="7343"/>
                    <a:pt x="7107" y="7511"/>
                    <a:pt x="7107" y="7679"/>
                  </a:cubicBezTo>
                  <a:cubicBezTo>
                    <a:pt x="7141" y="8284"/>
                    <a:pt x="7124" y="8872"/>
                    <a:pt x="7107" y="9477"/>
                  </a:cubicBezTo>
                  <a:cubicBezTo>
                    <a:pt x="7107" y="9628"/>
                    <a:pt x="7023" y="9779"/>
                    <a:pt x="7007" y="9930"/>
                  </a:cubicBezTo>
                  <a:cubicBezTo>
                    <a:pt x="6990" y="10014"/>
                    <a:pt x="7040" y="10098"/>
                    <a:pt x="7057" y="10182"/>
                  </a:cubicBezTo>
                  <a:cubicBezTo>
                    <a:pt x="7141" y="10165"/>
                    <a:pt x="7242" y="10165"/>
                    <a:pt x="7309" y="10132"/>
                  </a:cubicBezTo>
                  <a:cubicBezTo>
                    <a:pt x="7427" y="10048"/>
                    <a:pt x="7544" y="9947"/>
                    <a:pt x="7645" y="9863"/>
                  </a:cubicBezTo>
                  <a:cubicBezTo>
                    <a:pt x="7830" y="9695"/>
                    <a:pt x="8015" y="9527"/>
                    <a:pt x="8250" y="9309"/>
                  </a:cubicBezTo>
                  <a:cubicBezTo>
                    <a:pt x="8267" y="9661"/>
                    <a:pt x="8283" y="9947"/>
                    <a:pt x="8317" y="10233"/>
                  </a:cubicBezTo>
                  <a:cubicBezTo>
                    <a:pt x="8334" y="10333"/>
                    <a:pt x="8401" y="10434"/>
                    <a:pt x="8451" y="10535"/>
                  </a:cubicBezTo>
                  <a:cubicBezTo>
                    <a:pt x="8552" y="10485"/>
                    <a:pt x="8670" y="10451"/>
                    <a:pt x="8737" y="10367"/>
                  </a:cubicBezTo>
                  <a:cubicBezTo>
                    <a:pt x="9124" y="9964"/>
                    <a:pt x="9359" y="9460"/>
                    <a:pt x="9527" y="8922"/>
                  </a:cubicBezTo>
                  <a:cubicBezTo>
                    <a:pt x="9644" y="8519"/>
                    <a:pt x="9628" y="8132"/>
                    <a:pt x="9476" y="7746"/>
                  </a:cubicBezTo>
                  <a:cubicBezTo>
                    <a:pt x="9292" y="7259"/>
                    <a:pt x="8956" y="6872"/>
                    <a:pt x="8653" y="6452"/>
                  </a:cubicBezTo>
                  <a:cubicBezTo>
                    <a:pt x="8317" y="6015"/>
                    <a:pt x="8048" y="5528"/>
                    <a:pt x="7763" y="5075"/>
                  </a:cubicBezTo>
                  <a:cubicBezTo>
                    <a:pt x="7998" y="4990"/>
                    <a:pt x="8199" y="4923"/>
                    <a:pt x="8384" y="4856"/>
                  </a:cubicBezTo>
                  <a:cubicBezTo>
                    <a:pt x="8502" y="4806"/>
                    <a:pt x="8586" y="4772"/>
                    <a:pt x="8687" y="4722"/>
                  </a:cubicBezTo>
                  <a:cubicBezTo>
                    <a:pt x="8821" y="4638"/>
                    <a:pt x="8939" y="4554"/>
                    <a:pt x="9040" y="4453"/>
                  </a:cubicBezTo>
                  <a:cubicBezTo>
                    <a:pt x="9678" y="3848"/>
                    <a:pt x="9829" y="2789"/>
                    <a:pt x="9342" y="2033"/>
                  </a:cubicBezTo>
                  <a:cubicBezTo>
                    <a:pt x="9025" y="1551"/>
                    <a:pt x="8573" y="1430"/>
                    <a:pt x="8077" y="1430"/>
                  </a:cubicBezTo>
                  <a:cubicBezTo>
                    <a:pt x="7968" y="1430"/>
                    <a:pt x="7858" y="1436"/>
                    <a:pt x="7746" y="1445"/>
                  </a:cubicBezTo>
                  <a:cubicBezTo>
                    <a:pt x="7611" y="1462"/>
                    <a:pt x="7477" y="1479"/>
                    <a:pt x="7309" y="1513"/>
                  </a:cubicBezTo>
                  <a:cubicBezTo>
                    <a:pt x="7393" y="1395"/>
                    <a:pt x="7427" y="1328"/>
                    <a:pt x="7477" y="1244"/>
                  </a:cubicBezTo>
                  <a:cubicBezTo>
                    <a:pt x="7611" y="992"/>
                    <a:pt x="7645" y="740"/>
                    <a:pt x="7511" y="454"/>
                  </a:cubicBezTo>
                  <a:cubicBezTo>
                    <a:pt x="7443" y="353"/>
                    <a:pt x="7343" y="252"/>
                    <a:pt x="7208" y="185"/>
                  </a:cubicBezTo>
                  <a:cubicBezTo>
                    <a:pt x="7158" y="152"/>
                    <a:pt x="7107" y="118"/>
                    <a:pt x="7057" y="101"/>
                  </a:cubicBezTo>
                  <a:cubicBezTo>
                    <a:pt x="7040" y="101"/>
                    <a:pt x="7040" y="84"/>
                    <a:pt x="7023" y="84"/>
                  </a:cubicBezTo>
                  <a:cubicBezTo>
                    <a:pt x="6889" y="34"/>
                    <a:pt x="6754" y="0"/>
                    <a:pt x="660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57" name="Google Shape;2657;p39"/>
            <p:cNvSpPr/>
            <p:nvPr/>
          </p:nvSpPr>
          <p:spPr>
            <a:xfrm>
              <a:off x="-201502" y="58966"/>
              <a:ext cx="434663" cy="394873"/>
            </a:xfrm>
            <a:custGeom>
              <a:avLst/>
              <a:gdLst/>
              <a:ahLst/>
              <a:cxnLst/>
              <a:rect l="l" t="t" r="r" b="b"/>
              <a:pathLst>
                <a:path w="4020" h="3652" extrusionOk="0">
                  <a:moveTo>
                    <a:pt x="2137" y="2264"/>
                  </a:moveTo>
                  <a:lnTo>
                    <a:pt x="2137" y="2264"/>
                  </a:lnTo>
                  <a:cubicBezTo>
                    <a:pt x="2373" y="2314"/>
                    <a:pt x="2608" y="2516"/>
                    <a:pt x="2641" y="2684"/>
                  </a:cubicBezTo>
                  <a:cubicBezTo>
                    <a:pt x="2622" y="2686"/>
                    <a:pt x="2602" y="2688"/>
                    <a:pt x="2582" y="2688"/>
                  </a:cubicBezTo>
                  <a:cubicBezTo>
                    <a:pt x="2354" y="2688"/>
                    <a:pt x="2153" y="2511"/>
                    <a:pt x="2137" y="2264"/>
                  </a:cubicBezTo>
                  <a:close/>
                  <a:moveTo>
                    <a:pt x="1633" y="2398"/>
                  </a:moveTo>
                  <a:cubicBezTo>
                    <a:pt x="1684" y="2415"/>
                    <a:pt x="1734" y="2415"/>
                    <a:pt x="1768" y="2448"/>
                  </a:cubicBezTo>
                  <a:cubicBezTo>
                    <a:pt x="1852" y="2516"/>
                    <a:pt x="1953" y="2600"/>
                    <a:pt x="2037" y="2684"/>
                  </a:cubicBezTo>
                  <a:cubicBezTo>
                    <a:pt x="2070" y="2717"/>
                    <a:pt x="2104" y="2768"/>
                    <a:pt x="2154" y="2852"/>
                  </a:cubicBezTo>
                  <a:cubicBezTo>
                    <a:pt x="2086" y="2865"/>
                    <a:pt x="2029" y="2890"/>
                    <a:pt x="1992" y="2890"/>
                  </a:cubicBezTo>
                  <a:cubicBezTo>
                    <a:pt x="1983" y="2890"/>
                    <a:pt x="1976" y="2888"/>
                    <a:pt x="1969" y="2885"/>
                  </a:cubicBezTo>
                  <a:cubicBezTo>
                    <a:pt x="1835" y="2801"/>
                    <a:pt x="1717" y="2684"/>
                    <a:pt x="1600" y="2566"/>
                  </a:cubicBezTo>
                  <a:cubicBezTo>
                    <a:pt x="1583" y="2532"/>
                    <a:pt x="1617" y="2448"/>
                    <a:pt x="1633" y="2398"/>
                  </a:cubicBezTo>
                  <a:close/>
                  <a:moveTo>
                    <a:pt x="1129" y="2566"/>
                  </a:moveTo>
                  <a:cubicBezTo>
                    <a:pt x="1247" y="2566"/>
                    <a:pt x="1516" y="2868"/>
                    <a:pt x="1549" y="3003"/>
                  </a:cubicBezTo>
                  <a:cubicBezTo>
                    <a:pt x="1536" y="3006"/>
                    <a:pt x="1521" y="3007"/>
                    <a:pt x="1506" y="3007"/>
                  </a:cubicBezTo>
                  <a:cubicBezTo>
                    <a:pt x="1329" y="3007"/>
                    <a:pt x="1044" y="2839"/>
                    <a:pt x="1029" y="2700"/>
                  </a:cubicBezTo>
                  <a:cubicBezTo>
                    <a:pt x="1029" y="2667"/>
                    <a:pt x="1096" y="2566"/>
                    <a:pt x="1129" y="2566"/>
                  </a:cubicBezTo>
                  <a:close/>
                  <a:moveTo>
                    <a:pt x="625" y="2616"/>
                  </a:moveTo>
                  <a:lnTo>
                    <a:pt x="625" y="2616"/>
                  </a:lnTo>
                  <a:cubicBezTo>
                    <a:pt x="793" y="2751"/>
                    <a:pt x="944" y="2902"/>
                    <a:pt x="1146" y="3087"/>
                  </a:cubicBezTo>
                  <a:cubicBezTo>
                    <a:pt x="1117" y="3091"/>
                    <a:pt x="1088" y="3094"/>
                    <a:pt x="1060" y="3094"/>
                  </a:cubicBezTo>
                  <a:cubicBezTo>
                    <a:pt x="783" y="3094"/>
                    <a:pt x="579" y="2876"/>
                    <a:pt x="625" y="2616"/>
                  </a:cubicBezTo>
                  <a:close/>
                  <a:moveTo>
                    <a:pt x="1844" y="1"/>
                  </a:moveTo>
                  <a:cubicBezTo>
                    <a:pt x="834" y="1"/>
                    <a:pt x="0" y="887"/>
                    <a:pt x="104" y="1944"/>
                  </a:cubicBezTo>
                  <a:cubicBezTo>
                    <a:pt x="172" y="2465"/>
                    <a:pt x="356" y="2936"/>
                    <a:pt x="575" y="3389"/>
                  </a:cubicBezTo>
                  <a:cubicBezTo>
                    <a:pt x="665" y="3581"/>
                    <a:pt x="740" y="3652"/>
                    <a:pt x="877" y="3652"/>
                  </a:cubicBezTo>
                  <a:cubicBezTo>
                    <a:pt x="944" y="3652"/>
                    <a:pt x="1025" y="3635"/>
                    <a:pt x="1129" y="3608"/>
                  </a:cubicBezTo>
                  <a:cubicBezTo>
                    <a:pt x="1617" y="3456"/>
                    <a:pt x="2121" y="3322"/>
                    <a:pt x="2625" y="3188"/>
                  </a:cubicBezTo>
                  <a:lnTo>
                    <a:pt x="2658" y="3188"/>
                  </a:lnTo>
                  <a:cubicBezTo>
                    <a:pt x="2742" y="3154"/>
                    <a:pt x="2843" y="3137"/>
                    <a:pt x="2961" y="3104"/>
                  </a:cubicBezTo>
                  <a:cubicBezTo>
                    <a:pt x="3129" y="3070"/>
                    <a:pt x="3297" y="3036"/>
                    <a:pt x="3482" y="2986"/>
                  </a:cubicBezTo>
                  <a:cubicBezTo>
                    <a:pt x="3482" y="2986"/>
                    <a:pt x="3498" y="2969"/>
                    <a:pt x="3498" y="2969"/>
                  </a:cubicBezTo>
                  <a:lnTo>
                    <a:pt x="3515" y="2969"/>
                  </a:lnTo>
                  <a:cubicBezTo>
                    <a:pt x="3767" y="2885"/>
                    <a:pt x="3935" y="2700"/>
                    <a:pt x="3969" y="2432"/>
                  </a:cubicBezTo>
                  <a:cubicBezTo>
                    <a:pt x="3986" y="2331"/>
                    <a:pt x="3935" y="2163"/>
                    <a:pt x="3851" y="2129"/>
                  </a:cubicBezTo>
                  <a:cubicBezTo>
                    <a:pt x="3834" y="2112"/>
                    <a:pt x="3801" y="2096"/>
                    <a:pt x="3784" y="2079"/>
                  </a:cubicBezTo>
                  <a:cubicBezTo>
                    <a:pt x="3633" y="2011"/>
                    <a:pt x="3465" y="1961"/>
                    <a:pt x="3314" y="1911"/>
                  </a:cubicBezTo>
                  <a:cubicBezTo>
                    <a:pt x="3246" y="1877"/>
                    <a:pt x="3179" y="1860"/>
                    <a:pt x="3112" y="1827"/>
                  </a:cubicBezTo>
                  <a:cubicBezTo>
                    <a:pt x="3095" y="1827"/>
                    <a:pt x="3078" y="1827"/>
                    <a:pt x="3045" y="1810"/>
                  </a:cubicBezTo>
                  <a:cubicBezTo>
                    <a:pt x="2994" y="1793"/>
                    <a:pt x="2927" y="1776"/>
                    <a:pt x="2877" y="1759"/>
                  </a:cubicBezTo>
                  <a:cubicBezTo>
                    <a:pt x="2877" y="1726"/>
                    <a:pt x="2894" y="1709"/>
                    <a:pt x="2894" y="1675"/>
                  </a:cubicBezTo>
                  <a:cubicBezTo>
                    <a:pt x="2961" y="1659"/>
                    <a:pt x="3028" y="1659"/>
                    <a:pt x="3095" y="1659"/>
                  </a:cubicBezTo>
                  <a:cubicBezTo>
                    <a:pt x="3196" y="1659"/>
                    <a:pt x="3280" y="1692"/>
                    <a:pt x="3364" y="1709"/>
                  </a:cubicBezTo>
                  <a:cubicBezTo>
                    <a:pt x="3532" y="1743"/>
                    <a:pt x="3683" y="1810"/>
                    <a:pt x="3851" y="1860"/>
                  </a:cubicBezTo>
                  <a:cubicBezTo>
                    <a:pt x="3902" y="1877"/>
                    <a:pt x="3969" y="1894"/>
                    <a:pt x="4019" y="1911"/>
                  </a:cubicBezTo>
                  <a:cubicBezTo>
                    <a:pt x="3986" y="1860"/>
                    <a:pt x="3935" y="1793"/>
                    <a:pt x="3885" y="1743"/>
                  </a:cubicBezTo>
                  <a:cubicBezTo>
                    <a:pt x="3834" y="1675"/>
                    <a:pt x="3767" y="1625"/>
                    <a:pt x="3700" y="1591"/>
                  </a:cubicBezTo>
                  <a:cubicBezTo>
                    <a:pt x="3616" y="1541"/>
                    <a:pt x="3532" y="1491"/>
                    <a:pt x="3448" y="1457"/>
                  </a:cubicBezTo>
                  <a:cubicBezTo>
                    <a:pt x="3364" y="1407"/>
                    <a:pt x="3280" y="1390"/>
                    <a:pt x="3196" y="1356"/>
                  </a:cubicBezTo>
                  <a:cubicBezTo>
                    <a:pt x="2949" y="1274"/>
                    <a:pt x="2694" y="1233"/>
                    <a:pt x="2430" y="1233"/>
                  </a:cubicBezTo>
                  <a:cubicBezTo>
                    <a:pt x="2317" y="1233"/>
                    <a:pt x="2203" y="1240"/>
                    <a:pt x="2087" y="1255"/>
                  </a:cubicBezTo>
                  <a:cubicBezTo>
                    <a:pt x="1885" y="1272"/>
                    <a:pt x="1684" y="1289"/>
                    <a:pt x="1465" y="1306"/>
                  </a:cubicBezTo>
                  <a:cubicBezTo>
                    <a:pt x="1465" y="1272"/>
                    <a:pt x="1465" y="1255"/>
                    <a:pt x="1465" y="1239"/>
                  </a:cubicBezTo>
                  <a:cubicBezTo>
                    <a:pt x="1465" y="1222"/>
                    <a:pt x="1465" y="1205"/>
                    <a:pt x="1465" y="1171"/>
                  </a:cubicBezTo>
                  <a:cubicBezTo>
                    <a:pt x="1667" y="1121"/>
                    <a:pt x="1869" y="1071"/>
                    <a:pt x="2070" y="1054"/>
                  </a:cubicBezTo>
                  <a:cubicBezTo>
                    <a:pt x="2087" y="1054"/>
                    <a:pt x="2104" y="1037"/>
                    <a:pt x="2104" y="1037"/>
                  </a:cubicBezTo>
                  <a:cubicBezTo>
                    <a:pt x="2221" y="1029"/>
                    <a:pt x="2339" y="1024"/>
                    <a:pt x="2457" y="1024"/>
                  </a:cubicBezTo>
                  <a:cubicBezTo>
                    <a:pt x="2574" y="1024"/>
                    <a:pt x="2692" y="1029"/>
                    <a:pt x="2810" y="1037"/>
                  </a:cubicBezTo>
                  <a:cubicBezTo>
                    <a:pt x="2843" y="1054"/>
                    <a:pt x="2877" y="1054"/>
                    <a:pt x="2894" y="1054"/>
                  </a:cubicBezTo>
                  <a:cubicBezTo>
                    <a:pt x="2944" y="1071"/>
                    <a:pt x="2978" y="1071"/>
                    <a:pt x="3028" y="1071"/>
                  </a:cubicBezTo>
                  <a:cubicBezTo>
                    <a:pt x="3078" y="1087"/>
                    <a:pt x="3129" y="1104"/>
                    <a:pt x="3179" y="1104"/>
                  </a:cubicBezTo>
                  <a:cubicBezTo>
                    <a:pt x="3213" y="1121"/>
                    <a:pt x="3246" y="1121"/>
                    <a:pt x="3280" y="1138"/>
                  </a:cubicBezTo>
                  <a:cubicBezTo>
                    <a:pt x="3347" y="1155"/>
                    <a:pt x="3431" y="1171"/>
                    <a:pt x="3515" y="1205"/>
                  </a:cubicBezTo>
                  <a:cubicBezTo>
                    <a:pt x="3633" y="1255"/>
                    <a:pt x="3750" y="1306"/>
                    <a:pt x="3885" y="1356"/>
                  </a:cubicBezTo>
                  <a:cubicBezTo>
                    <a:pt x="3834" y="1239"/>
                    <a:pt x="3801" y="1121"/>
                    <a:pt x="3734" y="1037"/>
                  </a:cubicBezTo>
                  <a:cubicBezTo>
                    <a:pt x="3717" y="1003"/>
                    <a:pt x="3683" y="970"/>
                    <a:pt x="3666" y="936"/>
                  </a:cubicBezTo>
                  <a:cubicBezTo>
                    <a:pt x="3650" y="919"/>
                    <a:pt x="3633" y="903"/>
                    <a:pt x="3616" y="886"/>
                  </a:cubicBezTo>
                  <a:cubicBezTo>
                    <a:pt x="3549" y="802"/>
                    <a:pt x="3482" y="735"/>
                    <a:pt x="3414" y="667"/>
                  </a:cubicBezTo>
                  <a:cubicBezTo>
                    <a:pt x="3095" y="348"/>
                    <a:pt x="2692" y="146"/>
                    <a:pt x="2238" y="46"/>
                  </a:cubicBezTo>
                  <a:cubicBezTo>
                    <a:pt x="2105" y="15"/>
                    <a:pt x="1973" y="1"/>
                    <a:pt x="18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58" name="Google Shape;2658;p39"/>
            <p:cNvSpPr/>
            <p:nvPr/>
          </p:nvSpPr>
          <p:spPr>
            <a:xfrm>
              <a:off x="-235669" y="410797"/>
              <a:ext cx="417903" cy="523325"/>
            </a:xfrm>
            <a:custGeom>
              <a:avLst/>
              <a:gdLst/>
              <a:ahLst/>
              <a:cxnLst/>
              <a:rect l="l" t="t" r="r" b="b"/>
              <a:pathLst>
                <a:path w="3865" h="4840" extrusionOk="0">
                  <a:moveTo>
                    <a:pt x="1990" y="1442"/>
                  </a:moveTo>
                  <a:cubicBezTo>
                    <a:pt x="2145" y="1442"/>
                    <a:pt x="2317" y="1473"/>
                    <a:pt x="2403" y="1530"/>
                  </a:cubicBezTo>
                  <a:cubicBezTo>
                    <a:pt x="2315" y="1605"/>
                    <a:pt x="2038" y="1672"/>
                    <a:pt x="1862" y="1672"/>
                  </a:cubicBezTo>
                  <a:cubicBezTo>
                    <a:pt x="1803" y="1672"/>
                    <a:pt x="1756" y="1664"/>
                    <a:pt x="1731" y="1647"/>
                  </a:cubicBezTo>
                  <a:cubicBezTo>
                    <a:pt x="1697" y="1631"/>
                    <a:pt x="1697" y="1513"/>
                    <a:pt x="1714" y="1496"/>
                  </a:cubicBezTo>
                  <a:cubicBezTo>
                    <a:pt x="1765" y="1460"/>
                    <a:pt x="1872" y="1442"/>
                    <a:pt x="1990" y="1442"/>
                  </a:cubicBezTo>
                  <a:close/>
                  <a:moveTo>
                    <a:pt x="1730" y="1944"/>
                  </a:moveTo>
                  <a:cubicBezTo>
                    <a:pt x="1844" y="1944"/>
                    <a:pt x="1961" y="1974"/>
                    <a:pt x="2050" y="2034"/>
                  </a:cubicBezTo>
                  <a:cubicBezTo>
                    <a:pt x="1964" y="2111"/>
                    <a:pt x="1823" y="2149"/>
                    <a:pt x="1677" y="2149"/>
                  </a:cubicBezTo>
                  <a:cubicBezTo>
                    <a:pt x="1567" y="2149"/>
                    <a:pt x="1455" y="2127"/>
                    <a:pt x="1361" y="2084"/>
                  </a:cubicBezTo>
                  <a:cubicBezTo>
                    <a:pt x="1445" y="1991"/>
                    <a:pt x="1586" y="1944"/>
                    <a:pt x="1730" y="1944"/>
                  </a:cubicBezTo>
                  <a:close/>
                  <a:moveTo>
                    <a:pt x="1580" y="2454"/>
                  </a:moveTo>
                  <a:cubicBezTo>
                    <a:pt x="1479" y="2555"/>
                    <a:pt x="1345" y="2605"/>
                    <a:pt x="1216" y="2605"/>
                  </a:cubicBezTo>
                  <a:cubicBezTo>
                    <a:pt x="1088" y="2605"/>
                    <a:pt x="966" y="2555"/>
                    <a:pt x="891" y="2454"/>
                  </a:cubicBezTo>
                  <a:close/>
                  <a:moveTo>
                    <a:pt x="3865" y="1"/>
                  </a:moveTo>
                  <a:cubicBezTo>
                    <a:pt x="3831" y="1"/>
                    <a:pt x="3781" y="18"/>
                    <a:pt x="3747" y="18"/>
                  </a:cubicBezTo>
                  <a:cubicBezTo>
                    <a:pt x="3546" y="68"/>
                    <a:pt x="3361" y="102"/>
                    <a:pt x="3176" y="152"/>
                  </a:cubicBezTo>
                  <a:cubicBezTo>
                    <a:pt x="3126" y="152"/>
                    <a:pt x="3058" y="169"/>
                    <a:pt x="3008" y="186"/>
                  </a:cubicBezTo>
                  <a:cubicBezTo>
                    <a:pt x="2957" y="202"/>
                    <a:pt x="2907" y="219"/>
                    <a:pt x="2857" y="219"/>
                  </a:cubicBezTo>
                  <a:cubicBezTo>
                    <a:pt x="2739" y="253"/>
                    <a:pt x="2621" y="303"/>
                    <a:pt x="2521" y="370"/>
                  </a:cubicBezTo>
                  <a:cubicBezTo>
                    <a:pt x="2252" y="555"/>
                    <a:pt x="1983" y="757"/>
                    <a:pt x="1731" y="975"/>
                  </a:cubicBezTo>
                  <a:cubicBezTo>
                    <a:pt x="1345" y="1311"/>
                    <a:pt x="1008" y="1698"/>
                    <a:pt x="756" y="2151"/>
                  </a:cubicBezTo>
                  <a:cubicBezTo>
                    <a:pt x="756" y="2151"/>
                    <a:pt x="756" y="2168"/>
                    <a:pt x="756" y="2168"/>
                  </a:cubicBezTo>
                  <a:cubicBezTo>
                    <a:pt x="723" y="2235"/>
                    <a:pt x="689" y="2319"/>
                    <a:pt x="639" y="2387"/>
                  </a:cubicBezTo>
                  <a:cubicBezTo>
                    <a:pt x="420" y="2874"/>
                    <a:pt x="219" y="3378"/>
                    <a:pt x="0" y="3865"/>
                  </a:cubicBezTo>
                  <a:cubicBezTo>
                    <a:pt x="303" y="3781"/>
                    <a:pt x="538" y="3647"/>
                    <a:pt x="790" y="3546"/>
                  </a:cubicBezTo>
                  <a:cubicBezTo>
                    <a:pt x="807" y="3529"/>
                    <a:pt x="840" y="3512"/>
                    <a:pt x="857" y="3512"/>
                  </a:cubicBezTo>
                  <a:cubicBezTo>
                    <a:pt x="943" y="3473"/>
                    <a:pt x="1014" y="3452"/>
                    <a:pt x="1077" y="3452"/>
                  </a:cubicBezTo>
                  <a:cubicBezTo>
                    <a:pt x="1198" y="3452"/>
                    <a:pt x="1284" y="3531"/>
                    <a:pt x="1361" y="3697"/>
                  </a:cubicBezTo>
                  <a:cubicBezTo>
                    <a:pt x="1429" y="3865"/>
                    <a:pt x="1513" y="4033"/>
                    <a:pt x="1580" y="4218"/>
                  </a:cubicBezTo>
                  <a:cubicBezTo>
                    <a:pt x="1664" y="4403"/>
                    <a:pt x="1731" y="4605"/>
                    <a:pt x="1832" y="4840"/>
                  </a:cubicBezTo>
                  <a:cubicBezTo>
                    <a:pt x="1865" y="4739"/>
                    <a:pt x="1882" y="4705"/>
                    <a:pt x="1899" y="4655"/>
                  </a:cubicBezTo>
                  <a:cubicBezTo>
                    <a:pt x="2201" y="3916"/>
                    <a:pt x="2521" y="3193"/>
                    <a:pt x="3058" y="2605"/>
                  </a:cubicBezTo>
                  <a:cubicBezTo>
                    <a:pt x="3142" y="2521"/>
                    <a:pt x="3243" y="2420"/>
                    <a:pt x="3327" y="2336"/>
                  </a:cubicBezTo>
                  <a:cubicBezTo>
                    <a:pt x="3361" y="2319"/>
                    <a:pt x="3394" y="2286"/>
                    <a:pt x="3428" y="2269"/>
                  </a:cubicBezTo>
                  <a:cubicBezTo>
                    <a:pt x="3462" y="2219"/>
                    <a:pt x="3512" y="2151"/>
                    <a:pt x="3512" y="2101"/>
                  </a:cubicBezTo>
                  <a:cubicBezTo>
                    <a:pt x="3529" y="1866"/>
                    <a:pt x="3512" y="1614"/>
                    <a:pt x="3512" y="1311"/>
                  </a:cubicBezTo>
                  <a:cubicBezTo>
                    <a:pt x="3512" y="1328"/>
                    <a:pt x="3512" y="1328"/>
                    <a:pt x="3512" y="1328"/>
                  </a:cubicBezTo>
                  <a:cubicBezTo>
                    <a:pt x="3445" y="1379"/>
                    <a:pt x="3428" y="1395"/>
                    <a:pt x="3394" y="1429"/>
                  </a:cubicBezTo>
                  <a:cubicBezTo>
                    <a:pt x="3327" y="1547"/>
                    <a:pt x="3243" y="1647"/>
                    <a:pt x="3142" y="1765"/>
                  </a:cubicBezTo>
                  <a:cubicBezTo>
                    <a:pt x="2974" y="1983"/>
                    <a:pt x="2789" y="2202"/>
                    <a:pt x="2621" y="2420"/>
                  </a:cubicBezTo>
                  <a:cubicBezTo>
                    <a:pt x="2571" y="2504"/>
                    <a:pt x="2504" y="2572"/>
                    <a:pt x="2453" y="2639"/>
                  </a:cubicBezTo>
                  <a:cubicBezTo>
                    <a:pt x="2235" y="2941"/>
                    <a:pt x="2017" y="3260"/>
                    <a:pt x="1849" y="3596"/>
                  </a:cubicBezTo>
                  <a:cubicBezTo>
                    <a:pt x="1832" y="3647"/>
                    <a:pt x="1765" y="3664"/>
                    <a:pt x="1714" y="3697"/>
                  </a:cubicBezTo>
                  <a:cubicBezTo>
                    <a:pt x="1697" y="3647"/>
                    <a:pt x="1664" y="3563"/>
                    <a:pt x="1681" y="3512"/>
                  </a:cubicBezTo>
                  <a:cubicBezTo>
                    <a:pt x="1731" y="3378"/>
                    <a:pt x="1781" y="3227"/>
                    <a:pt x="1882" y="3109"/>
                  </a:cubicBezTo>
                  <a:cubicBezTo>
                    <a:pt x="1899" y="3092"/>
                    <a:pt x="1899" y="3076"/>
                    <a:pt x="1916" y="3059"/>
                  </a:cubicBezTo>
                  <a:cubicBezTo>
                    <a:pt x="2050" y="2874"/>
                    <a:pt x="2185" y="2706"/>
                    <a:pt x="2319" y="2538"/>
                  </a:cubicBezTo>
                  <a:cubicBezTo>
                    <a:pt x="2403" y="2420"/>
                    <a:pt x="2487" y="2303"/>
                    <a:pt x="2571" y="2185"/>
                  </a:cubicBezTo>
                  <a:cubicBezTo>
                    <a:pt x="2773" y="1916"/>
                    <a:pt x="2957" y="1681"/>
                    <a:pt x="3159" y="1412"/>
                  </a:cubicBezTo>
                  <a:cubicBezTo>
                    <a:pt x="3226" y="1328"/>
                    <a:pt x="3294" y="1261"/>
                    <a:pt x="3378" y="1194"/>
                  </a:cubicBezTo>
                  <a:cubicBezTo>
                    <a:pt x="3462" y="1143"/>
                    <a:pt x="3512" y="1076"/>
                    <a:pt x="3562" y="1009"/>
                  </a:cubicBezTo>
                  <a:cubicBezTo>
                    <a:pt x="3764" y="723"/>
                    <a:pt x="3730" y="337"/>
                    <a:pt x="386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59" name="Google Shape;2659;p39"/>
            <p:cNvSpPr/>
            <p:nvPr/>
          </p:nvSpPr>
          <p:spPr>
            <a:xfrm>
              <a:off x="371119" y="367223"/>
              <a:ext cx="403414" cy="668645"/>
            </a:xfrm>
            <a:custGeom>
              <a:avLst/>
              <a:gdLst/>
              <a:ahLst/>
              <a:cxnLst/>
              <a:rect l="l" t="t" r="r" b="b"/>
              <a:pathLst>
                <a:path w="3731" h="6184" extrusionOk="0">
                  <a:moveTo>
                    <a:pt x="17" y="1"/>
                  </a:moveTo>
                  <a:cubicBezTo>
                    <a:pt x="17" y="1"/>
                    <a:pt x="0" y="17"/>
                    <a:pt x="0" y="17"/>
                  </a:cubicBezTo>
                  <a:cubicBezTo>
                    <a:pt x="51" y="85"/>
                    <a:pt x="101" y="169"/>
                    <a:pt x="151" y="219"/>
                  </a:cubicBezTo>
                  <a:cubicBezTo>
                    <a:pt x="958" y="1026"/>
                    <a:pt x="1479" y="1983"/>
                    <a:pt x="1764" y="3075"/>
                  </a:cubicBezTo>
                  <a:cubicBezTo>
                    <a:pt x="1815" y="3227"/>
                    <a:pt x="1916" y="3361"/>
                    <a:pt x="1983" y="3529"/>
                  </a:cubicBezTo>
                  <a:cubicBezTo>
                    <a:pt x="2100" y="3831"/>
                    <a:pt x="2218" y="4151"/>
                    <a:pt x="2302" y="4487"/>
                  </a:cubicBezTo>
                  <a:cubicBezTo>
                    <a:pt x="2336" y="4604"/>
                    <a:pt x="2352" y="4756"/>
                    <a:pt x="2201" y="4806"/>
                  </a:cubicBezTo>
                  <a:cubicBezTo>
                    <a:pt x="2100" y="4453"/>
                    <a:pt x="2033" y="4100"/>
                    <a:pt x="1916" y="3781"/>
                  </a:cubicBezTo>
                  <a:cubicBezTo>
                    <a:pt x="1764" y="3361"/>
                    <a:pt x="1596" y="2941"/>
                    <a:pt x="1412" y="2538"/>
                  </a:cubicBezTo>
                  <a:cubicBezTo>
                    <a:pt x="1227" y="2118"/>
                    <a:pt x="1025" y="1714"/>
                    <a:pt x="840" y="1294"/>
                  </a:cubicBezTo>
                  <a:lnTo>
                    <a:pt x="840" y="1294"/>
                  </a:lnTo>
                  <a:cubicBezTo>
                    <a:pt x="907" y="1815"/>
                    <a:pt x="958" y="2319"/>
                    <a:pt x="1025" y="2823"/>
                  </a:cubicBezTo>
                  <a:cubicBezTo>
                    <a:pt x="1042" y="2874"/>
                    <a:pt x="1092" y="2924"/>
                    <a:pt x="1126" y="2975"/>
                  </a:cubicBezTo>
                  <a:cubicBezTo>
                    <a:pt x="1378" y="3210"/>
                    <a:pt x="1529" y="3479"/>
                    <a:pt x="1529" y="3848"/>
                  </a:cubicBezTo>
                  <a:cubicBezTo>
                    <a:pt x="1496" y="4487"/>
                    <a:pt x="1630" y="5142"/>
                    <a:pt x="1395" y="5814"/>
                  </a:cubicBezTo>
                  <a:cubicBezTo>
                    <a:pt x="1479" y="5764"/>
                    <a:pt x="1529" y="5747"/>
                    <a:pt x="1563" y="5713"/>
                  </a:cubicBezTo>
                  <a:cubicBezTo>
                    <a:pt x="1764" y="5528"/>
                    <a:pt x="1966" y="5327"/>
                    <a:pt x="2184" y="5125"/>
                  </a:cubicBezTo>
                  <a:cubicBezTo>
                    <a:pt x="2256" y="5061"/>
                    <a:pt x="2324" y="5027"/>
                    <a:pt x="2384" y="5027"/>
                  </a:cubicBezTo>
                  <a:cubicBezTo>
                    <a:pt x="2465" y="5027"/>
                    <a:pt x="2532" y="5090"/>
                    <a:pt x="2571" y="5226"/>
                  </a:cubicBezTo>
                  <a:cubicBezTo>
                    <a:pt x="2621" y="5411"/>
                    <a:pt x="2638" y="5612"/>
                    <a:pt x="2655" y="5814"/>
                  </a:cubicBezTo>
                  <a:cubicBezTo>
                    <a:pt x="2672" y="5932"/>
                    <a:pt x="2672" y="6049"/>
                    <a:pt x="2688" y="6167"/>
                  </a:cubicBezTo>
                  <a:cubicBezTo>
                    <a:pt x="2705" y="6167"/>
                    <a:pt x="2722" y="6184"/>
                    <a:pt x="2756" y="6184"/>
                  </a:cubicBezTo>
                  <a:cubicBezTo>
                    <a:pt x="2890" y="5982"/>
                    <a:pt x="3041" y="5797"/>
                    <a:pt x="3159" y="5579"/>
                  </a:cubicBezTo>
                  <a:cubicBezTo>
                    <a:pt x="3562" y="4840"/>
                    <a:pt x="3730" y="4083"/>
                    <a:pt x="3226" y="3327"/>
                  </a:cubicBezTo>
                  <a:cubicBezTo>
                    <a:pt x="3125" y="3176"/>
                    <a:pt x="3041" y="3025"/>
                    <a:pt x="2924" y="2907"/>
                  </a:cubicBezTo>
                  <a:cubicBezTo>
                    <a:pt x="2504" y="2437"/>
                    <a:pt x="2134" y="1950"/>
                    <a:pt x="1899" y="1345"/>
                  </a:cubicBezTo>
                  <a:cubicBezTo>
                    <a:pt x="1798" y="1093"/>
                    <a:pt x="1613" y="908"/>
                    <a:pt x="1311" y="824"/>
                  </a:cubicBezTo>
                  <a:cubicBezTo>
                    <a:pt x="1076" y="757"/>
                    <a:pt x="874" y="605"/>
                    <a:pt x="672" y="471"/>
                  </a:cubicBezTo>
                  <a:cubicBezTo>
                    <a:pt x="454" y="337"/>
                    <a:pt x="235" y="152"/>
                    <a:pt x="1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60" name="Google Shape;2660;p39"/>
            <p:cNvSpPr/>
            <p:nvPr/>
          </p:nvSpPr>
          <p:spPr>
            <a:xfrm>
              <a:off x="285701" y="104593"/>
              <a:ext cx="482346" cy="337783"/>
            </a:xfrm>
            <a:custGeom>
              <a:avLst/>
              <a:gdLst/>
              <a:ahLst/>
              <a:cxnLst/>
              <a:rect l="l" t="t" r="r" b="b"/>
              <a:pathLst>
                <a:path w="4461" h="3124" extrusionOk="0">
                  <a:moveTo>
                    <a:pt x="2907" y="397"/>
                  </a:moveTo>
                  <a:cubicBezTo>
                    <a:pt x="3126" y="565"/>
                    <a:pt x="3210" y="901"/>
                    <a:pt x="3025" y="1119"/>
                  </a:cubicBezTo>
                  <a:cubicBezTo>
                    <a:pt x="2958" y="884"/>
                    <a:pt x="2890" y="649"/>
                    <a:pt x="2823" y="413"/>
                  </a:cubicBezTo>
                  <a:cubicBezTo>
                    <a:pt x="2857" y="413"/>
                    <a:pt x="2874" y="397"/>
                    <a:pt x="2907" y="397"/>
                  </a:cubicBezTo>
                  <a:close/>
                  <a:moveTo>
                    <a:pt x="3546" y="665"/>
                  </a:moveTo>
                  <a:cubicBezTo>
                    <a:pt x="3579" y="716"/>
                    <a:pt x="3630" y="766"/>
                    <a:pt x="3663" y="817"/>
                  </a:cubicBezTo>
                  <a:cubicBezTo>
                    <a:pt x="3680" y="850"/>
                    <a:pt x="3663" y="884"/>
                    <a:pt x="3680" y="968"/>
                  </a:cubicBezTo>
                  <a:cubicBezTo>
                    <a:pt x="3647" y="1069"/>
                    <a:pt x="3630" y="1220"/>
                    <a:pt x="3579" y="1371"/>
                  </a:cubicBezTo>
                  <a:cubicBezTo>
                    <a:pt x="3546" y="1421"/>
                    <a:pt x="3462" y="1455"/>
                    <a:pt x="3411" y="1505"/>
                  </a:cubicBezTo>
                  <a:cubicBezTo>
                    <a:pt x="3394" y="1421"/>
                    <a:pt x="3361" y="1354"/>
                    <a:pt x="3361" y="1270"/>
                  </a:cubicBezTo>
                  <a:cubicBezTo>
                    <a:pt x="3378" y="1119"/>
                    <a:pt x="3411" y="968"/>
                    <a:pt x="3445" y="817"/>
                  </a:cubicBezTo>
                  <a:cubicBezTo>
                    <a:pt x="3462" y="766"/>
                    <a:pt x="3512" y="716"/>
                    <a:pt x="3546" y="665"/>
                  </a:cubicBezTo>
                  <a:close/>
                  <a:moveTo>
                    <a:pt x="3882" y="1438"/>
                  </a:moveTo>
                  <a:cubicBezTo>
                    <a:pt x="3915" y="1438"/>
                    <a:pt x="3932" y="1455"/>
                    <a:pt x="3966" y="1455"/>
                  </a:cubicBezTo>
                  <a:cubicBezTo>
                    <a:pt x="3949" y="1556"/>
                    <a:pt x="3966" y="1690"/>
                    <a:pt x="3915" y="1774"/>
                  </a:cubicBezTo>
                  <a:cubicBezTo>
                    <a:pt x="3798" y="1942"/>
                    <a:pt x="3663" y="2110"/>
                    <a:pt x="3512" y="2278"/>
                  </a:cubicBezTo>
                  <a:cubicBezTo>
                    <a:pt x="3498" y="2293"/>
                    <a:pt x="3475" y="2298"/>
                    <a:pt x="3449" y="2298"/>
                  </a:cubicBezTo>
                  <a:cubicBezTo>
                    <a:pt x="3413" y="2298"/>
                    <a:pt x="3373" y="2288"/>
                    <a:pt x="3344" y="2278"/>
                  </a:cubicBezTo>
                  <a:cubicBezTo>
                    <a:pt x="3327" y="2278"/>
                    <a:pt x="3310" y="2178"/>
                    <a:pt x="3344" y="2161"/>
                  </a:cubicBezTo>
                  <a:cubicBezTo>
                    <a:pt x="3512" y="1909"/>
                    <a:pt x="3697" y="1674"/>
                    <a:pt x="3882" y="1438"/>
                  </a:cubicBezTo>
                  <a:close/>
                  <a:moveTo>
                    <a:pt x="3008" y="1"/>
                  </a:moveTo>
                  <a:cubicBezTo>
                    <a:pt x="2948" y="1"/>
                    <a:pt x="2886" y="4"/>
                    <a:pt x="2823" y="10"/>
                  </a:cubicBezTo>
                  <a:cubicBezTo>
                    <a:pt x="2269" y="61"/>
                    <a:pt x="1731" y="212"/>
                    <a:pt x="1244" y="430"/>
                  </a:cubicBezTo>
                  <a:cubicBezTo>
                    <a:pt x="1193" y="464"/>
                    <a:pt x="1160" y="481"/>
                    <a:pt x="1109" y="497"/>
                  </a:cubicBezTo>
                  <a:cubicBezTo>
                    <a:pt x="975" y="565"/>
                    <a:pt x="841" y="649"/>
                    <a:pt x="706" y="733"/>
                  </a:cubicBezTo>
                  <a:cubicBezTo>
                    <a:pt x="572" y="817"/>
                    <a:pt x="437" y="917"/>
                    <a:pt x="303" y="1018"/>
                  </a:cubicBezTo>
                  <a:cubicBezTo>
                    <a:pt x="269" y="1052"/>
                    <a:pt x="219" y="1085"/>
                    <a:pt x="185" y="1136"/>
                  </a:cubicBezTo>
                  <a:cubicBezTo>
                    <a:pt x="135" y="1169"/>
                    <a:pt x="85" y="1220"/>
                    <a:pt x="0" y="1321"/>
                  </a:cubicBezTo>
                  <a:cubicBezTo>
                    <a:pt x="51" y="1304"/>
                    <a:pt x="85" y="1304"/>
                    <a:pt x="118" y="1287"/>
                  </a:cubicBezTo>
                  <a:cubicBezTo>
                    <a:pt x="202" y="1270"/>
                    <a:pt x="269" y="1253"/>
                    <a:pt x="337" y="1253"/>
                  </a:cubicBezTo>
                  <a:cubicBezTo>
                    <a:pt x="488" y="1220"/>
                    <a:pt x="622" y="1203"/>
                    <a:pt x="740" y="1203"/>
                  </a:cubicBezTo>
                  <a:lnTo>
                    <a:pt x="757" y="1203"/>
                  </a:lnTo>
                  <a:cubicBezTo>
                    <a:pt x="790" y="1203"/>
                    <a:pt x="841" y="1186"/>
                    <a:pt x="891" y="1186"/>
                  </a:cubicBezTo>
                  <a:cubicBezTo>
                    <a:pt x="1177" y="1186"/>
                    <a:pt x="1429" y="1237"/>
                    <a:pt x="1765" y="1321"/>
                  </a:cubicBezTo>
                  <a:cubicBezTo>
                    <a:pt x="2050" y="1405"/>
                    <a:pt x="2302" y="1539"/>
                    <a:pt x="2437" y="1808"/>
                  </a:cubicBezTo>
                  <a:cubicBezTo>
                    <a:pt x="2454" y="1858"/>
                    <a:pt x="2470" y="1909"/>
                    <a:pt x="2487" y="1959"/>
                  </a:cubicBezTo>
                  <a:cubicBezTo>
                    <a:pt x="2504" y="2060"/>
                    <a:pt x="2504" y="2161"/>
                    <a:pt x="2454" y="2228"/>
                  </a:cubicBezTo>
                  <a:cubicBezTo>
                    <a:pt x="2386" y="2329"/>
                    <a:pt x="2202" y="2396"/>
                    <a:pt x="2067" y="2396"/>
                  </a:cubicBezTo>
                  <a:cubicBezTo>
                    <a:pt x="1882" y="2396"/>
                    <a:pt x="1714" y="2312"/>
                    <a:pt x="1546" y="2245"/>
                  </a:cubicBezTo>
                  <a:cubicBezTo>
                    <a:pt x="1244" y="2110"/>
                    <a:pt x="958" y="1926"/>
                    <a:pt x="589" y="1892"/>
                  </a:cubicBezTo>
                  <a:lnTo>
                    <a:pt x="471" y="1892"/>
                  </a:lnTo>
                  <a:cubicBezTo>
                    <a:pt x="505" y="1909"/>
                    <a:pt x="538" y="1942"/>
                    <a:pt x="555" y="1959"/>
                  </a:cubicBezTo>
                  <a:cubicBezTo>
                    <a:pt x="941" y="2245"/>
                    <a:pt x="1294" y="2530"/>
                    <a:pt x="1681" y="2749"/>
                  </a:cubicBezTo>
                  <a:cubicBezTo>
                    <a:pt x="1966" y="2917"/>
                    <a:pt x="2302" y="3085"/>
                    <a:pt x="2638" y="3118"/>
                  </a:cubicBezTo>
                  <a:cubicBezTo>
                    <a:pt x="2675" y="3122"/>
                    <a:pt x="2713" y="3124"/>
                    <a:pt x="2751" y="3124"/>
                  </a:cubicBezTo>
                  <a:cubicBezTo>
                    <a:pt x="3255" y="3124"/>
                    <a:pt x="3871" y="2814"/>
                    <a:pt x="4167" y="2127"/>
                  </a:cubicBezTo>
                  <a:cubicBezTo>
                    <a:pt x="4235" y="1993"/>
                    <a:pt x="4285" y="1825"/>
                    <a:pt x="4319" y="1640"/>
                  </a:cubicBezTo>
                  <a:cubicBezTo>
                    <a:pt x="4460" y="695"/>
                    <a:pt x="3908" y="1"/>
                    <a:pt x="300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61" name="Google Shape;2661;p39"/>
            <p:cNvSpPr/>
            <p:nvPr/>
          </p:nvSpPr>
          <p:spPr>
            <a:xfrm>
              <a:off x="167631" y="314568"/>
              <a:ext cx="290748" cy="448827"/>
            </a:xfrm>
            <a:custGeom>
              <a:avLst/>
              <a:gdLst/>
              <a:ahLst/>
              <a:cxnLst/>
              <a:rect l="l" t="t" r="r" b="b"/>
              <a:pathLst>
                <a:path w="2689" h="4151" extrusionOk="0">
                  <a:moveTo>
                    <a:pt x="1966" y="1428"/>
                  </a:moveTo>
                  <a:cubicBezTo>
                    <a:pt x="2033" y="1613"/>
                    <a:pt x="2101" y="1815"/>
                    <a:pt x="2151" y="2000"/>
                  </a:cubicBezTo>
                  <a:cubicBezTo>
                    <a:pt x="2168" y="2033"/>
                    <a:pt x="2117" y="2101"/>
                    <a:pt x="2084" y="2117"/>
                  </a:cubicBezTo>
                  <a:cubicBezTo>
                    <a:pt x="2079" y="2122"/>
                    <a:pt x="2071" y="2124"/>
                    <a:pt x="2062" y="2124"/>
                  </a:cubicBezTo>
                  <a:cubicBezTo>
                    <a:pt x="2039" y="2124"/>
                    <a:pt x="2007" y="2112"/>
                    <a:pt x="1983" y="2101"/>
                  </a:cubicBezTo>
                  <a:cubicBezTo>
                    <a:pt x="1882" y="2017"/>
                    <a:pt x="1832" y="1580"/>
                    <a:pt x="1899" y="1445"/>
                  </a:cubicBezTo>
                  <a:cubicBezTo>
                    <a:pt x="1916" y="1445"/>
                    <a:pt x="1949" y="1428"/>
                    <a:pt x="1966" y="1428"/>
                  </a:cubicBezTo>
                  <a:close/>
                  <a:moveTo>
                    <a:pt x="2050" y="2487"/>
                  </a:moveTo>
                  <a:cubicBezTo>
                    <a:pt x="2285" y="2672"/>
                    <a:pt x="2269" y="3075"/>
                    <a:pt x="2067" y="3445"/>
                  </a:cubicBezTo>
                  <a:cubicBezTo>
                    <a:pt x="1918" y="3730"/>
                    <a:pt x="1768" y="3872"/>
                    <a:pt x="1566" y="3872"/>
                  </a:cubicBezTo>
                  <a:cubicBezTo>
                    <a:pt x="1518" y="3872"/>
                    <a:pt x="1467" y="3864"/>
                    <a:pt x="1412" y="3848"/>
                  </a:cubicBezTo>
                  <a:cubicBezTo>
                    <a:pt x="1949" y="3529"/>
                    <a:pt x="2050" y="3041"/>
                    <a:pt x="2050" y="2487"/>
                  </a:cubicBezTo>
                  <a:close/>
                  <a:moveTo>
                    <a:pt x="924" y="0"/>
                  </a:moveTo>
                  <a:cubicBezTo>
                    <a:pt x="874" y="0"/>
                    <a:pt x="857" y="17"/>
                    <a:pt x="807" y="17"/>
                  </a:cubicBezTo>
                  <a:cubicBezTo>
                    <a:pt x="807" y="84"/>
                    <a:pt x="790" y="168"/>
                    <a:pt x="773" y="236"/>
                  </a:cubicBezTo>
                  <a:cubicBezTo>
                    <a:pt x="740" y="353"/>
                    <a:pt x="723" y="454"/>
                    <a:pt x="740" y="572"/>
                  </a:cubicBezTo>
                  <a:cubicBezTo>
                    <a:pt x="773" y="656"/>
                    <a:pt x="807" y="756"/>
                    <a:pt x="840" y="840"/>
                  </a:cubicBezTo>
                  <a:cubicBezTo>
                    <a:pt x="874" y="924"/>
                    <a:pt x="908" y="1008"/>
                    <a:pt x="941" y="1092"/>
                  </a:cubicBezTo>
                  <a:lnTo>
                    <a:pt x="941" y="1109"/>
                  </a:lnTo>
                  <a:cubicBezTo>
                    <a:pt x="975" y="1176"/>
                    <a:pt x="992" y="1260"/>
                    <a:pt x="1008" y="1328"/>
                  </a:cubicBezTo>
                  <a:cubicBezTo>
                    <a:pt x="1025" y="1378"/>
                    <a:pt x="1025" y="1412"/>
                    <a:pt x="1042" y="1445"/>
                  </a:cubicBezTo>
                  <a:cubicBezTo>
                    <a:pt x="1126" y="1865"/>
                    <a:pt x="1126" y="2285"/>
                    <a:pt x="924" y="2689"/>
                  </a:cubicBezTo>
                  <a:cubicBezTo>
                    <a:pt x="874" y="2789"/>
                    <a:pt x="740" y="2924"/>
                    <a:pt x="622" y="2941"/>
                  </a:cubicBezTo>
                  <a:cubicBezTo>
                    <a:pt x="609" y="2943"/>
                    <a:pt x="596" y="2944"/>
                    <a:pt x="584" y="2944"/>
                  </a:cubicBezTo>
                  <a:cubicBezTo>
                    <a:pt x="504" y="2944"/>
                    <a:pt x="447" y="2898"/>
                    <a:pt x="404" y="2840"/>
                  </a:cubicBezTo>
                  <a:cubicBezTo>
                    <a:pt x="387" y="2823"/>
                    <a:pt x="370" y="2789"/>
                    <a:pt x="370" y="2756"/>
                  </a:cubicBezTo>
                  <a:cubicBezTo>
                    <a:pt x="353" y="2722"/>
                    <a:pt x="336" y="2672"/>
                    <a:pt x="320" y="2621"/>
                  </a:cubicBezTo>
                  <a:cubicBezTo>
                    <a:pt x="320" y="2588"/>
                    <a:pt x="320" y="2554"/>
                    <a:pt x="320" y="2521"/>
                  </a:cubicBezTo>
                  <a:cubicBezTo>
                    <a:pt x="286" y="2336"/>
                    <a:pt x="286" y="2151"/>
                    <a:pt x="269" y="1966"/>
                  </a:cubicBezTo>
                  <a:cubicBezTo>
                    <a:pt x="252" y="1832"/>
                    <a:pt x="252" y="1714"/>
                    <a:pt x="236" y="1580"/>
                  </a:cubicBezTo>
                  <a:lnTo>
                    <a:pt x="168" y="1580"/>
                  </a:lnTo>
                  <a:cubicBezTo>
                    <a:pt x="118" y="1865"/>
                    <a:pt x="68" y="2134"/>
                    <a:pt x="34" y="2403"/>
                  </a:cubicBezTo>
                  <a:cubicBezTo>
                    <a:pt x="34" y="2403"/>
                    <a:pt x="34" y="2420"/>
                    <a:pt x="34" y="2420"/>
                  </a:cubicBezTo>
                  <a:cubicBezTo>
                    <a:pt x="17" y="2504"/>
                    <a:pt x="0" y="2588"/>
                    <a:pt x="0" y="2672"/>
                  </a:cubicBezTo>
                  <a:cubicBezTo>
                    <a:pt x="0" y="2789"/>
                    <a:pt x="0" y="2873"/>
                    <a:pt x="17" y="2974"/>
                  </a:cubicBezTo>
                  <a:cubicBezTo>
                    <a:pt x="17" y="3058"/>
                    <a:pt x="34" y="3142"/>
                    <a:pt x="51" y="3209"/>
                  </a:cubicBezTo>
                  <a:cubicBezTo>
                    <a:pt x="202" y="3798"/>
                    <a:pt x="706" y="4134"/>
                    <a:pt x="1361" y="4150"/>
                  </a:cubicBezTo>
                  <a:cubicBezTo>
                    <a:pt x="1462" y="4150"/>
                    <a:pt x="1580" y="4150"/>
                    <a:pt x="1697" y="4134"/>
                  </a:cubicBezTo>
                  <a:cubicBezTo>
                    <a:pt x="2302" y="4066"/>
                    <a:pt x="2605" y="3764"/>
                    <a:pt x="2672" y="3226"/>
                  </a:cubicBezTo>
                  <a:cubicBezTo>
                    <a:pt x="2689" y="3075"/>
                    <a:pt x="2655" y="2941"/>
                    <a:pt x="2638" y="2789"/>
                  </a:cubicBezTo>
                  <a:cubicBezTo>
                    <a:pt x="2605" y="2554"/>
                    <a:pt x="2554" y="2302"/>
                    <a:pt x="2487" y="2084"/>
                  </a:cubicBezTo>
                  <a:cubicBezTo>
                    <a:pt x="2487" y="2067"/>
                    <a:pt x="2487" y="2067"/>
                    <a:pt x="2487" y="2067"/>
                  </a:cubicBezTo>
                  <a:cubicBezTo>
                    <a:pt x="2302" y="1445"/>
                    <a:pt x="1966" y="891"/>
                    <a:pt x="1479" y="420"/>
                  </a:cubicBezTo>
                  <a:cubicBezTo>
                    <a:pt x="1429" y="370"/>
                    <a:pt x="1378" y="336"/>
                    <a:pt x="1345" y="286"/>
                  </a:cubicBezTo>
                  <a:cubicBezTo>
                    <a:pt x="1328" y="286"/>
                    <a:pt x="1311" y="269"/>
                    <a:pt x="1294" y="269"/>
                  </a:cubicBezTo>
                  <a:cubicBezTo>
                    <a:pt x="1210" y="185"/>
                    <a:pt x="1092" y="118"/>
                    <a:pt x="992" y="51"/>
                  </a:cubicBezTo>
                  <a:cubicBezTo>
                    <a:pt x="975" y="34"/>
                    <a:pt x="941" y="17"/>
                    <a:pt x="92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62" name="Google Shape;2662;p39"/>
            <p:cNvSpPr/>
            <p:nvPr/>
          </p:nvSpPr>
          <p:spPr>
            <a:xfrm>
              <a:off x="262130" y="-48833"/>
              <a:ext cx="281666" cy="285342"/>
            </a:xfrm>
            <a:custGeom>
              <a:avLst/>
              <a:gdLst/>
              <a:ahLst/>
              <a:cxnLst/>
              <a:rect l="l" t="t" r="r" b="b"/>
              <a:pathLst>
                <a:path w="2605" h="2639" extrusionOk="0">
                  <a:moveTo>
                    <a:pt x="1799" y="0"/>
                  </a:moveTo>
                  <a:cubicBezTo>
                    <a:pt x="1604" y="0"/>
                    <a:pt x="1412" y="85"/>
                    <a:pt x="1243" y="253"/>
                  </a:cubicBezTo>
                  <a:cubicBezTo>
                    <a:pt x="639" y="891"/>
                    <a:pt x="235" y="1631"/>
                    <a:pt x="17" y="2471"/>
                  </a:cubicBezTo>
                  <a:cubicBezTo>
                    <a:pt x="0" y="2521"/>
                    <a:pt x="0" y="2588"/>
                    <a:pt x="0" y="2639"/>
                  </a:cubicBezTo>
                  <a:cubicBezTo>
                    <a:pt x="370" y="2252"/>
                    <a:pt x="807" y="1967"/>
                    <a:pt x="1277" y="1715"/>
                  </a:cubicBezTo>
                  <a:cubicBezTo>
                    <a:pt x="1311" y="1698"/>
                    <a:pt x="1327" y="1664"/>
                    <a:pt x="1344" y="1631"/>
                  </a:cubicBezTo>
                  <a:cubicBezTo>
                    <a:pt x="1546" y="1362"/>
                    <a:pt x="1731" y="1076"/>
                    <a:pt x="1932" y="791"/>
                  </a:cubicBezTo>
                  <a:cubicBezTo>
                    <a:pt x="1966" y="740"/>
                    <a:pt x="2033" y="690"/>
                    <a:pt x="2100" y="639"/>
                  </a:cubicBezTo>
                  <a:cubicBezTo>
                    <a:pt x="2117" y="656"/>
                    <a:pt x="2134" y="673"/>
                    <a:pt x="2151" y="690"/>
                  </a:cubicBezTo>
                  <a:cubicBezTo>
                    <a:pt x="1983" y="959"/>
                    <a:pt x="1798" y="1244"/>
                    <a:pt x="1613" y="1530"/>
                  </a:cubicBezTo>
                  <a:cubicBezTo>
                    <a:pt x="2134" y="1513"/>
                    <a:pt x="2352" y="1177"/>
                    <a:pt x="2520" y="791"/>
                  </a:cubicBezTo>
                  <a:cubicBezTo>
                    <a:pt x="2604" y="572"/>
                    <a:pt x="2520" y="354"/>
                    <a:pt x="2319" y="203"/>
                  </a:cubicBezTo>
                  <a:cubicBezTo>
                    <a:pt x="2152" y="68"/>
                    <a:pt x="1974" y="0"/>
                    <a:pt x="179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63" name="Google Shape;2663;p39"/>
            <p:cNvSpPr/>
            <p:nvPr/>
          </p:nvSpPr>
          <p:spPr>
            <a:xfrm>
              <a:off x="276619" y="256073"/>
              <a:ext cx="262960" cy="84229"/>
            </a:xfrm>
            <a:custGeom>
              <a:avLst/>
              <a:gdLst/>
              <a:ahLst/>
              <a:cxnLst/>
              <a:rect l="l" t="t" r="r" b="b"/>
              <a:pathLst>
                <a:path w="2432" h="779" extrusionOk="0">
                  <a:moveTo>
                    <a:pt x="812" y="1"/>
                  </a:moveTo>
                  <a:cubicBezTo>
                    <a:pt x="528" y="1"/>
                    <a:pt x="238" y="61"/>
                    <a:pt x="0" y="239"/>
                  </a:cubicBezTo>
                  <a:cubicBezTo>
                    <a:pt x="67" y="234"/>
                    <a:pt x="132" y="231"/>
                    <a:pt x="197" y="231"/>
                  </a:cubicBezTo>
                  <a:cubicBezTo>
                    <a:pt x="761" y="231"/>
                    <a:pt x="1286" y="420"/>
                    <a:pt x="1798" y="676"/>
                  </a:cubicBezTo>
                  <a:cubicBezTo>
                    <a:pt x="1916" y="743"/>
                    <a:pt x="2067" y="777"/>
                    <a:pt x="2218" y="777"/>
                  </a:cubicBezTo>
                  <a:cubicBezTo>
                    <a:pt x="2227" y="778"/>
                    <a:pt x="2235" y="778"/>
                    <a:pt x="2244" y="778"/>
                  </a:cubicBezTo>
                  <a:cubicBezTo>
                    <a:pt x="2363" y="778"/>
                    <a:pt x="2431" y="668"/>
                    <a:pt x="2353" y="558"/>
                  </a:cubicBezTo>
                  <a:cubicBezTo>
                    <a:pt x="2235" y="424"/>
                    <a:pt x="2101" y="256"/>
                    <a:pt x="1933" y="205"/>
                  </a:cubicBezTo>
                  <a:cubicBezTo>
                    <a:pt x="1613" y="88"/>
                    <a:pt x="1277" y="4"/>
                    <a:pt x="925" y="4"/>
                  </a:cubicBezTo>
                  <a:cubicBezTo>
                    <a:pt x="887" y="2"/>
                    <a:pt x="850" y="1"/>
                    <a:pt x="81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64" name="Google Shape;2664;p39"/>
            <p:cNvSpPr/>
            <p:nvPr/>
          </p:nvSpPr>
          <p:spPr>
            <a:xfrm>
              <a:off x="214881" y="379982"/>
              <a:ext cx="58171" cy="229009"/>
            </a:xfrm>
            <a:custGeom>
              <a:avLst/>
              <a:gdLst/>
              <a:ahLst/>
              <a:cxnLst/>
              <a:rect l="l" t="t" r="r" b="b"/>
              <a:pathLst>
                <a:path w="538" h="2118" extrusionOk="0">
                  <a:moveTo>
                    <a:pt x="67" y="0"/>
                  </a:moveTo>
                  <a:cubicBezTo>
                    <a:pt x="34" y="67"/>
                    <a:pt x="0" y="101"/>
                    <a:pt x="0" y="151"/>
                  </a:cubicBezTo>
                  <a:cubicBezTo>
                    <a:pt x="34" y="807"/>
                    <a:pt x="84" y="1462"/>
                    <a:pt x="118" y="2117"/>
                  </a:cubicBezTo>
                  <a:cubicBezTo>
                    <a:pt x="151" y="2117"/>
                    <a:pt x="168" y="2117"/>
                    <a:pt x="202" y="2100"/>
                  </a:cubicBezTo>
                  <a:cubicBezTo>
                    <a:pt x="538" y="1748"/>
                    <a:pt x="487" y="655"/>
                    <a:pt x="67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65" name="Google Shape;2665;p39"/>
            <p:cNvSpPr/>
            <p:nvPr/>
          </p:nvSpPr>
          <p:spPr>
            <a:xfrm>
              <a:off x="-30451" y="318136"/>
              <a:ext cx="61956" cy="54063"/>
            </a:xfrm>
            <a:custGeom>
              <a:avLst/>
              <a:gdLst/>
              <a:ahLst/>
              <a:cxnLst/>
              <a:rect l="l" t="t" r="r" b="b"/>
              <a:pathLst>
                <a:path w="573" h="500" extrusionOk="0">
                  <a:moveTo>
                    <a:pt x="51" y="1"/>
                  </a:moveTo>
                  <a:cubicBezTo>
                    <a:pt x="35" y="51"/>
                    <a:pt x="1" y="135"/>
                    <a:pt x="35" y="169"/>
                  </a:cubicBezTo>
                  <a:cubicBezTo>
                    <a:pt x="135" y="287"/>
                    <a:pt x="253" y="387"/>
                    <a:pt x="387" y="488"/>
                  </a:cubicBezTo>
                  <a:cubicBezTo>
                    <a:pt x="395" y="496"/>
                    <a:pt x="406" y="500"/>
                    <a:pt x="417" y="500"/>
                  </a:cubicBezTo>
                  <a:cubicBezTo>
                    <a:pt x="454" y="500"/>
                    <a:pt x="508" y="467"/>
                    <a:pt x="572" y="455"/>
                  </a:cubicBezTo>
                  <a:cubicBezTo>
                    <a:pt x="522" y="371"/>
                    <a:pt x="488" y="320"/>
                    <a:pt x="455" y="287"/>
                  </a:cubicBezTo>
                  <a:cubicBezTo>
                    <a:pt x="371" y="203"/>
                    <a:pt x="287" y="119"/>
                    <a:pt x="186" y="51"/>
                  </a:cubicBezTo>
                  <a:cubicBezTo>
                    <a:pt x="152" y="18"/>
                    <a:pt x="102" y="18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66" name="Google Shape;2666;p39"/>
            <p:cNvSpPr/>
            <p:nvPr/>
          </p:nvSpPr>
          <p:spPr>
            <a:xfrm>
              <a:off x="-90351" y="336300"/>
              <a:ext cx="56441" cy="47791"/>
            </a:xfrm>
            <a:custGeom>
              <a:avLst/>
              <a:gdLst/>
              <a:ahLst/>
              <a:cxnLst/>
              <a:rect l="l" t="t" r="r" b="b"/>
              <a:pathLst>
                <a:path w="522" h="442" extrusionOk="0">
                  <a:moveTo>
                    <a:pt x="101" y="1"/>
                  </a:moveTo>
                  <a:cubicBezTo>
                    <a:pt x="68" y="1"/>
                    <a:pt x="1" y="102"/>
                    <a:pt x="1" y="135"/>
                  </a:cubicBezTo>
                  <a:cubicBezTo>
                    <a:pt x="16" y="274"/>
                    <a:pt x="301" y="442"/>
                    <a:pt x="478" y="442"/>
                  </a:cubicBezTo>
                  <a:cubicBezTo>
                    <a:pt x="493" y="442"/>
                    <a:pt x="508" y="441"/>
                    <a:pt x="521" y="438"/>
                  </a:cubicBezTo>
                  <a:cubicBezTo>
                    <a:pt x="488" y="303"/>
                    <a:pt x="219" y="1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67" name="Google Shape;2667;p39"/>
            <p:cNvSpPr/>
            <p:nvPr/>
          </p:nvSpPr>
          <p:spPr>
            <a:xfrm>
              <a:off x="-138898" y="341815"/>
              <a:ext cx="59577" cy="51684"/>
            </a:xfrm>
            <a:custGeom>
              <a:avLst/>
              <a:gdLst/>
              <a:ahLst/>
              <a:cxnLst/>
              <a:rect l="l" t="t" r="r" b="b"/>
              <a:pathLst>
                <a:path w="551" h="478" extrusionOk="0">
                  <a:moveTo>
                    <a:pt x="46" y="0"/>
                  </a:moveTo>
                  <a:cubicBezTo>
                    <a:pt x="0" y="260"/>
                    <a:pt x="204" y="478"/>
                    <a:pt x="469" y="478"/>
                  </a:cubicBezTo>
                  <a:cubicBezTo>
                    <a:pt x="495" y="478"/>
                    <a:pt x="523" y="475"/>
                    <a:pt x="550" y="471"/>
                  </a:cubicBezTo>
                  <a:cubicBezTo>
                    <a:pt x="365" y="286"/>
                    <a:pt x="214" y="135"/>
                    <a:pt x="4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68" name="Google Shape;2668;p39"/>
            <p:cNvSpPr/>
            <p:nvPr/>
          </p:nvSpPr>
          <p:spPr>
            <a:xfrm>
              <a:off x="29557" y="303647"/>
              <a:ext cx="54603" cy="45953"/>
            </a:xfrm>
            <a:custGeom>
              <a:avLst/>
              <a:gdLst/>
              <a:ahLst/>
              <a:cxnLst/>
              <a:rect l="l" t="t" r="r" b="b"/>
              <a:pathLst>
                <a:path w="505" h="425" extrusionOk="0">
                  <a:moveTo>
                    <a:pt x="0" y="1"/>
                  </a:moveTo>
                  <a:lnTo>
                    <a:pt x="0" y="1"/>
                  </a:lnTo>
                  <a:cubicBezTo>
                    <a:pt x="16" y="248"/>
                    <a:pt x="217" y="425"/>
                    <a:pt x="445" y="425"/>
                  </a:cubicBezTo>
                  <a:cubicBezTo>
                    <a:pt x="465" y="425"/>
                    <a:pt x="485" y="423"/>
                    <a:pt x="504" y="421"/>
                  </a:cubicBezTo>
                  <a:cubicBezTo>
                    <a:pt x="471" y="253"/>
                    <a:pt x="236" y="51"/>
                    <a:pt x="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69" name="Google Shape;2669;p39"/>
            <p:cNvSpPr/>
            <p:nvPr/>
          </p:nvSpPr>
          <p:spPr>
            <a:xfrm>
              <a:off x="-52184" y="566710"/>
              <a:ext cx="76444" cy="24869"/>
            </a:xfrm>
            <a:custGeom>
              <a:avLst/>
              <a:gdLst/>
              <a:ahLst/>
              <a:cxnLst/>
              <a:rect l="l" t="t" r="r" b="b"/>
              <a:pathLst>
                <a:path w="707" h="230" extrusionOk="0">
                  <a:moveTo>
                    <a:pt x="293" y="0"/>
                  </a:moveTo>
                  <a:cubicBezTo>
                    <a:pt x="175" y="0"/>
                    <a:pt x="68" y="18"/>
                    <a:pt x="17" y="54"/>
                  </a:cubicBezTo>
                  <a:cubicBezTo>
                    <a:pt x="0" y="71"/>
                    <a:pt x="0" y="189"/>
                    <a:pt x="34" y="205"/>
                  </a:cubicBezTo>
                  <a:cubicBezTo>
                    <a:pt x="59" y="222"/>
                    <a:pt x="106" y="230"/>
                    <a:pt x="165" y="230"/>
                  </a:cubicBezTo>
                  <a:cubicBezTo>
                    <a:pt x="341" y="230"/>
                    <a:pt x="618" y="163"/>
                    <a:pt x="706" y="88"/>
                  </a:cubicBezTo>
                  <a:cubicBezTo>
                    <a:pt x="620" y="31"/>
                    <a:pt x="448" y="0"/>
                    <a:pt x="29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70" name="Google Shape;2670;p39"/>
            <p:cNvSpPr/>
            <p:nvPr/>
          </p:nvSpPr>
          <p:spPr>
            <a:xfrm>
              <a:off x="-88513" y="620987"/>
              <a:ext cx="74606" cy="22274"/>
            </a:xfrm>
            <a:custGeom>
              <a:avLst/>
              <a:gdLst/>
              <a:ahLst/>
              <a:cxnLst/>
              <a:rect l="l" t="t" r="r" b="b"/>
              <a:pathLst>
                <a:path w="690" h="206" extrusionOk="0">
                  <a:moveTo>
                    <a:pt x="369" y="0"/>
                  </a:moveTo>
                  <a:cubicBezTo>
                    <a:pt x="225" y="0"/>
                    <a:pt x="84" y="47"/>
                    <a:pt x="0" y="140"/>
                  </a:cubicBezTo>
                  <a:cubicBezTo>
                    <a:pt x="94" y="183"/>
                    <a:pt x="206" y="205"/>
                    <a:pt x="316" y="205"/>
                  </a:cubicBezTo>
                  <a:cubicBezTo>
                    <a:pt x="462" y="205"/>
                    <a:pt x="603" y="167"/>
                    <a:pt x="689" y="90"/>
                  </a:cubicBezTo>
                  <a:cubicBezTo>
                    <a:pt x="600" y="30"/>
                    <a:pt x="483" y="0"/>
                    <a:pt x="3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71" name="Google Shape;2671;p39"/>
            <p:cNvSpPr/>
            <p:nvPr/>
          </p:nvSpPr>
          <p:spPr>
            <a:xfrm>
              <a:off x="-139439" y="676022"/>
              <a:ext cx="74606" cy="16543"/>
            </a:xfrm>
            <a:custGeom>
              <a:avLst/>
              <a:gdLst/>
              <a:ahLst/>
              <a:cxnLst/>
              <a:rect l="l" t="t" r="r" b="b"/>
              <a:pathLst>
                <a:path w="690" h="153" extrusionOk="0">
                  <a:moveTo>
                    <a:pt x="1" y="1"/>
                  </a:moveTo>
                  <a:cubicBezTo>
                    <a:pt x="76" y="102"/>
                    <a:pt x="198" y="152"/>
                    <a:pt x="326" y="152"/>
                  </a:cubicBezTo>
                  <a:cubicBezTo>
                    <a:pt x="455" y="152"/>
                    <a:pt x="589" y="102"/>
                    <a:pt x="69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72" name="Google Shape;2672;p39"/>
            <p:cNvSpPr/>
            <p:nvPr/>
          </p:nvSpPr>
          <p:spPr>
            <a:xfrm>
              <a:off x="643589" y="260074"/>
              <a:ext cx="70930" cy="92988"/>
            </a:xfrm>
            <a:custGeom>
              <a:avLst/>
              <a:gdLst/>
              <a:ahLst/>
              <a:cxnLst/>
              <a:rect l="l" t="t" r="r" b="b"/>
              <a:pathLst>
                <a:path w="656" h="860" extrusionOk="0">
                  <a:moveTo>
                    <a:pt x="572" y="0"/>
                  </a:moveTo>
                  <a:cubicBezTo>
                    <a:pt x="387" y="236"/>
                    <a:pt x="202" y="471"/>
                    <a:pt x="34" y="723"/>
                  </a:cubicBezTo>
                  <a:cubicBezTo>
                    <a:pt x="0" y="740"/>
                    <a:pt x="17" y="840"/>
                    <a:pt x="34" y="840"/>
                  </a:cubicBezTo>
                  <a:cubicBezTo>
                    <a:pt x="63" y="850"/>
                    <a:pt x="103" y="860"/>
                    <a:pt x="139" y="860"/>
                  </a:cubicBezTo>
                  <a:cubicBezTo>
                    <a:pt x="165" y="860"/>
                    <a:pt x="188" y="855"/>
                    <a:pt x="202" y="840"/>
                  </a:cubicBezTo>
                  <a:cubicBezTo>
                    <a:pt x="353" y="672"/>
                    <a:pt x="488" y="521"/>
                    <a:pt x="605" y="336"/>
                  </a:cubicBezTo>
                  <a:cubicBezTo>
                    <a:pt x="656" y="252"/>
                    <a:pt x="639" y="118"/>
                    <a:pt x="656" y="17"/>
                  </a:cubicBezTo>
                  <a:cubicBezTo>
                    <a:pt x="622" y="17"/>
                    <a:pt x="605" y="0"/>
                    <a:pt x="57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73" name="Google Shape;2673;p39"/>
            <p:cNvSpPr/>
            <p:nvPr/>
          </p:nvSpPr>
          <p:spPr>
            <a:xfrm>
              <a:off x="648995" y="176495"/>
              <a:ext cx="34708" cy="90933"/>
            </a:xfrm>
            <a:custGeom>
              <a:avLst/>
              <a:gdLst/>
              <a:ahLst/>
              <a:cxnLst/>
              <a:rect l="l" t="t" r="r" b="b"/>
              <a:pathLst>
                <a:path w="321" h="841" extrusionOk="0">
                  <a:moveTo>
                    <a:pt x="186" y="0"/>
                  </a:moveTo>
                  <a:cubicBezTo>
                    <a:pt x="152" y="51"/>
                    <a:pt x="102" y="101"/>
                    <a:pt x="85" y="152"/>
                  </a:cubicBezTo>
                  <a:cubicBezTo>
                    <a:pt x="51" y="303"/>
                    <a:pt x="18" y="454"/>
                    <a:pt x="1" y="605"/>
                  </a:cubicBezTo>
                  <a:cubicBezTo>
                    <a:pt x="1" y="689"/>
                    <a:pt x="34" y="756"/>
                    <a:pt x="51" y="840"/>
                  </a:cubicBezTo>
                  <a:cubicBezTo>
                    <a:pt x="102" y="790"/>
                    <a:pt x="186" y="756"/>
                    <a:pt x="219" y="689"/>
                  </a:cubicBezTo>
                  <a:cubicBezTo>
                    <a:pt x="270" y="555"/>
                    <a:pt x="287" y="420"/>
                    <a:pt x="320" y="303"/>
                  </a:cubicBezTo>
                  <a:cubicBezTo>
                    <a:pt x="303" y="219"/>
                    <a:pt x="320" y="185"/>
                    <a:pt x="303" y="152"/>
                  </a:cubicBezTo>
                  <a:cubicBezTo>
                    <a:pt x="270" y="101"/>
                    <a:pt x="219" y="51"/>
                    <a:pt x="18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74" name="Google Shape;2674;p39"/>
            <p:cNvSpPr/>
            <p:nvPr/>
          </p:nvSpPr>
          <p:spPr>
            <a:xfrm>
              <a:off x="590933" y="147410"/>
              <a:ext cx="41844" cy="78283"/>
            </a:xfrm>
            <a:custGeom>
              <a:avLst/>
              <a:gdLst/>
              <a:ahLst/>
              <a:cxnLst/>
              <a:rect l="l" t="t" r="r" b="b"/>
              <a:pathLst>
                <a:path w="387" h="724" extrusionOk="0">
                  <a:moveTo>
                    <a:pt x="84" y="1"/>
                  </a:moveTo>
                  <a:cubicBezTo>
                    <a:pt x="51" y="1"/>
                    <a:pt x="34" y="17"/>
                    <a:pt x="0" y="17"/>
                  </a:cubicBezTo>
                  <a:cubicBezTo>
                    <a:pt x="67" y="253"/>
                    <a:pt x="135" y="488"/>
                    <a:pt x="202" y="723"/>
                  </a:cubicBezTo>
                  <a:cubicBezTo>
                    <a:pt x="387" y="505"/>
                    <a:pt x="303" y="169"/>
                    <a:pt x="8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75" name="Google Shape;2675;p39"/>
            <p:cNvSpPr/>
            <p:nvPr/>
          </p:nvSpPr>
          <p:spPr>
            <a:xfrm>
              <a:off x="320193" y="583469"/>
              <a:ext cx="94609" cy="149861"/>
            </a:xfrm>
            <a:custGeom>
              <a:avLst/>
              <a:gdLst/>
              <a:ahLst/>
              <a:cxnLst/>
              <a:rect l="l" t="t" r="r" b="b"/>
              <a:pathLst>
                <a:path w="875" h="1386" extrusionOk="0">
                  <a:moveTo>
                    <a:pt x="639" y="0"/>
                  </a:moveTo>
                  <a:cubicBezTo>
                    <a:pt x="639" y="554"/>
                    <a:pt x="538" y="1042"/>
                    <a:pt x="1" y="1361"/>
                  </a:cubicBezTo>
                  <a:cubicBezTo>
                    <a:pt x="56" y="1377"/>
                    <a:pt x="108" y="1385"/>
                    <a:pt x="156" y="1385"/>
                  </a:cubicBezTo>
                  <a:cubicBezTo>
                    <a:pt x="358" y="1385"/>
                    <a:pt x="507" y="1245"/>
                    <a:pt x="656" y="975"/>
                  </a:cubicBezTo>
                  <a:cubicBezTo>
                    <a:pt x="858" y="588"/>
                    <a:pt x="874" y="185"/>
                    <a:pt x="6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76" name="Google Shape;2676;p39"/>
            <p:cNvSpPr/>
            <p:nvPr/>
          </p:nvSpPr>
          <p:spPr>
            <a:xfrm>
              <a:off x="365604" y="468967"/>
              <a:ext cx="36438" cy="75363"/>
            </a:xfrm>
            <a:custGeom>
              <a:avLst/>
              <a:gdLst/>
              <a:ahLst/>
              <a:cxnLst/>
              <a:rect l="l" t="t" r="r" b="b"/>
              <a:pathLst>
                <a:path w="337" h="697" extrusionOk="0">
                  <a:moveTo>
                    <a:pt x="135" y="0"/>
                  </a:moveTo>
                  <a:cubicBezTo>
                    <a:pt x="118" y="0"/>
                    <a:pt x="85" y="17"/>
                    <a:pt x="68" y="17"/>
                  </a:cubicBezTo>
                  <a:cubicBezTo>
                    <a:pt x="1" y="152"/>
                    <a:pt x="51" y="589"/>
                    <a:pt x="152" y="673"/>
                  </a:cubicBezTo>
                  <a:cubicBezTo>
                    <a:pt x="176" y="684"/>
                    <a:pt x="208" y="696"/>
                    <a:pt x="231" y="696"/>
                  </a:cubicBezTo>
                  <a:cubicBezTo>
                    <a:pt x="240" y="696"/>
                    <a:pt x="248" y="694"/>
                    <a:pt x="253" y="689"/>
                  </a:cubicBezTo>
                  <a:cubicBezTo>
                    <a:pt x="286" y="656"/>
                    <a:pt x="337" y="605"/>
                    <a:pt x="320" y="572"/>
                  </a:cubicBezTo>
                  <a:cubicBezTo>
                    <a:pt x="270" y="387"/>
                    <a:pt x="202" y="185"/>
                    <a:pt x="13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77" name="Google Shape;2677;p39"/>
            <p:cNvSpPr/>
            <p:nvPr/>
          </p:nvSpPr>
          <p:spPr>
            <a:xfrm>
              <a:off x="643589" y="-1905948"/>
              <a:ext cx="269015" cy="647453"/>
            </a:xfrm>
            <a:custGeom>
              <a:avLst/>
              <a:gdLst/>
              <a:ahLst/>
              <a:cxnLst/>
              <a:rect l="l" t="t" r="r" b="b"/>
              <a:pathLst>
                <a:path w="2488" h="5988" extrusionOk="0">
                  <a:moveTo>
                    <a:pt x="1813" y="1"/>
                  </a:moveTo>
                  <a:cubicBezTo>
                    <a:pt x="1788" y="1"/>
                    <a:pt x="1771" y="25"/>
                    <a:pt x="1798" y="39"/>
                  </a:cubicBezTo>
                  <a:cubicBezTo>
                    <a:pt x="1798" y="56"/>
                    <a:pt x="1815" y="73"/>
                    <a:pt x="1832" y="73"/>
                  </a:cubicBezTo>
                  <a:cubicBezTo>
                    <a:pt x="1832" y="89"/>
                    <a:pt x="1832" y="89"/>
                    <a:pt x="1832" y="89"/>
                  </a:cubicBezTo>
                  <a:cubicBezTo>
                    <a:pt x="1832" y="89"/>
                    <a:pt x="1849" y="106"/>
                    <a:pt x="1849" y="106"/>
                  </a:cubicBezTo>
                  <a:cubicBezTo>
                    <a:pt x="2134" y="409"/>
                    <a:pt x="1899" y="862"/>
                    <a:pt x="1697" y="1165"/>
                  </a:cubicBezTo>
                  <a:cubicBezTo>
                    <a:pt x="1462" y="1501"/>
                    <a:pt x="1277" y="1837"/>
                    <a:pt x="1126" y="2223"/>
                  </a:cubicBezTo>
                  <a:cubicBezTo>
                    <a:pt x="992" y="2627"/>
                    <a:pt x="908" y="3063"/>
                    <a:pt x="841" y="3483"/>
                  </a:cubicBezTo>
                  <a:cubicBezTo>
                    <a:pt x="790" y="3719"/>
                    <a:pt x="757" y="3954"/>
                    <a:pt x="723" y="4189"/>
                  </a:cubicBezTo>
                  <a:cubicBezTo>
                    <a:pt x="706" y="4290"/>
                    <a:pt x="706" y="4374"/>
                    <a:pt x="689" y="4458"/>
                  </a:cubicBezTo>
                  <a:cubicBezTo>
                    <a:pt x="654" y="4470"/>
                    <a:pt x="618" y="4482"/>
                    <a:pt x="582" y="4482"/>
                  </a:cubicBezTo>
                  <a:cubicBezTo>
                    <a:pt x="568" y="4482"/>
                    <a:pt x="553" y="4480"/>
                    <a:pt x="538" y="4475"/>
                  </a:cubicBezTo>
                  <a:cubicBezTo>
                    <a:pt x="521" y="4475"/>
                    <a:pt x="505" y="4458"/>
                    <a:pt x="505" y="4458"/>
                  </a:cubicBezTo>
                  <a:cubicBezTo>
                    <a:pt x="437" y="4374"/>
                    <a:pt x="387" y="4290"/>
                    <a:pt x="353" y="4206"/>
                  </a:cubicBezTo>
                  <a:cubicBezTo>
                    <a:pt x="286" y="4021"/>
                    <a:pt x="253" y="3819"/>
                    <a:pt x="236" y="3635"/>
                  </a:cubicBezTo>
                  <a:cubicBezTo>
                    <a:pt x="152" y="3131"/>
                    <a:pt x="152" y="2627"/>
                    <a:pt x="168" y="2122"/>
                  </a:cubicBezTo>
                  <a:cubicBezTo>
                    <a:pt x="168" y="2114"/>
                    <a:pt x="164" y="2110"/>
                    <a:pt x="160" y="2110"/>
                  </a:cubicBezTo>
                  <a:cubicBezTo>
                    <a:pt x="156" y="2110"/>
                    <a:pt x="152" y="2114"/>
                    <a:pt x="152" y="2122"/>
                  </a:cubicBezTo>
                  <a:cubicBezTo>
                    <a:pt x="34" y="2744"/>
                    <a:pt x="0" y="3433"/>
                    <a:pt x="118" y="4055"/>
                  </a:cubicBezTo>
                  <a:cubicBezTo>
                    <a:pt x="135" y="4206"/>
                    <a:pt x="185" y="4374"/>
                    <a:pt x="269" y="4508"/>
                  </a:cubicBezTo>
                  <a:cubicBezTo>
                    <a:pt x="269" y="4508"/>
                    <a:pt x="253" y="4508"/>
                    <a:pt x="253" y="4525"/>
                  </a:cubicBezTo>
                  <a:cubicBezTo>
                    <a:pt x="185" y="4592"/>
                    <a:pt x="202" y="4676"/>
                    <a:pt x="253" y="4760"/>
                  </a:cubicBezTo>
                  <a:cubicBezTo>
                    <a:pt x="253" y="4777"/>
                    <a:pt x="253" y="4811"/>
                    <a:pt x="253" y="4828"/>
                  </a:cubicBezTo>
                  <a:cubicBezTo>
                    <a:pt x="253" y="4844"/>
                    <a:pt x="253" y="4844"/>
                    <a:pt x="253" y="4844"/>
                  </a:cubicBezTo>
                  <a:cubicBezTo>
                    <a:pt x="269" y="4844"/>
                    <a:pt x="269" y="4861"/>
                    <a:pt x="269" y="4861"/>
                  </a:cubicBezTo>
                  <a:cubicBezTo>
                    <a:pt x="303" y="4928"/>
                    <a:pt x="337" y="4996"/>
                    <a:pt x="387" y="5046"/>
                  </a:cubicBezTo>
                  <a:cubicBezTo>
                    <a:pt x="521" y="5298"/>
                    <a:pt x="622" y="5550"/>
                    <a:pt x="773" y="5802"/>
                  </a:cubicBezTo>
                  <a:cubicBezTo>
                    <a:pt x="786" y="5840"/>
                    <a:pt x="827" y="5859"/>
                    <a:pt x="861" y="5859"/>
                  </a:cubicBezTo>
                  <a:cubicBezTo>
                    <a:pt x="872" y="5859"/>
                    <a:pt x="883" y="5857"/>
                    <a:pt x="891" y="5852"/>
                  </a:cubicBezTo>
                  <a:cubicBezTo>
                    <a:pt x="908" y="5886"/>
                    <a:pt x="908" y="5903"/>
                    <a:pt x="908" y="5920"/>
                  </a:cubicBezTo>
                  <a:cubicBezTo>
                    <a:pt x="922" y="5968"/>
                    <a:pt x="958" y="5988"/>
                    <a:pt x="993" y="5988"/>
                  </a:cubicBezTo>
                  <a:cubicBezTo>
                    <a:pt x="1045" y="5988"/>
                    <a:pt x="1096" y="5946"/>
                    <a:pt x="1076" y="5886"/>
                  </a:cubicBezTo>
                  <a:cubicBezTo>
                    <a:pt x="1009" y="5567"/>
                    <a:pt x="925" y="5264"/>
                    <a:pt x="874" y="4962"/>
                  </a:cubicBezTo>
                  <a:cubicBezTo>
                    <a:pt x="925" y="4861"/>
                    <a:pt x="925" y="4727"/>
                    <a:pt x="925" y="4609"/>
                  </a:cubicBezTo>
                  <a:cubicBezTo>
                    <a:pt x="925" y="4256"/>
                    <a:pt x="992" y="3887"/>
                    <a:pt x="1059" y="3534"/>
                  </a:cubicBezTo>
                  <a:cubicBezTo>
                    <a:pt x="1109" y="3231"/>
                    <a:pt x="1160" y="2929"/>
                    <a:pt x="1244" y="2627"/>
                  </a:cubicBezTo>
                  <a:cubicBezTo>
                    <a:pt x="1311" y="2324"/>
                    <a:pt x="1412" y="2022"/>
                    <a:pt x="1546" y="1736"/>
                  </a:cubicBezTo>
                  <a:cubicBezTo>
                    <a:pt x="1664" y="1467"/>
                    <a:pt x="1865" y="1249"/>
                    <a:pt x="2000" y="1014"/>
                  </a:cubicBezTo>
                  <a:cubicBezTo>
                    <a:pt x="2000" y="997"/>
                    <a:pt x="2017" y="980"/>
                    <a:pt x="2017" y="980"/>
                  </a:cubicBezTo>
                  <a:cubicBezTo>
                    <a:pt x="2067" y="930"/>
                    <a:pt x="2101" y="862"/>
                    <a:pt x="2151" y="812"/>
                  </a:cubicBezTo>
                  <a:cubicBezTo>
                    <a:pt x="2151" y="812"/>
                    <a:pt x="2168" y="795"/>
                    <a:pt x="2168" y="795"/>
                  </a:cubicBezTo>
                  <a:cubicBezTo>
                    <a:pt x="2235" y="745"/>
                    <a:pt x="2269" y="678"/>
                    <a:pt x="2286" y="610"/>
                  </a:cubicBezTo>
                  <a:cubicBezTo>
                    <a:pt x="2319" y="577"/>
                    <a:pt x="2336" y="560"/>
                    <a:pt x="2353" y="526"/>
                  </a:cubicBezTo>
                  <a:cubicBezTo>
                    <a:pt x="2403" y="442"/>
                    <a:pt x="2487" y="325"/>
                    <a:pt x="2386" y="257"/>
                  </a:cubicBezTo>
                  <a:cubicBezTo>
                    <a:pt x="2336" y="241"/>
                    <a:pt x="2302" y="224"/>
                    <a:pt x="2252" y="207"/>
                  </a:cubicBezTo>
                  <a:cubicBezTo>
                    <a:pt x="2202" y="173"/>
                    <a:pt x="2151" y="157"/>
                    <a:pt x="2118" y="123"/>
                  </a:cubicBezTo>
                  <a:cubicBezTo>
                    <a:pt x="2108" y="118"/>
                    <a:pt x="2096" y="116"/>
                    <a:pt x="2085" y="116"/>
                  </a:cubicBezTo>
                  <a:cubicBezTo>
                    <a:pt x="2056" y="116"/>
                    <a:pt x="2024" y="128"/>
                    <a:pt x="2000" y="140"/>
                  </a:cubicBezTo>
                  <a:cubicBezTo>
                    <a:pt x="1949" y="89"/>
                    <a:pt x="1899" y="39"/>
                    <a:pt x="1832" y="5"/>
                  </a:cubicBezTo>
                  <a:cubicBezTo>
                    <a:pt x="1825" y="2"/>
                    <a:pt x="1819" y="1"/>
                    <a:pt x="1813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78" name="Google Shape;2678;p39"/>
            <p:cNvSpPr/>
            <p:nvPr/>
          </p:nvSpPr>
          <p:spPr>
            <a:xfrm>
              <a:off x="748901" y="-1511408"/>
              <a:ext cx="398008" cy="283828"/>
            </a:xfrm>
            <a:custGeom>
              <a:avLst/>
              <a:gdLst/>
              <a:ahLst/>
              <a:cxnLst/>
              <a:rect l="l" t="t" r="r" b="b"/>
              <a:pathLst>
                <a:path w="3681" h="2625" extrusionOk="0">
                  <a:moveTo>
                    <a:pt x="730" y="1"/>
                  </a:moveTo>
                  <a:cubicBezTo>
                    <a:pt x="722" y="1"/>
                    <a:pt x="713" y="6"/>
                    <a:pt x="707" y="19"/>
                  </a:cubicBezTo>
                  <a:cubicBezTo>
                    <a:pt x="707" y="36"/>
                    <a:pt x="707" y="53"/>
                    <a:pt x="707" y="70"/>
                  </a:cubicBezTo>
                  <a:cubicBezTo>
                    <a:pt x="707" y="61"/>
                    <a:pt x="702" y="57"/>
                    <a:pt x="698" y="57"/>
                  </a:cubicBezTo>
                  <a:cubicBezTo>
                    <a:pt x="694" y="57"/>
                    <a:pt x="690" y="61"/>
                    <a:pt x="690" y="70"/>
                  </a:cubicBezTo>
                  <a:cubicBezTo>
                    <a:pt x="673" y="187"/>
                    <a:pt x="623" y="305"/>
                    <a:pt x="606" y="439"/>
                  </a:cubicBezTo>
                  <a:cubicBezTo>
                    <a:pt x="589" y="523"/>
                    <a:pt x="572" y="624"/>
                    <a:pt x="572" y="708"/>
                  </a:cubicBezTo>
                  <a:cubicBezTo>
                    <a:pt x="572" y="826"/>
                    <a:pt x="555" y="927"/>
                    <a:pt x="555" y="1044"/>
                  </a:cubicBezTo>
                  <a:cubicBezTo>
                    <a:pt x="555" y="1044"/>
                    <a:pt x="539" y="1044"/>
                    <a:pt x="539" y="1061"/>
                  </a:cubicBezTo>
                  <a:cubicBezTo>
                    <a:pt x="530" y="1097"/>
                    <a:pt x="511" y="1112"/>
                    <a:pt x="486" y="1112"/>
                  </a:cubicBezTo>
                  <a:cubicBezTo>
                    <a:pt x="420" y="1112"/>
                    <a:pt x="314" y="1009"/>
                    <a:pt x="253" y="960"/>
                  </a:cubicBezTo>
                  <a:cubicBezTo>
                    <a:pt x="219" y="859"/>
                    <a:pt x="203" y="742"/>
                    <a:pt x="169" y="624"/>
                  </a:cubicBezTo>
                  <a:cubicBezTo>
                    <a:pt x="135" y="473"/>
                    <a:pt x="119" y="338"/>
                    <a:pt x="85" y="187"/>
                  </a:cubicBezTo>
                  <a:cubicBezTo>
                    <a:pt x="68" y="389"/>
                    <a:pt x="68" y="607"/>
                    <a:pt x="68" y="809"/>
                  </a:cubicBezTo>
                  <a:cubicBezTo>
                    <a:pt x="68" y="960"/>
                    <a:pt x="85" y="1128"/>
                    <a:pt x="119" y="1279"/>
                  </a:cubicBezTo>
                  <a:cubicBezTo>
                    <a:pt x="51" y="1296"/>
                    <a:pt x="1" y="1363"/>
                    <a:pt x="1" y="1431"/>
                  </a:cubicBezTo>
                  <a:cubicBezTo>
                    <a:pt x="1" y="1599"/>
                    <a:pt x="35" y="1767"/>
                    <a:pt x="119" y="1918"/>
                  </a:cubicBezTo>
                  <a:cubicBezTo>
                    <a:pt x="85" y="1951"/>
                    <a:pt x="85" y="1985"/>
                    <a:pt x="85" y="2019"/>
                  </a:cubicBezTo>
                  <a:cubicBezTo>
                    <a:pt x="152" y="2170"/>
                    <a:pt x="186" y="2405"/>
                    <a:pt x="354" y="2472"/>
                  </a:cubicBezTo>
                  <a:cubicBezTo>
                    <a:pt x="446" y="2506"/>
                    <a:pt x="551" y="2514"/>
                    <a:pt x="656" y="2514"/>
                  </a:cubicBezTo>
                  <a:cubicBezTo>
                    <a:pt x="761" y="2514"/>
                    <a:pt x="866" y="2506"/>
                    <a:pt x="959" y="2506"/>
                  </a:cubicBezTo>
                  <a:cubicBezTo>
                    <a:pt x="1043" y="2506"/>
                    <a:pt x="1110" y="2439"/>
                    <a:pt x="1110" y="2355"/>
                  </a:cubicBezTo>
                  <a:cubicBezTo>
                    <a:pt x="1144" y="2359"/>
                    <a:pt x="1177" y="2361"/>
                    <a:pt x="1211" y="2361"/>
                  </a:cubicBezTo>
                  <a:cubicBezTo>
                    <a:pt x="1463" y="2361"/>
                    <a:pt x="1711" y="2257"/>
                    <a:pt x="1933" y="2153"/>
                  </a:cubicBezTo>
                  <a:cubicBezTo>
                    <a:pt x="2034" y="2153"/>
                    <a:pt x="2118" y="2153"/>
                    <a:pt x="2202" y="2136"/>
                  </a:cubicBezTo>
                  <a:cubicBezTo>
                    <a:pt x="2437" y="2086"/>
                    <a:pt x="2639" y="1918"/>
                    <a:pt x="2807" y="1750"/>
                  </a:cubicBezTo>
                  <a:cubicBezTo>
                    <a:pt x="2874" y="1716"/>
                    <a:pt x="2941" y="1666"/>
                    <a:pt x="2992" y="1632"/>
                  </a:cubicBezTo>
                  <a:lnTo>
                    <a:pt x="2992" y="1632"/>
                  </a:lnTo>
                  <a:cubicBezTo>
                    <a:pt x="2958" y="1683"/>
                    <a:pt x="2925" y="1733"/>
                    <a:pt x="2891" y="1783"/>
                  </a:cubicBezTo>
                  <a:cubicBezTo>
                    <a:pt x="2874" y="1817"/>
                    <a:pt x="2857" y="1851"/>
                    <a:pt x="2824" y="1867"/>
                  </a:cubicBezTo>
                  <a:cubicBezTo>
                    <a:pt x="2824" y="1867"/>
                    <a:pt x="2824" y="1851"/>
                    <a:pt x="2824" y="1851"/>
                  </a:cubicBezTo>
                  <a:cubicBezTo>
                    <a:pt x="2824" y="1839"/>
                    <a:pt x="2815" y="1827"/>
                    <a:pt x="2804" y="1827"/>
                  </a:cubicBezTo>
                  <a:cubicBezTo>
                    <a:pt x="2800" y="1827"/>
                    <a:pt x="2795" y="1829"/>
                    <a:pt x="2790" y="1834"/>
                  </a:cubicBezTo>
                  <a:cubicBezTo>
                    <a:pt x="2723" y="1867"/>
                    <a:pt x="2706" y="1867"/>
                    <a:pt x="2656" y="1935"/>
                  </a:cubicBezTo>
                  <a:cubicBezTo>
                    <a:pt x="2622" y="1985"/>
                    <a:pt x="2572" y="2035"/>
                    <a:pt x="2521" y="2086"/>
                  </a:cubicBezTo>
                  <a:cubicBezTo>
                    <a:pt x="2488" y="2119"/>
                    <a:pt x="2437" y="2153"/>
                    <a:pt x="2387" y="2187"/>
                  </a:cubicBezTo>
                  <a:cubicBezTo>
                    <a:pt x="2252" y="2237"/>
                    <a:pt x="2118" y="2271"/>
                    <a:pt x="1967" y="2271"/>
                  </a:cubicBezTo>
                  <a:cubicBezTo>
                    <a:pt x="1681" y="2288"/>
                    <a:pt x="1379" y="2338"/>
                    <a:pt x="1110" y="2456"/>
                  </a:cubicBezTo>
                  <a:cubicBezTo>
                    <a:pt x="1015" y="2503"/>
                    <a:pt x="1084" y="2625"/>
                    <a:pt x="1162" y="2625"/>
                  </a:cubicBezTo>
                  <a:cubicBezTo>
                    <a:pt x="1167" y="2625"/>
                    <a:pt x="1172" y="2625"/>
                    <a:pt x="1177" y="2624"/>
                  </a:cubicBezTo>
                  <a:cubicBezTo>
                    <a:pt x="1480" y="2573"/>
                    <a:pt x="1765" y="2573"/>
                    <a:pt x="2051" y="2506"/>
                  </a:cubicBezTo>
                  <a:cubicBezTo>
                    <a:pt x="2152" y="2489"/>
                    <a:pt x="2252" y="2489"/>
                    <a:pt x="2353" y="2456"/>
                  </a:cubicBezTo>
                  <a:cubicBezTo>
                    <a:pt x="2438" y="2427"/>
                    <a:pt x="2534" y="2364"/>
                    <a:pt x="2632" y="2364"/>
                  </a:cubicBezTo>
                  <a:cubicBezTo>
                    <a:pt x="2651" y="2364"/>
                    <a:pt x="2670" y="2366"/>
                    <a:pt x="2689" y="2372"/>
                  </a:cubicBezTo>
                  <a:cubicBezTo>
                    <a:pt x="2705" y="2378"/>
                    <a:pt x="2719" y="2380"/>
                    <a:pt x="2732" y="2380"/>
                  </a:cubicBezTo>
                  <a:cubicBezTo>
                    <a:pt x="2791" y="2380"/>
                    <a:pt x="2827" y="2326"/>
                    <a:pt x="2841" y="2271"/>
                  </a:cubicBezTo>
                  <a:cubicBezTo>
                    <a:pt x="2841" y="2271"/>
                    <a:pt x="2841" y="2288"/>
                    <a:pt x="2857" y="2288"/>
                  </a:cubicBezTo>
                  <a:cubicBezTo>
                    <a:pt x="2876" y="2291"/>
                    <a:pt x="2894" y="2292"/>
                    <a:pt x="2913" y="2292"/>
                  </a:cubicBezTo>
                  <a:cubicBezTo>
                    <a:pt x="2996" y="2292"/>
                    <a:pt x="3081" y="2265"/>
                    <a:pt x="3177" y="2237"/>
                  </a:cubicBezTo>
                  <a:cubicBezTo>
                    <a:pt x="3261" y="2220"/>
                    <a:pt x="3345" y="2153"/>
                    <a:pt x="3412" y="2086"/>
                  </a:cubicBezTo>
                  <a:cubicBezTo>
                    <a:pt x="3445" y="2069"/>
                    <a:pt x="3462" y="2035"/>
                    <a:pt x="3462" y="1985"/>
                  </a:cubicBezTo>
                  <a:cubicBezTo>
                    <a:pt x="3462" y="1951"/>
                    <a:pt x="3429" y="1901"/>
                    <a:pt x="3395" y="1884"/>
                  </a:cubicBezTo>
                  <a:cubicBezTo>
                    <a:pt x="3261" y="1851"/>
                    <a:pt x="3261" y="1699"/>
                    <a:pt x="3294" y="1599"/>
                  </a:cubicBezTo>
                  <a:cubicBezTo>
                    <a:pt x="3328" y="1515"/>
                    <a:pt x="3361" y="1447"/>
                    <a:pt x="3395" y="1380"/>
                  </a:cubicBezTo>
                  <a:cubicBezTo>
                    <a:pt x="3412" y="1330"/>
                    <a:pt x="3429" y="1296"/>
                    <a:pt x="3445" y="1263"/>
                  </a:cubicBezTo>
                  <a:cubicBezTo>
                    <a:pt x="3445" y="1246"/>
                    <a:pt x="3462" y="1212"/>
                    <a:pt x="3462" y="1195"/>
                  </a:cubicBezTo>
                  <a:cubicBezTo>
                    <a:pt x="3479" y="1179"/>
                    <a:pt x="3462" y="1162"/>
                    <a:pt x="3462" y="1128"/>
                  </a:cubicBezTo>
                  <a:cubicBezTo>
                    <a:pt x="3462" y="1111"/>
                    <a:pt x="3429" y="1111"/>
                    <a:pt x="3412" y="1111"/>
                  </a:cubicBezTo>
                  <a:cubicBezTo>
                    <a:pt x="3395" y="1111"/>
                    <a:pt x="3378" y="1128"/>
                    <a:pt x="3361" y="1145"/>
                  </a:cubicBezTo>
                  <a:cubicBezTo>
                    <a:pt x="3345" y="1162"/>
                    <a:pt x="3328" y="1179"/>
                    <a:pt x="3328" y="1195"/>
                  </a:cubicBezTo>
                  <a:cubicBezTo>
                    <a:pt x="3244" y="1263"/>
                    <a:pt x="3177" y="1363"/>
                    <a:pt x="3126" y="1447"/>
                  </a:cubicBezTo>
                  <a:cubicBezTo>
                    <a:pt x="3093" y="1481"/>
                    <a:pt x="3076" y="1515"/>
                    <a:pt x="3059" y="1548"/>
                  </a:cubicBezTo>
                  <a:cubicBezTo>
                    <a:pt x="3042" y="1531"/>
                    <a:pt x="3042" y="1515"/>
                    <a:pt x="3025" y="1498"/>
                  </a:cubicBezTo>
                  <a:cubicBezTo>
                    <a:pt x="3143" y="1363"/>
                    <a:pt x="3244" y="1212"/>
                    <a:pt x="3294" y="1044"/>
                  </a:cubicBezTo>
                  <a:cubicBezTo>
                    <a:pt x="3345" y="910"/>
                    <a:pt x="3445" y="775"/>
                    <a:pt x="3513" y="658"/>
                  </a:cubicBezTo>
                  <a:cubicBezTo>
                    <a:pt x="3580" y="523"/>
                    <a:pt x="3630" y="389"/>
                    <a:pt x="3681" y="254"/>
                  </a:cubicBezTo>
                  <a:lnTo>
                    <a:pt x="3681" y="254"/>
                  </a:lnTo>
                  <a:cubicBezTo>
                    <a:pt x="3597" y="338"/>
                    <a:pt x="3513" y="439"/>
                    <a:pt x="3429" y="540"/>
                  </a:cubicBezTo>
                  <a:cubicBezTo>
                    <a:pt x="3361" y="641"/>
                    <a:pt x="3294" y="759"/>
                    <a:pt x="3227" y="859"/>
                  </a:cubicBezTo>
                  <a:cubicBezTo>
                    <a:pt x="3143" y="977"/>
                    <a:pt x="3042" y="1061"/>
                    <a:pt x="2958" y="1162"/>
                  </a:cubicBezTo>
                  <a:cubicBezTo>
                    <a:pt x="2874" y="1263"/>
                    <a:pt x="2807" y="1363"/>
                    <a:pt x="2723" y="1464"/>
                  </a:cubicBezTo>
                  <a:cubicBezTo>
                    <a:pt x="2639" y="1548"/>
                    <a:pt x="2538" y="1649"/>
                    <a:pt x="2454" y="1716"/>
                  </a:cubicBezTo>
                  <a:cubicBezTo>
                    <a:pt x="2303" y="1783"/>
                    <a:pt x="2135" y="1834"/>
                    <a:pt x="1984" y="1867"/>
                  </a:cubicBezTo>
                  <a:cubicBezTo>
                    <a:pt x="1933" y="1884"/>
                    <a:pt x="1866" y="1901"/>
                    <a:pt x="1816" y="1935"/>
                  </a:cubicBezTo>
                  <a:lnTo>
                    <a:pt x="1765" y="1935"/>
                  </a:lnTo>
                  <a:cubicBezTo>
                    <a:pt x="1729" y="1937"/>
                    <a:pt x="1690" y="1939"/>
                    <a:pt x="1651" y="1939"/>
                  </a:cubicBezTo>
                  <a:cubicBezTo>
                    <a:pt x="1434" y="1939"/>
                    <a:pt x="1180" y="1897"/>
                    <a:pt x="1009" y="1783"/>
                  </a:cubicBezTo>
                  <a:cubicBezTo>
                    <a:pt x="992" y="1750"/>
                    <a:pt x="975" y="1733"/>
                    <a:pt x="959" y="1699"/>
                  </a:cubicBezTo>
                  <a:cubicBezTo>
                    <a:pt x="858" y="1548"/>
                    <a:pt x="807" y="1380"/>
                    <a:pt x="774" y="1212"/>
                  </a:cubicBezTo>
                  <a:cubicBezTo>
                    <a:pt x="690" y="826"/>
                    <a:pt x="723" y="422"/>
                    <a:pt x="757" y="36"/>
                  </a:cubicBezTo>
                  <a:cubicBezTo>
                    <a:pt x="757" y="15"/>
                    <a:pt x="744" y="1"/>
                    <a:pt x="730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79" name="Google Shape;2679;p39"/>
            <p:cNvSpPr/>
            <p:nvPr/>
          </p:nvSpPr>
          <p:spPr>
            <a:xfrm>
              <a:off x="865242" y="-1225964"/>
              <a:ext cx="201761" cy="55360"/>
            </a:xfrm>
            <a:custGeom>
              <a:avLst/>
              <a:gdLst/>
              <a:ahLst/>
              <a:cxnLst/>
              <a:rect l="l" t="t" r="r" b="b"/>
              <a:pathLst>
                <a:path w="1866" h="512" extrusionOk="0">
                  <a:moveTo>
                    <a:pt x="958" y="0"/>
                  </a:moveTo>
                  <a:cubicBezTo>
                    <a:pt x="723" y="0"/>
                    <a:pt x="454" y="51"/>
                    <a:pt x="219" y="118"/>
                  </a:cubicBezTo>
                  <a:cubicBezTo>
                    <a:pt x="168" y="101"/>
                    <a:pt x="118" y="84"/>
                    <a:pt x="84" y="68"/>
                  </a:cubicBezTo>
                  <a:cubicBezTo>
                    <a:pt x="68" y="68"/>
                    <a:pt x="51" y="84"/>
                    <a:pt x="68" y="101"/>
                  </a:cubicBezTo>
                  <a:cubicBezTo>
                    <a:pt x="84" y="118"/>
                    <a:pt x="101" y="118"/>
                    <a:pt x="118" y="135"/>
                  </a:cubicBezTo>
                  <a:cubicBezTo>
                    <a:pt x="101" y="152"/>
                    <a:pt x="101" y="152"/>
                    <a:pt x="84" y="152"/>
                  </a:cubicBezTo>
                  <a:cubicBezTo>
                    <a:pt x="0" y="168"/>
                    <a:pt x="0" y="303"/>
                    <a:pt x="84" y="336"/>
                  </a:cubicBezTo>
                  <a:cubicBezTo>
                    <a:pt x="387" y="420"/>
                    <a:pt x="672" y="488"/>
                    <a:pt x="992" y="504"/>
                  </a:cubicBezTo>
                  <a:cubicBezTo>
                    <a:pt x="1036" y="509"/>
                    <a:pt x="1080" y="511"/>
                    <a:pt x="1124" y="511"/>
                  </a:cubicBezTo>
                  <a:cubicBezTo>
                    <a:pt x="1231" y="511"/>
                    <a:pt x="1338" y="499"/>
                    <a:pt x="1445" y="488"/>
                  </a:cubicBezTo>
                  <a:cubicBezTo>
                    <a:pt x="1529" y="471"/>
                    <a:pt x="1613" y="454"/>
                    <a:pt x="1697" y="437"/>
                  </a:cubicBezTo>
                  <a:cubicBezTo>
                    <a:pt x="1765" y="420"/>
                    <a:pt x="1849" y="387"/>
                    <a:pt x="1865" y="303"/>
                  </a:cubicBezTo>
                  <a:cubicBezTo>
                    <a:pt x="1865" y="252"/>
                    <a:pt x="1832" y="202"/>
                    <a:pt x="1781" y="185"/>
                  </a:cubicBezTo>
                  <a:cubicBezTo>
                    <a:pt x="1756" y="177"/>
                    <a:pt x="1731" y="173"/>
                    <a:pt x="1706" y="173"/>
                  </a:cubicBezTo>
                  <a:cubicBezTo>
                    <a:pt x="1680" y="173"/>
                    <a:pt x="1655" y="177"/>
                    <a:pt x="1630" y="185"/>
                  </a:cubicBezTo>
                  <a:cubicBezTo>
                    <a:pt x="1563" y="118"/>
                    <a:pt x="1462" y="84"/>
                    <a:pt x="1378" y="68"/>
                  </a:cubicBezTo>
                  <a:cubicBezTo>
                    <a:pt x="1244" y="34"/>
                    <a:pt x="1109" y="0"/>
                    <a:pt x="958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80" name="Google Shape;2680;p39"/>
            <p:cNvSpPr/>
            <p:nvPr/>
          </p:nvSpPr>
          <p:spPr>
            <a:xfrm>
              <a:off x="590933" y="-1438533"/>
              <a:ext cx="89960" cy="85851"/>
            </a:xfrm>
            <a:custGeom>
              <a:avLst/>
              <a:gdLst/>
              <a:ahLst/>
              <a:cxnLst/>
              <a:rect l="l" t="t" r="r" b="b"/>
              <a:pathLst>
                <a:path w="832" h="794" extrusionOk="0">
                  <a:moveTo>
                    <a:pt x="135" y="1"/>
                  </a:moveTo>
                  <a:cubicBezTo>
                    <a:pt x="101" y="1"/>
                    <a:pt x="67" y="34"/>
                    <a:pt x="51" y="51"/>
                  </a:cubicBezTo>
                  <a:cubicBezTo>
                    <a:pt x="34" y="68"/>
                    <a:pt x="17" y="85"/>
                    <a:pt x="0" y="101"/>
                  </a:cubicBezTo>
                  <a:cubicBezTo>
                    <a:pt x="0" y="152"/>
                    <a:pt x="17" y="202"/>
                    <a:pt x="51" y="202"/>
                  </a:cubicBezTo>
                  <a:cubicBezTo>
                    <a:pt x="118" y="219"/>
                    <a:pt x="151" y="253"/>
                    <a:pt x="202" y="286"/>
                  </a:cubicBezTo>
                  <a:cubicBezTo>
                    <a:pt x="202" y="286"/>
                    <a:pt x="219" y="286"/>
                    <a:pt x="219" y="303"/>
                  </a:cubicBezTo>
                  <a:lnTo>
                    <a:pt x="235" y="303"/>
                  </a:lnTo>
                  <a:cubicBezTo>
                    <a:pt x="235" y="387"/>
                    <a:pt x="252" y="454"/>
                    <a:pt x="303" y="521"/>
                  </a:cubicBezTo>
                  <a:cubicBezTo>
                    <a:pt x="353" y="589"/>
                    <a:pt x="437" y="673"/>
                    <a:pt x="538" y="689"/>
                  </a:cubicBezTo>
                  <a:cubicBezTo>
                    <a:pt x="546" y="698"/>
                    <a:pt x="555" y="702"/>
                    <a:pt x="563" y="702"/>
                  </a:cubicBezTo>
                  <a:cubicBezTo>
                    <a:pt x="571" y="702"/>
                    <a:pt x="580" y="698"/>
                    <a:pt x="588" y="689"/>
                  </a:cubicBezTo>
                  <a:cubicBezTo>
                    <a:pt x="605" y="689"/>
                    <a:pt x="605" y="689"/>
                    <a:pt x="605" y="706"/>
                  </a:cubicBezTo>
                  <a:cubicBezTo>
                    <a:pt x="622" y="723"/>
                    <a:pt x="655" y="757"/>
                    <a:pt x="672" y="773"/>
                  </a:cubicBezTo>
                  <a:cubicBezTo>
                    <a:pt x="686" y="787"/>
                    <a:pt x="705" y="794"/>
                    <a:pt x="725" y="794"/>
                  </a:cubicBezTo>
                  <a:cubicBezTo>
                    <a:pt x="776" y="794"/>
                    <a:pt x="831" y="750"/>
                    <a:pt x="807" y="689"/>
                  </a:cubicBezTo>
                  <a:lnTo>
                    <a:pt x="706" y="437"/>
                  </a:lnTo>
                  <a:cubicBezTo>
                    <a:pt x="672" y="337"/>
                    <a:pt x="639" y="253"/>
                    <a:pt x="588" y="169"/>
                  </a:cubicBezTo>
                  <a:cubicBezTo>
                    <a:pt x="571" y="118"/>
                    <a:pt x="555" y="85"/>
                    <a:pt x="521" y="68"/>
                  </a:cubicBezTo>
                  <a:cubicBezTo>
                    <a:pt x="471" y="34"/>
                    <a:pt x="437" y="34"/>
                    <a:pt x="387" y="17"/>
                  </a:cubicBezTo>
                  <a:cubicBezTo>
                    <a:pt x="303" y="17"/>
                    <a:pt x="219" y="1"/>
                    <a:pt x="135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81" name="Google Shape;2681;p39"/>
            <p:cNvSpPr/>
            <p:nvPr/>
          </p:nvSpPr>
          <p:spPr>
            <a:xfrm>
              <a:off x="790745" y="-1950818"/>
              <a:ext cx="457909" cy="169540"/>
            </a:xfrm>
            <a:custGeom>
              <a:avLst/>
              <a:gdLst/>
              <a:ahLst/>
              <a:cxnLst/>
              <a:rect l="l" t="t" r="r" b="b"/>
              <a:pathLst>
                <a:path w="4235" h="1568" extrusionOk="0">
                  <a:moveTo>
                    <a:pt x="17" y="0"/>
                  </a:moveTo>
                  <a:cubicBezTo>
                    <a:pt x="17" y="0"/>
                    <a:pt x="0" y="0"/>
                    <a:pt x="17" y="17"/>
                  </a:cubicBezTo>
                  <a:cubicBezTo>
                    <a:pt x="149" y="209"/>
                    <a:pt x="408" y="247"/>
                    <a:pt x="650" y="247"/>
                  </a:cubicBezTo>
                  <a:cubicBezTo>
                    <a:pt x="747" y="247"/>
                    <a:pt x="842" y="240"/>
                    <a:pt x="925" y="236"/>
                  </a:cubicBezTo>
                  <a:cubicBezTo>
                    <a:pt x="975" y="236"/>
                    <a:pt x="1025" y="219"/>
                    <a:pt x="1076" y="219"/>
                  </a:cubicBezTo>
                  <a:lnTo>
                    <a:pt x="1093" y="219"/>
                  </a:lnTo>
                  <a:cubicBezTo>
                    <a:pt x="1193" y="236"/>
                    <a:pt x="1277" y="269"/>
                    <a:pt x="1345" y="303"/>
                  </a:cubicBezTo>
                  <a:cubicBezTo>
                    <a:pt x="1361" y="336"/>
                    <a:pt x="1395" y="370"/>
                    <a:pt x="1412" y="387"/>
                  </a:cubicBezTo>
                  <a:cubicBezTo>
                    <a:pt x="1445" y="387"/>
                    <a:pt x="1462" y="404"/>
                    <a:pt x="1479" y="404"/>
                  </a:cubicBezTo>
                  <a:cubicBezTo>
                    <a:pt x="1580" y="488"/>
                    <a:pt x="1681" y="572"/>
                    <a:pt x="1781" y="622"/>
                  </a:cubicBezTo>
                  <a:cubicBezTo>
                    <a:pt x="2033" y="756"/>
                    <a:pt x="2336" y="790"/>
                    <a:pt x="2622" y="840"/>
                  </a:cubicBezTo>
                  <a:cubicBezTo>
                    <a:pt x="2636" y="845"/>
                    <a:pt x="2650" y="847"/>
                    <a:pt x="2662" y="847"/>
                  </a:cubicBezTo>
                  <a:cubicBezTo>
                    <a:pt x="2692" y="847"/>
                    <a:pt x="2715" y="836"/>
                    <a:pt x="2739" y="824"/>
                  </a:cubicBezTo>
                  <a:cubicBezTo>
                    <a:pt x="2790" y="840"/>
                    <a:pt x="2840" y="857"/>
                    <a:pt x="2907" y="857"/>
                  </a:cubicBezTo>
                  <a:cubicBezTo>
                    <a:pt x="2958" y="891"/>
                    <a:pt x="3008" y="924"/>
                    <a:pt x="3058" y="958"/>
                  </a:cubicBezTo>
                  <a:cubicBezTo>
                    <a:pt x="3075" y="992"/>
                    <a:pt x="3092" y="1009"/>
                    <a:pt x="3109" y="1025"/>
                  </a:cubicBezTo>
                  <a:cubicBezTo>
                    <a:pt x="3142" y="1076"/>
                    <a:pt x="3193" y="1109"/>
                    <a:pt x="3226" y="1143"/>
                  </a:cubicBezTo>
                  <a:cubicBezTo>
                    <a:pt x="3310" y="1227"/>
                    <a:pt x="3411" y="1294"/>
                    <a:pt x="3512" y="1361"/>
                  </a:cubicBezTo>
                  <a:cubicBezTo>
                    <a:pt x="3518" y="1364"/>
                    <a:pt x="3524" y="1366"/>
                    <a:pt x="3531" y="1366"/>
                  </a:cubicBezTo>
                  <a:cubicBezTo>
                    <a:pt x="3561" y="1366"/>
                    <a:pt x="3593" y="1336"/>
                    <a:pt x="3579" y="1294"/>
                  </a:cubicBezTo>
                  <a:lnTo>
                    <a:pt x="3579" y="1294"/>
                  </a:lnTo>
                  <a:cubicBezTo>
                    <a:pt x="3680" y="1361"/>
                    <a:pt x="3865" y="1445"/>
                    <a:pt x="3999" y="1445"/>
                  </a:cubicBezTo>
                  <a:cubicBezTo>
                    <a:pt x="3999" y="1479"/>
                    <a:pt x="4016" y="1496"/>
                    <a:pt x="4033" y="1529"/>
                  </a:cubicBezTo>
                  <a:cubicBezTo>
                    <a:pt x="4041" y="1538"/>
                    <a:pt x="4054" y="1542"/>
                    <a:pt x="4066" y="1542"/>
                  </a:cubicBezTo>
                  <a:cubicBezTo>
                    <a:pt x="4079" y="1542"/>
                    <a:pt x="4092" y="1538"/>
                    <a:pt x="4100" y="1529"/>
                  </a:cubicBezTo>
                  <a:cubicBezTo>
                    <a:pt x="4117" y="1546"/>
                    <a:pt x="4134" y="1546"/>
                    <a:pt x="4134" y="1563"/>
                  </a:cubicBezTo>
                  <a:cubicBezTo>
                    <a:pt x="4143" y="1566"/>
                    <a:pt x="4152" y="1567"/>
                    <a:pt x="4160" y="1567"/>
                  </a:cubicBezTo>
                  <a:cubicBezTo>
                    <a:pt x="4200" y="1567"/>
                    <a:pt x="4235" y="1537"/>
                    <a:pt x="4235" y="1496"/>
                  </a:cubicBezTo>
                  <a:cubicBezTo>
                    <a:pt x="4235" y="1412"/>
                    <a:pt x="4235" y="1311"/>
                    <a:pt x="4235" y="1227"/>
                  </a:cubicBezTo>
                  <a:cubicBezTo>
                    <a:pt x="4226" y="1185"/>
                    <a:pt x="4193" y="1164"/>
                    <a:pt x="4161" y="1164"/>
                  </a:cubicBezTo>
                  <a:cubicBezTo>
                    <a:pt x="4129" y="1164"/>
                    <a:pt x="4100" y="1185"/>
                    <a:pt x="4100" y="1227"/>
                  </a:cubicBezTo>
                  <a:cubicBezTo>
                    <a:pt x="4053" y="1265"/>
                    <a:pt x="4006" y="1287"/>
                    <a:pt x="3962" y="1287"/>
                  </a:cubicBezTo>
                  <a:cubicBezTo>
                    <a:pt x="3927" y="1287"/>
                    <a:pt x="3894" y="1273"/>
                    <a:pt x="3865" y="1244"/>
                  </a:cubicBezTo>
                  <a:cubicBezTo>
                    <a:pt x="3831" y="1210"/>
                    <a:pt x="3781" y="1177"/>
                    <a:pt x="3747" y="1143"/>
                  </a:cubicBezTo>
                  <a:cubicBezTo>
                    <a:pt x="3663" y="1093"/>
                    <a:pt x="3579" y="1025"/>
                    <a:pt x="3478" y="975"/>
                  </a:cubicBezTo>
                  <a:cubicBezTo>
                    <a:pt x="3361" y="908"/>
                    <a:pt x="3226" y="824"/>
                    <a:pt x="3092" y="756"/>
                  </a:cubicBezTo>
                  <a:cubicBezTo>
                    <a:pt x="3075" y="723"/>
                    <a:pt x="3042" y="689"/>
                    <a:pt x="3025" y="672"/>
                  </a:cubicBezTo>
                  <a:cubicBezTo>
                    <a:pt x="2874" y="521"/>
                    <a:pt x="2689" y="387"/>
                    <a:pt x="2554" y="219"/>
                  </a:cubicBezTo>
                  <a:cubicBezTo>
                    <a:pt x="2541" y="191"/>
                    <a:pt x="2516" y="164"/>
                    <a:pt x="2480" y="164"/>
                  </a:cubicBezTo>
                  <a:cubicBezTo>
                    <a:pt x="2471" y="164"/>
                    <a:pt x="2463" y="165"/>
                    <a:pt x="2454" y="168"/>
                  </a:cubicBezTo>
                  <a:cubicBezTo>
                    <a:pt x="2420" y="185"/>
                    <a:pt x="2369" y="185"/>
                    <a:pt x="2336" y="219"/>
                  </a:cubicBezTo>
                  <a:cubicBezTo>
                    <a:pt x="2302" y="236"/>
                    <a:pt x="2285" y="269"/>
                    <a:pt x="2302" y="303"/>
                  </a:cubicBezTo>
                  <a:cubicBezTo>
                    <a:pt x="2218" y="269"/>
                    <a:pt x="2134" y="219"/>
                    <a:pt x="2033" y="185"/>
                  </a:cubicBezTo>
                  <a:cubicBezTo>
                    <a:pt x="1820" y="89"/>
                    <a:pt x="1621" y="54"/>
                    <a:pt x="1409" y="54"/>
                  </a:cubicBezTo>
                  <a:cubicBezTo>
                    <a:pt x="1287" y="54"/>
                    <a:pt x="1161" y="66"/>
                    <a:pt x="1025" y="84"/>
                  </a:cubicBezTo>
                  <a:cubicBezTo>
                    <a:pt x="874" y="101"/>
                    <a:pt x="706" y="118"/>
                    <a:pt x="555" y="118"/>
                  </a:cubicBezTo>
                  <a:cubicBezTo>
                    <a:pt x="353" y="101"/>
                    <a:pt x="202" y="51"/>
                    <a:pt x="17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82" name="Google Shape;2682;p39"/>
            <p:cNvSpPr/>
            <p:nvPr/>
          </p:nvSpPr>
          <p:spPr>
            <a:xfrm>
              <a:off x="-75322" y="-1434857"/>
              <a:ext cx="842618" cy="2474116"/>
            </a:xfrm>
            <a:custGeom>
              <a:avLst/>
              <a:gdLst/>
              <a:ahLst/>
              <a:cxnLst/>
              <a:rect l="l" t="t" r="r" b="b"/>
              <a:pathLst>
                <a:path w="7793" h="22882" extrusionOk="0">
                  <a:moveTo>
                    <a:pt x="3255" y="14534"/>
                  </a:moveTo>
                  <a:lnTo>
                    <a:pt x="3255" y="14534"/>
                  </a:lnTo>
                  <a:cubicBezTo>
                    <a:pt x="3205" y="14769"/>
                    <a:pt x="3138" y="15004"/>
                    <a:pt x="3054" y="15223"/>
                  </a:cubicBezTo>
                  <a:cubicBezTo>
                    <a:pt x="3003" y="15172"/>
                    <a:pt x="2936" y="15139"/>
                    <a:pt x="2869" y="15105"/>
                  </a:cubicBezTo>
                  <a:cubicBezTo>
                    <a:pt x="2835" y="15071"/>
                    <a:pt x="2802" y="15055"/>
                    <a:pt x="2768" y="15038"/>
                  </a:cubicBezTo>
                  <a:cubicBezTo>
                    <a:pt x="2768" y="15038"/>
                    <a:pt x="2768" y="15021"/>
                    <a:pt x="2768" y="15021"/>
                  </a:cubicBezTo>
                  <a:cubicBezTo>
                    <a:pt x="2768" y="15004"/>
                    <a:pt x="2768" y="14971"/>
                    <a:pt x="2785" y="14954"/>
                  </a:cubicBezTo>
                  <a:cubicBezTo>
                    <a:pt x="2802" y="14987"/>
                    <a:pt x="2802" y="15004"/>
                    <a:pt x="2819" y="15021"/>
                  </a:cubicBezTo>
                  <a:cubicBezTo>
                    <a:pt x="2835" y="15055"/>
                    <a:pt x="2852" y="15071"/>
                    <a:pt x="2886" y="15071"/>
                  </a:cubicBezTo>
                  <a:cubicBezTo>
                    <a:pt x="2894" y="15080"/>
                    <a:pt x="2903" y="15084"/>
                    <a:pt x="2911" y="15084"/>
                  </a:cubicBezTo>
                  <a:cubicBezTo>
                    <a:pt x="2919" y="15084"/>
                    <a:pt x="2928" y="15080"/>
                    <a:pt x="2936" y="15071"/>
                  </a:cubicBezTo>
                  <a:lnTo>
                    <a:pt x="2970" y="15071"/>
                  </a:lnTo>
                  <a:cubicBezTo>
                    <a:pt x="3003" y="15055"/>
                    <a:pt x="3037" y="15021"/>
                    <a:pt x="3037" y="14987"/>
                  </a:cubicBezTo>
                  <a:cubicBezTo>
                    <a:pt x="3104" y="14836"/>
                    <a:pt x="3188" y="14685"/>
                    <a:pt x="3255" y="14534"/>
                  </a:cubicBezTo>
                  <a:close/>
                  <a:moveTo>
                    <a:pt x="5977" y="0"/>
                  </a:moveTo>
                  <a:cubicBezTo>
                    <a:pt x="5843" y="403"/>
                    <a:pt x="5776" y="807"/>
                    <a:pt x="5759" y="1227"/>
                  </a:cubicBezTo>
                  <a:cubicBezTo>
                    <a:pt x="5754" y="1222"/>
                    <a:pt x="5748" y="1220"/>
                    <a:pt x="5740" y="1220"/>
                  </a:cubicBezTo>
                  <a:cubicBezTo>
                    <a:pt x="5719" y="1220"/>
                    <a:pt x="5692" y="1236"/>
                    <a:pt x="5692" y="1260"/>
                  </a:cubicBezTo>
                  <a:cubicBezTo>
                    <a:pt x="5675" y="1462"/>
                    <a:pt x="5641" y="1680"/>
                    <a:pt x="5625" y="1899"/>
                  </a:cubicBezTo>
                  <a:cubicBezTo>
                    <a:pt x="5591" y="1916"/>
                    <a:pt x="5591" y="1916"/>
                    <a:pt x="5574" y="1949"/>
                  </a:cubicBezTo>
                  <a:cubicBezTo>
                    <a:pt x="5490" y="2369"/>
                    <a:pt x="5406" y="2806"/>
                    <a:pt x="5322" y="3226"/>
                  </a:cubicBezTo>
                  <a:cubicBezTo>
                    <a:pt x="5255" y="3327"/>
                    <a:pt x="5238" y="3445"/>
                    <a:pt x="5205" y="3579"/>
                  </a:cubicBezTo>
                  <a:cubicBezTo>
                    <a:pt x="5154" y="3747"/>
                    <a:pt x="5121" y="3915"/>
                    <a:pt x="5087" y="4066"/>
                  </a:cubicBezTo>
                  <a:cubicBezTo>
                    <a:pt x="5003" y="4385"/>
                    <a:pt x="4936" y="4705"/>
                    <a:pt x="4868" y="5007"/>
                  </a:cubicBezTo>
                  <a:cubicBezTo>
                    <a:pt x="4801" y="5326"/>
                    <a:pt x="4717" y="5629"/>
                    <a:pt x="4667" y="5948"/>
                  </a:cubicBezTo>
                  <a:cubicBezTo>
                    <a:pt x="4633" y="6133"/>
                    <a:pt x="4616" y="6334"/>
                    <a:pt x="4616" y="6519"/>
                  </a:cubicBezTo>
                  <a:cubicBezTo>
                    <a:pt x="4600" y="6536"/>
                    <a:pt x="4600" y="6553"/>
                    <a:pt x="4583" y="6570"/>
                  </a:cubicBezTo>
                  <a:cubicBezTo>
                    <a:pt x="4432" y="7023"/>
                    <a:pt x="4331" y="7477"/>
                    <a:pt x="4264" y="7947"/>
                  </a:cubicBezTo>
                  <a:cubicBezTo>
                    <a:pt x="4247" y="8065"/>
                    <a:pt x="4230" y="8166"/>
                    <a:pt x="4213" y="8283"/>
                  </a:cubicBezTo>
                  <a:lnTo>
                    <a:pt x="4180" y="8451"/>
                  </a:lnTo>
                  <a:cubicBezTo>
                    <a:pt x="4163" y="8468"/>
                    <a:pt x="4146" y="8485"/>
                    <a:pt x="4146" y="8519"/>
                  </a:cubicBezTo>
                  <a:cubicBezTo>
                    <a:pt x="4012" y="9040"/>
                    <a:pt x="3844" y="9577"/>
                    <a:pt x="3760" y="10115"/>
                  </a:cubicBezTo>
                  <a:cubicBezTo>
                    <a:pt x="3743" y="10148"/>
                    <a:pt x="3743" y="10165"/>
                    <a:pt x="3760" y="10199"/>
                  </a:cubicBezTo>
                  <a:cubicBezTo>
                    <a:pt x="3709" y="10333"/>
                    <a:pt x="3642" y="10485"/>
                    <a:pt x="3608" y="10636"/>
                  </a:cubicBezTo>
                  <a:cubicBezTo>
                    <a:pt x="3541" y="10821"/>
                    <a:pt x="3491" y="11022"/>
                    <a:pt x="3440" y="11224"/>
                  </a:cubicBezTo>
                  <a:cubicBezTo>
                    <a:pt x="3440" y="11274"/>
                    <a:pt x="3424" y="11308"/>
                    <a:pt x="3424" y="11341"/>
                  </a:cubicBezTo>
                  <a:cubicBezTo>
                    <a:pt x="3239" y="11795"/>
                    <a:pt x="3087" y="12282"/>
                    <a:pt x="2953" y="12753"/>
                  </a:cubicBezTo>
                  <a:cubicBezTo>
                    <a:pt x="2919" y="12938"/>
                    <a:pt x="2869" y="13106"/>
                    <a:pt x="2835" y="13274"/>
                  </a:cubicBezTo>
                  <a:cubicBezTo>
                    <a:pt x="2701" y="13593"/>
                    <a:pt x="2583" y="13912"/>
                    <a:pt x="2483" y="14248"/>
                  </a:cubicBezTo>
                  <a:cubicBezTo>
                    <a:pt x="2466" y="14299"/>
                    <a:pt x="2483" y="14366"/>
                    <a:pt x="2533" y="14416"/>
                  </a:cubicBezTo>
                  <a:cubicBezTo>
                    <a:pt x="2533" y="14433"/>
                    <a:pt x="2533" y="14433"/>
                    <a:pt x="2533" y="14433"/>
                  </a:cubicBezTo>
                  <a:cubicBezTo>
                    <a:pt x="2533" y="14450"/>
                    <a:pt x="2550" y="14467"/>
                    <a:pt x="2550" y="14483"/>
                  </a:cubicBezTo>
                  <a:cubicBezTo>
                    <a:pt x="2533" y="14483"/>
                    <a:pt x="2516" y="14500"/>
                    <a:pt x="2499" y="14500"/>
                  </a:cubicBezTo>
                  <a:cubicBezTo>
                    <a:pt x="2483" y="14517"/>
                    <a:pt x="2466" y="14551"/>
                    <a:pt x="2483" y="14567"/>
                  </a:cubicBezTo>
                  <a:lnTo>
                    <a:pt x="2483" y="14584"/>
                  </a:lnTo>
                  <a:cubicBezTo>
                    <a:pt x="2483" y="14601"/>
                    <a:pt x="2499" y="14635"/>
                    <a:pt x="2516" y="14668"/>
                  </a:cubicBezTo>
                  <a:cubicBezTo>
                    <a:pt x="2516" y="14702"/>
                    <a:pt x="2499" y="14735"/>
                    <a:pt x="2499" y="14752"/>
                  </a:cubicBezTo>
                  <a:cubicBezTo>
                    <a:pt x="2466" y="14819"/>
                    <a:pt x="2432" y="14887"/>
                    <a:pt x="2382" y="14937"/>
                  </a:cubicBezTo>
                  <a:cubicBezTo>
                    <a:pt x="2365" y="14937"/>
                    <a:pt x="2365" y="14954"/>
                    <a:pt x="2365" y="14954"/>
                  </a:cubicBezTo>
                  <a:cubicBezTo>
                    <a:pt x="2298" y="14954"/>
                    <a:pt x="2247" y="14954"/>
                    <a:pt x="2180" y="14971"/>
                  </a:cubicBezTo>
                  <a:cubicBezTo>
                    <a:pt x="2147" y="14954"/>
                    <a:pt x="2130" y="14954"/>
                    <a:pt x="2096" y="14954"/>
                  </a:cubicBezTo>
                  <a:cubicBezTo>
                    <a:pt x="2079" y="14937"/>
                    <a:pt x="2046" y="14937"/>
                    <a:pt x="2012" y="14920"/>
                  </a:cubicBezTo>
                  <a:cubicBezTo>
                    <a:pt x="1962" y="14920"/>
                    <a:pt x="1911" y="14903"/>
                    <a:pt x="1844" y="14887"/>
                  </a:cubicBezTo>
                  <a:cubicBezTo>
                    <a:pt x="1811" y="14887"/>
                    <a:pt x="1777" y="14887"/>
                    <a:pt x="1727" y="14870"/>
                  </a:cubicBezTo>
                  <a:cubicBezTo>
                    <a:pt x="1710" y="14870"/>
                    <a:pt x="1676" y="14870"/>
                    <a:pt x="1643" y="14853"/>
                  </a:cubicBezTo>
                  <a:lnTo>
                    <a:pt x="1525" y="14853"/>
                  </a:lnTo>
                  <a:cubicBezTo>
                    <a:pt x="1424" y="14845"/>
                    <a:pt x="1327" y="14840"/>
                    <a:pt x="1231" y="14840"/>
                  </a:cubicBezTo>
                  <a:cubicBezTo>
                    <a:pt x="1134" y="14840"/>
                    <a:pt x="1038" y="14845"/>
                    <a:pt x="937" y="14853"/>
                  </a:cubicBezTo>
                  <a:cubicBezTo>
                    <a:pt x="937" y="14853"/>
                    <a:pt x="920" y="14870"/>
                    <a:pt x="903" y="14870"/>
                  </a:cubicBezTo>
                  <a:cubicBezTo>
                    <a:pt x="702" y="14903"/>
                    <a:pt x="483" y="14954"/>
                    <a:pt x="298" y="15055"/>
                  </a:cubicBezTo>
                  <a:cubicBezTo>
                    <a:pt x="265" y="15071"/>
                    <a:pt x="248" y="15088"/>
                    <a:pt x="214" y="15088"/>
                  </a:cubicBezTo>
                  <a:cubicBezTo>
                    <a:pt x="214" y="15105"/>
                    <a:pt x="214" y="15122"/>
                    <a:pt x="214" y="15122"/>
                  </a:cubicBezTo>
                  <a:lnTo>
                    <a:pt x="298" y="15122"/>
                  </a:lnTo>
                  <a:cubicBezTo>
                    <a:pt x="488" y="15116"/>
                    <a:pt x="681" y="15110"/>
                    <a:pt x="873" y="15110"/>
                  </a:cubicBezTo>
                  <a:cubicBezTo>
                    <a:pt x="1224" y="15110"/>
                    <a:pt x="1575" y="15130"/>
                    <a:pt x="1911" y="15206"/>
                  </a:cubicBezTo>
                  <a:cubicBezTo>
                    <a:pt x="1945" y="15223"/>
                    <a:pt x="1979" y="15223"/>
                    <a:pt x="2012" y="15239"/>
                  </a:cubicBezTo>
                  <a:lnTo>
                    <a:pt x="2063" y="15239"/>
                  </a:lnTo>
                  <a:cubicBezTo>
                    <a:pt x="2079" y="15273"/>
                    <a:pt x="2096" y="15307"/>
                    <a:pt x="2130" y="15323"/>
                  </a:cubicBezTo>
                  <a:cubicBezTo>
                    <a:pt x="2130" y="15340"/>
                    <a:pt x="2130" y="15357"/>
                    <a:pt x="2130" y="15374"/>
                  </a:cubicBezTo>
                  <a:cubicBezTo>
                    <a:pt x="2113" y="15391"/>
                    <a:pt x="2096" y="15407"/>
                    <a:pt x="2079" y="15424"/>
                  </a:cubicBezTo>
                  <a:lnTo>
                    <a:pt x="2012" y="15424"/>
                  </a:lnTo>
                  <a:cubicBezTo>
                    <a:pt x="1979" y="15424"/>
                    <a:pt x="1962" y="15424"/>
                    <a:pt x="1945" y="15441"/>
                  </a:cubicBezTo>
                  <a:cubicBezTo>
                    <a:pt x="1827" y="15441"/>
                    <a:pt x="1727" y="15475"/>
                    <a:pt x="1609" y="15525"/>
                  </a:cubicBezTo>
                  <a:cubicBezTo>
                    <a:pt x="1508" y="15559"/>
                    <a:pt x="1407" y="15575"/>
                    <a:pt x="1306" y="15626"/>
                  </a:cubicBezTo>
                  <a:cubicBezTo>
                    <a:pt x="1239" y="15643"/>
                    <a:pt x="1172" y="15643"/>
                    <a:pt x="1105" y="15659"/>
                  </a:cubicBezTo>
                  <a:cubicBezTo>
                    <a:pt x="1009" y="15675"/>
                    <a:pt x="1020" y="15829"/>
                    <a:pt x="1108" y="15829"/>
                  </a:cubicBezTo>
                  <a:cubicBezTo>
                    <a:pt x="1112" y="15829"/>
                    <a:pt x="1117" y="15828"/>
                    <a:pt x="1122" y="15827"/>
                  </a:cubicBezTo>
                  <a:cubicBezTo>
                    <a:pt x="1219" y="15821"/>
                    <a:pt x="1317" y="15816"/>
                    <a:pt x="1413" y="15816"/>
                  </a:cubicBezTo>
                  <a:cubicBezTo>
                    <a:pt x="1549" y="15816"/>
                    <a:pt x="1683" y="15825"/>
                    <a:pt x="1811" y="15844"/>
                  </a:cubicBezTo>
                  <a:cubicBezTo>
                    <a:pt x="1911" y="15844"/>
                    <a:pt x="1995" y="15861"/>
                    <a:pt x="2096" y="15878"/>
                  </a:cubicBezTo>
                  <a:cubicBezTo>
                    <a:pt x="2096" y="15895"/>
                    <a:pt x="2113" y="15895"/>
                    <a:pt x="2130" y="15895"/>
                  </a:cubicBezTo>
                  <a:lnTo>
                    <a:pt x="2147" y="15895"/>
                  </a:lnTo>
                  <a:cubicBezTo>
                    <a:pt x="2315" y="15945"/>
                    <a:pt x="2432" y="16096"/>
                    <a:pt x="2483" y="16264"/>
                  </a:cubicBezTo>
                  <a:cubicBezTo>
                    <a:pt x="2483" y="16281"/>
                    <a:pt x="2483" y="16298"/>
                    <a:pt x="2483" y="16315"/>
                  </a:cubicBezTo>
                  <a:cubicBezTo>
                    <a:pt x="2499" y="16466"/>
                    <a:pt x="2449" y="16634"/>
                    <a:pt x="2348" y="16768"/>
                  </a:cubicBezTo>
                  <a:cubicBezTo>
                    <a:pt x="2348" y="16768"/>
                    <a:pt x="2331" y="16785"/>
                    <a:pt x="2331" y="16785"/>
                  </a:cubicBezTo>
                  <a:cubicBezTo>
                    <a:pt x="2315" y="16819"/>
                    <a:pt x="2298" y="16852"/>
                    <a:pt x="2315" y="16886"/>
                  </a:cubicBezTo>
                  <a:cubicBezTo>
                    <a:pt x="2315" y="16886"/>
                    <a:pt x="2331" y="16903"/>
                    <a:pt x="2331" y="16903"/>
                  </a:cubicBezTo>
                  <a:cubicBezTo>
                    <a:pt x="2315" y="16936"/>
                    <a:pt x="2298" y="16970"/>
                    <a:pt x="2298" y="17004"/>
                  </a:cubicBezTo>
                  <a:lnTo>
                    <a:pt x="2281" y="17004"/>
                  </a:lnTo>
                  <a:cubicBezTo>
                    <a:pt x="2096" y="17071"/>
                    <a:pt x="1895" y="17121"/>
                    <a:pt x="1710" y="17188"/>
                  </a:cubicBezTo>
                  <a:cubicBezTo>
                    <a:pt x="1659" y="17205"/>
                    <a:pt x="1626" y="17205"/>
                    <a:pt x="1575" y="17222"/>
                  </a:cubicBezTo>
                  <a:cubicBezTo>
                    <a:pt x="1525" y="17222"/>
                    <a:pt x="1458" y="17222"/>
                    <a:pt x="1390" y="17239"/>
                  </a:cubicBezTo>
                  <a:cubicBezTo>
                    <a:pt x="1323" y="17239"/>
                    <a:pt x="1256" y="17272"/>
                    <a:pt x="1172" y="17306"/>
                  </a:cubicBezTo>
                  <a:cubicBezTo>
                    <a:pt x="937" y="17407"/>
                    <a:pt x="702" y="17541"/>
                    <a:pt x="483" y="17693"/>
                  </a:cubicBezTo>
                  <a:cubicBezTo>
                    <a:pt x="416" y="17726"/>
                    <a:pt x="416" y="17810"/>
                    <a:pt x="450" y="17877"/>
                  </a:cubicBezTo>
                  <a:cubicBezTo>
                    <a:pt x="298" y="17978"/>
                    <a:pt x="164" y="18079"/>
                    <a:pt x="13" y="18146"/>
                  </a:cubicBezTo>
                  <a:cubicBezTo>
                    <a:pt x="1" y="18158"/>
                    <a:pt x="6" y="18170"/>
                    <a:pt x="16" y="18170"/>
                  </a:cubicBezTo>
                  <a:cubicBezTo>
                    <a:pt x="20" y="18170"/>
                    <a:pt x="25" y="18168"/>
                    <a:pt x="30" y="18163"/>
                  </a:cubicBezTo>
                  <a:cubicBezTo>
                    <a:pt x="97" y="18129"/>
                    <a:pt x="164" y="18079"/>
                    <a:pt x="248" y="18045"/>
                  </a:cubicBezTo>
                  <a:cubicBezTo>
                    <a:pt x="332" y="18012"/>
                    <a:pt x="433" y="17978"/>
                    <a:pt x="517" y="17928"/>
                  </a:cubicBezTo>
                  <a:lnTo>
                    <a:pt x="584" y="17928"/>
                  </a:lnTo>
                  <a:cubicBezTo>
                    <a:pt x="752" y="17877"/>
                    <a:pt x="920" y="17844"/>
                    <a:pt x="1105" y="17793"/>
                  </a:cubicBezTo>
                  <a:cubicBezTo>
                    <a:pt x="1105" y="17793"/>
                    <a:pt x="1122" y="17793"/>
                    <a:pt x="1138" y="17777"/>
                  </a:cubicBezTo>
                  <a:cubicBezTo>
                    <a:pt x="1172" y="17793"/>
                    <a:pt x="1206" y="17793"/>
                    <a:pt x="1222" y="17810"/>
                  </a:cubicBezTo>
                  <a:cubicBezTo>
                    <a:pt x="1323" y="17861"/>
                    <a:pt x="1407" y="17945"/>
                    <a:pt x="1458" y="18045"/>
                  </a:cubicBezTo>
                  <a:cubicBezTo>
                    <a:pt x="1525" y="18180"/>
                    <a:pt x="1525" y="18348"/>
                    <a:pt x="1491" y="18499"/>
                  </a:cubicBezTo>
                  <a:cubicBezTo>
                    <a:pt x="1474" y="18549"/>
                    <a:pt x="1458" y="18617"/>
                    <a:pt x="1441" y="18667"/>
                  </a:cubicBezTo>
                  <a:cubicBezTo>
                    <a:pt x="1424" y="18667"/>
                    <a:pt x="1407" y="18684"/>
                    <a:pt x="1390" y="18684"/>
                  </a:cubicBezTo>
                  <a:cubicBezTo>
                    <a:pt x="1323" y="18751"/>
                    <a:pt x="1256" y="18835"/>
                    <a:pt x="1189" y="18919"/>
                  </a:cubicBezTo>
                  <a:cubicBezTo>
                    <a:pt x="1122" y="19020"/>
                    <a:pt x="1054" y="19137"/>
                    <a:pt x="987" y="19255"/>
                  </a:cubicBezTo>
                  <a:cubicBezTo>
                    <a:pt x="970" y="19272"/>
                    <a:pt x="937" y="19305"/>
                    <a:pt x="920" y="19339"/>
                  </a:cubicBezTo>
                  <a:cubicBezTo>
                    <a:pt x="870" y="19373"/>
                    <a:pt x="819" y="19423"/>
                    <a:pt x="786" y="19474"/>
                  </a:cubicBezTo>
                  <a:cubicBezTo>
                    <a:pt x="634" y="19675"/>
                    <a:pt x="500" y="19877"/>
                    <a:pt x="433" y="20112"/>
                  </a:cubicBezTo>
                  <a:cubicBezTo>
                    <a:pt x="433" y="20112"/>
                    <a:pt x="433" y="20129"/>
                    <a:pt x="433" y="20129"/>
                  </a:cubicBezTo>
                  <a:cubicBezTo>
                    <a:pt x="433" y="20162"/>
                    <a:pt x="468" y="20187"/>
                    <a:pt x="503" y="20187"/>
                  </a:cubicBezTo>
                  <a:cubicBezTo>
                    <a:pt x="521" y="20187"/>
                    <a:pt x="539" y="20180"/>
                    <a:pt x="550" y="20162"/>
                  </a:cubicBezTo>
                  <a:cubicBezTo>
                    <a:pt x="668" y="19994"/>
                    <a:pt x="786" y="19843"/>
                    <a:pt x="903" y="19675"/>
                  </a:cubicBezTo>
                  <a:cubicBezTo>
                    <a:pt x="954" y="19625"/>
                    <a:pt x="987" y="19558"/>
                    <a:pt x="1038" y="19507"/>
                  </a:cubicBezTo>
                  <a:cubicBezTo>
                    <a:pt x="1105" y="19406"/>
                    <a:pt x="1172" y="19322"/>
                    <a:pt x="1239" y="19221"/>
                  </a:cubicBezTo>
                  <a:cubicBezTo>
                    <a:pt x="1273" y="19188"/>
                    <a:pt x="1290" y="19154"/>
                    <a:pt x="1323" y="19121"/>
                  </a:cubicBezTo>
                  <a:cubicBezTo>
                    <a:pt x="1374" y="19053"/>
                    <a:pt x="1424" y="19003"/>
                    <a:pt x="1474" y="18936"/>
                  </a:cubicBezTo>
                  <a:cubicBezTo>
                    <a:pt x="1508" y="18902"/>
                    <a:pt x="1542" y="18869"/>
                    <a:pt x="1575" y="18852"/>
                  </a:cubicBezTo>
                  <a:cubicBezTo>
                    <a:pt x="1609" y="18835"/>
                    <a:pt x="1643" y="18835"/>
                    <a:pt x="1659" y="18835"/>
                  </a:cubicBezTo>
                  <a:cubicBezTo>
                    <a:pt x="1811" y="18835"/>
                    <a:pt x="1827" y="19070"/>
                    <a:pt x="1811" y="19205"/>
                  </a:cubicBezTo>
                  <a:cubicBezTo>
                    <a:pt x="1811" y="19238"/>
                    <a:pt x="1811" y="19255"/>
                    <a:pt x="1811" y="19272"/>
                  </a:cubicBezTo>
                  <a:cubicBezTo>
                    <a:pt x="1794" y="19322"/>
                    <a:pt x="1827" y="19373"/>
                    <a:pt x="1844" y="19406"/>
                  </a:cubicBezTo>
                  <a:cubicBezTo>
                    <a:pt x="1878" y="19448"/>
                    <a:pt x="1924" y="19474"/>
                    <a:pt x="1968" y="19474"/>
                  </a:cubicBezTo>
                  <a:cubicBezTo>
                    <a:pt x="2012" y="19474"/>
                    <a:pt x="2054" y="19448"/>
                    <a:pt x="2079" y="19389"/>
                  </a:cubicBezTo>
                  <a:cubicBezTo>
                    <a:pt x="2113" y="19339"/>
                    <a:pt x="2130" y="19289"/>
                    <a:pt x="2147" y="19221"/>
                  </a:cubicBezTo>
                  <a:cubicBezTo>
                    <a:pt x="2180" y="19289"/>
                    <a:pt x="2197" y="19356"/>
                    <a:pt x="2214" y="19440"/>
                  </a:cubicBezTo>
                  <a:cubicBezTo>
                    <a:pt x="2231" y="19474"/>
                    <a:pt x="2247" y="19507"/>
                    <a:pt x="2264" y="19558"/>
                  </a:cubicBezTo>
                  <a:cubicBezTo>
                    <a:pt x="2382" y="19810"/>
                    <a:pt x="2567" y="20028"/>
                    <a:pt x="2785" y="20196"/>
                  </a:cubicBezTo>
                  <a:cubicBezTo>
                    <a:pt x="2903" y="20280"/>
                    <a:pt x="3020" y="20364"/>
                    <a:pt x="3155" y="20398"/>
                  </a:cubicBezTo>
                  <a:cubicBezTo>
                    <a:pt x="3222" y="20431"/>
                    <a:pt x="3289" y="20448"/>
                    <a:pt x="3356" y="20465"/>
                  </a:cubicBezTo>
                  <a:cubicBezTo>
                    <a:pt x="3379" y="20470"/>
                    <a:pt x="3401" y="20472"/>
                    <a:pt x="3424" y="20472"/>
                  </a:cubicBezTo>
                  <a:cubicBezTo>
                    <a:pt x="3470" y="20472"/>
                    <a:pt x="3519" y="20465"/>
                    <a:pt x="3575" y="20465"/>
                  </a:cubicBezTo>
                  <a:cubicBezTo>
                    <a:pt x="3579" y="20466"/>
                    <a:pt x="3583" y="20466"/>
                    <a:pt x="3588" y="20466"/>
                  </a:cubicBezTo>
                  <a:cubicBezTo>
                    <a:pt x="3646" y="20466"/>
                    <a:pt x="3671" y="20362"/>
                    <a:pt x="3608" y="20330"/>
                  </a:cubicBezTo>
                  <a:cubicBezTo>
                    <a:pt x="3306" y="20196"/>
                    <a:pt x="3037" y="19994"/>
                    <a:pt x="2852" y="19726"/>
                  </a:cubicBezTo>
                  <a:cubicBezTo>
                    <a:pt x="2835" y="19726"/>
                    <a:pt x="2835" y="19726"/>
                    <a:pt x="2835" y="19709"/>
                  </a:cubicBezTo>
                  <a:cubicBezTo>
                    <a:pt x="2701" y="19524"/>
                    <a:pt x="2634" y="19305"/>
                    <a:pt x="2617" y="19087"/>
                  </a:cubicBezTo>
                  <a:cubicBezTo>
                    <a:pt x="2617" y="19037"/>
                    <a:pt x="2617" y="18986"/>
                    <a:pt x="2617" y="18936"/>
                  </a:cubicBezTo>
                  <a:cubicBezTo>
                    <a:pt x="2617" y="18869"/>
                    <a:pt x="2617" y="18818"/>
                    <a:pt x="2634" y="18751"/>
                  </a:cubicBezTo>
                  <a:lnTo>
                    <a:pt x="2684" y="18751"/>
                  </a:lnTo>
                  <a:cubicBezTo>
                    <a:pt x="2701" y="18801"/>
                    <a:pt x="2701" y="18852"/>
                    <a:pt x="2735" y="18885"/>
                  </a:cubicBezTo>
                  <a:cubicBezTo>
                    <a:pt x="2759" y="18922"/>
                    <a:pt x="2801" y="18949"/>
                    <a:pt x="2853" y="18949"/>
                  </a:cubicBezTo>
                  <a:cubicBezTo>
                    <a:pt x="2874" y="18949"/>
                    <a:pt x="2896" y="18945"/>
                    <a:pt x="2919" y="18936"/>
                  </a:cubicBezTo>
                  <a:cubicBezTo>
                    <a:pt x="2953" y="18919"/>
                    <a:pt x="2987" y="18885"/>
                    <a:pt x="2987" y="18852"/>
                  </a:cubicBezTo>
                  <a:cubicBezTo>
                    <a:pt x="2987" y="18818"/>
                    <a:pt x="2987" y="18801"/>
                    <a:pt x="2987" y="18785"/>
                  </a:cubicBezTo>
                  <a:cubicBezTo>
                    <a:pt x="3205" y="18516"/>
                    <a:pt x="3239" y="18146"/>
                    <a:pt x="3205" y="17827"/>
                  </a:cubicBezTo>
                  <a:lnTo>
                    <a:pt x="3205" y="17810"/>
                  </a:lnTo>
                  <a:cubicBezTo>
                    <a:pt x="3205" y="17659"/>
                    <a:pt x="3188" y="17491"/>
                    <a:pt x="3155" y="17340"/>
                  </a:cubicBezTo>
                  <a:cubicBezTo>
                    <a:pt x="3138" y="17239"/>
                    <a:pt x="3104" y="17155"/>
                    <a:pt x="3071" y="17071"/>
                  </a:cubicBezTo>
                  <a:cubicBezTo>
                    <a:pt x="3071" y="17054"/>
                    <a:pt x="3071" y="17054"/>
                    <a:pt x="3087" y="17037"/>
                  </a:cubicBezTo>
                  <a:cubicBezTo>
                    <a:pt x="3087" y="17037"/>
                    <a:pt x="3087" y="17037"/>
                    <a:pt x="3087" y="17020"/>
                  </a:cubicBezTo>
                  <a:cubicBezTo>
                    <a:pt x="3087" y="16987"/>
                    <a:pt x="3104" y="16936"/>
                    <a:pt x="3121" y="16886"/>
                  </a:cubicBezTo>
                  <a:cubicBezTo>
                    <a:pt x="3155" y="16852"/>
                    <a:pt x="3171" y="16836"/>
                    <a:pt x="3205" y="16836"/>
                  </a:cubicBezTo>
                  <a:cubicBezTo>
                    <a:pt x="3222" y="16819"/>
                    <a:pt x="3239" y="16819"/>
                    <a:pt x="3239" y="16819"/>
                  </a:cubicBezTo>
                  <a:lnTo>
                    <a:pt x="3323" y="16819"/>
                  </a:lnTo>
                  <a:cubicBezTo>
                    <a:pt x="3339" y="16819"/>
                    <a:pt x="3356" y="16836"/>
                    <a:pt x="3373" y="16836"/>
                  </a:cubicBezTo>
                  <a:cubicBezTo>
                    <a:pt x="3457" y="16852"/>
                    <a:pt x="3524" y="16869"/>
                    <a:pt x="3592" y="16903"/>
                  </a:cubicBezTo>
                  <a:cubicBezTo>
                    <a:pt x="3692" y="16953"/>
                    <a:pt x="3793" y="17020"/>
                    <a:pt x="3877" y="17088"/>
                  </a:cubicBezTo>
                  <a:cubicBezTo>
                    <a:pt x="3928" y="17138"/>
                    <a:pt x="3978" y="17188"/>
                    <a:pt x="4028" y="17239"/>
                  </a:cubicBezTo>
                  <a:cubicBezTo>
                    <a:pt x="4163" y="17390"/>
                    <a:pt x="4280" y="17558"/>
                    <a:pt x="4398" y="17709"/>
                  </a:cubicBezTo>
                  <a:cubicBezTo>
                    <a:pt x="4516" y="17894"/>
                    <a:pt x="4633" y="18062"/>
                    <a:pt x="4734" y="18247"/>
                  </a:cubicBezTo>
                  <a:cubicBezTo>
                    <a:pt x="4751" y="18281"/>
                    <a:pt x="4768" y="18281"/>
                    <a:pt x="4784" y="18281"/>
                  </a:cubicBezTo>
                  <a:cubicBezTo>
                    <a:pt x="4852" y="18398"/>
                    <a:pt x="4936" y="18516"/>
                    <a:pt x="4986" y="18617"/>
                  </a:cubicBezTo>
                  <a:cubicBezTo>
                    <a:pt x="4986" y="18633"/>
                    <a:pt x="4986" y="18633"/>
                    <a:pt x="4986" y="18633"/>
                  </a:cubicBezTo>
                  <a:cubicBezTo>
                    <a:pt x="5003" y="18869"/>
                    <a:pt x="5053" y="19070"/>
                    <a:pt x="5121" y="19289"/>
                  </a:cubicBezTo>
                  <a:cubicBezTo>
                    <a:pt x="5087" y="19339"/>
                    <a:pt x="5053" y="19406"/>
                    <a:pt x="5104" y="19490"/>
                  </a:cubicBezTo>
                  <a:cubicBezTo>
                    <a:pt x="5137" y="19574"/>
                    <a:pt x="5205" y="19642"/>
                    <a:pt x="5305" y="19692"/>
                  </a:cubicBezTo>
                  <a:cubicBezTo>
                    <a:pt x="5557" y="20011"/>
                    <a:pt x="5574" y="20465"/>
                    <a:pt x="5574" y="20851"/>
                  </a:cubicBezTo>
                  <a:cubicBezTo>
                    <a:pt x="5574" y="21103"/>
                    <a:pt x="5541" y="21389"/>
                    <a:pt x="5591" y="21658"/>
                  </a:cubicBezTo>
                  <a:cubicBezTo>
                    <a:pt x="5574" y="21876"/>
                    <a:pt x="5524" y="22111"/>
                    <a:pt x="5406" y="22296"/>
                  </a:cubicBezTo>
                  <a:cubicBezTo>
                    <a:pt x="5338" y="22392"/>
                    <a:pt x="5436" y="22521"/>
                    <a:pt x="5538" y="22521"/>
                  </a:cubicBezTo>
                  <a:cubicBezTo>
                    <a:pt x="5562" y="22521"/>
                    <a:pt x="5586" y="22514"/>
                    <a:pt x="5608" y="22498"/>
                  </a:cubicBezTo>
                  <a:cubicBezTo>
                    <a:pt x="5742" y="22414"/>
                    <a:pt x="5826" y="22313"/>
                    <a:pt x="5944" y="22212"/>
                  </a:cubicBezTo>
                  <a:cubicBezTo>
                    <a:pt x="6045" y="22111"/>
                    <a:pt x="6179" y="22044"/>
                    <a:pt x="6313" y="21977"/>
                  </a:cubicBezTo>
                  <a:cubicBezTo>
                    <a:pt x="6347" y="21960"/>
                    <a:pt x="6364" y="21943"/>
                    <a:pt x="6397" y="21927"/>
                  </a:cubicBezTo>
                  <a:cubicBezTo>
                    <a:pt x="6448" y="21910"/>
                    <a:pt x="6448" y="21859"/>
                    <a:pt x="6431" y="21826"/>
                  </a:cubicBezTo>
                  <a:cubicBezTo>
                    <a:pt x="6445" y="21821"/>
                    <a:pt x="6459" y="21819"/>
                    <a:pt x="6475" y="21819"/>
                  </a:cubicBezTo>
                  <a:cubicBezTo>
                    <a:pt x="6516" y="21819"/>
                    <a:pt x="6562" y="21835"/>
                    <a:pt x="6599" y="21859"/>
                  </a:cubicBezTo>
                  <a:cubicBezTo>
                    <a:pt x="6649" y="21910"/>
                    <a:pt x="6683" y="21960"/>
                    <a:pt x="6683" y="22011"/>
                  </a:cubicBezTo>
                  <a:cubicBezTo>
                    <a:pt x="6700" y="22078"/>
                    <a:pt x="6683" y="22145"/>
                    <a:pt x="6700" y="22229"/>
                  </a:cubicBezTo>
                  <a:cubicBezTo>
                    <a:pt x="6700" y="22263"/>
                    <a:pt x="6717" y="22296"/>
                    <a:pt x="6733" y="22330"/>
                  </a:cubicBezTo>
                  <a:cubicBezTo>
                    <a:pt x="6717" y="22363"/>
                    <a:pt x="6700" y="22397"/>
                    <a:pt x="6717" y="22431"/>
                  </a:cubicBezTo>
                  <a:cubicBezTo>
                    <a:pt x="6717" y="22464"/>
                    <a:pt x="6750" y="22498"/>
                    <a:pt x="6767" y="22531"/>
                  </a:cubicBezTo>
                  <a:cubicBezTo>
                    <a:pt x="6767" y="22565"/>
                    <a:pt x="6784" y="22582"/>
                    <a:pt x="6784" y="22599"/>
                  </a:cubicBezTo>
                  <a:cubicBezTo>
                    <a:pt x="6784" y="22615"/>
                    <a:pt x="6784" y="22632"/>
                    <a:pt x="6784" y="22649"/>
                  </a:cubicBezTo>
                  <a:cubicBezTo>
                    <a:pt x="6784" y="22666"/>
                    <a:pt x="6784" y="22699"/>
                    <a:pt x="6784" y="22716"/>
                  </a:cubicBezTo>
                  <a:cubicBezTo>
                    <a:pt x="6784" y="22733"/>
                    <a:pt x="6801" y="22733"/>
                    <a:pt x="6801" y="22750"/>
                  </a:cubicBezTo>
                  <a:cubicBezTo>
                    <a:pt x="6801" y="22750"/>
                    <a:pt x="6801" y="22767"/>
                    <a:pt x="6801" y="22767"/>
                  </a:cubicBezTo>
                  <a:cubicBezTo>
                    <a:pt x="6801" y="22783"/>
                    <a:pt x="6801" y="22800"/>
                    <a:pt x="6817" y="22817"/>
                  </a:cubicBezTo>
                  <a:cubicBezTo>
                    <a:pt x="6817" y="22834"/>
                    <a:pt x="6817" y="22834"/>
                    <a:pt x="6834" y="22834"/>
                  </a:cubicBezTo>
                  <a:cubicBezTo>
                    <a:pt x="6854" y="22863"/>
                    <a:pt x="6885" y="22881"/>
                    <a:pt x="6917" y="22881"/>
                  </a:cubicBezTo>
                  <a:cubicBezTo>
                    <a:pt x="6940" y="22881"/>
                    <a:pt x="6964" y="22872"/>
                    <a:pt x="6986" y="22851"/>
                  </a:cubicBezTo>
                  <a:cubicBezTo>
                    <a:pt x="7019" y="22800"/>
                    <a:pt x="7070" y="22750"/>
                    <a:pt x="7103" y="22699"/>
                  </a:cubicBezTo>
                  <a:cubicBezTo>
                    <a:pt x="7154" y="22649"/>
                    <a:pt x="7170" y="22599"/>
                    <a:pt x="7221" y="22548"/>
                  </a:cubicBezTo>
                  <a:cubicBezTo>
                    <a:pt x="7288" y="22447"/>
                    <a:pt x="7355" y="22363"/>
                    <a:pt x="7372" y="22246"/>
                  </a:cubicBezTo>
                  <a:cubicBezTo>
                    <a:pt x="7372" y="22229"/>
                    <a:pt x="7372" y="22212"/>
                    <a:pt x="7372" y="22195"/>
                  </a:cubicBezTo>
                  <a:cubicBezTo>
                    <a:pt x="7372" y="22179"/>
                    <a:pt x="7389" y="22179"/>
                    <a:pt x="7406" y="22162"/>
                  </a:cubicBezTo>
                  <a:cubicBezTo>
                    <a:pt x="7406" y="22145"/>
                    <a:pt x="7422" y="22145"/>
                    <a:pt x="7422" y="22128"/>
                  </a:cubicBezTo>
                  <a:cubicBezTo>
                    <a:pt x="7439" y="22128"/>
                    <a:pt x="7439" y="22111"/>
                    <a:pt x="7456" y="22111"/>
                  </a:cubicBezTo>
                  <a:cubicBezTo>
                    <a:pt x="7473" y="22078"/>
                    <a:pt x="7490" y="22061"/>
                    <a:pt x="7506" y="22044"/>
                  </a:cubicBezTo>
                  <a:cubicBezTo>
                    <a:pt x="7523" y="22027"/>
                    <a:pt x="7523" y="21994"/>
                    <a:pt x="7506" y="21977"/>
                  </a:cubicBezTo>
                  <a:cubicBezTo>
                    <a:pt x="7497" y="21957"/>
                    <a:pt x="7481" y="21949"/>
                    <a:pt x="7466" y="21949"/>
                  </a:cubicBezTo>
                  <a:cubicBezTo>
                    <a:pt x="7456" y="21949"/>
                    <a:pt x="7446" y="21953"/>
                    <a:pt x="7439" y="21960"/>
                  </a:cubicBezTo>
                  <a:lnTo>
                    <a:pt x="7422" y="21960"/>
                  </a:lnTo>
                  <a:cubicBezTo>
                    <a:pt x="7406" y="21977"/>
                    <a:pt x="7389" y="21994"/>
                    <a:pt x="7372" y="22011"/>
                  </a:cubicBezTo>
                  <a:cubicBezTo>
                    <a:pt x="7355" y="22027"/>
                    <a:pt x="7338" y="22027"/>
                    <a:pt x="7338" y="22044"/>
                  </a:cubicBezTo>
                  <a:cubicBezTo>
                    <a:pt x="7322" y="22044"/>
                    <a:pt x="7322" y="22061"/>
                    <a:pt x="7305" y="22078"/>
                  </a:cubicBezTo>
                  <a:cubicBezTo>
                    <a:pt x="7288" y="22095"/>
                    <a:pt x="7271" y="22128"/>
                    <a:pt x="7254" y="22145"/>
                  </a:cubicBezTo>
                  <a:cubicBezTo>
                    <a:pt x="7238" y="22145"/>
                    <a:pt x="7238" y="22162"/>
                    <a:pt x="7238" y="22162"/>
                  </a:cubicBezTo>
                  <a:cubicBezTo>
                    <a:pt x="7171" y="22215"/>
                    <a:pt x="7074" y="22278"/>
                    <a:pt x="6978" y="22278"/>
                  </a:cubicBezTo>
                  <a:cubicBezTo>
                    <a:pt x="6952" y="22278"/>
                    <a:pt x="6927" y="22273"/>
                    <a:pt x="6902" y="22263"/>
                  </a:cubicBezTo>
                  <a:cubicBezTo>
                    <a:pt x="6834" y="22229"/>
                    <a:pt x="6817" y="22195"/>
                    <a:pt x="6817" y="22128"/>
                  </a:cubicBezTo>
                  <a:cubicBezTo>
                    <a:pt x="6817" y="22061"/>
                    <a:pt x="6801" y="21994"/>
                    <a:pt x="6767" y="21927"/>
                  </a:cubicBezTo>
                  <a:cubicBezTo>
                    <a:pt x="6750" y="21876"/>
                    <a:pt x="6700" y="21826"/>
                    <a:pt x="6649" y="21792"/>
                  </a:cubicBezTo>
                  <a:cubicBezTo>
                    <a:pt x="6616" y="21759"/>
                    <a:pt x="6565" y="21759"/>
                    <a:pt x="6498" y="21759"/>
                  </a:cubicBezTo>
                  <a:cubicBezTo>
                    <a:pt x="6465" y="21759"/>
                    <a:pt x="6431" y="21775"/>
                    <a:pt x="6397" y="21792"/>
                  </a:cubicBezTo>
                  <a:cubicBezTo>
                    <a:pt x="6381" y="21775"/>
                    <a:pt x="6364" y="21759"/>
                    <a:pt x="6347" y="21759"/>
                  </a:cubicBezTo>
                  <a:cubicBezTo>
                    <a:pt x="6330" y="21759"/>
                    <a:pt x="6313" y="21759"/>
                    <a:pt x="6297" y="21775"/>
                  </a:cubicBezTo>
                  <a:cubicBezTo>
                    <a:pt x="6280" y="21775"/>
                    <a:pt x="6246" y="21792"/>
                    <a:pt x="6229" y="21792"/>
                  </a:cubicBezTo>
                  <a:cubicBezTo>
                    <a:pt x="6185" y="21815"/>
                    <a:pt x="6134" y="21828"/>
                    <a:pt x="6087" y="21828"/>
                  </a:cubicBezTo>
                  <a:cubicBezTo>
                    <a:pt x="5992" y="21828"/>
                    <a:pt x="5910" y="21775"/>
                    <a:pt x="5910" y="21641"/>
                  </a:cubicBezTo>
                  <a:cubicBezTo>
                    <a:pt x="5910" y="21557"/>
                    <a:pt x="5927" y="21456"/>
                    <a:pt x="5927" y="21355"/>
                  </a:cubicBezTo>
                  <a:cubicBezTo>
                    <a:pt x="5944" y="21170"/>
                    <a:pt x="5961" y="20986"/>
                    <a:pt x="5961" y="20784"/>
                  </a:cubicBezTo>
                  <a:cubicBezTo>
                    <a:pt x="5961" y="20582"/>
                    <a:pt x="5961" y="20364"/>
                    <a:pt x="5927" y="20146"/>
                  </a:cubicBezTo>
                  <a:cubicBezTo>
                    <a:pt x="5910" y="19994"/>
                    <a:pt x="5893" y="19843"/>
                    <a:pt x="5843" y="19692"/>
                  </a:cubicBezTo>
                  <a:cubicBezTo>
                    <a:pt x="5759" y="19322"/>
                    <a:pt x="5541" y="19003"/>
                    <a:pt x="5423" y="18633"/>
                  </a:cubicBezTo>
                  <a:cubicBezTo>
                    <a:pt x="5389" y="18549"/>
                    <a:pt x="5356" y="18449"/>
                    <a:pt x="5356" y="18348"/>
                  </a:cubicBezTo>
                  <a:cubicBezTo>
                    <a:pt x="5322" y="18029"/>
                    <a:pt x="5406" y="17709"/>
                    <a:pt x="5725" y="17625"/>
                  </a:cubicBezTo>
                  <a:cubicBezTo>
                    <a:pt x="5742" y="17608"/>
                    <a:pt x="5759" y="17608"/>
                    <a:pt x="5776" y="17608"/>
                  </a:cubicBezTo>
                  <a:cubicBezTo>
                    <a:pt x="5860" y="17592"/>
                    <a:pt x="5893" y="17541"/>
                    <a:pt x="5893" y="17491"/>
                  </a:cubicBezTo>
                  <a:cubicBezTo>
                    <a:pt x="6028" y="17508"/>
                    <a:pt x="6162" y="17524"/>
                    <a:pt x="6297" y="17524"/>
                  </a:cubicBezTo>
                  <a:cubicBezTo>
                    <a:pt x="6414" y="17508"/>
                    <a:pt x="6549" y="17491"/>
                    <a:pt x="6666" y="17474"/>
                  </a:cubicBezTo>
                  <a:cubicBezTo>
                    <a:pt x="6784" y="17424"/>
                    <a:pt x="6868" y="17373"/>
                    <a:pt x="6969" y="17323"/>
                  </a:cubicBezTo>
                  <a:cubicBezTo>
                    <a:pt x="7103" y="17256"/>
                    <a:pt x="7221" y="17172"/>
                    <a:pt x="7322" y="17071"/>
                  </a:cubicBezTo>
                  <a:cubicBezTo>
                    <a:pt x="7322" y="17054"/>
                    <a:pt x="7338" y="17054"/>
                    <a:pt x="7338" y="17037"/>
                  </a:cubicBezTo>
                  <a:cubicBezTo>
                    <a:pt x="7372" y="17004"/>
                    <a:pt x="7406" y="16970"/>
                    <a:pt x="7439" y="16936"/>
                  </a:cubicBezTo>
                  <a:cubicBezTo>
                    <a:pt x="7439" y="16920"/>
                    <a:pt x="7456" y="16903"/>
                    <a:pt x="7456" y="16886"/>
                  </a:cubicBezTo>
                  <a:cubicBezTo>
                    <a:pt x="7506" y="16836"/>
                    <a:pt x="7540" y="16802"/>
                    <a:pt x="7590" y="16752"/>
                  </a:cubicBezTo>
                  <a:cubicBezTo>
                    <a:pt x="7708" y="16567"/>
                    <a:pt x="7792" y="16264"/>
                    <a:pt x="7674" y="16063"/>
                  </a:cubicBezTo>
                  <a:cubicBezTo>
                    <a:pt x="7658" y="16063"/>
                    <a:pt x="7641" y="16063"/>
                    <a:pt x="7641" y="16080"/>
                  </a:cubicBezTo>
                  <a:cubicBezTo>
                    <a:pt x="7607" y="16164"/>
                    <a:pt x="7590" y="16298"/>
                    <a:pt x="7523" y="16365"/>
                  </a:cubicBezTo>
                  <a:lnTo>
                    <a:pt x="7506" y="16365"/>
                  </a:lnTo>
                  <a:cubicBezTo>
                    <a:pt x="7439" y="16449"/>
                    <a:pt x="7355" y="16500"/>
                    <a:pt x="7271" y="16550"/>
                  </a:cubicBezTo>
                  <a:cubicBezTo>
                    <a:pt x="7187" y="16600"/>
                    <a:pt x="7086" y="16668"/>
                    <a:pt x="6986" y="16701"/>
                  </a:cubicBezTo>
                  <a:cubicBezTo>
                    <a:pt x="6868" y="16735"/>
                    <a:pt x="6767" y="16752"/>
                    <a:pt x="6649" y="16752"/>
                  </a:cubicBezTo>
                  <a:cubicBezTo>
                    <a:pt x="6465" y="16735"/>
                    <a:pt x="6213" y="16735"/>
                    <a:pt x="6045" y="16617"/>
                  </a:cubicBezTo>
                  <a:cubicBezTo>
                    <a:pt x="5893" y="16533"/>
                    <a:pt x="5944" y="16315"/>
                    <a:pt x="5826" y="16197"/>
                  </a:cubicBezTo>
                  <a:lnTo>
                    <a:pt x="5809" y="16180"/>
                  </a:lnTo>
                  <a:cubicBezTo>
                    <a:pt x="5793" y="16164"/>
                    <a:pt x="5759" y="16164"/>
                    <a:pt x="5725" y="16164"/>
                  </a:cubicBezTo>
                  <a:cubicBezTo>
                    <a:pt x="5709" y="16147"/>
                    <a:pt x="5709" y="16130"/>
                    <a:pt x="5692" y="16113"/>
                  </a:cubicBezTo>
                  <a:cubicBezTo>
                    <a:pt x="5675" y="16080"/>
                    <a:pt x="5625" y="16063"/>
                    <a:pt x="5591" y="16063"/>
                  </a:cubicBezTo>
                  <a:cubicBezTo>
                    <a:pt x="5574" y="16046"/>
                    <a:pt x="5541" y="16012"/>
                    <a:pt x="5524" y="15996"/>
                  </a:cubicBezTo>
                  <a:lnTo>
                    <a:pt x="5507" y="15996"/>
                  </a:lnTo>
                  <a:cubicBezTo>
                    <a:pt x="5490" y="15962"/>
                    <a:pt x="5457" y="15912"/>
                    <a:pt x="5423" y="15895"/>
                  </a:cubicBezTo>
                  <a:cubicBezTo>
                    <a:pt x="5272" y="15777"/>
                    <a:pt x="5087" y="15743"/>
                    <a:pt x="4902" y="15710"/>
                  </a:cubicBezTo>
                  <a:cubicBezTo>
                    <a:pt x="4717" y="15659"/>
                    <a:pt x="4516" y="15626"/>
                    <a:pt x="4331" y="15609"/>
                  </a:cubicBezTo>
                  <a:cubicBezTo>
                    <a:pt x="4314" y="15575"/>
                    <a:pt x="4280" y="15542"/>
                    <a:pt x="4247" y="15542"/>
                  </a:cubicBezTo>
                  <a:cubicBezTo>
                    <a:pt x="4247" y="15525"/>
                    <a:pt x="4247" y="15525"/>
                    <a:pt x="4247" y="15525"/>
                  </a:cubicBezTo>
                  <a:lnTo>
                    <a:pt x="4196" y="15525"/>
                  </a:lnTo>
                  <a:cubicBezTo>
                    <a:pt x="4180" y="15525"/>
                    <a:pt x="4180" y="15508"/>
                    <a:pt x="4180" y="15508"/>
                  </a:cubicBezTo>
                  <a:lnTo>
                    <a:pt x="4146" y="15508"/>
                  </a:lnTo>
                  <a:cubicBezTo>
                    <a:pt x="4129" y="15491"/>
                    <a:pt x="4096" y="15458"/>
                    <a:pt x="4096" y="15441"/>
                  </a:cubicBezTo>
                  <a:lnTo>
                    <a:pt x="4079" y="15441"/>
                  </a:lnTo>
                  <a:cubicBezTo>
                    <a:pt x="4079" y="15407"/>
                    <a:pt x="4062" y="15391"/>
                    <a:pt x="4062" y="15357"/>
                  </a:cubicBezTo>
                  <a:cubicBezTo>
                    <a:pt x="4045" y="15273"/>
                    <a:pt x="4112" y="15189"/>
                    <a:pt x="4163" y="15122"/>
                  </a:cubicBezTo>
                  <a:cubicBezTo>
                    <a:pt x="4230" y="15021"/>
                    <a:pt x="4297" y="14920"/>
                    <a:pt x="4381" y="14836"/>
                  </a:cubicBezTo>
                  <a:cubicBezTo>
                    <a:pt x="4398" y="14803"/>
                    <a:pt x="4432" y="14769"/>
                    <a:pt x="4448" y="14735"/>
                  </a:cubicBezTo>
                  <a:cubicBezTo>
                    <a:pt x="4465" y="14719"/>
                    <a:pt x="4465" y="14702"/>
                    <a:pt x="4465" y="14685"/>
                  </a:cubicBezTo>
                  <a:cubicBezTo>
                    <a:pt x="4482" y="14651"/>
                    <a:pt x="4482" y="14618"/>
                    <a:pt x="4499" y="14584"/>
                  </a:cubicBezTo>
                  <a:cubicBezTo>
                    <a:pt x="4549" y="14551"/>
                    <a:pt x="4549" y="14500"/>
                    <a:pt x="4532" y="14450"/>
                  </a:cubicBezTo>
                  <a:cubicBezTo>
                    <a:pt x="4600" y="14433"/>
                    <a:pt x="4650" y="14416"/>
                    <a:pt x="4700" y="14399"/>
                  </a:cubicBezTo>
                  <a:lnTo>
                    <a:pt x="4717" y="14399"/>
                  </a:lnTo>
                  <a:cubicBezTo>
                    <a:pt x="4751" y="14383"/>
                    <a:pt x="4784" y="14366"/>
                    <a:pt x="4835" y="14349"/>
                  </a:cubicBezTo>
                  <a:cubicBezTo>
                    <a:pt x="4857" y="14360"/>
                    <a:pt x="4885" y="14364"/>
                    <a:pt x="4916" y="14364"/>
                  </a:cubicBezTo>
                  <a:cubicBezTo>
                    <a:pt x="4977" y="14364"/>
                    <a:pt x="5048" y="14349"/>
                    <a:pt x="5104" y="14349"/>
                  </a:cubicBezTo>
                  <a:cubicBezTo>
                    <a:pt x="5154" y="14332"/>
                    <a:pt x="5188" y="14315"/>
                    <a:pt x="5238" y="14282"/>
                  </a:cubicBezTo>
                  <a:cubicBezTo>
                    <a:pt x="5305" y="14265"/>
                    <a:pt x="5356" y="14248"/>
                    <a:pt x="5373" y="14181"/>
                  </a:cubicBezTo>
                  <a:cubicBezTo>
                    <a:pt x="5373" y="14147"/>
                    <a:pt x="5356" y="14131"/>
                    <a:pt x="5339" y="14114"/>
                  </a:cubicBezTo>
                  <a:cubicBezTo>
                    <a:pt x="5440" y="14030"/>
                    <a:pt x="5524" y="13946"/>
                    <a:pt x="5574" y="13828"/>
                  </a:cubicBezTo>
                  <a:cubicBezTo>
                    <a:pt x="5574" y="13811"/>
                    <a:pt x="5574" y="13778"/>
                    <a:pt x="5557" y="13761"/>
                  </a:cubicBezTo>
                  <a:cubicBezTo>
                    <a:pt x="5557" y="13744"/>
                    <a:pt x="5574" y="13744"/>
                    <a:pt x="5574" y="13727"/>
                  </a:cubicBezTo>
                  <a:cubicBezTo>
                    <a:pt x="5675" y="13610"/>
                    <a:pt x="5742" y="13458"/>
                    <a:pt x="5692" y="13274"/>
                  </a:cubicBezTo>
                  <a:cubicBezTo>
                    <a:pt x="5692" y="13269"/>
                    <a:pt x="5689" y="13267"/>
                    <a:pt x="5685" y="13267"/>
                  </a:cubicBezTo>
                  <a:cubicBezTo>
                    <a:pt x="5675" y="13267"/>
                    <a:pt x="5658" y="13279"/>
                    <a:pt x="5658" y="13290"/>
                  </a:cubicBezTo>
                  <a:cubicBezTo>
                    <a:pt x="5658" y="13290"/>
                    <a:pt x="5658" y="13307"/>
                    <a:pt x="5658" y="13324"/>
                  </a:cubicBezTo>
                  <a:cubicBezTo>
                    <a:pt x="5608" y="13576"/>
                    <a:pt x="5423" y="13727"/>
                    <a:pt x="5221" y="13845"/>
                  </a:cubicBezTo>
                  <a:cubicBezTo>
                    <a:pt x="5137" y="13878"/>
                    <a:pt x="5070" y="13929"/>
                    <a:pt x="4986" y="13962"/>
                  </a:cubicBezTo>
                  <a:cubicBezTo>
                    <a:pt x="4952" y="13979"/>
                    <a:pt x="4919" y="13996"/>
                    <a:pt x="4902" y="13996"/>
                  </a:cubicBezTo>
                  <a:cubicBezTo>
                    <a:pt x="4835" y="14030"/>
                    <a:pt x="4784" y="14063"/>
                    <a:pt x="4734" y="14080"/>
                  </a:cubicBezTo>
                  <a:lnTo>
                    <a:pt x="4650" y="14114"/>
                  </a:lnTo>
                  <a:cubicBezTo>
                    <a:pt x="4633" y="14131"/>
                    <a:pt x="4600" y="14131"/>
                    <a:pt x="4583" y="14147"/>
                  </a:cubicBezTo>
                  <a:cubicBezTo>
                    <a:pt x="4516" y="14181"/>
                    <a:pt x="4448" y="14198"/>
                    <a:pt x="4364" y="14215"/>
                  </a:cubicBezTo>
                  <a:cubicBezTo>
                    <a:pt x="4314" y="14231"/>
                    <a:pt x="4247" y="14248"/>
                    <a:pt x="4196" y="14265"/>
                  </a:cubicBezTo>
                  <a:cubicBezTo>
                    <a:pt x="4146" y="14265"/>
                    <a:pt x="4096" y="14282"/>
                    <a:pt x="4062" y="14282"/>
                  </a:cubicBezTo>
                  <a:cubicBezTo>
                    <a:pt x="4034" y="14286"/>
                    <a:pt x="3993" y="14289"/>
                    <a:pt x="3947" y="14289"/>
                  </a:cubicBezTo>
                  <a:cubicBezTo>
                    <a:pt x="3802" y="14289"/>
                    <a:pt x="3608" y="14258"/>
                    <a:pt x="3608" y="14131"/>
                  </a:cubicBezTo>
                  <a:cubicBezTo>
                    <a:pt x="3608" y="14114"/>
                    <a:pt x="3608" y="14097"/>
                    <a:pt x="3608" y="14097"/>
                  </a:cubicBezTo>
                  <a:cubicBezTo>
                    <a:pt x="3608" y="14080"/>
                    <a:pt x="3608" y="14063"/>
                    <a:pt x="3592" y="14063"/>
                  </a:cubicBezTo>
                  <a:cubicBezTo>
                    <a:pt x="3575" y="14030"/>
                    <a:pt x="3541" y="14030"/>
                    <a:pt x="3524" y="14013"/>
                  </a:cubicBezTo>
                  <a:cubicBezTo>
                    <a:pt x="3575" y="13895"/>
                    <a:pt x="3625" y="13794"/>
                    <a:pt x="3676" y="13677"/>
                  </a:cubicBezTo>
                  <a:cubicBezTo>
                    <a:pt x="3726" y="13559"/>
                    <a:pt x="3776" y="13442"/>
                    <a:pt x="3844" y="13324"/>
                  </a:cubicBezTo>
                  <a:cubicBezTo>
                    <a:pt x="3894" y="13190"/>
                    <a:pt x="3961" y="13072"/>
                    <a:pt x="4028" y="12938"/>
                  </a:cubicBezTo>
                  <a:cubicBezTo>
                    <a:pt x="4056" y="12993"/>
                    <a:pt x="4096" y="13026"/>
                    <a:pt x="4146" y="13026"/>
                  </a:cubicBezTo>
                  <a:cubicBezTo>
                    <a:pt x="4157" y="13026"/>
                    <a:pt x="4168" y="13024"/>
                    <a:pt x="4180" y="13022"/>
                  </a:cubicBezTo>
                  <a:cubicBezTo>
                    <a:pt x="4196" y="13022"/>
                    <a:pt x="4213" y="13005"/>
                    <a:pt x="4213" y="13005"/>
                  </a:cubicBezTo>
                  <a:cubicBezTo>
                    <a:pt x="4364" y="12904"/>
                    <a:pt x="4516" y="12820"/>
                    <a:pt x="4667" y="12786"/>
                  </a:cubicBezTo>
                  <a:cubicBezTo>
                    <a:pt x="4717" y="12770"/>
                    <a:pt x="4751" y="12770"/>
                    <a:pt x="4801" y="12753"/>
                  </a:cubicBezTo>
                  <a:cubicBezTo>
                    <a:pt x="4837" y="12765"/>
                    <a:pt x="4864" y="12777"/>
                    <a:pt x="4895" y="12777"/>
                  </a:cubicBezTo>
                  <a:cubicBezTo>
                    <a:pt x="4908" y="12777"/>
                    <a:pt x="4921" y="12774"/>
                    <a:pt x="4936" y="12770"/>
                  </a:cubicBezTo>
                  <a:cubicBezTo>
                    <a:pt x="4969" y="12770"/>
                    <a:pt x="4986" y="12753"/>
                    <a:pt x="5020" y="12753"/>
                  </a:cubicBezTo>
                  <a:cubicBezTo>
                    <a:pt x="5087" y="12753"/>
                    <a:pt x="5154" y="12753"/>
                    <a:pt x="5221" y="12770"/>
                  </a:cubicBezTo>
                  <a:lnTo>
                    <a:pt x="5289" y="12770"/>
                  </a:lnTo>
                  <a:cubicBezTo>
                    <a:pt x="5305" y="12753"/>
                    <a:pt x="5322" y="12736"/>
                    <a:pt x="5339" y="12719"/>
                  </a:cubicBezTo>
                  <a:cubicBezTo>
                    <a:pt x="5356" y="12702"/>
                    <a:pt x="5356" y="12686"/>
                    <a:pt x="5356" y="12652"/>
                  </a:cubicBezTo>
                  <a:cubicBezTo>
                    <a:pt x="5356" y="12635"/>
                    <a:pt x="5373" y="12618"/>
                    <a:pt x="5373" y="12585"/>
                  </a:cubicBezTo>
                  <a:cubicBezTo>
                    <a:pt x="5373" y="12551"/>
                    <a:pt x="5373" y="12518"/>
                    <a:pt x="5389" y="12484"/>
                  </a:cubicBezTo>
                  <a:cubicBezTo>
                    <a:pt x="5406" y="12484"/>
                    <a:pt x="5406" y="12467"/>
                    <a:pt x="5423" y="12467"/>
                  </a:cubicBezTo>
                  <a:cubicBezTo>
                    <a:pt x="5423" y="12467"/>
                    <a:pt x="5440" y="12467"/>
                    <a:pt x="5440" y="12450"/>
                  </a:cubicBezTo>
                  <a:cubicBezTo>
                    <a:pt x="5473" y="12434"/>
                    <a:pt x="5490" y="12417"/>
                    <a:pt x="5507" y="12383"/>
                  </a:cubicBezTo>
                  <a:cubicBezTo>
                    <a:pt x="5524" y="12366"/>
                    <a:pt x="5524" y="12350"/>
                    <a:pt x="5541" y="12333"/>
                  </a:cubicBezTo>
                  <a:cubicBezTo>
                    <a:pt x="5541" y="12316"/>
                    <a:pt x="5541" y="12299"/>
                    <a:pt x="5524" y="12282"/>
                  </a:cubicBezTo>
                  <a:cubicBezTo>
                    <a:pt x="5742" y="12013"/>
                    <a:pt x="5944" y="11728"/>
                    <a:pt x="6145" y="11442"/>
                  </a:cubicBezTo>
                  <a:cubicBezTo>
                    <a:pt x="6162" y="11392"/>
                    <a:pt x="6145" y="11325"/>
                    <a:pt x="6112" y="11308"/>
                  </a:cubicBezTo>
                  <a:cubicBezTo>
                    <a:pt x="6095" y="11291"/>
                    <a:pt x="6095" y="11291"/>
                    <a:pt x="6095" y="11291"/>
                  </a:cubicBezTo>
                  <a:cubicBezTo>
                    <a:pt x="5944" y="11207"/>
                    <a:pt x="5809" y="11123"/>
                    <a:pt x="5692" y="11022"/>
                  </a:cubicBezTo>
                  <a:cubicBezTo>
                    <a:pt x="5625" y="10972"/>
                    <a:pt x="5574" y="10921"/>
                    <a:pt x="5524" y="10871"/>
                  </a:cubicBezTo>
                  <a:cubicBezTo>
                    <a:pt x="5289" y="10636"/>
                    <a:pt x="5121" y="10384"/>
                    <a:pt x="4986" y="10098"/>
                  </a:cubicBezTo>
                  <a:cubicBezTo>
                    <a:pt x="4969" y="10048"/>
                    <a:pt x="4936" y="10014"/>
                    <a:pt x="4919" y="9964"/>
                  </a:cubicBezTo>
                  <a:cubicBezTo>
                    <a:pt x="4885" y="9880"/>
                    <a:pt x="4852" y="9779"/>
                    <a:pt x="4818" y="9695"/>
                  </a:cubicBezTo>
                  <a:cubicBezTo>
                    <a:pt x="4818" y="9628"/>
                    <a:pt x="4784" y="9560"/>
                    <a:pt x="4768" y="9493"/>
                  </a:cubicBezTo>
                  <a:cubicBezTo>
                    <a:pt x="4734" y="9359"/>
                    <a:pt x="4700" y="9208"/>
                    <a:pt x="4684" y="9056"/>
                  </a:cubicBezTo>
                  <a:cubicBezTo>
                    <a:pt x="4667" y="8972"/>
                    <a:pt x="4650" y="8888"/>
                    <a:pt x="4650" y="8804"/>
                  </a:cubicBezTo>
                  <a:cubicBezTo>
                    <a:pt x="4633" y="8636"/>
                    <a:pt x="4633" y="8451"/>
                    <a:pt x="4633" y="8283"/>
                  </a:cubicBezTo>
                  <a:cubicBezTo>
                    <a:pt x="4633" y="8183"/>
                    <a:pt x="4633" y="8082"/>
                    <a:pt x="4650" y="7981"/>
                  </a:cubicBezTo>
                  <a:cubicBezTo>
                    <a:pt x="4650" y="7847"/>
                    <a:pt x="4667" y="7695"/>
                    <a:pt x="4684" y="7544"/>
                  </a:cubicBezTo>
                  <a:cubicBezTo>
                    <a:pt x="4700" y="7494"/>
                    <a:pt x="4700" y="7427"/>
                    <a:pt x="4717" y="7376"/>
                  </a:cubicBezTo>
                  <a:cubicBezTo>
                    <a:pt x="4717" y="7309"/>
                    <a:pt x="4734" y="7259"/>
                    <a:pt x="4751" y="7208"/>
                  </a:cubicBezTo>
                  <a:cubicBezTo>
                    <a:pt x="4784" y="7023"/>
                    <a:pt x="4818" y="6855"/>
                    <a:pt x="4852" y="6687"/>
                  </a:cubicBezTo>
                  <a:cubicBezTo>
                    <a:pt x="4885" y="6553"/>
                    <a:pt x="4919" y="6435"/>
                    <a:pt x="4952" y="6301"/>
                  </a:cubicBezTo>
                  <a:cubicBezTo>
                    <a:pt x="5272" y="5125"/>
                    <a:pt x="5725" y="3965"/>
                    <a:pt x="5776" y="2739"/>
                  </a:cubicBezTo>
                  <a:cubicBezTo>
                    <a:pt x="5809" y="2151"/>
                    <a:pt x="5776" y="1546"/>
                    <a:pt x="5826" y="958"/>
                  </a:cubicBezTo>
                  <a:cubicBezTo>
                    <a:pt x="5860" y="639"/>
                    <a:pt x="5910" y="319"/>
                    <a:pt x="5994" y="17"/>
                  </a:cubicBezTo>
                  <a:cubicBezTo>
                    <a:pt x="5994" y="0"/>
                    <a:pt x="5977" y="0"/>
                    <a:pt x="5977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83" name="Google Shape;2683;p39"/>
            <p:cNvSpPr/>
            <p:nvPr/>
          </p:nvSpPr>
          <p:spPr>
            <a:xfrm>
              <a:off x="-252644" y="619798"/>
              <a:ext cx="109747" cy="224576"/>
            </a:xfrm>
            <a:custGeom>
              <a:avLst/>
              <a:gdLst/>
              <a:ahLst/>
              <a:cxnLst/>
              <a:rect l="l" t="t" r="r" b="b"/>
              <a:pathLst>
                <a:path w="1015" h="2077" extrusionOk="0">
                  <a:moveTo>
                    <a:pt x="981" y="0"/>
                  </a:moveTo>
                  <a:lnTo>
                    <a:pt x="981" y="0"/>
                  </a:lnTo>
                  <a:cubicBezTo>
                    <a:pt x="863" y="185"/>
                    <a:pt x="796" y="370"/>
                    <a:pt x="729" y="571"/>
                  </a:cubicBezTo>
                  <a:cubicBezTo>
                    <a:pt x="710" y="565"/>
                    <a:pt x="689" y="561"/>
                    <a:pt x="669" y="561"/>
                  </a:cubicBezTo>
                  <a:cubicBezTo>
                    <a:pt x="634" y="561"/>
                    <a:pt x="599" y="573"/>
                    <a:pt x="577" y="605"/>
                  </a:cubicBezTo>
                  <a:cubicBezTo>
                    <a:pt x="477" y="840"/>
                    <a:pt x="393" y="1059"/>
                    <a:pt x="309" y="1294"/>
                  </a:cubicBezTo>
                  <a:cubicBezTo>
                    <a:pt x="275" y="1395"/>
                    <a:pt x="241" y="1512"/>
                    <a:pt x="208" y="1630"/>
                  </a:cubicBezTo>
                  <a:cubicBezTo>
                    <a:pt x="191" y="1731"/>
                    <a:pt x="157" y="1815"/>
                    <a:pt x="73" y="1882"/>
                  </a:cubicBezTo>
                  <a:cubicBezTo>
                    <a:pt x="1" y="1954"/>
                    <a:pt x="53" y="2077"/>
                    <a:pt x="145" y="2077"/>
                  </a:cubicBezTo>
                  <a:cubicBezTo>
                    <a:pt x="159" y="2077"/>
                    <a:pt x="175" y="2074"/>
                    <a:pt x="191" y="2067"/>
                  </a:cubicBezTo>
                  <a:cubicBezTo>
                    <a:pt x="426" y="1983"/>
                    <a:pt x="712" y="1899"/>
                    <a:pt x="930" y="1764"/>
                  </a:cubicBezTo>
                  <a:cubicBezTo>
                    <a:pt x="1014" y="1714"/>
                    <a:pt x="981" y="1613"/>
                    <a:pt x="913" y="1579"/>
                  </a:cubicBezTo>
                  <a:cubicBezTo>
                    <a:pt x="645" y="1495"/>
                    <a:pt x="712" y="1042"/>
                    <a:pt x="745" y="840"/>
                  </a:cubicBezTo>
                  <a:cubicBezTo>
                    <a:pt x="796" y="555"/>
                    <a:pt x="913" y="286"/>
                    <a:pt x="981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84" name="Google Shape;2684;p39"/>
            <p:cNvSpPr/>
            <p:nvPr/>
          </p:nvSpPr>
          <p:spPr>
            <a:xfrm>
              <a:off x="670836" y="-1884647"/>
              <a:ext cx="159917" cy="336052"/>
            </a:xfrm>
            <a:custGeom>
              <a:avLst/>
              <a:gdLst/>
              <a:ahLst/>
              <a:cxnLst/>
              <a:rect l="l" t="t" r="r" b="b"/>
              <a:pathLst>
                <a:path w="1479" h="3108" extrusionOk="0">
                  <a:moveTo>
                    <a:pt x="964" y="1"/>
                  </a:moveTo>
                  <a:cubicBezTo>
                    <a:pt x="842" y="1"/>
                    <a:pt x="717" y="58"/>
                    <a:pt x="622" y="195"/>
                  </a:cubicBezTo>
                  <a:cubicBezTo>
                    <a:pt x="353" y="598"/>
                    <a:pt x="185" y="1069"/>
                    <a:pt x="85" y="1556"/>
                  </a:cubicBezTo>
                  <a:cubicBezTo>
                    <a:pt x="1" y="2009"/>
                    <a:pt x="85" y="2463"/>
                    <a:pt x="85" y="2917"/>
                  </a:cubicBezTo>
                  <a:cubicBezTo>
                    <a:pt x="85" y="3038"/>
                    <a:pt x="189" y="3108"/>
                    <a:pt x="293" y="3108"/>
                  </a:cubicBezTo>
                  <a:cubicBezTo>
                    <a:pt x="375" y="3108"/>
                    <a:pt x="458" y="3064"/>
                    <a:pt x="488" y="2967"/>
                  </a:cubicBezTo>
                  <a:cubicBezTo>
                    <a:pt x="589" y="2598"/>
                    <a:pt x="656" y="2228"/>
                    <a:pt x="790" y="1858"/>
                  </a:cubicBezTo>
                  <a:cubicBezTo>
                    <a:pt x="958" y="1421"/>
                    <a:pt x="1143" y="1018"/>
                    <a:pt x="1328" y="615"/>
                  </a:cubicBezTo>
                  <a:cubicBezTo>
                    <a:pt x="1478" y="280"/>
                    <a:pt x="1231" y="1"/>
                    <a:pt x="964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85" name="Google Shape;2685;p39"/>
            <p:cNvSpPr/>
            <p:nvPr/>
          </p:nvSpPr>
          <p:spPr>
            <a:xfrm>
              <a:off x="803503" y="-1811232"/>
              <a:ext cx="341567" cy="385141"/>
            </a:xfrm>
            <a:custGeom>
              <a:avLst/>
              <a:gdLst/>
              <a:ahLst/>
              <a:cxnLst/>
              <a:rect l="l" t="t" r="r" b="b"/>
              <a:pathLst>
                <a:path w="3159" h="3562" extrusionOk="0">
                  <a:moveTo>
                    <a:pt x="1159" y="0"/>
                  </a:moveTo>
                  <a:cubicBezTo>
                    <a:pt x="1026" y="0"/>
                    <a:pt x="896" y="66"/>
                    <a:pt x="823" y="222"/>
                  </a:cubicBezTo>
                  <a:cubicBezTo>
                    <a:pt x="454" y="961"/>
                    <a:pt x="0" y="1835"/>
                    <a:pt x="302" y="2658"/>
                  </a:cubicBezTo>
                  <a:cubicBezTo>
                    <a:pt x="484" y="3100"/>
                    <a:pt x="898" y="3562"/>
                    <a:pt x="1363" y="3562"/>
                  </a:cubicBezTo>
                  <a:cubicBezTo>
                    <a:pt x="1499" y="3562"/>
                    <a:pt x="1640" y="3522"/>
                    <a:pt x="1781" y="3431"/>
                  </a:cubicBezTo>
                  <a:cubicBezTo>
                    <a:pt x="2319" y="3061"/>
                    <a:pt x="3159" y="2171"/>
                    <a:pt x="3108" y="1465"/>
                  </a:cubicBezTo>
                  <a:cubicBezTo>
                    <a:pt x="3058" y="742"/>
                    <a:pt x="2302" y="188"/>
                    <a:pt x="1647" y="70"/>
                  </a:cubicBezTo>
                  <a:cubicBezTo>
                    <a:pt x="1605" y="62"/>
                    <a:pt x="1563" y="58"/>
                    <a:pt x="1521" y="58"/>
                  </a:cubicBezTo>
                  <a:cubicBezTo>
                    <a:pt x="1479" y="58"/>
                    <a:pt x="1437" y="62"/>
                    <a:pt x="1395" y="70"/>
                  </a:cubicBezTo>
                  <a:cubicBezTo>
                    <a:pt x="1324" y="25"/>
                    <a:pt x="1241" y="0"/>
                    <a:pt x="1159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86" name="Google Shape;2686;p39"/>
            <p:cNvSpPr/>
            <p:nvPr/>
          </p:nvSpPr>
          <p:spPr>
            <a:xfrm>
              <a:off x="834318" y="-1972659"/>
              <a:ext cx="74606" cy="41953"/>
            </a:xfrm>
            <a:custGeom>
              <a:avLst/>
              <a:gdLst/>
              <a:ahLst/>
              <a:cxnLst/>
              <a:rect l="l" t="t" r="r" b="b"/>
              <a:pathLst>
                <a:path w="690" h="388" extrusionOk="0">
                  <a:moveTo>
                    <a:pt x="505" y="1"/>
                  </a:moveTo>
                  <a:cubicBezTo>
                    <a:pt x="454" y="1"/>
                    <a:pt x="421" y="18"/>
                    <a:pt x="370" y="18"/>
                  </a:cubicBezTo>
                  <a:cubicBezTo>
                    <a:pt x="337" y="18"/>
                    <a:pt x="303" y="10"/>
                    <a:pt x="270" y="10"/>
                  </a:cubicBezTo>
                  <a:cubicBezTo>
                    <a:pt x="253" y="10"/>
                    <a:pt x="236" y="12"/>
                    <a:pt x="219" y="18"/>
                  </a:cubicBezTo>
                  <a:cubicBezTo>
                    <a:pt x="118" y="18"/>
                    <a:pt x="1" y="102"/>
                    <a:pt x="51" y="219"/>
                  </a:cubicBezTo>
                  <a:cubicBezTo>
                    <a:pt x="101" y="387"/>
                    <a:pt x="320" y="387"/>
                    <a:pt x="488" y="387"/>
                  </a:cubicBezTo>
                  <a:cubicBezTo>
                    <a:pt x="555" y="387"/>
                    <a:pt x="606" y="354"/>
                    <a:pt x="656" y="286"/>
                  </a:cubicBezTo>
                  <a:cubicBezTo>
                    <a:pt x="673" y="253"/>
                    <a:pt x="690" y="202"/>
                    <a:pt x="690" y="152"/>
                  </a:cubicBezTo>
                  <a:cubicBezTo>
                    <a:pt x="656" y="85"/>
                    <a:pt x="589" y="18"/>
                    <a:pt x="505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87" name="Google Shape;2687;p39"/>
            <p:cNvSpPr/>
            <p:nvPr/>
          </p:nvSpPr>
          <p:spPr>
            <a:xfrm>
              <a:off x="1119980" y="-1902055"/>
              <a:ext cx="77850" cy="65956"/>
            </a:xfrm>
            <a:custGeom>
              <a:avLst/>
              <a:gdLst/>
              <a:ahLst/>
              <a:cxnLst/>
              <a:rect l="l" t="t" r="r" b="b"/>
              <a:pathLst>
                <a:path w="720" h="610" extrusionOk="0">
                  <a:moveTo>
                    <a:pt x="81" y="0"/>
                  </a:moveTo>
                  <a:cubicBezTo>
                    <a:pt x="37" y="0"/>
                    <a:pt x="0" y="57"/>
                    <a:pt x="30" y="87"/>
                  </a:cubicBezTo>
                  <a:cubicBezTo>
                    <a:pt x="131" y="188"/>
                    <a:pt x="232" y="289"/>
                    <a:pt x="333" y="406"/>
                  </a:cubicBezTo>
                  <a:cubicBezTo>
                    <a:pt x="411" y="501"/>
                    <a:pt x="475" y="610"/>
                    <a:pt x="607" y="610"/>
                  </a:cubicBezTo>
                  <a:cubicBezTo>
                    <a:pt x="616" y="610"/>
                    <a:pt x="625" y="609"/>
                    <a:pt x="635" y="608"/>
                  </a:cubicBezTo>
                  <a:cubicBezTo>
                    <a:pt x="669" y="608"/>
                    <a:pt x="685" y="591"/>
                    <a:pt x="702" y="541"/>
                  </a:cubicBezTo>
                  <a:cubicBezTo>
                    <a:pt x="719" y="389"/>
                    <a:pt x="601" y="322"/>
                    <a:pt x="484" y="238"/>
                  </a:cubicBezTo>
                  <a:cubicBezTo>
                    <a:pt x="349" y="154"/>
                    <a:pt x="232" y="87"/>
                    <a:pt x="97" y="3"/>
                  </a:cubicBezTo>
                  <a:cubicBezTo>
                    <a:pt x="92" y="1"/>
                    <a:pt x="86" y="0"/>
                    <a:pt x="81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88" name="Google Shape;2688;p39"/>
            <p:cNvSpPr/>
            <p:nvPr/>
          </p:nvSpPr>
          <p:spPr>
            <a:xfrm>
              <a:off x="543683" y="-1275592"/>
              <a:ext cx="423093" cy="865324"/>
            </a:xfrm>
            <a:custGeom>
              <a:avLst/>
              <a:gdLst/>
              <a:ahLst/>
              <a:cxnLst/>
              <a:rect l="l" t="t" r="r" b="b"/>
              <a:pathLst>
                <a:path w="3913" h="8003" extrusionOk="0">
                  <a:moveTo>
                    <a:pt x="928" y="0"/>
                  </a:moveTo>
                  <a:cubicBezTo>
                    <a:pt x="742" y="0"/>
                    <a:pt x="562" y="151"/>
                    <a:pt x="622" y="392"/>
                  </a:cubicBezTo>
                  <a:cubicBezTo>
                    <a:pt x="824" y="1266"/>
                    <a:pt x="975" y="2056"/>
                    <a:pt x="689" y="2929"/>
                  </a:cubicBezTo>
                  <a:cubicBezTo>
                    <a:pt x="471" y="3618"/>
                    <a:pt x="185" y="4206"/>
                    <a:pt x="101" y="4929"/>
                  </a:cubicBezTo>
                  <a:cubicBezTo>
                    <a:pt x="0" y="5618"/>
                    <a:pt x="0" y="6306"/>
                    <a:pt x="34" y="6995"/>
                  </a:cubicBezTo>
                  <a:cubicBezTo>
                    <a:pt x="68" y="7365"/>
                    <a:pt x="51" y="7684"/>
                    <a:pt x="320" y="7936"/>
                  </a:cubicBezTo>
                  <a:cubicBezTo>
                    <a:pt x="364" y="7981"/>
                    <a:pt x="425" y="8002"/>
                    <a:pt x="485" y="8002"/>
                  </a:cubicBezTo>
                  <a:cubicBezTo>
                    <a:pt x="561" y="8002"/>
                    <a:pt x="635" y="7968"/>
                    <a:pt x="672" y="7903"/>
                  </a:cubicBezTo>
                  <a:cubicBezTo>
                    <a:pt x="1177" y="6978"/>
                    <a:pt x="1781" y="6155"/>
                    <a:pt x="2201" y="5181"/>
                  </a:cubicBezTo>
                  <a:cubicBezTo>
                    <a:pt x="2437" y="4626"/>
                    <a:pt x="2806" y="4072"/>
                    <a:pt x="3126" y="3517"/>
                  </a:cubicBezTo>
                  <a:cubicBezTo>
                    <a:pt x="3428" y="3047"/>
                    <a:pt x="3697" y="2543"/>
                    <a:pt x="3848" y="2005"/>
                  </a:cubicBezTo>
                  <a:cubicBezTo>
                    <a:pt x="3913" y="1794"/>
                    <a:pt x="3758" y="1567"/>
                    <a:pt x="3536" y="1567"/>
                  </a:cubicBezTo>
                  <a:cubicBezTo>
                    <a:pt x="3528" y="1567"/>
                    <a:pt x="3520" y="1568"/>
                    <a:pt x="3512" y="1568"/>
                  </a:cubicBezTo>
                  <a:cubicBezTo>
                    <a:pt x="3478" y="1568"/>
                    <a:pt x="3428" y="1551"/>
                    <a:pt x="3394" y="1551"/>
                  </a:cubicBezTo>
                  <a:cubicBezTo>
                    <a:pt x="3378" y="1551"/>
                    <a:pt x="3361" y="1551"/>
                    <a:pt x="3344" y="1535"/>
                  </a:cubicBezTo>
                  <a:cubicBezTo>
                    <a:pt x="3058" y="1434"/>
                    <a:pt x="2789" y="1434"/>
                    <a:pt x="2537" y="1400"/>
                  </a:cubicBezTo>
                  <a:cubicBezTo>
                    <a:pt x="1966" y="1199"/>
                    <a:pt x="1462" y="812"/>
                    <a:pt x="1244" y="224"/>
                  </a:cubicBezTo>
                  <a:cubicBezTo>
                    <a:pt x="1183" y="69"/>
                    <a:pt x="1054" y="0"/>
                    <a:pt x="928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89" name="Google Shape;2689;p39"/>
            <p:cNvSpPr/>
            <p:nvPr/>
          </p:nvSpPr>
          <p:spPr>
            <a:xfrm>
              <a:off x="-164848" y="94646"/>
              <a:ext cx="287180" cy="309670"/>
            </a:xfrm>
            <a:custGeom>
              <a:avLst/>
              <a:gdLst/>
              <a:ahLst/>
              <a:cxnLst/>
              <a:rect l="l" t="t" r="r" b="b"/>
              <a:pathLst>
                <a:path w="2656" h="2864" extrusionOk="0">
                  <a:moveTo>
                    <a:pt x="1802" y="1"/>
                  </a:moveTo>
                  <a:cubicBezTo>
                    <a:pt x="1660" y="1"/>
                    <a:pt x="1519" y="19"/>
                    <a:pt x="1378" y="52"/>
                  </a:cubicBezTo>
                  <a:cubicBezTo>
                    <a:pt x="975" y="153"/>
                    <a:pt x="605" y="405"/>
                    <a:pt x="370" y="757"/>
                  </a:cubicBezTo>
                  <a:cubicBezTo>
                    <a:pt x="202" y="1043"/>
                    <a:pt x="1" y="1581"/>
                    <a:pt x="185" y="1900"/>
                  </a:cubicBezTo>
                  <a:cubicBezTo>
                    <a:pt x="269" y="2055"/>
                    <a:pt x="395" y="2108"/>
                    <a:pt x="539" y="2108"/>
                  </a:cubicBezTo>
                  <a:cubicBezTo>
                    <a:pt x="598" y="2108"/>
                    <a:pt x="660" y="2099"/>
                    <a:pt x="723" y="2085"/>
                  </a:cubicBezTo>
                  <a:lnTo>
                    <a:pt x="723" y="2085"/>
                  </a:lnTo>
                  <a:cubicBezTo>
                    <a:pt x="706" y="2320"/>
                    <a:pt x="757" y="2555"/>
                    <a:pt x="925" y="2740"/>
                  </a:cubicBezTo>
                  <a:cubicBezTo>
                    <a:pt x="1021" y="2827"/>
                    <a:pt x="1123" y="2864"/>
                    <a:pt x="1230" y="2864"/>
                  </a:cubicBezTo>
                  <a:cubicBezTo>
                    <a:pt x="1310" y="2864"/>
                    <a:pt x="1393" y="2843"/>
                    <a:pt x="1479" y="2807"/>
                  </a:cubicBezTo>
                  <a:cubicBezTo>
                    <a:pt x="1630" y="2740"/>
                    <a:pt x="1731" y="2639"/>
                    <a:pt x="1882" y="2606"/>
                  </a:cubicBezTo>
                  <a:cubicBezTo>
                    <a:pt x="2067" y="2555"/>
                    <a:pt x="2235" y="2555"/>
                    <a:pt x="2420" y="2522"/>
                  </a:cubicBezTo>
                  <a:cubicBezTo>
                    <a:pt x="2655" y="2454"/>
                    <a:pt x="2655" y="2085"/>
                    <a:pt x="2420" y="2034"/>
                  </a:cubicBezTo>
                  <a:cubicBezTo>
                    <a:pt x="2319" y="2015"/>
                    <a:pt x="2216" y="2006"/>
                    <a:pt x="2113" y="2006"/>
                  </a:cubicBezTo>
                  <a:cubicBezTo>
                    <a:pt x="1942" y="2006"/>
                    <a:pt x="1771" y="2032"/>
                    <a:pt x="1614" y="2085"/>
                  </a:cubicBezTo>
                  <a:cubicBezTo>
                    <a:pt x="1546" y="2102"/>
                    <a:pt x="1429" y="2186"/>
                    <a:pt x="1362" y="2219"/>
                  </a:cubicBezTo>
                  <a:cubicBezTo>
                    <a:pt x="1345" y="2186"/>
                    <a:pt x="1345" y="2152"/>
                    <a:pt x="1328" y="2118"/>
                  </a:cubicBezTo>
                  <a:cubicBezTo>
                    <a:pt x="1328" y="1984"/>
                    <a:pt x="1378" y="1866"/>
                    <a:pt x="1462" y="1766"/>
                  </a:cubicBezTo>
                  <a:cubicBezTo>
                    <a:pt x="1626" y="1572"/>
                    <a:pt x="1526" y="1208"/>
                    <a:pt x="1269" y="1208"/>
                  </a:cubicBezTo>
                  <a:cubicBezTo>
                    <a:pt x="1235" y="1208"/>
                    <a:pt x="1199" y="1214"/>
                    <a:pt x="1160" y="1228"/>
                  </a:cubicBezTo>
                  <a:cubicBezTo>
                    <a:pt x="1026" y="1278"/>
                    <a:pt x="874" y="1345"/>
                    <a:pt x="740" y="1396"/>
                  </a:cubicBezTo>
                  <a:cubicBezTo>
                    <a:pt x="740" y="1261"/>
                    <a:pt x="824" y="1093"/>
                    <a:pt x="841" y="1026"/>
                  </a:cubicBezTo>
                  <a:cubicBezTo>
                    <a:pt x="942" y="841"/>
                    <a:pt x="1110" y="673"/>
                    <a:pt x="1294" y="573"/>
                  </a:cubicBezTo>
                  <a:cubicBezTo>
                    <a:pt x="1513" y="455"/>
                    <a:pt x="1765" y="421"/>
                    <a:pt x="2000" y="421"/>
                  </a:cubicBezTo>
                  <a:cubicBezTo>
                    <a:pt x="2218" y="405"/>
                    <a:pt x="2202" y="371"/>
                    <a:pt x="2420" y="321"/>
                  </a:cubicBezTo>
                  <a:cubicBezTo>
                    <a:pt x="2437" y="321"/>
                    <a:pt x="2454" y="304"/>
                    <a:pt x="2437" y="287"/>
                  </a:cubicBezTo>
                  <a:cubicBezTo>
                    <a:pt x="2269" y="119"/>
                    <a:pt x="2286" y="69"/>
                    <a:pt x="2034" y="18"/>
                  </a:cubicBezTo>
                  <a:cubicBezTo>
                    <a:pt x="1956" y="6"/>
                    <a:pt x="1879" y="1"/>
                    <a:pt x="1802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90" name="Google Shape;2690;p39"/>
            <p:cNvSpPr/>
            <p:nvPr/>
          </p:nvSpPr>
          <p:spPr>
            <a:xfrm>
              <a:off x="-121274" y="561087"/>
              <a:ext cx="169108" cy="287721"/>
            </a:xfrm>
            <a:custGeom>
              <a:avLst/>
              <a:gdLst/>
              <a:ahLst/>
              <a:cxnLst/>
              <a:rect l="l" t="t" r="r" b="b"/>
              <a:pathLst>
                <a:path w="1564" h="2661" extrusionOk="0">
                  <a:moveTo>
                    <a:pt x="1069" y="1"/>
                  </a:moveTo>
                  <a:cubicBezTo>
                    <a:pt x="1060" y="1"/>
                    <a:pt x="1052" y="2"/>
                    <a:pt x="1043" y="5"/>
                  </a:cubicBezTo>
                  <a:cubicBezTo>
                    <a:pt x="85" y="325"/>
                    <a:pt x="1" y="1954"/>
                    <a:pt x="589" y="2626"/>
                  </a:cubicBezTo>
                  <a:cubicBezTo>
                    <a:pt x="623" y="2660"/>
                    <a:pt x="673" y="2660"/>
                    <a:pt x="723" y="2660"/>
                  </a:cubicBezTo>
                  <a:cubicBezTo>
                    <a:pt x="891" y="2610"/>
                    <a:pt x="959" y="2442"/>
                    <a:pt x="1026" y="2290"/>
                  </a:cubicBezTo>
                  <a:cubicBezTo>
                    <a:pt x="1143" y="2038"/>
                    <a:pt x="1211" y="1854"/>
                    <a:pt x="1379" y="1652"/>
                  </a:cubicBezTo>
                  <a:cubicBezTo>
                    <a:pt x="1496" y="1518"/>
                    <a:pt x="1513" y="1534"/>
                    <a:pt x="1547" y="1383"/>
                  </a:cubicBezTo>
                  <a:cubicBezTo>
                    <a:pt x="1563" y="1350"/>
                    <a:pt x="1547" y="1316"/>
                    <a:pt x="1513" y="1316"/>
                  </a:cubicBezTo>
                  <a:cubicBezTo>
                    <a:pt x="1467" y="1303"/>
                    <a:pt x="1425" y="1297"/>
                    <a:pt x="1386" y="1297"/>
                  </a:cubicBezTo>
                  <a:cubicBezTo>
                    <a:pt x="1025" y="1297"/>
                    <a:pt x="941" y="1814"/>
                    <a:pt x="774" y="2072"/>
                  </a:cubicBezTo>
                  <a:cubicBezTo>
                    <a:pt x="785" y="2162"/>
                    <a:pt x="774" y="2206"/>
                    <a:pt x="745" y="2206"/>
                  </a:cubicBezTo>
                  <a:cubicBezTo>
                    <a:pt x="731" y="2206"/>
                    <a:pt x="712" y="2195"/>
                    <a:pt x="690" y="2173"/>
                  </a:cubicBezTo>
                  <a:cubicBezTo>
                    <a:pt x="572" y="2122"/>
                    <a:pt x="539" y="2022"/>
                    <a:pt x="606" y="1870"/>
                  </a:cubicBezTo>
                  <a:cubicBezTo>
                    <a:pt x="589" y="1702"/>
                    <a:pt x="623" y="1551"/>
                    <a:pt x="623" y="1400"/>
                  </a:cubicBezTo>
                  <a:cubicBezTo>
                    <a:pt x="656" y="980"/>
                    <a:pt x="673" y="409"/>
                    <a:pt x="1110" y="190"/>
                  </a:cubicBezTo>
                  <a:cubicBezTo>
                    <a:pt x="1202" y="144"/>
                    <a:pt x="1154" y="1"/>
                    <a:pt x="1069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91" name="Google Shape;2691;p39"/>
            <p:cNvSpPr/>
            <p:nvPr/>
          </p:nvSpPr>
          <p:spPr>
            <a:xfrm>
              <a:off x="270240" y="422798"/>
              <a:ext cx="130074" cy="286639"/>
            </a:xfrm>
            <a:custGeom>
              <a:avLst/>
              <a:gdLst/>
              <a:ahLst/>
              <a:cxnLst/>
              <a:rect l="l" t="t" r="r" b="b"/>
              <a:pathLst>
                <a:path w="1203" h="2651" extrusionOk="0">
                  <a:moveTo>
                    <a:pt x="447" y="1"/>
                  </a:moveTo>
                  <a:cubicBezTo>
                    <a:pt x="430" y="1"/>
                    <a:pt x="412" y="16"/>
                    <a:pt x="412" y="41"/>
                  </a:cubicBezTo>
                  <a:cubicBezTo>
                    <a:pt x="362" y="612"/>
                    <a:pt x="715" y="1200"/>
                    <a:pt x="480" y="1755"/>
                  </a:cubicBezTo>
                  <a:cubicBezTo>
                    <a:pt x="362" y="1822"/>
                    <a:pt x="295" y="1889"/>
                    <a:pt x="211" y="2024"/>
                  </a:cubicBezTo>
                  <a:cubicBezTo>
                    <a:pt x="1" y="2362"/>
                    <a:pt x="284" y="2651"/>
                    <a:pt x="589" y="2651"/>
                  </a:cubicBezTo>
                  <a:cubicBezTo>
                    <a:pt x="724" y="2651"/>
                    <a:pt x="864" y="2594"/>
                    <a:pt x="967" y="2461"/>
                  </a:cubicBezTo>
                  <a:cubicBezTo>
                    <a:pt x="1202" y="2124"/>
                    <a:pt x="1068" y="1604"/>
                    <a:pt x="984" y="1234"/>
                  </a:cubicBezTo>
                  <a:cubicBezTo>
                    <a:pt x="883" y="831"/>
                    <a:pt x="748" y="327"/>
                    <a:pt x="463" y="7"/>
                  </a:cubicBezTo>
                  <a:cubicBezTo>
                    <a:pt x="458" y="3"/>
                    <a:pt x="453" y="1"/>
                    <a:pt x="44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92" name="Google Shape;2692;p39"/>
            <p:cNvSpPr/>
            <p:nvPr/>
          </p:nvSpPr>
          <p:spPr>
            <a:xfrm>
              <a:off x="552766" y="565088"/>
              <a:ext cx="172676" cy="313454"/>
            </a:xfrm>
            <a:custGeom>
              <a:avLst/>
              <a:gdLst/>
              <a:ahLst/>
              <a:cxnLst/>
              <a:rect l="l" t="t" r="r" b="b"/>
              <a:pathLst>
                <a:path w="1597" h="2899" extrusionOk="0">
                  <a:moveTo>
                    <a:pt x="38" y="0"/>
                  </a:moveTo>
                  <a:cubicBezTo>
                    <a:pt x="20" y="0"/>
                    <a:pt x="0" y="15"/>
                    <a:pt x="0" y="36"/>
                  </a:cubicBezTo>
                  <a:cubicBezTo>
                    <a:pt x="68" y="573"/>
                    <a:pt x="252" y="1010"/>
                    <a:pt x="555" y="1464"/>
                  </a:cubicBezTo>
                  <a:cubicBezTo>
                    <a:pt x="790" y="1817"/>
                    <a:pt x="891" y="2102"/>
                    <a:pt x="941" y="2522"/>
                  </a:cubicBezTo>
                  <a:cubicBezTo>
                    <a:pt x="975" y="2724"/>
                    <a:pt x="975" y="2758"/>
                    <a:pt x="1143" y="2892"/>
                  </a:cubicBezTo>
                  <a:cubicBezTo>
                    <a:pt x="1153" y="2897"/>
                    <a:pt x="1164" y="2899"/>
                    <a:pt x="1175" y="2899"/>
                  </a:cubicBezTo>
                  <a:cubicBezTo>
                    <a:pt x="1203" y="2899"/>
                    <a:pt x="1232" y="2887"/>
                    <a:pt x="1244" y="2875"/>
                  </a:cubicBezTo>
                  <a:cubicBezTo>
                    <a:pt x="1597" y="2589"/>
                    <a:pt x="1361" y="2001"/>
                    <a:pt x="1160" y="1682"/>
                  </a:cubicBezTo>
                  <a:cubicBezTo>
                    <a:pt x="807" y="1111"/>
                    <a:pt x="370" y="624"/>
                    <a:pt x="68" y="19"/>
                  </a:cubicBezTo>
                  <a:cubicBezTo>
                    <a:pt x="61" y="6"/>
                    <a:pt x="50" y="0"/>
                    <a:pt x="38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93" name="Google Shape;2693;p39"/>
            <p:cNvSpPr/>
            <p:nvPr/>
          </p:nvSpPr>
          <p:spPr>
            <a:xfrm>
              <a:off x="472863" y="143409"/>
              <a:ext cx="263501" cy="178082"/>
            </a:xfrm>
            <a:custGeom>
              <a:avLst/>
              <a:gdLst/>
              <a:ahLst/>
              <a:cxnLst/>
              <a:rect l="l" t="t" r="r" b="b"/>
              <a:pathLst>
                <a:path w="2437" h="1647" extrusionOk="0">
                  <a:moveTo>
                    <a:pt x="1040" y="0"/>
                  </a:moveTo>
                  <a:cubicBezTo>
                    <a:pt x="652" y="0"/>
                    <a:pt x="343" y="171"/>
                    <a:pt x="34" y="424"/>
                  </a:cubicBezTo>
                  <a:cubicBezTo>
                    <a:pt x="0" y="458"/>
                    <a:pt x="34" y="525"/>
                    <a:pt x="84" y="525"/>
                  </a:cubicBezTo>
                  <a:cubicBezTo>
                    <a:pt x="336" y="542"/>
                    <a:pt x="605" y="575"/>
                    <a:pt x="840" y="659"/>
                  </a:cubicBezTo>
                  <a:cubicBezTo>
                    <a:pt x="958" y="693"/>
                    <a:pt x="1059" y="726"/>
                    <a:pt x="1143" y="810"/>
                  </a:cubicBezTo>
                  <a:cubicBezTo>
                    <a:pt x="1172" y="854"/>
                    <a:pt x="1238" y="972"/>
                    <a:pt x="1266" y="972"/>
                  </a:cubicBezTo>
                  <a:cubicBezTo>
                    <a:pt x="1271" y="972"/>
                    <a:pt x="1275" y="969"/>
                    <a:pt x="1277" y="962"/>
                  </a:cubicBezTo>
                  <a:lnTo>
                    <a:pt x="1277" y="962"/>
                  </a:lnTo>
                  <a:cubicBezTo>
                    <a:pt x="1210" y="1230"/>
                    <a:pt x="1344" y="1600"/>
                    <a:pt x="1663" y="1634"/>
                  </a:cubicBezTo>
                  <a:cubicBezTo>
                    <a:pt x="1714" y="1642"/>
                    <a:pt x="1760" y="1646"/>
                    <a:pt x="1806" y="1646"/>
                  </a:cubicBezTo>
                  <a:cubicBezTo>
                    <a:pt x="1853" y="1646"/>
                    <a:pt x="1899" y="1642"/>
                    <a:pt x="1949" y="1634"/>
                  </a:cubicBezTo>
                  <a:cubicBezTo>
                    <a:pt x="2319" y="1583"/>
                    <a:pt x="2436" y="1113"/>
                    <a:pt x="2285" y="827"/>
                  </a:cubicBezTo>
                  <a:cubicBezTo>
                    <a:pt x="2067" y="424"/>
                    <a:pt x="1747" y="88"/>
                    <a:pt x="1277" y="21"/>
                  </a:cubicBezTo>
                  <a:cubicBezTo>
                    <a:pt x="1194" y="7"/>
                    <a:pt x="1116" y="0"/>
                    <a:pt x="1040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94" name="Google Shape;2694;p39"/>
            <p:cNvSpPr/>
            <p:nvPr/>
          </p:nvSpPr>
          <p:spPr>
            <a:xfrm>
              <a:off x="391121" y="-12287"/>
              <a:ext cx="103584" cy="58604"/>
            </a:xfrm>
            <a:custGeom>
              <a:avLst/>
              <a:gdLst/>
              <a:ahLst/>
              <a:cxnLst/>
              <a:rect l="l" t="t" r="r" b="b"/>
              <a:pathLst>
                <a:path w="958" h="542" extrusionOk="0">
                  <a:moveTo>
                    <a:pt x="620" y="0"/>
                  </a:moveTo>
                  <a:cubicBezTo>
                    <a:pt x="515" y="0"/>
                    <a:pt x="412" y="64"/>
                    <a:pt x="319" y="117"/>
                  </a:cubicBezTo>
                  <a:cubicBezTo>
                    <a:pt x="218" y="167"/>
                    <a:pt x="101" y="217"/>
                    <a:pt x="50" y="318"/>
                  </a:cubicBezTo>
                  <a:cubicBezTo>
                    <a:pt x="0" y="402"/>
                    <a:pt x="50" y="520"/>
                    <a:pt x="134" y="537"/>
                  </a:cubicBezTo>
                  <a:cubicBezTo>
                    <a:pt x="158" y="540"/>
                    <a:pt x="180" y="541"/>
                    <a:pt x="201" y="541"/>
                  </a:cubicBezTo>
                  <a:cubicBezTo>
                    <a:pt x="287" y="541"/>
                    <a:pt x="360" y="520"/>
                    <a:pt x="454" y="520"/>
                  </a:cubicBezTo>
                  <a:cubicBezTo>
                    <a:pt x="588" y="503"/>
                    <a:pt x="706" y="503"/>
                    <a:pt x="807" y="402"/>
                  </a:cubicBezTo>
                  <a:cubicBezTo>
                    <a:pt x="958" y="285"/>
                    <a:pt x="857" y="66"/>
                    <a:pt x="706" y="16"/>
                  </a:cubicBezTo>
                  <a:cubicBezTo>
                    <a:pt x="677" y="5"/>
                    <a:pt x="648" y="0"/>
                    <a:pt x="620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</p:grpSp>
      <p:grpSp>
        <p:nvGrpSpPr>
          <p:cNvPr id="2695" name="Google Shape;2695;p39"/>
          <p:cNvGrpSpPr/>
          <p:nvPr/>
        </p:nvGrpSpPr>
        <p:grpSpPr>
          <a:xfrm>
            <a:off x="3597608" y="535662"/>
            <a:ext cx="162880" cy="206648"/>
            <a:chOff x="6465923" y="957446"/>
            <a:chExt cx="278400" cy="276864"/>
          </a:xfrm>
        </p:grpSpPr>
        <p:sp>
          <p:nvSpPr>
            <p:cNvPr id="2696" name="Google Shape;2696;p39"/>
            <p:cNvSpPr/>
            <p:nvPr/>
          </p:nvSpPr>
          <p:spPr>
            <a:xfrm>
              <a:off x="6465923" y="957446"/>
              <a:ext cx="278400" cy="276864"/>
            </a:xfrm>
            <a:custGeom>
              <a:avLst/>
              <a:gdLst/>
              <a:ahLst/>
              <a:cxnLst/>
              <a:rect l="l" t="t" r="r" b="b"/>
              <a:pathLst>
                <a:path w="2538" h="2524" extrusionOk="0">
                  <a:moveTo>
                    <a:pt x="2252" y="202"/>
                  </a:moveTo>
                  <a:lnTo>
                    <a:pt x="2252" y="202"/>
                  </a:lnTo>
                  <a:cubicBezTo>
                    <a:pt x="2219" y="403"/>
                    <a:pt x="2235" y="555"/>
                    <a:pt x="2185" y="689"/>
                  </a:cubicBezTo>
                  <a:cubicBezTo>
                    <a:pt x="2118" y="823"/>
                    <a:pt x="2051" y="975"/>
                    <a:pt x="1983" y="1109"/>
                  </a:cubicBezTo>
                  <a:cubicBezTo>
                    <a:pt x="1950" y="1176"/>
                    <a:pt x="1916" y="1227"/>
                    <a:pt x="1866" y="1294"/>
                  </a:cubicBezTo>
                  <a:cubicBezTo>
                    <a:pt x="1866" y="1311"/>
                    <a:pt x="1849" y="1328"/>
                    <a:pt x="1849" y="1328"/>
                  </a:cubicBezTo>
                  <a:cubicBezTo>
                    <a:pt x="1815" y="1378"/>
                    <a:pt x="1799" y="1412"/>
                    <a:pt x="1765" y="1445"/>
                  </a:cubicBezTo>
                  <a:cubicBezTo>
                    <a:pt x="1765" y="1445"/>
                    <a:pt x="1765" y="1462"/>
                    <a:pt x="1765" y="1462"/>
                  </a:cubicBezTo>
                  <a:cubicBezTo>
                    <a:pt x="1748" y="1496"/>
                    <a:pt x="1715" y="1512"/>
                    <a:pt x="1698" y="1546"/>
                  </a:cubicBezTo>
                  <a:cubicBezTo>
                    <a:pt x="1698" y="1546"/>
                    <a:pt x="1698" y="1546"/>
                    <a:pt x="1681" y="1563"/>
                  </a:cubicBezTo>
                  <a:cubicBezTo>
                    <a:pt x="1647" y="1596"/>
                    <a:pt x="1614" y="1647"/>
                    <a:pt x="1580" y="1680"/>
                  </a:cubicBezTo>
                  <a:cubicBezTo>
                    <a:pt x="1547" y="1731"/>
                    <a:pt x="1513" y="1764"/>
                    <a:pt x="1463" y="1815"/>
                  </a:cubicBezTo>
                  <a:cubicBezTo>
                    <a:pt x="1446" y="1832"/>
                    <a:pt x="1429" y="1848"/>
                    <a:pt x="1412" y="1865"/>
                  </a:cubicBezTo>
                  <a:cubicBezTo>
                    <a:pt x="1379" y="1899"/>
                    <a:pt x="1345" y="1932"/>
                    <a:pt x="1311" y="1966"/>
                  </a:cubicBezTo>
                  <a:cubicBezTo>
                    <a:pt x="1311" y="1966"/>
                    <a:pt x="1295" y="1983"/>
                    <a:pt x="1278" y="1983"/>
                  </a:cubicBezTo>
                  <a:cubicBezTo>
                    <a:pt x="1261" y="2000"/>
                    <a:pt x="1244" y="2016"/>
                    <a:pt x="1227" y="2050"/>
                  </a:cubicBezTo>
                  <a:lnTo>
                    <a:pt x="1211" y="2050"/>
                  </a:lnTo>
                  <a:cubicBezTo>
                    <a:pt x="1177" y="2084"/>
                    <a:pt x="1143" y="2100"/>
                    <a:pt x="1110" y="2134"/>
                  </a:cubicBezTo>
                  <a:cubicBezTo>
                    <a:pt x="1093" y="2151"/>
                    <a:pt x="1093" y="2151"/>
                    <a:pt x="1076" y="2168"/>
                  </a:cubicBezTo>
                  <a:cubicBezTo>
                    <a:pt x="1015" y="2206"/>
                    <a:pt x="964" y="2227"/>
                    <a:pt x="917" y="2227"/>
                  </a:cubicBezTo>
                  <a:cubicBezTo>
                    <a:pt x="861" y="2227"/>
                    <a:pt x="811" y="2198"/>
                    <a:pt x="757" y="2134"/>
                  </a:cubicBezTo>
                  <a:cubicBezTo>
                    <a:pt x="370" y="1680"/>
                    <a:pt x="286" y="1143"/>
                    <a:pt x="286" y="571"/>
                  </a:cubicBezTo>
                  <a:cubicBezTo>
                    <a:pt x="286" y="487"/>
                    <a:pt x="337" y="403"/>
                    <a:pt x="370" y="319"/>
                  </a:cubicBezTo>
                  <a:cubicBezTo>
                    <a:pt x="404" y="319"/>
                    <a:pt x="421" y="303"/>
                    <a:pt x="454" y="303"/>
                  </a:cubicBezTo>
                  <a:cubicBezTo>
                    <a:pt x="454" y="319"/>
                    <a:pt x="454" y="336"/>
                    <a:pt x="471" y="336"/>
                  </a:cubicBezTo>
                  <a:cubicBezTo>
                    <a:pt x="538" y="504"/>
                    <a:pt x="622" y="672"/>
                    <a:pt x="706" y="840"/>
                  </a:cubicBezTo>
                  <a:cubicBezTo>
                    <a:pt x="790" y="992"/>
                    <a:pt x="891" y="1143"/>
                    <a:pt x="992" y="1294"/>
                  </a:cubicBezTo>
                  <a:cubicBezTo>
                    <a:pt x="1110" y="1176"/>
                    <a:pt x="1244" y="1059"/>
                    <a:pt x="1345" y="924"/>
                  </a:cubicBezTo>
                  <a:cubicBezTo>
                    <a:pt x="1580" y="639"/>
                    <a:pt x="1815" y="370"/>
                    <a:pt x="2252" y="202"/>
                  </a:cubicBezTo>
                  <a:close/>
                  <a:moveTo>
                    <a:pt x="2166" y="0"/>
                  </a:moveTo>
                  <a:cubicBezTo>
                    <a:pt x="2037" y="0"/>
                    <a:pt x="1918" y="88"/>
                    <a:pt x="1815" y="168"/>
                  </a:cubicBezTo>
                  <a:cubicBezTo>
                    <a:pt x="1530" y="387"/>
                    <a:pt x="1278" y="622"/>
                    <a:pt x="1009" y="874"/>
                  </a:cubicBezTo>
                  <a:cubicBezTo>
                    <a:pt x="925" y="689"/>
                    <a:pt x="841" y="471"/>
                    <a:pt x="723" y="286"/>
                  </a:cubicBezTo>
                  <a:cubicBezTo>
                    <a:pt x="673" y="219"/>
                    <a:pt x="606" y="151"/>
                    <a:pt x="538" y="118"/>
                  </a:cubicBezTo>
                  <a:cubicBezTo>
                    <a:pt x="488" y="67"/>
                    <a:pt x="421" y="51"/>
                    <a:pt x="387" y="51"/>
                  </a:cubicBezTo>
                  <a:cubicBezTo>
                    <a:pt x="270" y="67"/>
                    <a:pt x="135" y="219"/>
                    <a:pt x="85" y="353"/>
                  </a:cubicBezTo>
                  <a:cubicBezTo>
                    <a:pt x="34" y="521"/>
                    <a:pt x="1" y="723"/>
                    <a:pt x="34" y="891"/>
                  </a:cubicBezTo>
                  <a:lnTo>
                    <a:pt x="34" y="908"/>
                  </a:lnTo>
                  <a:cubicBezTo>
                    <a:pt x="118" y="1445"/>
                    <a:pt x="219" y="1949"/>
                    <a:pt x="639" y="2369"/>
                  </a:cubicBezTo>
                  <a:cubicBezTo>
                    <a:pt x="748" y="2478"/>
                    <a:pt x="828" y="2523"/>
                    <a:pt x="902" y="2523"/>
                  </a:cubicBezTo>
                  <a:cubicBezTo>
                    <a:pt x="964" y="2523"/>
                    <a:pt x="1023" y="2491"/>
                    <a:pt x="1093" y="2436"/>
                  </a:cubicBezTo>
                  <a:cubicBezTo>
                    <a:pt x="1311" y="2268"/>
                    <a:pt x="1530" y="2100"/>
                    <a:pt x="1715" y="1899"/>
                  </a:cubicBezTo>
                  <a:cubicBezTo>
                    <a:pt x="1731" y="1865"/>
                    <a:pt x="1765" y="1832"/>
                    <a:pt x="1782" y="1815"/>
                  </a:cubicBezTo>
                  <a:cubicBezTo>
                    <a:pt x="2084" y="1462"/>
                    <a:pt x="2336" y="1092"/>
                    <a:pt x="2437" y="639"/>
                  </a:cubicBezTo>
                  <a:cubicBezTo>
                    <a:pt x="2504" y="437"/>
                    <a:pt x="2538" y="219"/>
                    <a:pt x="2353" y="67"/>
                  </a:cubicBezTo>
                  <a:cubicBezTo>
                    <a:pt x="2289" y="19"/>
                    <a:pt x="2226" y="0"/>
                    <a:pt x="21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97" name="Google Shape;2697;p39"/>
            <p:cNvSpPr/>
            <p:nvPr/>
          </p:nvSpPr>
          <p:spPr>
            <a:xfrm>
              <a:off x="6497294" y="979494"/>
              <a:ext cx="215765" cy="222237"/>
            </a:xfrm>
            <a:custGeom>
              <a:avLst/>
              <a:gdLst/>
              <a:ahLst/>
              <a:cxnLst/>
              <a:rect l="l" t="t" r="r" b="b"/>
              <a:pathLst>
                <a:path w="1967" h="2026" extrusionOk="0">
                  <a:moveTo>
                    <a:pt x="1966" y="1"/>
                  </a:moveTo>
                  <a:lnTo>
                    <a:pt x="1966" y="1"/>
                  </a:lnTo>
                  <a:cubicBezTo>
                    <a:pt x="1529" y="169"/>
                    <a:pt x="1294" y="438"/>
                    <a:pt x="1059" y="723"/>
                  </a:cubicBezTo>
                  <a:cubicBezTo>
                    <a:pt x="958" y="858"/>
                    <a:pt x="824" y="975"/>
                    <a:pt x="706" y="1093"/>
                  </a:cubicBezTo>
                  <a:cubicBezTo>
                    <a:pt x="605" y="942"/>
                    <a:pt x="504" y="791"/>
                    <a:pt x="420" y="639"/>
                  </a:cubicBezTo>
                  <a:cubicBezTo>
                    <a:pt x="320" y="454"/>
                    <a:pt x="252" y="286"/>
                    <a:pt x="168" y="102"/>
                  </a:cubicBezTo>
                  <a:cubicBezTo>
                    <a:pt x="135" y="102"/>
                    <a:pt x="118" y="118"/>
                    <a:pt x="84" y="118"/>
                  </a:cubicBezTo>
                  <a:cubicBezTo>
                    <a:pt x="51" y="202"/>
                    <a:pt x="0" y="286"/>
                    <a:pt x="0" y="370"/>
                  </a:cubicBezTo>
                  <a:cubicBezTo>
                    <a:pt x="0" y="942"/>
                    <a:pt x="84" y="1479"/>
                    <a:pt x="471" y="1933"/>
                  </a:cubicBezTo>
                  <a:cubicBezTo>
                    <a:pt x="525" y="1997"/>
                    <a:pt x="575" y="2026"/>
                    <a:pt x="631" y="2026"/>
                  </a:cubicBezTo>
                  <a:cubicBezTo>
                    <a:pt x="678" y="2026"/>
                    <a:pt x="729" y="2005"/>
                    <a:pt x="790" y="1967"/>
                  </a:cubicBezTo>
                  <a:cubicBezTo>
                    <a:pt x="1294" y="1563"/>
                    <a:pt x="1664" y="1076"/>
                    <a:pt x="1899" y="488"/>
                  </a:cubicBezTo>
                  <a:cubicBezTo>
                    <a:pt x="1949" y="354"/>
                    <a:pt x="1933" y="202"/>
                    <a:pt x="196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98" name="Google Shape;2698;p39"/>
            <p:cNvSpPr/>
            <p:nvPr/>
          </p:nvSpPr>
          <p:spPr>
            <a:xfrm>
              <a:off x="6469652" y="962931"/>
              <a:ext cx="191742" cy="271379"/>
            </a:xfrm>
            <a:custGeom>
              <a:avLst/>
              <a:gdLst/>
              <a:ahLst/>
              <a:cxnLst/>
              <a:rect l="l" t="t" r="r" b="b"/>
              <a:pathLst>
                <a:path w="1748" h="2474" extrusionOk="0">
                  <a:moveTo>
                    <a:pt x="353" y="1"/>
                  </a:moveTo>
                  <a:cubicBezTo>
                    <a:pt x="118" y="202"/>
                    <a:pt x="34" y="572"/>
                    <a:pt x="0" y="841"/>
                  </a:cubicBezTo>
                  <a:lnTo>
                    <a:pt x="0" y="858"/>
                  </a:lnTo>
                  <a:cubicBezTo>
                    <a:pt x="84" y="1395"/>
                    <a:pt x="185" y="1899"/>
                    <a:pt x="605" y="2319"/>
                  </a:cubicBezTo>
                  <a:cubicBezTo>
                    <a:pt x="714" y="2428"/>
                    <a:pt x="794" y="2473"/>
                    <a:pt x="868" y="2473"/>
                  </a:cubicBezTo>
                  <a:cubicBezTo>
                    <a:pt x="930" y="2473"/>
                    <a:pt x="989" y="2441"/>
                    <a:pt x="1059" y="2386"/>
                  </a:cubicBezTo>
                  <a:cubicBezTo>
                    <a:pt x="1277" y="2218"/>
                    <a:pt x="1496" y="2050"/>
                    <a:pt x="1681" y="1849"/>
                  </a:cubicBezTo>
                  <a:cubicBezTo>
                    <a:pt x="1714" y="1815"/>
                    <a:pt x="1731" y="1782"/>
                    <a:pt x="1748" y="1765"/>
                  </a:cubicBezTo>
                  <a:lnTo>
                    <a:pt x="1748" y="1765"/>
                  </a:lnTo>
                  <a:cubicBezTo>
                    <a:pt x="1664" y="1798"/>
                    <a:pt x="1597" y="1832"/>
                    <a:pt x="1513" y="1882"/>
                  </a:cubicBezTo>
                  <a:cubicBezTo>
                    <a:pt x="1429" y="1916"/>
                    <a:pt x="1361" y="1966"/>
                    <a:pt x="1277" y="2017"/>
                  </a:cubicBezTo>
                  <a:cubicBezTo>
                    <a:pt x="1244" y="2050"/>
                    <a:pt x="1210" y="2067"/>
                    <a:pt x="1160" y="2101"/>
                  </a:cubicBezTo>
                  <a:cubicBezTo>
                    <a:pt x="1160" y="2101"/>
                    <a:pt x="1143" y="2101"/>
                    <a:pt x="1126" y="2118"/>
                  </a:cubicBezTo>
                  <a:cubicBezTo>
                    <a:pt x="1126" y="2101"/>
                    <a:pt x="1092" y="2101"/>
                    <a:pt x="1076" y="2084"/>
                  </a:cubicBezTo>
                  <a:cubicBezTo>
                    <a:pt x="992" y="2034"/>
                    <a:pt x="857" y="1950"/>
                    <a:pt x="840" y="1950"/>
                  </a:cubicBezTo>
                  <a:cubicBezTo>
                    <a:pt x="740" y="1866"/>
                    <a:pt x="639" y="1765"/>
                    <a:pt x="572" y="1647"/>
                  </a:cubicBezTo>
                  <a:cubicBezTo>
                    <a:pt x="404" y="1412"/>
                    <a:pt x="303" y="1126"/>
                    <a:pt x="320" y="841"/>
                  </a:cubicBezTo>
                  <a:cubicBezTo>
                    <a:pt x="320" y="689"/>
                    <a:pt x="353" y="538"/>
                    <a:pt x="404" y="387"/>
                  </a:cubicBezTo>
                  <a:cubicBezTo>
                    <a:pt x="404" y="353"/>
                    <a:pt x="420" y="320"/>
                    <a:pt x="437" y="286"/>
                  </a:cubicBezTo>
                  <a:cubicBezTo>
                    <a:pt x="454" y="219"/>
                    <a:pt x="488" y="135"/>
                    <a:pt x="504" y="68"/>
                  </a:cubicBezTo>
                  <a:cubicBezTo>
                    <a:pt x="454" y="17"/>
                    <a:pt x="387" y="1"/>
                    <a:pt x="353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699" name="Google Shape;2699;p39"/>
            <p:cNvSpPr/>
            <p:nvPr/>
          </p:nvSpPr>
          <p:spPr>
            <a:xfrm>
              <a:off x="6523072" y="1038069"/>
              <a:ext cx="153131" cy="113861"/>
            </a:xfrm>
            <a:custGeom>
              <a:avLst/>
              <a:gdLst/>
              <a:ahLst/>
              <a:cxnLst/>
              <a:rect l="l" t="t" r="r" b="b"/>
              <a:pathLst>
                <a:path w="1396" h="1038" extrusionOk="0">
                  <a:moveTo>
                    <a:pt x="1217" y="0"/>
                  </a:moveTo>
                  <a:cubicBezTo>
                    <a:pt x="1160" y="0"/>
                    <a:pt x="1101" y="21"/>
                    <a:pt x="1059" y="55"/>
                  </a:cubicBezTo>
                  <a:cubicBezTo>
                    <a:pt x="958" y="156"/>
                    <a:pt x="874" y="273"/>
                    <a:pt x="790" y="391"/>
                  </a:cubicBezTo>
                  <a:cubicBezTo>
                    <a:pt x="706" y="509"/>
                    <a:pt x="656" y="593"/>
                    <a:pt x="555" y="677"/>
                  </a:cubicBezTo>
                  <a:cubicBezTo>
                    <a:pt x="538" y="693"/>
                    <a:pt x="521" y="710"/>
                    <a:pt x="505" y="710"/>
                  </a:cubicBezTo>
                  <a:cubicBezTo>
                    <a:pt x="488" y="710"/>
                    <a:pt x="505" y="710"/>
                    <a:pt x="488" y="693"/>
                  </a:cubicBezTo>
                  <a:cubicBezTo>
                    <a:pt x="437" y="677"/>
                    <a:pt x="370" y="609"/>
                    <a:pt x="320" y="559"/>
                  </a:cubicBezTo>
                  <a:cubicBezTo>
                    <a:pt x="202" y="475"/>
                    <a:pt x="118" y="341"/>
                    <a:pt x="51" y="206"/>
                  </a:cubicBezTo>
                  <a:lnTo>
                    <a:pt x="34" y="206"/>
                  </a:lnTo>
                  <a:cubicBezTo>
                    <a:pt x="1" y="475"/>
                    <a:pt x="68" y="777"/>
                    <a:pt x="286" y="945"/>
                  </a:cubicBezTo>
                  <a:cubicBezTo>
                    <a:pt x="369" y="1010"/>
                    <a:pt x="450" y="1037"/>
                    <a:pt x="528" y="1037"/>
                  </a:cubicBezTo>
                  <a:cubicBezTo>
                    <a:pt x="754" y="1037"/>
                    <a:pt x="956" y="813"/>
                    <a:pt x="1093" y="626"/>
                  </a:cubicBezTo>
                  <a:cubicBezTo>
                    <a:pt x="1126" y="576"/>
                    <a:pt x="1160" y="525"/>
                    <a:pt x="1194" y="475"/>
                  </a:cubicBezTo>
                  <a:lnTo>
                    <a:pt x="1210" y="475"/>
                  </a:lnTo>
                  <a:cubicBezTo>
                    <a:pt x="1210" y="458"/>
                    <a:pt x="1210" y="458"/>
                    <a:pt x="1210" y="458"/>
                  </a:cubicBezTo>
                  <a:cubicBezTo>
                    <a:pt x="1210" y="441"/>
                    <a:pt x="1227" y="441"/>
                    <a:pt x="1244" y="425"/>
                  </a:cubicBezTo>
                  <a:cubicBezTo>
                    <a:pt x="1261" y="391"/>
                    <a:pt x="1294" y="374"/>
                    <a:pt x="1311" y="341"/>
                  </a:cubicBezTo>
                  <a:cubicBezTo>
                    <a:pt x="1362" y="290"/>
                    <a:pt x="1395" y="240"/>
                    <a:pt x="1395" y="173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85" y="153"/>
                    <a:pt x="1390" y="158"/>
                    <a:pt x="1391" y="158"/>
                  </a:cubicBezTo>
                  <a:cubicBezTo>
                    <a:pt x="1392" y="158"/>
                    <a:pt x="1388" y="149"/>
                    <a:pt x="1378" y="139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78" y="105"/>
                    <a:pt x="1378" y="105"/>
                    <a:pt x="1362" y="72"/>
                  </a:cubicBezTo>
                  <a:cubicBezTo>
                    <a:pt x="1328" y="21"/>
                    <a:pt x="1273" y="0"/>
                    <a:pt x="121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</p:grpSp>
      <p:grpSp>
        <p:nvGrpSpPr>
          <p:cNvPr id="2700" name="Google Shape;2700;p39"/>
          <p:cNvGrpSpPr/>
          <p:nvPr/>
        </p:nvGrpSpPr>
        <p:grpSpPr>
          <a:xfrm rot="-3398046">
            <a:off x="3296677" y="3989801"/>
            <a:ext cx="156072" cy="135957"/>
            <a:chOff x="8222415" y="4377076"/>
            <a:chExt cx="156067" cy="135953"/>
          </a:xfrm>
        </p:grpSpPr>
        <p:sp>
          <p:nvSpPr>
            <p:cNvPr id="2701" name="Google Shape;2701;p39"/>
            <p:cNvSpPr/>
            <p:nvPr/>
          </p:nvSpPr>
          <p:spPr>
            <a:xfrm>
              <a:off x="8222415" y="4377076"/>
              <a:ext cx="156067" cy="135953"/>
            </a:xfrm>
            <a:custGeom>
              <a:avLst/>
              <a:gdLst/>
              <a:ahLst/>
              <a:cxnLst/>
              <a:rect l="l" t="t" r="r" b="b"/>
              <a:pathLst>
                <a:path w="1698" h="1479" extrusionOk="0">
                  <a:moveTo>
                    <a:pt x="673" y="197"/>
                  </a:moveTo>
                  <a:cubicBezTo>
                    <a:pt x="673" y="214"/>
                    <a:pt x="656" y="231"/>
                    <a:pt x="656" y="248"/>
                  </a:cubicBezTo>
                  <a:cubicBezTo>
                    <a:pt x="622" y="382"/>
                    <a:pt x="606" y="500"/>
                    <a:pt x="589" y="617"/>
                  </a:cubicBezTo>
                  <a:cubicBezTo>
                    <a:pt x="572" y="685"/>
                    <a:pt x="555" y="785"/>
                    <a:pt x="589" y="836"/>
                  </a:cubicBezTo>
                  <a:cubicBezTo>
                    <a:pt x="606" y="853"/>
                    <a:pt x="639" y="857"/>
                    <a:pt x="677" y="857"/>
                  </a:cubicBezTo>
                  <a:cubicBezTo>
                    <a:pt x="715" y="857"/>
                    <a:pt x="757" y="853"/>
                    <a:pt x="790" y="853"/>
                  </a:cubicBezTo>
                  <a:cubicBezTo>
                    <a:pt x="975" y="853"/>
                    <a:pt x="1143" y="836"/>
                    <a:pt x="1328" y="836"/>
                  </a:cubicBezTo>
                  <a:cubicBezTo>
                    <a:pt x="1362" y="836"/>
                    <a:pt x="1429" y="886"/>
                    <a:pt x="1446" y="920"/>
                  </a:cubicBezTo>
                  <a:cubicBezTo>
                    <a:pt x="1446" y="953"/>
                    <a:pt x="1412" y="1021"/>
                    <a:pt x="1362" y="1054"/>
                  </a:cubicBezTo>
                  <a:cubicBezTo>
                    <a:pt x="1345" y="1071"/>
                    <a:pt x="1328" y="1071"/>
                    <a:pt x="1311" y="1088"/>
                  </a:cubicBezTo>
                  <a:cubicBezTo>
                    <a:pt x="1294" y="1105"/>
                    <a:pt x="1278" y="1105"/>
                    <a:pt x="1261" y="1121"/>
                  </a:cubicBezTo>
                  <a:cubicBezTo>
                    <a:pt x="1227" y="1138"/>
                    <a:pt x="1210" y="1138"/>
                    <a:pt x="1194" y="1155"/>
                  </a:cubicBezTo>
                  <a:cubicBezTo>
                    <a:pt x="1177" y="1155"/>
                    <a:pt x="1160" y="1172"/>
                    <a:pt x="1160" y="1172"/>
                  </a:cubicBezTo>
                  <a:cubicBezTo>
                    <a:pt x="1126" y="1172"/>
                    <a:pt x="1110" y="1189"/>
                    <a:pt x="1093" y="1189"/>
                  </a:cubicBezTo>
                  <a:cubicBezTo>
                    <a:pt x="1076" y="1205"/>
                    <a:pt x="1059" y="1205"/>
                    <a:pt x="1042" y="1205"/>
                  </a:cubicBezTo>
                  <a:cubicBezTo>
                    <a:pt x="992" y="1222"/>
                    <a:pt x="942" y="1239"/>
                    <a:pt x="891" y="1239"/>
                  </a:cubicBezTo>
                  <a:cubicBezTo>
                    <a:pt x="858" y="1256"/>
                    <a:pt x="841" y="1256"/>
                    <a:pt x="807" y="1256"/>
                  </a:cubicBezTo>
                  <a:lnTo>
                    <a:pt x="723" y="1256"/>
                  </a:lnTo>
                  <a:cubicBezTo>
                    <a:pt x="701" y="1261"/>
                    <a:pt x="678" y="1263"/>
                    <a:pt x="656" y="1263"/>
                  </a:cubicBezTo>
                  <a:cubicBezTo>
                    <a:pt x="611" y="1263"/>
                    <a:pt x="566" y="1256"/>
                    <a:pt x="522" y="1256"/>
                  </a:cubicBezTo>
                  <a:cubicBezTo>
                    <a:pt x="421" y="1256"/>
                    <a:pt x="320" y="1239"/>
                    <a:pt x="202" y="1239"/>
                  </a:cubicBezTo>
                  <a:cubicBezTo>
                    <a:pt x="118" y="668"/>
                    <a:pt x="303" y="248"/>
                    <a:pt x="673" y="197"/>
                  </a:cubicBezTo>
                  <a:close/>
                  <a:moveTo>
                    <a:pt x="616" y="0"/>
                  </a:moveTo>
                  <a:cubicBezTo>
                    <a:pt x="568" y="0"/>
                    <a:pt x="513" y="10"/>
                    <a:pt x="454" y="29"/>
                  </a:cubicBezTo>
                  <a:cubicBezTo>
                    <a:pt x="286" y="113"/>
                    <a:pt x="152" y="231"/>
                    <a:pt x="118" y="416"/>
                  </a:cubicBezTo>
                  <a:cubicBezTo>
                    <a:pt x="51" y="668"/>
                    <a:pt x="34" y="920"/>
                    <a:pt x="18" y="1172"/>
                  </a:cubicBezTo>
                  <a:cubicBezTo>
                    <a:pt x="1" y="1357"/>
                    <a:pt x="135" y="1441"/>
                    <a:pt x="270" y="1458"/>
                  </a:cubicBezTo>
                  <a:cubicBezTo>
                    <a:pt x="380" y="1471"/>
                    <a:pt x="491" y="1479"/>
                    <a:pt x="601" y="1479"/>
                  </a:cubicBezTo>
                  <a:cubicBezTo>
                    <a:pt x="774" y="1479"/>
                    <a:pt x="945" y="1459"/>
                    <a:pt x="1110" y="1407"/>
                  </a:cubicBezTo>
                  <a:cubicBezTo>
                    <a:pt x="1227" y="1373"/>
                    <a:pt x="1345" y="1323"/>
                    <a:pt x="1462" y="1239"/>
                  </a:cubicBezTo>
                  <a:cubicBezTo>
                    <a:pt x="1580" y="1155"/>
                    <a:pt x="1698" y="1054"/>
                    <a:pt x="1664" y="869"/>
                  </a:cubicBezTo>
                  <a:cubicBezTo>
                    <a:pt x="1614" y="701"/>
                    <a:pt x="1479" y="651"/>
                    <a:pt x="1345" y="634"/>
                  </a:cubicBezTo>
                  <a:cubicBezTo>
                    <a:pt x="1177" y="601"/>
                    <a:pt x="992" y="617"/>
                    <a:pt x="807" y="601"/>
                  </a:cubicBezTo>
                  <a:cubicBezTo>
                    <a:pt x="824" y="517"/>
                    <a:pt x="841" y="416"/>
                    <a:pt x="858" y="315"/>
                  </a:cubicBezTo>
                  <a:cubicBezTo>
                    <a:pt x="858" y="265"/>
                    <a:pt x="858" y="214"/>
                    <a:pt x="841" y="164"/>
                  </a:cubicBezTo>
                  <a:cubicBezTo>
                    <a:pt x="817" y="57"/>
                    <a:pt x="734" y="0"/>
                    <a:pt x="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702" name="Google Shape;2702;p39"/>
            <p:cNvSpPr/>
            <p:nvPr/>
          </p:nvSpPr>
          <p:spPr>
            <a:xfrm>
              <a:off x="8233260" y="4395184"/>
              <a:ext cx="122060" cy="97714"/>
            </a:xfrm>
            <a:custGeom>
              <a:avLst/>
              <a:gdLst/>
              <a:ahLst/>
              <a:cxnLst/>
              <a:rect l="l" t="t" r="r" b="b"/>
              <a:pathLst>
                <a:path w="1328" h="1063" extrusionOk="0">
                  <a:moveTo>
                    <a:pt x="555" y="0"/>
                  </a:moveTo>
                  <a:lnTo>
                    <a:pt x="555" y="0"/>
                  </a:lnTo>
                  <a:cubicBezTo>
                    <a:pt x="185" y="51"/>
                    <a:pt x="0" y="471"/>
                    <a:pt x="84" y="1042"/>
                  </a:cubicBezTo>
                  <a:cubicBezTo>
                    <a:pt x="202" y="1042"/>
                    <a:pt x="303" y="1059"/>
                    <a:pt x="404" y="1059"/>
                  </a:cubicBezTo>
                  <a:cubicBezTo>
                    <a:pt x="448" y="1061"/>
                    <a:pt x="491" y="1063"/>
                    <a:pt x="534" y="1063"/>
                  </a:cubicBezTo>
                  <a:cubicBezTo>
                    <a:pt x="788" y="1063"/>
                    <a:pt x="1028" y="1015"/>
                    <a:pt x="1244" y="857"/>
                  </a:cubicBezTo>
                  <a:cubicBezTo>
                    <a:pt x="1294" y="824"/>
                    <a:pt x="1328" y="756"/>
                    <a:pt x="1328" y="723"/>
                  </a:cubicBezTo>
                  <a:cubicBezTo>
                    <a:pt x="1311" y="689"/>
                    <a:pt x="1244" y="639"/>
                    <a:pt x="1210" y="639"/>
                  </a:cubicBezTo>
                  <a:cubicBezTo>
                    <a:pt x="1025" y="639"/>
                    <a:pt x="857" y="656"/>
                    <a:pt x="672" y="656"/>
                  </a:cubicBezTo>
                  <a:cubicBezTo>
                    <a:pt x="639" y="656"/>
                    <a:pt x="597" y="660"/>
                    <a:pt x="559" y="660"/>
                  </a:cubicBezTo>
                  <a:cubicBezTo>
                    <a:pt x="521" y="660"/>
                    <a:pt x="488" y="656"/>
                    <a:pt x="471" y="639"/>
                  </a:cubicBezTo>
                  <a:cubicBezTo>
                    <a:pt x="437" y="588"/>
                    <a:pt x="454" y="488"/>
                    <a:pt x="471" y="420"/>
                  </a:cubicBezTo>
                  <a:cubicBezTo>
                    <a:pt x="488" y="286"/>
                    <a:pt x="521" y="152"/>
                    <a:pt x="5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703" name="Google Shape;2703;p39"/>
            <p:cNvSpPr/>
            <p:nvPr/>
          </p:nvSpPr>
          <p:spPr>
            <a:xfrm>
              <a:off x="8222415" y="4377076"/>
              <a:ext cx="103585" cy="135953"/>
            </a:xfrm>
            <a:custGeom>
              <a:avLst/>
              <a:gdLst/>
              <a:ahLst/>
              <a:cxnLst/>
              <a:rect l="l" t="t" r="r" b="b"/>
              <a:pathLst>
                <a:path w="1127" h="1479" extrusionOk="0">
                  <a:moveTo>
                    <a:pt x="616" y="0"/>
                  </a:moveTo>
                  <a:cubicBezTo>
                    <a:pt x="568" y="0"/>
                    <a:pt x="513" y="10"/>
                    <a:pt x="454" y="29"/>
                  </a:cubicBezTo>
                  <a:cubicBezTo>
                    <a:pt x="286" y="113"/>
                    <a:pt x="152" y="231"/>
                    <a:pt x="118" y="416"/>
                  </a:cubicBezTo>
                  <a:cubicBezTo>
                    <a:pt x="51" y="668"/>
                    <a:pt x="34" y="920"/>
                    <a:pt x="18" y="1172"/>
                  </a:cubicBezTo>
                  <a:cubicBezTo>
                    <a:pt x="1" y="1357"/>
                    <a:pt x="135" y="1441"/>
                    <a:pt x="270" y="1458"/>
                  </a:cubicBezTo>
                  <a:cubicBezTo>
                    <a:pt x="380" y="1471"/>
                    <a:pt x="491" y="1479"/>
                    <a:pt x="602" y="1479"/>
                  </a:cubicBezTo>
                  <a:cubicBezTo>
                    <a:pt x="777" y="1479"/>
                    <a:pt x="951" y="1459"/>
                    <a:pt x="1126" y="1407"/>
                  </a:cubicBezTo>
                  <a:cubicBezTo>
                    <a:pt x="1059" y="1357"/>
                    <a:pt x="1009" y="1323"/>
                    <a:pt x="942" y="1306"/>
                  </a:cubicBezTo>
                  <a:cubicBezTo>
                    <a:pt x="891" y="1289"/>
                    <a:pt x="824" y="1273"/>
                    <a:pt x="790" y="1273"/>
                  </a:cubicBezTo>
                  <a:lnTo>
                    <a:pt x="774" y="1273"/>
                  </a:lnTo>
                  <a:cubicBezTo>
                    <a:pt x="757" y="1273"/>
                    <a:pt x="740" y="1273"/>
                    <a:pt x="723" y="1256"/>
                  </a:cubicBezTo>
                  <a:cubicBezTo>
                    <a:pt x="706" y="1256"/>
                    <a:pt x="673" y="1256"/>
                    <a:pt x="639" y="1239"/>
                  </a:cubicBezTo>
                  <a:lnTo>
                    <a:pt x="606" y="1239"/>
                  </a:lnTo>
                  <a:cubicBezTo>
                    <a:pt x="555" y="1222"/>
                    <a:pt x="505" y="1205"/>
                    <a:pt x="454" y="1172"/>
                  </a:cubicBezTo>
                  <a:cubicBezTo>
                    <a:pt x="438" y="1172"/>
                    <a:pt x="421" y="1172"/>
                    <a:pt x="404" y="1155"/>
                  </a:cubicBezTo>
                  <a:cubicBezTo>
                    <a:pt x="421" y="1155"/>
                    <a:pt x="387" y="1138"/>
                    <a:pt x="370" y="1138"/>
                  </a:cubicBezTo>
                  <a:cubicBezTo>
                    <a:pt x="370" y="1121"/>
                    <a:pt x="354" y="1121"/>
                    <a:pt x="354" y="1121"/>
                  </a:cubicBezTo>
                  <a:cubicBezTo>
                    <a:pt x="354" y="1121"/>
                    <a:pt x="337" y="1071"/>
                    <a:pt x="337" y="1071"/>
                  </a:cubicBezTo>
                  <a:cubicBezTo>
                    <a:pt x="303" y="970"/>
                    <a:pt x="303" y="869"/>
                    <a:pt x="303" y="785"/>
                  </a:cubicBezTo>
                  <a:cubicBezTo>
                    <a:pt x="320" y="752"/>
                    <a:pt x="320" y="735"/>
                    <a:pt x="320" y="701"/>
                  </a:cubicBezTo>
                  <a:cubicBezTo>
                    <a:pt x="320" y="701"/>
                    <a:pt x="320" y="685"/>
                    <a:pt x="320" y="668"/>
                  </a:cubicBezTo>
                  <a:cubicBezTo>
                    <a:pt x="320" y="668"/>
                    <a:pt x="320" y="668"/>
                    <a:pt x="320" y="651"/>
                  </a:cubicBezTo>
                  <a:cubicBezTo>
                    <a:pt x="337" y="634"/>
                    <a:pt x="337" y="617"/>
                    <a:pt x="354" y="601"/>
                  </a:cubicBezTo>
                  <a:cubicBezTo>
                    <a:pt x="354" y="584"/>
                    <a:pt x="370" y="567"/>
                    <a:pt x="370" y="550"/>
                  </a:cubicBezTo>
                  <a:cubicBezTo>
                    <a:pt x="370" y="533"/>
                    <a:pt x="387" y="500"/>
                    <a:pt x="387" y="500"/>
                  </a:cubicBezTo>
                  <a:cubicBezTo>
                    <a:pt x="404" y="483"/>
                    <a:pt x="421" y="466"/>
                    <a:pt x="421" y="449"/>
                  </a:cubicBezTo>
                  <a:cubicBezTo>
                    <a:pt x="438" y="449"/>
                    <a:pt x="454" y="416"/>
                    <a:pt x="454" y="416"/>
                  </a:cubicBezTo>
                  <a:cubicBezTo>
                    <a:pt x="471" y="399"/>
                    <a:pt x="488" y="382"/>
                    <a:pt x="505" y="365"/>
                  </a:cubicBezTo>
                  <a:cubicBezTo>
                    <a:pt x="555" y="332"/>
                    <a:pt x="606" y="281"/>
                    <a:pt x="656" y="248"/>
                  </a:cubicBezTo>
                  <a:cubicBezTo>
                    <a:pt x="673" y="248"/>
                    <a:pt x="690" y="231"/>
                    <a:pt x="706" y="231"/>
                  </a:cubicBezTo>
                  <a:cubicBezTo>
                    <a:pt x="740" y="197"/>
                    <a:pt x="774" y="181"/>
                    <a:pt x="824" y="181"/>
                  </a:cubicBezTo>
                  <a:cubicBezTo>
                    <a:pt x="824" y="181"/>
                    <a:pt x="841" y="164"/>
                    <a:pt x="841" y="164"/>
                  </a:cubicBezTo>
                  <a:cubicBezTo>
                    <a:pt x="817" y="57"/>
                    <a:pt x="734" y="0"/>
                    <a:pt x="616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704" name="Google Shape;2704;p39"/>
            <p:cNvSpPr/>
            <p:nvPr/>
          </p:nvSpPr>
          <p:spPr>
            <a:xfrm>
              <a:off x="8256422" y="4419267"/>
              <a:ext cx="91821" cy="50282"/>
            </a:xfrm>
            <a:custGeom>
              <a:avLst/>
              <a:gdLst/>
              <a:ahLst/>
              <a:cxnLst/>
              <a:rect l="l" t="t" r="r" b="b"/>
              <a:pathLst>
                <a:path w="999" h="547" extrusionOk="0">
                  <a:moveTo>
                    <a:pt x="187" y="1"/>
                  </a:moveTo>
                  <a:cubicBezTo>
                    <a:pt x="180" y="1"/>
                    <a:pt x="173" y="3"/>
                    <a:pt x="168" y="7"/>
                  </a:cubicBezTo>
                  <a:cubicBezTo>
                    <a:pt x="84" y="158"/>
                    <a:pt x="0" y="360"/>
                    <a:pt x="152" y="494"/>
                  </a:cubicBezTo>
                  <a:cubicBezTo>
                    <a:pt x="208" y="539"/>
                    <a:pt x="271" y="547"/>
                    <a:pt x="337" y="547"/>
                  </a:cubicBezTo>
                  <a:cubicBezTo>
                    <a:pt x="370" y="547"/>
                    <a:pt x="404" y="545"/>
                    <a:pt x="437" y="545"/>
                  </a:cubicBezTo>
                  <a:cubicBezTo>
                    <a:pt x="572" y="545"/>
                    <a:pt x="723" y="545"/>
                    <a:pt x="857" y="528"/>
                  </a:cubicBezTo>
                  <a:cubicBezTo>
                    <a:pt x="998" y="512"/>
                    <a:pt x="979" y="306"/>
                    <a:pt x="852" y="306"/>
                  </a:cubicBezTo>
                  <a:cubicBezTo>
                    <a:pt x="843" y="306"/>
                    <a:pt x="834" y="307"/>
                    <a:pt x="824" y="310"/>
                  </a:cubicBezTo>
                  <a:cubicBezTo>
                    <a:pt x="689" y="326"/>
                    <a:pt x="555" y="360"/>
                    <a:pt x="437" y="377"/>
                  </a:cubicBezTo>
                  <a:cubicBezTo>
                    <a:pt x="392" y="384"/>
                    <a:pt x="341" y="399"/>
                    <a:pt x="294" y="399"/>
                  </a:cubicBezTo>
                  <a:cubicBezTo>
                    <a:pt x="237" y="399"/>
                    <a:pt x="187" y="377"/>
                    <a:pt x="168" y="293"/>
                  </a:cubicBezTo>
                  <a:cubicBezTo>
                    <a:pt x="135" y="209"/>
                    <a:pt x="185" y="108"/>
                    <a:pt x="219" y="41"/>
                  </a:cubicBezTo>
                  <a:cubicBezTo>
                    <a:pt x="231" y="16"/>
                    <a:pt x="207" y="1"/>
                    <a:pt x="18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</p:grpSp>
      <p:grpSp>
        <p:nvGrpSpPr>
          <p:cNvPr id="2705" name="Google Shape;2705;p39"/>
          <p:cNvGrpSpPr/>
          <p:nvPr/>
        </p:nvGrpSpPr>
        <p:grpSpPr>
          <a:xfrm rot="-3398046">
            <a:off x="2323031" y="1479628"/>
            <a:ext cx="156072" cy="135957"/>
            <a:chOff x="8222415" y="4377076"/>
            <a:chExt cx="156067" cy="135953"/>
          </a:xfrm>
        </p:grpSpPr>
        <p:sp>
          <p:nvSpPr>
            <p:cNvPr id="2706" name="Google Shape;2706;p39"/>
            <p:cNvSpPr/>
            <p:nvPr/>
          </p:nvSpPr>
          <p:spPr>
            <a:xfrm>
              <a:off x="8222415" y="4377076"/>
              <a:ext cx="156067" cy="135953"/>
            </a:xfrm>
            <a:custGeom>
              <a:avLst/>
              <a:gdLst/>
              <a:ahLst/>
              <a:cxnLst/>
              <a:rect l="l" t="t" r="r" b="b"/>
              <a:pathLst>
                <a:path w="1698" h="1479" extrusionOk="0">
                  <a:moveTo>
                    <a:pt x="673" y="197"/>
                  </a:moveTo>
                  <a:cubicBezTo>
                    <a:pt x="673" y="214"/>
                    <a:pt x="656" y="231"/>
                    <a:pt x="656" y="248"/>
                  </a:cubicBezTo>
                  <a:cubicBezTo>
                    <a:pt x="622" y="382"/>
                    <a:pt x="606" y="500"/>
                    <a:pt x="589" y="617"/>
                  </a:cubicBezTo>
                  <a:cubicBezTo>
                    <a:pt x="572" y="685"/>
                    <a:pt x="555" y="785"/>
                    <a:pt x="589" y="836"/>
                  </a:cubicBezTo>
                  <a:cubicBezTo>
                    <a:pt x="606" y="853"/>
                    <a:pt x="639" y="857"/>
                    <a:pt x="677" y="857"/>
                  </a:cubicBezTo>
                  <a:cubicBezTo>
                    <a:pt x="715" y="857"/>
                    <a:pt x="757" y="853"/>
                    <a:pt x="790" y="853"/>
                  </a:cubicBezTo>
                  <a:cubicBezTo>
                    <a:pt x="975" y="853"/>
                    <a:pt x="1143" y="836"/>
                    <a:pt x="1328" y="836"/>
                  </a:cubicBezTo>
                  <a:cubicBezTo>
                    <a:pt x="1362" y="836"/>
                    <a:pt x="1429" y="886"/>
                    <a:pt x="1446" y="920"/>
                  </a:cubicBezTo>
                  <a:cubicBezTo>
                    <a:pt x="1446" y="953"/>
                    <a:pt x="1412" y="1021"/>
                    <a:pt x="1362" y="1054"/>
                  </a:cubicBezTo>
                  <a:cubicBezTo>
                    <a:pt x="1345" y="1071"/>
                    <a:pt x="1328" y="1071"/>
                    <a:pt x="1311" y="1088"/>
                  </a:cubicBezTo>
                  <a:cubicBezTo>
                    <a:pt x="1294" y="1105"/>
                    <a:pt x="1278" y="1105"/>
                    <a:pt x="1261" y="1121"/>
                  </a:cubicBezTo>
                  <a:cubicBezTo>
                    <a:pt x="1227" y="1138"/>
                    <a:pt x="1210" y="1138"/>
                    <a:pt x="1194" y="1155"/>
                  </a:cubicBezTo>
                  <a:cubicBezTo>
                    <a:pt x="1177" y="1155"/>
                    <a:pt x="1160" y="1172"/>
                    <a:pt x="1160" y="1172"/>
                  </a:cubicBezTo>
                  <a:cubicBezTo>
                    <a:pt x="1126" y="1172"/>
                    <a:pt x="1110" y="1189"/>
                    <a:pt x="1093" y="1189"/>
                  </a:cubicBezTo>
                  <a:cubicBezTo>
                    <a:pt x="1076" y="1205"/>
                    <a:pt x="1059" y="1205"/>
                    <a:pt x="1042" y="1205"/>
                  </a:cubicBezTo>
                  <a:cubicBezTo>
                    <a:pt x="992" y="1222"/>
                    <a:pt x="942" y="1239"/>
                    <a:pt x="891" y="1239"/>
                  </a:cubicBezTo>
                  <a:cubicBezTo>
                    <a:pt x="858" y="1256"/>
                    <a:pt x="841" y="1256"/>
                    <a:pt x="807" y="1256"/>
                  </a:cubicBezTo>
                  <a:lnTo>
                    <a:pt x="723" y="1256"/>
                  </a:lnTo>
                  <a:cubicBezTo>
                    <a:pt x="701" y="1261"/>
                    <a:pt x="678" y="1263"/>
                    <a:pt x="656" y="1263"/>
                  </a:cubicBezTo>
                  <a:cubicBezTo>
                    <a:pt x="611" y="1263"/>
                    <a:pt x="566" y="1256"/>
                    <a:pt x="522" y="1256"/>
                  </a:cubicBezTo>
                  <a:cubicBezTo>
                    <a:pt x="421" y="1256"/>
                    <a:pt x="320" y="1239"/>
                    <a:pt x="202" y="1239"/>
                  </a:cubicBezTo>
                  <a:cubicBezTo>
                    <a:pt x="118" y="668"/>
                    <a:pt x="303" y="248"/>
                    <a:pt x="673" y="197"/>
                  </a:cubicBezTo>
                  <a:close/>
                  <a:moveTo>
                    <a:pt x="616" y="0"/>
                  </a:moveTo>
                  <a:cubicBezTo>
                    <a:pt x="568" y="0"/>
                    <a:pt x="513" y="10"/>
                    <a:pt x="454" y="29"/>
                  </a:cubicBezTo>
                  <a:cubicBezTo>
                    <a:pt x="286" y="113"/>
                    <a:pt x="152" y="231"/>
                    <a:pt x="118" y="416"/>
                  </a:cubicBezTo>
                  <a:cubicBezTo>
                    <a:pt x="51" y="668"/>
                    <a:pt x="34" y="920"/>
                    <a:pt x="18" y="1172"/>
                  </a:cubicBezTo>
                  <a:cubicBezTo>
                    <a:pt x="1" y="1357"/>
                    <a:pt x="135" y="1441"/>
                    <a:pt x="270" y="1458"/>
                  </a:cubicBezTo>
                  <a:cubicBezTo>
                    <a:pt x="380" y="1471"/>
                    <a:pt x="491" y="1479"/>
                    <a:pt x="601" y="1479"/>
                  </a:cubicBezTo>
                  <a:cubicBezTo>
                    <a:pt x="774" y="1479"/>
                    <a:pt x="945" y="1459"/>
                    <a:pt x="1110" y="1407"/>
                  </a:cubicBezTo>
                  <a:cubicBezTo>
                    <a:pt x="1227" y="1373"/>
                    <a:pt x="1345" y="1323"/>
                    <a:pt x="1462" y="1239"/>
                  </a:cubicBezTo>
                  <a:cubicBezTo>
                    <a:pt x="1580" y="1155"/>
                    <a:pt x="1698" y="1054"/>
                    <a:pt x="1664" y="869"/>
                  </a:cubicBezTo>
                  <a:cubicBezTo>
                    <a:pt x="1614" y="701"/>
                    <a:pt x="1479" y="651"/>
                    <a:pt x="1345" y="634"/>
                  </a:cubicBezTo>
                  <a:cubicBezTo>
                    <a:pt x="1177" y="601"/>
                    <a:pt x="992" y="617"/>
                    <a:pt x="807" y="601"/>
                  </a:cubicBezTo>
                  <a:cubicBezTo>
                    <a:pt x="824" y="517"/>
                    <a:pt x="841" y="416"/>
                    <a:pt x="858" y="315"/>
                  </a:cubicBezTo>
                  <a:cubicBezTo>
                    <a:pt x="858" y="265"/>
                    <a:pt x="858" y="214"/>
                    <a:pt x="841" y="164"/>
                  </a:cubicBezTo>
                  <a:cubicBezTo>
                    <a:pt x="817" y="57"/>
                    <a:pt x="734" y="0"/>
                    <a:pt x="61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707" name="Google Shape;2707;p39"/>
            <p:cNvSpPr/>
            <p:nvPr/>
          </p:nvSpPr>
          <p:spPr>
            <a:xfrm>
              <a:off x="8233260" y="4395184"/>
              <a:ext cx="122060" cy="97714"/>
            </a:xfrm>
            <a:custGeom>
              <a:avLst/>
              <a:gdLst/>
              <a:ahLst/>
              <a:cxnLst/>
              <a:rect l="l" t="t" r="r" b="b"/>
              <a:pathLst>
                <a:path w="1328" h="1063" extrusionOk="0">
                  <a:moveTo>
                    <a:pt x="555" y="0"/>
                  </a:moveTo>
                  <a:lnTo>
                    <a:pt x="555" y="0"/>
                  </a:lnTo>
                  <a:cubicBezTo>
                    <a:pt x="185" y="51"/>
                    <a:pt x="0" y="471"/>
                    <a:pt x="84" y="1042"/>
                  </a:cubicBezTo>
                  <a:cubicBezTo>
                    <a:pt x="202" y="1042"/>
                    <a:pt x="303" y="1059"/>
                    <a:pt x="404" y="1059"/>
                  </a:cubicBezTo>
                  <a:cubicBezTo>
                    <a:pt x="448" y="1061"/>
                    <a:pt x="491" y="1063"/>
                    <a:pt x="534" y="1063"/>
                  </a:cubicBezTo>
                  <a:cubicBezTo>
                    <a:pt x="788" y="1063"/>
                    <a:pt x="1028" y="1015"/>
                    <a:pt x="1244" y="857"/>
                  </a:cubicBezTo>
                  <a:cubicBezTo>
                    <a:pt x="1294" y="824"/>
                    <a:pt x="1328" y="756"/>
                    <a:pt x="1328" y="723"/>
                  </a:cubicBezTo>
                  <a:cubicBezTo>
                    <a:pt x="1311" y="689"/>
                    <a:pt x="1244" y="639"/>
                    <a:pt x="1210" y="639"/>
                  </a:cubicBezTo>
                  <a:cubicBezTo>
                    <a:pt x="1025" y="639"/>
                    <a:pt x="857" y="656"/>
                    <a:pt x="672" y="656"/>
                  </a:cubicBezTo>
                  <a:cubicBezTo>
                    <a:pt x="639" y="656"/>
                    <a:pt x="597" y="660"/>
                    <a:pt x="559" y="660"/>
                  </a:cubicBezTo>
                  <a:cubicBezTo>
                    <a:pt x="521" y="660"/>
                    <a:pt x="488" y="656"/>
                    <a:pt x="471" y="639"/>
                  </a:cubicBezTo>
                  <a:cubicBezTo>
                    <a:pt x="437" y="588"/>
                    <a:pt x="454" y="488"/>
                    <a:pt x="471" y="420"/>
                  </a:cubicBezTo>
                  <a:cubicBezTo>
                    <a:pt x="488" y="286"/>
                    <a:pt x="521" y="152"/>
                    <a:pt x="5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708" name="Google Shape;2708;p39"/>
            <p:cNvSpPr/>
            <p:nvPr/>
          </p:nvSpPr>
          <p:spPr>
            <a:xfrm>
              <a:off x="8222415" y="4377076"/>
              <a:ext cx="103585" cy="135953"/>
            </a:xfrm>
            <a:custGeom>
              <a:avLst/>
              <a:gdLst/>
              <a:ahLst/>
              <a:cxnLst/>
              <a:rect l="l" t="t" r="r" b="b"/>
              <a:pathLst>
                <a:path w="1127" h="1479" extrusionOk="0">
                  <a:moveTo>
                    <a:pt x="616" y="0"/>
                  </a:moveTo>
                  <a:cubicBezTo>
                    <a:pt x="568" y="0"/>
                    <a:pt x="513" y="10"/>
                    <a:pt x="454" y="29"/>
                  </a:cubicBezTo>
                  <a:cubicBezTo>
                    <a:pt x="286" y="113"/>
                    <a:pt x="152" y="231"/>
                    <a:pt x="118" y="416"/>
                  </a:cubicBezTo>
                  <a:cubicBezTo>
                    <a:pt x="51" y="668"/>
                    <a:pt x="34" y="920"/>
                    <a:pt x="18" y="1172"/>
                  </a:cubicBezTo>
                  <a:cubicBezTo>
                    <a:pt x="1" y="1357"/>
                    <a:pt x="135" y="1441"/>
                    <a:pt x="270" y="1458"/>
                  </a:cubicBezTo>
                  <a:cubicBezTo>
                    <a:pt x="380" y="1471"/>
                    <a:pt x="491" y="1479"/>
                    <a:pt x="602" y="1479"/>
                  </a:cubicBezTo>
                  <a:cubicBezTo>
                    <a:pt x="777" y="1479"/>
                    <a:pt x="951" y="1459"/>
                    <a:pt x="1126" y="1407"/>
                  </a:cubicBezTo>
                  <a:cubicBezTo>
                    <a:pt x="1059" y="1357"/>
                    <a:pt x="1009" y="1323"/>
                    <a:pt x="942" y="1306"/>
                  </a:cubicBezTo>
                  <a:cubicBezTo>
                    <a:pt x="891" y="1289"/>
                    <a:pt x="824" y="1273"/>
                    <a:pt x="790" y="1273"/>
                  </a:cubicBezTo>
                  <a:lnTo>
                    <a:pt x="774" y="1273"/>
                  </a:lnTo>
                  <a:cubicBezTo>
                    <a:pt x="757" y="1273"/>
                    <a:pt x="740" y="1273"/>
                    <a:pt x="723" y="1256"/>
                  </a:cubicBezTo>
                  <a:cubicBezTo>
                    <a:pt x="706" y="1256"/>
                    <a:pt x="673" y="1256"/>
                    <a:pt x="639" y="1239"/>
                  </a:cubicBezTo>
                  <a:lnTo>
                    <a:pt x="606" y="1239"/>
                  </a:lnTo>
                  <a:cubicBezTo>
                    <a:pt x="555" y="1222"/>
                    <a:pt x="505" y="1205"/>
                    <a:pt x="454" y="1172"/>
                  </a:cubicBezTo>
                  <a:cubicBezTo>
                    <a:pt x="438" y="1172"/>
                    <a:pt x="421" y="1172"/>
                    <a:pt x="404" y="1155"/>
                  </a:cubicBezTo>
                  <a:cubicBezTo>
                    <a:pt x="421" y="1155"/>
                    <a:pt x="387" y="1138"/>
                    <a:pt x="370" y="1138"/>
                  </a:cubicBezTo>
                  <a:cubicBezTo>
                    <a:pt x="370" y="1121"/>
                    <a:pt x="354" y="1121"/>
                    <a:pt x="354" y="1121"/>
                  </a:cubicBezTo>
                  <a:cubicBezTo>
                    <a:pt x="354" y="1121"/>
                    <a:pt x="337" y="1071"/>
                    <a:pt x="337" y="1071"/>
                  </a:cubicBezTo>
                  <a:cubicBezTo>
                    <a:pt x="303" y="970"/>
                    <a:pt x="303" y="869"/>
                    <a:pt x="303" y="785"/>
                  </a:cubicBezTo>
                  <a:cubicBezTo>
                    <a:pt x="320" y="752"/>
                    <a:pt x="320" y="735"/>
                    <a:pt x="320" y="701"/>
                  </a:cubicBezTo>
                  <a:cubicBezTo>
                    <a:pt x="320" y="701"/>
                    <a:pt x="320" y="685"/>
                    <a:pt x="320" y="668"/>
                  </a:cubicBezTo>
                  <a:cubicBezTo>
                    <a:pt x="320" y="668"/>
                    <a:pt x="320" y="668"/>
                    <a:pt x="320" y="651"/>
                  </a:cubicBezTo>
                  <a:cubicBezTo>
                    <a:pt x="337" y="634"/>
                    <a:pt x="337" y="617"/>
                    <a:pt x="354" y="601"/>
                  </a:cubicBezTo>
                  <a:cubicBezTo>
                    <a:pt x="354" y="584"/>
                    <a:pt x="370" y="567"/>
                    <a:pt x="370" y="550"/>
                  </a:cubicBezTo>
                  <a:cubicBezTo>
                    <a:pt x="370" y="533"/>
                    <a:pt x="387" y="500"/>
                    <a:pt x="387" y="500"/>
                  </a:cubicBezTo>
                  <a:cubicBezTo>
                    <a:pt x="404" y="483"/>
                    <a:pt x="421" y="466"/>
                    <a:pt x="421" y="449"/>
                  </a:cubicBezTo>
                  <a:cubicBezTo>
                    <a:pt x="438" y="449"/>
                    <a:pt x="454" y="416"/>
                    <a:pt x="454" y="416"/>
                  </a:cubicBezTo>
                  <a:cubicBezTo>
                    <a:pt x="471" y="399"/>
                    <a:pt x="488" y="382"/>
                    <a:pt x="505" y="365"/>
                  </a:cubicBezTo>
                  <a:cubicBezTo>
                    <a:pt x="555" y="332"/>
                    <a:pt x="606" y="281"/>
                    <a:pt x="656" y="248"/>
                  </a:cubicBezTo>
                  <a:cubicBezTo>
                    <a:pt x="673" y="248"/>
                    <a:pt x="690" y="231"/>
                    <a:pt x="706" y="231"/>
                  </a:cubicBezTo>
                  <a:cubicBezTo>
                    <a:pt x="740" y="197"/>
                    <a:pt x="774" y="181"/>
                    <a:pt x="824" y="181"/>
                  </a:cubicBezTo>
                  <a:cubicBezTo>
                    <a:pt x="824" y="181"/>
                    <a:pt x="841" y="164"/>
                    <a:pt x="841" y="164"/>
                  </a:cubicBezTo>
                  <a:cubicBezTo>
                    <a:pt x="817" y="57"/>
                    <a:pt x="734" y="0"/>
                    <a:pt x="616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709" name="Google Shape;2709;p39"/>
            <p:cNvSpPr/>
            <p:nvPr/>
          </p:nvSpPr>
          <p:spPr>
            <a:xfrm>
              <a:off x="8256422" y="4419267"/>
              <a:ext cx="91821" cy="50282"/>
            </a:xfrm>
            <a:custGeom>
              <a:avLst/>
              <a:gdLst/>
              <a:ahLst/>
              <a:cxnLst/>
              <a:rect l="l" t="t" r="r" b="b"/>
              <a:pathLst>
                <a:path w="999" h="547" extrusionOk="0">
                  <a:moveTo>
                    <a:pt x="187" y="1"/>
                  </a:moveTo>
                  <a:cubicBezTo>
                    <a:pt x="180" y="1"/>
                    <a:pt x="173" y="3"/>
                    <a:pt x="168" y="7"/>
                  </a:cubicBezTo>
                  <a:cubicBezTo>
                    <a:pt x="84" y="158"/>
                    <a:pt x="0" y="360"/>
                    <a:pt x="152" y="494"/>
                  </a:cubicBezTo>
                  <a:cubicBezTo>
                    <a:pt x="208" y="539"/>
                    <a:pt x="271" y="547"/>
                    <a:pt x="337" y="547"/>
                  </a:cubicBezTo>
                  <a:cubicBezTo>
                    <a:pt x="370" y="547"/>
                    <a:pt x="404" y="545"/>
                    <a:pt x="437" y="545"/>
                  </a:cubicBezTo>
                  <a:cubicBezTo>
                    <a:pt x="572" y="545"/>
                    <a:pt x="723" y="545"/>
                    <a:pt x="857" y="528"/>
                  </a:cubicBezTo>
                  <a:cubicBezTo>
                    <a:pt x="998" y="512"/>
                    <a:pt x="979" y="306"/>
                    <a:pt x="852" y="306"/>
                  </a:cubicBezTo>
                  <a:cubicBezTo>
                    <a:pt x="843" y="306"/>
                    <a:pt x="834" y="307"/>
                    <a:pt x="824" y="310"/>
                  </a:cubicBezTo>
                  <a:cubicBezTo>
                    <a:pt x="689" y="326"/>
                    <a:pt x="555" y="360"/>
                    <a:pt x="437" y="377"/>
                  </a:cubicBezTo>
                  <a:cubicBezTo>
                    <a:pt x="392" y="384"/>
                    <a:pt x="341" y="399"/>
                    <a:pt x="294" y="399"/>
                  </a:cubicBezTo>
                  <a:cubicBezTo>
                    <a:pt x="237" y="399"/>
                    <a:pt x="187" y="377"/>
                    <a:pt x="168" y="293"/>
                  </a:cubicBezTo>
                  <a:cubicBezTo>
                    <a:pt x="135" y="209"/>
                    <a:pt x="185" y="108"/>
                    <a:pt x="219" y="41"/>
                  </a:cubicBezTo>
                  <a:cubicBezTo>
                    <a:pt x="231" y="16"/>
                    <a:pt x="207" y="1"/>
                    <a:pt x="187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</p:grpSp>
      <p:cxnSp>
        <p:nvCxnSpPr>
          <p:cNvPr id="3" name="Straight Connector 2"/>
          <p:cNvCxnSpPr/>
          <p:nvPr/>
        </p:nvCxnSpPr>
        <p:spPr>
          <a:xfrm>
            <a:off x="2402574" y="1652243"/>
            <a:ext cx="10273" cy="17196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/>
          <p:cNvSpPr/>
          <p:nvPr/>
        </p:nvSpPr>
        <p:spPr>
          <a:xfrm>
            <a:off x="2512337" y="1569230"/>
            <a:ext cx="181720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Margarita          £5.45</a:t>
            </a:r>
          </a:p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Cosmopolitan   £5.99</a:t>
            </a:r>
          </a:p>
          <a:p>
            <a:r>
              <a:rPr lang="en-US" dirty="0" err="1">
                <a:latin typeface="MV Boli" panose="02000500030200090000" pitchFamily="2" charset="0"/>
                <a:cs typeface="MV Boli" panose="02000500030200090000" pitchFamily="2" charset="0"/>
              </a:rPr>
              <a:t>Negroni</a:t>
            </a:r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              £4.65</a:t>
            </a:r>
          </a:p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Moscow Mule   £7.87</a:t>
            </a:r>
          </a:p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Martini               £5.65</a:t>
            </a:r>
          </a:p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Mojito                £4.99</a:t>
            </a:r>
          </a:p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Whiskey Sour    £6.87</a:t>
            </a:r>
          </a:p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Stout                  £7.33</a:t>
            </a:r>
          </a:p>
        </p:txBody>
      </p:sp>
      <p:sp>
        <p:nvSpPr>
          <p:cNvPr id="183" name="Google Shape;2447;p38"/>
          <p:cNvSpPr txBox="1">
            <a:spLocks/>
          </p:cNvSpPr>
          <p:nvPr/>
        </p:nvSpPr>
        <p:spPr>
          <a:xfrm>
            <a:off x="2501850" y="31276"/>
            <a:ext cx="4411200" cy="4467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14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9pPr>
          </a:lstStyle>
          <a:p>
            <a:pPr marL="0" indent="0" algn="r"/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All Drinks are have special discount up to 10%</a:t>
            </a:r>
          </a:p>
        </p:txBody>
      </p:sp>
      <p:sp>
        <p:nvSpPr>
          <p:cNvPr id="184" name="Google Shape;2447;p38"/>
          <p:cNvSpPr txBox="1">
            <a:spLocks/>
          </p:cNvSpPr>
          <p:nvPr/>
        </p:nvSpPr>
        <p:spPr>
          <a:xfrm>
            <a:off x="16914" y="0"/>
            <a:ext cx="3165593" cy="407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14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9pPr>
          </a:lstStyle>
          <a:p>
            <a:pPr marL="0" indent="0" algn="ctr"/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Live music, Romantic dinner, Candle light dinner</a:t>
            </a:r>
          </a:p>
        </p:txBody>
      </p:sp>
      <p:grpSp>
        <p:nvGrpSpPr>
          <p:cNvPr id="185" name="Google Shape;2356;p37"/>
          <p:cNvGrpSpPr/>
          <p:nvPr/>
        </p:nvGrpSpPr>
        <p:grpSpPr>
          <a:xfrm>
            <a:off x="-717171" y="1242200"/>
            <a:ext cx="1395294" cy="2547795"/>
            <a:chOff x="590548" y="3089550"/>
            <a:chExt cx="995714" cy="1818165"/>
          </a:xfrm>
        </p:grpSpPr>
        <p:sp>
          <p:nvSpPr>
            <p:cNvPr id="186" name="Google Shape;2357;p37"/>
            <p:cNvSpPr/>
            <p:nvPr/>
          </p:nvSpPr>
          <p:spPr>
            <a:xfrm>
              <a:off x="1205242" y="3727182"/>
              <a:ext cx="327976" cy="525070"/>
            </a:xfrm>
            <a:custGeom>
              <a:avLst/>
              <a:gdLst/>
              <a:ahLst/>
              <a:cxnLst/>
              <a:rect l="l" t="t" r="r" b="b"/>
              <a:pathLst>
                <a:path w="5092" h="8152" extrusionOk="0">
                  <a:moveTo>
                    <a:pt x="2017" y="279"/>
                  </a:moveTo>
                  <a:cubicBezTo>
                    <a:pt x="2168" y="279"/>
                    <a:pt x="2362" y="358"/>
                    <a:pt x="2453" y="484"/>
                  </a:cubicBezTo>
                  <a:cubicBezTo>
                    <a:pt x="2218" y="484"/>
                    <a:pt x="2050" y="400"/>
                    <a:pt x="1848" y="333"/>
                  </a:cubicBezTo>
                  <a:cubicBezTo>
                    <a:pt x="1886" y="296"/>
                    <a:pt x="1947" y="279"/>
                    <a:pt x="2017" y="279"/>
                  </a:cubicBezTo>
                  <a:close/>
                  <a:moveTo>
                    <a:pt x="1708" y="562"/>
                  </a:moveTo>
                  <a:cubicBezTo>
                    <a:pt x="1829" y="562"/>
                    <a:pt x="1955" y="600"/>
                    <a:pt x="2033" y="669"/>
                  </a:cubicBezTo>
                  <a:cubicBezTo>
                    <a:pt x="2033" y="686"/>
                    <a:pt x="2033" y="703"/>
                    <a:pt x="2033" y="719"/>
                  </a:cubicBezTo>
                  <a:cubicBezTo>
                    <a:pt x="1848" y="703"/>
                    <a:pt x="1647" y="686"/>
                    <a:pt x="1428" y="669"/>
                  </a:cubicBezTo>
                  <a:cubicBezTo>
                    <a:pt x="1486" y="596"/>
                    <a:pt x="1594" y="562"/>
                    <a:pt x="1708" y="562"/>
                  </a:cubicBezTo>
                  <a:close/>
                  <a:moveTo>
                    <a:pt x="4117" y="1980"/>
                  </a:moveTo>
                  <a:cubicBezTo>
                    <a:pt x="4117" y="1996"/>
                    <a:pt x="4134" y="1996"/>
                    <a:pt x="4150" y="1996"/>
                  </a:cubicBezTo>
                  <a:cubicBezTo>
                    <a:pt x="4134" y="2097"/>
                    <a:pt x="4117" y="2215"/>
                    <a:pt x="4134" y="2316"/>
                  </a:cubicBezTo>
                  <a:cubicBezTo>
                    <a:pt x="4150" y="2450"/>
                    <a:pt x="4184" y="2568"/>
                    <a:pt x="4234" y="2702"/>
                  </a:cubicBezTo>
                  <a:cubicBezTo>
                    <a:pt x="4249" y="2731"/>
                    <a:pt x="4313" y="2773"/>
                    <a:pt x="4352" y="2773"/>
                  </a:cubicBezTo>
                  <a:cubicBezTo>
                    <a:pt x="4359" y="2773"/>
                    <a:pt x="4364" y="2772"/>
                    <a:pt x="4369" y="2769"/>
                  </a:cubicBezTo>
                  <a:cubicBezTo>
                    <a:pt x="4419" y="2752"/>
                    <a:pt x="4470" y="2685"/>
                    <a:pt x="4486" y="2635"/>
                  </a:cubicBezTo>
                  <a:cubicBezTo>
                    <a:pt x="4486" y="2534"/>
                    <a:pt x="4453" y="2433"/>
                    <a:pt x="4436" y="2332"/>
                  </a:cubicBezTo>
                  <a:cubicBezTo>
                    <a:pt x="4419" y="2282"/>
                    <a:pt x="4436" y="2232"/>
                    <a:pt x="4436" y="2181"/>
                  </a:cubicBezTo>
                  <a:cubicBezTo>
                    <a:pt x="4470" y="2215"/>
                    <a:pt x="4554" y="2232"/>
                    <a:pt x="4554" y="2265"/>
                  </a:cubicBezTo>
                  <a:cubicBezTo>
                    <a:pt x="4587" y="2416"/>
                    <a:pt x="4604" y="2568"/>
                    <a:pt x="4587" y="2702"/>
                  </a:cubicBezTo>
                  <a:cubicBezTo>
                    <a:pt x="4570" y="2786"/>
                    <a:pt x="4470" y="2870"/>
                    <a:pt x="4386" y="2887"/>
                  </a:cubicBezTo>
                  <a:cubicBezTo>
                    <a:pt x="4377" y="2889"/>
                    <a:pt x="4367" y="2890"/>
                    <a:pt x="4357" y="2890"/>
                  </a:cubicBezTo>
                  <a:cubicBezTo>
                    <a:pt x="4289" y="2890"/>
                    <a:pt x="4194" y="2844"/>
                    <a:pt x="4150" y="2786"/>
                  </a:cubicBezTo>
                  <a:cubicBezTo>
                    <a:pt x="3949" y="2568"/>
                    <a:pt x="3982" y="2316"/>
                    <a:pt x="4050" y="2047"/>
                  </a:cubicBezTo>
                  <a:cubicBezTo>
                    <a:pt x="4050" y="2030"/>
                    <a:pt x="4083" y="2013"/>
                    <a:pt x="4117" y="1980"/>
                  </a:cubicBezTo>
                  <a:close/>
                  <a:moveTo>
                    <a:pt x="4621" y="3257"/>
                  </a:moveTo>
                  <a:cubicBezTo>
                    <a:pt x="4654" y="3290"/>
                    <a:pt x="4688" y="3324"/>
                    <a:pt x="4688" y="3341"/>
                  </a:cubicBezTo>
                  <a:cubicBezTo>
                    <a:pt x="4688" y="3542"/>
                    <a:pt x="4688" y="3744"/>
                    <a:pt x="4688" y="3945"/>
                  </a:cubicBezTo>
                  <a:cubicBezTo>
                    <a:pt x="4688" y="3996"/>
                    <a:pt x="4654" y="4029"/>
                    <a:pt x="4638" y="4080"/>
                  </a:cubicBezTo>
                  <a:cubicBezTo>
                    <a:pt x="4621" y="4080"/>
                    <a:pt x="4604" y="4080"/>
                    <a:pt x="4604" y="4063"/>
                  </a:cubicBezTo>
                  <a:cubicBezTo>
                    <a:pt x="4587" y="4029"/>
                    <a:pt x="4570" y="3996"/>
                    <a:pt x="4570" y="3962"/>
                  </a:cubicBezTo>
                  <a:cubicBezTo>
                    <a:pt x="4570" y="3761"/>
                    <a:pt x="4570" y="3559"/>
                    <a:pt x="4570" y="3357"/>
                  </a:cubicBezTo>
                  <a:cubicBezTo>
                    <a:pt x="4570" y="3324"/>
                    <a:pt x="4604" y="3290"/>
                    <a:pt x="4621" y="3257"/>
                  </a:cubicBezTo>
                  <a:close/>
                  <a:moveTo>
                    <a:pt x="588" y="4365"/>
                  </a:moveTo>
                  <a:cubicBezTo>
                    <a:pt x="538" y="4668"/>
                    <a:pt x="555" y="4937"/>
                    <a:pt x="437" y="5189"/>
                  </a:cubicBezTo>
                  <a:cubicBezTo>
                    <a:pt x="320" y="5038"/>
                    <a:pt x="420" y="4466"/>
                    <a:pt x="588" y="4365"/>
                  </a:cubicBezTo>
                  <a:close/>
                  <a:moveTo>
                    <a:pt x="740" y="4870"/>
                  </a:moveTo>
                  <a:cubicBezTo>
                    <a:pt x="756" y="4886"/>
                    <a:pt x="773" y="4886"/>
                    <a:pt x="773" y="4886"/>
                  </a:cubicBezTo>
                  <a:cubicBezTo>
                    <a:pt x="773" y="4937"/>
                    <a:pt x="790" y="4970"/>
                    <a:pt x="773" y="5004"/>
                  </a:cubicBezTo>
                  <a:cubicBezTo>
                    <a:pt x="756" y="5155"/>
                    <a:pt x="723" y="5323"/>
                    <a:pt x="689" y="5491"/>
                  </a:cubicBezTo>
                  <a:cubicBezTo>
                    <a:pt x="672" y="5525"/>
                    <a:pt x="639" y="5558"/>
                    <a:pt x="605" y="5592"/>
                  </a:cubicBezTo>
                  <a:cubicBezTo>
                    <a:pt x="588" y="5558"/>
                    <a:pt x="555" y="5508"/>
                    <a:pt x="555" y="5474"/>
                  </a:cubicBezTo>
                  <a:cubicBezTo>
                    <a:pt x="572" y="5323"/>
                    <a:pt x="605" y="5172"/>
                    <a:pt x="639" y="5004"/>
                  </a:cubicBezTo>
                  <a:cubicBezTo>
                    <a:pt x="656" y="4954"/>
                    <a:pt x="706" y="4920"/>
                    <a:pt x="740" y="4870"/>
                  </a:cubicBezTo>
                  <a:close/>
                  <a:moveTo>
                    <a:pt x="1092" y="5374"/>
                  </a:moveTo>
                  <a:cubicBezTo>
                    <a:pt x="1092" y="5458"/>
                    <a:pt x="1092" y="5508"/>
                    <a:pt x="1076" y="5575"/>
                  </a:cubicBezTo>
                  <a:cubicBezTo>
                    <a:pt x="1059" y="5693"/>
                    <a:pt x="1025" y="5827"/>
                    <a:pt x="975" y="5962"/>
                  </a:cubicBezTo>
                  <a:cubicBezTo>
                    <a:pt x="975" y="5995"/>
                    <a:pt x="924" y="6012"/>
                    <a:pt x="908" y="6029"/>
                  </a:cubicBezTo>
                  <a:cubicBezTo>
                    <a:pt x="891" y="6029"/>
                    <a:pt x="857" y="5995"/>
                    <a:pt x="840" y="5978"/>
                  </a:cubicBezTo>
                  <a:cubicBezTo>
                    <a:pt x="807" y="5878"/>
                    <a:pt x="958" y="5474"/>
                    <a:pt x="1092" y="5374"/>
                  </a:cubicBezTo>
                  <a:close/>
                  <a:moveTo>
                    <a:pt x="1260" y="5911"/>
                  </a:moveTo>
                  <a:cubicBezTo>
                    <a:pt x="1277" y="5945"/>
                    <a:pt x="1294" y="5962"/>
                    <a:pt x="1294" y="5978"/>
                  </a:cubicBezTo>
                  <a:cubicBezTo>
                    <a:pt x="1294" y="6180"/>
                    <a:pt x="1294" y="6365"/>
                    <a:pt x="1294" y="6533"/>
                  </a:cubicBezTo>
                  <a:cubicBezTo>
                    <a:pt x="1294" y="6567"/>
                    <a:pt x="1260" y="6600"/>
                    <a:pt x="1244" y="6651"/>
                  </a:cubicBezTo>
                  <a:cubicBezTo>
                    <a:pt x="1227" y="6617"/>
                    <a:pt x="1160" y="6600"/>
                    <a:pt x="1160" y="6583"/>
                  </a:cubicBezTo>
                  <a:cubicBezTo>
                    <a:pt x="1160" y="6382"/>
                    <a:pt x="1160" y="6180"/>
                    <a:pt x="1160" y="5978"/>
                  </a:cubicBezTo>
                  <a:cubicBezTo>
                    <a:pt x="1160" y="5962"/>
                    <a:pt x="1227" y="5928"/>
                    <a:pt x="1260" y="5911"/>
                  </a:cubicBezTo>
                  <a:close/>
                  <a:moveTo>
                    <a:pt x="4570" y="4449"/>
                  </a:moveTo>
                  <a:cubicBezTo>
                    <a:pt x="4587" y="4449"/>
                    <a:pt x="4604" y="4466"/>
                    <a:pt x="4621" y="4466"/>
                  </a:cubicBezTo>
                  <a:cubicBezTo>
                    <a:pt x="4604" y="4567"/>
                    <a:pt x="4621" y="4685"/>
                    <a:pt x="4587" y="4786"/>
                  </a:cubicBezTo>
                  <a:cubicBezTo>
                    <a:pt x="4453" y="5407"/>
                    <a:pt x="4201" y="5978"/>
                    <a:pt x="3898" y="6533"/>
                  </a:cubicBezTo>
                  <a:cubicBezTo>
                    <a:pt x="3882" y="6583"/>
                    <a:pt x="3814" y="6634"/>
                    <a:pt x="3764" y="6684"/>
                  </a:cubicBezTo>
                  <a:cubicBezTo>
                    <a:pt x="3747" y="6667"/>
                    <a:pt x="3730" y="6651"/>
                    <a:pt x="3730" y="6651"/>
                  </a:cubicBezTo>
                  <a:cubicBezTo>
                    <a:pt x="3747" y="6583"/>
                    <a:pt x="3764" y="6533"/>
                    <a:pt x="3798" y="6482"/>
                  </a:cubicBezTo>
                  <a:cubicBezTo>
                    <a:pt x="4100" y="5945"/>
                    <a:pt x="4352" y="5390"/>
                    <a:pt x="4503" y="4786"/>
                  </a:cubicBezTo>
                  <a:cubicBezTo>
                    <a:pt x="4537" y="4685"/>
                    <a:pt x="4537" y="4567"/>
                    <a:pt x="4570" y="4449"/>
                  </a:cubicBezTo>
                  <a:close/>
                  <a:moveTo>
                    <a:pt x="2530" y="0"/>
                  </a:moveTo>
                  <a:cubicBezTo>
                    <a:pt x="2245" y="0"/>
                    <a:pt x="1964" y="80"/>
                    <a:pt x="1697" y="249"/>
                  </a:cubicBezTo>
                  <a:cubicBezTo>
                    <a:pt x="1462" y="417"/>
                    <a:pt x="1227" y="602"/>
                    <a:pt x="1042" y="820"/>
                  </a:cubicBezTo>
                  <a:cubicBezTo>
                    <a:pt x="1008" y="871"/>
                    <a:pt x="975" y="904"/>
                    <a:pt x="941" y="955"/>
                  </a:cubicBezTo>
                  <a:cubicBezTo>
                    <a:pt x="790" y="1156"/>
                    <a:pt x="656" y="1375"/>
                    <a:pt x="538" y="1593"/>
                  </a:cubicBezTo>
                  <a:cubicBezTo>
                    <a:pt x="521" y="1644"/>
                    <a:pt x="488" y="1694"/>
                    <a:pt x="471" y="1744"/>
                  </a:cubicBezTo>
                  <a:cubicBezTo>
                    <a:pt x="420" y="1828"/>
                    <a:pt x="387" y="1912"/>
                    <a:pt x="353" y="2013"/>
                  </a:cubicBezTo>
                  <a:cubicBezTo>
                    <a:pt x="336" y="2064"/>
                    <a:pt x="303" y="2131"/>
                    <a:pt x="286" y="2198"/>
                  </a:cubicBezTo>
                  <a:cubicBezTo>
                    <a:pt x="236" y="2332"/>
                    <a:pt x="202" y="2467"/>
                    <a:pt x="168" y="2618"/>
                  </a:cubicBezTo>
                  <a:cubicBezTo>
                    <a:pt x="118" y="2786"/>
                    <a:pt x="84" y="2954"/>
                    <a:pt x="67" y="3139"/>
                  </a:cubicBezTo>
                  <a:cubicBezTo>
                    <a:pt x="67" y="3156"/>
                    <a:pt x="67" y="3156"/>
                    <a:pt x="67" y="3173"/>
                  </a:cubicBezTo>
                  <a:cubicBezTo>
                    <a:pt x="34" y="3425"/>
                    <a:pt x="17" y="3677"/>
                    <a:pt x="17" y="3945"/>
                  </a:cubicBezTo>
                  <a:cubicBezTo>
                    <a:pt x="0" y="4601"/>
                    <a:pt x="185" y="5323"/>
                    <a:pt x="471" y="6012"/>
                  </a:cubicBezTo>
                  <a:cubicBezTo>
                    <a:pt x="840" y="6903"/>
                    <a:pt x="1462" y="7558"/>
                    <a:pt x="2252" y="8062"/>
                  </a:cubicBezTo>
                  <a:cubicBezTo>
                    <a:pt x="2356" y="8127"/>
                    <a:pt x="2460" y="8152"/>
                    <a:pt x="2572" y="8152"/>
                  </a:cubicBezTo>
                  <a:cubicBezTo>
                    <a:pt x="2605" y="8152"/>
                    <a:pt x="2638" y="8150"/>
                    <a:pt x="2672" y="8146"/>
                  </a:cubicBezTo>
                  <a:cubicBezTo>
                    <a:pt x="3008" y="8079"/>
                    <a:pt x="3277" y="7877"/>
                    <a:pt x="3495" y="7642"/>
                  </a:cubicBezTo>
                  <a:cubicBezTo>
                    <a:pt x="3512" y="7608"/>
                    <a:pt x="3545" y="7591"/>
                    <a:pt x="3562" y="7558"/>
                  </a:cubicBezTo>
                  <a:cubicBezTo>
                    <a:pt x="4134" y="6869"/>
                    <a:pt x="4554" y="6096"/>
                    <a:pt x="4772" y="5239"/>
                  </a:cubicBezTo>
                  <a:cubicBezTo>
                    <a:pt x="5091" y="3962"/>
                    <a:pt x="4957" y="2719"/>
                    <a:pt x="4537" y="1509"/>
                  </a:cubicBezTo>
                  <a:cubicBezTo>
                    <a:pt x="4503" y="1459"/>
                    <a:pt x="4486" y="1408"/>
                    <a:pt x="4470" y="1358"/>
                  </a:cubicBezTo>
                  <a:cubicBezTo>
                    <a:pt x="4402" y="1224"/>
                    <a:pt x="4335" y="1089"/>
                    <a:pt x="4251" y="971"/>
                  </a:cubicBezTo>
                  <a:cubicBezTo>
                    <a:pt x="4234" y="938"/>
                    <a:pt x="4218" y="921"/>
                    <a:pt x="4201" y="887"/>
                  </a:cubicBezTo>
                  <a:cubicBezTo>
                    <a:pt x="4184" y="871"/>
                    <a:pt x="4167" y="854"/>
                    <a:pt x="4150" y="837"/>
                  </a:cubicBezTo>
                  <a:cubicBezTo>
                    <a:pt x="4083" y="753"/>
                    <a:pt x="3999" y="669"/>
                    <a:pt x="3915" y="602"/>
                  </a:cubicBezTo>
                  <a:cubicBezTo>
                    <a:pt x="3882" y="568"/>
                    <a:pt x="3848" y="535"/>
                    <a:pt x="3814" y="501"/>
                  </a:cubicBezTo>
                  <a:cubicBezTo>
                    <a:pt x="3663" y="383"/>
                    <a:pt x="3478" y="283"/>
                    <a:pt x="3293" y="182"/>
                  </a:cubicBezTo>
                  <a:cubicBezTo>
                    <a:pt x="3040" y="63"/>
                    <a:pt x="2784" y="0"/>
                    <a:pt x="25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187" name="Google Shape;2358;p37"/>
            <p:cNvSpPr/>
            <p:nvPr/>
          </p:nvSpPr>
          <p:spPr>
            <a:xfrm>
              <a:off x="1160866" y="3717006"/>
              <a:ext cx="383175" cy="1178767"/>
            </a:xfrm>
            <a:custGeom>
              <a:avLst/>
              <a:gdLst/>
              <a:ahLst/>
              <a:cxnLst/>
              <a:rect l="l" t="t" r="r" b="b"/>
              <a:pathLst>
                <a:path w="5949" h="18301" extrusionOk="0">
                  <a:moveTo>
                    <a:pt x="3219" y="158"/>
                  </a:moveTo>
                  <a:cubicBezTo>
                    <a:pt x="3473" y="158"/>
                    <a:pt x="3729" y="221"/>
                    <a:pt x="3982" y="340"/>
                  </a:cubicBezTo>
                  <a:cubicBezTo>
                    <a:pt x="4167" y="441"/>
                    <a:pt x="4352" y="541"/>
                    <a:pt x="4503" y="659"/>
                  </a:cubicBezTo>
                  <a:cubicBezTo>
                    <a:pt x="4537" y="693"/>
                    <a:pt x="4571" y="726"/>
                    <a:pt x="4604" y="760"/>
                  </a:cubicBezTo>
                  <a:cubicBezTo>
                    <a:pt x="4688" y="827"/>
                    <a:pt x="4772" y="911"/>
                    <a:pt x="4839" y="995"/>
                  </a:cubicBezTo>
                  <a:cubicBezTo>
                    <a:pt x="4856" y="1012"/>
                    <a:pt x="4873" y="1029"/>
                    <a:pt x="4890" y="1045"/>
                  </a:cubicBezTo>
                  <a:cubicBezTo>
                    <a:pt x="4907" y="1079"/>
                    <a:pt x="4923" y="1096"/>
                    <a:pt x="4940" y="1129"/>
                  </a:cubicBezTo>
                  <a:cubicBezTo>
                    <a:pt x="5024" y="1247"/>
                    <a:pt x="5091" y="1382"/>
                    <a:pt x="5159" y="1516"/>
                  </a:cubicBezTo>
                  <a:cubicBezTo>
                    <a:pt x="5175" y="1566"/>
                    <a:pt x="5192" y="1617"/>
                    <a:pt x="5226" y="1667"/>
                  </a:cubicBezTo>
                  <a:cubicBezTo>
                    <a:pt x="5646" y="2877"/>
                    <a:pt x="5780" y="4120"/>
                    <a:pt x="5461" y="5380"/>
                  </a:cubicBezTo>
                  <a:cubicBezTo>
                    <a:pt x="5243" y="6254"/>
                    <a:pt x="4823" y="7027"/>
                    <a:pt x="4251" y="7716"/>
                  </a:cubicBezTo>
                  <a:cubicBezTo>
                    <a:pt x="4234" y="7749"/>
                    <a:pt x="4201" y="7766"/>
                    <a:pt x="4184" y="7800"/>
                  </a:cubicBezTo>
                  <a:cubicBezTo>
                    <a:pt x="3966" y="8035"/>
                    <a:pt x="3697" y="8237"/>
                    <a:pt x="3361" y="8304"/>
                  </a:cubicBezTo>
                  <a:cubicBezTo>
                    <a:pt x="3327" y="8308"/>
                    <a:pt x="3294" y="8310"/>
                    <a:pt x="3261" y="8310"/>
                  </a:cubicBezTo>
                  <a:cubicBezTo>
                    <a:pt x="3149" y="8310"/>
                    <a:pt x="3045" y="8285"/>
                    <a:pt x="2941" y="8220"/>
                  </a:cubicBezTo>
                  <a:cubicBezTo>
                    <a:pt x="2151" y="7716"/>
                    <a:pt x="1529" y="7061"/>
                    <a:pt x="1160" y="6170"/>
                  </a:cubicBezTo>
                  <a:cubicBezTo>
                    <a:pt x="874" y="5481"/>
                    <a:pt x="689" y="4759"/>
                    <a:pt x="706" y="4103"/>
                  </a:cubicBezTo>
                  <a:cubicBezTo>
                    <a:pt x="706" y="3835"/>
                    <a:pt x="723" y="3583"/>
                    <a:pt x="756" y="3331"/>
                  </a:cubicBezTo>
                  <a:cubicBezTo>
                    <a:pt x="756" y="3314"/>
                    <a:pt x="756" y="3314"/>
                    <a:pt x="756" y="3297"/>
                  </a:cubicBezTo>
                  <a:cubicBezTo>
                    <a:pt x="773" y="3112"/>
                    <a:pt x="807" y="2944"/>
                    <a:pt x="857" y="2776"/>
                  </a:cubicBezTo>
                  <a:cubicBezTo>
                    <a:pt x="891" y="2625"/>
                    <a:pt x="925" y="2490"/>
                    <a:pt x="975" y="2356"/>
                  </a:cubicBezTo>
                  <a:cubicBezTo>
                    <a:pt x="992" y="2289"/>
                    <a:pt x="1025" y="2222"/>
                    <a:pt x="1042" y="2171"/>
                  </a:cubicBezTo>
                  <a:cubicBezTo>
                    <a:pt x="1076" y="2070"/>
                    <a:pt x="1109" y="1986"/>
                    <a:pt x="1160" y="1902"/>
                  </a:cubicBezTo>
                  <a:cubicBezTo>
                    <a:pt x="1177" y="1852"/>
                    <a:pt x="1210" y="1802"/>
                    <a:pt x="1227" y="1751"/>
                  </a:cubicBezTo>
                  <a:cubicBezTo>
                    <a:pt x="1345" y="1533"/>
                    <a:pt x="1479" y="1314"/>
                    <a:pt x="1630" y="1113"/>
                  </a:cubicBezTo>
                  <a:cubicBezTo>
                    <a:pt x="1664" y="1062"/>
                    <a:pt x="1697" y="1029"/>
                    <a:pt x="1731" y="978"/>
                  </a:cubicBezTo>
                  <a:cubicBezTo>
                    <a:pt x="1916" y="760"/>
                    <a:pt x="2151" y="575"/>
                    <a:pt x="2386" y="407"/>
                  </a:cubicBezTo>
                  <a:cubicBezTo>
                    <a:pt x="2653" y="238"/>
                    <a:pt x="2934" y="158"/>
                    <a:pt x="3219" y="158"/>
                  </a:cubicBezTo>
                  <a:close/>
                  <a:moveTo>
                    <a:pt x="4085" y="8324"/>
                  </a:moveTo>
                  <a:cubicBezTo>
                    <a:pt x="4195" y="8324"/>
                    <a:pt x="4306" y="8341"/>
                    <a:pt x="4419" y="8388"/>
                  </a:cubicBezTo>
                  <a:cubicBezTo>
                    <a:pt x="4331" y="8484"/>
                    <a:pt x="4170" y="8535"/>
                    <a:pt x="4003" y="8535"/>
                  </a:cubicBezTo>
                  <a:cubicBezTo>
                    <a:pt x="3850" y="8535"/>
                    <a:pt x="3691" y="8493"/>
                    <a:pt x="3579" y="8405"/>
                  </a:cubicBezTo>
                  <a:cubicBezTo>
                    <a:pt x="3751" y="8364"/>
                    <a:pt x="3918" y="8324"/>
                    <a:pt x="4085" y="8324"/>
                  </a:cubicBezTo>
                  <a:close/>
                  <a:moveTo>
                    <a:pt x="3361" y="8539"/>
                  </a:moveTo>
                  <a:lnTo>
                    <a:pt x="3361" y="8539"/>
                  </a:lnTo>
                  <a:cubicBezTo>
                    <a:pt x="3562" y="8590"/>
                    <a:pt x="3630" y="8741"/>
                    <a:pt x="3714" y="8892"/>
                  </a:cubicBezTo>
                  <a:cubicBezTo>
                    <a:pt x="3764" y="8993"/>
                    <a:pt x="3798" y="9110"/>
                    <a:pt x="3831" y="9228"/>
                  </a:cubicBezTo>
                  <a:cubicBezTo>
                    <a:pt x="3848" y="9262"/>
                    <a:pt x="3814" y="9329"/>
                    <a:pt x="3781" y="9362"/>
                  </a:cubicBezTo>
                  <a:cubicBezTo>
                    <a:pt x="3778" y="9366"/>
                    <a:pt x="3772" y="9367"/>
                    <a:pt x="3765" y="9367"/>
                  </a:cubicBezTo>
                  <a:cubicBezTo>
                    <a:pt x="3734" y="9367"/>
                    <a:pt x="3677" y="9342"/>
                    <a:pt x="3663" y="9329"/>
                  </a:cubicBezTo>
                  <a:cubicBezTo>
                    <a:pt x="3428" y="9110"/>
                    <a:pt x="3361" y="8842"/>
                    <a:pt x="3361" y="8539"/>
                  </a:cubicBezTo>
                  <a:close/>
                  <a:moveTo>
                    <a:pt x="3240" y="1"/>
                  </a:moveTo>
                  <a:cubicBezTo>
                    <a:pt x="2931" y="1"/>
                    <a:pt x="2625" y="85"/>
                    <a:pt x="2319" y="256"/>
                  </a:cubicBezTo>
                  <a:cubicBezTo>
                    <a:pt x="2000" y="441"/>
                    <a:pt x="1731" y="693"/>
                    <a:pt x="1513" y="978"/>
                  </a:cubicBezTo>
                  <a:cubicBezTo>
                    <a:pt x="1513" y="995"/>
                    <a:pt x="1496" y="1012"/>
                    <a:pt x="1496" y="1012"/>
                  </a:cubicBezTo>
                  <a:cubicBezTo>
                    <a:pt x="1328" y="1264"/>
                    <a:pt x="1177" y="1499"/>
                    <a:pt x="1059" y="1751"/>
                  </a:cubicBezTo>
                  <a:cubicBezTo>
                    <a:pt x="1025" y="1802"/>
                    <a:pt x="1009" y="1852"/>
                    <a:pt x="975" y="1902"/>
                  </a:cubicBezTo>
                  <a:cubicBezTo>
                    <a:pt x="941" y="2003"/>
                    <a:pt x="908" y="2087"/>
                    <a:pt x="874" y="2171"/>
                  </a:cubicBezTo>
                  <a:cubicBezTo>
                    <a:pt x="841" y="2222"/>
                    <a:pt x="841" y="2255"/>
                    <a:pt x="824" y="2306"/>
                  </a:cubicBezTo>
                  <a:cubicBezTo>
                    <a:pt x="807" y="2322"/>
                    <a:pt x="807" y="2339"/>
                    <a:pt x="790" y="2373"/>
                  </a:cubicBezTo>
                  <a:cubicBezTo>
                    <a:pt x="790" y="2373"/>
                    <a:pt x="790" y="2373"/>
                    <a:pt x="790" y="2390"/>
                  </a:cubicBezTo>
                  <a:cubicBezTo>
                    <a:pt x="773" y="2440"/>
                    <a:pt x="756" y="2490"/>
                    <a:pt x="740" y="2558"/>
                  </a:cubicBezTo>
                  <a:cubicBezTo>
                    <a:pt x="723" y="2625"/>
                    <a:pt x="706" y="2675"/>
                    <a:pt x="689" y="2742"/>
                  </a:cubicBezTo>
                  <a:cubicBezTo>
                    <a:pt x="656" y="2860"/>
                    <a:pt x="622" y="2994"/>
                    <a:pt x="605" y="3112"/>
                  </a:cubicBezTo>
                  <a:cubicBezTo>
                    <a:pt x="588" y="3179"/>
                    <a:pt x="588" y="3230"/>
                    <a:pt x="572" y="3297"/>
                  </a:cubicBezTo>
                  <a:cubicBezTo>
                    <a:pt x="572" y="3364"/>
                    <a:pt x="555" y="3448"/>
                    <a:pt x="555" y="3515"/>
                  </a:cubicBezTo>
                  <a:cubicBezTo>
                    <a:pt x="504" y="4070"/>
                    <a:pt x="538" y="4624"/>
                    <a:pt x="672" y="5212"/>
                  </a:cubicBezTo>
                  <a:cubicBezTo>
                    <a:pt x="891" y="6170"/>
                    <a:pt x="1294" y="7044"/>
                    <a:pt x="2033" y="7733"/>
                  </a:cubicBezTo>
                  <a:cubicBezTo>
                    <a:pt x="2302" y="7985"/>
                    <a:pt x="2571" y="8203"/>
                    <a:pt x="2890" y="8371"/>
                  </a:cubicBezTo>
                  <a:cubicBezTo>
                    <a:pt x="2958" y="8405"/>
                    <a:pt x="3008" y="8438"/>
                    <a:pt x="3075" y="8455"/>
                  </a:cubicBezTo>
                  <a:cubicBezTo>
                    <a:pt x="3042" y="8842"/>
                    <a:pt x="3042" y="9211"/>
                    <a:pt x="2991" y="9581"/>
                  </a:cubicBezTo>
                  <a:cubicBezTo>
                    <a:pt x="2722" y="11311"/>
                    <a:pt x="2336" y="13008"/>
                    <a:pt x="1815" y="14672"/>
                  </a:cubicBezTo>
                  <a:cubicBezTo>
                    <a:pt x="1462" y="15764"/>
                    <a:pt x="1042" y="16839"/>
                    <a:pt x="353" y="17763"/>
                  </a:cubicBezTo>
                  <a:cubicBezTo>
                    <a:pt x="269" y="17881"/>
                    <a:pt x="168" y="17999"/>
                    <a:pt x="68" y="18116"/>
                  </a:cubicBezTo>
                  <a:cubicBezTo>
                    <a:pt x="68" y="18116"/>
                    <a:pt x="68" y="18133"/>
                    <a:pt x="51" y="18150"/>
                  </a:cubicBezTo>
                  <a:cubicBezTo>
                    <a:pt x="34" y="18183"/>
                    <a:pt x="17" y="18234"/>
                    <a:pt x="0" y="18267"/>
                  </a:cubicBezTo>
                  <a:cubicBezTo>
                    <a:pt x="17" y="18267"/>
                    <a:pt x="17" y="18284"/>
                    <a:pt x="17" y="18284"/>
                  </a:cubicBezTo>
                  <a:cubicBezTo>
                    <a:pt x="34" y="18284"/>
                    <a:pt x="51" y="18301"/>
                    <a:pt x="51" y="18301"/>
                  </a:cubicBezTo>
                  <a:cubicBezTo>
                    <a:pt x="101" y="18267"/>
                    <a:pt x="152" y="18251"/>
                    <a:pt x="185" y="18200"/>
                  </a:cubicBezTo>
                  <a:cubicBezTo>
                    <a:pt x="219" y="18183"/>
                    <a:pt x="236" y="18167"/>
                    <a:pt x="252" y="18150"/>
                  </a:cubicBezTo>
                  <a:cubicBezTo>
                    <a:pt x="790" y="17528"/>
                    <a:pt x="1177" y="16822"/>
                    <a:pt x="1496" y="16066"/>
                  </a:cubicBezTo>
                  <a:cubicBezTo>
                    <a:pt x="2134" y="14521"/>
                    <a:pt x="2537" y="12924"/>
                    <a:pt x="2857" y="11295"/>
                  </a:cubicBezTo>
                  <a:cubicBezTo>
                    <a:pt x="3008" y="10505"/>
                    <a:pt x="3176" y="9715"/>
                    <a:pt x="3210" y="8892"/>
                  </a:cubicBezTo>
                  <a:cubicBezTo>
                    <a:pt x="3260" y="8959"/>
                    <a:pt x="3277" y="9043"/>
                    <a:pt x="3310" y="9110"/>
                  </a:cubicBezTo>
                  <a:cubicBezTo>
                    <a:pt x="3344" y="9178"/>
                    <a:pt x="3378" y="9245"/>
                    <a:pt x="3428" y="9312"/>
                  </a:cubicBezTo>
                  <a:cubicBezTo>
                    <a:pt x="3544" y="9466"/>
                    <a:pt x="3659" y="9532"/>
                    <a:pt x="3760" y="9532"/>
                  </a:cubicBezTo>
                  <a:cubicBezTo>
                    <a:pt x="3791" y="9532"/>
                    <a:pt x="3820" y="9526"/>
                    <a:pt x="3848" y="9514"/>
                  </a:cubicBezTo>
                  <a:cubicBezTo>
                    <a:pt x="3999" y="9430"/>
                    <a:pt x="4033" y="9278"/>
                    <a:pt x="3949" y="9043"/>
                  </a:cubicBezTo>
                  <a:cubicBezTo>
                    <a:pt x="3898" y="8926"/>
                    <a:pt x="3848" y="8808"/>
                    <a:pt x="3798" y="8690"/>
                  </a:cubicBezTo>
                  <a:cubicBezTo>
                    <a:pt x="3842" y="8690"/>
                    <a:pt x="3880" y="8698"/>
                    <a:pt x="3915" y="8698"/>
                  </a:cubicBezTo>
                  <a:cubicBezTo>
                    <a:pt x="3932" y="8698"/>
                    <a:pt x="3949" y="8696"/>
                    <a:pt x="3966" y="8690"/>
                  </a:cubicBezTo>
                  <a:cubicBezTo>
                    <a:pt x="4134" y="8657"/>
                    <a:pt x="4302" y="8640"/>
                    <a:pt x="4453" y="8590"/>
                  </a:cubicBezTo>
                  <a:cubicBezTo>
                    <a:pt x="4520" y="8556"/>
                    <a:pt x="4587" y="8455"/>
                    <a:pt x="4587" y="8388"/>
                  </a:cubicBezTo>
                  <a:cubicBezTo>
                    <a:pt x="4571" y="8321"/>
                    <a:pt x="4487" y="8253"/>
                    <a:pt x="4419" y="8220"/>
                  </a:cubicBezTo>
                  <a:cubicBezTo>
                    <a:pt x="4335" y="8186"/>
                    <a:pt x="4218" y="8169"/>
                    <a:pt x="4083" y="8153"/>
                  </a:cubicBezTo>
                  <a:cubicBezTo>
                    <a:pt x="4066" y="8153"/>
                    <a:pt x="4050" y="8136"/>
                    <a:pt x="4033" y="8136"/>
                  </a:cubicBezTo>
                  <a:cubicBezTo>
                    <a:pt x="4134" y="8035"/>
                    <a:pt x="4251" y="7951"/>
                    <a:pt x="4335" y="7867"/>
                  </a:cubicBezTo>
                  <a:cubicBezTo>
                    <a:pt x="4352" y="7850"/>
                    <a:pt x="4369" y="7833"/>
                    <a:pt x="4386" y="7817"/>
                  </a:cubicBezTo>
                  <a:cubicBezTo>
                    <a:pt x="4957" y="7111"/>
                    <a:pt x="5394" y="6321"/>
                    <a:pt x="5612" y="5448"/>
                  </a:cubicBezTo>
                  <a:cubicBezTo>
                    <a:pt x="5948" y="4137"/>
                    <a:pt x="5814" y="2843"/>
                    <a:pt x="5360" y="1566"/>
                  </a:cubicBezTo>
                  <a:cubicBezTo>
                    <a:pt x="5293" y="1365"/>
                    <a:pt x="5192" y="1197"/>
                    <a:pt x="5075" y="1029"/>
                  </a:cubicBezTo>
                  <a:cubicBezTo>
                    <a:pt x="5041" y="978"/>
                    <a:pt x="5007" y="928"/>
                    <a:pt x="4974" y="894"/>
                  </a:cubicBezTo>
                  <a:cubicBezTo>
                    <a:pt x="4907" y="793"/>
                    <a:pt x="4823" y="726"/>
                    <a:pt x="4739" y="642"/>
                  </a:cubicBezTo>
                  <a:cubicBezTo>
                    <a:pt x="4705" y="625"/>
                    <a:pt x="4671" y="592"/>
                    <a:pt x="4638" y="558"/>
                  </a:cubicBezTo>
                  <a:cubicBezTo>
                    <a:pt x="4470" y="424"/>
                    <a:pt x="4268" y="289"/>
                    <a:pt x="4050" y="189"/>
                  </a:cubicBezTo>
                  <a:cubicBezTo>
                    <a:pt x="3777" y="64"/>
                    <a:pt x="3507" y="1"/>
                    <a:pt x="32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188" name="Google Shape;2359;p37"/>
            <p:cNvSpPr/>
            <p:nvPr/>
          </p:nvSpPr>
          <p:spPr>
            <a:xfrm>
              <a:off x="1444383" y="4013730"/>
              <a:ext cx="58484" cy="144021"/>
            </a:xfrm>
            <a:custGeom>
              <a:avLst/>
              <a:gdLst/>
              <a:ahLst/>
              <a:cxnLst/>
              <a:rect l="l" t="t" r="r" b="b"/>
              <a:pathLst>
                <a:path w="908" h="2236" extrusionOk="0">
                  <a:moveTo>
                    <a:pt x="857" y="0"/>
                  </a:moveTo>
                  <a:cubicBezTo>
                    <a:pt x="824" y="118"/>
                    <a:pt x="824" y="236"/>
                    <a:pt x="790" y="337"/>
                  </a:cubicBezTo>
                  <a:cubicBezTo>
                    <a:pt x="639" y="941"/>
                    <a:pt x="387" y="1496"/>
                    <a:pt x="85" y="2033"/>
                  </a:cubicBezTo>
                  <a:cubicBezTo>
                    <a:pt x="51" y="2084"/>
                    <a:pt x="34" y="2134"/>
                    <a:pt x="1" y="2202"/>
                  </a:cubicBezTo>
                  <a:cubicBezTo>
                    <a:pt x="17" y="2202"/>
                    <a:pt x="34" y="2218"/>
                    <a:pt x="51" y="2235"/>
                  </a:cubicBezTo>
                  <a:cubicBezTo>
                    <a:pt x="101" y="2185"/>
                    <a:pt x="169" y="2134"/>
                    <a:pt x="185" y="2084"/>
                  </a:cubicBezTo>
                  <a:cubicBezTo>
                    <a:pt x="488" y="1529"/>
                    <a:pt x="740" y="958"/>
                    <a:pt x="891" y="337"/>
                  </a:cubicBezTo>
                  <a:cubicBezTo>
                    <a:pt x="908" y="236"/>
                    <a:pt x="891" y="118"/>
                    <a:pt x="908" y="17"/>
                  </a:cubicBezTo>
                  <a:cubicBezTo>
                    <a:pt x="891" y="17"/>
                    <a:pt x="874" y="17"/>
                    <a:pt x="85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189" name="Google Shape;2360;p37"/>
            <p:cNvSpPr/>
            <p:nvPr/>
          </p:nvSpPr>
          <p:spPr>
            <a:xfrm>
              <a:off x="1459519" y="3854644"/>
              <a:ext cx="42317" cy="58742"/>
            </a:xfrm>
            <a:custGeom>
              <a:avLst/>
              <a:gdLst/>
              <a:ahLst/>
              <a:cxnLst/>
              <a:rect l="l" t="t" r="r" b="b"/>
              <a:pathLst>
                <a:path w="657" h="912" extrusionOk="0">
                  <a:moveTo>
                    <a:pt x="152" y="1"/>
                  </a:moveTo>
                  <a:cubicBezTo>
                    <a:pt x="135" y="34"/>
                    <a:pt x="102" y="51"/>
                    <a:pt x="102" y="68"/>
                  </a:cubicBezTo>
                  <a:cubicBezTo>
                    <a:pt x="34" y="337"/>
                    <a:pt x="1" y="589"/>
                    <a:pt x="202" y="807"/>
                  </a:cubicBezTo>
                  <a:cubicBezTo>
                    <a:pt x="246" y="865"/>
                    <a:pt x="341" y="911"/>
                    <a:pt x="409" y="911"/>
                  </a:cubicBezTo>
                  <a:cubicBezTo>
                    <a:pt x="419" y="911"/>
                    <a:pt x="429" y="910"/>
                    <a:pt x="438" y="908"/>
                  </a:cubicBezTo>
                  <a:cubicBezTo>
                    <a:pt x="522" y="891"/>
                    <a:pt x="622" y="807"/>
                    <a:pt x="639" y="723"/>
                  </a:cubicBezTo>
                  <a:cubicBezTo>
                    <a:pt x="656" y="589"/>
                    <a:pt x="639" y="437"/>
                    <a:pt x="606" y="286"/>
                  </a:cubicBezTo>
                  <a:cubicBezTo>
                    <a:pt x="606" y="253"/>
                    <a:pt x="522" y="236"/>
                    <a:pt x="488" y="202"/>
                  </a:cubicBezTo>
                  <a:cubicBezTo>
                    <a:pt x="488" y="253"/>
                    <a:pt x="471" y="303"/>
                    <a:pt x="488" y="353"/>
                  </a:cubicBezTo>
                  <a:cubicBezTo>
                    <a:pt x="505" y="454"/>
                    <a:pt x="538" y="555"/>
                    <a:pt x="538" y="656"/>
                  </a:cubicBezTo>
                  <a:cubicBezTo>
                    <a:pt x="522" y="706"/>
                    <a:pt x="471" y="773"/>
                    <a:pt x="421" y="790"/>
                  </a:cubicBezTo>
                  <a:cubicBezTo>
                    <a:pt x="416" y="793"/>
                    <a:pt x="411" y="794"/>
                    <a:pt x="404" y="794"/>
                  </a:cubicBezTo>
                  <a:cubicBezTo>
                    <a:pt x="365" y="794"/>
                    <a:pt x="301" y="752"/>
                    <a:pt x="286" y="723"/>
                  </a:cubicBezTo>
                  <a:cubicBezTo>
                    <a:pt x="236" y="589"/>
                    <a:pt x="202" y="471"/>
                    <a:pt x="186" y="337"/>
                  </a:cubicBezTo>
                  <a:cubicBezTo>
                    <a:pt x="169" y="236"/>
                    <a:pt x="186" y="118"/>
                    <a:pt x="202" y="17"/>
                  </a:cubicBezTo>
                  <a:cubicBezTo>
                    <a:pt x="186" y="17"/>
                    <a:pt x="169" y="17"/>
                    <a:pt x="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190" name="Google Shape;2361;p37"/>
            <p:cNvSpPr/>
            <p:nvPr/>
          </p:nvSpPr>
          <p:spPr>
            <a:xfrm>
              <a:off x="1279889" y="4107893"/>
              <a:ext cx="8760" cy="47663"/>
            </a:xfrm>
            <a:custGeom>
              <a:avLst/>
              <a:gdLst/>
              <a:ahLst/>
              <a:cxnLst/>
              <a:rect l="l" t="t" r="r" b="b"/>
              <a:pathLst>
                <a:path w="136" h="740" extrusionOk="0">
                  <a:moveTo>
                    <a:pt x="101" y="0"/>
                  </a:moveTo>
                  <a:cubicBezTo>
                    <a:pt x="68" y="17"/>
                    <a:pt x="1" y="51"/>
                    <a:pt x="1" y="67"/>
                  </a:cubicBezTo>
                  <a:cubicBezTo>
                    <a:pt x="1" y="269"/>
                    <a:pt x="1" y="471"/>
                    <a:pt x="1" y="672"/>
                  </a:cubicBezTo>
                  <a:cubicBezTo>
                    <a:pt x="1" y="689"/>
                    <a:pt x="51" y="706"/>
                    <a:pt x="85" y="740"/>
                  </a:cubicBezTo>
                  <a:cubicBezTo>
                    <a:pt x="101" y="689"/>
                    <a:pt x="135" y="656"/>
                    <a:pt x="135" y="622"/>
                  </a:cubicBezTo>
                  <a:cubicBezTo>
                    <a:pt x="135" y="454"/>
                    <a:pt x="135" y="269"/>
                    <a:pt x="135" y="67"/>
                  </a:cubicBezTo>
                  <a:cubicBezTo>
                    <a:pt x="135" y="51"/>
                    <a:pt x="118" y="34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191" name="Google Shape;2362;p37"/>
            <p:cNvSpPr/>
            <p:nvPr/>
          </p:nvSpPr>
          <p:spPr>
            <a:xfrm>
              <a:off x="1499580" y="3936892"/>
              <a:ext cx="8695" cy="53074"/>
            </a:xfrm>
            <a:custGeom>
              <a:avLst/>
              <a:gdLst/>
              <a:ahLst/>
              <a:cxnLst/>
              <a:rect l="l" t="t" r="r" b="b"/>
              <a:pathLst>
                <a:path w="135" h="824" extrusionOk="0">
                  <a:moveTo>
                    <a:pt x="51" y="1"/>
                  </a:moveTo>
                  <a:cubicBezTo>
                    <a:pt x="34" y="34"/>
                    <a:pt x="0" y="68"/>
                    <a:pt x="0" y="101"/>
                  </a:cubicBezTo>
                  <a:cubicBezTo>
                    <a:pt x="0" y="303"/>
                    <a:pt x="0" y="505"/>
                    <a:pt x="0" y="706"/>
                  </a:cubicBezTo>
                  <a:cubicBezTo>
                    <a:pt x="0" y="740"/>
                    <a:pt x="17" y="773"/>
                    <a:pt x="34" y="807"/>
                  </a:cubicBezTo>
                  <a:cubicBezTo>
                    <a:pt x="34" y="807"/>
                    <a:pt x="51" y="824"/>
                    <a:pt x="68" y="824"/>
                  </a:cubicBezTo>
                  <a:cubicBezTo>
                    <a:pt x="84" y="773"/>
                    <a:pt x="118" y="740"/>
                    <a:pt x="118" y="689"/>
                  </a:cubicBezTo>
                  <a:cubicBezTo>
                    <a:pt x="118" y="488"/>
                    <a:pt x="135" y="286"/>
                    <a:pt x="118" y="85"/>
                  </a:cubicBezTo>
                  <a:cubicBezTo>
                    <a:pt x="118" y="68"/>
                    <a:pt x="84" y="34"/>
                    <a:pt x="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192" name="Google Shape;2363;p37"/>
            <p:cNvSpPr/>
            <p:nvPr/>
          </p:nvSpPr>
          <p:spPr>
            <a:xfrm>
              <a:off x="1225788" y="4008320"/>
              <a:ext cx="17391" cy="53074"/>
            </a:xfrm>
            <a:custGeom>
              <a:avLst/>
              <a:gdLst/>
              <a:ahLst/>
              <a:cxnLst/>
              <a:rect l="l" t="t" r="r" b="b"/>
              <a:pathLst>
                <a:path w="270" h="824" extrusionOk="0">
                  <a:moveTo>
                    <a:pt x="269" y="0"/>
                  </a:moveTo>
                  <a:cubicBezTo>
                    <a:pt x="101" y="101"/>
                    <a:pt x="1" y="673"/>
                    <a:pt x="118" y="824"/>
                  </a:cubicBezTo>
                  <a:cubicBezTo>
                    <a:pt x="236" y="572"/>
                    <a:pt x="219" y="286"/>
                    <a:pt x="26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193" name="Google Shape;2364;p37"/>
            <p:cNvSpPr/>
            <p:nvPr/>
          </p:nvSpPr>
          <p:spPr>
            <a:xfrm>
              <a:off x="1240923" y="4040781"/>
              <a:ext cx="15201" cy="46568"/>
            </a:xfrm>
            <a:custGeom>
              <a:avLst/>
              <a:gdLst/>
              <a:ahLst/>
              <a:cxnLst/>
              <a:rect l="l" t="t" r="r" b="b"/>
              <a:pathLst>
                <a:path w="236" h="723" extrusionOk="0">
                  <a:moveTo>
                    <a:pt x="186" y="1"/>
                  </a:moveTo>
                  <a:cubicBezTo>
                    <a:pt x="152" y="51"/>
                    <a:pt x="102" y="85"/>
                    <a:pt x="85" y="135"/>
                  </a:cubicBezTo>
                  <a:cubicBezTo>
                    <a:pt x="51" y="286"/>
                    <a:pt x="18" y="454"/>
                    <a:pt x="1" y="605"/>
                  </a:cubicBezTo>
                  <a:cubicBezTo>
                    <a:pt x="1" y="639"/>
                    <a:pt x="34" y="689"/>
                    <a:pt x="51" y="723"/>
                  </a:cubicBezTo>
                  <a:cubicBezTo>
                    <a:pt x="85" y="689"/>
                    <a:pt x="118" y="656"/>
                    <a:pt x="135" y="605"/>
                  </a:cubicBezTo>
                  <a:cubicBezTo>
                    <a:pt x="169" y="454"/>
                    <a:pt x="202" y="286"/>
                    <a:pt x="219" y="135"/>
                  </a:cubicBezTo>
                  <a:cubicBezTo>
                    <a:pt x="236" y="101"/>
                    <a:pt x="219" y="68"/>
                    <a:pt x="219" y="17"/>
                  </a:cubicBezTo>
                  <a:cubicBezTo>
                    <a:pt x="219" y="17"/>
                    <a:pt x="202" y="17"/>
                    <a:pt x="1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194" name="Google Shape;2365;p37"/>
            <p:cNvSpPr/>
            <p:nvPr/>
          </p:nvSpPr>
          <p:spPr>
            <a:xfrm>
              <a:off x="1257154" y="4073242"/>
              <a:ext cx="18486" cy="42253"/>
            </a:xfrm>
            <a:custGeom>
              <a:avLst/>
              <a:gdLst/>
              <a:ahLst/>
              <a:cxnLst/>
              <a:rect l="l" t="t" r="r" b="b"/>
              <a:pathLst>
                <a:path w="287" h="656" extrusionOk="0">
                  <a:moveTo>
                    <a:pt x="286" y="1"/>
                  </a:moveTo>
                  <a:lnTo>
                    <a:pt x="286" y="1"/>
                  </a:lnTo>
                  <a:cubicBezTo>
                    <a:pt x="152" y="101"/>
                    <a:pt x="1" y="505"/>
                    <a:pt x="34" y="605"/>
                  </a:cubicBezTo>
                  <a:cubicBezTo>
                    <a:pt x="51" y="622"/>
                    <a:pt x="85" y="656"/>
                    <a:pt x="102" y="656"/>
                  </a:cubicBezTo>
                  <a:cubicBezTo>
                    <a:pt x="118" y="639"/>
                    <a:pt x="169" y="605"/>
                    <a:pt x="169" y="589"/>
                  </a:cubicBezTo>
                  <a:cubicBezTo>
                    <a:pt x="219" y="454"/>
                    <a:pt x="253" y="320"/>
                    <a:pt x="270" y="202"/>
                  </a:cubicBezTo>
                  <a:cubicBezTo>
                    <a:pt x="286" y="135"/>
                    <a:pt x="286" y="85"/>
                    <a:pt x="28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195" name="Google Shape;2366;p37"/>
            <p:cNvSpPr/>
            <p:nvPr/>
          </p:nvSpPr>
          <p:spPr>
            <a:xfrm>
              <a:off x="1324265" y="3745087"/>
              <a:ext cx="39032" cy="13333"/>
            </a:xfrm>
            <a:custGeom>
              <a:avLst/>
              <a:gdLst/>
              <a:ahLst/>
              <a:cxnLst/>
              <a:rect l="l" t="t" r="r" b="b"/>
              <a:pathLst>
                <a:path w="606" h="207" extrusionOk="0">
                  <a:moveTo>
                    <a:pt x="169" y="1"/>
                  </a:moveTo>
                  <a:cubicBezTo>
                    <a:pt x="99" y="1"/>
                    <a:pt x="38" y="18"/>
                    <a:pt x="0" y="55"/>
                  </a:cubicBezTo>
                  <a:cubicBezTo>
                    <a:pt x="202" y="122"/>
                    <a:pt x="370" y="206"/>
                    <a:pt x="605" y="206"/>
                  </a:cubicBezTo>
                  <a:cubicBezTo>
                    <a:pt x="514" y="80"/>
                    <a:pt x="320" y="1"/>
                    <a:pt x="169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196" name="Google Shape;2367;p37"/>
            <p:cNvSpPr/>
            <p:nvPr/>
          </p:nvSpPr>
          <p:spPr>
            <a:xfrm>
              <a:off x="1297215" y="3763186"/>
              <a:ext cx="39032" cy="10370"/>
            </a:xfrm>
            <a:custGeom>
              <a:avLst/>
              <a:gdLst/>
              <a:ahLst/>
              <a:cxnLst/>
              <a:rect l="l" t="t" r="r" b="b"/>
              <a:pathLst>
                <a:path w="606" h="161" extrusionOk="0">
                  <a:moveTo>
                    <a:pt x="290" y="1"/>
                  </a:moveTo>
                  <a:cubicBezTo>
                    <a:pt x="173" y="1"/>
                    <a:pt x="59" y="34"/>
                    <a:pt x="0" y="110"/>
                  </a:cubicBezTo>
                  <a:cubicBezTo>
                    <a:pt x="219" y="127"/>
                    <a:pt x="420" y="144"/>
                    <a:pt x="605" y="160"/>
                  </a:cubicBezTo>
                  <a:cubicBezTo>
                    <a:pt x="605" y="144"/>
                    <a:pt x="605" y="127"/>
                    <a:pt x="605" y="93"/>
                  </a:cubicBezTo>
                  <a:cubicBezTo>
                    <a:pt x="530" y="34"/>
                    <a:pt x="408" y="1"/>
                    <a:pt x="290" y="1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197" name="Google Shape;2368;p37"/>
            <p:cNvSpPr/>
            <p:nvPr/>
          </p:nvSpPr>
          <p:spPr>
            <a:xfrm>
              <a:off x="602463" y="3099791"/>
              <a:ext cx="744644" cy="571381"/>
            </a:xfrm>
            <a:custGeom>
              <a:avLst/>
              <a:gdLst/>
              <a:ahLst/>
              <a:cxnLst/>
              <a:rect l="l" t="t" r="r" b="b"/>
              <a:pathLst>
                <a:path w="11561" h="8871" extrusionOk="0">
                  <a:moveTo>
                    <a:pt x="9130" y="648"/>
                  </a:moveTo>
                  <a:cubicBezTo>
                    <a:pt x="9328" y="648"/>
                    <a:pt x="9527" y="671"/>
                    <a:pt x="9729" y="715"/>
                  </a:cubicBezTo>
                  <a:cubicBezTo>
                    <a:pt x="9763" y="715"/>
                    <a:pt x="9796" y="715"/>
                    <a:pt x="9813" y="732"/>
                  </a:cubicBezTo>
                  <a:cubicBezTo>
                    <a:pt x="9847" y="766"/>
                    <a:pt x="9863" y="799"/>
                    <a:pt x="9880" y="833"/>
                  </a:cubicBezTo>
                  <a:cubicBezTo>
                    <a:pt x="9847" y="850"/>
                    <a:pt x="9796" y="867"/>
                    <a:pt x="9763" y="867"/>
                  </a:cubicBezTo>
                  <a:cubicBezTo>
                    <a:pt x="9552" y="802"/>
                    <a:pt x="9343" y="772"/>
                    <a:pt x="9136" y="772"/>
                  </a:cubicBezTo>
                  <a:cubicBezTo>
                    <a:pt x="8750" y="772"/>
                    <a:pt x="8370" y="876"/>
                    <a:pt x="7998" y="1051"/>
                  </a:cubicBezTo>
                  <a:cubicBezTo>
                    <a:pt x="7965" y="1068"/>
                    <a:pt x="7931" y="1085"/>
                    <a:pt x="7898" y="1085"/>
                  </a:cubicBezTo>
                  <a:cubicBezTo>
                    <a:pt x="7881" y="1068"/>
                    <a:pt x="7864" y="1068"/>
                    <a:pt x="7864" y="1051"/>
                  </a:cubicBezTo>
                  <a:cubicBezTo>
                    <a:pt x="7898" y="1001"/>
                    <a:pt x="7931" y="951"/>
                    <a:pt x="7982" y="917"/>
                  </a:cubicBezTo>
                  <a:cubicBezTo>
                    <a:pt x="8351" y="738"/>
                    <a:pt x="8736" y="648"/>
                    <a:pt x="9130" y="648"/>
                  </a:cubicBezTo>
                  <a:close/>
                  <a:moveTo>
                    <a:pt x="7203" y="1232"/>
                  </a:moveTo>
                  <a:cubicBezTo>
                    <a:pt x="7222" y="1232"/>
                    <a:pt x="7251" y="1259"/>
                    <a:pt x="7293" y="1287"/>
                  </a:cubicBezTo>
                  <a:cubicBezTo>
                    <a:pt x="7225" y="1337"/>
                    <a:pt x="7209" y="1354"/>
                    <a:pt x="7175" y="1371"/>
                  </a:cubicBezTo>
                  <a:cubicBezTo>
                    <a:pt x="7057" y="1438"/>
                    <a:pt x="6923" y="1505"/>
                    <a:pt x="6805" y="1555"/>
                  </a:cubicBezTo>
                  <a:cubicBezTo>
                    <a:pt x="6789" y="1572"/>
                    <a:pt x="6755" y="1572"/>
                    <a:pt x="6721" y="1572"/>
                  </a:cubicBezTo>
                  <a:cubicBezTo>
                    <a:pt x="6721" y="1539"/>
                    <a:pt x="6721" y="1522"/>
                    <a:pt x="6721" y="1488"/>
                  </a:cubicBezTo>
                  <a:cubicBezTo>
                    <a:pt x="6721" y="1471"/>
                    <a:pt x="6721" y="1471"/>
                    <a:pt x="6721" y="1471"/>
                  </a:cubicBezTo>
                  <a:cubicBezTo>
                    <a:pt x="6755" y="1455"/>
                    <a:pt x="6772" y="1438"/>
                    <a:pt x="6805" y="1438"/>
                  </a:cubicBezTo>
                  <a:cubicBezTo>
                    <a:pt x="6856" y="1404"/>
                    <a:pt x="6906" y="1371"/>
                    <a:pt x="6957" y="1337"/>
                  </a:cubicBezTo>
                  <a:cubicBezTo>
                    <a:pt x="7024" y="1303"/>
                    <a:pt x="7108" y="1270"/>
                    <a:pt x="7192" y="1236"/>
                  </a:cubicBezTo>
                  <a:cubicBezTo>
                    <a:pt x="7195" y="1233"/>
                    <a:pt x="7199" y="1232"/>
                    <a:pt x="7203" y="1232"/>
                  </a:cubicBezTo>
                  <a:close/>
                  <a:moveTo>
                    <a:pt x="1796" y="562"/>
                  </a:moveTo>
                  <a:cubicBezTo>
                    <a:pt x="1975" y="562"/>
                    <a:pt x="2157" y="615"/>
                    <a:pt x="2319" y="715"/>
                  </a:cubicBezTo>
                  <a:cubicBezTo>
                    <a:pt x="2437" y="783"/>
                    <a:pt x="2471" y="934"/>
                    <a:pt x="2386" y="1051"/>
                  </a:cubicBezTo>
                  <a:cubicBezTo>
                    <a:pt x="2286" y="1152"/>
                    <a:pt x="2168" y="1253"/>
                    <a:pt x="2050" y="1337"/>
                  </a:cubicBezTo>
                  <a:cubicBezTo>
                    <a:pt x="1832" y="1488"/>
                    <a:pt x="1597" y="1623"/>
                    <a:pt x="1362" y="1757"/>
                  </a:cubicBezTo>
                  <a:cubicBezTo>
                    <a:pt x="1311" y="1791"/>
                    <a:pt x="1261" y="1824"/>
                    <a:pt x="1210" y="1841"/>
                  </a:cubicBezTo>
                  <a:cubicBezTo>
                    <a:pt x="1172" y="1853"/>
                    <a:pt x="1136" y="1858"/>
                    <a:pt x="1101" y="1858"/>
                  </a:cubicBezTo>
                  <a:cubicBezTo>
                    <a:pt x="939" y="1858"/>
                    <a:pt x="827" y="1733"/>
                    <a:pt x="841" y="1539"/>
                  </a:cubicBezTo>
                  <a:cubicBezTo>
                    <a:pt x="858" y="1186"/>
                    <a:pt x="1261" y="665"/>
                    <a:pt x="1614" y="581"/>
                  </a:cubicBezTo>
                  <a:cubicBezTo>
                    <a:pt x="1674" y="568"/>
                    <a:pt x="1735" y="562"/>
                    <a:pt x="1796" y="562"/>
                  </a:cubicBezTo>
                  <a:close/>
                  <a:moveTo>
                    <a:pt x="10586" y="1438"/>
                  </a:moveTo>
                  <a:cubicBezTo>
                    <a:pt x="10603" y="1438"/>
                    <a:pt x="10636" y="1471"/>
                    <a:pt x="10636" y="1505"/>
                  </a:cubicBezTo>
                  <a:cubicBezTo>
                    <a:pt x="10687" y="1673"/>
                    <a:pt x="10384" y="2060"/>
                    <a:pt x="10166" y="2076"/>
                  </a:cubicBezTo>
                  <a:cubicBezTo>
                    <a:pt x="10199" y="2009"/>
                    <a:pt x="10216" y="1959"/>
                    <a:pt x="10233" y="1908"/>
                  </a:cubicBezTo>
                  <a:cubicBezTo>
                    <a:pt x="10334" y="1774"/>
                    <a:pt x="10418" y="1639"/>
                    <a:pt x="10502" y="1488"/>
                  </a:cubicBezTo>
                  <a:cubicBezTo>
                    <a:pt x="10519" y="1471"/>
                    <a:pt x="10569" y="1455"/>
                    <a:pt x="10586" y="1438"/>
                  </a:cubicBezTo>
                  <a:close/>
                  <a:moveTo>
                    <a:pt x="10838" y="1925"/>
                  </a:moveTo>
                  <a:cubicBezTo>
                    <a:pt x="10855" y="1942"/>
                    <a:pt x="10855" y="1975"/>
                    <a:pt x="10871" y="1992"/>
                  </a:cubicBezTo>
                  <a:cubicBezTo>
                    <a:pt x="10871" y="2009"/>
                    <a:pt x="10855" y="2043"/>
                    <a:pt x="10855" y="2060"/>
                  </a:cubicBezTo>
                  <a:cubicBezTo>
                    <a:pt x="10737" y="2295"/>
                    <a:pt x="10552" y="2463"/>
                    <a:pt x="10351" y="2614"/>
                  </a:cubicBezTo>
                  <a:cubicBezTo>
                    <a:pt x="10345" y="2620"/>
                    <a:pt x="10336" y="2621"/>
                    <a:pt x="10324" y="2621"/>
                  </a:cubicBezTo>
                  <a:cubicBezTo>
                    <a:pt x="10302" y="2621"/>
                    <a:pt x="10272" y="2614"/>
                    <a:pt x="10250" y="2614"/>
                  </a:cubicBezTo>
                  <a:cubicBezTo>
                    <a:pt x="10250" y="2580"/>
                    <a:pt x="10233" y="2547"/>
                    <a:pt x="10250" y="2513"/>
                  </a:cubicBezTo>
                  <a:cubicBezTo>
                    <a:pt x="10418" y="2328"/>
                    <a:pt x="10586" y="2144"/>
                    <a:pt x="10754" y="1942"/>
                  </a:cubicBezTo>
                  <a:cubicBezTo>
                    <a:pt x="10771" y="1925"/>
                    <a:pt x="10821" y="1925"/>
                    <a:pt x="10838" y="1925"/>
                  </a:cubicBezTo>
                  <a:close/>
                  <a:moveTo>
                    <a:pt x="10754" y="2765"/>
                  </a:moveTo>
                  <a:cubicBezTo>
                    <a:pt x="10754" y="2799"/>
                    <a:pt x="10787" y="2849"/>
                    <a:pt x="10771" y="2866"/>
                  </a:cubicBezTo>
                  <a:cubicBezTo>
                    <a:pt x="10636" y="3101"/>
                    <a:pt x="10451" y="3303"/>
                    <a:pt x="10216" y="3437"/>
                  </a:cubicBezTo>
                  <a:lnTo>
                    <a:pt x="10166" y="3437"/>
                  </a:lnTo>
                  <a:cubicBezTo>
                    <a:pt x="10166" y="3437"/>
                    <a:pt x="10149" y="3437"/>
                    <a:pt x="10099" y="3420"/>
                  </a:cubicBezTo>
                  <a:cubicBezTo>
                    <a:pt x="10132" y="3353"/>
                    <a:pt x="10166" y="3303"/>
                    <a:pt x="10199" y="3269"/>
                  </a:cubicBezTo>
                  <a:cubicBezTo>
                    <a:pt x="10351" y="3118"/>
                    <a:pt x="10502" y="2950"/>
                    <a:pt x="10653" y="2799"/>
                  </a:cubicBezTo>
                  <a:cubicBezTo>
                    <a:pt x="10687" y="2782"/>
                    <a:pt x="10720" y="2782"/>
                    <a:pt x="10754" y="2765"/>
                  </a:cubicBezTo>
                  <a:close/>
                  <a:moveTo>
                    <a:pt x="10519" y="3689"/>
                  </a:moveTo>
                  <a:cubicBezTo>
                    <a:pt x="10535" y="3689"/>
                    <a:pt x="10535" y="3706"/>
                    <a:pt x="10552" y="3723"/>
                  </a:cubicBezTo>
                  <a:cubicBezTo>
                    <a:pt x="10535" y="3773"/>
                    <a:pt x="10519" y="3824"/>
                    <a:pt x="10485" y="3857"/>
                  </a:cubicBezTo>
                  <a:cubicBezTo>
                    <a:pt x="10334" y="3992"/>
                    <a:pt x="10183" y="4126"/>
                    <a:pt x="10015" y="4244"/>
                  </a:cubicBezTo>
                  <a:cubicBezTo>
                    <a:pt x="10003" y="4249"/>
                    <a:pt x="9990" y="4251"/>
                    <a:pt x="9976" y="4251"/>
                  </a:cubicBezTo>
                  <a:cubicBezTo>
                    <a:pt x="9947" y="4251"/>
                    <a:pt x="9914" y="4244"/>
                    <a:pt x="9880" y="4244"/>
                  </a:cubicBezTo>
                  <a:cubicBezTo>
                    <a:pt x="9897" y="4210"/>
                    <a:pt x="9897" y="4143"/>
                    <a:pt x="9931" y="4126"/>
                  </a:cubicBezTo>
                  <a:cubicBezTo>
                    <a:pt x="10099" y="3992"/>
                    <a:pt x="10250" y="3874"/>
                    <a:pt x="10401" y="3740"/>
                  </a:cubicBezTo>
                  <a:cubicBezTo>
                    <a:pt x="10435" y="3723"/>
                    <a:pt x="10485" y="3706"/>
                    <a:pt x="10519" y="3689"/>
                  </a:cubicBezTo>
                  <a:close/>
                  <a:moveTo>
                    <a:pt x="9040" y="5890"/>
                  </a:moveTo>
                  <a:cubicBezTo>
                    <a:pt x="9023" y="5924"/>
                    <a:pt x="9023" y="5974"/>
                    <a:pt x="9006" y="5991"/>
                  </a:cubicBezTo>
                  <a:cubicBezTo>
                    <a:pt x="8788" y="6193"/>
                    <a:pt x="8536" y="6327"/>
                    <a:pt x="8250" y="6411"/>
                  </a:cubicBezTo>
                  <a:cubicBezTo>
                    <a:pt x="8217" y="6411"/>
                    <a:pt x="8183" y="6394"/>
                    <a:pt x="8150" y="6394"/>
                  </a:cubicBezTo>
                  <a:cubicBezTo>
                    <a:pt x="8150" y="6378"/>
                    <a:pt x="8133" y="6361"/>
                    <a:pt x="8133" y="6344"/>
                  </a:cubicBezTo>
                  <a:cubicBezTo>
                    <a:pt x="8183" y="6310"/>
                    <a:pt x="8217" y="6277"/>
                    <a:pt x="8267" y="6243"/>
                  </a:cubicBezTo>
                  <a:cubicBezTo>
                    <a:pt x="8486" y="6126"/>
                    <a:pt x="8687" y="6008"/>
                    <a:pt x="8906" y="5907"/>
                  </a:cubicBezTo>
                  <a:cubicBezTo>
                    <a:pt x="8939" y="5890"/>
                    <a:pt x="8990" y="5890"/>
                    <a:pt x="9040" y="5890"/>
                  </a:cubicBezTo>
                  <a:close/>
                  <a:moveTo>
                    <a:pt x="1916" y="5907"/>
                  </a:moveTo>
                  <a:lnTo>
                    <a:pt x="1916" y="5907"/>
                  </a:lnTo>
                  <a:cubicBezTo>
                    <a:pt x="2168" y="6159"/>
                    <a:pt x="2420" y="6411"/>
                    <a:pt x="2672" y="6646"/>
                  </a:cubicBezTo>
                  <a:cubicBezTo>
                    <a:pt x="2655" y="6663"/>
                    <a:pt x="2639" y="6680"/>
                    <a:pt x="2622" y="6697"/>
                  </a:cubicBezTo>
                  <a:cubicBezTo>
                    <a:pt x="2454" y="6697"/>
                    <a:pt x="1899" y="6109"/>
                    <a:pt x="1916" y="5907"/>
                  </a:cubicBezTo>
                  <a:close/>
                  <a:moveTo>
                    <a:pt x="8469" y="6538"/>
                  </a:moveTo>
                  <a:cubicBezTo>
                    <a:pt x="8491" y="6538"/>
                    <a:pt x="8514" y="6546"/>
                    <a:pt x="8536" y="6546"/>
                  </a:cubicBezTo>
                  <a:cubicBezTo>
                    <a:pt x="8519" y="6596"/>
                    <a:pt x="8519" y="6646"/>
                    <a:pt x="8502" y="6646"/>
                  </a:cubicBezTo>
                  <a:cubicBezTo>
                    <a:pt x="8334" y="6747"/>
                    <a:pt x="8150" y="6831"/>
                    <a:pt x="7982" y="6915"/>
                  </a:cubicBezTo>
                  <a:cubicBezTo>
                    <a:pt x="7914" y="6882"/>
                    <a:pt x="7881" y="6865"/>
                    <a:pt x="7881" y="6848"/>
                  </a:cubicBezTo>
                  <a:cubicBezTo>
                    <a:pt x="7881" y="6814"/>
                    <a:pt x="7898" y="6764"/>
                    <a:pt x="7914" y="6747"/>
                  </a:cubicBezTo>
                  <a:cubicBezTo>
                    <a:pt x="8082" y="6680"/>
                    <a:pt x="8267" y="6613"/>
                    <a:pt x="8435" y="6546"/>
                  </a:cubicBezTo>
                  <a:cubicBezTo>
                    <a:pt x="8446" y="6540"/>
                    <a:pt x="8458" y="6538"/>
                    <a:pt x="8469" y="6538"/>
                  </a:cubicBezTo>
                  <a:close/>
                  <a:moveTo>
                    <a:pt x="8032" y="7144"/>
                  </a:moveTo>
                  <a:cubicBezTo>
                    <a:pt x="8061" y="7144"/>
                    <a:pt x="8097" y="7155"/>
                    <a:pt x="8133" y="7167"/>
                  </a:cubicBezTo>
                  <a:cubicBezTo>
                    <a:pt x="8116" y="7201"/>
                    <a:pt x="8116" y="7251"/>
                    <a:pt x="8082" y="7268"/>
                  </a:cubicBezTo>
                  <a:cubicBezTo>
                    <a:pt x="7874" y="7402"/>
                    <a:pt x="7654" y="7509"/>
                    <a:pt x="7408" y="7509"/>
                  </a:cubicBezTo>
                  <a:cubicBezTo>
                    <a:pt x="7375" y="7509"/>
                    <a:pt x="7343" y="7507"/>
                    <a:pt x="7309" y="7503"/>
                  </a:cubicBezTo>
                  <a:cubicBezTo>
                    <a:pt x="7293" y="7503"/>
                    <a:pt x="7276" y="7487"/>
                    <a:pt x="7259" y="7470"/>
                  </a:cubicBezTo>
                  <a:cubicBezTo>
                    <a:pt x="7309" y="7436"/>
                    <a:pt x="7343" y="7403"/>
                    <a:pt x="7377" y="7386"/>
                  </a:cubicBezTo>
                  <a:cubicBezTo>
                    <a:pt x="7595" y="7302"/>
                    <a:pt x="7797" y="7218"/>
                    <a:pt x="7998" y="7150"/>
                  </a:cubicBezTo>
                  <a:cubicBezTo>
                    <a:pt x="8008" y="7146"/>
                    <a:pt x="8019" y="7144"/>
                    <a:pt x="8032" y="7144"/>
                  </a:cubicBezTo>
                  <a:close/>
                  <a:moveTo>
                    <a:pt x="2159" y="1"/>
                  </a:moveTo>
                  <a:cubicBezTo>
                    <a:pt x="2017" y="1"/>
                    <a:pt x="1874" y="15"/>
                    <a:pt x="1731" y="43"/>
                  </a:cubicBezTo>
                  <a:cubicBezTo>
                    <a:pt x="1227" y="144"/>
                    <a:pt x="841" y="379"/>
                    <a:pt x="555" y="732"/>
                  </a:cubicBezTo>
                  <a:cubicBezTo>
                    <a:pt x="370" y="967"/>
                    <a:pt x="236" y="1253"/>
                    <a:pt x="135" y="1572"/>
                  </a:cubicBezTo>
                  <a:cubicBezTo>
                    <a:pt x="1" y="2026"/>
                    <a:pt x="51" y="2480"/>
                    <a:pt x="118" y="2933"/>
                  </a:cubicBezTo>
                  <a:cubicBezTo>
                    <a:pt x="286" y="4059"/>
                    <a:pt x="723" y="5084"/>
                    <a:pt x="1395" y="5974"/>
                  </a:cubicBezTo>
                  <a:cubicBezTo>
                    <a:pt x="2420" y="7302"/>
                    <a:pt x="3731" y="8259"/>
                    <a:pt x="5344" y="8814"/>
                  </a:cubicBezTo>
                  <a:cubicBezTo>
                    <a:pt x="5460" y="8854"/>
                    <a:pt x="5569" y="8870"/>
                    <a:pt x="5673" y="8870"/>
                  </a:cubicBezTo>
                  <a:cubicBezTo>
                    <a:pt x="5963" y="8870"/>
                    <a:pt x="6219" y="8745"/>
                    <a:pt x="6503" y="8646"/>
                  </a:cubicBezTo>
                  <a:cubicBezTo>
                    <a:pt x="5949" y="8579"/>
                    <a:pt x="5394" y="8511"/>
                    <a:pt x="4873" y="8276"/>
                  </a:cubicBezTo>
                  <a:cubicBezTo>
                    <a:pt x="4386" y="8024"/>
                    <a:pt x="3899" y="7772"/>
                    <a:pt x="3479" y="7403"/>
                  </a:cubicBezTo>
                  <a:cubicBezTo>
                    <a:pt x="3495" y="7386"/>
                    <a:pt x="3495" y="7369"/>
                    <a:pt x="3512" y="7352"/>
                  </a:cubicBezTo>
                  <a:cubicBezTo>
                    <a:pt x="3613" y="7403"/>
                    <a:pt x="3714" y="7470"/>
                    <a:pt x="3815" y="7520"/>
                  </a:cubicBezTo>
                  <a:cubicBezTo>
                    <a:pt x="4604" y="8024"/>
                    <a:pt x="5428" y="8427"/>
                    <a:pt x="6385" y="8461"/>
                  </a:cubicBezTo>
                  <a:cubicBezTo>
                    <a:pt x="6465" y="8461"/>
                    <a:pt x="6546" y="8463"/>
                    <a:pt x="6627" y="8463"/>
                  </a:cubicBezTo>
                  <a:cubicBezTo>
                    <a:pt x="6869" y="8463"/>
                    <a:pt x="7112" y="8444"/>
                    <a:pt x="7326" y="8293"/>
                  </a:cubicBezTo>
                  <a:cubicBezTo>
                    <a:pt x="7662" y="8041"/>
                    <a:pt x="8015" y="7823"/>
                    <a:pt x="8334" y="7571"/>
                  </a:cubicBezTo>
                  <a:cubicBezTo>
                    <a:pt x="8418" y="7503"/>
                    <a:pt x="8486" y="7453"/>
                    <a:pt x="8553" y="7386"/>
                  </a:cubicBezTo>
                  <a:cubicBezTo>
                    <a:pt x="8704" y="7251"/>
                    <a:pt x="8855" y="7100"/>
                    <a:pt x="9006" y="6966"/>
                  </a:cubicBezTo>
                  <a:cubicBezTo>
                    <a:pt x="9191" y="6764"/>
                    <a:pt x="9359" y="6579"/>
                    <a:pt x="9544" y="6361"/>
                  </a:cubicBezTo>
                  <a:cubicBezTo>
                    <a:pt x="9914" y="5924"/>
                    <a:pt x="10267" y="5437"/>
                    <a:pt x="10569" y="4933"/>
                  </a:cubicBezTo>
                  <a:cubicBezTo>
                    <a:pt x="11191" y="3958"/>
                    <a:pt x="11560" y="2900"/>
                    <a:pt x="11476" y="1723"/>
                  </a:cubicBezTo>
                  <a:cubicBezTo>
                    <a:pt x="11443" y="1219"/>
                    <a:pt x="11241" y="799"/>
                    <a:pt x="10787" y="531"/>
                  </a:cubicBezTo>
                  <a:cubicBezTo>
                    <a:pt x="10449" y="325"/>
                    <a:pt x="10085" y="222"/>
                    <a:pt x="9696" y="222"/>
                  </a:cubicBezTo>
                  <a:cubicBezTo>
                    <a:pt x="9640" y="222"/>
                    <a:pt x="9584" y="224"/>
                    <a:pt x="9527" y="228"/>
                  </a:cubicBezTo>
                  <a:cubicBezTo>
                    <a:pt x="8906" y="262"/>
                    <a:pt x="8301" y="379"/>
                    <a:pt x="7713" y="615"/>
                  </a:cubicBezTo>
                  <a:cubicBezTo>
                    <a:pt x="7696" y="615"/>
                    <a:pt x="7662" y="631"/>
                    <a:pt x="7645" y="631"/>
                  </a:cubicBezTo>
                  <a:cubicBezTo>
                    <a:pt x="7192" y="816"/>
                    <a:pt x="6738" y="1018"/>
                    <a:pt x="6318" y="1253"/>
                  </a:cubicBezTo>
                  <a:cubicBezTo>
                    <a:pt x="6075" y="1379"/>
                    <a:pt x="5839" y="1450"/>
                    <a:pt x="5606" y="1450"/>
                  </a:cubicBezTo>
                  <a:cubicBezTo>
                    <a:pt x="5373" y="1450"/>
                    <a:pt x="5142" y="1379"/>
                    <a:pt x="4907" y="1219"/>
                  </a:cubicBezTo>
                  <a:cubicBezTo>
                    <a:pt x="4806" y="1152"/>
                    <a:pt x="4688" y="1068"/>
                    <a:pt x="4588" y="1018"/>
                  </a:cubicBezTo>
                  <a:cubicBezTo>
                    <a:pt x="4268" y="833"/>
                    <a:pt x="3949" y="648"/>
                    <a:pt x="3630" y="463"/>
                  </a:cubicBezTo>
                  <a:cubicBezTo>
                    <a:pt x="3479" y="396"/>
                    <a:pt x="3344" y="312"/>
                    <a:pt x="3193" y="245"/>
                  </a:cubicBezTo>
                  <a:cubicBezTo>
                    <a:pt x="2868" y="88"/>
                    <a:pt x="2517" y="1"/>
                    <a:pt x="21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198" name="Google Shape;2369;p37"/>
            <p:cNvSpPr/>
            <p:nvPr/>
          </p:nvSpPr>
          <p:spPr>
            <a:xfrm>
              <a:off x="1033148" y="3445593"/>
              <a:ext cx="543363" cy="413448"/>
            </a:xfrm>
            <a:custGeom>
              <a:avLst/>
              <a:gdLst/>
              <a:ahLst/>
              <a:cxnLst/>
              <a:rect l="l" t="t" r="r" b="b"/>
              <a:pathLst>
                <a:path w="8436" h="6419" extrusionOk="0">
                  <a:moveTo>
                    <a:pt x="5965" y="874"/>
                  </a:moveTo>
                  <a:cubicBezTo>
                    <a:pt x="6016" y="975"/>
                    <a:pt x="6066" y="1076"/>
                    <a:pt x="6117" y="1160"/>
                  </a:cubicBezTo>
                  <a:cubicBezTo>
                    <a:pt x="6089" y="1173"/>
                    <a:pt x="6051" y="1198"/>
                    <a:pt x="6029" y="1198"/>
                  </a:cubicBezTo>
                  <a:cubicBezTo>
                    <a:pt x="6024" y="1198"/>
                    <a:pt x="6019" y="1197"/>
                    <a:pt x="6016" y="1193"/>
                  </a:cubicBezTo>
                  <a:cubicBezTo>
                    <a:pt x="5965" y="1126"/>
                    <a:pt x="5915" y="1042"/>
                    <a:pt x="5881" y="958"/>
                  </a:cubicBezTo>
                  <a:cubicBezTo>
                    <a:pt x="5865" y="958"/>
                    <a:pt x="5898" y="908"/>
                    <a:pt x="5915" y="891"/>
                  </a:cubicBezTo>
                  <a:cubicBezTo>
                    <a:pt x="5932" y="891"/>
                    <a:pt x="5949" y="874"/>
                    <a:pt x="5965" y="874"/>
                  </a:cubicBezTo>
                  <a:close/>
                  <a:moveTo>
                    <a:pt x="6419" y="958"/>
                  </a:moveTo>
                  <a:cubicBezTo>
                    <a:pt x="6503" y="1059"/>
                    <a:pt x="6587" y="1143"/>
                    <a:pt x="6671" y="1244"/>
                  </a:cubicBezTo>
                  <a:cubicBezTo>
                    <a:pt x="6638" y="1294"/>
                    <a:pt x="6621" y="1328"/>
                    <a:pt x="6604" y="1328"/>
                  </a:cubicBezTo>
                  <a:cubicBezTo>
                    <a:pt x="6587" y="1328"/>
                    <a:pt x="6554" y="1328"/>
                    <a:pt x="6537" y="1294"/>
                  </a:cubicBezTo>
                  <a:cubicBezTo>
                    <a:pt x="6470" y="1227"/>
                    <a:pt x="6402" y="1126"/>
                    <a:pt x="6352" y="1042"/>
                  </a:cubicBezTo>
                  <a:cubicBezTo>
                    <a:pt x="6335" y="1025"/>
                    <a:pt x="6352" y="992"/>
                    <a:pt x="6352" y="975"/>
                  </a:cubicBezTo>
                  <a:cubicBezTo>
                    <a:pt x="6369" y="958"/>
                    <a:pt x="6402" y="958"/>
                    <a:pt x="6419" y="958"/>
                  </a:cubicBezTo>
                  <a:close/>
                  <a:moveTo>
                    <a:pt x="6990" y="1059"/>
                  </a:moveTo>
                  <a:cubicBezTo>
                    <a:pt x="7024" y="1059"/>
                    <a:pt x="7091" y="1059"/>
                    <a:pt x="7091" y="1093"/>
                  </a:cubicBezTo>
                  <a:cubicBezTo>
                    <a:pt x="7175" y="1227"/>
                    <a:pt x="7242" y="1378"/>
                    <a:pt x="7310" y="1529"/>
                  </a:cubicBezTo>
                  <a:cubicBezTo>
                    <a:pt x="7276" y="1580"/>
                    <a:pt x="7259" y="1613"/>
                    <a:pt x="7226" y="1630"/>
                  </a:cubicBezTo>
                  <a:cubicBezTo>
                    <a:pt x="7223" y="1633"/>
                    <a:pt x="7220" y="1634"/>
                    <a:pt x="7217" y="1634"/>
                  </a:cubicBezTo>
                  <a:cubicBezTo>
                    <a:pt x="7196" y="1634"/>
                    <a:pt x="7156" y="1592"/>
                    <a:pt x="7142" y="1563"/>
                  </a:cubicBezTo>
                  <a:cubicBezTo>
                    <a:pt x="7091" y="1429"/>
                    <a:pt x="7024" y="1294"/>
                    <a:pt x="6974" y="1143"/>
                  </a:cubicBezTo>
                  <a:cubicBezTo>
                    <a:pt x="6974" y="1126"/>
                    <a:pt x="6974" y="1093"/>
                    <a:pt x="6990" y="1059"/>
                  </a:cubicBezTo>
                  <a:close/>
                  <a:moveTo>
                    <a:pt x="7629" y="1714"/>
                  </a:moveTo>
                  <a:cubicBezTo>
                    <a:pt x="7830" y="1765"/>
                    <a:pt x="7982" y="2353"/>
                    <a:pt x="7797" y="2554"/>
                  </a:cubicBezTo>
                  <a:cubicBezTo>
                    <a:pt x="7730" y="2269"/>
                    <a:pt x="7679" y="2000"/>
                    <a:pt x="7629" y="1714"/>
                  </a:cubicBezTo>
                  <a:close/>
                  <a:moveTo>
                    <a:pt x="7763" y="3260"/>
                  </a:moveTo>
                  <a:cubicBezTo>
                    <a:pt x="7763" y="3327"/>
                    <a:pt x="7763" y="3378"/>
                    <a:pt x="7763" y="3428"/>
                  </a:cubicBezTo>
                  <a:cubicBezTo>
                    <a:pt x="7696" y="3781"/>
                    <a:pt x="7511" y="4067"/>
                    <a:pt x="7276" y="4319"/>
                  </a:cubicBezTo>
                  <a:cubicBezTo>
                    <a:pt x="7226" y="4386"/>
                    <a:pt x="7175" y="4436"/>
                    <a:pt x="7125" y="4487"/>
                  </a:cubicBezTo>
                  <a:cubicBezTo>
                    <a:pt x="7091" y="4520"/>
                    <a:pt x="7058" y="4554"/>
                    <a:pt x="7024" y="4587"/>
                  </a:cubicBezTo>
                  <a:cubicBezTo>
                    <a:pt x="7024" y="4587"/>
                    <a:pt x="7024" y="4587"/>
                    <a:pt x="7024" y="4604"/>
                  </a:cubicBezTo>
                  <a:cubicBezTo>
                    <a:pt x="6990" y="4638"/>
                    <a:pt x="6957" y="4655"/>
                    <a:pt x="6923" y="4688"/>
                  </a:cubicBezTo>
                  <a:cubicBezTo>
                    <a:pt x="6890" y="4722"/>
                    <a:pt x="6856" y="4755"/>
                    <a:pt x="6822" y="4789"/>
                  </a:cubicBezTo>
                  <a:cubicBezTo>
                    <a:pt x="6806" y="4806"/>
                    <a:pt x="6789" y="4806"/>
                    <a:pt x="6772" y="4823"/>
                  </a:cubicBezTo>
                  <a:cubicBezTo>
                    <a:pt x="6755" y="4839"/>
                    <a:pt x="6738" y="4856"/>
                    <a:pt x="6722" y="4856"/>
                  </a:cubicBezTo>
                  <a:cubicBezTo>
                    <a:pt x="6705" y="4890"/>
                    <a:pt x="6688" y="4907"/>
                    <a:pt x="6654" y="4923"/>
                  </a:cubicBezTo>
                  <a:cubicBezTo>
                    <a:pt x="6638" y="4940"/>
                    <a:pt x="6621" y="4957"/>
                    <a:pt x="6587" y="4974"/>
                  </a:cubicBezTo>
                  <a:cubicBezTo>
                    <a:pt x="6503" y="5041"/>
                    <a:pt x="6419" y="5108"/>
                    <a:pt x="6318" y="5159"/>
                  </a:cubicBezTo>
                  <a:cubicBezTo>
                    <a:pt x="6301" y="5175"/>
                    <a:pt x="6285" y="5175"/>
                    <a:pt x="6268" y="5192"/>
                  </a:cubicBezTo>
                  <a:cubicBezTo>
                    <a:pt x="6268" y="5192"/>
                    <a:pt x="6251" y="5209"/>
                    <a:pt x="6251" y="5209"/>
                  </a:cubicBezTo>
                  <a:cubicBezTo>
                    <a:pt x="6201" y="5243"/>
                    <a:pt x="6150" y="5276"/>
                    <a:pt x="6100" y="5293"/>
                  </a:cubicBezTo>
                  <a:cubicBezTo>
                    <a:pt x="6033" y="5343"/>
                    <a:pt x="5965" y="5377"/>
                    <a:pt x="5915" y="5411"/>
                  </a:cubicBezTo>
                  <a:cubicBezTo>
                    <a:pt x="5848" y="5444"/>
                    <a:pt x="5781" y="5478"/>
                    <a:pt x="5713" y="5495"/>
                  </a:cubicBezTo>
                  <a:cubicBezTo>
                    <a:pt x="5680" y="5528"/>
                    <a:pt x="5629" y="5545"/>
                    <a:pt x="5579" y="5562"/>
                  </a:cubicBezTo>
                  <a:cubicBezTo>
                    <a:pt x="5579" y="5562"/>
                    <a:pt x="5562" y="5562"/>
                    <a:pt x="5562" y="5579"/>
                  </a:cubicBezTo>
                  <a:cubicBezTo>
                    <a:pt x="5529" y="5579"/>
                    <a:pt x="5512" y="5596"/>
                    <a:pt x="5478" y="5612"/>
                  </a:cubicBezTo>
                  <a:cubicBezTo>
                    <a:pt x="5411" y="5646"/>
                    <a:pt x="5344" y="5663"/>
                    <a:pt x="5293" y="5680"/>
                  </a:cubicBezTo>
                  <a:cubicBezTo>
                    <a:pt x="5226" y="5713"/>
                    <a:pt x="5159" y="5730"/>
                    <a:pt x="5109" y="5747"/>
                  </a:cubicBezTo>
                  <a:cubicBezTo>
                    <a:pt x="5092" y="5764"/>
                    <a:pt x="5092" y="5764"/>
                    <a:pt x="5075" y="5764"/>
                  </a:cubicBezTo>
                  <a:cubicBezTo>
                    <a:pt x="5025" y="5780"/>
                    <a:pt x="4974" y="5797"/>
                    <a:pt x="4907" y="5814"/>
                  </a:cubicBezTo>
                  <a:cubicBezTo>
                    <a:pt x="4857" y="5831"/>
                    <a:pt x="4823" y="5848"/>
                    <a:pt x="4773" y="5864"/>
                  </a:cubicBezTo>
                  <a:lnTo>
                    <a:pt x="4739" y="5864"/>
                  </a:lnTo>
                  <a:cubicBezTo>
                    <a:pt x="4689" y="5881"/>
                    <a:pt x="4621" y="5898"/>
                    <a:pt x="4571" y="5915"/>
                  </a:cubicBezTo>
                  <a:lnTo>
                    <a:pt x="4537" y="5915"/>
                  </a:lnTo>
                  <a:cubicBezTo>
                    <a:pt x="4504" y="5932"/>
                    <a:pt x="4470" y="5932"/>
                    <a:pt x="4436" y="5948"/>
                  </a:cubicBezTo>
                  <a:cubicBezTo>
                    <a:pt x="4386" y="5965"/>
                    <a:pt x="4319" y="5965"/>
                    <a:pt x="4268" y="5982"/>
                  </a:cubicBezTo>
                  <a:cubicBezTo>
                    <a:pt x="4235" y="5999"/>
                    <a:pt x="4201" y="5999"/>
                    <a:pt x="4168" y="5999"/>
                  </a:cubicBezTo>
                  <a:cubicBezTo>
                    <a:pt x="4134" y="6016"/>
                    <a:pt x="4100" y="6016"/>
                    <a:pt x="4050" y="6016"/>
                  </a:cubicBezTo>
                  <a:cubicBezTo>
                    <a:pt x="4016" y="6032"/>
                    <a:pt x="3983" y="6032"/>
                    <a:pt x="3949" y="6032"/>
                  </a:cubicBezTo>
                  <a:lnTo>
                    <a:pt x="3932" y="6032"/>
                  </a:lnTo>
                  <a:cubicBezTo>
                    <a:pt x="3916" y="6049"/>
                    <a:pt x="3916" y="6049"/>
                    <a:pt x="3899" y="6049"/>
                  </a:cubicBezTo>
                  <a:cubicBezTo>
                    <a:pt x="3848" y="6049"/>
                    <a:pt x="3815" y="6049"/>
                    <a:pt x="3764" y="6066"/>
                  </a:cubicBezTo>
                  <a:lnTo>
                    <a:pt x="3664" y="6066"/>
                  </a:lnTo>
                  <a:cubicBezTo>
                    <a:pt x="3496" y="6083"/>
                    <a:pt x="3328" y="6100"/>
                    <a:pt x="3176" y="6116"/>
                  </a:cubicBezTo>
                  <a:lnTo>
                    <a:pt x="2824" y="6116"/>
                  </a:lnTo>
                  <a:cubicBezTo>
                    <a:pt x="2807" y="6116"/>
                    <a:pt x="2807" y="6100"/>
                    <a:pt x="2790" y="6100"/>
                  </a:cubicBezTo>
                  <a:cubicBezTo>
                    <a:pt x="2773" y="6083"/>
                    <a:pt x="2739" y="6083"/>
                    <a:pt x="2723" y="6049"/>
                  </a:cubicBezTo>
                  <a:cubicBezTo>
                    <a:pt x="2706" y="6049"/>
                    <a:pt x="2706" y="6032"/>
                    <a:pt x="2689" y="6016"/>
                  </a:cubicBezTo>
                  <a:cubicBezTo>
                    <a:pt x="2689" y="6016"/>
                    <a:pt x="2672" y="5999"/>
                    <a:pt x="2672" y="5982"/>
                  </a:cubicBezTo>
                  <a:cubicBezTo>
                    <a:pt x="2739" y="5982"/>
                    <a:pt x="2790" y="5965"/>
                    <a:pt x="2840" y="5965"/>
                  </a:cubicBezTo>
                  <a:lnTo>
                    <a:pt x="3361" y="5965"/>
                  </a:lnTo>
                  <a:cubicBezTo>
                    <a:pt x="3479" y="5965"/>
                    <a:pt x="3596" y="5948"/>
                    <a:pt x="3731" y="5932"/>
                  </a:cubicBezTo>
                  <a:lnTo>
                    <a:pt x="3781" y="5932"/>
                  </a:lnTo>
                  <a:cubicBezTo>
                    <a:pt x="3815" y="5932"/>
                    <a:pt x="3865" y="5915"/>
                    <a:pt x="3916" y="5915"/>
                  </a:cubicBezTo>
                  <a:cubicBezTo>
                    <a:pt x="3966" y="5898"/>
                    <a:pt x="4000" y="5898"/>
                    <a:pt x="4050" y="5898"/>
                  </a:cubicBezTo>
                  <a:cubicBezTo>
                    <a:pt x="4134" y="5881"/>
                    <a:pt x="4235" y="5864"/>
                    <a:pt x="4319" y="5831"/>
                  </a:cubicBezTo>
                  <a:cubicBezTo>
                    <a:pt x="4352" y="5831"/>
                    <a:pt x="4386" y="5814"/>
                    <a:pt x="4420" y="5814"/>
                  </a:cubicBezTo>
                  <a:cubicBezTo>
                    <a:pt x="4520" y="5780"/>
                    <a:pt x="4621" y="5764"/>
                    <a:pt x="4722" y="5730"/>
                  </a:cubicBezTo>
                  <a:cubicBezTo>
                    <a:pt x="4756" y="5713"/>
                    <a:pt x="4806" y="5696"/>
                    <a:pt x="4840" y="5696"/>
                  </a:cubicBezTo>
                  <a:cubicBezTo>
                    <a:pt x="4941" y="5663"/>
                    <a:pt x="5025" y="5629"/>
                    <a:pt x="5109" y="5596"/>
                  </a:cubicBezTo>
                  <a:cubicBezTo>
                    <a:pt x="5142" y="5579"/>
                    <a:pt x="5176" y="5579"/>
                    <a:pt x="5209" y="5562"/>
                  </a:cubicBezTo>
                  <a:cubicBezTo>
                    <a:pt x="5428" y="5478"/>
                    <a:pt x="5646" y="5377"/>
                    <a:pt x="5865" y="5259"/>
                  </a:cubicBezTo>
                  <a:cubicBezTo>
                    <a:pt x="5881" y="5243"/>
                    <a:pt x="5915" y="5226"/>
                    <a:pt x="5949" y="5209"/>
                  </a:cubicBezTo>
                  <a:cubicBezTo>
                    <a:pt x="6066" y="5142"/>
                    <a:pt x="6184" y="5075"/>
                    <a:pt x="6301" y="5007"/>
                  </a:cubicBezTo>
                  <a:cubicBezTo>
                    <a:pt x="6335" y="4974"/>
                    <a:pt x="6386" y="4957"/>
                    <a:pt x="6419" y="4923"/>
                  </a:cubicBezTo>
                  <a:cubicBezTo>
                    <a:pt x="6436" y="4907"/>
                    <a:pt x="6470" y="4890"/>
                    <a:pt x="6486" y="4873"/>
                  </a:cubicBezTo>
                  <a:cubicBezTo>
                    <a:pt x="6537" y="4839"/>
                    <a:pt x="6587" y="4806"/>
                    <a:pt x="6621" y="4772"/>
                  </a:cubicBezTo>
                  <a:cubicBezTo>
                    <a:pt x="6671" y="4755"/>
                    <a:pt x="6705" y="4722"/>
                    <a:pt x="6738" y="4688"/>
                  </a:cubicBezTo>
                  <a:cubicBezTo>
                    <a:pt x="6789" y="4638"/>
                    <a:pt x="6839" y="4604"/>
                    <a:pt x="6873" y="4571"/>
                  </a:cubicBezTo>
                  <a:cubicBezTo>
                    <a:pt x="6957" y="4503"/>
                    <a:pt x="7024" y="4419"/>
                    <a:pt x="7108" y="4335"/>
                  </a:cubicBezTo>
                  <a:cubicBezTo>
                    <a:pt x="7125" y="4319"/>
                    <a:pt x="7142" y="4302"/>
                    <a:pt x="7142" y="4285"/>
                  </a:cubicBezTo>
                  <a:cubicBezTo>
                    <a:pt x="7192" y="4251"/>
                    <a:pt x="7209" y="4201"/>
                    <a:pt x="7242" y="4167"/>
                  </a:cubicBezTo>
                  <a:cubicBezTo>
                    <a:pt x="7276" y="4117"/>
                    <a:pt x="7326" y="4067"/>
                    <a:pt x="7360" y="4016"/>
                  </a:cubicBezTo>
                  <a:cubicBezTo>
                    <a:pt x="7478" y="3848"/>
                    <a:pt x="7545" y="3630"/>
                    <a:pt x="7646" y="3428"/>
                  </a:cubicBezTo>
                  <a:cubicBezTo>
                    <a:pt x="7662" y="3378"/>
                    <a:pt x="7696" y="3310"/>
                    <a:pt x="7713" y="3260"/>
                  </a:cubicBezTo>
                  <a:close/>
                  <a:moveTo>
                    <a:pt x="3832" y="0"/>
                  </a:moveTo>
                  <a:cubicBezTo>
                    <a:pt x="3815" y="17"/>
                    <a:pt x="3798" y="34"/>
                    <a:pt x="3798" y="34"/>
                  </a:cubicBezTo>
                  <a:cubicBezTo>
                    <a:pt x="3781" y="51"/>
                    <a:pt x="3781" y="51"/>
                    <a:pt x="3781" y="68"/>
                  </a:cubicBezTo>
                  <a:cubicBezTo>
                    <a:pt x="3764" y="68"/>
                    <a:pt x="3764" y="84"/>
                    <a:pt x="3764" y="84"/>
                  </a:cubicBezTo>
                  <a:cubicBezTo>
                    <a:pt x="3546" y="387"/>
                    <a:pt x="3328" y="673"/>
                    <a:pt x="3092" y="958"/>
                  </a:cubicBezTo>
                  <a:cubicBezTo>
                    <a:pt x="2269" y="1983"/>
                    <a:pt x="1328" y="2874"/>
                    <a:pt x="85" y="3378"/>
                  </a:cubicBezTo>
                  <a:cubicBezTo>
                    <a:pt x="1" y="3411"/>
                    <a:pt x="1" y="3462"/>
                    <a:pt x="18" y="3529"/>
                  </a:cubicBezTo>
                  <a:cubicBezTo>
                    <a:pt x="85" y="3999"/>
                    <a:pt x="219" y="4470"/>
                    <a:pt x="505" y="4873"/>
                  </a:cubicBezTo>
                  <a:cubicBezTo>
                    <a:pt x="824" y="5343"/>
                    <a:pt x="1244" y="5713"/>
                    <a:pt x="1698" y="6049"/>
                  </a:cubicBezTo>
                  <a:cubicBezTo>
                    <a:pt x="1698" y="6066"/>
                    <a:pt x="1715" y="6066"/>
                    <a:pt x="1715" y="6066"/>
                  </a:cubicBezTo>
                  <a:cubicBezTo>
                    <a:pt x="1832" y="6150"/>
                    <a:pt x="1950" y="6251"/>
                    <a:pt x="2067" y="6335"/>
                  </a:cubicBezTo>
                  <a:cubicBezTo>
                    <a:pt x="2168" y="6402"/>
                    <a:pt x="2303" y="6419"/>
                    <a:pt x="2420" y="6419"/>
                  </a:cubicBezTo>
                  <a:cubicBezTo>
                    <a:pt x="2571" y="6402"/>
                    <a:pt x="2706" y="6402"/>
                    <a:pt x="2857" y="6385"/>
                  </a:cubicBezTo>
                  <a:lnTo>
                    <a:pt x="3025" y="6385"/>
                  </a:lnTo>
                  <a:cubicBezTo>
                    <a:pt x="3344" y="6368"/>
                    <a:pt x="3647" y="6335"/>
                    <a:pt x="3949" y="6301"/>
                  </a:cubicBezTo>
                  <a:cubicBezTo>
                    <a:pt x="4336" y="6268"/>
                    <a:pt x="4705" y="6200"/>
                    <a:pt x="5058" y="6100"/>
                  </a:cubicBezTo>
                  <a:cubicBezTo>
                    <a:pt x="5697" y="5915"/>
                    <a:pt x="6285" y="5612"/>
                    <a:pt x="6822" y="5209"/>
                  </a:cubicBezTo>
                  <a:cubicBezTo>
                    <a:pt x="6873" y="5175"/>
                    <a:pt x="6906" y="5142"/>
                    <a:pt x="6957" y="5108"/>
                  </a:cubicBezTo>
                  <a:cubicBezTo>
                    <a:pt x="7058" y="5024"/>
                    <a:pt x="7158" y="4923"/>
                    <a:pt x="7242" y="4839"/>
                  </a:cubicBezTo>
                  <a:cubicBezTo>
                    <a:pt x="7629" y="4487"/>
                    <a:pt x="7965" y="4100"/>
                    <a:pt x="8200" y="3630"/>
                  </a:cubicBezTo>
                  <a:cubicBezTo>
                    <a:pt x="8435" y="3126"/>
                    <a:pt x="8385" y="2605"/>
                    <a:pt x="8267" y="2084"/>
                  </a:cubicBezTo>
                  <a:cubicBezTo>
                    <a:pt x="8217" y="1765"/>
                    <a:pt x="8116" y="1462"/>
                    <a:pt x="7864" y="1261"/>
                  </a:cubicBezTo>
                  <a:cubicBezTo>
                    <a:pt x="7354" y="856"/>
                    <a:pt x="6791" y="611"/>
                    <a:pt x="6150" y="611"/>
                  </a:cubicBezTo>
                  <a:cubicBezTo>
                    <a:pt x="6073" y="611"/>
                    <a:pt x="5994" y="615"/>
                    <a:pt x="5915" y="622"/>
                  </a:cubicBezTo>
                  <a:cubicBezTo>
                    <a:pt x="5613" y="639"/>
                    <a:pt x="5293" y="656"/>
                    <a:pt x="4991" y="656"/>
                  </a:cubicBezTo>
                  <a:cubicBezTo>
                    <a:pt x="4963" y="661"/>
                    <a:pt x="4937" y="663"/>
                    <a:pt x="4911" y="663"/>
                  </a:cubicBezTo>
                  <a:cubicBezTo>
                    <a:pt x="4860" y="663"/>
                    <a:pt x="4812" y="656"/>
                    <a:pt x="4756" y="656"/>
                  </a:cubicBezTo>
                  <a:cubicBezTo>
                    <a:pt x="4470" y="605"/>
                    <a:pt x="4218" y="471"/>
                    <a:pt x="4016" y="236"/>
                  </a:cubicBezTo>
                  <a:cubicBezTo>
                    <a:pt x="3949" y="168"/>
                    <a:pt x="3899" y="84"/>
                    <a:pt x="383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199" name="Google Shape;2370;p37"/>
            <p:cNvSpPr/>
            <p:nvPr/>
          </p:nvSpPr>
          <p:spPr>
            <a:xfrm>
              <a:off x="663069" y="3144940"/>
              <a:ext cx="88821" cy="66600"/>
            </a:xfrm>
            <a:custGeom>
              <a:avLst/>
              <a:gdLst/>
              <a:ahLst/>
              <a:cxnLst/>
              <a:rect l="l" t="t" r="r" b="b"/>
              <a:pathLst>
                <a:path w="1379" h="1034" extrusionOk="0">
                  <a:moveTo>
                    <a:pt x="826" y="1"/>
                  </a:moveTo>
                  <a:cubicBezTo>
                    <a:pt x="753" y="1"/>
                    <a:pt x="679" y="10"/>
                    <a:pt x="605" y="31"/>
                  </a:cubicBezTo>
                  <a:cubicBezTo>
                    <a:pt x="353" y="98"/>
                    <a:pt x="17" y="569"/>
                    <a:pt x="1" y="888"/>
                  </a:cubicBezTo>
                  <a:cubicBezTo>
                    <a:pt x="17" y="905"/>
                    <a:pt x="34" y="989"/>
                    <a:pt x="68" y="1022"/>
                  </a:cubicBezTo>
                  <a:cubicBezTo>
                    <a:pt x="96" y="1029"/>
                    <a:pt x="129" y="1034"/>
                    <a:pt x="163" y="1034"/>
                  </a:cubicBezTo>
                  <a:cubicBezTo>
                    <a:pt x="210" y="1034"/>
                    <a:pt x="257" y="1025"/>
                    <a:pt x="286" y="1006"/>
                  </a:cubicBezTo>
                  <a:cubicBezTo>
                    <a:pt x="589" y="838"/>
                    <a:pt x="874" y="670"/>
                    <a:pt x="1160" y="485"/>
                  </a:cubicBezTo>
                  <a:cubicBezTo>
                    <a:pt x="1227" y="434"/>
                    <a:pt x="1277" y="367"/>
                    <a:pt x="1328" y="300"/>
                  </a:cubicBezTo>
                  <a:cubicBezTo>
                    <a:pt x="1378" y="233"/>
                    <a:pt x="1378" y="149"/>
                    <a:pt x="1277" y="115"/>
                  </a:cubicBezTo>
                  <a:cubicBezTo>
                    <a:pt x="1139" y="46"/>
                    <a:pt x="985" y="1"/>
                    <a:pt x="82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00" name="Google Shape;2371;p37"/>
            <p:cNvSpPr/>
            <p:nvPr/>
          </p:nvSpPr>
          <p:spPr>
            <a:xfrm>
              <a:off x="590548" y="3089550"/>
              <a:ext cx="995714" cy="1818165"/>
            </a:xfrm>
            <a:custGeom>
              <a:avLst/>
              <a:gdLst/>
              <a:ahLst/>
              <a:cxnLst/>
              <a:rect l="l" t="t" r="r" b="b"/>
              <a:pathLst>
                <a:path w="15459" h="28228" extrusionOk="0">
                  <a:moveTo>
                    <a:pt x="2344" y="160"/>
                  </a:moveTo>
                  <a:cubicBezTo>
                    <a:pt x="2702" y="160"/>
                    <a:pt x="3053" y="247"/>
                    <a:pt x="3378" y="404"/>
                  </a:cubicBezTo>
                  <a:cubicBezTo>
                    <a:pt x="3529" y="471"/>
                    <a:pt x="3664" y="555"/>
                    <a:pt x="3815" y="622"/>
                  </a:cubicBezTo>
                  <a:cubicBezTo>
                    <a:pt x="4134" y="807"/>
                    <a:pt x="4453" y="992"/>
                    <a:pt x="4773" y="1177"/>
                  </a:cubicBezTo>
                  <a:cubicBezTo>
                    <a:pt x="4873" y="1227"/>
                    <a:pt x="4991" y="1311"/>
                    <a:pt x="5092" y="1378"/>
                  </a:cubicBezTo>
                  <a:cubicBezTo>
                    <a:pt x="5327" y="1538"/>
                    <a:pt x="5558" y="1609"/>
                    <a:pt x="5791" y="1609"/>
                  </a:cubicBezTo>
                  <a:cubicBezTo>
                    <a:pt x="6024" y="1609"/>
                    <a:pt x="6260" y="1538"/>
                    <a:pt x="6503" y="1412"/>
                  </a:cubicBezTo>
                  <a:cubicBezTo>
                    <a:pt x="6923" y="1177"/>
                    <a:pt x="7377" y="975"/>
                    <a:pt x="7830" y="790"/>
                  </a:cubicBezTo>
                  <a:cubicBezTo>
                    <a:pt x="7847" y="790"/>
                    <a:pt x="7881" y="774"/>
                    <a:pt x="7898" y="774"/>
                  </a:cubicBezTo>
                  <a:cubicBezTo>
                    <a:pt x="8486" y="538"/>
                    <a:pt x="9091" y="421"/>
                    <a:pt x="9712" y="387"/>
                  </a:cubicBezTo>
                  <a:cubicBezTo>
                    <a:pt x="9769" y="383"/>
                    <a:pt x="9825" y="381"/>
                    <a:pt x="9881" y="381"/>
                  </a:cubicBezTo>
                  <a:cubicBezTo>
                    <a:pt x="10270" y="381"/>
                    <a:pt x="10634" y="484"/>
                    <a:pt x="10972" y="690"/>
                  </a:cubicBezTo>
                  <a:cubicBezTo>
                    <a:pt x="11426" y="958"/>
                    <a:pt x="11628" y="1378"/>
                    <a:pt x="11661" y="1882"/>
                  </a:cubicBezTo>
                  <a:cubicBezTo>
                    <a:pt x="11745" y="3059"/>
                    <a:pt x="11376" y="4117"/>
                    <a:pt x="10754" y="5092"/>
                  </a:cubicBezTo>
                  <a:cubicBezTo>
                    <a:pt x="10452" y="5596"/>
                    <a:pt x="10099" y="6083"/>
                    <a:pt x="9729" y="6520"/>
                  </a:cubicBezTo>
                  <a:cubicBezTo>
                    <a:pt x="9561" y="6738"/>
                    <a:pt x="9376" y="6923"/>
                    <a:pt x="9191" y="7125"/>
                  </a:cubicBezTo>
                  <a:cubicBezTo>
                    <a:pt x="9040" y="7259"/>
                    <a:pt x="8889" y="7410"/>
                    <a:pt x="8738" y="7545"/>
                  </a:cubicBezTo>
                  <a:cubicBezTo>
                    <a:pt x="8671" y="7612"/>
                    <a:pt x="8603" y="7662"/>
                    <a:pt x="8519" y="7730"/>
                  </a:cubicBezTo>
                  <a:cubicBezTo>
                    <a:pt x="8200" y="7982"/>
                    <a:pt x="7847" y="8200"/>
                    <a:pt x="7511" y="8452"/>
                  </a:cubicBezTo>
                  <a:cubicBezTo>
                    <a:pt x="7297" y="8603"/>
                    <a:pt x="7064" y="8622"/>
                    <a:pt x="6819" y="8622"/>
                  </a:cubicBezTo>
                  <a:cubicBezTo>
                    <a:pt x="6737" y="8622"/>
                    <a:pt x="6654" y="8620"/>
                    <a:pt x="6570" y="8620"/>
                  </a:cubicBezTo>
                  <a:cubicBezTo>
                    <a:pt x="5613" y="8586"/>
                    <a:pt x="4789" y="8183"/>
                    <a:pt x="4000" y="7679"/>
                  </a:cubicBezTo>
                  <a:cubicBezTo>
                    <a:pt x="3899" y="7629"/>
                    <a:pt x="3798" y="7562"/>
                    <a:pt x="3697" y="7511"/>
                  </a:cubicBezTo>
                  <a:cubicBezTo>
                    <a:pt x="3680" y="7528"/>
                    <a:pt x="3680" y="7545"/>
                    <a:pt x="3664" y="7562"/>
                  </a:cubicBezTo>
                  <a:cubicBezTo>
                    <a:pt x="4084" y="7931"/>
                    <a:pt x="4571" y="8183"/>
                    <a:pt x="5058" y="8435"/>
                  </a:cubicBezTo>
                  <a:cubicBezTo>
                    <a:pt x="5579" y="8670"/>
                    <a:pt x="6134" y="8738"/>
                    <a:pt x="6688" y="8805"/>
                  </a:cubicBezTo>
                  <a:cubicBezTo>
                    <a:pt x="6404" y="8904"/>
                    <a:pt x="6148" y="9029"/>
                    <a:pt x="5858" y="9029"/>
                  </a:cubicBezTo>
                  <a:cubicBezTo>
                    <a:pt x="5754" y="9029"/>
                    <a:pt x="5645" y="9013"/>
                    <a:pt x="5529" y="8973"/>
                  </a:cubicBezTo>
                  <a:cubicBezTo>
                    <a:pt x="3916" y="8418"/>
                    <a:pt x="2605" y="7461"/>
                    <a:pt x="1580" y="6133"/>
                  </a:cubicBezTo>
                  <a:cubicBezTo>
                    <a:pt x="908" y="5243"/>
                    <a:pt x="471" y="4218"/>
                    <a:pt x="303" y="3092"/>
                  </a:cubicBezTo>
                  <a:cubicBezTo>
                    <a:pt x="236" y="2639"/>
                    <a:pt x="186" y="2185"/>
                    <a:pt x="320" y="1731"/>
                  </a:cubicBezTo>
                  <a:cubicBezTo>
                    <a:pt x="421" y="1412"/>
                    <a:pt x="555" y="1126"/>
                    <a:pt x="740" y="891"/>
                  </a:cubicBezTo>
                  <a:cubicBezTo>
                    <a:pt x="1026" y="538"/>
                    <a:pt x="1412" y="303"/>
                    <a:pt x="1916" y="202"/>
                  </a:cubicBezTo>
                  <a:cubicBezTo>
                    <a:pt x="2059" y="174"/>
                    <a:pt x="2202" y="160"/>
                    <a:pt x="2344" y="160"/>
                  </a:cubicBezTo>
                  <a:close/>
                  <a:moveTo>
                    <a:pt x="5541" y="9170"/>
                  </a:moveTo>
                  <a:cubicBezTo>
                    <a:pt x="5582" y="9170"/>
                    <a:pt x="5625" y="9194"/>
                    <a:pt x="5680" y="9208"/>
                  </a:cubicBezTo>
                  <a:cubicBezTo>
                    <a:pt x="5529" y="9460"/>
                    <a:pt x="5327" y="9628"/>
                    <a:pt x="5092" y="9729"/>
                  </a:cubicBezTo>
                  <a:cubicBezTo>
                    <a:pt x="5071" y="9736"/>
                    <a:pt x="5044" y="9740"/>
                    <a:pt x="5018" y="9740"/>
                  </a:cubicBezTo>
                  <a:cubicBezTo>
                    <a:pt x="4980" y="9740"/>
                    <a:pt x="4943" y="9732"/>
                    <a:pt x="4924" y="9712"/>
                  </a:cubicBezTo>
                  <a:cubicBezTo>
                    <a:pt x="4907" y="9679"/>
                    <a:pt x="4924" y="9595"/>
                    <a:pt x="4941" y="9561"/>
                  </a:cubicBezTo>
                  <a:cubicBezTo>
                    <a:pt x="5075" y="9343"/>
                    <a:pt x="5277" y="9242"/>
                    <a:pt x="5512" y="9174"/>
                  </a:cubicBezTo>
                  <a:cubicBezTo>
                    <a:pt x="5521" y="9171"/>
                    <a:pt x="5531" y="9170"/>
                    <a:pt x="5541" y="9170"/>
                  </a:cubicBezTo>
                  <a:close/>
                  <a:moveTo>
                    <a:pt x="5932" y="9225"/>
                  </a:moveTo>
                  <a:cubicBezTo>
                    <a:pt x="5965" y="9225"/>
                    <a:pt x="5999" y="9242"/>
                    <a:pt x="6016" y="9258"/>
                  </a:cubicBezTo>
                  <a:cubicBezTo>
                    <a:pt x="6100" y="9326"/>
                    <a:pt x="6201" y="9410"/>
                    <a:pt x="6285" y="9511"/>
                  </a:cubicBezTo>
                  <a:cubicBezTo>
                    <a:pt x="6369" y="9595"/>
                    <a:pt x="6419" y="9695"/>
                    <a:pt x="6453" y="9746"/>
                  </a:cubicBezTo>
                  <a:cubicBezTo>
                    <a:pt x="6453" y="9930"/>
                    <a:pt x="6350" y="10042"/>
                    <a:pt x="6233" y="10042"/>
                  </a:cubicBezTo>
                  <a:cubicBezTo>
                    <a:pt x="6200" y="10042"/>
                    <a:pt x="6167" y="10033"/>
                    <a:pt x="6134" y="10015"/>
                  </a:cubicBezTo>
                  <a:cubicBezTo>
                    <a:pt x="6066" y="9981"/>
                    <a:pt x="5982" y="9897"/>
                    <a:pt x="5949" y="9813"/>
                  </a:cubicBezTo>
                  <a:cubicBezTo>
                    <a:pt x="5915" y="9645"/>
                    <a:pt x="5915" y="9460"/>
                    <a:pt x="5915" y="9292"/>
                  </a:cubicBezTo>
                  <a:cubicBezTo>
                    <a:pt x="5915" y="9275"/>
                    <a:pt x="5932" y="9242"/>
                    <a:pt x="5932" y="9225"/>
                  </a:cubicBezTo>
                  <a:close/>
                  <a:moveTo>
                    <a:pt x="10704" y="5528"/>
                  </a:moveTo>
                  <a:cubicBezTo>
                    <a:pt x="10771" y="5612"/>
                    <a:pt x="10821" y="5696"/>
                    <a:pt x="10888" y="5764"/>
                  </a:cubicBezTo>
                  <a:cubicBezTo>
                    <a:pt x="11090" y="5999"/>
                    <a:pt x="11342" y="6133"/>
                    <a:pt x="11628" y="6184"/>
                  </a:cubicBezTo>
                  <a:cubicBezTo>
                    <a:pt x="11684" y="6184"/>
                    <a:pt x="11732" y="6191"/>
                    <a:pt x="11783" y="6191"/>
                  </a:cubicBezTo>
                  <a:cubicBezTo>
                    <a:pt x="11809" y="6191"/>
                    <a:pt x="11835" y="6189"/>
                    <a:pt x="11863" y="6184"/>
                  </a:cubicBezTo>
                  <a:cubicBezTo>
                    <a:pt x="12165" y="6184"/>
                    <a:pt x="12485" y="6167"/>
                    <a:pt x="12787" y="6150"/>
                  </a:cubicBezTo>
                  <a:cubicBezTo>
                    <a:pt x="12866" y="6143"/>
                    <a:pt x="12945" y="6139"/>
                    <a:pt x="13022" y="6139"/>
                  </a:cubicBezTo>
                  <a:cubicBezTo>
                    <a:pt x="13663" y="6139"/>
                    <a:pt x="14226" y="6384"/>
                    <a:pt x="14736" y="6789"/>
                  </a:cubicBezTo>
                  <a:cubicBezTo>
                    <a:pt x="14988" y="6990"/>
                    <a:pt x="15089" y="7293"/>
                    <a:pt x="15139" y="7612"/>
                  </a:cubicBezTo>
                  <a:cubicBezTo>
                    <a:pt x="15257" y="8133"/>
                    <a:pt x="15307" y="8654"/>
                    <a:pt x="15072" y="9158"/>
                  </a:cubicBezTo>
                  <a:cubicBezTo>
                    <a:pt x="14837" y="9628"/>
                    <a:pt x="14501" y="10015"/>
                    <a:pt x="14114" y="10367"/>
                  </a:cubicBezTo>
                  <a:cubicBezTo>
                    <a:pt x="14030" y="10451"/>
                    <a:pt x="13930" y="10552"/>
                    <a:pt x="13829" y="10619"/>
                  </a:cubicBezTo>
                  <a:cubicBezTo>
                    <a:pt x="13778" y="10670"/>
                    <a:pt x="13728" y="10703"/>
                    <a:pt x="13694" y="10737"/>
                  </a:cubicBezTo>
                  <a:cubicBezTo>
                    <a:pt x="13157" y="11140"/>
                    <a:pt x="12569" y="11443"/>
                    <a:pt x="11930" y="11628"/>
                  </a:cubicBezTo>
                  <a:cubicBezTo>
                    <a:pt x="11577" y="11728"/>
                    <a:pt x="11208" y="11796"/>
                    <a:pt x="10821" y="11829"/>
                  </a:cubicBezTo>
                  <a:cubicBezTo>
                    <a:pt x="10519" y="11863"/>
                    <a:pt x="10216" y="11896"/>
                    <a:pt x="9897" y="11913"/>
                  </a:cubicBezTo>
                  <a:lnTo>
                    <a:pt x="9729" y="11913"/>
                  </a:lnTo>
                  <a:cubicBezTo>
                    <a:pt x="9578" y="11930"/>
                    <a:pt x="9443" y="11930"/>
                    <a:pt x="9292" y="11947"/>
                  </a:cubicBezTo>
                  <a:cubicBezTo>
                    <a:pt x="9175" y="11947"/>
                    <a:pt x="9040" y="11930"/>
                    <a:pt x="8939" y="11863"/>
                  </a:cubicBezTo>
                  <a:cubicBezTo>
                    <a:pt x="8822" y="11779"/>
                    <a:pt x="8704" y="11678"/>
                    <a:pt x="8587" y="11594"/>
                  </a:cubicBezTo>
                  <a:cubicBezTo>
                    <a:pt x="8587" y="11594"/>
                    <a:pt x="8570" y="11594"/>
                    <a:pt x="8570" y="11577"/>
                  </a:cubicBezTo>
                  <a:cubicBezTo>
                    <a:pt x="8116" y="11241"/>
                    <a:pt x="7696" y="10871"/>
                    <a:pt x="7377" y="10401"/>
                  </a:cubicBezTo>
                  <a:cubicBezTo>
                    <a:pt x="7091" y="9998"/>
                    <a:pt x="6957" y="9527"/>
                    <a:pt x="6890" y="9057"/>
                  </a:cubicBezTo>
                  <a:cubicBezTo>
                    <a:pt x="6873" y="8990"/>
                    <a:pt x="6873" y="8939"/>
                    <a:pt x="6957" y="8906"/>
                  </a:cubicBezTo>
                  <a:cubicBezTo>
                    <a:pt x="8200" y="8402"/>
                    <a:pt x="9141" y="7511"/>
                    <a:pt x="9964" y="6486"/>
                  </a:cubicBezTo>
                  <a:cubicBezTo>
                    <a:pt x="10200" y="6201"/>
                    <a:pt x="10418" y="5898"/>
                    <a:pt x="10636" y="5612"/>
                  </a:cubicBezTo>
                  <a:cubicBezTo>
                    <a:pt x="10636" y="5612"/>
                    <a:pt x="10636" y="5596"/>
                    <a:pt x="10653" y="5596"/>
                  </a:cubicBezTo>
                  <a:cubicBezTo>
                    <a:pt x="10653" y="5579"/>
                    <a:pt x="10653" y="5579"/>
                    <a:pt x="10670" y="5562"/>
                  </a:cubicBezTo>
                  <a:cubicBezTo>
                    <a:pt x="10670" y="5562"/>
                    <a:pt x="10687" y="5545"/>
                    <a:pt x="10704" y="5528"/>
                  </a:cubicBezTo>
                  <a:close/>
                  <a:moveTo>
                    <a:pt x="8843" y="12085"/>
                  </a:moveTo>
                  <a:cubicBezTo>
                    <a:pt x="8909" y="12085"/>
                    <a:pt x="8971" y="12095"/>
                    <a:pt x="9023" y="12115"/>
                  </a:cubicBezTo>
                  <a:cubicBezTo>
                    <a:pt x="8981" y="12315"/>
                    <a:pt x="8670" y="12503"/>
                    <a:pt x="8444" y="12503"/>
                  </a:cubicBezTo>
                  <a:cubicBezTo>
                    <a:pt x="8404" y="12503"/>
                    <a:pt x="8367" y="12497"/>
                    <a:pt x="8335" y="12484"/>
                  </a:cubicBezTo>
                  <a:cubicBezTo>
                    <a:pt x="8267" y="12451"/>
                    <a:pt x="8234" y="12417"/>
                    <a:pt x="8284" y="12333"/>
                  </a:cubicBezTo>
                  <a:cubicBezTo>
                    <a:pt x="8386" y="12180"/>
                    <a:pt x="8634" y="12085"/>
                    <a:pt x="8843" y="12085"/>
                  </a:cubicBezTo>
                  <a:close/>
                  <a:moveTo>
                    <a:pt x="9242" y="12199"/>
                  </a:moveTo>
                  <a:lnTo>
                    <a:pt x="9242" y="12199"/>
                  </a:lnTo>
                  <a:cubicBezTo>
                    <a:pt x="9359" y="12300"/>
                    <a:pt x="9460" y="12384"/>
                    <a:pt x="9544" y="12484"/>
                  </a:cubicBezTo>
                  <a:cubicBezTo>
                    <a:pt x="9595" y="12552"/>
                    <a:pt x="9628" y="12636"/>
                    <a:pt x="9645" y="12736"/>
                  </a:cubicBezTo>
                  <a:cubicBezTo>
                    <a:pt x="9645" y="12787"/>
                    <a:pt x="9611" y="12854"/>
                    <a:pt x="9595" y="12905"/>
                  </a:cubicBezTo>
                  <a:cubicBezTo>
                    <a:pt x="9561" y="12888"/>
                    <a:pt x="9494" y="12888"/>
                    <a:pt x="9460" y="12854"/>
                  </a:cubicBezTo>
                  <a:lnTo>
                    <a:pt x="9443" y="12854"/>
                  </a:lnTo>
                  <a:cubicBezTo>
                    <a:pt x="9259" y="12686"/>
                    <a:pt x="9208" y="12468"/>
                    <a:pt x="9242" y="12199"/>
                  </a:cubicBezTo>
                  <a:close/>
                  <a:moveTo>
                    <a:pt x="6722" y="9006"/>
                  </a:moveTo>
                  <a:cubicBezTo>
                    <a:pt x="6806" y="10367"/>
                    <a:pt x="7696" y="11174"/>
                    <a:pt x="8687" y="11896"/>
                  </a:cubicBezTo>
                  <a:cubicBezTo>
                    <a:pt x="8553" y="11980"/>
                    <a:pt x="8402" y="12031"/>
                    <a:pt x="8284" y="12115"/>
                  </a:cubicBezTo>
                  <a:cubicBezTo>
                    <a:pt x="8116" y="12232"/>
                    <a:pt x="8066" y="12367"/>
                    <a:pt x="8116" y="12484"/>
                  </a:cubicBezTo>
                  <a:cubicBezTo>
                    <a:pt x="8173" y="12613"/>
                    <a:pt x="8291" y="12656"/>
                    <a:pt x="8417" y="12656"/>
                  </a:cubicBezTo>
                  <a:cubicBezTo>
                    <a:pt x="8440" y="12656"/>
                    <a:pt x="8463" y="12655"/>
                    <a:pt x="8486" y="12652"/>
                  </a:cubicBezTo>
                  <a:cubicBezTo>
                    <a:pt x="8620" y="12636"/>
                    <a:pt x="8755" y="12585"/>
                    <a:pt x="8906" y="12552"/>
                  </a:cubicBezTo>
                  <a:lnTo>
                    <a:pt x="8906" y="12552"/>
                  </a:lnTo>
                  <a:cubicBezTo>
                    <a:pt x="8889" y="12568"/>
                    <a:pt x="8889" y="12602"/>
                    <a:pt x="8889" y="12652"/>
                  </a:cubicBezTo>
                  <a:cubicBezTo>
                    <a:pt x="8637" y="13493"/>
                    <a:pt x="8419" y="14349"/>
                    <a:pt x="8351" y="15240"/>
                  </a:cubicBezTo>
                  <a:cubicBezTo>
                    <a:pt x="8284" y="16080"/>
                    <a:pt x="8267" y="16937"/>
                    <a:pt x="8351" y="17777"/>
                  </a:cubicBezTo>
                  <a:cubicBezTo>
                    <a:pt x="8469" y="19121"/>
                    <a:pt x="8839" y="20415"/>
                    <a:pt x="9158" y="21725"/>
                  </a:cubicBezTo>
                  <a:cubicBezTo>
                    <a:pt x="9393" y="22683"/>
                    <a:pt x="9595" y="23624"/>
                    <a:pt x="9544" y="24599"/>
                  </a:cubicBezTo>
                  <a:cubicBezTo>
                    <a:pt x="9527" y="25103"/>
                    <a:pt x="9460" y="25573"/>
                    <a:pt x="9410" y="26077"/>
                  </a:cubicBezTo>
                  <a:cubicBezTo>
                    <a:pt x="9292" y="24683"/>
                    <a:pt x="8939" y="23338"/>
                    <a:pt x="8419" y="22062"/>
                  </a:cubicBezTo>
                  <a:cubicBezTo>
                    <a:pt x="7948" y="20936"/>
                    <a:pt x="7494" y="19810"/>
                    <a:pt x="7024" y="18668"/>
                  </a:cubicBezTo>
                  <a:cubicBezTo>
                    <a:pt x="6503" y="17374"/>
                    <a:pt x="6033" y="16046"/>
                    <a:pt x="5814" y="14652"/>
                  </a:cubicBezTo>
                  <a:cubicBezTo>
                    <a:pt x="5629" y="13577"/>
                    <a:pt x="5445" y="12484"/>
                    <a:pt x="5512" y="11376"/>
                  </a:cubicBezTo>
                  <a:cubicBezTo>
                    <a:pt x="5545" y="10838"/>
                    <a:pt x="5629" y="10317"/>
                    <a:pt x="5697" y="9779"/>
                  </a:cubicBezTo>
                  <a:cubicBezTo>
                    <a:pt x="5814" y="9914"/>
                    <a:pt x="5881" y="10048"/>
                    <a:pt x="5982" y="10132"/>
                  </a:cubicBezTo>
                  <a:cubicBezTo>
                    <a:pt x="6047" y="10189"/>
                    <a:pt x="6123" y="10214"/>
                    <a:pt x="6200" y="10214"/>
                  </a:cubicBezTo>
                  <a:cubicBezTo>
                    <a:pt x="6283" y="10214"/>
                    <a:pt x="6366" y="10185"/>
                    <a:pt x="6436" y="10132"/>
                  </a:cubicBezTo>
                  <a:cubicBezTo>
                    <a:pt x="6587" y="10031"/>
                    <a:pt x="6654" y="9863"/>
                    <a:pt x="6587" y="9695"/>
                  </a:cubicBezTo>
                  <a:cubicBezTo>
                    <a:pt x="6537" y="9561"/>
                    <a:pt x="6453" y="9460"/>
                    <a:pt x="6369" y="9343"/>
                  </a:cubicBezTo>
                  <a:cubicBezTo>
                    <a:pt x="6335" y="9292"/>
                    <a:pt x="6268" y="9242"/>
                    <a:pt x="6184" y="9174"/>
                  </a:cubicBezTo>
                  <a:cubicBezTo>
                    <a:pt x="6369" y="9124"/>
                    <a:pt x="6537" y="9074"/>
                    <a:pt x="6722" y="9006"/>
                  </a:cubicBezTo>
                  <a:close/>
                  <a:moveTo>
                    <a:pt x="2118" y="1"/>
                  </a:moveTo>
                  <a:cubicBezTo>
                    <a:pt x="2034" y="17"/>
                    <a:pt x="1933" y="17"/>
                    <a:pt x="1849" y="34"/>
                  </a:cubicBezTo>
                  <a:cubicBezTo>
                    <a:pt x="1429" y="152"/>
                    <a:pt x="1076" y="337"/>
                    <a:pt x="790" y="606"/>
                  </a:cubicBezTo>
                  <a:cubicBezTo>
                    <a:pt x="505" y="874"/>
                    <a:pt x="303" y="1244"/>
                    <a:pt x="169" y="1681"/>
                  </a:cubicBezTo>
                  <a:cubicBezTo>
                    <a:pt x="1" y="2286"/>
                    <a:pt x="85" y="2891"/>
                    <a:pt x="219" y="3495"/>
                  </a:cubicBezTo>
                  <a:cubicBezTo>
                    <a:pt x="690" y="5596"/>
                    <a:pt x="1899" y="7108"/>
                    <a:pt x="3630" y="8217"/>
                  </a:cubicBezTo>
                  <a:cubicBezTo>
                    <a:pt x="3832" y="8351"/>
                    <a:pt x="4050" y="8486"/>
                    <a:pt x="4268" y="8603"/>
                  </a:cubicBezTo>
                  <a:cubicBezTo>
                    <a:pt x="4605" y="8788"/>
                    <a:pt x="4957" y="8922"/>
                    <a:pt x="5310" y="9074"/>
                  </a:cubicBezTo>
                  <a:cubicBezTo>
                    <a:pt x="5260" y="9107"/>
                    <a:pt x="5209" y="9107"/>
                    <a:pt x="5176" y="9141"/>
                  </a:cubicBezTo>
                  <a:cubicBezTo>
                    <a:pt x="5041" y="9258"/>
                    <a:pt x="4907" y="9359"/>
                    <a:pt x="4789" y="9494"/>
                  </a:cubicBezTo>
                  <a:cubicBezTo>
                    <a:pt x="4722" y="9578"/>
                    <a:pt x="4722" y="9695"/>
                    <a:pt x="4789" y="9813"/>
                  </a:cubicBezTo>
                  <a:cubicBezTo>
                    <a:pt x="4848" y="9883"/>
                    <a:pt x="4915" y="9913"/>
                    <a:pt x="4990" y="9913"/>
                  </a:cubicBezTo>
                  <a:cubicBezTo>
                    <a:pt x="5022" y="9913"/>
                    <a:pt x="5056" y="9907"/>
                    <a:pt x="5092" y="9897"/>
                  </a:cubicBezTo>
                  <a:cubicBezTo>
                    <a:pt x="5176" y="9880"/>
                    <a:pt x="5260" y="9830"/>
                    <a:pt x="5344" y="9779"/>
                  </a:cubicBezTo>
                  <a:cubicBezTo>
                    <a:pt x="5411" y="9729"/>
                    <a:pt x="5495" y="9679"/>
                    <a:pt x="5596" y="9611"/>
                  </a:cubicBezTo>
                  <a:lnTo>
                    <a:pt x="5596" y="9611"/>
                  </a:lnTo>
                  <a:cubicBezTo>
                    <a:pt x="5562" y="9729"/>
                    <a:pt x="5562" y="9813"/>
                    <a:pt x="5545" y="9897"/>
                  </a:cubicBezTo>
                  <a:cubicBezTo>
                    <a:pt x="5411" y="10586"/>
                    <a:pt x="5293" y="11275"/>
                    <a:pt x="5344" y="11964"/>
                  </a:cubicBezTo>
                  <a:cubicBezTo>
                    <a:pt x="5411" y="12820"/>
                    <a:pt x="5512" y="13677"/>
                    <a:pt x="5629" y="14534"/>
                  </a:cubicBezTo>
                  <a:cubicBezTo>
                    <a:pt x="5814" y="15744"/>
                    <a:pt x="6167" y="16903"/>
                    <a:pt x="6621" y="18046"/>
                  </a:cubicBezTo>
                  <a:cubicBezTo>
                    <a:pt x="7074" y="19239"/>
                    <a:pt x="7578" y="20415"/>
                    <a:pt x="8066" y="21591"/>
                  </a:cubicBezTo>
                  <a:cubicBezTo>
                    <a:pt x="8553" y="22801"/>
                    <a:pt x="9007" y="24027"/>
                    <a:pt x="9124" y="25338"/>
                  </a:cubicBezTo>
                  <a:cubicBezTo>
                    <a:pt x="9175" y="25842"/>
                    <a:pt x="9175" y="26346"/>
                    <a:pt x="9141" y="26850"/>
                  </a:cubicBezTo>
                  <a:cubicBezTo>
                    <a:pt x="9107" y="27203"/>
                    <a:pt x="8990" y="27539"/>
                    <a:pt x="8906" y="27892"/>
                  </a:cubicBezTo>
                  <a:cubicBezTo>
                    <a:pt x="8906" y="27925"/>
                    <a:pt x="8889" y="27959"/>
                    <a:pt x="8872" y="28009"/>
                  </a:cubicBezTo>
                  <a:cubicBezTo>
                    <a:pt x="8872" y="28009"/>
                    <a:pt x="8872" y="28009"/>
                    <a:pt x="8872" y="28026"/>
                  </a:cubicBezTo>
                  <a:cubicBezTo>
                    <a:pt x="8872" y="28077"/>
                    <a:pt x="8855" y="28144"/>
                    <a:pt x="8855" y="28194"/>
                  </a:cubicBezTo>
                  <a:cubicBezTo>
                    <a:pt x="8872" y="28211"/>
                    <a:pt x="8889" y="28211"/>
                    <a:pt x="8906" y="28228"/>
                  </a:cubicBezTo>
                  <a:cubicBezTo>
                    <a:pt x="8939" y="28161"/>
                    <a:pt x="8990" y="28127"/>
                    <a:pt x="9007" y="28060"/>
                  </a:cubicBezTo>
                  <a:cubicBezTo>
                    <a:pt x="9023" y="28026"/>
                    <a:pt x="9040" y="27993"/>
                    <a:pt x="9040" y="27942"/>
                  </a:cubicBezTo>
                  <a:cubicBezTo>
                    <a:pt x="9107" y="27808"/>
                    <a:pt x="9158" y="27657"/>
                    <a:pt x="9208" y="27505"/>
                  </a:cubicBezTo>
                  <a:cubicBezTo>
                    <a:pt x="9242" y="27405"/>
                    <a:pt x="9275" y="27304"/>
                    <a:pt x="9309" y="27186"/>
                  </a:cubicBezTo>
                  <a:cubicBezTo>
                    <a:pt x="9511" y="26548"/>
                    <a:pt x="9611" y="25892"/>
                    <a:pt x="9662" y="25220"/>
                  </a:cubicBezTo>
                  <a:cubicBezTo>
                    <a:pt x="9679" y="24683"/>
                    <a:pt x="9696" y="24128"/>
                    <a:pt x="9645" y="23607"/>
                  </a:cubicBezTo>
                  <a:cubicBezTo>
                    <a:pt x="9561" y="22666"/>
                    <a:pt x="9343" y="21776"/>
                    <a:pt x="9091" y="20869"/>
                  </a:cubicBezTo>
                  <a:cubicBezTo>
                    <a:pt x="8788" y="19676"/>
                    <a:pt x="8519" y="18483"/>
                    <a:pt x="8469" y="17256"/>
                  </a:cubicBezTo>
                  <a:cubicBezTo>
                    <a:pt x="8385" y="15694"/>
                    <a:pt x="8553" y="14165"/>
                    <a:pt x="9040" y="12669"/>
                  </a:cubicBezTo>
                  <a:cubicBezTo>
                    <a:pt x="9057" y="12636"/>
                    <a:pt x="9074" y="12602"/>
                    <a:pt x="9074" y="12602"/>
                  </a:cubicBezTo>
                  <a:cubicBezTo>
                    <a:pt x="9175" y="12736"/>
                    <a:pt x="9259" y="12871"/>
                    <a:pt x="9376" y="12989"/>
                  </a:cubicBezTo>
                  <a:cubicBezTo>
                    <a:pt x="9393" y="13005"/>
                    <a:pt x="9410" y="13022"/>
                    <a:pt x="9427" y="13039"/>
                  </a:cubicBezTo>
                  <a:cubicBezTo>
                    <a:pt x="9460" y="13056"/>
                    <a:pt x="9511" y="13073"/>
                    <a:pt x="9544" y="13073"/>
                  </a:cubicBezTo>
                  <a:lnTo>
                    <a:pt x="9611" y="13073"/>
                  </a:lnTo>
                  <a:cubicBezTo>
                    <a:pt x="9628" y="13073"/>
                    <a:pt x="9645" y="13056"/>
                    <a:pt x="9679" y="13039"/>
                  </a:cubicBezTo>
                  <a:cubicBezTo>
                    <a:pt x="9696" y="13022"/>
                    <a:pt x="9712" y="13022"/>
                    <a:pt x="9729" y="13005"/>
                  </a:cubicBezTo>
                  <a:cubicBezTo>
                    <a:pt x="9796" y="12938"/>
                    <a:pt x="9813" y="12854"/>
                    <a:pt x="9796" y="12753"/>
                  </a:cubicBezTo>
                  <a:cubicBezTo>
                    <a:pt x="9796" y="12736"/>
                    <a:pt x="9780" y="12720"/>
                    <a:pt x="9780" y="12686"/>
                  </a:cubicBezTo>
                  <a:cubicBezTo>
                    <a:pt x="9763" y="12652"/>
                    <a:pt x="9746" y="12602"/>
                    <a:pt x="9729" y="12552"/>
                  </a:cubicBezTo>
                  <a:cubicBezTo>
                    <a:pt x="9729" y="12535"/>
                    <a:pt x="9712" y="12535"/>
                    <a:pt x="9712" y="12518"/>
                  </a:cubicBezTo>
                  <a:cubicBezTo>
                    <a:pt x="9679" y="12451"/>
                    <a:pt x="9645" y="12400"/>
                    <a:pt x="9628" y="12350"/>
                  </a:cubicBezTo>
                  <a:cubicBezTo>
                    <a:pt x="9611" y="12350"/>
                    <a:pt x="9611" y="12333"/>
                    <a:pt x="9611" y="12333"/>
                  </a:cubicBezTo>
                  <a:cubicBezTo>
                    <a:pt x="9595" y="12316"/>
                    <a:pt x="9595" y="12316"/>
                    <a:pt x="9595" y="12300"/>
                  </a:cubicBezTo>
                  <a:cubicBezTo>
                    <a:pt x="9544" y="12232"/>
                    <a:pt x="9477" y="12182"/>
                    <a:pt x="9427" y="12132"/>
                  </a:cubicBezTo>
                  <a:cubicBezTo>
                    <a:pt x="9494" y="12115"/>
                    <a:pt x="9578" y="12115"/>
                    <a:pt x="9645" y="12098"/>
                  </a:cubicBezTo>
                  <a:lnTo>
                    <a:pt x="9830" y="12098"/>
                  </a:lnTo>
                  <a:cubicBezTo>
                    <a:pt x="10300" y="12048"/>
                    <a:pt x="10754" y="12014"/>
                    <a:pt x="11208" y="11947"/>
                  </a:cubicBezTo>
                  <a:cubicBezTo>
                    <a:pt x="11527" y="11913"/>
                    <a:pt x="11829" y="11846"/>
                    <a:pt x="12132" y="11745"/>
                  </a:cubicBezTo>
                  <a:cubicBezTo>
                    <a:pt x="12182" y="11728"/>
                    <a:pt x="12216" y="11712"/>
                    <a:pt x="12266" y="11712"/>
                  </a:cubicBezTo>
                  <a:cubicBezTo>
                    <a:pt x="12468" y="11628"/>
                    <a:pt x="12669" y="11544"/>
                    <a:pt x="12854" y="11460"/>
                  </a:cubicBezTo>
                  <a:cubicBezTo>
                    <a:pt x="13022" y="11376"/>
                    <a:pt x="13173" y="11292"/>
                    <a:pt x="13325" y="11191"/>
                  </a:cubicBezTo>
                  <a:cubicBezTo>
                    <a:pt x="13493" y="11107"/>
                    <a:pt x="13644" y="10989"/>
                    <a:pt x="13795" y="10871"/>
                  </a:cubicBezTo>
                  <a:cubicBezTo>
                    <a:pt x="13829" y="10838"/>
                    <a:pt x="13862" y="10821"/>
                    <a:pt x="13896" y="10787"/>
                  </a:cubicBezTo>
                  <a:cubicBezTo>
                    <a:pt x="13913" y="10787"/>
                    <a:pt x="13913" y="10771"/>
                    <a:pt x="13930" y="10771"/>
                  </a:cubicBezTo>
                  <a:cubicBezTo>
                    <a:pt x="14165" y="10569"/>
                    <a:pt x="14383" y="10367"/>
                    <a:pt x="14602" y="10132"/>
                  </a:cubicBezTo>
                  <a:cubicBezTo>
                    <a:pt x="14971" y="9729"/>
                    <a:pt x="15291" y="9275"/>
                    <a:pt x="15391" y="8721"/>
                  </a:cubicBezTo>
                  <a:cubicBezTo>
                    <a:pt x="15459" y="8301"/>
                    <a:pt x="15375" y="7881"/>
                    <a:pt x="15291" y="7477"/>
                  </a:cubicBezTo>
                  <a:cubicBezTo>
                    <a:pt x="15207" y="7007"/>
                    <a:pt x="14955" y="6654"/>
                    <a:pt x="14534" y="6436"/>
                  </a:cubicBezTo>
                  <a:cubicBezTo>
                    <a:pt x="14333" y="6318"/>
                    <a:pt x="14131" y="6217"/>
                    <a:pt x="13913" y="6133"/>
                  </a:cubicBezTo>
                  <a:cubicBezTo>
                    <a:pt x="13635" y="6017"/>
                    <a:pt x="13349" y="5982"/>
                    <a:pt x="13060" y="5982"/>
                  </a:cubicBezTo>
                  <a:cubicBezTo>
                    <a:pt x="12806" y="5982"/>
                    <a:pt x="12551" y="6009"/>
                    <a:pt x="12300" y="6033"/>
                  </a:cubicBezTo>
                  <a:cubicBezTo>
                    <a:pt x="12196" y="6042"/>
                    <a:pt x="12092" y="6048"/>
                    <a:pt x="11991" y="6048"/>
                  </a:cubicBezTo>
                  <a:cubicBezTo>
                    <a:pt x="11555" y="6048"/>
                    <a:pt x="11155" y="5938"/>
                    <a:pt x="10855" y="5528"/>
                  </a:cubicBezTo>
                  <a:cubicBezTo>
                    <a:pt x="10788" y="5428"/>
                    <a:pt x="10788" y="5377"/>
                    <a:pt x="10855" y="5276"/>
                  </a:cubicBezTo>
                  <a:cubicBezTo>
                    <a:pt x="11191" y="4739"/>
                    <a:pt x="11477" y="4184"/>
                    <a:pt x="11661" y="3579"/>
                  </a:cubicBezTo>
                  <a:cubicBezTo>
                    <a:pt x="11813" y="3008"/>
                    <a:pt x="11863" y="2437"/>
                    <a:pt x="11829" y="1866"/>
                  </a:cubicBezTo>
                  <a:cubicBezTo>
                    <a:pt x="11779" y="1009"/>
                    <a:pt x="11258" y="471"/>
                    <a:pt x="10351" y="253"/>
                  </a:cubicBezTo>
                  <a:cubicBezTo>
                    <a:pt x="10174" y="217"/>
                    <a:pt x="10001" y="203"/>
                    <a:pt x="9829" y="203"/>
                  </a:cubicBezTo>
                  <a:cubicBezTo>
                    <a:pt x="9592" y="203"/>
                    <a:pt x="9358" y="231"/>
                    <a:pt x="9124" y="269"/>
                  </a:cubicBezTo>
                  <a:cubicBezTo>
                    <a:pt x="9074" y="286"/>
                    <a:pt x="9040" y="286"/>
                    <a:pt x="8990" y="303"/>
                  </a:cubicBezTo>
                  <a:cubicBezTo>
                    <a:pt x="8099" y="454"/>
                    <a:pt x="7242" y="774"/>
                    <a:pt x="6453" y="1244"/>
                  </a:cubicBezTo>
                  <a:cubicBezTo>
                    <a:pt x="6231" y="1366"/>
                    <a:pt x="6016" y="1429"/>
                    <a:pt x="5804" y="1429"/>
                  </a:cubicBezTo>
                  <a:cubicBezTo>
                    <a:pt x="5695" y="1429"/>
                    <a:pt x="5587" y="1413"/>
                    <a:pt x="5478" y="1378"/>
                  </a:cubicBezTo>
                  <a:cubicBezTo>
                    <a:pt x="5361" y="1345"/>
                    <a:pt x="5243" y="1278"/>
                    <a:pt x="5125" y="1194"/>
                  </a:cubicBezTo>
                  <a:cubicBezTo>
                    <a:pt x="4890" y="1042"/>
                    <a:pt x="4655" y="874"/>
                    <a:pt x="4403" y="740"/>
                  </a:cubicBezTo>
                  <a:cubicBezTo>
                    <a:pt x="3916" y="438"/>
                    <a:pt x="3412" y="152"/>
                    <a:pt x="2840" y="68"/>
                  </a:cubicBezTo>
                  <a:cubicBezTo>
                    <a:pt x="2672" y="34"/>
                    <a:pt x="2487" y="17"/>
                    <a:pt x="231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01" name="Google Shape;2372;p37"/>
            <p:cNvSpPr/>
            <p:nvPr/>
          </p:nvSpPr>
          <p:spPr>
            <a:xfrm>
              <a:off x="655662" y="3135923"/>
              <a:ext cx="105954" cy="83604"/>
            </a:xfrm>
            <a:custGeom>
              <a:avLst/>
              <a:gdLst/>
              <a:ahLst/>
              <a:cxnLst/>
              <a:rect l="l" t="t" r="r" b="b"/>
              <a:pathLst>
                <a:path w="1645" h="1298" extrusionOk="0">
                  <a:moveTo>
                    <a:pt x="941" y="141"/>
                  </a:moveTo>
                  <a:cubicBezTo>
                    <a:pt x="1100" y="141"/>
                    <a:pt x="1254" y="186"/>
                    <a:pt x="1392" y="255"/>
                  </a:cubicBezTo>
                  <a:cubicBezTo>
                    <a:pt x="1493" y="289"/>
                    <a:pt x="1493" y="373"/>
                    <a:pt x="1443" y="440"/>
                  </a:cubicBezTo>
                  <a:cubicBezTo>
                    <a:pt x="1392" y="507"/>
                    <a:pt x="1342" y="574"/>
                    <a:pt x="1275" y="625"/>
                  </a:cubicBezTo>
                  <a:cubicBezTo>
                    <a:pt x="989" y="810"/>
                    <a:pt x="704" y="978"/>
                    <a:pt x="401" y="1146"/>
                  </a:cubicBezTo>
                  <a:cubicBezTo>
                    <a:pt x="372" y="1165"/>
                    <a:pt x="325" y="1174"/>
                    <a:pt x="278" y="1174"/>
                  </a:cubicBezTo>
                  <a:cubicBezTo>
                    <a:pt x="244" y="1174"/>
                    <a:pt x="211" y="1169"/>
                    <a:pt x="183" y="1162"/>
                  </a:cubicBezTo>
                  <a:cubicBezTo>
                    <a:pt x="149" y="1129"/>
                    <a:pt x="132" y="1045"/>
                    <a:pt x="116" y="1028"/>
                  </a:cubicBezTo>
                  <a:cubicBezTo>
                    <a:pt x="132" y="709"/>
                    <a:pt x="468" y="238"/>
                    <a:pt x="720" y="171"/>
                  </a:cubicBezTo>
                  <a:cubicBezTo>
                    <a:pt x="794" y="150"/>
                    <a:pt x="868" y="141"/>
                    <a:pt x="941" y="141"/>
                  </a:cubicBezTo>
                  <a:close/>
                  <a:moveTo>
                    <a:pt x="970" y="1"/>
                  </a:moveTo>
                  <a:cubicBezTo>
                    <a:pt x="909" y="1"/>
                    <a:pt x="848" y="7"/>
                    <a:pt x="788" y="20"/>
                  </a:cubicBezTo>
                  <a:cubicBezTo>
                    <a:pt x="435" y="104"/>
                    <a:pt x="32" y="625"/>
                    <a:pt x="15" y="978"/>
                  </a:cubicBezTo>
                  <a:cubicBezTo>
                    <a:pt x="1" y="1172"/>
                    <a:pt x="113" y="1297"/>
                    <a:pt x="275" y="1297"/>
                  </a:cubicBezTo>
                  <a:cubicBezTo>
                    <a:pt x="310" y="1297"/>
                    <a:pt x="346" y="1292"/>
                    <a:pt x="384" y="1280"/>
                  </a:cubicBezTo>
                  <a:cubicBezTo>
                    <a:pt x="435" y="1263"/>
                    <a:pt x="485" y="1230"/>
                    <a:pt x="536" y="1196"/>
                  </a:cubicBezTo>
                  <a:cubicBezTo>
                    <a:pt x="771" y="1062"/>
                    <a:pt x="1006" y="927"/>
                    <a:pt x="1224" y="776"/>
                  </a:cubicBezTo>
                  <a:cubicBezTo>
                    <a:pt x="1342" y="692"/>
                    <a:pt x="1460" y="591"/>
                    <a:pt x="1560" y="490"/>
                  </a:cubicBezTo>
                  <a:cubicBezTo>
                    <a:pt x="1645" y="373"/>
                    <a:pt x="1611" y="222"/>
                    <a:pt x="1493" y="154"/>
                  </a:cubicBezTo>
                  <a:cubicBezTo>
                    <a:pt x="1331" y="54"/>
                    <a:pt x="1149" y="1"/>
                    <a:pt x="97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02" name="Google Shape;2373;p37"/>
            <p:cNvSpPr/>
            <p:nvPr/>
          </p:nvSpPr>
          <p:spPr>
            <a:xfrm>
              <a:off x="1108890" y="3141527"/>
              <a:ext cx="129979" cy="28147"/>
            </a:xfrm>
            <a:custGeom>
              <a:avLst/>
              <a:gdLst/>
              <a:ahLst/>
              <a:cxnLst/>
              <a:rect l="l" t="t" r="r" b="b"/>
              <a:pathLst>
                <a:path w="2018" h="437" extrusionOk="0">
                  <a:moveTo>
                    <a:pt x="1275" y="1"/>
                  </a:moveTo>
                  <a:cubicBezTo>
                    <a:pt x="878" y="1"/>
                    <a:pt x="491" y="94"/>
                    <a:pt x="119" y="286"/>
                  </a:cubicBezTo>
                  <a:cubicBezTo>
                    <a:pt x="68" y="303"/>
                    <a:pt x="35" y="353"/>
                    <a:pt x="1" y="403"/>
                  </a:cubicBezTo>
                  <a:cubicBezTo>
                    <a:pt x="1" y="420"/>
                    <a:pt x="18" y="420"/>
                    <a:pt x="35" y="437"/>
                  </a:cubicBezTo>
                  <a:cubicBezTo>
                    <a:pt x="68" y="437"/>
                    <a:pt x="102" y="420"/>
                    <a:pt x="135" y="403"/>
                  </a:cubicBezTo>
                  <a:cubicBezTo>
                    <a:pt x="507" y="228"/>
                    <a:pt x="887" y="124"/>
                    <a:pt x="1273" y="124"/>
                  </a:cubicBezTo>
                  <a:cubicBezTo>
                    <a:pt x="1480" y="124"/>
                    <a:pt x="1689" y="154"/>
                    <a:pt x="1900" y="219"/>
                  </a:cubicBezTo>
                  <a:cubicBezTo>
                    <a:pt x="1933" y="219"/>
                    <a:pt x="1984" y="202"/>
                    <a:pt x="2017" y="185"/>
                  </a:cubicBezTo>
                  <a:cubicBezTo>
                    <a:pt x="2000" y="151"/>
                    <a:pt x="1984" y="118"/>
                    <a:pt x="1950" y="84"/>
                  </a:cubicBezTo>
                  <a:cubicBezTo>
                    <a:pt x="1933" y="67"/>
                    <a:pt x="1900" y="67"/>
                    <a:pt x="1866" y="67"/>
                  </a:cubicBezTo>
                  <a:cubicBezTo>
                    <a:pt x="1667" y="23"/>
                    <a:pt x="1470" y="1"/>
                    <a:pt x="1275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03" name="Google Shape;2374;p37"/>
            <p:cNvSpPr/>
            <p:nvPr/>
          </p:nvSpPr>
          <p:spPr>
            <a:xfrm>
              <a:off x="1126216" y="3479150"/>
              <a:ext cx="58549" cy="33622"/>
            </a:xfrm>
            <a:custGeom>
              <a:avLst/>
              <a:gdLst/>
              <a:ahLst/>
              <a:cxnLst/>
              <a:rect l="l" t="t" r="r" b="b"/>
              <a:pathLst>
                <a:path w="909" h="522" extrusionOk="0">
                  <a:moveTo>
                    <a:pt x="908" y="0"/>
                  </a:moveTo>
                  <a:cubicBezTo>
                    <a:pt x="858" y="0"/>
                    <a:pt x="807" y="0"/>
                    <a:pt x="774" y="17"/>
                  </a:cubicBezTo>
                  <a:cubicBezTo>
                    <a:pt x="555" y="118"/>
                    <a:pt x="354" y="236"/>
                    <a:pt x="135" y="353"/>
                  </a:cubicBezTo>
                  <a:cubicBezTo>
                    <a:pt x="85" y="387"/>
                    <a:pt x="51" y="420"/>
                    <a:pt x="1" y="471"/>
                  </a:cubicBezTo>
                  <a:cubicBezTo>
                    <a:pt x="1" y="471"/>
                    <a:pt x="18" y="488"/>
                    <a:pt x="18" y="504"/>
                  </a:cubicBezTo>
                  <a:cubicBezTo>
                    <a:pt x="51" y="504"/>
                    <a:pt x="85" y="521"/>
                    <a:pt x="102" y="521"/>
                  </a:cubicBezTo>
                  <a:cubicBezTo>
                    <a:pt x="404" y="437"/>
                    <a:pt x="656" y="303"/>
                    <a:pt x="874" y="101"/>
                  </a:cubicBezTo>
                  <a:cubicBezTo>
                    <a:pt x="891" y="84"/>
                    <a:pt x="891" y="34"/>
                    <a:pt x="908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04" name="Google Shape;2375;p37"/>
            <p:cNvSpPr/>
            <p:nvPr/>
          </p:nvSpPr>
          <p:spPr>
            <a:xfrm>
              <a:off x="1069989" y="3559852"/>
              <a:ext cx="56294" cy="23638"/>
            </a:xfrm>
            <a:custGeom>
              <a:avLst/>
              <a:gdLst/>
              <a:ahLst/>
              <a:cxnLst/>
              <a:rect l="l" t="t" r="r" b="b"/>
              <a:pathLst>
                <a:path w="874" h="367" extrusionOk="0">
                  <a:moveTo>
                    <a:pt x="773" y="1"/>
                  </a:moveTo>
                  <a:cubicBezTo>
                    <a:pt x="760" y="1"/>
                    <a:pt x="749" y="3"/>
                    <a:pt x="739" y="7"/>
                  </a:cubicBezTo>
                  <a:cubicBezTo>
                    <a:pt x="538" y="75"/>
                    <a:pt x="336" y="159"/>
                    <a:pt x="118" y="243"/>
                  </a:cubicBezTo>
                  <a:cubicBezTo>
                    <a:pt x="84" y="260"/>
                    <a:pt x="50" y="293"/>
                    <a:pt x="0" y="327"/>
                  </a:cubicBezTo>
                  <a:cubicBezTo>
                    <a:pt x="17" y="344"/>
                    <a:pt x="34" y="360"/>
                    <a:pt x="50" y="360"/>
                  </a:cubicBezTo>
                  <a:cubicBezTo>
                    <a:pt x="84" y="364"/>
                    <a:pt x="116" y="366"/>
                    <a:pt x="149" y="366"/>
                  </a:cubicBezTo>
                  <a:cubicBezTo>
                    <a:pt x="395" y="366"/>
                    <a:pt x="615" y="259"/>
                    <a:pt x="823" y="125"/>
                  </a:cubicBezTo>
                  <a:cubicBezTo>
                    <a:pt x="857" y="108"/>
                    <a:pt x="857" y="58"/>
                    <a:pt x="874" y="24"/>
                  </a:cubicBezTo>
                  <a:cubicBezTo>
                    <a:pt x="838" y="12"/>
                    <a:pt x="802" y="1"/>
                    <a:pt x="77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05" name="Google Shape;2376;p37"/>
            <p:cNvSpPr/>
            <p:nvPr/>
          </p:nvSpPr>
          <p:spPr>
            <a:xfrm>
              <a:off x="1252839" y="3277877"/>
              <a:ext cx="44443" cy="43348"/>
            </a:xfrm>
            <a:custGeom>
              <a:avLst/>
              <a:gdLst/>
              <a:ahLst/>
              <a:cxnLst/>
              <a:rect l="l" t="t" r="r" b="b"/>
              <a:pathLst>
                <a:path w="690" h="673" extrusionOk="0">
                  <a:moveTo>
                    <a:pt x="656" y="0"/>
                  </a:moveTo>
                  <a:cubicBezTo>
                    <a:pt x="622" y="17"/>
                    <a:pt x="589" y="17"/>
                    <a:pt x="555" y="34"/>
                  </a:cubicBezTo>
                  <a:cubicBezTo>
                    <a:pt x="404" y="185"/>
                    <a:pt x="253" y="353"/>
                    <a:pt x="101" y="504"/>
                  </a:cubicBezTo>
                  <a:cubicBezTo>
                    <a:pt x="68" y="538"/>
                    <a:pt x="34" y="588"/>
                    <a:pt x="1" y="655"/>
                  </a:cubicBezTo>
                  <a:cubicBezTo>
                    <a:pt x="51" y="672"/>
                    <a:pt x="68" y="672"/>
                    <a:pt x="68" y="672"/>
                  </a:cubicBezTo>
                  <a:lnTo>
                    <a:pt x="118" y="672"/>
                  </a:lnTo>
                  <a:cubicBezTo>
                    <a:pt x="353" y="538"/>
                    <a:pt x="538" y="336"/>
                    <a:pt x="673" y="101"/>
                  </a:cubicBezTo>
                  <a:cubicBezTo>
                    <a:pt x="689" y="84"/>
                    <a:pt x="656" y="34"/>
                    <a:pt x="65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06" name="Google Shape;2377;p37"/>
            <p:cNvSpPr/>
            <p:nvPr/>
          </p:nvSpPr>
          <p:spPr>
            <a:xfrm>
              <a:off x="724770" y="3480244"/>
              <a:ext cx="49853" cy="50884"/>
            </a:xfrm>
            <a:custGeom>
              <a:avLst/>
              <a:gdLst/>
              <a:ahLst/>
              <a:cxnLst/>
              <a:rect l="l" t="t" r="r" b="b"/>
              <a:pathLst>
                <a:path w="774" h="790" extrusionOk="0">
                  <a:moveTo>
                    <a:pt x="17" y="0"/>
                  </a:moveTo>
                  <a:lnTo>
                    <a:pt x="17" y="0"/>
                  </a:lnTo>
                  <a:cubicBezTo>
                    <a:pt x="0" y="202"/>
                    <a:pt x="555" y="790"/>
                    <a:pt x="723" y="790"/>
                  </a:cubicBezTo>
                  <a:cubicBezTo>
                    <a:pt x="740" y="773"/>
                    <a:pt x="756" y="756"/>
                    <a:pt x="773" y="739"/>
                  </a:cubicBezTo>
                  <a:cubicBezTo>
                    <a:pt x="521" y="504"/>
                    <a:pt x="269" y="252"/>
                    <a:pt x="1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07" name="Google Shape;2378;p37"/>
            <p:cNvSpPr/>
            <p:nvPr/>
          </p:nvSpPr>
          <p:spPr>
            <a:xfrm>
              <a:off x="1261469" y="3223775"/>
              <a:ext cx="41222" cy="44894"/>
            </a:xfrm>
            <a:custGeom>
              <a:avLst/>
              <a:gdLst/>
              <a:ahLst/>
              <a:cxnLst/>
              <a:rect l="l" t="t" r="r" b="b"/>
              <a:pathLst>
                <a:path w="640" h="697" extrusionOk="0">
                  <a:moveTo>
                    <a:pt x="606" y="0"/>
                  </a:moveTo>
                  <a:cubicBezTo>
                    <a:pt x="589" y="0"/>
                    <a:pt x="539" y="0"/>
                    <a:pt x="539" y="17"/>
                  </a:cubicBezTo>
                  <a:cubicBezTo>
                    <a:pt x="354" y="219"/>
                    <a:pt x="186" y="403"/>
                    <a:pt x="18" y="588"/>
                  </a:cubicBezTo>
                  <a:cubicBezTo>
                    <a:pt x="1" y="622"/>
                    <a:pt x="18" y="655"/>
                    <a:pt x="18" y="689"/>
                  </a:cubicBezTo>
                  <a:cubicBezTo>
                    <a:pt x="40" y="689"/>
                    <a:pt x="70" y="696"/>
                    <a:pt x="92" y="696"/>
                  </a:cubicBezTo>
                  <a:cubicBezTo>
                    <a:pt x="104" y="696"/>
                    <a:pt x="113" y="695"/>
                    <a:pt x="119" y="689"/>
                  </a:cubicBezTo>
                  <a:cubicBezTo>
                    <a:pt x="320" y="538"/>
                    <a:pt x="505" y="370"/>
                    <a:pt x="623" y="135"/>
                  </a:cubicBezTo>
                  <a:cubicBezTo>
                    <a:pt x="623" y="118"/>
                    <a:pt x="639" y="84"/>
                    <a:pt x="639" y="67"/>
                  </a:cubicBezTo>
                  <a:cubicBezTo>
                    <a:pt x="623" y="50"/>
                    <a:pt x="623" y="17"/>
                    <a:pt x="60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08" name="Google Shape;2379;p37"/>
            <p:cNvSpPr/>
            <p:nvPr/>
          </p:nvSpPr>
          <p:spPr>
            <a:xfrm>
              <a:off x="1238798" y="3337389"/>
              <a:ext cx="43348" cy="36263"/>
            </a:xfrm>
            <a:custGeom>
              <a:avLst/>
              <a:gdLst/>
              <a:ahLst/>
              <a:cxnLst/>
              <a:rect l="l" t="t" r="r" b="b"/>
              <a:pathLst>
                <a:path w="673" h="563" extrusionOk="0">
                  <a:moveTo>
                    <a:pt x="639" y="0"/>
                  </a:moveTo>
                  <a:cubicBezTo>
                    <a:pt x="605" y="17"/>
                    <a:pt x="555" y="34"/>
                    <a:pt x="521" y="51"/>
                  </a:cubicBezTo>
                  <a:cubicBezTo>
                    <a:pt x="370" y="185"/>
                    <a:pt x="219" y="303"/>
                    <a:pt x="51" y="437"/>
                  </a:cubicBezTo>
                  <a:cubicBezTo>
                    <a:pt x="17" y="454"/>
                    <a:pt x="17" y="521"/>
                    <a:pt x="0" y="555"/>
                  </a:cubicBezTo>
                  <a:cubicBezTo>
                    <a:pt x="34" y="555"/>
                    <a:pt x="67" y="562"/>
                    <a:pt x="96" y="562"/>
                  </a:cubicBezTo>
                  <a:cubicBezTo>
                    <a:pt x="110" y="562"/>
                    <a:pt x="123" y="560"/>
                    <a:pt x="135" y="555"/>
                  </a:cubicBezTo>
                  <a:cubicBezTo>
                    <a:pt x="303" y="437"/>
                    <a:pt x="454" y="303"/>
                    <a:pt x="605" y="168"/>
                  </a:cubicBezTo>
                  <a:cubicBezTo>
                    <a:pt x="639" y="135"/>
                    <a:pt x="655" y="84"/>
                    <a:pt x="672" y="34"/>
                  </a:cubicBezTo>
                  <a:cubicBezTo>
                    <a:pt x="655" y="17"/>
                    <a:pt x="655" y="0"/>
                    <a:pt x="63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09" name="Google Shape;2380;p37"/>
            <p:cNvSpPr/>
            <p:nvPr/>
          </p:nvSpPr>
          <p:spPr>
            <a:xfrm>
              <a:off x="1257154" y="3192344"/>
              <a:ext cx="33622" cy="41222"/>
            </a:xfrm>
            <a:custGeom>
              <a:avLst/>
              <a:gdLst/>
              <a:ahLst/>
              <a:cxnLst/>
              <a:rect l="l" t="t" r="r" b="b"/>
              <a:pathLst>
                <a:path w="522" h="640" extrusionOk="0">
                  <a:moveTo>
                    <a:pt x="421" y="1"/>
                  </a:moveTo>
                  <a:cubicBezTo>
                    <a:pt x="387" y="18"/>
                    <a:pt x="354" y="34"/>
                    <a:pt x="337" y="68"/>
                  </a:cubicBezTo>
                  <a:cubicBezTo>
                    <a:pt x="253" y="202"/>
                    <a:pt x="169" y="337"/>
                    <a:pt x="68" y="471"/>
                  </a:cubicBezTo>
                  <a:cubicBezTo>
                    <a:pt x="51" y="522"/>
                    <a:pt x="34" y="572"/>
                    <a:pt x="1" y="639"/>
                  </a:cubicBezTo>
                  <a:cubicBezTo>
                    <a:pt x="219" y="623"/>
                    <a:pt x="522" y="236"/>
                    <a:pt x="471" y="68"/>
                  </a:cubicBezTo>
                  <a:cubicBezTo>
                    <a:pt x="471" y="34"/>
                    <a:pt x="438" y="1"/>
                    <a:pt x="42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10" name="Google Shape;2381;p37"/>
            <p:cNvSpPr/>
            <p:nvPr/>
          </p:nvSpPr>
          <p:spPr>
            <a:xfrm>
              <a:off x="1109985" y="3520885"/>
              <a:ext cx="42253" cy="24347"/>
            </a:xfrm>
            <a:custGeom>
              <a:avLst/>
              <a:gdLst/>
              <a:ahLst/>
              <a:cxnLst/>
              <a:rect l="l" t="t" r="r" b="b"/>
              <a:pathLst>
                <a:path w="656" h="378" extrusionOk="0">
                  <a:moveTo>
                    <a:pt x="589" y="0"/>
                  </a:moveTo>
                  <a:cubicBezTo>
                    <a:pt x="578" y="0"/>
                    <a:pt x="566" y="2"/>
                    <a:pt x="555" y="8"/>
                  </a:cubicBezTo>
                  <a:cubicBezTo>
                    <a:pt x="387" y="75"/>
                    <a:pt x="202" y="142"/>
                    <a:pt x="34" y="209"/>
                  </a:cubicBezTo>
                  <a:cubicBezTo>
                    <a:pt x="18" y="226"/>
                    <a:pt x="1" y="276"/>
                    <a:pt x="1" y="310"/>
                  </a:cubicBezTo>
                  <a:cubicBezTo>
                    <a:pt x="1" y="327"/>
                    <a:pt x="34" y="344"/>
                    <a:pt x="102" y="377"/>
                  </a:cubicBezTo>
                  <a:cubicBezTo>
                    <a:pt x="270" y="293"/>
                    <a:pt x="454" y="209"/>
                    <a:pt x="622" y="108"/>
                  </a:cubicBezTo>
                  <a:cubicBezTo>
                    <a:pt x="639" y="108"/>
                    <a:pt x="639" y="41"/>
                    <a:pt x="656" y="8"/>
                  </a:cubicBezTo>
                  <a:cubicBezTo>
                    <a:pt x="634" y="8"/>
                    <a:pt x="611" y="0"/>
                    <a:pt x="589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11" name="Google Shape;2382;p37"/>
            <p:cNvSpPr/>
            <p:nvPr/>
          </p:nvSpPr>
          <p:spPr>
            <a:xfrm>
              <a:off x="1034243" y="3179076"/>
              <a:ext cx="37937" cy="22028"/>
            </a:xfrm>
            <a:custGeom>
              <a:avLst/>
              <a:gdLst/>
              <a:ahLst/>
              <a:cxnLst/>
              <a:rect l="l" t="t" r="r" b="b"/>
              <a:pathLst>
                <a:path w="589" h="342" extrusionOk="0">
                  <a:moveTo>
                    <a:pt x="499" y="1"/>
                  </a:moveTo>
                  <a:cubicBezTo>
                    <a:pt x="495" y="1"/>
                    <a:pt x="491" y="2"/>
                    <a:pt x="488" y="5"/>
                  </a:cubicBezTo>
                  <a:cubicBezTo>
                    <a:pt x="320" y="72"/>
                    <a:pt x="169" y="156"/>
                    <a:pt x="34" y="240"/>
                  </a:cubicBezTo>
                  <a:cubicBezTo>
                    <a:pt x="1" y="240"/>
                    <a:pt x="17" y="308"/>
                    <a:pt x="17" y="341"/>
                  </a:cubicBezTo>
                  <a:cubicBezTo>
                    <a:pt x="51" y="341"/>
                    <a:pt x="85" y="341"/>
                    <a:pt x="101" y="324"/>
                  </a:cubicBezTo>
                  <a:cubicBezTo>
                    <a:pt x="219" y="274"/>
                    <a:pt x="337" y="207"/>
                    <a:pt x="471" y="140"/>
                  </a:cubicBezTo>
                  <a:cubicBezTo>
                    <a:pt x="505" y="123"/>
                    <a:pt x="538" y="106"/>
                    <a:pt x="589" y="56"/>
                  </a:cubicBezTo>
                  <a:cubicBezTo>
                    <a:pt x="547" y="28"/>
                    <a:pt x="518" y="1"/>
                    <a:pt x="4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12" name="Google Shape;2383;p37"/>
            <p:cNvSpPr/>
            <p:nvPr/>
          </p:nvSpPr>
          <p:spPr>
            <a:xfrm>
              <a:off x="1205242" y="3655561"/>
              <a:ext cx="327976" cy="184470"/>
            </a:xfrm>
            <a:custGeom>
              <a:avLst/>
              <a:gdLst/>
              <a:ahLst/>
              <a:cxnLst/>
              <a:rect l="l" t="t" r="r" b="b"/>
              <a:pathLst>
                <a:path w="5092" h="2864" extrusionOk="0">
                  <a:moveTo>
                    <a:pt x="5041" y="0"/>
                  </a:moveTo>
                  <a:cubicBezTo>
                    <a:pt x="5024" y="67"/>
                    <a:pt x="4990" y="118"/>
                    <a:pt x="4974" y="168"/>
                  </a:cubicBezTo>
                  <a:cubicBezTo>
                    <a:pt x="4873" y="370"/>
                    <a:pt x="4806" y="588"/>
                    <a:pt x="4688" y="756"/>
                  </a:cubicBezTo>
                  <a:cubicBezTo>
                    <a:pt x="4402" y="1159"/>
                    <a:pt x="4050" y="1479"/>
                    <a:pt x="3629" y="1747"/>
                  </a:cubicBezTo>
                  <a:cubicBezTo>
                    <a:pt x="2654" y="2352"/>
                    <a:pt x="1606" y="2713"/>
                    <a:pt x="461" y="2713"/>
                  </a:cubicBezTo>
                  <a:cubicBezTo>
                    <a:pt x="364" y="2713"/>
                    <a:pt x="267" y="2710"/>
                    <a:pt x="168" y="2705"/>
                  </a:cubicBezTo>
                  <a:cubicBezTo>
                    <a:pt x="118" y="2705"/>
                    <a:pt x="67" y="2722"/>
                    <a:pt x="0" y="2722"/>
                  </a:cubicBezTo>
                  <a:cubicBezTo>
                    <a:pt x="63" y="2835"/>
                    <a:pt x="155" y="2864"/>
                    <a:pt x="246" y="2864"/>
                  </a:cubicBezTo>
                  <a:cubicBezTo>
                    <a:pt x="276" y="2864"/>
                    <a:pt x="307" y="2861"/>
                    <a:pt x="336" y="2856"/>
                  </a:cubicBezTo>
                  <a:cubicBezTo>
                    <a:pt x="756" y="2823"/>
                    <a:pt x="1193" y="2806"/>
                    <a:pt x="1596" y="2722"/>
                  </a:cubicBezTo>
                  <a:cubicBezTo>
                    <a:pt x="2756" y="2470"/>
                    <a:pt x="3814" y="1983"/>
                    <a:pt x="4604" y="1059"/>
                  </a:cubicBezTo>
                  <a:cubicBezTo>
                    <a:pt x="4839" y="807"/>
                    <a:pt x="5024" y="521"/>
                    <a:pt x="5091" y="168"/>
                  </a:cubicBezTo>
                  <a:cubicBezTo>
                    <a:pt x="5091" y="118"/>
                    <a:pt x="5091" y="67"/>
                    <a:pt x="5091" y="17"/>
                  </a:cubicBezTo>
                  <a:cubicBezTo>
                    <a:pt x="5074" y="0"/>
                    <a:pt x="5058" y="0"/>
                    <a:pt x="50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13" name="Google Shape;2384;p37"/>
            <p:cNvSpPr/>
            <p:nvPr/>
          </p:nvSpPr>
          <p:spPr>
            <a:xfrm>
              <a:off x="1524440" y="3555987"/>
              <a:ext cx="22801" cy="54169"/>
            </a:xfrm>
            <a:custGeom>
              <a:avLst/>
              <a:gdLst/>
              <a:ahLst/>
              <a:cxnLst/>
              <a:rect l="l" t="t" r="r" b="b"/>
              <a:pathLst>
                <a:path w="354" h="841" extrusionOk="0">
                  <a:moveTo>
                    <a:pt x="1" y="0"/>
                  </a:moveTo>
                  <a:lnTo>
                    <a:pt x="1" y="0"/>
                  </a:lnTo>
                  <a:cubicBezTo>
                    <a:pt x="51" y="286"/>
                    <a:pt x="102" y="555"/>
                    <a:pt x="169" y="840"/>
                  </a:cubicBezTo>
                  <a:cubicBezTo>
                    <a:pt x="354" y="639"/>
                    <a:pt x="202" y="51"/>
                    <a:pt x="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14" name="Google Shape;2385;p37"/>
            <p:cNvSpPr/>
            <p:nvPr/>
          </p:nvSpPr>
          <p:spPr>
            <a:xfrm>
              <a:off x="1482254" y="3513736"/>
              <a:ext cx="21706" cy="37100"/>
            </a:xfrm>
            <a:custGeom>
              <a:avLst/>
              <a:gdLst/>
              <a:ahLst/>
              <a:cxnLst/>
              <a:rect l="l" t="t" r="r" b="b"/>
              <a:pathLst>
                <a:path w="337" h="576" extrusionOk="0">
                  <a:moveTo>
                    <a:pt x="17" y="1"/>
                  </a:moveTo>
                  <a:cubicBezTo>
                    <a:pt x="1" y="35"/>
                    <a:pt x="1" y="68"/>
                    <a:pt x="1" y="85"/>
                  </a:cubicBezTo>
                  <a:cubicBezTo>
                    <a:pt x="51" y="236"/>
                    <a:pt x="118" y="371"/>
                    <a:pt x="169" y="505"/>
                  </a:cubicBezTo>
                  <a:cubicBezTo>
                    <a:pt x="183" y="534"/>
                    <a:pt x="223" y="576"/>
                    <a:pt x="244" y="576"/>
                  </a:cubicBezTo>
                  <a:cubicBezTo>
                    <a:pt x="247" y="576"/>
                    <a:pt x="250" y="575"/>
                    <a:pt x="253" y="572"/>
                  </a:cubicBezTo>
                  <a:cubicBezTo>
                    <a:pt x="286" y="555"/>
                    <a:pt x="303" y="522"/>
                    <a:pt x="337" y="471"/>
                  </a:cubicBezTo>
                  <a:cubicBezTo>
                    <a:pt x="269" y="320"/>
                    <a:pt x="202" y="169"/>
                    <a:pt x="118" y="35"/>
                  </a:cubicBezTo>
                  <a:cubicBezTo>
                    <a:pt x="118" y="1"/>
                    <a:pt x="51" y="1"/>
                    <a:pt x="1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15" name="Google Shape;2386;p37"/>
            <p:cNvSpPr/>
            <p:nvPr/>
          </p:nvSpPr>
          <p:spPr>
            <a:xfrm>
              <a:off x="1441163" y="3507295"/>
              <a:ext cx="21706" cy="23832"/>
            </a:xfrm>
            <a:custGeom>
              <a:avLst/>
              <a:gdLst/>
              <a:ahLst/>
              <a:cxnLst/>
              <a:rect l="l" t="t" r="r" b="b"/>
              <a:pathLst>
                <a:path w="337" h="370" extrusionOk="0">
                  <a:moveTo>
                    <a:pt x="84" y="0"/>
                  </a:moveTo>
                  <a:cubicBezTo>
                    <a:pt x="67" y="0"/>
                    <a:pt x="34" y="0"/>
                    <a:pt x="17" y="17"/>
                  </a:cubicBezTo>
                  <a:cubicBezTo>
                    <a:pt x="17" y="34"/>
                    <a:pt x="0" y="67"/>
                    <a:pt x="17" y="84"/>
                  </a:cubicBezTo>
                  <a:cubicBezTo>
                    <a:pt x="67" y="168"/>
                    <a:pt x="135" y="269"/>
                    <a:pt x="202" y="336"/>
                  </a:cubicBezTo>
                  <a:cubicBezTo>
                    <a:pt x="219" y="370"/>
                    <a:pt x="252" y="370"/>
                    <a:pt x="269" y="370"/>
                  </a:cubicBezTo>
                  <a:cubicBezTo>
                    <a:pt x="286" y="370"/>
                    <a:pt x="303" y="336"/>
                    <a:pt x="336" y="286"/>
                  </a:cubicBezTo>
                  <a:cubicBezTo>
                    <a:pt x="252" y="185"/>
                    <a:pt x="168" y="101"/>
                    <a:pt x="8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16" name="Google Shape;2387;p37"/>
            <p:cNvSpPr/>
            <p:nvPr/>
          </p:nvSpPr>
          <p:spPr>
            <a:xfrm>
              <a:off x="1410828" y="3501885"/>
              <a:ext cx="16296" cy="20869"/>
            </a:xfrm>
            <a:custGeom>
              <a:avLst/>
              <a:gdLst/>
              <a:ahLst/>
              <a:cxnLst/>
              <a:rect l="l" t="t" r="r" b="b"/>
              <a:pathLst>
                <a:path w="253" h="324" extrusionOk="0">
                  <a:moveTo>
                    <a:pt x="101" y="0"/>
                  </a:moveTo>
                  <a:cubicBezTo>
                    <a:pt x="85" y="0"/>
                    <a:pt x="68" y="17"/>
                    <a:pt x="51" y="17"/>
                  </a:cubicBezTo>
                  <a:cubicBezTo>
                    <a:pt x="34" y="34"/>
                    <a:pt x="1" y="84"/>
                    <a:pt x="17" y="84"/>
                  </a:cubicBezTo>
                  <a:cubicBezTo>
                    <a:pt x="51" y="168"/>
                    <a:pt x="101" y="252"/>
                    <a:pt x="152" y="319"/>
                  </a:cubicBezTo>
                  <a:cubicBezTo>
                    <a:pt x="155" y="323"/>
                    <a:pt x="160" y="324"/>
                    <a:pt x="165" y="324"/>
                  </a:cubicBezTo>
                  <a:cubicBezTo>
                    <a:pt x="187" y="324"/>
                    <a:pt x="225" y="299"/>
                    <a:pt x="253" y="286"/>
                  </a:cubicBezTo>
                  <a:cubicBezTo>
                    <a:pt x="202" y="202"/>
                    <a:pt x="152" y="101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17" name="Google Shape;2388;p37"/>
            <p:cNvSpPr/>
            <p:nvPr/>
          </p:nvSpPr>
          <p:spPr>
            <a:xfrm>
              <a:off x="590548" y="3128516"/>
              <a:ext cx="908825" cy="1129172"/>
            </a:xfrm>
            <a:custGeom>
              <a:avLst/>
              <a:gdLst/>
              <a:ahLst/>
              <a:cxnLst/>
              <a:rect l="l" t="t" r="r" b="b"/>
              <a:pathLst>
                <a:path w="14110" h="17531" extrusionOk="0">
                  <a:moveTo>
                    <a:pt x="12272" y="11093"/>
                  </a:moveTo>
                  <a:cubicBezTo>
                    <a:pt x="12269" y="11096"/>
                    <a:pt x="12266" y="11100"/>
                    <a:pt x="12266" y="11107"/>
                  </a:cubicBezTo>
                  <a:cubicBezTo>
                    <a:pt x="12182" y="11140"/>
                    <a:pt x="12098" y="11191"/>
                    <a:pt x="12031" y="11241"/>
                  </a:cubicBezTo>
                  <a:cubicBezTo>
                    <a:pt x="12065" y="11207"/>
                    <a:pt x="12098" y="11174"/>
                    <a:pt x="12132" y="11140"/>
                  </a:cubicBezTo>
                  <a:cubicBezTo>
                    <a:pt x="12179" y="11125"/>
                    <a:pt x="12225" y="11109"/>
                    <a:pt x="12272" y="11093"/>
                  </a:cubicBezTo>
                  <a:close/>
                  <a:moveTo>
                    <a:pt x="790" y="1"/>
                  </a:moveTo>
                  <a:cubicBezTo>
                    <a:pt x="505" y="269"/>
                    <a:pt x="303" y="639"/>
                    <a:pt x="169" y="1076"/>
                  </a:cubicBezTo>
                  <a:cubicBezTo>
                    <a:pt x="1" y="1681"/>
                    <a:pt x="85" y="2286"/>
                    <a:pt x="219" y="2890"/>
                  </a:cubicBezTo>
                  <a:cubicBezTo>
                    <a:pt x="690" y="4991"/>
                    <a:pt x="1899" y="6503"/>
                    <a:pt x="3630" y="7612"/>
                  </a:cubicBezTo>
                  <a:cubicBezTo>
                    <a:pt x="3664" y="7629"/>
                    <a:pt x="3680" y="7629"/>
                    <a:pt x="3714" y="7645"/>
                  </a:cubicBezTo>
                  <a:cubicBezTo>
                    <a:pt x="4016" y="7830"/>
                    <a:pt x="4336" y="7981"/>
                    <a:pt x="4672" y="8082"/>
                  </a:cubicBezTo>
                  <a:cubicBezTo>
                    <a:pt x="4873" y="8166"/>
                    <a:pt x="5075" y="8250"/>
                    <a:pt x="5293" y="8301"/>
                  </a:cubicBezTo>
                  <a:cubicBezTo>
                    <a:pt x="5310" y="8317"/>
                    <a:pt x="5344" y="8317"/>
                    <a:pt x="5361" y="8317"/>
                  </a:cubicBezTo>
                  <a:cubicBezTo>
                    <a:pt x="5448" y="8463"/>
                    <a:pt x="5602" y="8536"/>
                    <a:pt x="5756" y="8536"/>
                  </a:cubicBezTo>
                  <a:cubicBezTo>
                    <a:pt x="5869" y="8536"/>
                    <a:pt x="5981" y="8496"/>
                    <a:pt x="6066" y="8418"/>
                  </a:cubicBezTo>
                  <a:cubicBezTo>
                    <a:pt x="6352" y="8401"/>
                    <a:pt x="6638" y="8368"/>
                    <a:pt x="6906" y="8284"/>
                  </a:cubicBezTo>
                  <a:cubicBezTo>
                    <a:pt x="6906" y="8284"/>
                    <a:pt x="6906" y="8284"/>
                    <a:pt x="6906" y="8301"/>
                  </a:cubicBezTo>
                  <a:cubicBezTo>
                    <a:pt x="6806" y="8334"/>
                    <a:pt x="6755" y="8435"/>
                    <a:pt x="6772" y="8536"/>
                  </a:cubicBezTo>
                  <a:cubicBezTo>
                    <a:pt x="6890" y="9326"/>
                    <a:pt x="7377" y="9947"/>
                    <a:pt x="7948" y="10468"/>
                  </a:cubicBezTo>
                  <a:cubicBezTo>
                    <a:pt x="8133" y="10670"/>
                    <a:pt x="8335" y="10838"/>
                    <a:pt x="8570" y="10972"/>
                  </a:cubicBezTo>
                  <a:cubicBezTo>
                    <a:pt x="8570" y="10972"/>
                    <a:pt x="8570" y="10989"/>
                    <a:pt x="8587" y="10989"/>
                  </a:cubicBezTo>
                  <a:cubicBezTo>
                    <a:pt x="8704" y="11107"/>
                    <a:pt x="8822" y="11207"/>
                    <a:pt x="8956" y="11291"/>
                  </a:cubicBezTo>
                  <a:cubicBezTo>
                    <a:pt x="9175" y="11409"/>
                    <a:pt x="9427" y="11443"/>
                    <a:pt x="9679" y="11443"/>
                  </a:cubicBezTo>
                  <a:lnTo>
                    <a:pt x="9729" y="11443"/>
                  </a:lnTo>
                  <a:cubicBezTo>
                    <a:pt x="9712" y="11459"/>
                    <a:pt x="9712" y="11459"/>
                    <a:pt x="9712" y="11476"/>
                  </a:cubicBezTo>
                  <a:cubicBezTo>
                    <a:pt x="9696" y="11493"/>
                    <a:pt x="9696" y="11493"/>
                    <a:pt x="9679" y="11493"/>
                  </a:cubicBezTo>
                  <a:cubicBezTo>
                    <a:pt x="9662" y="11510"/>
                    <a:pt x="9662" y="11510"/>
                    <a:pt x="9645" y="11527"/>
                  </a:cubicBezTo>
                  <a:cubicBezTo>
                    <a:pt x="9628" y="11577"/>
                    <a:pt x="9611" y="11627"/>
                    <a:pt x="9595" y="11695"/>
                  </a:cubicBezTo>
                  <a:cubicBezTo>
                    <a:pt x="9595" y="11695"/>
                    <a:pt x="9595" y="11695"/>
                    <a:pt x="9595" y="11711"/>
                  </a:cubicBezTo>
                  <a:cubicBezTo>
                    <a:pt x="9595" y="11711"/>
                    <a:pt x="9595" y="11711"/>
                    <a:pt x="9611" y="11728"/>
                  </a:cubicBezTo>
                  <a:cubicBezTo>
                    <a:pt x="9628" y="11795"/>
                    <a:pt x="9662" y="11863"/>
                    <a:pt x="9712" y="11913"/>
                  </a:cubicBezTo>
                  <a:cubicBezTo>
                    <a:pt x="9712" y="11930"/>
                    <a:pt x="9712" y="11947"/>
                    <a:pt x="9729" y="11947"/>
                  </a:cubicBezTo>
                  <a:cubicBezTo>
                    <a:pt x="9746" y="11980"/>
                    <a:pt x="9763" y="11997"/>
                    <a:pt x="9780" y="12031"/>
                  </a:cubicBezTo>
                  <a:cubicBezTo>
                    <a:pt x="9780" y="12047"/>
                    <a:pt x="9780" y="12064"/>
                    <a:pt x="9780" y="12081"/>
                  </a:cubicBezTo>
                  <a:cubicBezTo>
                    <a:pt x="9780" y="12199"/>
                    <a:pt x="9746" y="12300"/>
                    <a:pt x="9729" y="12400"/>
                  </a:cubicBezTo>
                  <a:cubicBezTo>
                    <a:pt x="9712" y="12417"/>
                    <a:pt x="9712" y="12417"/>
                    <a:pt x="9712" y="12434"/>
                  </a:cubicBezTo>
                  <a:lnTo>
                    <a:pt x="9611" y="12434"/>
                  </a:lnTo>
                  <a:cubicBezTo>
                    <a:pt x="9595" y="12434"/>
                    <a:pt x="9561" y="12451"/>
                    <a:pt x="9544" y="12468"/>
                  </a:cubicBezTo>
                  <a:cubicBezTo>
                    <a:pt x="9527" y="12484"/>
                    <a:pt x="9527" y="12484"/>
                    <a:pt x="9511" y="12501"/>
                  </a:cubicBezTo>
                  <a:cubicBezTo>
                    <a:pt x="9477" y="12552"/>
                    <a:pt x="9427" y="12602"/>
                    <a:pt x="9410" y="12652"/>
                  </a:cubicBezTo>
                  <a:cubicBezTo>
                    <a:pt x="9359" y="13207"/>
                    <a:pt x="9393" y="13761"/>
                    <a:pt x="9527" y="14333"/>
                  </a:cubicBezTo>
                  <a:cubicBezTo>
                    <a:pt x="9729" y="15307"/>
                    <a:pt x="10132" y="16181"/>
                    <a:pt x="10888" y="16870"/>
                  </a:cubicBezTo>
                  <a:cubicBezTo>
                    <a:pt x="11157" y="17122"/>
                    <a:pt x="11426" y="17340"/>
                    <a:pt x="11745" y="17508"/>
                  </a:cubicBezTo>
                  <a:cubicBezTo>
                    <a:pt x="11814" y="17523"/>
                    <a:pt x="11884" y="17530"/>
                    <a:pt x="11953" y="17530"/>
                  </a:cubicBezTo>
                  <a:cubicBezTo>
                    <a:pt x="12122" y="17530"/>
                    <a:pt x="12286" y="17486"/>
                    <a:pt x="12417" y="17390"/>
                  </a:cubicBezTo>
                  <a:cubicBezTo>
                    <a:pt x="12518" y="17390"/>
                    <a:pt x="12636" y="17390"/>
                    <a:pt x="12737" y="17374"/>
                  </a:cubicBezTo>
                  <a:cubicBezTo>
                    <a:pt x="12821" y="17374"/>
                    <a:pt x="12888" y="17340"/>
                    <a:pt x="12938" y="17290"/>
                  </a:cubicBezTo>
                  <a:cubicBezTo>
                    <a:pt x="12921" y="17273"/>
                    <a:pt x="12905" y="17273"/>
                    <a:pt x="12888" y="17273"/>
                  </a:cubicBezTo>
                  <a:cubicBezTo>
                    <a:pt x="12989" y="17172"/>
                    <a:pt x="13106" y="17088"/>
                    <a:pt x="13190" y="17004"/>
                  </a:cubicBezTo>
                  <a:cubicBezTo>
                    <a:pt x="13173" y="16970"/>
                    <a:pt x="13123" y="16937"/>
                    <a:pt x="13073" y="16937"/>
                  </a:cubicBezTo>
                  <a:lnTo>
                    <a:pt x="13039" y="16937"/>
                  </a:lnTo>
                  <a:cubicBezTo>
                    <a:pt x="12989" y="16920"/>
                    <a:pt x="12921" y="16920"/>
                    <a:pt x="12871" y="16903"/>
                  </a:cubicBezTo>
                  <a:cubicBezTo>
                    <a:pt x="12837" y="16886"/>
                    <a:pt x="12787" y="16870"/>
                    <a:pt x="12737" y="16870"/>
                  </a:cubicBezTo>
                  <a:lnTo>
                    <a:pt x="12703" y="16870"/>
                  </a:lnTo>
                  <a:cubicBezTo>
                    <a:pt x="12283" y="16769"/>
                    <a:pt x="11913" y="16534"/>
                    <a:pt x="11594" y="16198"/>
                  </a:cubicBezTo>
                  <a:cubicBezTo>
                    <a:pt x="11208" y="15777"/>
                    <a:pt x="10939" y="15240"/>
                    <a:pt x="10821" y="14685"/>
                  </a:cubicBezTo>
                  <a:cubicBezTo>
                    <a:pt x="10569" y="13593"/>
                    <a:pt x="10855" y="12316"/>
                    <a:pt x="11729" y="11560"/>
                  </a:cubicBezTo>
                  <a:cubicBezTo>
                    <a:pt x="12048" y="11291"/>
                    <a:pt x="12434" y="11090"/>
                    <a:pt x="12804" y="10888"/>
                  </a:cubicBezTo>
                  <a:cubicBezTo>
                    <a:pt x="12821" y="10871"/>
                    <a:pt x="12837" y="10871"/>
                    <a:pt x="12854" y="10855"/>
                  </a:cubicBezTo>
                  <a:cubicBezTo>
                    <a:pt x="13005" y="10771"/>
                    <a:pt x="13140" y="10687"/>
                    <a:pt x="13291" y="10603"/>
                  </a:cubicBezTo>
                  <a:cubicBezTo>
                    <a:pt x="13291" y="10603"/>
                    <a:pt x="13308" y="10603"/>
                    <a:pt x="13325" y="10586"/>
                  </a:cubicBezTo>
                  <a:cubicBezTo>
                    <a:pt x="13409" y="10569"/>
                    <a:pt x="13510" y="10569"/>
                    <a:pt x="13594" y="10569"/>
                  </a:cubicBezTo>
                  <a:cubicBezTo>
                    <a:pt x="13745" y="10569"/>
                    <a:pt x="13879" y="10603"/>
                    <a:pt x="14014" y="10653"/>
                  </a:cubicBezTo>
                  <a:lnTo>
                    <a:pt x="14030" y="10653"/>
                  </a:lnTo>
                  <a:cubicBezTo>
                    <a:pt x="14038" y="10658"/>
                    <a:pt x="14046" y="10661"/>
                    <a:pt x="14053" y="10661"/>
                  </a:cubicBezTo>
                  <a:cubicBezTo>
                    <a:pt x="14090" y="10661"/>
                    <a:pt x="14109" y="10594"/>
                    <a:pt x="14081" y="10552"/>
                  </a:cubicBezTo>
                  <a:cubicBezTo>
                    <a:pt x="14014" y="10485"/>
                    <a:pt x="13946" y="10401"/>
                    <a:pt x="13862" y="10317"/>
                  </a:cubicBezTo>
                  <a:cubicBezTo>
                    <a:pt x="13862" y="10300"/>
                    <a:pt x="13862" y="10283"/>
                    <a:pt x="13846" y="10266"/>
                  </a:cubicBezTo>
                  <a:cubicBezTo>
                    <a:pt x="13862" y="10266"/>
                    <a:pt x="13879" y="10250"/>
                    <a:pt x="13896" y="10250"/>
                  </a:cubicBezTo>
                  <a:cubicBezTo>
                    <a:pt x="13930" y="10233"/>
                    <a:pt x="13913" y="10199"/>
                    <a:pt x="13896" y="10182"/>
                  </a:cubicBezTo>
                  <a:lnTo>
                    <a:pt x="13862" y="10182"/>
                  </a:lnTo>
                  <a:cubicBezTo>
                    <a:pt x="13846" y="10199"/>
                    <a:pt x="13829" y="10199"/>
                    <a:pt x="13829" y="10216"/>
                  </a:cubicBezTo>
                  <a:cubicBezTo>
                    <a:pt x="13816" y="10191"/>
                    <a:pt x="13786" y="10176"/>
                    <a:pt x="13764" y="10176"/>
                  </a:cubicBezTo>
                  <a:cubicBezTo>
                    <a:pt x="13756" y="10176"/>
                    <a:pt x="13749" y="10178"/>
                    <a:pt x="13745" y="10182"/>
                  </a:cubicBezTo>
                  <a:cubicBezTo>
                    <a:pt x="13728" y="10199"/>
                    <a:pt x="13728" y="10199"/>
                    <a:pt x="13711" y="10216"/>
                  </a:cubicBezTo>
                  <a:cubicBezTo>
                    <a:pt x="13711" y="10250"/>
                    <a:pt x="13694" y="10283"/>
                    <a:pt x="13661" y="10300"/>
                  </a:cubicBezTo>
                  <a:cubicBezTo>
                    <a:pt x="13577" y="10300"/>
                    <a:pt x="13493" y="10334"/>
                    <a:pt x="13442" y="10401"/>
                  </a:cubicBezTo>
                  <a:cubicBezTo>
                    <a:pt x="13426" y="10418"/>
                    <a:pt x="13426" y="10418"/>
                    <a:pt x="13426" y="10434"/>
                  </a:cubicBezTo>
                  <a:cubicBezTo>
                    <a:pt x="13207" y="10569"/>
                    <a:pt x="12989" y="10687"/>
                    <a:pt x="12753" y="10821"/>
                  </a:cubicBezTo>
                  <a:cubicBezTo>
                    <a:pt x="12686" y="10855"/>
                    <a:pt x="12619" y="10888"/>
                    <a:pt x="12552" y="10939"/>
                  </a:cubicBezTo>
                  <a:cubicBezTo>
                    <a:pt x="12535" y="10922"/>
                    <a:pt x="12518" y="10905"/>
                    <a:pt x="12485" y="10905"/>
                  </a:cubicBezTo>
                  <a:cubicBezTo>
                    <a:pt x="12300" y="10955"/>
                    <a:pt x="12115" y="11006"/>
                    <a:pt x="11930" y="11023"/>
                  </a:cubicBezTo>
                  <a:lnTo>
                    <a:pt x="11829" y="11023"/>
                  </a:lnTo>
                  <a:cubicBezTo>
                    <a:pt x="11829" y="11023"/>
                    <a:pt x="11829" y="11023"/>
                    <a:pt x="11829" y="11006"/>
                  </a:cubicBezTo>
                  <a:cubicBezTo>
                    <a:pt x="11796" y="10955"/>
                    <a:pt x="11762" y="10922"/>
                    <a:pt x="11678" y="10905"/>
                  </a:cubicBezTo>
                  <a:cubicBezTo>
                    <a:pt x="11628" y="10905"/>
                    <a:pt x="11594" y="10888"/>
                    <a:pt x="11544" y="10888"/>
                  </a:cubicBezTo>
                  <a:cubicBezTo>
                    <a:pt x="11510" y="10871"/>
                    <a:pt x="11477" y="10871"/>
                    <a:pt x="11460" y="10855"/>
                  </a:cubicBezTo>
                  <a:cubicBezTo>
                    <a:pt x="11443" y="10855"/>
                    <a:pt x="11426" y="10855"/>
                    <a:pt x="11409" y="10838"/>
                  </a:cubicBezTo>
                  <a:cubicBezTo>
                    <a:pt x="11342" y="10821"/>
                    <a:pt x="11258" y="10787"/>
                    <a:pt x="11191" y="10754"/>
                  </a:cubicBezTo>
                  <a:cubicBezTo>
                    <a:pt x="11140" y="10737"/>
                    <a:pt x="11090" y="10720"/>
                    <a:pt x="11056" y="10687"/>
                  </a:cubicBezTo>
                  <a:cubicBezTo>
                    <a:pt x="11006" y="10670"/>
                    <a:pt x="10956" y="10653"/>
                    <a:pt x="10922" y="10619"/>
                  </a:cubicBezTo>
                  <a:cubicBezTo>
                    <a:pt x="10771" y="10502"/>
                    <a:pt x="10620" y="10384"/>
                    <a:pt x="10485" y="10250"/>
                  </a:cubicBezTo>
                  <a:cubicBezTo>
                    <a:pt x="10452" y="10199"/>
                    <a:pt x="10401" y="10166"/>
                    <a:pt x="10368" y="10115"/>
                  </a:cubicBezTo>
                  <a:cubicBezTo>
                    <a:pt x="10065" y="9796"/>
                    <a:pt x="9830" y="9410"/>
                    <a:pt x="9645" y="9006"/>
                  </a:cubicBezTo>
                  <a:cubicBezTo>
                    <a:pt x="9309" y="8267"/>
                    <a:pt x="9343" y="7360"/>
                    <a:pt x="9645" y="6604"/>
                  </a:cubicBezTo>
                  <a:cubicBezTo>
                    <a:pt x="9729" y="6469"/>
                    <a:pt x="9796" y="6318"/>
                    <a:pt x="9847" y="6167"/>
                  </a:cubicBezTo>
                  <a:cubicBezTo>
                    <a:pt x="9864" y="6150"/>
                    <a:pt x="9864" y="6133"/>
                    <a:pt x="9864" y="6116"/>
                  </a:cubicBezTo>
                  <a:cubicBezTo>
                    <a:pt x="9948" y="5999"/>
                    <a:pt x="10048" y="5881"/>
                    <a:pt x="10149" y="5780"/>
                  </a:cubicBezTo>
                  <a:lnTo>
                    <a:pt x="10166" y="5780"/>
                  </a:lnTo>
                  <a:cubicBezTo>
                    <a:pt x="10166" y="5764"/>
                    <a:pt x="10166" y="5747"/>
                    <a:pt x="10183" y="5747"/>
                  </a:cubicBezTo>
                  <a:cubicBezTo>
                    <a:pt x="10267" y="5663"/>
                    <a:pt x="10351" y="5596"/>
                    <a:pt x="10452" y="5545"/>
                  </a:cubicBezTo>
                  <a:cubicBezTo>
                    <a:pt x="10606" y="5461"/>
                    <a:pt x="10749" y="5423"/>
                    <a:pt x="10900" y="5423"/>
                  </a:cubicBezTo>
                  <a:cubicBezTo>
                    <a:pt x="10930" y="5423"/>
                    <a:pt x="10959" y="5425"/>
                    <a:pt x="10989" y="5428"/>
                  </a:cubicBezTo>
                  <a:cubicBezTo>
                    <a:pt x="11174" y="5528"/>
                    <a:pt x="11376" y="5579"/>
                    <a:pt x="11577" y="5596"/>
                  </a:cubicBezTo>
                  <a:cubicBezTo>
                    <a:pt x="11594" y="5596"/>
                    <a:pt x="11628" y="5579"/>
                    <a:pt x="11628" y="5579"/>
                  </a:cubicBezTo>
                  <a:cubicBezTo>
                    <a:pt x="11661" y="5528"/>
                    <a:pt x="11661" y="5461"/>
                    <a:pt x="11594" y="5444"/>
                  </a:cubicBezTo>
                  <a:cubicBezTo>
                    <a:pt x="11426" y="5377"/>
                    <a:pt x="11258" y="5310"/>
                    <a:pt x="11073" y="5293"/>
                  </a:cubicBezTo>
                  <a:cubicBezTo>
                    <a:pt x="11040" y="5276"/>
                    <a:pt x="11023" y="5260"/>
                    <a:pt x="10989" y="5226"/>
                  </a:cubicBezTo>
                  <a:cubicBezTo>
                    <a:pt x="10989" y="5226"/>
                    <a:pt x="10972" y="5209"/>
                    <a:pt x="10972" y="5209"/>
                  </a:cubicBezTo>
                  <a:cubicBezTo>
                    <a:pt x="10972" y="5192"/>
                    <a:pt x="10956" y="5192"/>
                    <a:pt x="10956" y="5192"/>
                  </a:cubicBezTo>
                  <a:cubicBezTo>
                    <a:pt x="10905" y="5159"/>
                    <a:pt x="10872" y="5108"/>
                    <a:pt x="10838" y="5075"/>
                  </a:cubicBezTo>
                  <a:cubicBezTo>
                    <a:pt x="10838" y="4991"/>
                    <a:pt x="10804" y="4923"/>
                    <a:pt x="10754" y="4873"/>
                  </a:cubicBezTo>
                  <a:cubicBezTo>
                    <a:pt x="10739" y="4858"/>
                    <a:pt x="10724" y="4852"/>
                    <a:pt x="10711" y="4852"/>
                  </a:cubicBezTo>
                  <a:cubicBezTo>
                    <a:pt x="10678" y="4852"/>
                    <a:pt x="10653" y="4888"/>
                    <a:pt x="10653" y="4923"/>
                  </a:cubicBezTo>
                  <a:cubicBezTo>
                    <a:pt x="10653" y="4940"/>
                    <a:pt x="10670" y="4957"/>
                    <a:pt x="10670" y="4957"/>
                  </a:cubicBezTo>
                  <a:cubicBezTo>
                    <a:pt x="10670" y="4974"/>
                    <a:pt x="10670" y="4991"/>
                    <a:pt x="10687" y="5007"/>
                  </a:cubicBezTo>
                  <a:lnTo>
                    <a:pt x="10653" y="5007"/>
                  </a:lnTo>
                  <a:cubicBezTo>
                    <a:pt x="10653" y="5007"/>
                    <a:pt x="10653" y="4991"/>
                    <a:pt x="10653" y="4991"/>
                  </a:cubicBezTo>
                  <a:cubicBezTo>
                    <a:pt x="10636" y="4965"/>
                    <a:pt x="10615" y="4953"/>
                    <a:pt x="10594" y="4953"/>
                  </a:cubicBezTo>
                  <a:cubicBezTo>
                    <a:pt x="10573" y="4953"/>
                    <a:pt x="10552" y="4965"/>
                    <a:pt x="10536" y="4991"/>
                  </a:cubicBezTo>
                  <a:cubicBezTo>
                    <a:pt x="10468" y="5108"/>
                    <a:pt x="10401" y="5226"/>
                    <a:pt x="10317" y="5360"/>
                  </a:cubicBezTo>
                  <a:cubicBezTo>
                    <a:pt x="10300" y="5377"/>
                    <a:pt x="10300" y="5394"/>
                    <a:pt x="10317" y="5428"/>
                  </a:cubicBezTo>
                  <a:cubicBezTo>
                    <a:pt x="10300" y="5428"/>
                    <a:pt x="10284" y="5444"/>
                    <a:pt x="10284" y="5461"/>
                  </a:cubicBezTo>
                  <a:cubicBezTo>
                    <a:pt x="10233" y="5495"/>
                    <a:pt x="10216" y="5545"/>
                    <a:pt x="10183" y="5596"/>
                  </a:cubicBezTo>
                  <a:cubicBezTo>
                    <a:pt x="10048" y="5713"/>
                    <a:pt x="9931" y="5864"/>
                    <a:pt x="9847" y="6032"/>
                  </a:cubicBezTo>
                  <a:cubicBezTo>
                    <a:pt x="9813" y="5982"/>
                    <a:pt x="9780" y="5948"/>
                    <a:pt x="9729" y="5915"/>
                  </a:cubicBezTo>
                  <a:cubicBezTo>
                    <a:pt x="9699" y="5905"/>
                    <a:pt x="9667" y="5899"/>
                    <a:pt x="9635" y="5899"/>
                  </a:cubicBezTo>
                  <a:cubicBezTo>
                    <a:pt x="9563" y="5899"/>
                    <a:pt x="9495" y="5929"/>
                    <a:pt x="9460" y="5999"/>
                  </a:cubicBezTo>
                  <a:cubicBezTo>
                    <a:pt x="9410" y="6100"/>
                    <a:pt x="9359" y="6200"/>
                    <a:pt x="9326" y="6284"/>
                  </a:cubicBezTo>
                  <a:cubicBezTo>
                    <a:pt x="9275" y="6368"/>
                    <a:pt x="9242" y="6436"/>
                    <a:pt x="9191" y="6520"/>
                  </a:cubicBezTo>
                  <a:cubicBezTo>
                    <a:pt x="9007" y="6788"/>
                    <a:pt x="8771" y="7041"/>
                    <a:pt x="8503" y="7259"/>
                  </a:cubicBezTo>
                  <a:cubicBezTo>
                    <a:pt x="8536" y="7209"/>
                    <a:pt x="8536" y="7158"/>
                    <a:pt x="8519" y="7125"/>
                  </a:cubicBezTo>
                  <a:cubicBezTo>
                    <a:pt x="8494" y="7061"/>
                    <a:pt x="8429" y="7006"/>
                    <a:pt x="8355" y="7006"/>
                  </a:cubicBezTo>
                  <a:cubicBezTo>
                    <a:pt x="8332" y="7006"/>
                    <a:pt x="8308" y="7012"/>
                    <a:pt x="8284" y="7024"/>
                  </a:cubicBezTo>
                  <a:cubicBezTo>
                    <a:pt x="8029" y="7142"/>
                    <a:pt x="7760" y="7190"/>
                    <a:pt x="7487" y="7190"/>
                  </a:cubicBezTo>
                  <a:cubicBezTo>
                    <a:pt x="6986" y="7190"/>
                    <a:pt x="6473" y="7030"/>
                    <a:pt x="6016" y="6856"/>
                  </a:cubicBezTo>
                  <a:cubicBezTo>
                    <a:pt x="5629" y="6721"/>
                    <a:pt x="5243" y="6536"/>
                    <a:pt x="4873" y="6352"/>
                  </a:cubicBezTo>
                  <a:cubicBezTo>
                    <a:pt x="3798" y="5612"/>
                    <a:pt x="2656" y="4806"/>
                    <a:pt x="1832" y="3764"/>
                  </a:cubicBezTo>
                  <a:cubicBezTo>
                    <a:pt x="1597" y="3462"/>
                    <a:pt x="1395" y="3126"/>
                    <a:pt x="1211" y="2790"/>
                  </a:cubicBezTo>
                  <a:cubicBezTo>
                    <a:pt x="1026" y="2454"/>
                    <a:pt x="891" y="2084"/>
                    <a:pt x="807" y="1698"/>
                  </a:cubicBezTo>
                  <a:cubicBezTo>
                    <a:pt x="690" y="1227"/>
                    <a:pt x="673" y="757"/>
                    <a:pt x="740" y="286"/>
                  </a:cubicBezTo>
                  <a:cubicBezTo>
                    <a:pt x="740" y="269"/>
                    <a:pt x="740" y="253"/>
                    <a:pt x="740" y="236"/>
                  </a:cubicBezTo>
                  <a:cubicBezTo>
                    <a:pt x="757" y="202"/>
                    <a:pt x="757" y="185"/>
                    <a:pt x="757" y="169"/>
                  </a:cubicBezTo>
                  <a:cubicBezTo>
                    <a:pt x="757" y="169"/>
                    <a:pt x="757" y="152"/>
                    <a:pt x="757" y="152"/>
                  </a:cubicBezTo>
                  <a:cubicBezTo>
                    <a:pt x="774" y="101"/>
                    <a:pt x="774" y="51"/>
                    <a:pt x="790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18" name="Google Shape;2389;p37"/>
            <p:cNvSpPr/>
            <p:nvPr/>
          </p:nvSpPr>
          <p:spPr>
            <a:xfrm>
              <a:off x="832973" y="3106876"/>
              <a:ext cx="345302" cy="112911"/>
            </a:xfrm>
            <a:custGeom>
              <a:avLst/>
              <a:gdLst/>
              <a:ahLst/>
              <a:cxnLst/>
              <a:rect l="l" t="t" r="r" b="b"/>
              <a:pathLst>
                <a:path w="5361" h="1753" extrusionOk="0">
                  <a:moveTo>
                    <a:pt x="5360" y="0"/>
                  </a:moveTo>
                  <a:cubicBezTo>
                    <a:pt x="5310" y="17"/>
                    <a:pt x="5276" y="17"/>
                    <a:pt x="5226" y="34"/>
                  </a:cubicBezTo>
                  <a:cubicBezTo>
                    <a:pt x="4335" y="185"/>
                    <a:pt x="3478" y="505"/>
                    <a:pt x="2689" y="975"/>
                  </a:cubicBezTo>
                  <a:cubicBezTo>
                    <a:pt x="2467" y="1097"/>
                    <a:pt x="2252" y="1160"/>
                    <a:pt x="2040" y="1160"/>
                  </a:cubicBezTo>
                  <a:cubicBezTo>
                    <a:pt x="1931" y="1160"/>
                    <a:pt x="1823" y="1144"/>
                    <a:pt x="1714" y="1109"/>
                  </a:cubicBezTo>
                  <a:lnTo>
                    <a:pt x="1697" y="1109"/>
                  </a:lnTo>
                  <a:cubicBezTo>
                    <a:pt x="1647" y="1093"/>
                    <a:pt x="1597" y="1076"/>
                    <a:pt x="1546" y="1059"/>
                  </a:cubicBezTo>
                  <a:cubicBezTo>
                    <a:pt x="1462" y="1025"/>
                    <a:pt x="1361" y="975"/>
                    <a:pt x="1261" y="941"/>
                  </a:cubicBezTo>
                  <a:cubicBezTo>
                    <a:pt x="1109" y="824"/>
                    <a:pt x="941" y="706"/>
                    <a:pt x="790" y="589"/>
                  </a:cubicBezTo>
                  <a:cubicBezTo>
                    <a:pt x="555" y="454"/>
                    <a:pt x="286" y="253"/>
                    <a:pt x="17" y="219"/>
                  </a:cubicBezTo>
                  <a:cubicBezTo>
                    <a:pt x="0" y="219"/>
                    <a:pt x="0" y="236"/>
                    <a:pt x="0" y="253"/>
                  </a:cubicBezTo>
                  <a:cubicBezTo>
                    <a:pt x="17" y="286"/>
                    <a:pt x="34" y="320"/>
                    <a:pt x="51" y="353"/>
                  </a:cubicBezTo>
                  <a:cubicBezTo>
                    <a:pt x="168" y="589"/>
                    <a:pt x="404" y="773"/>
                    <a:pt x="605" y="941"/>
                  </a:cubicBezTo>
                  <a:cubicBezTo>
                    <a:pt x="824" y="1126"/>
                    <a:pt x="1042" y="1328"/>
                    <a:pt x="1277" y="1479"/>
                  </a:cubicBezTo>
                  <a:cubicBezTo>
                    <a:pt x="1545" y="1664"/>
                    <a:pt x="1834" y="1752"/>
                    <a:pt x="2123" y="1752"/>
                  </a:cubicBezTo>
                  <a:cubicBezTo>
                    <a:pt x="2360" y="1752"/>
                    <a:pt x="2596" y="1693"/>
                    <a:pt x="2823" y="1580"/>
                  </a:cubicBezTo>
                  <a:cubicBezTo>
                    <a:pt x="2941" y="1513"/>
                    <a:pt x="3042" y="1445"/>
                    <a:pt x="3142" y="1378"/>
                  </a:cubicBezTo>
                  <a:cubicBezTo>
                    <a:pt x="3176" y="1361"/>
                    <a:pt x="3193" y="1345"/>
                    <a:pt x="3226" y="1328"/>
                  </a:cubicBezTo>
                  <a:cubicBezTo>
                    <a:pt x="3226" y="1328"/>
                    <a:pt x="3226" y="1328"/>
                    <a:pt x="3226" y="1311"/>
                  </a:cubicBezTo>
                  <a:cubicBezTo>
                    <a:pt x="3529" y="1076"/>
                    <a:pt x="3798" y="773"/>
                    <a:pt x="4117" y="521"/>
                  </a:cubicBezTo>
                  <a:cubicBezTo>
                    <a:pt x="4117" y="505"/>
                    <a:pt x="4134" y="505"/>
                    <a:pt x="4134" y="505"/>
                  </a:cubicBezTo>
                  <a:cubicBezTo>
                    <a:pt x="4184" y="471"/>
                    <a:pt x="4218" y="437"/>
                    <a:pt x="4268" y="404"/>
                  </a:cubicBezTo>
                  <a:lnTo>
                    <a:pt x="4302" y="387"/>
                  </a:lnTo>
                  <a:cubicBezTo>
                    <a:pt x="4419" y="320"/>
                    <a:pt x="4571" y="286"/>
                    <a:pt x="4671" y="185"/>
                  </a:cubicBezTo>
                  <a:cubicBezTo>
                    <a:pt x="4722" y="169"/>
                    <a:pt x="4772" y="152"/>
                    <a:pt x="4823" y="135"/>
                  </a:cubicBezTo>
                  <a:cubicBezTo>
                    <a:pt x="4974" y="101"/>
                    <a:pt x="5108" y="84"/>
                    <a:pt x="5259" y="51"/>
                  </a:cubicBezTo>
                  <a:cubicBezTo>
                    <a:pt x="5293" y="51"/>
                    <a:pt x="5327" y="34"/>
                    <a:pt x="5360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19" name="Google Shape;2390;p37"/>
            <p:cNvSpPr/>
            <p:nvPr/>
          </p:nvSpPr>
          <p:spPr>
            <a:xfrm>
              <a:off x="685805" y="3141978"/>
              <a:ext cx="622329" cy="369842"/>
            </a:xfrm>
            <a:custGeom>
              <a:avLst/>
              <a:gdLst/>
              <a:ahLst/>
              <a:cxnLst/>
              <a:rect l="l" t="t" r="r" b="b"/>
              <a:pathLst>
                <a:path w="9662" h="5742" extrusionOk="0">
                  <a:moveTo>
                    <a:pt x="1120" y="1"/>
                  </a:moveTo>
                  <a:cubicBezTo>
                    <a:pt x="1073" y="1"/>
                    <a:pt x="1024" y="4"/>
                    <a:pt x="975" y="10"/>
                  </a:cubicBezTo>
                  <a:cubicBezTo>
                    <a:pt x="135" y="111"/>
                    <a:pt x="0" y="1085"/>
                    <a:pt x="387" y="1707"/>
                  </a:cubicBezTo>
                  <a:cubicBezTo>
                    <a:pt x="437" y="1757"/>
                    <a:pt x="471" y="1825"/>
                    <a:pt x="521" y="1892"/>
                  </a:cubicBezTo>
                  <a:cubicBezTo>
                    <a:pt x="605" y="2093"/>
                    <a:pt x="756" y="2261"/>
                    <a:pt x="958" y="2413"/>
                  </a:cubicBezTo>
                  <a:cubicBezTo>
                    <a:pt x="1412" y="2782"/>
                    <a:pt x="1882" y="3101"/>
                    <a:pt x="2302" y="3505"/>
                  </a:cubicBezTo>
                  <a:cubicBezTo>
                    <a:pt x="3075" y="4244"/>
                    <a:pt x="3747" y="5135"/>
                    <a:pt x="4772" y="5555"/>
                  </a:cubicBezTo>
                  <a:cubicBezTo>
                    <a:pt x="5095" y="5682"/>
                    <a:pt x="5438" y="5741"/>
                    <a:pt x="5787" y="5741"/>
                  </a:cubicBezTo>
                  <a:cubicBezTo>
                    <a:pt x="7454" y="5741"/>
                    <a:pt x="9246" y="4394"/>
                    <a:pt x="9510" y="2782"/>
                  </a:cubicBezTo>
                  <a:cubicBezTo>
                    <a:pt x="9661" y="1892"/>
                    <a:pt x="9292" y="884"/>
                    <a:pt x="8368" y="615"/>
                  </a:cubicBezTo>
                  <a:cubicBezTo>
                    <a:pt x="8211" y="568"/>
                    <a:pt x="8053" y="546"/>
                    <a:pt x="7897" y="546"/>
                  </a:cubicBezTo>
                  <a:cubicBezTo>
                    <a:pt x="7212" y="546"/>
                    <a:pt x="6556" y="965"/>
                    <a:pt x="6200" y="1539"/>
                  </a:cubicBezTo>
                  <a:cubicBezTo>
                    <a:pt x="5838" y="2143"/>
                    <a:pt x="5652" y="2774"/>
                    <a:pt x="4923" y="2774"/>
                  </a:cubicBezTo>
                  <a:cubicBezTo>
                    <a:pt x="4841" y="2774"/>
                    <a:pt x="4752" y="2766"/>
                    <a:pt x="4655" y="2749"/>
                  </a:cubicBezTo>
                  <a:cubicBezTo>
                    <a:pt x="3898" y="2631"/>
                    <a:pt x="3394" y="2161"/>
                    <a:pt x="2941" y="1556"/>
                  </a:cubicBezTo>
                  <a:cubicBezTo>
                    <a:pt x="2495" y="967"/>
                    <a:pt x="1974" y="1"/>
                    <a:pt x="1120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20" name="Google Shape;2391;p37"/>
            <p:cNvSpPr/>
            <p:nvPr/>
          </p:nvSpPr>
          <p:spPr>
            <a:xfrm>
              <a:off x="1253934" y="3504977"/>
              <a:ext cx="324691" cy="252230"/>
            </a:xfrm>
            <a:custGeom>
              <a:avLst/>
              <a:gdLst/>
              <a:ahLst/>
              <a:cxnLst/>
              <a:rect l="l" t="t" r="r" b="b"/>
              <a:pathLst>
                <a:path w="5041" h="3916" extrusionOk="0">
                  <a:moveTo>
                    <a:pt x="1036" y="1"/>
                  </a:moveTo>
                  <a:cubicBezTo>
                    <a:pt x="963" y="1"/>
                    <a:pt x="887" y="11"/>
                    <a:pt x="807" y="36"/>
                  </a:cubicBezTo>
                  <a:cubicBezTo>
                    <a:pt x="118" y="271"/>
                    <a:pt x="0" y="1011"/>
                    <a:pt x="135" y="1716"/>
                  </a:cubicBezTo>
                  <a:cubicBezTo>
                    <a:pt x="135" y="1985"/>
                    <a:pt x="185" y="2254"/>
                    <a:pt x="303" y="2506"/>
                  </a:cubicBezTo>
                  <a:cubicBezTo>
                    <a:pt x="627" y="3303"/>
                    <a:pt x="1548" y="3915"/>
                    <a:pt x="2430" y="3915"/>
                  </a:cubicBezTo>
                  <a:cubicBezTo>
                    <a:pt x="2645" y="3915"/>
                    <a:pt x="2857" y="3879"/>
                    <a:pt x="3058" y="3800"/>
                  </a:cubicBezTo>
                  <a:cubicBezTo>
                    <a:pt x="4134" y="3363"/>
                    <a:pt x="5041" y="2036"/>
                    <a:pt x="4100" y="1011"/>
                  </a:cubicBezTo>
                  <a:cubicBezTo>
                    <a:pt x="3630" y="490"/>
                    <a:pt x="3092" y="574"/>
                    <a:pt x="2453" y="557"/>
                  </a:cubicBezTo>
                  <a:cubicBezTo>
                    <a:pt x="1923" y="557"/>
                    <a:pt x="1560" y="1"/>
                    <a:pt x="1036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  <p:sp>
          <p:nvSpPr>
            <p:cNvPr id="221" name="Google Shape;2392;p37"/>
            <p:cNvSpPr/>
            <p:nvPr/>
          </p:nvSpPr>
          <p:spPr>
            <a:xfrm>
              <a:off x="1318855" y="3845240"/>
              <a:ext cx="210492" cy="304981"/>
            </a:xfrm>
            <a:custGeom>
              <a:avLst/>
              <a:gdLst/>
              <a:ahLst/>
              <a:cxnLst/>
              <a:rect l="l" t="t" r="r" b="b"/>
              <a:pathLst>
                <a:path w="3268" h="4735" extrusionOk="0">
                  <a:moveTo>
                    <a:pt x="1838" y="0"/>
                  </a:moveTo>
                  <a:cubicBezTo>
                    <a:pt x="1547" y="0"/>
                    <a:pt x="1253" y="128"/>
                    <a:pt x="1025" y="415"/>
                  </a:cubicBezTo>
                  <a:cubicBezTo>
                    <a:pt x="975" y="466"/>
                    <a:pt x="941" y="533"/>
                    <a:pt x="891" y="600"/>
                  </a:cubicBezTo>
                  <a:cubicBezTo>
                    <a:pt x="437" y="903"/>
                    <a:pt x="185" y="1860"/>
                    <a:pt x="118" y="2280"/>
                  </a:cubicBezTo>
                  <a:cubicBezTo>
                    <a:pt x="0" y="3003"/>
                    <a:pt x="118" y="3994"/>
                    <a:pt x="757" y="4465"/>
                  </a:cubicBezTo>
                  <a:cubicBezTo>
                    <a:pt x="1015" y="4652"/>
                    <a:pt x="1252" y="4734"/>
                    <a:pt x="1467" y="4734"/>
                  </a:cubicBezTo>
                  <a:cubicBezTo>
                    <a:pt x="2774" y="4734"/>
                    <a:pt x="3268" y="1692"/>
                    <a:pt x="2907" y="768"/>
                  </a:cubicBezTo>
                  <a:cubicBezTo>
                    <a:pt x="2715" y="293"/>
                    <a:pt x="2279" y="0"/>
                    <a:pt x="1838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MV Boli" panose="02000500030200090000" pitchFamily="2" charset="0"/>
                <a:cs typeface="MV Boli" panose="02000500030200090000" pitchFamily="2" charset="0"/>
              </a:endParaRPr>
            </a:p>
          </p:txBody>
        </p:sp>
      </p:grpSp>
      <p:sp>
        <p:nvSpPr>
          <p:cNvPr id="244" name="Google Shape;2061;p35"/>
          <p:cNvSpPr txBox="1">
            <a:spLocks/>
          </p:cNvSpPr>
          <p:nvPr/>
        </p:nvSpPr>
        <p:spPr>
          <a:xfrm>
            <a:off x="6010381" y="4821326"/>
            <a:ext cx="3133619" cy="31951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18287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14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9pPr>
          </a:lstStyle>
          <a:p>
            <a:pPr algn="ctr"/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For candle light dinner pre-booking is required with 15% advance.</a:t>
            </a:r>
            <a:endParaRPr lang="en-GB" sz="12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6858001" y="29521"/>
            <a:ext cx="2273052" cy="9541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+44657893246 </a:t>
            </a:r>
          </a:p>
          <a:p>
            <a:r>
              <a:rPr lang="en-US" u="sng" dirty="0">
                <a:latin typeface="MV Boli" panose="02000500030200090000" pitchFamily="2" charset="0"/>
                <a:cs typeface="MV Boli" panose="02000500030200090000" pitchFamily="2" charset="0"/>
              </a:rPr>
              <a:t>www.hoteltrinityofficial.com</a:t>
            </a:r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Hoteltrinity@gmail.com</a:t>
            </a:r>
          </a:p>
        </p:txBody>
      </p:sp>
      <p:sp>
        <p:nvSpPr>
          <p:cNvPr id="5" name="Rectangle 4"/>
          <p:cNvSpPr/>
          <p:nvPr/>
        </p:nvSpPr>
        <p:spPr>
          <a:xfrm>
            <a:off x="6353898" y="1429809"/>
            <a:ext cx="2047499" cy="33239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Lemonade £2.00 </a:t>
            </a:r>
          </a:p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Wine £5.00</a:t>
            </a:r>
          </a:p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Lemon Iced Tea £6.00</a:t>
            </a:r>
          </a:p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Cappuccino £4.00</a:t>
            </a:r>
          </a:p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Tea £3.00</a:t>
            </a:r>
          </a:p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Beer £6.00</a:t>
            </a:r>
          </a:p>
          <a:p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Water £1.50</a:t>
            </a:r>
          </a:p>
          <a:p>
            <a:r>
              <a:rPr lang="it-IT" dirty="0">
                <a:latin typeface="MV Boli" panose="02000500030200090000" pitchFamily="2" charset="0"/>
                <a:cs typeface="MV Boli" panose="02000500030200090000" pitchFamily="2" charset="0"/>
              </a:rPr>
              <a:t>Arabica </a:t>
            </a:r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£3.00</a:t>
            </a:r>
            <a:endParaRPr lang="it-IT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lvl="0"/>
            <a:r>
              <a:rPr lang="it-IT" dirty="0">
                <a:latin typeface="MV Boli" panose="02000500030200090000" pitchFamily="2" charset="0"/>
                <a:cs typeface="MV Boli" panose="02000500030200090000" pitchFamily="2" charset="0"/>
              </a:rPr>
              <a:t>Robusta </a:t>
            </a:r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£3.00</a:t>
            </a:r>
            <a:endParaRPr lang="it-IT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r>
              <a:rPr lang="it-IT" dirty="0">
                <a:latin typeface="MV Boli" panose="02000500030200090000" pitchFamily="2" charset="0"/>
                <a:cs typeface="MV Boli" panose="02000500030200090000" pitchFamily="2" charset="0"/>
              </a:rPr>
              <a:t>Black Coffee </a:t>
            </a:r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£2.00</a:t>
            </a:r>
            <a:endParaRPr lang="it-IT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r>
              <a:rPr lang="it-IT" dirty="0">
                <a:latin typeface="MV Boli" panose="02000500030200090000" pitchFamily="2" charset="0"/>
                <a:cs typeface="MV Boli" panose="02000500030200090000" pitchFamily="2" charset="0"/>
              </a:rPr>
              <a:t>Decaf </a:t>
            </a:r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£1.00</a:t>
            </a:r>
            <a:endParaRPr lang="it-IT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r>
              <a:rPr lang="it-IT" dirty="0">
                <a:latin typeface="MV Boli" panose="02000500030200090000" pitchFamily="2" charset="0"/>
                <a:cs typeface="MV Boli" panose="02000500030200090000" pitchFamily="2" charset="0"/>
              </a:rPr>
              <a:t>Espresso. </a:t>
            </a:r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£2.00</a:t>
            </a:r>
            <a:endParaRPr lang="it-IT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r>
              <a:rPr lang="it-IT" dirty="0">
                <a:latin typeface="MV Boli" panose="02000500030200090000" pitchFamily="2" charset="0"/>
                <a:cs typeface="MV Boli" panose="02000500030200090000" pitchFamily="2" charset="0"/>
              </a:rPr>
              <a:t>Latte </a:t>
            </a:r>
            <a:r>
              <a:rPr lang="en-US" dirty="0">
                <a:latin typeface="MV Boli" panose="02000500030200090000" pitchFamily="2" charset="0"/>
                <a:cs typeface="MV Boli" panose="02000500030200090000" pitchFamily="2" charset="0"/>
              </a:rPr>
              <a:t>£3.50</a:t>
            </a:r>
            <a:endParaRPr lang="it-IT" dirty="0">
              <a:latin typeface="MV Boli" panose="02000500030200090000" pitchFamily="2" charset="0"/>
              <a:cs typeface="MV Boli" panose="02000500030200090000" pitchFamily="2" charset="0"/>
            </a:endParaRPr>
          </a:p>
          <a:p>
            <a:endParaRPr lang="en-US" dirty="0"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246" name="Google Shape;2350;p37"/>
          <p:cNvSpPr txBox="1">
            <a:spLocks/>
          </p:cNvSpPr>
          <p:nvPr/>
        </p:nvSpPr>
        <p:spPr>
          <a:xfrm>
            <a:off x="6078151" y="1141920"/>
            <a:ext cx="2810668" cy="49160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2800" dirty="0">
                <a:solidFill>
                  <a:schemeClr val="tx2"/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Regular Drinks!</a:t>
            </a:r>
          </a:p>
        </p:txBody>
      </p:sp>
      <p:sp>
        <p:nvSpPr>
          <p:cNvPr id="248" name="Google Shape;2061;p35"/>
          <p:cNvSpPr txBox="1">
            <a:spLocks/>
          </p:cNvSpPr>
          <p:nvPr/>
        </p:nvSpPr>
        <p:spPr>
          <a:xfrm>
            <a:off x="33460" y="4600907"/>
            <a:ext cx="4411763" cy="44817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</p:spPr>
        <p:txBody>
          <a:bodyPr spcFirstLastPara="1" wrap="square" lIns="18287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14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100"/>
              <a:buFont typeface="Overlock"/>
              <a:buNone/>
              <a:defRPr sz="2100" b="0" i="0" u="none" strike="noStrike" cap="none">
                <a:solidFill>
                  <a:schemeClr val="dk1"/>
                </a:solidFill>
                <a:latin typeface="Overlock"/>
                <a:ea typeface="Overlock"/>
                <a:cs typeface="Overlock"/>
                <a:sym typeface="Overlock"/>
              </a:defRPr>
            </a:lvl9pPr>
          </a:lstStyle>
          <a:p>
            <a:pPr algn="ctr"/>
            <a:r>
              <a:rPr lang="en-US" sz="1200" dirty="0">
                <a:latin typeface="MV Boli" panose="02000500030200090000" pitchFamily="2" charset="0"/>
                <a:cs typeface="MV Boli" panose="02000500030200090000" pitchFamily="2" charset="0"/>
              </a:rPr>
              <a:t>All types of Credit cards are accepted on valentine’s day special dinner</a:t>
            </a:r>
            <a:br>
              <a:rPr lang="en-US" sz="700" dirty="0">
                <a:latin typeface="MV Boli" panose="02000500030200090000" pitchFamily="2" charset="0"/>
                <a:cs typeface="MV Boli" panose="02000500030200090000" pitchFamily="2" charset="0"/>
              </a:rPr>
            </a:br>
            <a:endParaRPr lang="en-GB" sz="700" dirty="0">
              <a:solidFill>
                <a:schemeClr val="tx1"/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Google Shape;6145;p65"/>
          <p:cNvSpPr txBox="1">
            <a:spLocks noGrp="1"/>
          </p:cNvSpPr>
          <p:nvPr>
            <p:ph type="title"/>
          </p:nvPr>
        </p:nvSpPr>
        <p:spPr>
          <a:xfrm>
            <a:off x="711600" y="537600"/>
            <a:ext cx="7720800" cy="643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R</a:t>
            </a:r>
            <a:r>
              <a:rPr lang="en" dirty="0"/>
              <a:t>eferences </a:t>
            </a:r>
            <a:endParaRPr dirty="0"/>
          </a:p>
        </p:txBody>
      </p:sp>
      <p:sp>
        <p:nvSpPr>
          <p:cNvPr id="6146" name="Google Shape;6146;p65"/>
          <p:cNvSpPr txBox="1">
            <a:spLocks noGrp="1"/>
          </p:cNvSpPr>
          <p:nvPr>
            <p:ph type="body" idx="1"/>
          </p:nvPr>
        </p:nvSpPr>
        <p:spPr>
          <a:xfrm>
            <a:off x="711600" y="1384000"/>
            <a:ext cx="7369108" cy="2540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algn="just"/>
            <a:r>
              <a:rPr lang="en-US" sz="1200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Aydın</a:t>
            </a:r>
            <a:r>
              <a:rPr lang="en-US" sz="12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, D. and </a:t>
            </a:r>
            <a:r>
              <a:rPr lang="en-US" sz="1200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Akcan</a:t>
            </a:r>
            <a:r>
              <a:rPr lang="en-US" sz="12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, B. 2017. LOVE MONITORING: ANALYSIS OF VALENTINE S DAY ADVERTISEMENTS. </a:t>
            </a:r>
            <a:r>
              <a:rPr lang="en-US" sz="1200" i="1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Intermedia International e-journal</a:t>
            </a:r>
            <a:r>
              <a:rPr lang="en-US" sz="12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4(6), pp. 110–119. Available at: http://dx.doi.org/10.21645/intermedia.2017.27.</a:t>
            </a:r>
            <a:endParaRPr lang="en-GB" sz="1200" dirty="0">
              <a:effectLst/>
              <a:latin typeface="MV Boli" panose="02000500030200090000" pitchFamily="2" charset="0"/>
              <a:ea typeface="Calibri" panose="020F0502020204030204" pitchFamily="34" charset="0"/>
              <a:cs typeface="MV Boli" panose="02000500030200090000" pitchFamily="2" charset="0"/>
            </a:endParaRPr>
          </a:p>
          <a:p>
            <a:pPr marL="0" algn="just"/>
            <a:r>
              <a:rPr lang="en-US" sz="12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Dittmer, L. 2021. </a:t>
            </a:r>
            <a:r>
              <a:rPr lang="en-US" sz="1200" i="1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Valentine’s Day</a:t>
            </a:r>
            <a:r>
              <a:rPr lang="en-US" sz="12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. Creative Education.</a:t>
            </a:r>
            <a:endParaRPr lang="en-GB" sz="1200" dirty="0">
              <a:effectLst/>
              <a:latin typeface="MV Boli" panose="02000500030200090000" pitchFamily="2" charset="0"/>
              <a:ea typeface="Calibri" panose="020F0502020204030204" pitchFamily="34" charset="0"/>
              <a:cs typeface="MV Boli" panose="02000500030200090000" pitchFamily="2" charset="0"/>
            </a:endParaRPr>
          </a:p>
          <a:p>
            <a:pPr marL="0" algn="just"/>
            <a:r>
              <a:rPr lang="en-US" sz="12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Keogh, J. 2013. </a:t>
            </a:r>
            <a:r>
              <a:rPr lang="en-US" sz="1200" i="1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Valentine’s Day</a:t>
            </a:r>
            <a:r>
              <a:rPr lang="en-US" sz="12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. </a:t>
            </a:r>
            <a:r>
              <a:rPr lang="en-US" sz="1200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PowerKids</a:t>
            </a:r>
            <a:r>
              <a:rPr lang="en-US" sz="12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Press.</a:t>
            </a:r>
            <a:endParaRPr lang="en-GB" sz="1200" dirty="0">
              <a:effectLst/>
              <a:latin typeface="MV Boli" panose="02000500030200090000" pitchFamily="2" charset="0"/>
              <a:ea typeface="Calibri" panose="020F0502020204030204" pitchFamily="34" charset="0"/>
              <a:cs typeface="MV Boli" panose="02000500030200090000" pitchFamily="2" charset="0"/>
            </a:endParaRPr>
          </a:p>
          <a:p>
            <a:pPr marL="0" algn="just"/>
            <a:r>
              <a:rPr lang="en-US" sz="12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O’Sullivan, M. 2016. </a:t>
            </a:r>
            <a:r>
              <a:rPr lang="en-US" sz="1200" i="1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A Handbook for Sensory and Consumer-Driven New Product Development</a:t>
            </a:r>
            <a:r>
              <a:rPr lang="en-US" sz="12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. Woodhead Publishing Limited.</a:t>
            </a:r>
            <a:endParaRPr lang="en-GB" sz="1200" dirty="0">
              <a:effectLst/>
              <a:latin typeface="MV Boli" panose="02000500030200090000" pitchFamily="2" charset="0"/>
              <a:ea typeface="Calibri" panose="020F0502020204030204" pitchFamily="34" charset="0"/>
              <a:cs typeface="MV Boli" panose="02000500030200090000" pitchFamily="2" charset="0"/>
            </a:endParaRPr>
          </a:p>
          <a:p>
            <a:pPr marL="0" algn="just"/>
            <a:r>
              <a:rPr lang="en-US" sz="12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O’Sullivan, M. 2016. </a:t>
            </a:r>
            <a:r>
              <a:rPr lang="en-US" sz="1200" i="1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A Handbook for Sensory and Consumer-Driven New Product Development</a:t>
            </a:r>
            <a:r>
              <a:rPr lang="en-US" sz="12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. Woodhead Publishing Limited.</a:t>
            </a:r>
            <a:endParaRPr lang="en-GB" sz="1200" dirty="0">
              <a:effectLst/>
              <a:latin typeface="MV Boli" panose="02000500030200090000" pitchFamily="2" charset="0"/>
              <a:ea typeface="Calibri" panose="020F0502020204030204" pitchFamily="34" charset="0"/>
              <a:cs typeface="MV Boli" panose="02000500030200090000" pitchFamily="2" charset="0"/>
            </a:endParaRPr>
          </a:p>
          <a:p>
            <a:pPr marL="0" algn="just"/>
            <a:r>
              <a:rPr lang="en-US" sz="1200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Tarquino</a:t>
            </a:r>
            <a:r>
              <a:rPr lang="en-US" sz="12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, P.F., Pedraza, J.E. and </a:t>
            </a:r>
            <a:r>
              <a:rPr lang="en-US" sz="1200" dirty="0" err="1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Gamboa</a:t>
            </a:r>
            <a:r>
              <a:rPr lang="en-US" sz="12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, J.S.B. 2017. Valentine Day Special: “From Radiology with Love.” </a:t>
            </a:r>
            <a:r>
              <a:rPr lang="en-US" sz="1200" i="1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International Journal of Clinical &amp; Medical Imaging</a:t>
            </a:r>
            <a:r>
              <a:rPr lang="en-US" sz="1200" dirty="0">
                <a:effectLst/>
                <a:latin typeface="MV Boli" panose="02000500030200090000" pitchFamily="2" charset="0"/>
                <a:ea typeface="Times New Roman" panose="02020603050405020304" pitchFamily="18" charset="0"/>
                <a:cs typeface="MV Boli" panose="02000500030200090000" pitchFamily="2" charset="0"/>
              </a:rPr>
              <a:t> 04(02). Available at: http://dx.doi.org/10.4172/2376-0249.1000548.</a:t>
            </a:r>
            <a:endParaRPr lang="en-GB" sz="1200" dirty="0">
              <a:effectLst/>
              <a:latin typeface="MV Boli" panose="02000500030200090000" pitchFamily="2" charset="0"/>
              <a:ea typeface="Calibri" panose="020F0502020204030204" pitchFamily="34" charset="0"/>
              <a:cs typeface="MV Boli" panose="02000500030200090000" pitchFamily="2" charset="0"/>
            </a:endParaRPr>
          </a:p>
        </p:txBody>
      </p:sp>
      <p:grpSp>
        <p:nvGrpSpPr>
          <p:cNvPr id="6148" name="Google Shape;6148;p65"/>
          <p:cNvGrpSpPr/>
          <p:nvPr/>
        </p:nvGrpSpPr>
        <p:grpSpPr>
          <a:xfrm>
            <a:off x="7447588" y="186748"/>
            <a:ext cx="2147635" cy="680846"/>
            <a:chOff x="7188575" y="809055"/>
            <a:chExt cx="2483103" cy="787196"/>
          </a:xfrm>
        </p:grpSpPr>
        <p:sp>
          <p:nvSpPr>
            <p:cNvPr id="6149" name="Google Shape;6149;p65"/>
            <p:cNvSpPr/>
            <p:nvPr/>
          </p:nvSpPr>
          <p:spPr>
            <a:xfrm flipH="1">
              <a:off x="7206057" y="824930"/>
              <a:ext cx="755731" cy="755731"/>
            </a:xfrm>
            <a:custGeom>
              <a:avLst/>
              <a:gdLst/>
              <a:ahLst/>
              <a:cxnLst/>
              <a:rect l="l" t="t" r="r" b="b"/>
              <a:pathLst>
                <a:path w="7998" h="7998" extrusionOk="0">
                  <a:moveTo>
                    <a:pt x="1225" y="2044"/>
                  </a:moveTo>
                  <a:cubicBezTo>
                    <a:pt x="1368" y="2044"/>
                    <a:pt x="1545" y="2119"/>
                    <a:pt x="1613" y="2233"/>
                  </a:cubicBezTo>
                  <a:cubicBezTo>
                    <a:pt x="1600" y="2234"/>
                    <a:pt x="1587" y="2235"/>
                    <a:pt x="1574" y="2235"/>
                  </a:cubicBezTo>
                  <a:cubicBezTo>
                    <a:pt x="1391" y="2235"/>
                    <a:pt x="1247" y="2130"/>
                    <a:pt x="1059" y="2099"/>
                  </a:cubicBezTo>
                  <a:cubicBezTo>
                    <a:pt x="1096" y="2061"/>
                    <a:pt x="1157" y="2044"/>
                    <a:pt x="1225" y="2044"/>
                  </a:cubicBezTo>
                  <a:close/>
                  <a:moveTo>
                    <a:pt x="1831" y="1897"/>
                  </a:moveTo>
                  <a:cubicBezTo>
                    <a:pt x="1932" y="1981"/>
                    <a:pt x="2033" y="2082"/>
                    <a:pt x="2151" y="2166"/>
                  </a:cubicBezTo>
                  <a:cubicBezTo>
                    <a:pt x="2151" y="2183"/>
                    <a:pt x="2151" y="2233"/>
                    <a:pt x="2134" y="2233"/>
                  </a:cubicBezTo>
                  <a:cubicBezTo>
                    <a:pt x="2125" y="2241"/>
                    <a:pt x="2109" y="2246"/>
                    <a:pt x="2092" y="2246"/>
                  </a:cubicBezTo>
                  <a:cubicBezTo>
                    <a:pt x="2075" y="2246"/>
                    <a:pt x="2058" y="2241"/>
                    <a:pt x="2050" y="2233"/>
                  </a:cubicBezTo>
                  <a:cubicBezTo>
                    <a:pt x="1949" y="2166"/>
                    <a:pt x="1848" y="2082"/>
                    <a:pt x="1764" y="2015"/>
                  </a:cubicBezTo>
                  <a:cubicBezTo>
                    <a:pt x="1747" y="1998"/>
                    <a:pt x="1731" y="1964"/>
                    <a:pt x="1747" y="1947"/>
                  </a:cubicBezTo>
                  <a:cubicBezTo>
                    <a:pt x="1747" y="1931"/>
                    <a:pt x="1781" y="1914"/>
                    <a:pt x="1831" y="1897"/>
                  </a:cubicBezTo>
                  <a:close/>
                  <a:moveTo>
                    <a:pt x="2218" y="1947"/>
                  </a:moveTo>
                  <a:cubicBezTo>
                    <a:pt x="2251" y="1964"/>
                    <a:pt x="2285" y="1964"/>
                    <a:pt x="2302" y="1981"/>
                  </a:cubicBezTo>
                  <a:cubicBezTo>
                    <a:pt x="2403" y="2065"/>
                    <a:pt x="2504" y="2149"/>
                    <a:pt x="2604" y="2250"/>
                  </a:cubicBezTo>
                  <a:cubicBezTo>
                    <a:pt x="2621" y="2267"/>
                    <a:pt x="2621" y="2334"/>
                    <a:pt x="2621" y="2367"/>
                  </a:cubicBezTo>
                  <a:cubicBezTo>
                    <a:pt x="2588" y="2367"/>
                    <a:pt x="2537" y="2367"/>
                    <a:pt x="2520" y="2351"/>
                  </a:cubicBezTo>
                  <a:cubicBezTo>
                    <a:pt x="2403" y="2267"/>
                    <a:pt x="2302" y="2166"/>
                    <a:pt x="2201" y="2065"/>
                  </a:cubicBezTo>
                  <a:cubicBezTo>
                    <a:pt x="2184" y="2048"/>
                    <a:pt x="2167" y="2015"/>
                    <a:pt x="2167" y="1981"/>
                  </a:cubicBezTo>
                  <a:cubicBezTo>
                    <a:pt x="2167" y="1964"/>
                    <a:pt x="2201" y="1964"/>
                    <a:pt x="2218" y="1947"/>
                  </a:cubicBezTo>
                  <a:close/>
                  <a:moveTo>
                    <a:pt x="807" y="2199"/>
                  </a:moveTo>
                  <a:cubicBezTo>
                    <a:pt x="907" y="2233"/>
                    <a:pt x="1008" y="2250"/>
                    <a:pt x="1092" y="2267"/>
                  </a:cubicBezTo>
                  <a:cubicBezTo>
                    <a:pt x="1126" y="2283"/>
                    <a:pt x="1143" y="2317"/>
                    <a:pt x="1176" y="2351"/>
                  </a:cubicBezTo>
                  <a:cubicBezTo>
                    <a:pt x="1143" y="2367"/>
                    <a:pt x="1092" y="2384"/>
                    <a:pt x="1059" y="2384"/>
                  </a:cubicBezTo>
                  <a:cubicBezTo>
                    <a:pt x="975" y="2367"/>
                    <a:pt x="891" y="2351"/>
                    <a:pt x="807" y="2317"/>
                  </a:cubicBezTo>
                  <a:cubicBezTo>
                    <a:pt x="773" y="2317"/>
                    <a:pt x="739" y="2283"/>
                    <a:pt x="706" y="2267"/>
                  </a:cubicBezTo>
                  <a:cubicBezTo>
                    <a:pt x="739" y="2233"/>
                    <a:pt x="773" y="2216"/>
                    <a:pt x="807" y="2199"/>
                  </a:cubicBezTo>
                  <a:close/>
                  <a:moveTo>
                    <a:pt x="487" y="2401"/>
                  </a:moveTo>
                  <a:cubicBezTo>
                    <a:pt x="571" y="2401"/>
                    <a:pt x="672" y="2418"/>
                    <a:pt x="756" y="2435"/>
                  </a:cubicBezTo>
                  <a:cubicBezTo>
                    <a:pt x="773" y="2435"/>
                    <a:pt x="790" y="2485"/>
                    <a:pt x="790" y="2485"/>
                  </a:cubicBezTo>
                  <a:cubicBezTo>
                    <a:pt x="773" y="2519"/>
                    <a:pt x="739" y="2536"/>
                    <a:pt x="723" y="2536"/>
                  </a:cubicBezTo>
                  <a:cubicBezTo>
                    <a:pt x="622" y="2519"/>
                    <a:pt x="554" y="2519"/>
                    <a:pt x="487" y="2485"/>
                  </a:cubicBezTo>
                  <a:cubicBezTo>
                    <a:pt x="454" y="2485"/>
                    <a:pt x="437" y="2452"/>
                    <a:pt x="437" y="2435"/>
                  </a:cubicBezTo>
                  <a:cubicBezTo>
                    <a:pt x="437" y="2418"/>
                    <a:pt x="470" y="2401"/>
                    <a:pt x="487" y="2401"/>
                  </a:cubicBezTo>
                  <a:close/>
                  <a:moveTo>
                    <a:pt x="6199" y="1913"/>
                  </a:moveTo>
                  <a:cubicBezTo>
                    <a:pt x="6410" y="1913"/>
                    <a:pt x="6596" y="1995"/>
                    <a:pt x="6754" y="2166"/>
                  </a:cubicBezTo>
                  <a:cubicBezTo>
                    <a:pt x="6990" y="2401"/>
                    <a:pt x="7090" y="2704"/>
                    <a:pt x="7158" y="3023"/>
                  </a:cubicBezTo>
                  <a:cubicBezTo>
                    <a:pt x="7275" y="3678"/>
                    <a:pt x="7174" y="4317"/>
                    <a:pt x="7006" y="4955"/>
                  </a:cubicBezTo>
                  <a:cubicBezTo>
                    <a:pt x="6922" y="5308"/>
                    <a:pt x="6805" y="5661"/>
                    <a:pt x="6654" y="5980"/>
                  </a:cubicBezTo>
                  <a:cubicBezTo>
                    <a:pt x="6486" y="6366"/>
                    <a:pt x="6267" y="6736"/>
                    <a:pt x="6015" y="7072"/>
                  </a:cubicBezTo>
                  <a:cubicBezTo>
                    <a:pt x="5898" y="7240"/>
                    <a:pt x="5746" y="7374"/>
                    <a:pt x="5578" y="7509"/>
                  </a:cubicBezTo>
                  <a:cubicBezTo>
                    <a:pt x="5479" y="7586"/>
                    <a:pt x="5365" y="7627"/>
                    <a:pt x="5242" y="7627"/>
                  </a:cubicBezTo>
                  <a:cubicBezTo>
                    <a:pt x="5177" y="7627"/>
                    <a:pt x="5110" y="7616"/>
                    <a:pt x="5041" y="7593"/>
                  </a:cubicBezTo>
                  <a:cubicBezTo>
                    <a:pt x="4184" y="7290"/>
                    <a:pt x="3377" y="6904"/>
                    <a:pt x="2705" y="6299"/>
                  </a:cubicBezTo>
                  <a:cubicBezTo>
                    <a:pt x="2655" y="6266"/>
                    <a:pt x="2604" y="6215"/>
                    <a:pt x="2554" y="6182"/>
                  </a:cubicBezTo>
                  <a:cubicBezTo>
                    <a:pt x="2151" y="5761"/>
                    <a:pt x="1882" y="5241"/>
                    <a:pt x="1781" y="4653"/>
                  </a:cubicBezTo>
                  <a:cubicBezTo>
                    <a:pt x="1747" y="4518"/>
                    <a:pt x="1747" y="4367"/>
                    <a:pt x="1781" y="4216"/>
                  </a:cubicBezTo>
                  <a:cubicBezTo>
                    <a:pt x="1848" y="3829"/>
                    <a:pt x="2117" y="3560"/>
                    <a:pt x="2520" y="3527"/>
                  </a:cubicBezTo>
                  <a:cubicBezTo>
                    <a:pt x="2567" y="3524"/>
                    <a:pt x="2613" y="3523"/>
                    <a:pt x="2658" y="3523"/>
                  </a:cubicBezTo>
                  <a:cubicBezTo>
                    <a:pt x="3258" y="3523"/>
                    <a:pt x="3796" y="3730"/>
                    <a:pt x="4217" y="4199"/>
                  </a:cubicBezTo>
                  <a:cubicBezTo>
                    <a:pt x="4234" y="4216"/>
                    <a:pt x="4251" y="4249"/>
                    <a:pt x="4285" y="4266"/>
                  </a:cubicBezTo>
                  <a:cubicBezTo>
                    <a:pt x="4285" y="4283"/>
                    <a:pt x="4301" y="4283"/>
                    <a:pt x="4335" y="4300"/>
                  </a:cubicBezTo>
                  <a:cubicBezTo>
                    <a:pt x="4369" y="4199"/>
                    <a:pt x="4402" y="4132"/>
                    <a:pt x="4436" y="4031"/>
                  </a:cubicBezTo>
                  <a:cubicBezTo>
                    <a:pt x="4637" y="3493"/>
                    <a:pt x="4873" y="2956"/>
                    <a:pt x="5242" y="2485"/>
                  </a:cubicBezTo>
                  <a:cubicBezTo>
                    <a:pt x="5427" y="2250"/>
                    <a:pt x="5645" y="2048"/>
                    <a:pt x="5948" y="1947"/>
                  </a:cubicBezTo>
                  <a:cubicBezTo>
                    <a:pt x="6035" y="1924"/>
                    <a:pt x="6119" y="1913"/>
                    <a:pt x="6199" y="1913"/>
                  </a:cubicBezTo>
                  <a:close/>
                  <a:moveTo>
                    <a:pt x="6475" y="0"/>
                  </a:moveTo>
                  <a:cubicBezTo>
                    <a:pt x="6170" y="0"/>
                    <a:pt x="5856" y="101"/>
                    <a:pt x="5578" y="318"/>
                  </a:cubicBezTo>
                  <a:cubicBezTo>
                    <a:pt x="5175" y="603"/>
                    <a:pt x="4889" y="990"/>
                    <a:pt x="4671" y="1410"/>
                  </a:cubicBezTo>
                  <a:cubicBezTo>
                    <a:pt x="4570" y="1628"/>
                    <a:pt x="4486" y="1847"/>
                    <a:pt x="4385" y="2065"/>
                  </a:cubicBezTo>
                  <a:cubicBezTo>
                    <a:pt x="4335" y="2183"/>
                    <a:pt x="4285" y="2300"/>
                    <a:pt x="4234" y="2418"/>
                  </a:cubicBezTo>
                  <a:cubicBezTo>
                    <a:pt x="4187" y="2523"/>
                    <a:pt x="4144" y="2573"/>
                    <a:pt x="4092" y="2573"/>
                  </a:cubicBezTo>
                  <a:cubicBezTo>
                    <a:pt x="4052" y="2573"/>
                    <a:pt x="4007" y="2543"/>
                    <a:pt x="3948" y="2485"/>
                  </a:cubicBezTo>
                  <a:cubicBezTo>
                    <a:pt x="3730" y="2250"/>
                    <a:pt x="3444" y="2065"/>
                    <a:pt x="3159" y="1914"/>
                  </a:cubicBezTo>
                  <a:cubicBezTo>
                    <a:pt x="2655" y="1662"/>
                    <a:pt x="2100" y="1544"/>
                    <a:pt x="1546" y="1527"/>
                  </a:cubicBezTo>
                  <a:cubicBezTo>
                    <a:pt x="1530" y="1527"/>
                    <a:pt x="1514" y="1527"/>
                    <a:pt x="1498" y="1527"/>
                  </a:cubicBezTo>
                  <a:cubicBezTo>
                    <a:pt x="841" y="1527"/>
                    <a:pt x="181" y="1867"/>
                    <a:pt x="34" y="2704"/>
                  </a:cubicBezTo>
                  <a:cubicBezTo>
                    <a:pt x="0" y="2956"/>
                    <a:pt x="17" y="3174"/>
                    <a:pt x="67" y="3409"/>
                  </a:cubicBezTo>
                  <a:cubicBezTo>
                    <a:pt x="67" y="3409"/>
                    <a:pt x="67" y="3409"/>
                    <a:pt x="67" y="3426"/>
                  </a:cubicBezTo>
                  <a:cubicBezTo>
                    <a:pt x="118" y="3560"/>
                    <a:pt x="168" y="3712"/>
                    <a:pt x="218" y="3846"/>
                  </a:cubicBezTo>
                  <a:cubicBezTo>
                    <a:pt x="454" y="4417"/>
                    <a:pt x="807" y="4938"/>
                    <a:pt x="1176" y="5425"/>
                  </a:cubicBezTo>
                  <a:cubicBezTo>
                    <a:pt x="1764" y="6182"/>
                    <a:pt x="2436" y="6837"/>
                    <a:pt x="3276" y="7290"/>
                  </a:cubicBezTo>
                  <a:cubicBezTo>
                    <a:pt x="3848" y="7593"/>
                    <a:pt x="4419" y="7862"/>
                    <a:pt x="5057" y="7979"/>
                  </a:cubicBezTo>
                  <a:cubicBezTo>
                    <a:pt x="5122" y="7991"/>
                    <a:pt x="5185" y="7998"/>
                    <a:pt x="5245" y="7998"/>
                  </a:cubicBezTo>
                  <a:cubicBezTo>
                    <a:pt x="5437" y="7998"/>
                    <a:pt x="5610" y="7935"/>
                    <a:pt x="5763" y="7795"/>
                  </a:cubicBezTo>
                  <a:cubicBezTo>
                    <a:pt x="5813" y="7744"/>
                    <a:pt x="5881" y="7694"/>
                    <a:pt x="5914" y="7626"/>
                  </a:cubicBezTo>
                  <a:cubicBezTo>
                    <a:pt x="6150" y="7290"/>
                    <a:pt x="6402" y="6971"/>
                    <a:pt x="6620" y="6618"/>
                  </a:cubicBezTo>
                  <a:cubicBezTo>
                    <a:pt x="6838" y="6299"/>
                    <a:pt x="7006" y="5946"/>
                    <a:pt x="7141" y="5593"/>
                  </a:cubicBezTo>
                  <a:cubicBezTo>
                    <a:pt x="7275" y="5224"/>
                    <a:pt x="7410" y="4854"/>
                    <a:pt x="7510" y="4485"/>
                  </a:cubicBezTo>
                  <a:cubicBezTo>
                    <a:pt x="7779" y="3644"/>
                    <a:pt x="7981" y="2804"/>
                    <a:pt x="7981" y="1830"/>
                  </a:cubicBezTo>
                  <a:cubicBezTo>
                    <a:pt x="7998" y="1578"/>
                    <a:pt x="7947" y="1225"/>
                    <a:pt x="7813" y="889"/>
                  </a:cubicBezTo>
                  <a:cubicBezTo>
                    <a:pt x="7695" y="620"/>
                    <a:pt x="7510" y="402"/>
                    <a:pt x="7275" y="250"/>
                  </a:cubicBezTo>
                  <a:cubicBezTo>
                    <a:pt x="7040" y="88"/>
                    <a:pt x="6761" y="0"/>
                    <a:pt x="647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0" name="Google Shape;6150;p65"/>
            <p:cNvSpPr/>
            <p:nvPr/>
          </p:nvSpPr>
          <p:spPr>
            <a:xfrm flipH="1">
              <a:off x="7976056" y="1033847"/>
              <a:ext cx="420764" cy="362464"/>
            </a:xfrm>
            <a:custGeom>
              <a:avLst/>
              <a:gdLst/>
              <a:ahLst/>
              <a:cxnLst/>
              <a:rect l="l" t="t" r="r" b="b"/>
              <a:pathLst>
                <a:path w="4453" h="3836" extrusionOk="0">
                  <a:moveTo>
                    <a:pt x="3814" y="173"/>
                  </a:moveTo>
                  <a:cubicBezTo>
                    <a:pt x="3814" y="190"/>
                    <a:pt x="3814" y="190"/>
                    <a:pt x="3814" y="207"/>
                  </a:cubicBezTo>
                  <a:cubicBezTo>
                    <a:pt x="3831" y="207"/>
                    <a:pt x="3831" y="207"/>
                    <a:pt x="3831" y="224"/>
                  </a:cubicBezTo>
                  <a:cubicBezTo>
                    <a:pt x="3831" y="308"/>
                    <a:pt x="3781" y="409"/>
                    <a:pt x="3714" y="493"/>
                  </a:cubicBezTo>
                  <a:cubicBezTo>
                    <a:pt x="3697" y="526"/>
                    <a:pt x="3663" y="560"/>
                    <a:pt x="3630" y="577"/>
                  </a:cubicBezTo>
                  <a:cubicBezTo>
                    <a:pt x="3630" y="593"/>
                    <a:pt x="3613" y="593"/>
                    <a:pt x="3596" y="610"/>
                  </a:cubicBezTo>
                  <a:cubicBezTo>
                    <a:pt x="3579" y="593"/>
                    <a:pt x="3579" y="560"/>
                    <a:pt x="3596" y="543"/>
                  </a:cubicBezTo>
                  <a:cubicBezTo>
                    <a:pt x="3596" y="526"/>
                    <a:pt x="3596" y="509"/>
                    <a:pt x="3596" y="493"/>
                  </a:cubicBezTo>
                  <a:cubicBezTo>
                    <a:pt x="3613" y="476"/>
                    <a:pt x="3613" y="459"/>
                    <a:pt x="3613" y="442"/>
                  </a:cubicBezTo>
                  <a:cubicBezTo>
                    <a:pt x="3630" y="442"/>
                    <a:pt x="3630" y="425"/>
                    <a:pt x="3646" y="409"/>
                  </a:cubicBezTo>
                  <a:cubicBezTo>
                    <a:pt x="3646" y="392"/>
                    <a:pt x="3663" y="375"/>
                    <a:pt x="3663" y="358"/>
                  </a:cubicBezTo>
                  <a:cubicBezTo>
                    <a:pt x="3680" y="325"/>
                    <a:pt x="3714" y="291"/>
                    <a:pt x="3730" y="257"/>
                  </a:cubicBezTo>
                  <a:cubicBezTo>
                    <a:pt x="3764" y="224"/>
                    <a:pt x="3781" y="207"/>
                    <a:pt x="3814" y="173"/>
                  </a:cubicBezTo>
                  <a:close/>
                  <a:moveTo>
                    <a:pt x="3999" y="375"/>
                  </a:moveTo>
                  <a:lnTo>
                    <a:pt x="3999" y="375"/>
                  </a:lnTo>
                  <a:cubicBezTo>
                    <a:pt x="4066" y="509"/>
                    <a:pt x="3999" y="761"/>
                    <a:pt x="3915" y="795"/>
                  </a:cubicBezTo>
                  <a:cubicBezTo>
                    <a:pt x="3898" y="795"/>
                    <a:pt x="3848" y="761"/>
                    <a:pt x="3848" y="761"/>
                  </a:cubicBezTo>
                  <a:cubicBezTo>
                    <a:pt x="3898" y="644"/>
                    <a:pt x="3932" y="526"/>
                    <a:pt x="3999" y="375"/>
                  </a:cubicBezTo>
                  <a:close/>
                  <a:moveTo>
                    <a:pt x="1189" y="885"/>
                  </a:moveTo>
                  <a:cubicBezTo>
                    <a:pt x="1259" y="885"/>
                    <a:pt x="1326" y="898"/>
                    <a:pt x="1378" y="929"/>
                  </a:cubicBezTo>
                  <a:cubicBezTo>
                    <a:pt x="1193" y="980"/>
                    <a:pt x="1008" y="1013"/>
                    <a:pt x="824" y="1047"/>
                  </a:cubicBezTo>
                  <a:cubicBezTo>
                    <a:pt x="859" y="954"/>
                    <a:pt x="1031" y="885"/>
                    <a:pt x="1189" y="885"/>
                  </a:cubicBezTo>
                  <a:close/>
                  <a:moveTo>
                    <a:pt x="4100" y="761"/>
                  </a:moveTo>
                  <a:cubicBezTo>
                    <a:pt x="4117" y="761"/>
                    <a:pt x="4134" y="778"/>
                    <a:pt x="4134" y="795"/>
                  </a:cubicBezTo>
                  <a:cubicBezTo>
                    <a:pt x="4184" y="913"/>
                    <a:pt x="4033" y="1165"/>
                    <a:pt x="3898" y="1181"/>
                  </a:cubicBezTo>
                  <a:cubicBezTo>
                    <a:pt x="3898" y="1148"/>
                    <a:pt x="3915" y="1114"/>
                    <a:pt x="3915" y="1081"/>
                  </a:cubicBezTo>
                  <a:cubicBezTo>
                    <a:pt x="3966" y="980"/>
                    <a:pt x="3999" y="896"/>
                    <a:pt x="4050" y="812"/>
                  </a:cubicBezTo>
                  <a:cubicBezTo>
                    <a:pt x="4066" y="795"/>
                    <a:pt x="4083" y="778"/>
                    <a:pt x="4100" y="761"/>
                  </a:cubicBezTo>
                  <a:close/>
                  <a:moveTo>
                    <a:pt x="579" y="1241"/>
                  </a:moveTo>
                  <a:cubicBezTo>
                    <a:pt x="597" y="1241"/>
                    <a:pt x="617" y="1244"/>
                    <a:pt x="639" y="1249"/>
                  </a:cubicBezTo>
                  <a:cubicBezTo>
                    <a:pt x="588" y="1282"/>
                    <a:pt x="555" y="1316"/>
                    <a:pt x="538" y="1366"/>
                  </a:cubicBezTo>
                  <a:cubicBezTo>
                    <a:pt x="504" y="1400"/>
                    <a:pt x="488" y="1433"/>
                    <a:pt x="471" y="1484"/>
                  </a:cubicBezTo>
                  <a:cubicBezTo>
                    <a:pt x="454" y="1501"/>
                    <a:pt x="454" y="1517"/>
                    <a:pt x="437" y="1534"/>
                  </a:cubicBezTo>
                  <a:cubicBezTo>
                    <a:pt x="420" y="1568"/>
                    <a:pt x="420" y="1618"/>
                    <a:pt x="420" y="1652"/>
                  </a:cubicBezTo>
                  <a:cubicBezTo>
                    <a:pt x="420" y="1669"/>
                    <a:pt x="404" y="1702"/>
                    <a:pt x="404" y="1719"/>
                  </a:cubicBezTo>
                  <a:cubicBezTo>
                    <a:pt x="404" y="1753"/>
                    <a:pt x="420" y="1769"/>
                    <a:pt x="420" y="1803"/>
                  </a:cubicBezTo>
                  <a:cubicBezTo>
                    <a:pt x="420" y="1820"/>
                    <a:pt x="420" y="1853"/>
                    <a:pt x="437" y="1887"/>
                  </a:cubicBezTo>
                  <a:cubicBezTo>
                    <a:pt x="437" y="1921"/>
                    <a:pt x="454" y="1954"/>
                    <a:pt x="471" y="1988"/>
                  </a:cubicBezTo>
                  <a:cubicBezTo>
                    <a:pt x="471" y="2022"/>
                    <a:pt x="488" y="2038"/>
                    <a:pt x="504" y="2072"/>
                  </a:cubicBezTo>
                  <a:cubicBezTo>
                    <a:pt x="504" y="2089"/>
                    <a:pt x="521" y="2122"/>
                    <a:pt x="538" y="2156"/>
                  </a:cubicBezTo>
                  <a:cubicBezTo>
                    <a:pt x="555" y="2190"/>
                    <a:pt x="572" y="2223"/>
                    <a:pt x="588" y="2274"/>
                  </a:cubicBezTo>
                  <a:cubicBezTo>
                    <a:pt x="572" y="2274"/>
                    <a:pt x="555" y="2257"/>
                    <a:pt x="538" y="2257"/>
                  </a:cubicBezTo>
                  <a:cubicBezTo>
                    <a:pt x="521" y="2257"/>
                    <a:pt x="521" y="2240"/>
                    <a:pt x="504" y="2240"/>
                  </a:cubicBezTo>
                  <a:cubicBezTo>
                    <a:pt x="488" y="2223"/>
                    <a:pt x="488" y="2223"/>
                    <a:pt x="471" y="2206"/>
                  </a:cubicBezTo>
                  <a:cubicBezTo>
                    <a:pt x="437" y="2173"/>
                    <a:pt x="404" y="2122"/>
                    <a:pt x="387" y="2072"/>
                  </a:cubicBezTo>
                  <a:cubicBezTo>
                    <a:pt x="353" y="2022"/>
                    <a:pt x="336" y="1971"/>
                    <a:pt x="320" y="1921"/>
                  </a:cubicBezTo>
                  <a:cubicBezTo>
                    <a:pt x="303" y="1837"/>
                    <a:pt x="303" y="1736"/>
                    <a:pt x="320" y="1635"/>
                  </a:cubicBezTo>
                  <a:cubicBezTo>
                    <a:pt x="320" y="1601"/>
                    <a:pt x="320" y="1568"/>
                    <a:pt x="336" y="1534"/>
                  </a:cubicBezTo>
                  <a:cubicBezTo>
                    <a:pt x="336" y="1534"/>
                    <a:pt x="336" y="1517"/>
                    <a:pt x="336" y="1517"/>
                  </a:cubicBezTo>
                  <a:cubicBezTo>
                    <a:pt x="394" y="1330"/>
                    <a:pt x="464" y="1241"/>
                    <a:pt x="579" y="1241"/>
                  </a:cubicBezTo>
                  <a:close/>
                  <a:moveTo>
                    <a:pt x="3119" y="1066"/>
                  </a:moveTo>
                  <a:cubicBezTo>
                    <a:pt x="3253" y="1066"/>
                    <a:pt x="3388" y="1116"/>
                    <a:pt x="3512" y="1215"/>
                  </a:cubicBezTo>
                  <a:cubicBezTo>
                    <a:pt x="3663" y="1349"/>
                    <a:pt x="3714" y="1517"/>
                    <a:pt x="3714" y="1719"/>
                  </a:cubicBezTo>
                  <a:cubicBezTo>
                    <a:pt x="3714" y="2072"/>
                    <a:pt x="3613" y="2391"/>
                    <a:pt x="3445" y="2677"/>
                  </a:cubicBezTo>
                  <a:cubicBezTo>
                    <a:pt x="3377" y="2778"/>
                    <a:pt x="3310" y="2878"/>
                    <a:pt x="3243" y="2979"/>
                  </a:cubicBezTo>
                  <a:cubicBezTo>
                    <a:pt x="3142" y="3114"/>
                    <a:pt x="3025" y="3248"/>
                    <a:pt x="2890" y="3366"/>
                  </a:cubicBezTo>
                  <a:cubicBezTo>
                    <a:pt x="2817" y="3439"/>
                    <a:pt x="2774" y="3467"/>
                    <a:pt x="2720" y="3467"/>
                  </a:cubicBezTo>
                  <a:cubicBezTo>
                    <a:pt x="2675" y="3467"/>
                    <a:pt x="2622" y="3447"/>
                    <a:pt x="2537" y="3416"/>
                  </a:cubicBezTo>
                  <a:cubicBezTo>
                    <a:pt x="2151" y="3265"/>
                    <a:pt x="1815" y="3013"/>
                    <a:pt x="1512" y="2727"/>
                  </a:cubicBezTo>
                  <a:cubicBezTo>
                    <a:pt x="1395" y="2610"/>
                    <a:pt x="1277" y="2475"/>
                    <a:pt x="1193" y="2324"/>
                  </a:cubicBezTo>
                  <a:cubicBezTo>
                    <a:pt x="1193" y="2307"/>
                    <a:pt x="1176" y="2290"/>
                    <a:pt x="1176" y="2290"/>
                  </a:cubicBezTo>
                  <a:cubicBezTo>
                    <a:pt x="1059" y="2089"/>
                    <a:pt x="1042" y="1887"/>
                    <a:pt x="1193" y="1702"/>
                  </a:cubicBezTo>
                  <a:cubicBezTo>
                    <a:pt x="1306" y="1564"/>
                    <a:pt x="1447" y="1492"/>
                    <a:pt x="1602" y="1492"/>
                  </a:cubicBezTo>
                  <a:cubicBezTo>
                    <a:pt x="1655" y="1492"/>
                    <a:pt x="1709" y="1500"/>
                    <a:pt x="1765" y="1517"/>
                  </a:cubicBezTo>
                  <a:cubicBezTo>
                    <a:pt x="1949" y="1568"/>
                    <a:pt x="2134" y="1635"/>
                    <a:pt x="2302" y="1702"/>
                  </a:cubicBezTo>
                  <a:cubicBezTo>
                    <a:pt x="2437" y="1551"/>
                    <a:pt x="2571" y="1366"/>
                    <a:pt x="2722" y="1232"/>
                  </a:cubicBezTo>
                  <a:cubicBezTo>
                    <a:pt x="2842" y="1120"/>
                    <a:pt x="2980" y="1066"/>
                    <a:pt x="3119" y="1066"/>
                  </a:cubicBezTo>
                  <a:close/>
                  <a:moveTo>
                    <a:pt x="3690" y="0"/>
                  </a:moveTo>
                  <a:cubicBezTo>
                    <a:pt x="3610" y="0"/>
                    <a:pt x="3527" y="13"/>
                    <a:pt x="3445" y="39"/>
                  </a:cubicBezTo>
                  <a:cubicBezTo>
                    <a:pt x="3058" y="156"/>
                    <a:pt x="2773" y="409"/>
                    <a:pt x="2554" y="728"/>
                  </a:cubicBezTo>
                  <a:cubicBezTo>
                    <a:pt x="2487" y="845"/>
                    <a:pt x="2420" y="963"/>
                    <a:pt x="2336" y="1081"/>
                  </a:cubicBezTo>
                  <a:lnTo>
                    <a:pt x="2336" y="1097"/>
                  </a:lnTo>
                  <a:cubicBezTo>
                    <a:pt x="2336" y="1097"/>
                    <a:pt x="2336" y="1114"/>
                    <a:pt x="2319" y="1114"/>
                  </a:cubicBezTo>
                  <a:cubicBezTo>
                    <a:pt x="2283" y="1178"/>
                    <a:pt x="2241" y="1207"/>
                    <a:pt x="2195" y="1207"/>
                  </a:cubicBezTo>
                  <a:cubicBezTo>
                    <a:pt x="2156" y="1207"/>
                    <a:pt x="2113" y="1186"/>
                    <a:pt x="2067" y="1148"/>
                  </a:cubicBezTo>
                  <a:cubicBezTo>
                    <a:pt x="2017" y="1097"/>
                    <a:pt x="1966" y="1047"/>
                    <a:pt x="1916" y="997"/>
                  </a:cubicBezTo>
                  <a:cubicBezTo>
                    <a:pt x="1666" y="747"/>
                    <a:pt x="1387" y="636"/>
                    <a:pt x="1082" y="636"/>
                  </a:cubicBezTo>
                  <a:cubicBezTo>
                    <a:pt x="934" y="636"/>
                    <a:pt x="781" y="662"/>
                    <a:pt x="622" y="711"/>
                  </a:cubicBezTo>
                  <a:cubicBezTo>
                    <a:pt x="437" y="778"/>
                    <a:pt x="286" y="879"/>
                    <a:pt x="185" y="1030"/>
                  </a:cubicBezTo>
                  <a:cubicBezTo>
                    <a:pt x="34" y="1249"/>
                    <a:pt x="0" y="1534"/>
                    <a:pt x="118" y="1803"/>
                  </a:cubicBezTo>
                  <a:cubicBezTo>
                    <a:pt x="185" y="1971"/>
                    <a:pt x="286" y="2139"/>
                    <a:pt x="404" y="2274"/>
                  </a:cubicBezTo>
                  <a:cubicBezTo>
                    <a:pt x="639" y="2526"/>
                    <a:pt x="874" y="2778"/>
                    <a:pt x="1126" y="2996"/>
                  </a:cubicBezTo>
                  <a:cubicBezTo>
                    <a:pt x="1529" y="3332"/>
                    <a:pt x="1983" y="3618"/>
                    <a:pt x="2470" y="3803"/>
                  </a:cubicBezTo>
                  <a:cubicBezTo>
                    <a:pt x="2534" y="3825"/>
                    <a:pt x="2595" y="3836"/>
                    <a:pt x="2651" y="3836"/>
                  </a:cubicBezTo>
                  <a:cubicBezTo>
                    <a:pt x="2802" y="3836"/>
                    <a:pt x="2927" y="3761"/>
                    <a:pt x="3025" y="3651"/>
                  </a:cubicBezTo>
                  <a:cubicBezTo>
                    <a:pt x="3327" y="3332"/>
                    <a:pt x="3596" y="2979"/>
                    <a:pt x="3831" y="2610"/>
                  </a:cubicBezTo>
                  <a:cubicBezTo>
                    <a:pt x="3966" y="2425"/>
                    <a:pt x="4083" y="2206"/>
                    <a:pt x="4184" y="2005"/>
                  </a:cubicBezTo>
                  <a:cubicBezTo>
                    <a:pt x="4335" y="1652"/>
                    <a:pt x="4419" y="1282"/>
                    <a:pt x="4453" y="980"/>
                  </a:cubicBezTo>
                  <a:cubicBezTo>
                    <a:pt x="4453" y="677"/>
                    <a:pt x="4386" y="476"/>
                    <a:pt x="4268" y="308"/>
                  </a:cubicBezTo>
                  <a:cubicBezTo>
                    <a:pt x="4234" y="274"/>
                    <a:pt x="4218" y="241"/>
                    <a:pt x="4184" y="207"/>
                  </a:cubicBezTo>
                  <a:cubicBezTo>
                    <a:pt x="4044" y="67"/>
                    <a:pt x="3872" y="0"/>
                    <a:pt x="36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1" name="Google Shape;6151;p65"/>
            <p:cNvSpPr/>
            <p:nvPr/>
          </p:nvSpPr>
          <p:spPr>
            <a:xfrm flipH="1">
              <a:off x="8409481" y="1091958"/>
              <a:ext cx="255690" cy="216760"/>
            </a:xfrm>
            <a:custGeom>
              <a:avLst/>
              <a:gdLst/>
              <a:ahLst/>
              <a:cxnLst/>
              <a:rect l="l" t="t" r="r" b="b"/>
              <a:pathLst>
                <a:path w="2706" h="2294" extrusionOk="0">
                  <a:moveTo>
                    <a:pt x="1861" y="783"/>
                  </a:moveTo>
                  <a:cubicBezTo>
                    <a:pt x="2015" y="783"/>
                    <a:pt x="2138" y="891"/>
                    <a:pt x="2151" y="1054"/>
                  </a:cubicBezTo>
                  <a:lnTo>
                    <a:pt x="2151" y="1070"/>
                  </a:lnTo>
                  <a:cubicBezTo>
                    <a:pt x="2185" y="1339"/>
                    <a:pt x="2084" y="1575"/>
                    <a:pt x="1883" y="1759"/>
                  </a:cubicBezTo>
                  <a:cubicBezTo>
                    <a:pt x="1866" y="1776"/>
                    <a:pt x="1832" y="1810"/>
                    <a:pt x="1799" y="1843"/>
                  </a:cubicBezTo>
                  <a:cubicBezTo>
                    <a:pt x="1715" y="1911"/>
                    <a:pt x="1631" y="1978"/>
                    <a:pt x="1530" y="2028"/>
                  </a:cubicBezTo>
                  <a:cubicBezTo>
                    <a:pt x="1463" y="2073"/>
                    <a:pt x="1402" y="2094"/>
                    <a:pt x="1344" y="2094"/>
                  </a:cubicBezTo>
                  <a:cubicBezTo>
                    <a:pt x="1271" y="2094"/>
                    <a:pt x="1201" y="2060"/>
                    <a:pt x="1127" y="1995"/>
                  </a:cubicBezTo>
                  <a:cubicBezTo>
                    <a:pt x="992" y="1894"/>
                    <a:pt x="874" y="1793"/>
                    <a:pt x="757" y="1659"/>
                  </a:cubicBezTo>
                  <a:cubicBezTo>
                    <a:pt x="639" y="1524"/>
                    <a:pt x="572" y="1373"/>
                    <a:pt x="589" y="1188"/>
                  </a:cubicBezTo>
                  <a:cubicBezTo>
                    <a:pt x="589" y="1171"/>
                    <a:pt x="589" y="1154"/>
                    <a:pt x="589" y="1138"/>
                  </a:cubicBezTo>
                  <a:cubicBezTo>
                    <a:pt x="606" y="1003"/>
                    <a:pt x="690" y="919"/>
                    <a:pt x="807" y="919"/>
                  </a:cubicBezTo>
                  <a:cubicBezTo>
                    <a:pt x="817" y="914"/>
                    <a:pt x="827" y="912"/>
                    <a:pt x="837" y="912"/>
                  </a:cubicBezTo>
                  <a:cubicBezTo>
                    <a:pt x="862" y="912"/>
                    <a:pt x="889" y="924"/>
                    <a:pt x="925" y="936"/>
                  </a:cubicBezTo>
                  <a:cubicBezTo>
                    <a:pt x="1043" y="970"/>
                    <a:pt x="1143" y="1054"/>
                    <a:pt x="1278" y="1121"/>
                  </a:cubicBezTo>
                  <a:cubicBezTo>
                    <a:pt x="1345" y="1070"/>
                    <a:pt x="1412" y="1003"/>
                    <a:pt x="1496" y="936"/>
                  </a:cubicBezTo>
                  <a:cubicBezTo>
                    <a:pt x="1496" y="936"/>
                    <a:pt x="1513" y="936"/>
                    <a:pt x="1513" y="919"/>
                  </a:cubicBezTo>
                  <a:cubicBezTo>
                    <a:pt x="1580" y="869"/>
                    <a:pt x="1664" y="835"/>
                    <a:pt x="1748" y="802"/>
                  </a:cubicBezTo>
                  <a:cubicBezTo>
                    <a:pt x="1787" y="789"/>
                    <a:pt x="1825" y="783"/>
                    <a:pt x="1861" y="783"/>
                  </a:cubicBezTo>
                  <a:close/>
                  <a:moveTo>
                    <a:pt x="521" y="0"/>
                  </a:moveTo>
                  <a:cubicBezTo>
                    <a:pt x="482" y="0"/>
                    <a:pt x="443" y="4"/>
                    <a:pt x="404" y="12"/>
                  </a:cubicBezTo>
                  <a:cubicBezTo>
                    <a:pt x="286" y="29"/>
                    <a:pt x="169" y="130"/>
                    <a:pt x="102" y="264"/>
                  </a:cubicBezTo>
                  <a:cubicBezTo>
                    <a:pt x="34" y="398"/>
                    <a:pt x="1" y="550"/>
                    <a:pt x="18" y="684"/>
                  </a:cubicBezTo>
                  <a:cubicBezTo>
                    <a:pt x="135" y="1306"/>
                    <a:pt x="471" y="1810"/>
                    <a:pt x="992" y="2163"/>
                  </a:cubicBezTo>
                  <a:cubicBezTo>
                    <a:pt x="1112" y="2251"/>
                    <a:pt x="1225" y="2293"/>
                    <a:pt x="1337" y="2293"/>
                  </a:cubicBezTo>
                  <a:cubicBezTo>
                    <a:pt x="1460" y="2293"/>
                    <a:pt x="1583" y="2242"/>
                    <a:pt x="1715" y="2146"/>
                  </a:cubicBezTo>
                  <a:cubicBezTo>
                    <a:pt x="1815" y="2062"/>
                    <a:pt x="1916" y="1978"/>
                    <a:pt x="2017" y="1894"/>
                  </a:cubicBezTo>
                  <a:cubicBezTo>
                    <a:pt x="2067" y="1860"/>
                    <a:pt x="2101" y="1827"/>
                    <a:pt x="2151" y="1793"/>
                  </a:cubicBezTo>
                  <a:cubicBezTo>
                    <a:pt x="2521" y="1457"/>
                    <a:pt x="2655" y="1020"/>
                    <a:pt x="2706" y="634"/>
                  </a:cubicBezTo>
                  <a:cubicBezTo>
                    <a:pt x="2706" y="550"/>
                    <a:pt x="2706" y="466"/>
                    <a:pt x="2689" y="398"/>
                  </a:cubicBezTo>
                  <a:cubicBezTo>
                    <a:pt x="2626" y="160"/>
                    <a:pt x="2480" y="35"/>
                    <a:pt x="2277" y="35"/>
                  </a:cubicBezTo>
                  <a:cubicBezTo>
                    <a:pt x="2208" y="35"/>
                    <a:pt x="2132" y="49"/>
                    <a:pt x="2051" y="79"/>
                  </a:cubicBezTo>
                  <a:cubicBezTo>
                    <a:pt x="2017" y="79"/>
                    <a:pt x="2000" y="96"/>
                    <a:pt x="1967" y="113"/>
                  </a:cubicBezTo>
                  <a:cubicBezTo>
                    <a:pt x="1765" y="180"/>
                    <a:pt x="1614" y="331"/>
                    <a:pt x="1479" y="482"/>
                  </a:cubicBezTo>
                  <a:cubicBezTo>
                    <a:pt x="1446" y="516"/>
                    <a:pt x="1412" y="550"/>
                    <a:pt x="1379" y="566"/>
                  </a:cubicBezTo>
                  <a:cubicBezTo>
                    <a:pt x="1345" y="617"/>
                    <a:pt x="1295" y="617"/>
                    <a:pt x="1244" y="650"/>
                  </a:cubicBezTo>
                  <a:cubicBezTo>
                    <a:pt x="1227" y="600"/>
                    <a:pt x="1194" y="550"/>
                    <a:pt x="1177" y="516"/>
                  </a:cubicBezTo>
                  <a:cubicBezTo>
                    <a:pt x="1117" y="219"/>
                    <a:pt x="821" y="0"/>
                    <a:pt x="52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2" name="Google Shape;6152;p65"/>
            <p:cNvSpPr/>
            <p:nvPr/>
          </p:nvSpPr>
          <p:spPr>
            <a:xfrm flipH="1">
              <a:off x="8671407" y="1084588"/>
              <a:ext cx="892364" cy="184067"/>
            </a:xfrm>
            <a:custGeom>
              <a:avLst/>
              <a:gdLst/>
              <a:ahLst/>
              <a:cxnLst/>
              <a:rect l="l" t="t" r="r" b="b"/>
              <a:pathLst>
                <a:path w="9444" h="1948" extrusionOk="0">
                  <a:moveTo>
                    <a:pt x="750" y="1"/>
                  </a:moveTo>
                  <a:cubicBezTo>
                    <a:pt x="686" y="1"/>
                    <a:pt x="621" y="3"/>
                    <a:pt x="555" y="6"/>
                  </a:cubicBezTo>
                  <a:cubicBezTo>
                    <a:pt x="421" y="6"/>
                    <a:pt x="270" y="56"/>
                    <a:pt x="152" y="124"/>
                  </a:cubicBezTo>
                  <a:cubicBezTo>
                    <a:pt x="1" y="208"/>
                    <a:pt x="18" y="325"/>
                    <a:pt x="186" y="376"/>
                  </a:cubicBezTo>
                  <a:cubicBezTo>
                    <a:pt x="303" y="409"/>
                    <a:pt x="455" y="443"/>
                    <a:pt x="589" y="443"/>
                  </a:cubicBezTo>
                  <a:cubicBezTo>
                    <a:pt x="858" y="476"/>
                    <a:pt x="1143" y="460"/>
                    <a:pt x="1429" y="493"/>
                  </a:cubicBezTo>
                  <a:cubicBezTo>
                    <a:pt x="2084" y="560"/>
                    <a:pt x="2723" y="745"/>
                    <a:pt x="3344" y="1014"/>
                  </a:cubicBezTo>
                  <a:cubicBezTo>
                    <a:pt x="4168" y="1400"/>
                    <a:pt x="5025" y="1703"/>
                    <a:pt x="5932" y="1854"/>
                  </a:cubicBezTo>
                  <a:cubicBezTo>
                    <a:pt x="6254" y="1908"/>
                    <a:pt x="6576" y="1948"/>
                    <a:pt x="6897" y="1948"/>
                  </a:cubicBezTo>
                  <a:cubicBezTo>
                    <a:pt x="7080" y="1948"/>
                    <a:pt x="7262" y="1935"/>
                    <a:pt x="7444" y="1905"/>
                  </a:cubicBezTo>
                  <a:cubicBezTo>
                    <a:pt x="7847" y="1854"/>
                    <a:pt x="8217" y="1686"/>
                    <a:pt x="8603" y="1569"/>
                  </a:cubicBezTo>
                  <a:cubicBezTo>
                    <a:pt x="8906" y="1468"/>
                    <a:pt x="9158" y="1266"/>
                    <a:pt x="9393" y="1081"/>
                  </a:cubicBezTo>
                  <a:cubicBezTo>
                    <a:pt x="9427" y="1048"/>
                    <a:pt x="9427" y="1014"/>
                    <a:pt x="9444" y="980"/>
                  </a:cubicBezTo>
                  <a:cubicBezTo>
                    <a:pt x="9444" y="964"/>
                    <a:pt x="9427" y="964"/>
                    <a:pt x="9410" y="947"/>
                  </a:cubicBezTo>
                  <a:cubicBezTo>
                    <a:pt x="9376" y="980"/>
                    <a:pt x="9343" y="1014"/>
                    <a:pt x="9309" y="1031"/>
                  </a:cubicBezTo>
                  <a:cubicBezTo>
                    <a:pt x="8990" y="1316"/>
                    <a:pt x="8620" y="1518"/>
                    <a:pt x="8200" y="1619"/>
                  </a:cubicBezTo>
                  <a:cubicBezTo>
                    <a:pt x="7829" y="1699"/>
                    <a:pt x="7464" y="1737"/>
                    <a:pt x="7098" y="1737"/>
                  </a:cubicBezTo>
                  <a:cubicBezTo>
                    <a:pt x="6851" y="1737"/>
                    <a:pt x="6603" y="1720"/>
                    <a:pt x="6352" y="1686"/>
                  </a:cubicBezTo>
                  <a:cubicBezTo>
                    <a:pt x="5562" y="1585"/>
                    <a:pt x="4806" y="1417"/>
                    <a:pt x="4084" y="1098"/>
                  </a:cubicBezTo>
                  <a:cubicBezTo>
                    <a:pt x="3529" y="829"/>
                    <a:pt x="2975" y="577"/>
                    <a:pt x="2404" y="342"/>
                  </a:cubicBezTo>
                  <a:cubicBezTo>
                    <a:pt x="1876" y="131"/>
                    <a:pt x="1320" y="1"/>
                    <a:pt x="7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3" name="Google Shape;6153;p65"/>
            <p:cNvSpPr/>
            <p:nvPr/>
          </p:nvSpPr>
          <p:spPr>
            <a:xfrm flipH="1">
              <a:off x="9396901" y="1145061"/>
              <a:ext cx="260509" cy="36946"/>
            </a:xfrm>
            <a:custGeom>
              <a:avLst/>
              <a:gdLst/>
              <a:ahLst/>
              <a:cxnLst/>
              <a:rect l="l" t="t" r="r" b="b"/>
              <a:pathLst>
                <a:path w="2757" h="391" extrusionOk="0">
                  <a:moveTo>
                    <a:pt x="311" y="0"/>
                  </a:moveTo>
                  <a:cubicBezTo>
                    <a:pt x="257" y="0"/>
                    <a:pt x="202" y="4"/>
                    <a:pt x="152" y="4"/>
                  </a:cubicBezTo>
                  <a:cubicBezTo>
                    <a:pt x="101" y="21"/>
                    <a:pt x="17" y="55"/>
                    <a:pt x="17" y="88"/>
                  </a:cubicBezTo>
                  <a:cubicBezTo>
                    <a:pt x="1" y="139"/>
                    <a:pt x="34" y="223"/>
                    <a:pt x="85" y="256"/>
                  </a:cubicBezTo>
                  <a:cubicBezTo>
                    <a:pt x="118" y="307"/>
                    <a:pt x="185" y="340"/>
                    <a:pt x="253" y="357"/>
                  </a:cubicBezTo>
                  <a:cubicBezTo>
                    <a:pt x="353" y="391"/>
                    <a:pt x="454" y="391"/>
                    <a:pt x="555" y="391"/>
                  </a:cubicBezTo>
                  <a:cubicBezTo>
                    <a:pt x="1059" y="374"/>
                    <a:pt x="1563" y="357"/>
                    <a:pt x="2067" y="340"/>
                  </a:cubicBezTo>
                  <a:cubicBezTo>
                    <a:pt x="2302" y="324"/>
                    <a:pt x="2521" y="324"/>
                    <a:pt x="2756" y="324"/>
                  </a:cubicBezTo>
                  <a:cubicBezTo>
                    <a:pt x="2689" y="307"/>
                    <a:pt x="2638" y="290"/>
                    <a:pt x="2588" y="290"/>
                  </a:cubicBezTo>
                  <a:cubicBezTo>
                    <a:pt x="1882" y="256"/>
                    <a:pt x="1160" y="223"/>
                    <a:pt x="471" y="21"/>
                  </a:cubicBezTo>
                  <a:cubicBezTo>
                    <a:pt x="421" y="4"/>
                    <a:pt x="366" y="0"/>
                    <a:pt x="3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4" name="Google Shape;6154;p65"/>
            <p:cNvSpPr/>
            <p:nvPr/>
          </p:nvSpPr>
          <p:spPr>
            <a:xfrm flipH="1">
              <a:off x="8841300" y="1156589"/>
              <a:ext cx="44505" cy="39780"/>
            </a:xfrm>
            <a:custGeom>
              <a:avLst/>
              <a:gdLst/>
              <a:ahLst/>
              <a:cxnLst/>
              <a:rect l="l" t="t" r="r" b="b"/>
              <a:pathLst>
                <a:path w="471" h="421" extrusionOk="0">
                  <a:moveTo>
                    <a:pt x="252" y="0"/>
                  </a:moveTo>
                  <a:cubicBezTo>
                    <a:pt x="118" y="0"/>
                    <a:pt x="0" y="101"/>
                    <a:pt x="17" y="202"/>
                  </a:cubicBezTo>
                  <a:cubicBezTo>
                    <a:pt x="17" y="336"/>
                    <a:pt x="101" y="420"/>
                    <a:pt x="236" y="420"/>
                  </a:cubicBezTo>
                  <a:cubicBezTo>
                    <a:pt x="370" y="420"/>
                    <a:pt x="471" y="353"/>
                    <a:pt x="454" y="252"/>
                  </a:cubicBezTo>
                  <a:cubicBezTo>
                    <a:pt x="454" y="134"/>
                    <a:pt x="353" y="0"/>
                    <a:pt x="25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5" name="Google Shape;6155;p65"/>
            <p:cNvSpPr/>
            <p:nvPr/>
          </p:nvSpPr>
          <p:spPr>
            <a:xfrm flipH="1">
              <a:off x="9057210" y="1112084"/>
              <a:ext cx="39780" cy="41387"/>
            </a:xfrm>
            <a:custGeom>
              <a:avLst/>
              <a:gdLst/>
              <a:ahLst/>
              <a:cxnLst/>
              <a:rect l="l" t="t" r="r" b="b"/>
              <a:pathLst>
                <a:path w="421" h="438" extrusionOk="0">
                  <a:moveTo>
                    <a:pt x="202" y="1"/>
                  </a:moveTo>
                  <a:cubicBezTo>
                    <a:pt x="68" y="1"/>
                    <a:pt x="1" y="68"/>
                    <a:pt x="1" y="185"/>
                  </a:cubicBezTo>
                  <a:cubicBezTo>
                    <a:pt x="1" y="320"/>
                    <a:pt x="101" y="437"/>
                    <a:pt x="236" y="437"/>
                  </a:cubicBezTo>
                  <a:cubicBezTo>
                    <a:pt x="354" y="437"/>
                    <a:pt x="421" y="353"/>
                    <a:pt x="421" y="236"/>
                  </a:cubicBezTo>
                  <a:cubicBezTo>
                    <a:pt x="421" y="85"/>
                    <a:pt x="337" y="1"/>
                    <a:pt x="20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6" name="Google Shape;6156;p65"/>
            <p:cNvSpPr/>
            <p:nvPr/>
          </p:nvSpPr>
          <p:spPr>
            <a:xfrm flipH="1">
              <a:off x="8963476" y="1173975"/>
              <a:ext cx="27119" cy="28725"/>
            </a:xfrm>
            <a:custGeom>
              <a:avLst/>
              <a:gdLst/>
              <a:ahLst/>
              <a:cxnLst/>
              <a:rect l="l" t="t" r="r" b="b"/>
              <a:pathLst>
                <a:path w="287" h="304" extrusionOk="0">
                  <a:moveTo>
                    <a:pt x="135" y="1"/>
                  </a:moveTo>
                  <a:cubicBezTo>
                    <a:pt x="84" y="1"/>
                    <a:pt x="34" y="85"/>
                    <a:pt x="0" y="118"/>
                  </a:cubicBezTo>
                  <a:cubicBezTo>
                    <a:pt x="17" y="236"/>
                    <a:pt x="51" y="303"/>
                    <a:pt x="152" y="303"/>
                  </a:cubicBezTo>
                  <a:cubicBezTo>
                    <a:pt x="236" y="303"/>
                    <a:pt x="286" y="253"/>
                    <a:pt x="286" y="169"/>
                  </a:cubicBezTo>
                  <a:cubicBezTo>
                    <a:pt x="269" y="85"/>
                    <a:pt x="219" y="1"/>
                    <a:pt x="135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7" name="Google Shape;6157;p65"/>
            <p:cNvSpPr/>
            <p:nvPr/>
          </p:nvSpPr>
          <p:spPr>
            <a:xfrm flipH="1">
              <a:off x="7291760" y="1019012"/>
              <a:ext cx="492104" cy="512325"/>
            </a:xfrm>
            <a:custGeom>
              <a:avLst/>
              <a:gdLst/>
              <a:ahLst/>
              <a:cxnLst/>
              <a:rect l="l" t="t" r="r" b="b"/>
              <a:pathLst>
                <a:path w="5208" h="5422" extrusionOk="0">
                  <a:moveTo>
                    <a:pt x="835" y="1786"/>
                  </a:moveTo>
                  <a:cubicBezTo>
                    <a:pt x="925" y="1786"/>
                    <a:pt x="1005" y="1815"/>
                    <a:pt x="1057" y="1876"/>
                  </a:cubicBezTo>
                  <a:cubicBezTo>
                    <a:pt x="1029" y="1874"/>
                    <a:pt x="1001" y="1873"/>
                    <a:pt x="973" y="1873"/>
                  </a:cubicBezTo>
                  <a:cubicBezTo>
                    <a:pt x="774" y="1873"/>
                    <a:pt x="602" y="1928"/>
                    <a:pt x="469" y="2061"/>
                  </a:cubicBezTo>
                  <a:cubicBezTo>
                    <a:pt x="436" y="1960"/>
                    <a:pt x="452" y="1926"/>
                    <a:pt x="570" y="1859"/>
                  </a:cubicBezTo>
                  <a:cubicBezTo>
                    <a:pt x="659" y="1811"/>
                    <a:pt x="752" y="1786"/>
                    <a:pt x="835" y="1786"/>
                  </a:cubicBezTo>
                  <a:close/>
                  <a:moveTo>
                    <a:pt x="335" y="2330"/>
                  </a:moveTo>
                  <a:cubicBezTo>
                    <a:pt x="352" y="2498"/>
                    <a:pt x="352" y="2649"/>
                    <a:pt x="385" y="2800"/>
                  </a:cubicBezTo>
                  <a:cubicBezTo>
                    <a:pt x="419" y="2951"/>
                    <a:pt x="486" y="3103"/>
                    <a:pt x="520" y="3254"/>
                  </a:cubicBezTo>
                  <a:cubicBezTo>
                    <a:pt x="335" y="3052"/>
                    <a:pt x="268" y="2817"/>
                    <a:pt x="234" y="2548"/>
                  </a:cubicBezTo>
                  <a:cubicBezTo>
                    <a:pt x="234" y="2464"/>
                    <a:pt x="234" y="2380"/>
                    <a:pt x="335" y="2330"/>
                  </a:cubicBezTo>
                  <a:close/>
                  <a:moveTo>
                    <a:pt x="3949" y="1569"/>
                  </a:moveTo>
                  <a:cubicBezTo>
                    <a:pt x="4070" y="1569"/>
                    <a:pt x="4183" y="1631"/>
                    <a:pt x="4283" y="1742"/>
                  </a:cubicBezTo>
                  <a:cubicBezTo>
                    <a:pt x="4435" y="1926"/>
                    <a:pt x="4519" y="2229"/>
                    <a:pt x="4519" y="2649"/>
                  </a:cubicBezTo>
                  <a:cubicBezTo>
                    <a:pt x="4485" y="3052"/>
                    <a:pt x="4384" y="3523"/>
                    <a:pt x="4183" y="3960"/>
                  </a:cubicBezTo>
                  <a:cubicBezTo>
                    <a:pt x="4115" y="4077"/>
                    <a:pt x="4065" y="4195"/>
                    <a:pt x="4015" y="4312"/>
                  </a:cubicBezTo>
                  <a:cubicBezTo>
                    <a:pt x="3947" y="4447"/>
                    <a:pt x="3863" y="4581"/>
                    <a:pt x="3796" y="4699"/>
                  </a:cubicBezTo>
                  <a:cubicBezTo>
                    <a:pt x="3712" y="4853"/>
                    <a:pt x="3604" y="4926"/>
                    <a:pt x="3453" y="4926"/>
                  </a:cubicBezTo>
                  <a:cubicBezTo>
                    <a:pt x="3424" y="4926"/>
                    <a:pt x="3392" y="4923"/>
                    <a:pt x="3359" y="4917"/>
                  </a:cubicBezTo>
                  <a:cubicBezTo>
                    <a:pt x="3208" y="4884"/>
                    <a:pt x="3057" y="4850"/>
                    <a:pt x="2922" y="4783"/>
                  </a:cubicBezTo>
                  <a:cubicBezTo>
                    <a:pt x="2754" y="4716"/>
                    <a:pt x="2603" y="4632"/>
                    <a:pt x="2452" y="4548"/>
                  </a:cubicBezTo>
                  <a:cubicBezTo>
                    <a:pt x="2065" y="4346"/>
                    <a:pt x="1696" y="4128"/>
                    <a:pt x="1360" y="3842"/>
                  </a:cubicBezTo>
                  <a:cubicBezTo>
                    <a:pt x="1192" y="3691"/>
                    <a:pt x="1057" y="3539"/>
                    <a:pt x="973" y="3321"/>
                  </a:cubicBezTo>
                  <a:cubicBezTo>
                    <a:pt x="833" y="3010"/>
                    <a:pt x="981" y="2727"/>
                    <a:pt x="1298" y="2727"/>
                  </a:cubicBezTo>
                  <a:cubicBezTo>
                    <a:pt x="1323" y="2727"/>
                    <a:pt x="1349" y="2729"/>
                    <a:pt x="1377" y="2733"/>
                  </a:cubicBezTo>
                  <a:cubicBezTo>
                    <a:pt x="1679" y="2783"/>
                    <a:pt x="1948" y="2901"/>
                    <a:pt x="2233" y="3002"/>
                  </a:cubicBezTo>
                  <a:cubicBezTo>
                    <a:pt x="2334" y="3019"/>
                    <a:pt x="2402" y="3069"/>
                    <a:pt x="2486" y="3119"/>
                  </a:cubicBezTo>
                  <a:cubicBezTo>
                    <a:pt x="2522" y="3135"/>
                    <a:pt x="2552" y="3143"/>
                    <a:pt x="2577" y="3143"/>
                  </a:cubicBezTo>
                  <a:cubicBezTo>
                    <a:pt x="2634" y="3143"/>
                    <a:pt x="2669" y="3105"/>
                    <a:pt x="2704" y="3035"/>
                  </a:cubicBezTo>
                  <a:cubicBezTo>
                    <a:pt x="2872" y="2699"/>
                    <a:pt x="3057" y="2363"/>
                    <a:pt x="3258" y="2061"/>
                  </a:cubicBezTo>
                  <a:cubicBezTo>
                    <a:pt x="3376" y="1910"/>
                    <a:pt x="3544" y="1775"/>
                    <a:pt x="3695" y="1658"/>
                  </a:cubicBezTo>
                  <a:cubicBezTo>
                    <a:pt x="3783" y="1597"/>
                    <a:pt x="3868" y="1569"/>
                    <a:pt x="3949" y="1569"/>
                  </a:cubicBezTo>
                  <a:close/>
                  <a:moveTo>
                    <a:pt x="4327" y="1"/>
                  </a:moveTo>
                  <a:cubicBezTo>
                    <a:pt x="4181" y="1"/>
                    <a:pt x="4025" y="55"/>
                    <a:pt x="3863" y="162"/>
                  </a:cubicBezTo>
                  <a:cubicBezTo>
                    <a:pt x="3578" y="347"/>
                    <a:pt x="3376" y="599"/>
                    <a:pt x="3225" y="885"/>
                  </a:cubicBezTo>
                  <a:cubicBezTo>
                    <a:pt x="3023" y="1322"/>
                    <a:pt x="2822" y="1775"/>
                    <a:pt x="2620" y="2229"/>
                  </a:cubicBezTo>
                  <a:cubicBezTo>
                    <a:pt x="2573" y="2352"/>
                    <a:pt x="2510" y="2416"/>
                    <a:pt x="2436" y="2416"/>
                  </a:cubicBezTo>
                  <a:cubicBezTo>
                    <a:pt x="2379" y="2416"/>
                    <a:pt x="2317" y="2377"/>
                    <a:pt x="2250" y="2296"/>
                  </a:cubicBezTo>
                  <a:cubicBezTo>
                    <a:pt x="1914" y="1876"/>
                    <a:pt x="1461" y="1674"/>
                    <a:pt x="957" y="1607"/>
                  </a:cubicBezTo>
                  <a:cubicBezTo>
                    <a:pt x="903" y="1601"/>
                    <a:pt x="851" y="1598"/>
                    <a:pt x="802" y="1598"/>
                  </a:cubicBezTo>
                  <a:cubicBezTo>
                    <a:pt x="292" y="1598"/>
                    <a:pt x="0" y="1908"/>
                    <a:pt x="16" y="2414"/>
                  </a:cubicBezTo>
                  <a:cubicBezTo>
                    <a:pt x="32" y="2481"/>
                    <a:pt x="32" y="2548"/>
                    <a:pt x="32" y="2615"/>
                  </a:cubicBezTo>
                  <a:cubicBezTo>
                    <a:pt x="32" y="2632"/>
                    <a:pt x="49" y="2649"/>
                    <a:pt x="49" y="2683"/>
                  </a:cubicBezTo>
                  <a:cubicBezTo>
                    <a:pt x="200" y="3271"/>
                    <a:pt x="503" y="3808"/>
                    <a:pt x="990" y="4195"/>
                  </a:cubicBezTo>
                  <a:cubicBezTo>
                    <a:pt x="1057" y="4245"/>
                    <a:pt x="1125" y="4279"/>
                    <a:pt x="1175" y="4329"/>
                  </a:cubicBezTo>
                  <a:lnTo>
                    <a:pt x="1192" y="4329"/>
                  </a:lnTo>
                  <a:cubicBezTo>
                    <a:pt x="1427" y="4514"/>
                    <a:pt x="1679" y="4665"/>
                    <a:pt x="1948" y="4816"/>
                  </a:cubicBezTo>
                  <a:cubicBezTo>
                    <a:pt x="2351" y="5018"/>
                    <a:pt x="2788" y="5203"/>
                    <a:pt x="3208" y="5371"/>
                  </a:cubicBezTo>
                  <a:cubicBezTo>
                    <a:pt x="3280" y="5404"/>
                    <a:pt x="3353" y="5421"/>
                    <a:pt x="3422" y="5421"/>
                  </a:cubicBezTo>
                  <a:cubicBezTo>
                    <a:pt x="3530" y="5421"/>
                    <a:pt x="3630" y="5379"/>
                    <a:pt x="3712" y="5287"/>
                  </a:cubicBezTo>
                  <a:cubicBezTo>
                    <a:pt x="3846" y="5152"/>
                    <a:pt x="3981" y="5018"/>
                    <a:pt x="4082" y="4884"/>
                  </a:cubicBezTo>
                  <a:cubicBezTo>
                    <a:pt x="4250" y="4615"/>
                    <a:pt x="4418" y="4346"/>
                    <a:pt x="4552" y="4060"/>
                  </a:cubicBezTo>
                  <a:cubicBezTo>
                    <a:pt x="4905" y="3321"/>
                    <a:pt x="5123" y="2531"/>
                    <a:pt x="5191" y="1674"/>
                  </a:cubicBezTo>
                  <a:cubicBezTo>
                    <a:pt x="5207" y="1322"/>
                    <a:pt x="5157" y="969"/>
                    <a:pt x="5039" y="633"/>
                  </a:cubicBezTo>
                  <a:cubicBezTo>
                    <a:pt x="5006" y="532"/>
                    <a:pt x="4955" y="448"/>
                    <a:pt x="4905" y="364"/>
                  </a:cubicBezTo>
                  <a:cubicBezTo>
                    <a:pt x="4744" y="122"/>
                    <a:pt x="4546" y="1"/>
                    <a:pt x="43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8" name="Google Shape;6158;p65"/>
            <p:cNvSpPr/>
            <p:nvPr/>
          </p:nvSpPr>
          <p:spPr>
            <a:xfrm flipH="1">
              <a:off x="8060152" y="1148180"/>
              <a:ext cx="225264" cy="199563"/>
            </a:xfrm>
            <a:custGeom>
              <a:avLst/>
              <a:gdLst/>
              <a:ahLst/>
              <a:cxnLst/>
              <a:rect l="l" t="t" r="r" b="b"/>
              <a:pathLst>
                <a:path w="2384" h="2112" extrusionOk="0">
                  <a:moveTo>
                    <a:pt x="1916" y="0"/>
                  </a:moveTo>
                  <a:cubicBezTo>
                    <a:pt x="1809" y="0"/>
                    <a:pt x="1712" y="38"/>
                    <a:pt x="1627" y="123"/>
                  </a:cubicBezTo>
                  <a:cubicBezTo>
                    <a:pt x="1526" y="257"/>
                    <a:pt x="1409" y="375"/>
                    <a:pt x="1308" y="509"/>
                  </a:cubicBezTo>
                  <a:cubicBezTo>
                    <a:pt x="1240" y="615"/>
                    <a:pt x="1200" y="661"/>
                    <a:pt x="1144" y="661"/>
                  </a:cubicBezTo>
                  <a:cubicBezTo>
                    <a:pt x="1102" y="661"/>
                    <a:pt x="1050" y="636"/>
                    <a:pt x="972" y="593"/>
                  </a:cubicBezTo>
                  <a:cubicBezTo>
                    <a:pt x="804" y="526"/>
                    <a:pt x="619" y="442"/>
                    <a:pt x="451" y="425"/>
                  </a:cubicBezTo>
                  <a:cubicBezTo>
                    <a:pt x="441" y="424"/>
                    <a:pt x="432" y="424"/>
                    <a:pt x="422" y="424"/>
                  </a:cubicBezTo>
                  <a:cubicBezTo>
                    <a:pt x="169" y="424"/>
                    <a:pt x="0" y="636"/>
                    <a:pt x="81" y="896"/>
                  </a:cubicBezTo>
                  <a:cubicBezTo>
                    <a:pt x="132" y="1114"/>
                    <a:pt x="266" y="1265"/>
                    <a:pt x="417" y="1416"/>
                  </a:cubicBezTo>
                  <a:cubicBezTo>
                    <a:pt x="737" y="1719"/>
                    <a:pt x="1090" y="1954"/>
                    <a:pt x="1510" y="2105"/>
                  </a:cubicBezTo>
                  <a:cubicBezTo>
                    <a:pt x="1514" y="2110"/>
                    <a:pt x="1522" y="2112"/>
                    <a:pt x="1532" y="2112"/>
                  </a:cubicBezTo>
                  <a:cubicBezTo>
                    <a:pt x="1559" y="2112"/>
                    <a:pt x="1598" y="2096"/>
                    <a:pt x="1610" y="2072"/>
                  </a:cubicBezTo>
                  <a:cubicBezTo>
                    <a:pt x="1711" y="1988"/>
                    <a:pt x="1812" y="1887"/>
                    <a:pt x="1896" y="1769"/>
                  </a:cubicBezTo>
                  <a:cubicBezTo>
                    <a:pt x="2165" y="1400"/>
                    <a:pt x="2350" y="1013"/>
                    <a:pt x="2383" y="543"/>
                  </a:cubicBezTo>
                  <a:cubicBezTo>
                    <a:pt x="2383" y="526"/>
                    <a:pt x="2383" y="492"/>
                    <a:pt x="2383" y="475"/>
                  </a:cubicBezTo>
                  <a:cubicBezTo>
                    <a:pt x="2383" y="274"/>
                    <a:pt x="2299" y="123"/>
                    <a:pt x="2114" y="39"/>
                  </a:cubicBezTo>
                  <a:cubicBezTo>
                    <a:pt x="2046" y="14"/>
                    <a:pt x="1979" y="0"/>
                    <a:pt x="191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59" name="Google Shape;6159;p65"/>
            <p:cNvSpPr/>
            <p:nvPr/>
          </p:nvSpPr>
          <p:spPr>
            <a:xfrm flipH="1">
              <a:off x="8471372" y="1176716"/>
              <a:ext cx="128695" cy="103939"/>
            </a:xfrm>
            <a:custGeom>
              <a:avLst/>
              <a:gdLst/>
              <a:ahLst/>
              <a:cxnLst/>
              <a:rect l="l" t="t" r="r" b="b"/>
              <a:pathLst>
                <a:path w="1362" h="1100" extrusionOk="0">
                  <a:moveTo>
                    <a:pt x="1162" y="0"/>
                  </a:moveTo>
                  <a:cubicBezTo>
                    <a:pt x="1120" y="0"/>
                    <a:pt x="1074" y="13"/>
                    <a:pt x="1026" y="39"/>
                  </a:cubicBezTo>
                  <a:cubicBezTo>
                    <a:pt x="908" y="106"/>
                    <a:pt x="824" y="207"/>
                    <a:pt x="723" y="291"/>
                  </a:cubicBezTo>
                  <a:cubicBezTo>
                    <a:pt x="656" y="350"/>
                    <a:pt x="618" y="379"/>
                    <a:pt x="578" y="379"/>
                  </a:cubicBezTo>
                  <a:cubicBezTo>
                    <a:pt x="538" y="379"/>
                    <a:pt x="496" y="350"/>
                    <a:pt x="421" y="291"/>
                  </a:cubicBezTo>
                  <a:cubicBezTo>
                    <a:pt x="354" y="241"/>
                    <a:pt x="286" y="190"/>
                    <a:pt x="202" y="157"/>
                  </a:cubicBezTo>
                  <a:cubicBezTo>
                    <a:pt x="175" y="143"/>
                    <a:pt x="152" y="137"/>
                    <a:pt x="132" y="137"/>
                  </a:cubicBezTo>
                  <a:cubicBezTo>
                    <a:pt x="77" y="137"/>
                    <a:pt x="47" y="184"/>
                    <a:pt x="34" y="257"/>
                  </a:cubicBezTo>
                  <a:cubicBezTo>
                    <a:pt x="1" y="442"/>
                    <a:pt x="68" y="577"/>
                    <a:pt x="185" y="694"/>
                  </a:cubicBezTo>
                  <a:cubicBezTo>
                    <a:pt x="303" y="829"/>
                    <a:pt x="438" y="930"/>
                    <a:pt x="572" y="1047"/>
                  </a:cubicBezTo>
                  <a:cubicBezTo>
                    <a:pt x="608" y="1083"/>
                    <a:pt x="639" y="1100"/>
                    <a:pt x="671" y="1100"/>
                  </a:cubicBezTo>
                  <a:cubicBezTo>
                    <a:pt x="698" y="1100"/>
                    <a:pt x="726" y="1087"/>
                    <a:pt x="757" y="1064"/>
                  </a:cubicBezTo>
                  <a:cubicBezTo>
                    <a:pt x="891" y="963"/>
                    <a:pt x="1042" y="862"/>
                    <a:pt x="1143" y="745"/>
                  </a:cubicBezTo>
                  <a:cubicBezTo>
                    <a:pt x="1278" y="610"/>
                    <a:pt x="1345" y="442"/>
                    <a:pt x="1362" y="274"/>
                  </a:cubicBezTo>
                  <a:cubicBezTo>
                    <a:pt x="1362" y="101"/>
                    <a:pt x="1279" y="0"/>
                    <a:pt x="1162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0" name="Google Shape;6160;p65"/>
            <p:cNvSpPr/>
            <p:nvPr/>
          </p:nvSpPr>
          <p:spPr>
            <a:xfrm flipH="1">
              <a:off x="7368014" y="1180117"/>
              <a:ext cx="319187" cy="287817"/>
            </a:xfrm>
            <a:custGeom>
              <a:avLst/>
              <a:gdLst/>
              <a:ahLst/>
              <a:cxnLst/>
              <a:rect l="l" t="t" r="r" b="b"/>
              <a:pathLst>
                <a:path w="3378" h="3046" extrusionOk="0">
                  <a:moveTo>
                    <a:pt x="2992" y="474"/>
                  </a:moveTo>
                  <a:cubicBezTo>
                    <a:pt x="3025" y="625"/>
                    <a:pt x="2857" y="910"/>
                    <a:pt x="2723" y="944"/>
                  </a:cubicBezTo>
                  <a:cubicBezTo>
                    <a:pt x="2706" y="843"/>
                    <a:pt x="2857" y="558"/>
                    <a:pt x="2992" y="474"/>
                  </a:cubicBezTo>
                  <a:close/>
                  <a:moveTo>
                    <a:pt x="3092" y="826"/>
                  </a:moveTo>
                  <a:cubicBezTo>
                    <a:pt x="3109" y="860"/>
                    <a:pt x="3126" y="910"/>
                    <a:pt x="3109" y="927"/>
                  </a:cubicBezTo>
                  <a:cubicBezTo>
                    <a:pt x="3025" y="1112"/>
                    <a:pt x="2924" y="1297"/>
                    <a:pt x="2823" y="1465"/>
                  </a:cubicBezTo>
                  <a:cubicBezTo>
                    <a:pt x="2807" y="1498"/>
                    <a:pt x="2773" y="1515"/>
                    <a:pt x="2739" y="1532"/>
                  </a:cubicBezTo>
                  <a:cubicBezTo>
                    <a:pt x="2723" y="1515"/>
                    <a:pt x="2723" y="1515"/>
                    <a:pt x="2706" y="1498"/>
                  </a:cubicBezTo>
                  <a:cubicBezTo>
                    <a:pt x="2723" y="1465"/>
                    <a:pt x="2723" y="1398"/>
                    <a:pt x="2739" y="1364"/>
                  </a:cubicBezTo>
                  <a:cubicBezTo>
                    <a:pt x="2823" y="1196"/>
                    <a:pt x="2924" y="1045"/>
                    <a:pt x="3008" y="894"/>
                  </a:cubicBezTo>
                  <a:cubicBezTo>
                    <a:pt x="3025" y="860"/>
                    <a:pt x="3076" y="843"/>
                    <a:pt x="3092" y="826"/>
                  </a:cubicBezTo>
                  <a:close/>
                  <a:moveTo>
                    <a:pt x="3042" y="1398"/>
                  </a:moveTo>
                  <a:cubicBezTo>
                    <a:pt x="3124" y="1563"/>
                    <a:pt x="2851" y="2003"/>
                    <a:pt x="2650" y="2003"/>
                  </a:cubicBezTo>
                  <a:cubicBezTo>
                    <a:pt x="2646" y="2003"/>
                    <a:pt x="2642" y="2003"/>
                    <a:pt x="2639" y="2002"/>
                  </a:cubicBezTo>
                  <a:cubicBezTo>
                    <a:pt x="2773" y="1801"/>
                    <a:pt x="2907" y="1616"/>
                    <a:pt x="3042" y="1398"/>
                  </a:cubicBezTo>
                  <a:close/>
                  <a:moveTo>
                    <a:pt x="2927" y="1"/>
                  </a:moveTo>
                  <a:cubicBezTo>
                    <a:pt x="2879" y="1"/>
                    <a:pt x="2829" y="18"/>
                    <a:pt x="2773" y="53"/>
                  </a:cubicBezTo>
                  <a:cubicBezTo>
                    <a:pt x="2622" y="154"/>
                    <a:pt x="2471" y="272"/>
                    <a:pt x="2370" y="423"/>
                  </a:cubicBezTo>
                  <a:cubicBezTo>
                    <a:pt x="2168" y="726"/>
                    <a:pt x="2000" y="1062"/>
                    <a:pt x="1815" y="1381"/>
                  </a:cubicBezTo>
                  <a:cubicBezTo>
                    <a:pt x="1748" y="1528"/>
                    <a:pt x="1695" y="1599"/>
                    <a:pt x="1601" y="1599"/>
                  </a:cubicBezTo>
                  <a:cubicBezTo>
                    <a:pt x="1556" y="1599"/>
                    <a:pt x="1500" y="1582"/>
                    <a:pt x="1429" y="1549"/>
                  </a:cubicBezTo>
                  <a:cubicBezTo>
                    <a:pt x="1311" y="1515"/>
                    <a:pt x="1210" y="1448"/>
                    <a:pt x="1093" y="1414"/>
                  </a:cubicBezTo>
                  <a:cubicBezTo>
                    <a:pt x="891" y="1330"/>
                    <a:pt x="690" y="1263"/>
                    <a:pt x="488" y="1196"/>
                  </a:cubicBezTo>
                  <a:cubicBezTo>
                    <a:pt x="404" y="1179"/>
                    <a:pt x="320" y="1179"/>
                    <a:pt x="236" y="1179"/>
                  </a:cubicBezTo>
                  <a:cubicBezTo>
                    <a:pt x="85" y="1213"/>
                    <a:pt x="1" y="1330"/>
                    <a:pt x="68" y="1482"/>
                  </a:cubicBezTo>
                  <a:cubicBezTo>
                    <a:pt x="135" y="1633"/>
                    <a:pt x="202" y="1767"/>
                    <a:pt x="320" y="1885"/>
                  </a:cubicBezTo>
                  <a:cubicBezTo>
                    <a:pt x="740" y="2288"/>
                    <a:pt x="1244" y="2591"/>
                    <a:pt x="1765" y="2843"/>
                  </a:cubicBezTo>
                  <a:lnTo>
                    <a:pt x="1782" y="2843"/>
                  </a:lnTo>
                  <a:cubicBezTo>
                    <a:pt x="1866" y="2876"/>
                    <a:pt x="1933" y="2927"/>
                    <a:pt x="2017" y="2960"/>
                  </a:cubicBezTo>
                  <a:cubicBezTo>
                    <a:pt x="2101" y="2994"/>
                    <a:pt x="2185" y="3011"/>
                    <a:pt x="2286" y="3027"/>
                  </a:cubicBezTo>
                  <a:cubicBezTo>
                    <a:pt x="2333" y="3039"/>
                    <a:pt x="2377" y="3046"/>
                    <a:pt x="2418" y="3046"/>
                  </a:cubicBezTo>
                  <a:cubicBezTo>
                    <a:pt x="2548" y="3046"/>
                    <a:pt x="2642" y="2980"/>
                    <a:pt x="2706" y="2826"/>
                  </a:cubicBezTo>
                  <a:cubicBezTo>
                    <a:pt x="2739" y="2775"/>
                    <a:pt x="2773" y="2725"/>
                    <a:pt x="2807" y="2658"/>
                  </a:cubicBezTo>
                  <a:cubicBezTo>
                    <a:pt x="2874" y="2523"/>
                    <a:pt x="2941" y="2389"/>
                    <a:pt x="3008" y="2255"/>
                  </a:cubicBezTo>
                  <a:cubicBezTo>
                    <a:pt x="3210" y="1801"/>
                    <a:pt x="3328" y="1347"/>
                    <a:pt x="3378" y="810"/>
                  </a:cubicBezTo>
                  <a:cubicBezTo>
                    <a:pt x="3344" y="675"/>
                    <a:pt x="3311" y="507"/>
                    <a:pt x="3260" y="339"/>
                  </a:cubicBezTo>
                  <a:cubicBezTo>
                    <a:pt x="3227" y="255"/>
                    <a:pt x="3176" y="171"/>
                    <a:pt x="3126" y="104"/>
                  </a:cubicBezTo>
                  <a:cubicBezTo>
                    <a:pt x="3057" y="35"/>
                    <a:pt x="2994" y="1"/>
                    <a:pt x="292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1" name="Google Shape;6161;p65"/>
            <p:cNvSpPr/>
            <p:nvPr/>
          </p:nvSpPr>
          <p:spPr>
            <a:xfrm flipH="1">
              <a:off x="7188575" y="809055"/>
              <a:ext cx="2383132" cy="787196"/>
            </a:xfrm>
            <a:custGeom>
              <a:avLst/>
              <a:gdLst/>
              <a:ahLst/>
              <a:cxnLst/>
              <a:rect l="l" t="t" r="r" b="b"/>
              <a:pathLst>
                <a:path w="25221" h="8331" extrusionOk="0">
                  <a:moveTo>
                    <a:pt x="834" y="2917"/>
                  </a:moveTo>
                  <a:cubicBezTo>
                    <a:pt x="1404" y="2917"/>
                    <a:pt x="1960" y="3047"/>
                    <a:pt x="2488" y="3258"/>
                  </a:cubicBezTo>
                  <a:cubicBezTo>
                    <a:pt x="3059" y="3493"/>
                    <a:pt x="3613" y="3745"/>
                    <a:pt x="4168" y="3997"/>
                  </a:cubicBezTo>
                  <a:cubicBezTo>
                    <a:pt x="4890" y="4333"/>
                    <a:pt x="5646" y="4501"/>
                    <a:pt x="6436" y="4602"/>
                  </a:cubicBezTo>
                  <a:cubicBezTo>
                    <a:pt x="6687" y="4636"/>
                    <a:pt x="6935" y="4653"/>
                    <a:pt x="7182" y="4653"/>
                  </a:cubicBezTo>
                  <a:cubicBezTo>
                    <a:pt x="7548" y="4653"/>
                    <a:pt x="7913" y="4615"/>
                    <a:pt x="8284" y="4535"/>
                  </a:cubicBezTo>
                  <a:cubicBezTo>
                    <a:pt x="8704" y="4434"/>
                    <a:pt x="9074" y="4232"/>
                    <a:pt x="9393" y="3947"/>
                  </a:cubicBezTo>
                  <a:cubicBezTo>
                    <a:pt x="9427" y="3913"/>
                    <a:pt x="9460" y="3896"/>
                    <a:pt x="9494" y="3863"/>
                  </a:cubicBezTo>
                  <a:cubicBezTo>
                    <a:pt x="9511" y="3880"/>
                    <a:pt x="9511" y="3880"/>
                    <a:pt x="9528" y="3896"/>
                  </a:cubicBezTo>
                  <a:cubicBezTo>
                    <a:pt x="9511" y="3930"/>
                    <a:pt x="9511" y="3964"/>
                    <a:pt x="9477" y="3980"/>
                  </a:cubicBezTo>
                  <a:cubicBezTo>
                    <a:pt x="9242" y="4182"/>
                    <a:pt x="8990" y="4384"/>
                    <a:pt x="8687" y="4485"/>
                  </a:cubicBezTo>
                  <a:cubicBezTo>
                    <a:pt x="8301" y="4602"/>
                    <a:pt x="7931" y="4770"/>
                    <a:pt x="7528" y="4821"/>
                  </a:cubicBezTo>
                  <a:cubicBezTo>
                    <a:pt x="7346" y="4851"/>
                    <a:pt x="7164" y="4864"/>
                    <a:pt x="6981" y="4864"/>
                  </a:cubicBezTo>
                  <a:cubicBezTo>
                    <a:pt x="6660" y="4864"/>
                    <a:pt x="6338" y="4824"/>
                    <a:pt x="6016" y="4770"/>
                  </a:cubicBezTo>
                  <a:cubicBezTo>
                    <a:pt x="5898" y="4753"/>
                    <a:pt x="5798" y="4720"/>
                    <a:pt x="5680" y="4703"/>
                  </a:cubicBezTo>
                  <a:cubicBezTo>
                    <a:pt x="5562" y="4686"/>
                    <a:pt x="5462" y="4653"/>
                    <a:pt x="5344" y="4636"/>
                  </a:cubicBezTo>
                  <a:cubicBezTo>
                    <a:pt x="5327" y="4619"/>
                    <a:pt x="5294" y="4619"/>
                    <a:pt x="5260" y="4602"/>
                  </a:cubicBezTo>
                  <a:cubicBezTo>
                    <a:pt x="5193" y="4585"/>
                    <a:pt x="5109" y="4569"/>
                    <a:pt x="5041" y="4552"/>
                  </a:cubicBezTo>
                  <a:cubicBezTo>
                    <a:pt x="4957" y="4518"/>
                    <a:pt x="4890" y="4501"/>
                    <a:pt x="4806" y="4468"/>
                  </a:cubicBezTo>
                  <a:cubicBezTo>
                    <a:pt x="4722" y="4451"/>
                    <a:pt x="4655" y="4417"/>
                    <a:pt x="4571" y="4401"/>
                  </a:cubicBezTo>
                  <a:cubicBezTo>
                    <a:pt x="4487" y="4367"/>
                    <a:pt x="4403" y="4333"/>
                    <a:pt x="4319" y="4300"/>
                  </a:cubicBezTo>
                  <a:cubicBezTo>
                    <a:pt x="4252" y="4283"/>
                    <a:pt x="4201" y="4266"/>
                    <a:pt x="4151" y="4232"/>
                  </a:cubicBezTo>
                  <a:cubicBezTo>
                    <a:pt x="4134" y="4232"/>
                    <a:pt x="4117" y="4232"/>
                    <a:pt x="4101" y="4216"/>
                  </a:cubicBezTo>
                  <a:cubicBezTo>
                    <a:pt x="4033" y="4199"/>
                    <a:pt x="3966" y="4165"/>
                    <a:pt x="3899" y="4132"/>
                  </a:cubicBezTo>
                  <a:cubicBezTo>
                    <a:pt x="3731" y="4081"/>
                    <a:pt x="3580" y="4014"/>
                    <a:pt x="3412" y="3930"/>
                  </a:cubicBezTo>
                  <a:cubicBezTo>
                    <a:pt x="2807" y="3661"/>
                    <a:pt x="2168" y="3476"/>
                    <a:pt x="1513" y="3409"/>
                  </a:cubicBezTo>
                  <a:cubicBezTo>
                    <a:pt x="1227" y="3376"/>
                    <a:pt x="942" y="3392"/>
                    <a:pt x="673" y="3359"/>
                  </a:cubicBezTo>
                  <a:cubicBezTo>
                    <a:pt x="539" y="3359"/>
                    <a:pt x="387" y="3325"/>
                    <a:pt x="270" y="3292"/>
                  </a:cubicBezTo>
                  <a:cubicBezTo>
                    <a:pt x="253" y="3292"/>
                    <a:pt x="236" y="3275"/>
                    <a:pt x="219" y="3275"/>
                  </a:cubicBezTo>
                  <a:cubicBezTo>
                    <a:pt x="219" y="3275"/>
                    <a:pt x="203" y="3275"/>
                    <a:pt x="203" y="3258"/>
                  </a:cubicBezTo>
                  <a:cubicBezTo>
                    <a:pt x="186" y="3258"/>
                    <a:pt x="169" y="3241"/>
                    <a:pt x="152" y="3224"/>
                  </a:cubicBezTo>
                  <a:cubicBezTo>
                    <a:pt x="152" y="3224"/>
                    <a:pt x="152" y="3224"/>
                    <a:pt x="152" y="3208"/>
                  </a:cubicBezTo>
                  <a:cubicBezTo>
                    <a:pt x="135" y="3208"/>
                    <a:pt x="135" y="3208"/>
                    <a:pt x="135" y="3191"/>
                  </a:cubicBezTo>
                  <a:cubicBezTo>
                    <a:pt x="135" y="3191"/>
                    <a:pt x="135" y="3174"/>
                    <a:pt x="135" y="3174"/>
                  </a:cubicBezTo>
                  <a:cubicBezTo>
                    <a:pt x="135" y="3157"/>
                    <a:pt x="135" y="3140"/>
                    <a:pt x="135" y="3124"/>
                  </a:cubicBezTo>
                  <a:cubicBezTo>
                    <a:pt x="135" y="3124"/>
                    <a:pt x="135" y="3124"/>
                    <a:pt x="152" y="3107"/>
                  </a:cubicBezTo>
                  <a:cubicBezTo>
                    <a:pt x="152" y="3107"/>
                    <a:pt x="152" y="3107"/>
                    <a:pt x="152" y="3090"/>
                  </a:cubicBezTo>
                  <a:cubicBezTo>
                    <a:pt x="169" y="3073"/>
                    <a:pt x="203" y="3056"/>
                    <a:pt x="236" y="3040"/>
                  </a:cubicBezTo>
                  <a:cubicBezTo>
                    <a:pt x="287" y="3006"/>
                    <a:pt x="371" y="2972"/>
                    <a:pt x="438" y="2956"/>
                  </a:cubicBezTo>
                  <a:cubicBezTo>
                    <a:pt x="471" y="2939"/>
                    <a:pt x="505" y="2939"/>
                    <a:pt x="539" y="2939"/>
                  </a:cubicBezTo>
                  <a:cubicBezTo>
                    <a:pt x="572" y="2922"/>
                    <a:pt x="606" y="2922"/>
                    <a:pt x="639" y="2922"/>
                  </a:cubicBezTo>
                  <a:cubicBezTo>
                    <a:pt x="705" y="2919"/>
                    <a:pt x="770" y="2917"/>
                    <a:pt x="834" y="2917"/>
                  </a:cubicBezTo>
                  <a:close/>
                  <a:moveTo>
                    <a:pt x="10115" y="2994"/>
                  </a:moveTo>
                  <a:cubicBezTo>
                    <a:pt x="10415" y="2994"/>
                    <a:pt x="10711" y="3213"/>
                    <a:pt x="10771" y="3510"/>
                  </a:cubicBezTo>
                  <a:cubicBezTo>
                    <a:pt x="10788" y="3544"/>
                    <a:pt x="10821" y="3594"/>
                    <a:pt x="10838" y="3644"/>
                  </a:cubicBezTo>
                  <a:cubicBezTo>
                    <a:pt x="10889" y="3611"/>
                    <a:pt x="10939" y="3611"/>
                    <a:pt x="10973" y="3560"/>
                  </a:cubicBezTo>
                  <a:cubicBezTo>
                    <a:pt x="11006" y="3544"/>
                    <a:pt x="11040" y="3510"/>
                    <a:pt x="11073" y="3476"/>
                  </a:cubicBezTo>
                  <a:cubicBezTo>
                    <a:pt x="11208" y="3325"/>
                    <a:pt x="11359" y="3174"/>
                    <a:pt x="11561" y="3107"/>
                  </a:cubicBezTo>
                  <a:cubicBezTo>
                    <a:pt x="11594" y="3090"/>
                    <a:pt x="11611" y="3073"/>
                    <a:pt x="11645" y="3073"/>
                  </a:cubicBezTo>
                  <a:cubicBezTo>
                    <a:pt x="11726" y="3043"/>
                    <a:pt x="11802" y="3029"/>
                    <a:pt x="11871" y="3029"/>
                  </a:cubicBezTo>
                  <a:cubicBezTo>
                    <a:pt x="12074" y="3029"/>
                    <a:pt x="12220" y="3154"/>
                    <a:pt x="12283" y="3392"/>
                  </a:cubicBezTo>
                  <a:cubicBezTo>
                    <a:pt x="12300" y="3460"/>
                    <a:pt x="12300" y="3544"/>
                    <a:pt x="12300" y="3628"/>
                  </a:cubicBezTo>
                  <a:cubicBezTo>
                    <a:pt x="12249" y="4014"/>
                    <a:pt x="12115" y="4451"/>
                    <a:pt x="11745" y="4787"/>
                  </a:cubicBezTo>
                  <a:cubicBezTo>
                    <a:pt x="11695" y="4821"/>
                    <a:pt x="11661" y="4854"/>
                    <a:pt x="11611" y="4888"/>
                  </a:cubicBezTo>
                  <a:cubicBezTo>
                    <a:pt x="11510" y="4972"/>
                    <a:pt x="11409" y="5056"/>
                    <a:pt x="11309" y="5140"/>
                  </a:cubicBezTo>
                  <a:cubicBezTo>
                    <a:pt x="11177" y="5236"/>
                    <a:pt x="11054" y="5287"/>
                    <a:pt x="10931" y="5287"/>
                  </a:cubicBezTo>
                  <a:cubicBezTo>
                    <a:pt x="10819" y="5287"/>
                    <a:pt x="10706" y="5245"/>
                    <a:pt x="10586" y="5157"/>
                  </a:cubicBezTo>
                  <a:cubicBezTo>
                    <a:pt x="10065" y="4804"/>
                    <a:pt x="9729" y="4300"/>
                    <a:pt x="9612" y="3678"/>
                  </a:cubicBezTo>
                  <a:cubicBezTo>
                    <a:pt x="9595" y="3544"/>
                    <a:pt x="9628" y="3392"/>
                    <a:pt x="9696" y="3258"/>
                  </a:cubicBezTo>
                  <a:cubicBezTo>
                    <a:pt x="9763" y="3124"/>
                    <a:pt x="9880" y="3023"/>
                    <a:pt x="9998" y="3006"/>
                  </a:cubicBezTo>
                  <a:cubicBezTo>
                    <a:pt x="10037" y="2998"/>
                    <a:pt x="10076" y="2994"/>
                    <a:pt x="10115" y="2994"/>
                  </a:cubicBezTo>
                  <a:close/>
                  <a:moveTo>
                    <a:pt x="16124" y="2379"/>
                  </a:moveTo>
                  <a:cubicBezTo>
                    <a:pt x="16306" y="2379"/>
                    <a:pt x="16478" y="2446"/>
                    <a:pt x="16618" y="2586"/>
                  </a:cubicBezTo>
                  <a:cubicBezTo>
                    <a:pt x="16652" y="2620"/>
                    <a:pt x="16668" y="2653"/>
                    <a:pt x="16702" y="2687"/>
                  </a:cubicBezTo>
                  <a:cubicBezTo>
                    <a:pt x="16820" y="2855"/>
                    <a:pt x="16887" y="3056"/>
                    <a:pt x="16887" y="3359"/>
                  </a:cubicBezTo>
                  <a:cubicBezTo>
                    <a:pt x="16853" y="3661"/>
                    <a:pt x="16769" y="4031"/>
                    <a:pt x="16618" y="4384"/>
                  </a:cubicBezTo>
                  <a:cubicBezTo>
                    <a:pt x="16517" y="4585"/>
                    <a:pt x="16400" y="4804"/>
                    <a:pt x="16265" y="4989"/>
                  </a:cubicBezTo>
                  <a:cubicBezTo>
                    <a:pt x="16030" y="5358"/>
                    <a:pt x="15761" y="5711"/>
                    <a:pt x="15459" y="6030"/>
                  </a:cubicBezTo>
                  <a:cubicBezTo>
                    <a:pt x="15361" y="6140"/>
                    <a:pt x="15236" y="6215"/>
                    <a:pt x="15085" y="6215"/>
                  </a:cubicBezTo>
                  <a:cubicBezTo>
                    <a:pt x="15029" y="6215"/>
                    <a:pt x="14968" y="6204"/>
                    <a:pt x="14904" y="6182"/>
                  </a:cubicBezTo>
                  <a:cubicBezTo>
                    <a:pt x="14417" y="5997"/>
                    <a:pt x="13963" y="5711"/>
                    <a:pt x="13560" y="5375"/>
                  </a:cubicBezTo>
                  <a:cubicBezTo>
                    <a:pt x="13308" y="5157"/>
                    <a:pt x="13073" y="4905"/>
                    <a:pt x="12838" y="4653"/>
                  </a:cubicBezTo>
                  <a:cubicBezTo>
                    <a:pt x="12720" y="4518"/>
                    <a:pt x="12619" y="4350"/>
                    <a:pt x="12552" y="4182"/>
                  </a:cubicBezTo>
                  <a:cubicBezTo>
                    <a:pt x="12434" y="3913"/>
                    <a:pt x="12468" y="3628"/>
                    <a:pt x="12619" y="3409"/>
                  </a:cubicBezTo>
                  <a:cubicBezTo>
                    <a:pt x="12720" y="3258"/>
                    <a:pt x="12871" y="3157"/>
                    <a:pt x="13056" y="3090"/>
                  </a:cubicBezTo>
                  <a:cubicBezTo>
                    <a:pt x="13215" y="3041"/>
                    <a:pt x="13368" y="3015"/>
                    <a:pt x="13516" y="3015"/>
                  </a:cubicBezTo>
                  <a:cubicBezTo>
                    <a:pt x="13821" y="3015"/>
                    <a:pt x="14100" y="3126"/>
                    <a:pt x="14350" y="3376"/>
                  </a:cubicBezTo>
                  <a:cubicBezTo>
                    <a:pt x="14400" y="3426"/>
                    <a:pt x="14451" y="3476"/>
                    <a:pt x="14501" y="3527"/>
                  </a:cubicBezTo>
                  <a:cubicBezTo>
                    <a:pt x="14547" y="3565"/>
                    <a:pt x="14590" y="3586"/>
                    <a:pt x="14629" y="3586"/>
                  </a:cubicBezTo>
                  <a:cubicBezTo>
                    <a:pt x="14675" y="3586"/>
                    <a:pt x="14717" y="3557"/>
                    <a:pt x="14753" y="3493"/>
                  </a:cubicBezTo>
                  <a:cubicBezTo>
                    <a:pt x="14770" y="3493"/>
                    <a:pt x="14770" y="3476"/>
                    <a:pt x="14770" y="3476"/>
                  </a:cubicBezTo>
                  <a:lnTo>
                    <a:pt x="14770" y="3460"/>
                  </a:lnTo>
                  <a:cubicBezTo>
                    <a:pt x="14854" y="3342"/>
                    <a:pt x="14921" y="3224"/>
                    <a:pt x="14988" y="3107"/>
                  </a:cubicBezTo>
                  <a:cubicBezTo>
                    <a:pt x="15207" y="2788"/>
                    <a:pt x="15492" y="2535"/>
                    <a:pt x="15879" y="2418"/>
                  </a:cubicBezTo>
                  <a:cubicBezTo>
                    <a:pt x="15961" y="2392"/>
                    <a:pt x="16044" y="2379"/>
                    <a:pt x="16124" y="2379"/>
                  </a:cubicBezTo>
                  <a:close/>
                  <a:moveTo>
                    <a:pt x="23513" y="168"/>
                  </a:moveTo>
                  <a:cubicBezTo>
                    <a:pt x="23799" y="168"/>
                    <a:pt x="24078" y="256"/>
                    <a:pt x="24313" y="418"/>
                  </a:cubicBezTo>
                  <a:cubicBezTo>
                    <a:pt x="24548" y="570"/>
                    <a:pt x="24733" y="788"/>
                    <a:pt x="24851" y="1057"/>
                  </a:cubicBezTo>
                  <a:cubicBezTo>
                    <a:pt x="24985" y="1393"/>
                    <a:pt x="25036" y="1746"/>
                    <a:pt x="25019" y="1998"/>
                  </a:cubicBezTo>
                  <a:cubicBezTo>
                    <a:pt x="25019" y="2972"/>
                    <a:pt x="24817" y="3812"/>
                    <a:pt x="24548" y="4653"/>
                  </a:cubicBezTo>
                  <a:cubicBezTo>
                    <a:pt x="24448" y="5022"/>
                    <a:pt x="24313" y="5392"/>
                    <a:pt x="24179" y="5761"/>
                  </a:cubicBezTo>
                  <a:cubicBezTo>
                    <a:pt x="24044" y="6114"/>
                    <a:pt x="23876" y="6467"/>
                    <a:pt x="23658" y="6786"/>
                  </a:cubicBezTo>
                  <a:cubicBezTo>
                    <a:pt x="23440" y="7139"/>
                    <a:pt x="23188" y="7458"/>
                    <a:pt x="22952" y="7794"/>
                  </a:cubicBezTo>
                  <a:cubicBezTo>
                    <a:pt x="22919" y="7862"/>
                    <a:pt x="22851" y="7912"/>
                    <a:pt x="22801" y="7963"/>
                  </a:cubicBezTo>
                  <a:cubicBezTo>
                    <a:pt x="22648" y="8103"/>
                    <a:pt x="22475" y="8166"/>
                    <a:pt x="22283" y="8166"/>
                  </a:cubicBezTo>
                  <a:cubicBezTo>
                    <a:pt x="22223" y="8166"/>
                    <a:pt x="22160" y="8159"/>
                    <a:pt x="22095" y="8147"/>
                  </a:cubicBezTo>
                  <a:cubicBezTo>
                    <a:pt x="21457" y="8030"/>
                    <a:pt x="20886" y="7761"/>
                    <a:pt x="20314" y="7458"/>
                  </a:cubicBezTo>
                  <a:cubicBezTo>
                    <a:pt x="19474" y="7005"/>
                    <a:pt x="18802" y="6350"/>
                    <a:pt x="18214" y="5593"/>
                  </a:cubicBezTo>
                  <a:cubicBezTo>
                    <a:pt x="17845" y="5106"/>
                    <a:pt x="17492" y="4585"/>
                    <a:pt x="17256" y="4014"/>
                  </a:cubicBezTo>
                  <a:cubicBezTo>
                    <a:pt x="17206" y="3880"/>
                    <a:pt x="17156" y="3728"/>
                    <a:pt x="17105" y="3594"/>
                  </a:cubicBezTo>
                  <a:cubicBezTo>
                    <a:pt x="17105" y="3577"/>
                    <a:pt x="17105" y="3577"/>
                    <a:pt x="17105" y="3577"/>
                  </a:cubicBezTo>
                  <a:cubicBezTo>
                    <a:pt x="17055" y="3342"/>
                    <a:pt x="17038" y="3124"/>
                    <a:pt x="17072" y="2872"/>
                  </a:cubicBezTo>
                  <a:cubicBezTo>
                    <a:pt x="17219" y="2035"/>
                    <a:pt x="17879" y="1695"/>
                    <a:pt x="18536" y="1695"/>
                  </a:cubicBezTo>
                  <a:cubicBezTo>
                    <a:pt x="18552" y="1695"/>
                    <a:pt x="18568" y="1695"/>
                    <a:pt x="18584" y="1695"/>
                  </a:cubicBezTo>
                  <a:cubicBezTo>
                    <a:pt x="19138" y="1712"/>
                    <a:pt x="19693" y="1830"/>
                    <a:pt x="20197" y="2082"/>
                  </a:cubicBezTo>
                  <a:cubicBezTo>
                    <a:pt x="20482" y="2233"/>
                    <a:pt x="20768" y="2418"/>
                    <a:pt x="20986" y="2653"/>
                  </a:cubicBezTo>
                  <a:cubicBezTo>
                    <a:pt x="21045" y="2711"/>
                    <a:pt x="21090" y="2741"/>
                    <a:pt x="21130" y="2741"/>
                  </a:cubicBezTo>
                  <a:cubicBezTo>
                    <a:pt x="21182" y="2741"/>
                    <a:pt x="21225" y="2691"/>
                    <a:pt x="21272" y="2586"/>
                  </a:cubicBezTo>
                  <a:cubicBezTo>
                    <a:pt x="21323" y="2468"/>
                    <a:pt x="21373" y="2351"/>
                    <a:pt x="21423" y="2233"/>
                  </a:cubicBezTo>
                  <a:cubicBezTo>
                    <a:pt x="21524" y="2015"/>
                    <a:pt x="21608" y="1796"/>
                    <a:pt x="21709" y="1578"/>
                  </a:cubicBezTo>
                  <a:cubicBezTo>
                    <a:pt x="21927" y="1158"/>
                    <a:pt x="22213" y="771"/>
                    <a:pt x="22616" y="486"/>
                  </a:cubicBezTo>
                  <a:cubicBezTo>
                    <a:pt x="22894" y="269"/>
                    <a:pt x="23208" y="168"/>
                    <a:pt x="23513" y="168"/>
                  </a:cubicBezTo>
                  <a:close/>
                  <a:moveTo>
                    <a:pt x="23501" y="0"/>
                  </a:moveTo>
                  <a:cubicBezTo>
                    <a:pt x="23207" y="0"/>
                    <a:pt x="22912" y="82"/>
                    <a:pt x="22650" y="250"/>
                  </a:cubicBezTo>
                  <a:cubicBezTo>
                    <a:pt x="22415" y="418"/>
                    <a:pt x="22196" y="637"/>
                    <a:pt x="21995" y="855"/>
                  </a:cubicBezTo>
                  <a:cubicBezTo>
                    <a:pt x="21675" y="1208"/>
                    <a:pt x="21474" y="1662"/>
                    <a:pt x="21289" y="2099"/>
                  </a:cubicBezTo>
                  <a:cubicBezTo>
                    <a:pt x="21239" y="2250"/>
                    <a:pt x="21171" y="2384"/>
                    <a:pt x="21121" y="2519"/>
                  </a:cubicBezTo>
                  <a:lnTo>
                    <a:pt x="21104" y="2519"/>
                  </a:lnTo>
                  <a:cubicBezTo>
                    <a:pt x="20902" y="2367"/>
                    <a:pt x="20701" y="2199"/>
                    <a:pt x="20482" y="2082"/>
                  </a:cubicBezTo>
                  <a:cubicBezTo>
                    <a:pt x="19894" y="1712"/>
                    <a:pt x="19222" y="1561"/>
                    <a:pt x="18533" y="1527"/>
                  </a:cubicBezTo>
                  <a:cubicBezTo>
                    <a:pt x="18520" y="1527"/>
                    <a:pt x="18506" y="1527"/>
                    <a:pt x="18492" y="1527"/>
                  </a:cubicBezTo>
                  <a:cubicBezTo>
                    <a:pt x="17740" y="1527"/>
                    <a:pt x="17169" y="1977"/>
                    <a:pt x="16954" y="2704"/>
                  </a:cubicBezTo>
                  <a:cubicBezTo>
                    <a:pt x="16954" y="2720"/>
                    <a:pt x="16937" y="2737"/>
                    <a:pt x="16920" y="2771"/>
                  </a:cubicBezTo>
                  <a:cubicBezTo>
                    <a:pt x="16904" y="2737"/>
                    <a:pt x="16887" y="2720"/>
                    <a:pt x="16887" y="2704"/>
                  </a:cubicBezTo>
                  <a:cubicBezTo>
                    <a:pt x="16853" y="2653"/>
                    <a:pt x="16820" y="2620"/>
                    <a:pt x="16786" y="2569"/>
                  </a:cubicBezTo>
                  <a:cubicBezTo>
                    <a:pt x="16607" y="2345"/>
                    <a:pt x="16383" y="2233"/>
                    <a:pt x="16124" y="2233"/>
                  </a:cubicBezTo>
                  <a:cubicBezTo>
                    <a:pt x="15994" y="2233"/>
                    <a:pt x="15856" y="2261"/>
                    <a:pt x="15711" y="2317"/>
                  </a:cubicBezTo>
                  <a:cubicBezTo>
                    <a:pt x="15307" y="2485"/>
                    <a:pt x="15005" y="2788"/>
                    <a:pt x="14770" y="3157"/>
                  </a:cubicBezTo>
                  <a:cubicBezTo>
                    <a:pt x="14719" y="3241"/>
                    <a:pt x="14686" y="3325"/>
                    <a:pt x="14619" y="3409"/>
                  </a:cubicBezTo>
                  <a:cubicBezTo>
                    <a:pt x="14619" y="3426"/>
                    <a:pt x="14619" y="3426"/>
                    <a:pt x="14619" y="3426"/>
                  </a:cubicBezTo>
                  <a:cubicBezTo>
                    <a:pt x="14316" y="3073"/>
                    <a:pt x="13963" y="2888"/>
                    <a:pt x="13510" y="2872"/>
                  </a:cubicBezTo>
                  <a:cubicBezTo>
                    <a:pt x="13056" y="2872"/>
                    <a:pt x="12670" y="3006"/>
                    <a:pt x="12434" y="3426"/>
                  </a:cubicBezTo>
                  <a:cubicBezTo>
                    <a:pt x="12418" y="3409"/>
                    <a:pt x="12418" y="3392"/>
                    <a:pt x="12401" y="3359"/>
                  </a:cubicBezTo>
                  <a:cubicBezTo>
                    <a:pt x="12301" y="3061"/>
                    <a:pt x="12130" y="2906"/>
                    <a:pt x="11886" y="2906"/>
                  </a:cubicBezTo>
                  <a:cubicBezTo>
                    <a:pt x="11842" y="2906"/>
                    <a:pt x="11795" y="2912"/>
                    <a:pt x="11745" y="2922"/>
                  </a:cubicBezTo>
                  <a:lnTo>
                    <a:pt x="11729" y="2922"/>
                  </a:lnTo>
                  <a:cubicBezTo>
                    <a:pt x="11510" y="2956"/>
                    <a:pt x="11292" y="3056"/>
                    <a:pt x="11124" y="3224"/>
                  </a:cubicBezTo>
                  <a:cubicBezTo>
                    <a:pt x="11107" y="3241"/>
                    <a:pt x="11107" y="3258"/>
                    <a:pt x="11090" y="3275"/>
                  </a:cubicBezTo>
                  <a:cubicBezTo>
                    <a:pt x="11073" y="3292"/>
                    <a:pt x="11040" y="3325"/>
                    <a:pt x="11023" y="3342"/>
                  </a:cubicBezTo>
                  <a:cubicBezTo>
                    <a:pt x="10989" y="3376"/>
                    <a:pt x="10956" y="3426"/>
                    <a:pt x="10922" y="3460"/>
                  </a:cubicBezTo>
                  <a:cubicBezTo>
                    <a:pt x="10855" y="3342"/>
                    <a:pt x="10805" y="3241"/>
                    <a:pt x="10737" y="3174"/>
                  </a:cubicBezTo>
                  <a:cubicBezTo>
                    <a:pt x="10580" y="2977"/>
                    <a:pt x="10371" y="2883"/>
                    <a:pt x="10144" y="2883"/>
                  </a:cubicBezTo>
                  <a:cubicBezTo>
                    <a:pt x="10080" y="2883"/>
                    <a:pt x="10014" y="2890"/>
                    <a:pt x="9948" y="2905"/>
                  </a:cubicBezTo>
                  <a:cubicBezTo>
                    <a:pt x="9679" y="2956"/>
                    <a:pt x="9578" y="3174"/>
                    <a:pt x="9511" y="3409"/>
                  </a:cubicBezTo>
                  <a:cubicBezTo>
                    <a:pt x="9494" y="3476"/>
                    <a:pt x="9494" y="3560"/>
                    <a:pt x="9477" y="3644"/>
                  </a:cubicBezTo>
                  <a:cubicBezTo>
                    <a:pt x="9477" y="3678"/>
                    <a:pt x="9460" y="3728"/>
                    <a:pt x="9427" y="3762"/>
                  </a:cubicBezTo>
                  <a:cubicBezTo>
                    <a:pt x="9141" y="4048"/>
                    <a:pt x="8822" y="4266"/>
                    <a:pt x="8419" y="4384"/>
                  </a:cubicBezTo>
                  <a:cubicBezTo>
                    <a:pt x="8036" y="4487"/>
                    <a:pt x="7641" y="4538"/>
                    <a:pt x="7245" y="4538"/>
                  </a:cubicBezTo>
                  <a:cubicBezTo>
                    <a:pt x="7188" y="4538"/>
                    <a:pt x="7131" y="4537"/>
                    <a:pt x="7075" y="4535"/>
                  </a:cubicBezTo>
                  <a:cubicBezTo>
                    <a:pt x="6167" y="4518"/>
                    <a:pt x="5277" y="4350"/>
                    <a:pt x="4437" y="3997"/>
                  </a:cubicBezTo>
                  <a:cubicBezTo>
                    <a:pt x="3899" y="3796"/>
                    <a:pt x="3395" y="3527"/>
                    <a:pt x="2857" y="3308"/>
                  </a:cubicBezTo>
                  <a:cubicBezTo>
                    <a:pt x="2219" y="3023"/>
                    <a:pt x="1563" y="2838"/>
                    <a:pt x="858" y="2804"/>
                  </a:cubicBezTo>
                  <a:cubicBezTo>
                    <a:pt x="812" y="2801"/>
                    <a:pt x="767" y="2798"/>
                    <a:pt x="722" y="2798"/>
                  </a:cubicBezTo>
                  <a:cubicBezTo>
                    <a:pt x="566" y="2798"/>
                    <a:pt x="409" y="2823"/>
                    <a:pt x="253" y="2888"/>
                  </a:cubicBezTo>
                  <a:cubicBezTo>
                    <a:pt x="236" y="2888"/>
                    <a:pt x="219" y="2888"/>
                    <a:pt x="203" y="2905"/>
                  </a:cubicBezTo>
                  <a:cubicBezTo>
                    <a:pt x="152" y="2939"/>
                    <a:pt x="102" y="2972"/>
                    <a:pt x="68" y="3006"/>
                  </a:cubicBezTo>
                  <a:cubicBezTo>
                    <a:pt x="35" y="3056"/>
                    <a:pt x="1" y="3107"/>
                    <a:pt x="18" y="3191"/>
                  </a:cubicBezTo>
                  <a:cubicBezTo>
                    <a:pt x="18" y="3325"/>
                    <a:pt x="135" y="3392"/>
                    <a:pt x="253" y="3426"/>
                  </a:cubicBezTo>
                  <a:cubicBezTo>
                    <a:pt x="287" y="3426"/>
                    <a:pt x="320" y="3426"/>
                    <a:pt x="371" y="3443"/>
                  </a:cubicBezTo>
                  <a:cubicBezTo>
                    <a:pt x="488" y="3460"/>
                    <a:pt x="623" y="3476"/>
                    <a:pt x="757" y="3493"/>
                  </a:cubicBezTo>
                  <a:cubicBezTo>
                    <a:pt x="807" y="3493"/>
                    <a:pt x="875" y="3493"/>
                    <a:pt x="925" y="3510"/>
                  </a:cubicBezTo>
                  <a:lnTo>
                    <a:pt x="942" y="3510"/>
                  </a:lnTo>
                  <a:cubicBezTo>
                    <a:pt x="1143" y="3510"/>
                    <a:pt x="1345" y="3510"/>
                    <a:pt x="1530" y="3544"/>
                  </a:cubicBezTo>
                  <a:cubicBezTo>
                    <a:pt x="1832" y="3577"/>
                    <a:pt x="2135" y="3628"/>
                    <a:pt x="2420" y="3712"/>
                  </a:cubicBezTo>
                  <a:lnTo>
                    <a:pt x="2437" y="3712"/>
                  </a:lnTo>
                  <a:cubicBezTo>
                    <a:pt x="2756" y="3812"/>
                    <a:pt x="3076" y="3913"/>
                    <a:pt x="3395" y="4064"/>
                  </a:cubicBezTo>
                  <a:cubicBezTo>
                    <a:pt x="3832" y="4249"/>
                    <a:pt x="4269" y="4434"/>
                    <a:pt x="4705" y="4569"/>
                  </a:cubicBezTo>
                  <a:cubicBezTo>
                    <a:pt x="5142" y="4720"/>
                    <a:pt x="5579" y="4821"/>
                    <a:pt x="6033" y="4888"/>
                  </a:cubicBezTo>
                  <a:cubicBezTo>
                    <a:pt x="6366" y="4940"/>
                    <a:pt x="6700" y="4992"/>
                    <a:pt x="7033" y="4992"/>
                  </a:cubicBezTo>
                  <a:cubicBezTo>
                    <a:pt x="7237" y="4992"/>
                    <a:pt x="7442" y="4972"/>
                    <a:pt x="7646" y="4921"/>
                  </a:cubicBezTo>
                  <a:cubicBezTo>
                    <a:pt x="8015" y="4837"/>
                    <a:pt x="8368" y="4703"/>
                    <a:pt x="8721" y="4602"/>
                  </a:cubicBezTo>
                  <a:cubicBezTo>
                    <a:pt x="8990" y="4518"/>
                    <a:pt x="9225" y="4367"/>
                    <a:pt x="9444" y="4182"/>
                  </a:cubicBezTo>
                  <a:cubicBezTo>
                    <a:pt x="9494" y="4148"/>
                    <a:pt x="9528" y="4115"/>
                    <a:pt x="9561" y="4081"/>
                  </a:cubicBezTo>
                  <a:lnTo>
                    <a:pt x="9578" y="4115"/>
                  </a:lnTo>
                  <a:cubicBezTo>
                    <a:pt x="9578" y="4115"/>
                    <a:pt x="9578" y="4115"/>
                    <a:pt x="9578" y="4132"/>
                  </a:cubicBezTo>
                  <a:cubicBezTo>
                    <a:pt x="9696" y="4316"/>
                    <a:pt x="9813" y="4518"/>
                    <a:pt x="9931" y="4703"/>
                  </a:cubicBezTo>
                  <a:cubicBezTo>
                    <a:pt x="10099" y="4972"/>
                    <a:pt x="10334" y="5190"/>
                    <a:pt x="10620" y="5341"/>
                  </a:cubicBezTo>
                  <a:cubicBezTo>
                    <a:pt x="10715" y="5393"/>
                    <a:pt x="10815" y="5428"/>
                    <a:pt x="10915" y="5428"/>
                  </a:cubicBezTo>
                  <a:cubicBezTo>
                    <a:pt x="11008" y="5428"/>
                    <a:pt x="11102" y="5398"/>
                    <a:pt x="11191" y="5325"/>
                  </a:cubicBezTo>
                  <a:cubicBezTo>
                    <a:pt x="11376" y="5190"/>
                    <a:pt x="11561" y="5056"/>
                    <a:pt x="11745" y="4921"/>
                  </a:cubicBezTo>
                  <a:cubicBezTo>
                    <a:pt x="11745" y="4913"/>
                    <a:pt x="11745" y="4909"/>
                    <a:pt x="11748" y="4909"/>
                  </a:cubicBezTo>
                  <a:cubicBezTo>
                    <a:pt x="11750" y="4909"/>
                    <a:pt x="11754" y="4913"/>
                    <a:pt x="11762" y="4921"/>
                  </a:cubicBezTo>
                  <a:cubicBezTo>
                    <a:pt x="11779" y="4888"/>
                    <a:pt x="11796" y="4871"/>
                    <a:pt x="11829" y="4854"/>
                  </a:cubicBezTo>
                  <a:cubicBezTo>
                    <a:pt x="11981" y="4737"/>
                    <a:pt x="12098" y="4569"/>
                    <a:pt x="12182" y="4384"/>
                  </a:cubicBezTo>
                  <a:cubicBezTo>
                    <a:pt x="12233" y="4283"/>
                    <a:pt x="12283" y="4182"/>
                    <a:pt x="12350" y="4048"/>
                  </a:cubicBezTo>
                  <a:cubicBezTo>
                    <a:pt x="12350" y="4098"/>
                    <a:pt x="12367" y="4148"/>
                    <a:pt x="12384" y="4199"/>
                  </a:cubicBezTo>
                  <a:cubicBezTo>
                    <a:pt x="12485" y="4451"/>
                    <a:pt x="12619" y="4653"/>
                    <a:pt x="12787" y="4837"/>
                  </a:cubicBezTo>
                  <a:cubicBezTo>
                    <a:pt x="13207" y="5308"/>
                    <a:pt x="13661" y="5694"/>
                    <a:pt x="14199" y="6013"/>
                  </a:cubicBezTo>
                  <a:cubicBezTo>
                    <a:pt x="14434" y="6148"/>
                    <a:pt x="14686" y="6249"/>
                    <a:pt x="14938" y="6350"/>
                  </a:cubicBezTo>
                  <a:cubicBezTo>
                    <a:pt x="14988" y="6375"/>
                    <a:pt x="15043" y="6392"/>
                    <a:pt x="15097" y="6392"/>
                  </a:cubicBezTo>
                  <a:cubicBezTo>
                    <a:pt x="15152" y="6392"/>
                    <a:pt x="15207" y="6375"/>
                    <a:pt x="15257" y="6333"/>
                  </a:cubicBezTo>
                  <a:cubicBezTo>
                    <a:pt x="15391" y="6249"/>
                    <a:pt x="15526" y="6148"/>
                    <a:pt x="15627" y="6030"/>
                  </a:cubicBezTo>
                  <a:cubicBezTo>
                    <a:pt x="15862" y="5761"/>
                    <a:pt x="16097" y="5493"/>
                    <a:pt x="16299" y="5190"/>
                  </a:cubicBezTo>
                  <a:cubicBezTo>
                    <a:pt x="16366" y="5123"/>
                    <a:pt x="16416" y="5039"/>
                    <a:pt x="16467" y="4955"/>
                  </a:cubicBezTo>
                  <a:cubicBezTo>
                    <a:pt x="16702" y="4585"/>
                    <a:pt x="16887" y="4182"/>
                    <a:pt x="16971" y="3728"/>
                  </a:cubicBezTo>
                  <a:cubicBezTo>
                    <a:pt x="16988" y="3762"/>
                    <a:pt x="17004" y="3779"/>
                    <a:pt x="17004" y="3779"/>
                  </a:cubicBezTo>
                  <a:cubicBezTo>
                    <a:pt x="17055" y="3930"/>
                    <a:pt x="17122" y="4081"/>
                    <a:pt x="17172" y="4232"/>
                  </a:cubicBezTo>
                  <a:cubicBezTo>
                    <a:pt x="17374" y="4669"/>
                    <a:pt x="17626" y="5073"/>
                    <a:pt x="17929" y="5476"/>
                  </a:cubicBezTo>
                  <a:cubicBezTo>
                    <a:pt x="18550" y="6333"/>
                    <a:pt x="19273" y="7089"/>
                    <a:pt x="20230" y="7610"/>
                  </a:cubicBezTo>
                  <a:cubicBezTo>
                    <a:pt x="20835" y="7929"/>
                    <a:pt x="21457" y="8215"/>
                    <a:pt x="22146" y="8315"/>
                  </a:cubicBezTo>
                  <a:cubicBezTo>
                    <a:pt x="22206" y="8323"/>
                    <a:pt x="22273" y="8330"/>
                    <a:pt x="22339" y="8330"/>
                  </a:cubicBezTo>
                  <a:cubicBezTo>
                    <a:pt x="22420" y="8330"/>
                    <a:pt x="22501" y="8319"/>
                    <a:pt x="22566" y="8282"/>
                  </a:cubicBezTo>
                  <a:cubicBezTo>
                    <a:pt x="22767" y="8198"/>
                    <a:pt x="22969" y="8063"/>
                    <a:pt x="23104" y="7878"/>
                  </a:cubicBezTo>
                  <a:cubicBezTo>
                    <a:pt x="23305" y="7576"/>
                    <a:pt x="23540" y="7274"/>
                    <a:pt x="23742" y="6971"/>
                  </a:cubicBezTo>
                  <a:cubicBezTo>
                    <a:pt x="24061" y="6501"/>
                    <a:pt x="24280" y="5980"/>
                    <a:pt x="24464" y="5459"/>
                  </a:cubicBezTo>
                  <a:cubicBezTo>
                    <a:pt x="24548" y="5207"/>
                    <a:pt x="24632" y="4938"/>
                    <a:pt x="24717" y="4686"/>
                  </a:cubicBezTo>
                  <a:cubicBezTo>
                    <a:pt x="24985" y="3762"/>
                    <a:pt x="25221" y="2821"/>
                    <a:pt x="25170" y="1847"/>
                  </a:cubicBezTo>
                  <a:cubicBezTo>
                    <a:pt x="25170" y="1527"/>
                    <a:pt x="25103" y="1191"/>
                    <a:pt x="24935" y="889"/>
                  </a:cubicBezTo>
                  <a:cubicBezTo>
                    <a:pt x="24868" y="754"/>
                    <a:pt x="24784" y="637"/>
                    <a:pt x="24700" y="536"/>
                  </a:cubicBezTo>
                  <a:cubicBezTo>
                    <a:pt x="24377" y="184"/>
                    <a:pt x="23941" y="0"/>
                    <a:pt x="235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2" name="Google Shape;6162;p65"/>
            <p:cNvSpPr/>
            <p:nvPr/>
          </p:nvSpPr>
          <p:spPr>
            <a:xfrm flipH="1">
              <a:off x="9269906" y="1134101"/>
              <a:ext cx="401771" cy="84474"/>
            </a:xfrm>
            <a:custGeom>
              <a:avLst/>
              <a:gdLst/>
              <a:ahLst/>
              <a:cxnLst/>
              <a:rect l="l" t="t" r="r" b="b"/>
              <a:pathLst>
                <a:path w="4252" h="894" extrusionOk="0">
                  <a:moveTo>
                    <a:pt x="462" y="116"/>
                  </a:moveTo>
                  <a:cubicBezTo>
                    <a:pt x="517" y="116"/>
                    <a:pt x="572" y="120"/>
                    <a:pt x="622" y="137"/>
                  </a:cubicBezTo>
                  <a:cubicBezTo>
                    <a:pt x="689" y="154"/>
                    <a:pt x="756" y="171"/>
                    <a:pt x="807" y="188"/>
                  </a:cubicBezTo>
                  <a:cubicBezTo>
                    <a:pt x="874" y="204"/>
                    <a:pt x="924" y="221"/>
                    <a:pt x="992" y="221"/>
                  </a:cubicBezTo>
                  <a:cubicBezTo>
                    <a:pt x="1109" y="255"/>
                    <a:pt x="1227" y="272"/>
                    <a:pt x="1345" y="288"/>
                  </a:cubicBezTo>
                  <a:cubicBezTo>
                    <a:pt x="1412" y="305"/>
                    <a:pt x="1462" y="305"/>
                    <a:pt x="1513" y="322"/>
                  </a:cubicBezTo>
                  <a:cubicBezTo>
                    <a:pt x="1916" y="372"/>
                    <a:pt x="2319" y="389"/>
                    <a:pt x="2739" y="406"/>
                  </a:cubicBezTo>
                  <a:cubicBezTo>
                    <a:pt x="2789" y="406"/>
                    <a:pt x="2840" y="423"/>
                    <a:pt x="2907" y="440"/>
                  </a:cubicBezTo>
                  <a:cubicBezTo>
                    <a:pt x="2672" y="440"/>
                    <a:pt x="2453" y="440"/>
                    <a:pt x="2218" y="456"/>
                  </a:cubicBezTo>
                  <a:cubicBezTo>
                    <a:pt x="1714" y="473"/>
                    <a:pt x="1210" y="490"/>
                    <a:pt x="706" y="507"/>
                  </a:cubicBezTo>
                  <a:cubicBezTo>
                    <a:pt x="605" y="507"/>
                    <a:pt x="504" y="507"/>
                    <a:pt x="404" y="473"/>
                  </a:cubicBezTo>
                  <a:cubicBezTo>
                    <a:pt x="336" y="456"/>
                    <a:pt x="269" y="423"/>
                    <a:pt x="219" y="372"/>
                  </a:cubicBezTo>
                  <a:cubicBezTo>
                    <a:pt x="185" y="339"/>
                    <a:pt x="152" y="255"/>
                    <a:pt x="168" y="204"/>
                  </a:cubicBezTo>
                  <a:cubicBezTo>
                    <a:pt x="168" y="204"/>
                    <a:pt x="168" y="204"/>
                    <a:pt x="168" y="188"/>
                  </a:cubicBezTo>
                  <a:cubicBezTo>
                    <a:pt x="185" y="188"/>
                    <a:pt x="185" y="188"/>
                    <a:pt x="202" y="171"/>
                  </a:cubicBezTo>
                  <a:cubicBezTo>
                    <a:pt x="202" y="154"/>
                    <a:pt x="219" y="154"/>
                    <a:pt x="236" y="137"/>
                  </a:cubicBezTo>
                  <a:lnTo>
                    <a:pt x="286" y="137"/>
                  </a:lnTo>
                  <a:cubicBezTo>
                    <a:pt x="286" y="120"/>
                    <a:pt x="303" y="120"/>
                    <a:pt x="303" y="120"/>
                  </a:cubicBezTo>
                  <a:cubicBezTo>
                    <a:pt x="353" y="120"/>
                    <a:pt x="408" y="116"/>
                    <a:pt x="462" y="116"/>
                  </a:cubicBezTo>
                  <a:close/>
                  <a:moveTo>
                    <a:pt x="473" y="0"/>
                  </a:moveTo>
                  <a:cubicBezTo>
                    <a:pt x="379" y="0"/>
                    <a:pt x="282" y="10"/>
                    <a:pt x="185" y="20"/>
                  </a:cubicBezTo>
                  <a:cubicBezTo>
                    <a:pt x="185" y="36"/>
                    <a:pt x="168" y="36"/>
                    <a:pt x="168" y="36"/>
                  </a:cubicBezTo>
                  <a:cubicBezTo>
                    <a:pt x="34" y="70"/>
                    <a:pt x="0" y="188"/>
                    <a:pt x="51" y="322"/>
                  </a:cubicBezTo>
                  <a:cubicBezTo>
                    <a:pt x="101" y="473"/>
                    <a:pt x="219" y="557"/>
                    <a:pt x="353" y="591"/>
                  </a:cubicBezTo>
                  <a:cubicBezTo>
                    <a:pt x="387" y="591"/>
                    <a:pt x="404" y="608"/>
                    <a:pt x="437" y="608"/>
                  </a:cubicBezTo>
                  <a:cubicBezTo>
                    <a:pt x="568" y="620"/>
                    <a:pt x="699" y="631"/>
                    <a:pt x="829" y="631"/>
                  </a:cubicBezTo>
                  <a:cubicBezTo>
                    <a:pt x="883" y="631"/>
                    <a:pt x="938" y="629"/>
                    <a:pt x="992" y="624"/>
                  </a:cubicBezTo>
                  <a:cubicBezTo>
                    <a:pt x="1563" y="608"/>
                    <a:pt x="2117" y="574"/>
                    <a:pt x="2689" y="557"/>
                  </a:cubicBezTo>
                  <a:cubicBezTo>
                    <a:pt x="3008" y="557"/>
                    <a:pt x="3327" y="591"/>
                    <a:pt x="3630" y="675"/>
                  </a:cubicBezTo>
                  <a:cubicBezTo>
                    <a:pt x="3781" y="708"/>
                    <a:pt x="3932" y="776"/>
                    <a:pt x="4083" y="843"/>
                  </a:cubicBezTo>
                  <a:cubicBezTo>
                    <a:pt x="4134" y="876"/>
                    <a:pt x="4184" y="876"/>
                    <a:pt x="4234" y="893"/>
                  </a:cubicBezTo>
                  <a:cubicBezTo>
                    <a:pt x="4234" y="876"/>
                    <a:pt x="4234" y="860"/>
                    <a:pt x="4251" y="843"/>
                  </a:cubicBezTo>
                  <a:cubicBezTo>
                    <a:pt x="4218" y="826"/>
                    <a:pt x="4184" y="792"/>
                    <a:pt x="4150" y="776"/>
                  </a:cubicBezTo>
                  <a:cubicBezTo>
                    <a:pt x="3680" y="507"/>
                    <a:pt x="3176" y="305"/>
                    <a:pt x="2621" y="288"/>
                  </a:cubicBezTo>
                  <a:cubicBezTo>
                    <a:pt x="1966" y="255"/>
                    <a:pt x="1311" y="188"/>
                    <a:pt x="672" y="20"/>
                  </a:cubicBezTo>
                  <a:cubicBezTo>
                    <a:pt x="609" y="5"/>
                    <a:pt x="542" y="0"/>
                    <a:pt x="473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3" name="Google Shape;6163;p65"/>
            <p:cNvSpPr/>
            <p:nvPr/>
          </p:nvSpPr>
          <p:spPr>
            <a:xfrm flipH="1">
              <a:off x="8830151" y="1143833"/>
              <a:ext cx="66804" cy="65198"/>
            </a:xfrm>
            <a:custGeom>
              <a:avLst/>
              <a:gdLst/>
              <a:ahLst/>
              <a:cxnLst/>
              <a:rect l="l" t="t" r="r" b="b"/>
              <a:pathLst>
                <a:path w="707" h="690" extrusionOk="0">
                  <a:moveTo>
                    <a:pt x="370" y="135"/>
                  </a:moveTo>
                  <a:cubicBezTo>
                    <a:pt x="454" y="135"/>
                    <a:pt x="572" y="269"/>
                    <a:pt x="572" y="387"/>
                  </a:cubicBezTo>
                  <a:lnTo>
                    <a:pt x="572" y="404"/>
                  </a:lnTo>
                  <a:cubicBezTo>
                    <a:pt x="572" y="404"/>
                    <a:pt x="572" y="421"/>
                    <a:pt x="572" y="437"/>
                  </a:cubicBezTo>
                  <a:cubicBezTo>
                    <a:pt x="572" y="454"/>
                    <a:pt x="555" y="471"/>
                    <a:pt x="555" y="471"/>
                  </a:cubicBezTo>
                  <a:cubicBezTo>
                    <a:pt x="538" y="488"/>
                    <a:pt x="538" y="505"/>
                    <a:pt x="522" y="505"/>
                  </a:cubicBezTo>
                  <a:cubicBezTo>
                    <a:pt x="505" y="521"/>
                    <a:pt x="488" y="521"/>
                    <a:pt x="471" y="538"/>
                  </a:cubicBezTo>
                  <a:cubicBezTo>
                    <a:pt x="454" y="538"/>
                    <a:pt x="438" y="555"/>
                    <a:pt x="421" y="555"/>
                  </a:cubicBezTo>
                  <a:lnTo>
                    <a:pt x="354" y="555"/>
                  </a:lnTo>
                  <a:cubicBezTo>
                    <a:pt x="219" y="555"/>
                    <a:pt x="135" y="471"/>
                    <a:pt x="135" y="337"/>
                  </a:cubicBezTo>
                  <a:cubicBezTo>
                    <a:pt x="135" y="303"/>
                    <a:pt x="135" y="269"/>
                    <a:pt x="169" y="236"/>
                  </a:cubicBezTo>
                  <a:cubicBezTo>
                    <a:pt x="169" y="219"/>
                    <a:pt x="186" y="202"/>
                    <a:pt x="202" y="202"/>
                  </a:cubicBezTo>
                  <a:cubicBezTo>
                    <a:pt x="236" y="152"/>
                    <a:pt x="303" y="135"/>
                    <a:pt x="370" y="135"/>
                  </a:cubicBezTo>
                  <a:close/>
                  <a:moveTo>
                    <a:pt x="404" y="1"/>
                  </a:moveTo>
                  <a:cubicBezTo>
                    <a:pt x="169" y="1"/>
                    <a:pt x="1" y="135"/>
                    <a:pt x="1" y="337"/>
                  </a:cubicBezTo>
                  <a:cubicBezTo>
                    <a:pt x="1" y="538"/>
                    <a:pt x="135" y="689"/>
                    <a:pt x="337" y="689"/>
                  </a:cubicBezTo>
                  <a:cubicBezTo>
                    <a:pt x="370" y="689"/>
                    <a:pt x="404" y="689"/>
                    <a:pt x="421" y="673"/>
                  </a:cubicBezTo>
                  <a:cubicBezTo>
                    <a:pt x="538" y="656"/>
                    <a:pt x="622" y="605"/>
                    <a:pt x="673" y="538"/>
                  </a:cubicBezTo>
                  <a:cubicBezTo>
                    <a:pt x="690" y="488"/>
                    <a:pt x="706" y="454"/>
                    <a:pt x="706" y="404"/>
                  </a:cubicBezTo>
                  <a:cubicBezTo>
                    <a:pt x="706" y="219"/>
                    <a:pt x="538" y="1"/>
                    <a:pt x="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4" name="Google Shape;6164;p65"/>
            <p:cNvSpPr/>
            <p:nvPr/>
          </p:nvSpPr>
          <p:spPr>
            <a:xfrm flipH="1">
              <a:off x="9044454" y="1100935"/>
              <a:ext cx="65198" cy="63686"/>
            </a:xfrm>
            <a:custGeom>
              <a:avLst/>
              <a:gdLst/>
              <a:ahLst/>
              <a:cxnLst/>
              <a:rect l="l" t="t" r="r" b="b"/>
              <a:pathLst>
                <a:path w="690" h="674" extrusionOk="0">
                  <a:moveTo>
                    <a:pt x="336" y="119"/>
                  </a:moveTo>
                  <a:cubicBezTo>
                    <a:pt x="471" y="119"/>
                    <a:pt x="555" y="203"/>
                    <a:pt x="555" y="354"/>
                  </a:cubicBezTo>
                  <a:cubicBezTo>
                    <a:pt x="555" y="371"/>
                    <a:pt x="555" y="387"/>
                    <a:pt x="555" y="387"/>
                  </a:cubicBezTo>
                  <a:cubicBezTo>
                    <a:pt x="555" y="404"/>
                    <a:pt x="555" y="421"/>
                    <a:pt x="555" y="421"/>
                  </a:cubicBezTo>
                  <a:cubicBezTo>
                    <a:pt x="555" y="438"/>
                    <a:pt x="538" y="438"/>
                    <a:pt x="538" y="438"/>
                  </a:cubicBezTo>
                  <a:cubicBezTo>
                    <a:pt x="538" y="455"/>
                    <a:pt x="538" y="471"/>
                    <a:pt x="521" y="471"/>
                  </a:cubicBezTo>
                  <a:cubicBezTo>
                    <a:pt x="504" y="505"/>
                    <a:pt x="488" y="505"/>
                    <a:pt x="471" y="522"/>
                  </a:cubicBezTo>
                  <a:cubicBezTo>
                    <a:pt x="471" y="539"/>
                    <a:pt x="454" y="539"/>
                    <a:pt x="454" y="539"/>
                  </a:cubicBezTo>
                  <a:cubicBezTo>
                    <a:pt x="437" y="539"/>
                    <a:pt x="420" y="539"/>
                    <a:pt x="404" y="555"/>
                  </a:cubicBezTo>
                  <a:lnTo>
                    <a:pt x="370" y="555"/>
                  </a:lnTo>
                  <a:cubicBezTo>
                    <a:pt x="235" y="555"/>
                    <a:pt x="135" y="438"/>
                    <a:pt x="135" y="303"/>
                  </a:cubicBezTo>
                  <a:cubicBezTo>
                    <a:pt x="135" y="253"/>
                    <a:pt x="151" y="203"/>
                    <a:pt x="185" y="169"/>
                  </a:cubicBezTo>
                  <a:cubicBezTo>
                    <a:pt x="202" y="152"/>
                    <a:pt x="202" y="152"/>
                    <a:pt x="219" y="152"/>
                  </a:cubicBezTo>
                  <a:cubicBezTo>
                    <a:pt x="235" y="135"/>
                    <a:pt x="252" y="135"/>
                    <a:pt x="252" y="135"/>
                  </a:cubicBezTo>
                  <a:cubicBezTo>
                    <a:pt x="269" y="135"/>
                    <a:pt x="269" y="119"/>
                    <a:pt x="286" y="119"/>
                  </a:cubicBezTo>
                  <a:close/>
                  <a:moveTo>
                    <a:pt x="269" y="1"/>
                  </a:moveTo>
                  <a:cubicBezTo>
                    <a:pt x="235" y="1"/>
                    <a:pt x="185" y="18"/>
                    <a:pt x="151" y="35"/>
                  </a:cubicBezTo>
                  <a:cubicBezTo>
                    <a:pt x="67" y="85"/>
                    <a:pt x="0" y="186"/>
                    <a:pt x="0" y="303"/>
                  </a:cubicBezTo>
                  <a:cubicBezTo>
                    <a:pt x="0" y="505"/>
                    <a:pt x="168" y="673"/>
                    <a:pt x="370" y="673"/>
                  </a:cubicBezTo>
                  <a:cubicBezTo>
                    <a:pt x="488" y="673"/>
                    <a:pt x="588" y="623"/>
                    <a:pt x="639" y="539"/>
                  </a:cubicBezTo>
                  <a:cubicBezTo>
                    <a:pt x="672" y="488"/>
                    <a:pt x="689" y="421"/>
                    <a:pt x="689" y="354"/>
                  </a:cubicBezTo>
                  <a:cubicBezTo>
                    <a:pt x="689" y="152"/>
                    <a:pt x="521" y="1"/>
                    <a:pt x="26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5" name="Google Shape;6165;p65"/>
            <p:cNvSpPr/>
            <p:nvPr/>
          </p:nvSpPr>
          <p:spPr>
            <a:xfrm flipH="1">
              <a:off x="8952420" y="1162920"/>
              <a:ext cx="49324" cy="52442"/>
            </a:xfrm>
            <a:custGeom>
              <a:avLst/>
              <a:gdLst/>
              <a:ahLst/>
              <a:cxnLst/>
              <a:rect l="l" t="t" r="r" b="b"/>
              <a:pathLst>
                <a:path w="522" h="555" extrusionOk="0">
                  <a:moveTo>
                    <a:pt x="253" y="118"/>
                  </a:moveTo>
                  <a:cubicBezTo>
                    <a:pt x="337" y="118"/>
                    <a:pt x="387" y="202"/>
                    <a:pt x="387" y="286"/>
                  </a:cubicBezTo>
                  <a:cubicBezTo>
                    <a:pt x="404" y="303"/>
                    <a:pt x="387" y="319"/>
                    <a:pt x="387" y="353"/>
                  </a:cubicBezTo>
                  <a:cubicBezTo>
                    <a:pt x="387" y="353"/>
                    <a:pt x="387" y="353"/>
                    <a:pt x="370" y="370"/>
                  </a:cubicBezTo>
                  <a:cubicBezTo>
                    <a:pt x="370" y="387"/>
                    <a:pt x="354" y="387"/>
                    <a:pt x="354" y="403"/>
                  </a:cubicBezTo>
                  <a:lnTo>
                    <a:pt x="337" y="403"/>
                  </a:lnTo>
                  <a:cubicBezTo>
                    <a:pt x="320" y="420"/>
                    <a:pt x="320" y="420"/>
                    <a:pt x="303" y="420"/>
                  </a:cubicBezTo>
                  <a:lnTo>
                    <a:pt x="270" y="420"/>
                  </a:lnTo>
                  <a:cubicBezTo>
                    <a:pt x="169" y="420"/>
                    <a:pt x="135" y="353"/>
                    <a:pt x="118" y="235"/>
                  </a:cubicBezTo>
                  <a:lnTo>
                    <a:pt x="135" y="219"/>
                  </a:lnTo>
                  <a:cubicBezTo>
                    <a:pt x="135" y="202"/>
                    <a:pt x="152" y="185"/>
                    <a:pt x="169" y="185"/>
                  </a:cubicBezTo>
                  <a:cubicBezTo>
                    <a:pt x="169" y="168"/>
                    <a:pt x="169" y="168"/>
                    <a:pt x="186" y="168"/>
                  </a:cubicBezTo>
                  <a:cubicBezTo>
                    <a:pt x="186" y="151"/>
                    <a:pt x="186" y="151"/>
                    <a:pt x="202" y="135"/>
                  </a:cubicBezTo>
                  <a:cubicBezTo>
                    <a:pt x="219" y="135"/>
                    <a:pt x="236" y="118"/>
                    <a:pt x="253" y="118"/>
                  </a:cubicBezTo>
                  <a:close/>
                  <a:moveTo>
                    <a:pt x="270" y="0"/>
                  </a:moveTo>
                  <a:cubicBezTo>
                    <a:pt x="219" y="0"/>
                    <a:pt x="186" y="0"/>
                    <a:pt x="152" y="17"/>
                  </a:cubicBezTo>
                  <a:cubicBezTo>
                    <a:pt x="51" y="51"/>
                    <a:pt x="1" y="118"/>
                    <a:pt x="1" y="252"/>
                  </a:cubicBezTo>
                  <a:cubicBezTo>
                    <a:pt x="1" y="420"/>
                    <a:pt x="118" y="555"/>
                    <a:pt x="270" y="555"/>
                  </a:cubicBezTo>
                  <a:cubicBezTo>
                    <a:pt x="370" y="555"/>
                    <a:pt x="471" y="487"/>
                    <a:pt x="505" y="403"/>
                  </a:cubicBezTo>
                  <a:cubicBezTo>
                    <a:pt x="522" y="370"/>
                    <a:pt x="522" y="336"/>
                    <a:pt x="522" y="286"/>
                  </a:cubicBezTo>
                  <a:cubicBezTo>
                    <a:pt x="522" y="135"/>
                    <a:pt x="404" y="0"/>
                    <a:pt x="2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6" name="Google Shape;6166;p65"/>
            <p:cNvSpPr/>
            <p:nvPr/>
          </p:nvSpPr>
          <p:spPr>
            <a:xfrm flipH="1">
              <a:off x="7274279" y="1005594"/>
              <a:ext cx="522435" cy="540105"/>
            </a:xfrm>
            <a:custGeom>
              <a:avLst/>
              <a:gdLst/>
              <a:ahLst/>
              <a:cxnLst/>
              <a:rect l="l" t="t" r="r" b="b"/>
              <a:pathLst>
                <a:path w="5529" h="5716" extrusionOk="0">
                  <a:moveTo>
                    <a:pt x="4463" y="143"/>
                  </a:moveTo>
                  <a:cubicBezTo>
                    <a:pt x="4682" y="143"/>
                    <a:pt x="4880" y="264"/>
                    <a:pt x="5041" y="506"/>
                  </a:cubicBezTo>
                  <a:cubicBezTo>
                    <a:pt x="5091" y="590"/>
                    <a:pt x="5142" y="674"/>
                    <a:pt x="5175" y="775"/>
                  </a:cubicBezTo>
                  <a:cubicBezTo>
                    <a:pt x="5293" y="1111"/>
                    <a:pt x="5343" y="1464"/>
                    <a:pt x="5327" y="1816"/>
                  </a:cubicBezTo>
                  <a:cubicBezTo>
                    <a:pt x="5259" y="2673"/>
                    <a:pt x="5041" y="3463"/>
                    <a:pt x="4688" y="4202"/>
                  </a:cubicBezTo>
                  <a:cubicBezTo>
                    <a:pt x="4554" y="4488"/>
                    <a:pt x="4386" y="4757"/>
                    <a:pt x="4218" y="5026"/>
                  </a:cubicBezTo>
                  <a:cubicBezTo>
                    <a:pt x="4117" y="5160"/>
                    <a:pt x="3982" y="5294"/>
                    <a:pt x="3848" y="5429"/>
                  </a:cubicBezTo>
                  <a:cubicBezTo>
                    <a:pt x="3766" y="5521"/>
                    <a:pt x="3666" y="5563"/>
                    <a:pt x="3558" y="5563"/>
                  </a:cubicBezTo>
                  <a:cubicBezTo>
                    <a:pt x="3489" y="5563"/>
                    <a:pt x="3416" y="5546"/>
                    <a:pt x="3344" y="5513"/>
                  </a:cubicBezTo>
                  <a:cubicBezTo>
                    <a:pt x="2924" y="5345"/>
                    <a:pt x="2487" y="5160"/>
                    <a:pt x="2084" y="4958"/>
                  </a:cubicBezTo>
                  <a:cubicBezTo>
                    <a:pt x="1815" y="4807"/>
                    <a:pt x="1563" y="4656"/>
                    <a:pt x="1328" y="4471"/>
                  </a:cubicBezTo>
                  <a:lnTo>
                    <a:pt x="1311" y="4471"/>
                  </a:lnTo>
                  <a:cubicBezTo>
                    <a:pt x="1261" y="4421"/>
                    <a:pt x="1193" y="4387"/>
                    <a:pt x="1126" y="4337"/>
                  </a:cubicBezTo>
                  <a:cubicBezTo>
                    <a:pt x="639" y="3950"/>
                    <a:pt x="336" y="3413"/>
                    <a:pt x="185" y="2825"/>
                  </a:cubicBezTo>
                  <a:cubicBezTo>
                    <a:pt x="185" y="2791"/>
                    <a:pt x="168" y="2774"/>
                    <a:pt x="168" y="2757"/>
                  </a:cubicBezTo>
                  <a:cubicBezTo>
                    <a:pt x="168" y="2690"/>
                    <a:pt x="168" y="2623"/>
                    <a:pt x="152" y="2556"/>
                  </a:cubicBezTo>
                  <a:cubicBezTo>
                    <a:pt x="136" y="2050"/>
                    <a:pt x="428" y="1740"/>
                    <a:pt x="938" y="1740"/>
                  </a:cubicBezTo>
                  <a:cubicBezTo>
                    <a:pt x="987" y="1740"/>
                    <a:pt x="1039" y="1743"/>
                    <a:pt x="1093" y="1749"/>
                  </a:cubicBezTo>
                  <a:cubicBezTo>
                    <a:pt x="1597" y="1816"/>
                    <a:pt x="2050" y="2018"/>
                    <a:pt x="2386" y="2438"/>
                  </a:cubicBezTo>
                  <a:cubicBezTo>
                    <a:pt x="2453" y="2519"/>
                    <a:pt x="2515" y="2558"/>
                    <a:pt x="2572" y="2558"/>
                  </a:cubicBezTo>
                  <a:cubicBezTo>
                    <a:pt x="2646" y="2558"/>
                    <a:pt x="2709" y="2494"/>
                    <a:pt x="2756" y="2371"/>
                  </a:cubicBezTo>
                  <a:cubicBezTo>
                    <a:pt x="2958" y="1917"/>
                    <a:pt x="3159" y="1464"/>
                    <a:pt x="3361" y="1027"/>
                  </a:cubicBezTo>
                  <a:cubicBezTo>
                    <a:pt x="3512" y="741"/>
                    <a:pt x="3714" y="489"/>
                    <a:pt x="3999" y="304"/>
                  </a:cubicBezTo>
                  <a:cubicBezTo>
                    <a:pt x="4161" y="197"/>
                    <a:pt x="4317" y="143"/>
                    <a:pt x="4463" y="143"/>
                  </a:cubicBezTo>
                  <a:close/>
                  <a:moveTo>
                    <a:pt x="4452" y="1"/>
                  </a:moveTo>
                  <a:cubicBezTo>
                    <a:pt x="4372" y="1"/>
                    <a:pt x="4288" y="12"/>
                    <a:pt x="4201" y="35"/>
                  </a:cubicBezTo>
                  <a:cubicBezTo>
                    <a:pt x="3898" y="136"/>
                    <a:pt x="3680" y="338"/>
                    <a:pt x="3495" y="573"/>
                  </a:cubicBezTo>
                  <a:cubicBezTo>
                    <a:pt x="3126" y="1044"/>
                    <a:pt x="2890" y="1581"/>
                    <a:pt x="2689" y="2119"/>
                  </a:cubicBezTo>
                  <a:cubicBezTo>
                    <a:pt x="2655" y="2220"/>
                    <a:pt x="2622" y="2287"/>
                    <a:pt x="2588" y="2388"/>
                  </a:cubicBezTo>
                  <a:cubicBezTo>
                    <a:pt x="2554" y="2371"/>
                    <a:pt x="2538" y="2371"/>
                    <a:pt x="2538" y="2354"/>
                  </a:cubicBezTo>
                  <a:cubicBezTo>
                    <a:pt x="2504" y="2337"/>
                    <a:pt x="2487" y="2304"/>
                    <a:pt x="2470" y="2287"/>
                  </a:cubicBezTo>
                  <a:cubicBezTo>
                    <a:pt x="2049" y="1818"/>
                    <a:pt x="1511" y="1611"/>
                    <a:pt x="911" y="1611"/>
                  </a:cubicBezTo>
                  <a:cubicBezTo>
                    <a:pt x="866" y="1611"/>
                    <a:pt x="820" y="1612"/>
                    <a:pt x="773" y="1615"/>
                  </a:cubicBezTo>
                  <a:cubicBezTo>
                    <a:pt x="370" y="1648"/>
                    <a:pt x="101" y="1917"/>
                    <a:pt x="34" y="2304"/>
                  </a:cubicBezTo>
                  <a:cubicBezTo>
                    <a:pt x="0" y="2455"/>
                    <a:pt x="0" y="2606"/>
                    <a:pt x="34" y="2741"/>
                  </a:cubicBezTo>
                  <a:cubicBezTo>
                    <a:pt x="135" y="3329"/>
                    <a:pt x="404" y="3849"/>
                    <a:pt x="807" y="4270"/>
                  </a:cubicBezTo>
                  <a:cubicBezTo>
                    <a:pt x="857" y="4303"/>
                    <a:pt x="908" y="4354"/>
                    <a:pt x="958" y="4387"/>
                  </a:cubicBezTo>
                  <a:cubicBezTo>
                    <a:pt x="1630" y="4992"/>
                    <a:pt x="2437" y="5378"/>
                    <a:pt x="3294" y="5681"/>
                  </a:cubicBezTo>
                  <a:cubicBezTo>
                    <a:pt x="3363" y="5704"/>
                    <a:pt x="3430" y="5715"/>
                    <a:pt x="3495" y="5715"/>
                  </a:cubicBezTo>
                  <a:cubicBezTo>
                    <a:pt x="3618" y="5715"/>
                    <a:pt x="3732" y="5674"/>
                    <a:pt x="3831" y="5597"/>
                  </a:cubicBezTo>
                  <a:cubicBezTo>
                    <a:pt x="3999" y="5462"/>
                    <a:pt x="4151" y="5328"/>
                    <a:pt x="4268" y="5160"/>
                  </a:cubicBezTo>
                  <a:cubicBezTo>
                    <a:pt x="4520" y="4824"/>
                    <a:pt x="4739" y="4454"/>
                    <a:pt x="4907" y="4068"/>
                  </a:cubicBezTo>
                  <a:cubicBezTo>
                    <a:pt x="5058" y="3749"/>
                    <a:pt x="5175" y="3396"/>
                    <a:pt x="5259" y="3043"/>
                  </a:cubicBezTo>
                  <a:cubicBezTo>
                    <a:pt x="5427" y="2405"/>
                    <a:pt x="5528" y="1766"/>
                    <a:pt x="5411" y="1111"/>
                  </a:cubicBezTo>
                  <a:cubicBezTo>
                    <a:pt x="5343" y="792"/>
                    <a:pt x="5243" y="489"/>
                    <a:pt x="5007" y="254"/>
                  </a:cubicBezTo>
                  <a:cubicBezTo>
                    <a:pt x="4849" y="83"/>
                    <a:pt x="4663" y="1"/>
                    <a:pt x="44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7" name="Google Shape;6167;p65"/>
            <p:cNvSpPr/>
            <p:nvPr/>
          </p:nvSpPr>
          <p:spPr>
            <a:xfrm flipH="1">
              <a:off x="7712524" y="1008901"/>
              <a:ext cx="44505" cy="39780"/>
            </a:xfrm>
            <a:custGeom>
              <a:avLst/>
              <a:gdLst/>
              <a:ahLst/>
              <a:cxnLst/>
              <a:rect l="l" t="t" r="r" b="b"/>
              <a:pathLst>
                <a:path w="471" h="421" extrusionOk="0">
                  <a:moveTo>
                    <a:pt x="51" y="0"/>
                  </a:moveTo>
                  <a:cubicBezTo>
                    <a:pt x="34" y="17"/>
                    <a:pt x="0" y="17"/>
                    <a:pt x="0" y="34"/>
                  </a:cubicBezTo>
                  <a:cubicBezTo>
                    <a:pt x="0" y="68"/>
                    <a:pt x="17" y="101"/>
                    <a:pt x="34" y="118"/>
                  </a:cubicBezTo>
                  <a:cubicBezTo>
                    <a:pt x="135" y="219"/>
                    <a:pt x="236" y="320"/>
                    <a:pt x="353" y="404"/>
                  </a:cubicBezTo>
                  <a:cubicBezTo>
                    <a:pt x="370" y="420"/>
                    <a:pt x="421" y="420"/>
                    <a:pt x="471" y="420"/>
                  </a:cubicBezTo>
                  <a:cubicBezTo>
                    <a:pt x="454" y="387"/>
                    <a:pt x="471" y="320"/>
                    <a:pt x="437" y="303"/>
                  </a:cubicBezTo>
                  <a:cubicBezTo>
                    <a:pt x="337" y="202"/>
                    <a:pt x="236" y="118"/>
                    <a:pt x="135" y="34"/>
                  </a:cubicBezTo>
                  <a:cubicBezTo>
                    <a:pt x="118" y="17"/>
                    <a:pt x="84" y="17"/>
                    <a:pt x="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8" name="Google Shape;6168;p65"/>
            <p:cNvSpPr/>
            <p:nvPr/>
          </p:nvSpPr>
          <p:spPr>
            <a:xfrm flipH="1">
              <a:off x="7809282" y="1017973"/>
              <a:ext cx="52536" cy="18142"/>
            </a:xfrm>
            <a:custGeom>
              <a:avLst/>
              <a:gdLst/>
              <a:ahLst/>
              <a:cxnLst/>
              <a:rect l="l" t="t" r="r" b="b"/>
              <a:pathLst>
                <a:path w="556" h="192" extrusionOk="0">
                  <a:moveTo>
                    <a:pt x="167" y="1"/>
                  </a:moveTo>
                  <a:cubicBezTo>
                    <a:pt x="99" y="1"/>
                    <a:pt x="38" y="18"/>
                    <a:pt x="1" y="56"/>
                  </a:cubicBezTo>
                  <a:cubicBezTo>
                    <a:pt x="189" y="87"/>
                    <a:pt x="333" y="192"/>
                    <a:pt x="516" y="192"/>
                  </a:cubicBezTo>
                  <a:cubicBezTo>
                    <a:pt x="529" y="192"/>
                    <a:pt x="542" y="191"/>
                    <a:pt x="555" y="190"/>
                  </a:cubicBezTo>
                  <a:cubicBezTo>
                    <a:pt x="487" y="76"/>
                    <a:pt x="310" y="1"/>
                    <a:pt x="1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69" name="Google Shape;6169;p65"/>
            <p:cNvSpPr/>
            <p:nvPr/>
          </p:nvSpPr>
          <p:spPr>
            <a:xfrm flipH="1">
              <a:off x="7758541" y="1004177"/>
              <a:ext cx="39780" cy="32977"/>
            </a:xfrm>
            <a:custGeom>
              <a:avLst/>
              <a:gdLst/>
              <a:ahLst/>
              <a:cxnLst/>
              <a:rect l="l" t="t" r="r" b="b"/>
              <a:pathLst>
                <a:path w="421" h="349" extrusionOk="0">
                  <a:moveTo>
                    <a:pt x="101" y="0"/>
                  </a:moveTo>
                  <a:cubicBezTo>
                    <a:pt x="51" y="17"/>
                    <a:pt x="17" y="34"/>
                    <a:pt x="17" y="50"/>
                  </a:cubicBezTo>
                  <a:cubicBezTo>
                    <a:pt x="1" y="67"/>
                    <a:pt x="17" y="101"/>
                    <a:pt x="34" y="118"/>
                  </a:cubicBezTo>
                  <a:cubicBezTo>
                    <a:pt x="135" y="185"/>
                    <a:pt x="219" y="269"/>
                    <a:pt x="320" y="336"/>
                  </a:cubicBezTo>
                  <a:cubicBezTo>
                    <a:pt x="328" y="344"/>
                    <a:pt x="345" y="349"/>
                    <a:pt x="362" y="349"/>
                  </a:cubicBezTo>
                  <a:cubicBezTo>
                    <a:pt x="379" y="349"/>
                    <a:pt x="395" y="344"/>
                    <a:pt x="404" y="336"/>
                  </a:cubicBezTo>
                  <a:cubicBezTo>
                    <a:pt x="421" y="336"/>
                    <a:pt x="421" y="286"/>
                    <a:pt x="421" y="269"/>
                  </a:cubicBezTo>
                  <a:cubicBezTo>
                    <a:pt x="303" y="185"/>
                    <a:pt x="202" y="84"/>
                    <a:pt x="10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0" name="Google Shape;6170;p65"/>
            <p:cNvSpPr/>
            <p:nvPr/>
          </p:nvSpPr>
          <p:spPr>
            <a:xfrm flipH="1">
              <a:off x="7850574" y="1032713"/>
              <a:ext cx="44599" cy="17575"/>
            </a:xfrm>
            <a:custGeom>
              <a:avLst/>
              <a:gdLst/>
              <a:ahLst/>
              <a:cxnLst/>
              <a:rect l="l" t="t" r="r" b="b"/>
              <a:pathLst>
                <a:path w="472" h="186" extrusionOk="0">
                  <a:moveTo>
                    <a:pt x="102" y="0"/>
                  </a:moveTo>
                  <a:cubicBezTo>
                    <a:pt x="68" y="17"/>
                    <a:pt x="34" y="34"/>
                    <a:pt x="1" y="68"/>
                  </a:cubicBezTo>
                  <a:cubicBezTo>
                    <a:pt x="34" y="84"/>
                    <a:pt x="68" y="118"/>
                    <a:pt x="102" y="118"/>
                  </a:cubicBezTo>
                  <a:cubicBezTo>
                    <a:pt x="186" y="152"/>
                    <a:pt x="270" y="168"/>
                    <a:pt x="354" y="185"/>
                  </a:cubicBezTo>
                  <a:cubicBezTo>
                    <a:pt x="404" y="185"/>
                    <a:pt x="438" y="168"/>
                    <a:pt x="471" y="152"/>
                  </a:cubicBezTo>
                  <a:cubicBezTo>
                    <a:pt x="438" y="118"/>
                    <a:pt x="421" y="84"/>
                    <a:pt x="387" y="68"/>
                  </a:cubicBezTo>
                  <a:cubicBezTo>
                    <a:pt x="303" y="51"/>
                    <a:pt x="202" y="34"/>
                    <a:pt x="1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1" name="Google Shape;6171;p65"/>
            <p:cNvSpPr/>
            <p:nvPr/>
          </p:nvSpPr>
          <p:spPr>
            <a:xfrm flipH="1">
              <a:off x="7887141" y="1051800"/>
              <a:ext cx="33449" cy="14362"/>
            </a:xfrm>
            <a:custGeom>
              <a:avLst/>
              <a:gdLst/>
              <a:ahLst/>
              <a:cxnLst/>
              <a:rect l="l" t="t" r="r" b="b"/>
              <a:pathLst>
                <a:path w="354" h="152" extrusionOk="0">
                  <a:moveTo>
                    <a:pt x="51" y="0"/>
                  </a:moveTo>
                  <a:cubicBezTo>
                    <a:pt x="34" y="0"/>
                    <a:pt x="1" y="34"/>
                    <a:pt x="1" y="34"/>
                  </a:cubicBezTo>
                  <a:cubicBezTo>
                    <a:pt x="1" y="51"/>
                    <a:pt x="34" y="84"/>
                    <a:pt x="51" y="84"/>
                  </a:cubicBezTo>
                  <a:cubicBezTo>
                    <a:pt x="118" y="118"/>
                    <a:pt x="186" y="118"/>
                    <a:pt x="287" y="151"/>
                  </a:cubicBezTo>
                  <a:cubicBezTo>
                    <a:pt x="303" y="135"/>
                    <a:pt x="337" y="118"/>
                    <a:pt x="354" y="84"/>
                  </a:cubicBezTo>
                  <a:cubicBezTo>
                    <a:pt x="354" y="84"/>
                    <a:pt x="337" y="34"/>
                    <a:pt x="320" y="34"/>
                  </a:cubicBezTo>
                  <a:cubicBezTo>
                    <a:pt x="236" y="17"/>
                    <a:pt x="135" y="0"/>
                    <a:pt x="5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2" name="Google Shape;6172;p65"/>
            <p:cNvSpPr/>
            <p:nvPr/>
          </p:nvSpPr>
          <p:spPr>
            <a:xfrm flipH="1">
              <a:off x="8045884" y="1134479"/>
              <a:ext cx="252477" cy="226965"/>
            </a:xfrm>
            <a:custGeom>
              <a:avLst/>
              <a:gdLst/>
              <a:ahLst/>
              <a:cxnLst/>
              <a:rect l="l" t="t" r="r" b="b"/>
              <a:pathLst>
                <a:path w="2672" h="2402" extrusionOk="0">
                  <a:moveTo>
                    <a:pt x="2053" y="145"/>
                  </a:moveTo>
                  <a:cubicBezTo>
                    <a:pt x="2116" y="145"/>
                    <a:pt x="2183" y="159"/>
                    <a:pt x="2251" y="184"/>
                  </a:cubicBezTo>
                  <a:cubicBezTo>
                    <a:pt x="2436" y="268"/>
                    <a:pt x="2520" y="419"/>
                    <a:pt x="2520" y="620"/>
                  </a:cubicBezTo>
                  <a:cubicBezTo>
                    <a:pt x="2520" y="637"/>
                    <a:pt x="2520" y="671"/>
                    <a:pt x="2520" y="688"/>
                  </a:cubicBezTo>
                  <a:cubicBezTo>
                    <a:pt x="2520" y="738"/>
                    <a:pt x="2520" y="805"/>
                    <a:pt x="2504" y="856"/>
                  </a:cubicBezTo>
                  <a:cubicBezTo>
                    <a:pt x="2504" y="889"/>
                    <a:pt x="2504" y="906"/>
                    <a:pt x="2487" y="940"/>
                  </a:cubicBezTo>
                  <a:cubicBezTo>
                    <a:pt x="2487" y="940"/>
                    <a:pt x="2487" y="957"/>
                    <a:pt x="2487" y="973"/>
                  </a:cubicBezTo>
                  <a:cubicBezTo>
                    <a:pt x="2470" y="1007"/>
                    <a:pt x="2470" y="1024"/>
                    <a:pt x="2453" y="1057"/>
                  </a:cubicBezTo>
                  <a:cubicBezTo>
                    <a:pt x="2453" y="1091"/>
                    <a:pt x="2453" y="1108"/>
                    <a:pt x="2436" y="1141"/>
                  </a:cubicBezTo>
                  <a:cubicBezTo>
                    <a:pt x="2420" y="1175"/>
                    <a:pt x="2420" y="1192"/>
                    <a:pt x="2420" y="1209"/>
                  </a:cubicBezTo>
                  <a:cubicBezTo>
                    <a:pt x="2386" y="1293"/>
                    <a:pt x="2352" y="1393"/>
                    <a:pt x="2302" y="1477"/>
                  </a:cubicBezTo>
                  <a:cubicBezTo>
                    <a:pt x="2268" y="1528"/>
                    <a:pt x="2251" y="1578"/>
                    <a:pt x="2218" y="1629"/>
                  </a:cubicBezTo>
                  <a:cubicBezTo>
                    <a:pt x="2151" y="1729"/>
                    <a:pt x="2100" y="1830"/>
                    <a:pt x="2033" y="1914"/>
                  </a:cubicBezTo>
                  <a:cubicBezTo>
                    <a:pt x="1949" y="2032"/>
                    <a:pt x="1848" y="2133"/>
                    <a:pt x="1747" y="2217"/>
                  </a:cubicBezTo>
                  <a:cubicBezTo>
                    <a:pt x="1735" y="2241"/>
                    <a:pt x="1696" y="2257"/>
                    <a:pt x="1669" y="2257"/>
                  </a:cubicBezTo>
                  <a:cubicBezTo>
                    <a:pt x="1659" y="2257"/>
                    <a:pt x="1651" y="2255"/>
                    <a:pt x="1647" y="2250"/>
                  </a:cubicBezTo>
                  <a:cubicBezTo>
                    <a:pt x="1227" y="2099"/>
                    <a:pt x="874" y="1864"/>
                    <a:pt x="554" y="1561"/>
                  </a:cubicBezTo>
                  <a:cubicBezTo>
                    <a:pt x="521" y="1528"/>
                    <a:pt x="487" y="1477"/>
                    <a:pt x="454" y="1444"/>
                  </a:cubicBezTo>
                  <a:cubicBezTo>
                    <a:pt x="420" y="1427"/>
                    <a:pt x="403" y="1393"/>
                    <a:pt x="370" y="1360"/>
                  </a:cubicBezTo>
                  <a:cubicBezTo>
                    <a:pt x="353" y="1343"/>
                    <a:pt x="336" y="1326"/>
                    <a:pt x="336" y="1309"/>
                  </a:cubicBezTo>
                  <a:cubicBezTo>
                    <a:pt x="286" y="1242"/>
                    <a:pt x="252" y="1192"/>
                    <a:pt x="235" y="1125"/>
                  </a:cubicBezTo>
                  <a:cubicBezTo>
                    <a:pt x="218" y="1091"/>
                    <a:pt x="218" y="1074"/>
                    <a:pt x="218" y="1041"/>
                  </a:cubicBezTo>
                  <a:cubicBezTo>
                    <a:pt x="137" y="781"/>
                    <a:pt x="291" y="569"/>
                    <a:pt x="558" y="569"/>
                  </a:cubicBezTo>
                  <a:cubicBezTo>
                    <a:pt x="568" y="569"/>
                    <a:pt x="578" y="569"/>
                    <a:pt x="588" y="570"/>
                  </a:cubicBezTo>
                  <a:cubicBezTo>
                    <a:pt x="756" y="587"/>
                    <a:pt x="941" y="671"/>
                    <a:pt x="1109" y="738"/>
                  </a:cubicBezTo>
                  <a:cubicBezTo>
                    <a:pt x="1187" y="781"/>
                    <a:pt x="1239" y="806"/>
                    <a:pt x="1281" y="806"/>
                  </a:cubicBezTo>
                  <a:cubicBezTo>
                    <a:pt x="1337" y="806"/>
                    <a:pt x="1377" y="760"/>
                    <a:pt x="1445" y="654"/>
                  </a:cubicBezTo>
                  <a:cubicBezTo>
                    <a:pt x="1546" y="520"/>
                    <a:pt x="1663" y="402"/>
                    <a:pt x="1764" y="268"/>
                  </a:cubicBezTo>
                  <a:cubicBezTo>
                    <a:pt x="1849" y="183"/>
                    <a:pt x="1946" y="145"/>
                    <a:pt x="2053" y="145"/>
                  </a:cubicBezTo>
                  <a:close/>
                  <a:moveTo>
                    <a:pt x="2077" y="1"/>
                  </a:moveTo>
                  <a:cubicBezTo>
                    <a:pt x="1938" y="1"/>
                    <a:pt x="1800" y="55"/>
                    <a:pt x="1680" y="167"/>
                  </a:cubicBezTo>
                  <a:cubicBezTo>
                    <a:pt x="1529" y="301"/>
                    <a:pt x="1395" y="486"/>
                    <a:pt x="1260" y="637"/>
                  </a:cubicBezTo>
                  <a:cubicBezTo>
                    <a:pt x="1092" y="570"/>
                    <a:pt x="907" y="503"/>
                    <a:pt x="723" y="452"/>
                  </a:cubicBezTo>
                  <a:cubicBezTo>
                    <a:pt x="667" y="435"/>
                    <a:pt x="613" y="427"/>
                    <a:pt x="560" y="427"/>
                  </a:cubicBezTo>
                  <a:cubicBezTo>
                    <a:pt x="405" y="427"/>
                    <a:pt x="264" y="499"/>
                    <a:pt x="151" y="637"/>
                  </a:cubicBezTo>
                  <a:cubicBezTo>
                    <a:pt x="0" y="822"/>
                    <a:pt x="17" y="1024"/>
                    <a:pt x="134" y="1225"/>
                  </a:cubicBezTo>
                  <a:cubicBezTo>
                    <a:pt x="134" y="1225"/>
                    <a:pt x="151" y="1242"/>
                    <a:pt x="151" y="1259"/>
                  </a:cubicBezTo>
                  <a:cubicBezTo>
                    <a:pt x="235" y="1410"/>
                    <a:pt x="353" y="1545"/>
                    <a:pt x="470" y="1662"/>
                  </a:cubicBezTo>
                  <a:cubicBezTo>
                    <a:pt x="773" y="1948"/>
                    <a:pt x="1109" y="2200"/>
                    <a:pt x="1495" y="2351"/>
                  </a:cubicBezTo>
                  <a:cubicBezTo>
                    <a:pt x="1580" y="2382"/>
                    <a:pt x="1633" y="2402"/>
                    <a:pt x="1678" y="2402"/>
                  </a:cubicBezTo>
                  <a:cubicBezTo>
                    <a:pt x="1732" y="2402"/>
                    <a:pt x="1775" y="2374"/>
                    <a:pt x="1848" y="2301"/>
                  </a:cubicBezTo>
                  <a:cubicBezTo>
                    <a:pt x="1983" y="2183"/>
                    <a:pt x="2100" y="2049"/>
                    <a:pt x="2201" y="1914"/>
                  </a:cubicBezTo>
                  <a:cubicBezTo>
                    <a:pt x="2268" y="1813"/>
                    <a:pt x="2335" y="1713"/>
                    <a:pt x="2403" y="1612"/>
                  </a:cubicBezTo>
                  <a:cubicBezTo>
                    <a:pt x="2571" y="1326"/>
                    <a:pt x="2672" y="1007"/>
                    <a:pt x="2672" y="654"/>
                  </a:cubicBezTo>
                  <a:cubicBezTo>
                    <a:pt x="2672" y="452"/>
                    <a:pt x="2621" y="284"/>
                    <a:pt x="2470" y="150"/>
                  </a:cubicBezTo>
                  <a:cubicBezTo>
                    <a:pt x="2346" y="51"/>
                    <a:pt x="2211" y="1"/>
                    <a:pt x="207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3" name="Google Shape;6173;p65"/>
            <p:cNvSpPr/>
            <p:nvPr/>
          </p:nvSpPr>
          <p:spPr>
            <a:xfrm flipH="1">
              <a:off x="8336441" y="1151109"/>
              <a:ext cx="36568" cy="97608"/>
            </a:xfrm>
            <a:custGeom>
              <a:avLst/>
              <a:gdLst/>
              <a:ahLst/>
              <a:cxnLst/>
              <a:rect l="l" t="t" r="r" b="b"/>
              <a:pathLst>
                <a:path w="387" h="1033" extrusionOk="0">
                  <a:moveTo>
                    <a:pt x="327" y="0"/>
                  </a:moveTo>
                  <a:cubicBezTo>
                    <a:pt x="212" y="0"/>
                    <a:pt x="142" y="89"/>
                    <a:pt x="84" y="276"/>
                  </a:cubicBezTo>
                  <a:cubicBezTo>
                    <a:pt x="0" y="579"/>
                    <a:pt x="101" y="965"/>
                    <a:pt x="336" y="1033"/>
                  </a:cubicBezTo>
                  <a:cubicBezTo>
                    <a:pt x="320" y="982"/>
                    <a:pt x="303" y="949"/>
                    <a:pt x="286" y="915"/>
                  </a:cubicBezTo>
                  <a:cubicBezTo>
                    <a:pt x="118" y="596"/>
                    <a:pt x="84" y="293"/>
                    <a:pt x="387" y="8"/>
                  </a:cubicBezTo>
                  <a:cubicBezTo>
                    <a:pt x="365" y="3"/>
                    <a:pt x="345" y="0"/>
                    <a:pt x="32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4" name="Google Shape;6174;p65"/>
            <p:cNvSpPr/>
            <p:nvPr/>
          </p:nvSpPr>
          <p:spPr>
            <a:xfrm flipH="1">
              <a:off x="8031616" y="1050194"/>
              <a:ext cx="28630" cy="41387"/>
            </a:xfrm>
            <a:custGeom>
              <a:avLst/>
              <a:gdLst/>
              <a:ahLst/>
              <a:cxnLst/>
              <a:rect l="l" t="t" r="r" b="b"/>
              <a:pathLst>
                <a:path w="303" h="438" extrusionOk="0">
                  <a:moveTo>
                    <a:pt x="252" y="0"/>
                  </a:moveTo>
                  <a:cubicBezTo>
                    <a:pt x="118" y="118"/>
                    <a:pt x="0" y="353"/>
                    <a:pt x="34" y="437"/>
                  </a:cubicBezTo>
                  <a:cubicBezTo>
                    <a:pt x="168" y="370"/>
                    <a:pt x="303" y="135"/>
                    <a:pt x="25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5" name="Google Shape;6175;p65"/>
            <p:cNvSpPr/>
            <p:nvPr/>
          </p:nvSpPr>
          <p:spPr>
            <a:xfrm flipH="1">
              <a:off x="8001474" y="1105754"/>
              <a:ext cx="27024" cy="39780"/>
            </a:xfrm>
            <a:custGeom>
              <a:avLst/>
              <a:gdLst/>
              <a:ahLst/>
              <a:cxnLst/>
              <a:rect l="l" t="t" r="r" b="b"/>
              <a:pathLst>
                <a:path w="286" h="421" extrusionOk="0">
                  <a:moveTo>
                    <a:pt x="202" y="0"/>
                  </a:moveTo>
                  <a:cubicBezTo>
                    <a:pt x="185" y="17"/>
                    <a:pt x="168" y="34"/>
                    <a:pt x="152" y="51"/>
                  </a:cubicBezTo>
                  <a:cubicBezTo>
                    <a:pt x="101" y="135"/>
                    <a:pt x="68" y="219"/>
                    <a:pt x="17" y="320"/>
                  </a:cubicBezTo>
                  <a:cubicBezTo>
                    <a:pt x="17" y="353"/>
                    <a:pt x="0" y="387"/>
                    <a:pt x="0" y="420"/>
                  </a:cubicBezTo>
                  <a:cubicBezTo>
                    <a:pt x="135" y="404"/>
                    <a:pt x="286" y="152"/>
                    <a:pt x="236" y="34"/>
                  </a:cubicBezTo>
                  <a:cubicBezTo>
                    <a:pt x="236" y="34"/>
                    <a:pt x="219" y="0"/>
                    <a:pt x="202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6" name="Google Shape;6176;p65"/>
            <p:cNvSpPr/>
            <p:nvPr/>
          </p:nvSpPr>
          <p:spPr>
            <a:xfrm flipH="1">
              <a:off x="8266518" y="1117376"/>
              <a:ext cx="52536" cy="15402"/>
            </a:xfrm>
            <a:custGeom>
              <a:avLst/>
              <a:gdLst/>
              <a:ahLst/>
              <a:cxnLst/>
              <a:rect l="l" t="t" r="r" b="b"/>
              <a:pathLst>
                <a:path w="556" h="163" extrusionOk="0">
                  <a:moveTo>
                    <a:pt x="366" y="1"/>
                  </a:moveTo>
                  <a:cubicBezTo>
                    <a:pt x="208" y="1"/>
                    <a:pt x="36" y="70"/>
                    <a:pt x="1" y="163"/>
                  </a:cubicBezTo>
                  <a:cubicBezTo>
                    <a:pt x="185" y="129"/>
                    <a:pt x="370" y="96"/>
                    <a:pt x="555" y="45"/>
                  </a:cubicBezTo>
                  <a:cubicBezTo>
                    <a:pt x="503" y="14"/>
                    <a:pt x="436" y="1"/>
                    <a:pt x="3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7" name="Google Shape;6177;p65"/>
            <p:cNvSpPr/>
            <p:nvPr/>
          </p:nvSpPr>
          <p:spPr>
            <a:xfrm flipH="1">
              <a:off x="8012529" y="1069186"/>
              <a:ext cx="20788" cy="39780"/>
            </a:xfrm>
            <a:custGeom>
              <a:avLst/>
              <a:gdLst/>
              <a:ahLst/>
              <a:cxnLst/>
              <a:rect l="l" t="t" r="r" b="b"/>
              <a:pathLst>
                <a:path w="220" h="421" extrusionOk="0">
                  <a:moveTo>
                    <a:pt x="152" y="1"/>
                  </a:moveTo>
                  <a:cubicBezTo>
                    <a:pt x="85" y="152"/>
                    <a:pt x="51" y="270"/>
                    <a:pt x="1" y="387"/>
                  </a:cubicBezTo>
                  <a:cubicBezTo>
                    <a:pt x="1" y="387"/>
                    <a:pt x="51" y="421"/>
                    <a:pt x="68" y="421"/>
                  </a:cubicBezTo>
                  <a:cubicBezTo>
                    <a:pt x="152" y="387"/>
                    <a:pt x="219" y="135"/>
                    <a:pt x="15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8" name="Google Shape;6178;p65"/>
            <p:cNvSpPr/>
            <p:nvPr/>
          </p:nvSpPr>
          <p:spPr>
            <a:xfrm flipH="1">
              <a:off x="8458616" y="1165849"/>
              <a:ext cx="152507" cy="124065"/>
            </a:xfrm>
            <a:custGeom>
              <a:avLst/>
              <a:gdLst/>
              <a:ahLst/>
              <a:cxnLst/>
              <a:rect l="l" t="t" r="r" b="b"/>
              <a:pathLst>
                <a:path w="1614" h="1313" extrusionOk="0">
                  <a:moveTo>
                    <a:pt x="1263" y="114"/>
                  </a:moveTo>
                  <a:cubicBezTo>
                    <a:pt x="1312" y="114"/>
                    <a:pt x="1358" y="129"/>
                    <a:pt x="1395" y="154"/>
                  </a:cubicBezTo>
                  <a:cubicBezTo>
                    <a:pt x="1395" y="154"/>
                    <a:pt x="1411" y="171"/>
                    <a:pt x="1411" y="171"/>
                  </a:cubicBezTo>
                  <a:cubicBezTo>
                    <a:pt x="1428" y="188"/>
                    <a:pt x="1428" y="204"/>
                    <a:pt x="1445" y="204"/>
                  </a:cubicBezTo>
                  <a:cubicBezTo>
                    <a:pt x="1445" y="221"/>
                    <a:pt x="1445" y="238"/>
                    <a:pt x="1462" y="255"/>
                  </a:cubicBezTo>
                  <a:cubicBezTo>
                    <a:pt x="1462" y="272"/>
                    <a:pt x="1462" y="272"/>
                    <a:pt x="1462" y="288"/>
                  </a:cubicBezTo>
                  <a:cubicBezTo>
                    <a:pt x="1462" y="288"/>
                    <a:pt x="1462" y="305"/>
                    <a:pt x="1462" y="305"/>
                  </a:cubicBezTo>
                  <a:cubicBezTo>
                    <a:pt x="1479" y="322"/>
                    <a:pt x="1479" y="339"/>
                    <a:pt x="1479" y="356"/>
                  </a:cubicBezTo>
                  <a:cubicBezTo>
                    <a:pt x="1479" y="356"/>
                    <a:pt x="1479" y="372"/>
                    <a:pt x="1479" y="372"/>
                  </a:cubicBezTo>
                  <a:cubicBezTo>
                    <a:pt x="1462" y="557"/>
                    <a:pt x="1395" y="725"/>
                    <a:pt x="1260" y="860"/>
                  </a:cubicBezTo>
                  <a:cubicBezTo>
                    <a:pt x="1210" y="910"/>
                    <a:pt x="1143" y="977"/>
                    <a:pt x="1092" y="1011"/>
                  </a:cubicBezTo>
                  <a:cubicBezTo>
                    <a:pt x="1025" y="1078"/>
                    <a:pt x="941" y="1129"/>
                    <a:pt x="874" y="1179"/>
                  </a:cubicBezTo>
                  <a:cubicBezTo>
                    <a:pt x="843" y="1202"/>
                    <a:pt x="815" y="1215"/>
                    <a:pt x="788" y="1215"/>
                  </a:cubicBezTo>
                  <a:cubicBezTo>
                    <a:pt x="756" y="1215"/>
                    <a:pt x="725" y="1198"/>
                    <a:pt x="689" y="1162"/>
                  </a:cubicBezTo>
                  <a:cubicBezTo>
                    <a:pt x="555" y="1045"/>
                    <a:pt x="420" y="944"/>
                    <a:pt x="302" y="809"/>
                  </a:cubicBezTo>
                  <a:cubicBezTo>
                    <a:pt x="286" y="809"/>
                    <a:pt x="269" y="793"/>
                    <a:pt x="269" y="776"/>
                  </a:cubicBezTo>
                  <a:cubicBezTo>
                    <a:pt x="252" y="759"/>
                    <a:pt x="235" y="742"/>
                    <a:pt x="218" y="725"/>
                  </a:cubicBezTo>
                  <a:cubicBezTo>
                    <a:pt x="202" y="692"/>
                    <a:pt x="185" y="675"/>
                    <a:pt x="168" y="641"/>
                  </a:cubicBezTo>
                  <a:cubicBezTo>
                    <a:pt x="168" y="608"/>
                    <a:pt x="151" y="591"/>
                    <a:pt x="151" y="557"/>
                  </a:cubicBezTo>
                  <a:cubicBezTo>
                    <a:pt x="151" y="540"/>
                    <a:pt x="134" y="524"/>
                    <a:pt x="134" y="524"/>
                  </a:cubicBezTo>
                  <a:cubicBezTo>
                    <a:pt x="134" y="507"/>
                    <a:pt x="134" y="490"/>
                    <a:pt x="134" y="490"/>
                  </a:cubicBezTo>
                  <a:cubicBezTo>
                    <a:pt x="134" y="456"/>
                    <a:pt x="134" y="406"/>
                    <a:pt x="151" y="372"/>
                  </a:cubicBezTo>
                  <a:cubicBezTo>
                    <a:pt x="164" y="299"/>
                    <a:pt x="194" y="252"/>
                    <a:pt x="249" y="252"/>
                  </a:cubicBezTo>
                  <a:cubicBezTo>
                    <a:pt x="269" y="252"/>
                    <a:pt x="292" y="258"/>
                    <a:pt x="319" y="272"/>
                  </a:cubicBezTo>
                  <a:cubicBezTo>
                    <a:pt x="403" y="305"/>
                    <a:pt x="471" y="356"/>
                    <a:pt x="538" y="406"/>
                  </a:cubicBezTo>
                  <a:cubicBezTo>
                    <a:pt x="607" y="462"/>
                    <a:pt x="654" y="494"/>
                    <a:pt x="696" y="494"/>
                  </a:cubicBezTo>
                  <a:cubicBezTo>
                    <a:pt x="705" y="494"/>
                    <a:pt x="714" y="493"/>
                    <a:pt x="723" y="490"/>
                  </a:cubicBezTo>
                  <a:cubicBezTo>
                    <a:pt x="739" y="490"/>
                    <a:pt x="739" y="473"/>
                    <a:pt x="756" y="473"/>
                  </a:cubicBezTo>
                  <a:cubicBezTo>
                    <a:pt x="773" y="456"/>
                    <a:pt x="807" y="423"/>
                    <a:pt x="840" y="406"/>
                  </a:cubicBezTo>
                  <a:cubicBezTo>
                    <a:pt x="941" y="305"/>
                    <a:pt x="1025" y="221"/>
                    <a:pt x="1143" y="154"/>
                  </a:cubicBezTo>
                  <a:cubicBezTo>
                    <a:pt x="1159" y="137"/>
                    <a:pt x="1193" y="137"/>
                    <a:pt x="1210" y="120"/>
                  </a:cubicBezTo>
                  <a:cubicBezTo>
                    <a:pt x="1228" y="116"/>
                    <a:pt x="1246" y="114"/>
                    <a:pt x="1263" y="114"/>
                  </a:cubicBezTo>
                  <a:close/>
                  <a:moveTo>
                    <a:pt x="1289" y="1"/>
                  </a:moveTo>
                  <a:cubicBezTo>
                    <a:pt x="1253" y="1"/>
                    <a:pt x="1215" y="7"/>
                    <a:pt x="1176" y="20"/>
                  </a:cubicBezTo>
                  <a:cubicBezTo>
                    <a:pt x="1092" y="53"/>
                    <a:pt x="1008" y="87"/>
                    <a:pt x="941" y="137"/>
                  </a:cubicBezTo>
                  <a:cubicBezTo>
                    <a:pt x="941" y="154"/>
                    <a:pt x="924" y="154"/>
                    <a:pt x="924" y="154"/>
                  </a:cubicBezTo>
                  <a:cubicBezTo>
                    <a:pt x="840" y="221"/>
                    <a:pt x="773" y="288"/>
                    <a:pt x="706" y="339"/>
                  </a:cubicBezTo>
                  <a:cubicBezTo>
                    <a:pt x="571" y="272"/>
                    <a:pt x="471" y="188"/>
                    <a:pt x="353" y="154"/>
                  </a:cubicBezTo>
                  <a:cubicBezTo>
                    <a:pt x="317" y="142"/>
                    <a:pt x="290" y="130"/>
                    <a:pt x="265" y="130"/>
                  </a:cubicBezTo>
                  <a:cubicBezTo>
                    <a:pt x="255" y="130"/>
                    <a:pt x="245" y="132"/>
                    <a:pt x="235" y="137"/>
                  </a:cubicBezTo>
                  <a:cubicBezTo>
                    <a:pt x="118" y="137"/>
                    <a:pt x="34" y="221"/>
                    <a:pt x="17" y="356"/>
                  </a:cubicBezTo>
                  <a:cubicBezTo>
                    <a:pt x="17" y="372"/>
                    <a:pt x="17" y="389"/>
                    <a:pt x="17" y="406"/>
                  </a:cubicBezTo>
                  <a:cubicBezTo>
                    <a:pt x="0" y="591"/>
                    <a:pt x="67" y="742"/>
                    <a:pt x="185" y="877"/>
                  </a:cubicBezTo>
                  <a:cubicBezTo>
                    <a:pt x="302" y="1011"/>
                    <a:pt x="420" y="1112"/>
                    <a:pt x="555" y="1213"/>
                  </a:cubicBezTo>
                  <a:cubicBezTo>
                    <a:pt x="629" y="1278"/>
                    <a:pt x="699" y="1312"/>
                    <a:pt x="772" y="1312"/>
                  </a:cubicBezTo>
                  <a:cubicBezTo>
                    <a:pt x="830" y="1312"/>
                    <a:pt x="891" y="1291"/>
                    <a:pt x="958" y="1246"/>
                  </a:cubicBezTo>
                  <a:cubicBezTo>
                    <a:pt x="1059" y="1196"/>
                    <a:pt x="1143" y="1129"/>
                    <a:pt x="1227" y="1061"/>
                  </a:cubicBezTo>
                  <a:cubicBezTo>
                    <a:pt x="1260" y="1028"/>
                    <a:pt x="1294" y="994"/>
                    <a:pt x="1311" y="977"/>
                  </a:cubicBezTo>
                  <a:cubicBezTo>
                    <a:pt x="1512" y="793"/>
                    <a:pt x="1613" y="557"/>
                    <a:pt x="1579" y="288"/>
                  </a:cubicBezTo>
                  <a:lnTo>
                    <a:pt x="1579" y="272"/>
                  </a:lnTo>
                  <a:cubicBezTo>
                    <a:pt x="1566" y="109"/>
                    <a:pt x="1443" y="1"/>
                    <a:pt x="128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9" name="Google Shape;6179;p65"/>
            <p:cNvSpPr/>
            <p:nvPr/>
          </p:nvSpPr>
          <p:spPr>
            <a:xfrm flipH="1">
              <a:off x="7356864" y="1167172"/>
              <a:ext cx="348290" cy="317297"/>
            </a:xfrm>
            <a:custGeom>
              <a:avLst/>
              <a:gdLst/>
              <a:ahLst/>
              <a:cxnLst/>
              <a:rect l="l" t="t" r="r" b="b"/>
              <a:pathLst>
                <a:path w="3686" h="3358" extrusionOk="0">
                  <a:moveTo>
                    <a:pt x="3117" y="138"/>
                  </a:moveTo>
                  <a:cubicBezTo>
                    <a:pt x="3184" y="138"/>
                    <a:pt x="3247" y="172"/>
                    <a:pt x="3316" y="241"/>
                  </a:cubicBezTo>
                  <a:cubicBezTo>
                    <a:pt x="3366" y="308"/>
                    <a:pt x="3417" y="392"/>
                    <a:pt x="3450" y="476"/>
                  </a:cubicBezTo>
                  <a:cubicBezTo>
                    <a:pt x="3501" y="644"/>
                    <a:pt x="3534" y="812"/>
                    <a:pt x="3568" y="947"/>
                  </a:cubicBezTo>
                  <a:cubicBezTo>
                    <a:pt x="3518" y="1484"/>
                    <a:pt x="3400" y="1938"/>
                    <a:pt x="3198" y="2392"/>
                  </a:cubicBezTo>
                  <a:cubicBezTo>
                    <a:pt x="3131" y="2526"/>
                    <a:pt x="3064" y="2660"/>
                    <a:pt x="2997" y="2795"/>
                  </a:cubicBezTo>
                  <a:cubicBezTo>
                    <a:pt x="2963" y="2862"/>
                    <a:pt x="2929" y="2912"/>
                    <a:pt x="2896" y="2963"/>
                  </a:cubicBezTo>
                  <a:cubicBezTo>
                    <a:pt x="2832" y="3117"/>
                    <a:pt x="2738" y="3183"/>
                    <a:pt x="2608" y="3183"/>
                  </a:cubicBezTo>
                  <a:cubicBezTo>
                    <a:pt x="2567" y="3183"/>
                    <a:pt x="2523" y="3176"/>
                    <a:pt x="2476" y="3164"/>
                  </a:cubicBezTo>
                  <a:cubicBezTo>
                    <a:pt x="2375" y="3148"/>
                    <a:pt x="2291" y="3131"/>
                    <a:pt x="2207" y="3097"/>
                  </a:cubicBezTo>
                  <a:cubicBezTo>
                    <a:pt x="2123" y="3064"/>
                    <a:pt x="2056" y="3013"/>
                    <a:pt x="1972" y="2980"/>
                  </a:cubicBezTo>
                  <a:lnTo>
                    <a:pt x="1955" y="2980"/>
                  </a:lnTo>
                  <a:cubicBezTo>
                    <a:pt x="1434" y="2728"/>
                    <a:pt x="930" y="2425"/>
                    <a:pt x="510" y="2022"/>
                  </a:cubicBezTo>
                  <a:cubicBezTo>
                    <a:pt x="392" y="1904"/>
                    <a:pt x="325" y="1770"/>
                    <a:pt x="258" y="1619"/>
                  </a:cubicBezTo>
                  <a:cubicBezTo>
                    <a:pt x="191" y="1467"/>
                    <a:pt x="275" y="1350"/>
                    <a:pt x="426" y="1316"/>
                  </a:cubicBezTo>
                  <a:cubicBezTo>
                    <a:pt x="510" y="1316"/>
                    <a:pt x="594" y="1316"/>
                    <a:pt x="678" y="1333"/>
                  </a:cubicBezTo>
                  <a:cubicBezTo>
                    <a:pt x="880" y="1400"/>
                    <a:pt x="1081" y="1467"/>
                    <a:pt x="1283" y="1551"/>
                  </a:cubicBezTo>
                  <a:cubicBezTo>
                    <a:pt x="1400" y="1585"/>
                    <a:pt x="1501" y="1652"/>
                    <a:pt x="1619" y="1686"/>
                  </a:cubicBezTo>
                  <a:cubicBezTo>
                    <a:pt x="1690" y="1719"/>
                    <a:pt x="1746" y="1736"/>
                    <a:pt x="1791" y="1736"/>
                  </a:cubicBezTo>
                  <a:cubicBezTo>
                    <a:pt x="1885" y="1736"/>
                    <a:pt x="1938" y="1665"/>
                    <a:pt x="2005" y="1518"/>
                  </a:cubicBezTo>
                  <a:cubicBezTo>
                    <a:pt x="2190" y="1199"/>
                    <a:pt x="2358" y="863"/>
                    <a:pt x="2560" y="560"/>
                  </a:cubicBezTo>
                  <a:cubicBezTo>
                    <a:pt x="2661" y="409"/>
                    <a:pt x="2812" y="291"/>
                    <a:pt x="2963" y="190"/>
                  </a:cubicBezTo>
                  <a:cubicBezTo>
                    <a:pt x="3019" y="155"/>
                    <a:pt x="3069" y="138"/>
                    <a:pt x="3117" y="138"/>
                  </a:cubicBezTo>
                  <a:close/>
                  <a:moveTo>
                    <a:pt x="3116" y="1"/>
                  </a:moveTo>
                  <a:cubicBezTo>
                    <a:pt x="3035" y="1"/>
                    <a:pt x="2950" y="29"/>
                    <a:pt x="2862" y="90"/>
                  </a:cubicBezTo>
                  <a:cubicBezTo>
                    <a:pt x="2711" y="207"/>
                    <a:pt x="2543" y="342"/>
                    <a:pt x="2425" y="493"/>
                  </a:cubicBezTo>
                  <a:cubicBezTo>
                    <a:pt x="2224" y="795"/>
                    <a:pt x="2039" y="1131"/>
                    <a:pt x="1871" y="1467"/>
                  </a:cubicBezTo>
                  <a:cubicBezTo>
                    <a:pt x="1836" y="1537"/>
                    <a:pt x="1801" y="1575"/>
                    <a:pt x="1744" y="1575"/>
                  </a:cubicBezTo>
                  <a:cubicBezTo>
                    <a:pt x="1719" y="1575"/>
                    <a:pt x="1689" y="1567"/>
                    <a:pt x="1653" y="1551"/>
                  </a:cubicBezTo>
                  <a:cubicBezTo>
                    <a:pt x="1569" y="1501"/>
                    <a:pt x="1501" y="1451"/>
                    <a:pt x="1400" y="1434"/>
                  </a:cubicBezTo>
                  <a:cubicBezTo>
                    <a:pt x="1115" y="1333"/>
                    <a:pt x="846" y="1215"/>
                    <a:pt x="544" y="1165"/>
                  </a:cubicBezTo>
                  <a:cubicBezTo>
                    <a:pt x="516" y="1161"/>
                    <a:pt x="490" y="1159"/>
                    <a:pt x="465" y="1159"/>
                  </a:cubicBezTo>
                  <a:cubicBezTo>
                    <a:pt x="148" y="1159"/>
                    <a:pt x="0" y="1442"/>
                    <a:pt x="140" y="1753"/>
                  </a:cubicBezTo>
                  <a:cubicBezTo>
                    <a:pt x="224" y="1971"/>
                    <a:pt x="359" y="2123"/>
                    <a:pt x="527" y="2274"/>
                  </a:cubicBezTo>
                  <a:cubicBezTo>
                    <a:pt x="863" y="2560"/>
                    <a:pt x="1232" y="2778"/>
                    <a:pt x="1619" y="2980"/>
                  </a:cubicBezTo>
                  <a:cubicBezTo>
                    <a:pt x="1770" y="3064"/>
                    <a:pt x="1921" y="3148"/>
                    <a:pt x="2089" y="3215"/>
                  </a:cubicBezTo>
                  <a:cubicBezTo>
                    <a:pt x="2224" y="3282"/>
                    <a:pt x="2375" y="3316"/>
                    <a:pt x="2526" y="3349"/>
                  </a:cubicBezTo>
                  <a:cubicBezTo>
                    <a:pt x="2559" y="3355"/>
                    <a:pt x="2591" y="3358"/>
                    <a:pt x="2620" y="3358"/>
                  </a:cubicBezTo>
                  <a:cubicBezTo>
                    <a:pt x="2771" y="3358"/>
                    <a:pt x="2879" y="3285"/>
                    <a:pt x="2963" y="3131"/>
                  </a:cubicBezTo>
                  <a:cubicBezTo>
                    <a:pt x="3030" y="3013"/>
                    <a:pt x="3114" y="2879"/>
                    <a:pt x="3182" y="2744"/>
                  </a:cubicBezTo>
                  <a:cubicBezTo>
                    <a:pt x="3232" y="2627"/>
                    <a:pt x="3282" y="2509"/>
                    <a:pt x="3350" y="2392"/>
                  </a:cubicBezTo>
                  <a:cubicBezTo>
                    <a:pt x="3551" y="1955"/>
                    <a:pt x="3652" y="1484"/>
                    <a:pt x="3686" y="1081"/>
                  </a:cubicBezTo>
                  <a:cubicBezTo>
                    <a:pt x="3686" y="661"/>
                    <a:pt x="3602" y="358"/>
                    <a:pt x="3450" y="174"/>
                  </a:cubicBezTo>
                  <a:cubicBezTo>
                    <a:pt x="3350" y="63"/>
                    <a:pt x="3237" y="1"/>
                    <a:pt x="311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0" name="Google Shape;6180;p65"/>
            <p:cNvSpPr/>
            <p:nvPr/>
          </p:nvSpPr>
          <p:spPr>
            <a:xfrm flipH="1">
              <a:off x="7734729" y="1239079"/>
              <a:ext cx="27024" cy="87403"/>
            </a:xfrm>
            <a:custGeom>
              <a:avLst/>
              <a:gdLst/>
              <a:ahLst/>
              <a:cxnLst/>
              <a:rect l="l" t="t" r="r" b="b"/>
              <a:pathLst>
                <a:path w="286" h="925" extrusionOk="0">
                  <a:moveTo>
                    <a:pt x="101" y="1"/>
                  </a:moveTo>
                  <a:cubicBezTo>
                    <a:pt x="0" y="51"/>
                    <a:pt x="0" y="135"/>
                    <a:pt x="0" y="219"/>
                  </a:cubicBezTo>
                  <a:cubicBezTo>
                    <a:pt x="34" y="488"/>
                    <a:pt x="101" y="723"/>
                    <a:pt x="286" y="925"/>
                  </a:cubicBezTo>
                  <a:cubicBezTo>
                    <a:pt x="252" y="774"/>
                    <a:pt x="185" y="622"/>
                    <a:pt x="151" y="471"/>
                  </a:cubicBezTo>
                  <a:cubicBezTo>
                    <a:pt x="118" y="320"/>
                    <a:pt x="118" y="169"/>
                    <a:pt x="10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1" name="Google Shape;6181;p65"/>
            <p:cNvSpPr/>
            <p:nvPr/>
          </p:nvSpPr>
          <p:spPr>
            <a:xfrm flipH="1">
              <a:off x="7683894" y="1187676"/>
              <a:ext cx="58867" cy="26079"/>
            </a:xfrm>
            <a:custGeom>
              <a:avLst/>
              <a:gdLst/>
              <a:ahLst/>
              <a:cxnLst/>
              <a:rect l="l" t="t" r="r" b="b"/>
              <a:pathLst>
                <a:path w="623" h="276" extrusionOk="0">
                  <a:moveTo>
                    <a:pt x="400" y="1"/>
                  </a:moveTo>
                  <a:cubicBezTo>
                    <a:pt x="317" y="1"/>
                    <a:pt x="224" y="26"/>
                    <a:pt x="135" y="74"/>
                  </a:cubicBezTo>
                  <a:cubicBezTo>
                    <a:pt x="17" y="141"/>
                    <a:pt x="1" y="175"/>
                    <a:pt x="34" y="276"/>
                  </a:cubicBezTo>
                  <a:cubicBezTo>
                    <a:pt x="167" y="143"/>
                    <a:pt x="339" y="88"/>
                    <a:pt x="538" y="88"/>
                  </a:cubicBezTo>
                  <a:cubicBezTo>
                    <a:pt x="566" y="88"/>
                    <a:pt x="594" y="89"/>
                    <a:pt x="622" y="91"/>
                  </a:cubicBezTo>
                  <a:cubicBezTo>
                    <a:pt x="570" y="30"/>
                    <a:pt x="490" y="1"/>
                    <a:pt x="40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2" name="Google Shape;6182;p65"/>
            <p:cNvSpPr/>
            <p:nvPr/>
          </p:nvSpPr>
          <p:spPr>
            <a:xfrm flipH="1">
              <a:off x="7391825" y="1258166"/>
              <a:ext cx="39780" cy="66804"/>
            </a:xfrm>
            <a:custGeom>
              <a:avLst/>
              <a:gdLst/>
              <a:ahLst/>
              <a:cxnLst/>
              <a:rect l="l" t="t" r="r" b="b"/>
              <a:pathLst>
                <a:path w="421" h="707" extrusionOk="0">
                  <a:moveTo>
                    <a:pt x="387" y="0"/>
                  </a:moveTo>
                  <a:cubicBezTo>
                    <a:pt x="371" y="17"/>
                    <a:pt x="320" y="34"/>
                    <a:pt x="303" y="68"/>
                  </a:cubicBezTo>
                  <a:cubicBezTo>
                    <a:pt x="219" y="219"/>
                    <a:pt x="118" y="370"/>
                    <a:pt x="34" y="538"/>
                  </a:cubicBezTo>
                  <a:cubicBezTo>
                    <a:pt x="18" y="572"/>
                    <a:pt x="18" y="639"/>
                    <a:pt x="1" y="689"/>
                  </a:cubicBezTo>
                  <a:cubicBezTo>
                    <a:pt x="18" y="689"/>
                    <a:pt x="34" y="689"/>
                    <a:pt x="34" y="706"/>
                  </a:cubicBezTo>
                  <a:cubicBezTo>
                    <a:pt x="68" y="689"/>
                    <a:pt x="102" y="672"/>
                    <a:pt x="118" y="639"/>
                  </a:cubicBezTo>
                  <a:cubicBezTo>
                    <a:pt x="219" y="471"/>
                    <a:pt x="320" y="286"/>
                    <a:pt x="404" y="101"/>
                  </a:cubicBezTo>
                  <a:cubicBezTo>
                    <a:pt x="421" y="84"/>
                    <a:pt x="404" y="34"/>
                    <a:pt x="387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3" name="Google Shape;6183;p65"/>
            <p:cNvSpPr/>
            <p:nvPr/>
          </p:nvSpPr>
          <p:spPr>
            <a:xfrm flipH="1">
              <a:off x="7391920" y="1312120"/>
              <a:ext cx="46017" cy="57261"/>
            </a:xfrm>
            <a:custGeom>
              <a:avLst/>
              <a:gdLst/>
              <a:ahLst/>
              <a:cxnLst/>
              <a:rect l="l" t="t" r="r" b="b"/>
              <a:pathLst>
                <a:path w="487" h="606" extrusionOk="0">
                  <a:moveTo>
                    <a:pt x="404" y="1"/>
                  </a:moveTo>
                  <a:lnTo>
                    <a:pt x="404" y="1"/>
                  </a:lnTo>
                  <a:cubicBezTo>
                    <a:pt x="269" y="219"/>
                    <a:pt x="135" y="404"/>
                    <a:pt x="1" y="605"/>
                  </a:cubicBezTo>
                  <a:cubicBezTo>
                    <a:pt x="4" y="606"/>
                    <a:pt x="8" y="606"/>
                    <a:pt x="12" y="606"/>
                  </a:cubicBezTo>
                  <a:cubicBezTo>
                    <a:pt x="213" y="606"/>
                    <a:pt x="486" y="166"/>
                    <a:pt x="404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4" name="Google Shape;6184;p65"/>
            <p:cNvSpPr/>
            <p:nvPr/>
          </p:nvSpPr>
          <p:spPr>
            <a:xfrm flipH="1">
              <a:off x="7401274" y="1224811"/>
              <a:ext cx="30331" cy="44505"/>
            </a:xfrm>
            <a:custGeom>
              <a:avLst/>
              <a:gdLst/>
              <a:ahLst/>
              <a:cxnLst/>
              <a:rect l="l" t="t" r="r" b="b"/>
              <a:pathLst>
                <a:path w="321" h="471" extrusionOk="0">
                  <a:moveTo>
                    <a:pt x="287" y="1"/>
                  </a:moveTo>
                  <a:lnTo>
                    <a:pt x="287" y="1"/>
                  </a:lnTo>
                  <a:cubicBezTo>
                    <a:pt x="152" y="85"/>
                    <a:pt x="1" y="370"/>
                    <a:pt x="18" y="471"/>
                  </a:cubicBezTo>
                  <a:cubicBezTo>
                    <a:pt x="152" y="437"/>
                    <a:pt x="320" y="152"/>
                    <a:pt x="28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5" name="Google Shape;6185;p65"/>
            <p:cNvSpPr/>
            <p:nvPr/>
          </p:nvSpPr>
          <p:spPr>
            <a:xfrm flipH="1">
              <a:off x="7260011" y="1054918"/>
              <a:ext cx="719258" cy="541333"/>
            </a:xfrm>
            <a:custGeom>
              <a:avLst/>
              <a:gdLst/>
              <a:ahLst/>
              <a:cxnLst/>
              <a:rect l="l" t="t" r="r" b="b"/>
              <a:pathLst>
                <a:path w="7612" h="5729" extrusionOk="0">
                  <a:moveTo>
                    <a:pt x="135" y="1"/>
                  </a:moveTo>
                  <a:cubicBezTo>
                    <a:pt x="0" y="538"/>
                    <a:pt x="151" y="1093"/>
                    <a:pt x="370" y="1614"/>
                  </a:cubicBezTo>
                  <a:cubicBezTo>
                    <a:pt x="353" y="1614"/>
                    <a:pt x="336" y="1614"/>
                    <a:pt x="319" y="1630"/>
                  </a:cubicBezTo>
                  <a:cubicBezTo>
                    <a:pt x="521" y="2067"/>
                    <a:pt x="773" y="2471"/>
                    <a:pt x="1076" y="2874"/>
                  </a:cubicBezTo>
                  <a:cubicBezTo>
                    <a:pt x="1697" y="3731"/>
                    <a:pt x="2420" y="4487"/>
                    <a:pt x="3377" y="5008"/>
                  </a:cubicBezTo>
                  <a:cubicBezTo>
                    <a:pt x="3982" y="5327"/>
                    <a:pt x="4604" y="5613"/>
                    <a:pt x="5293" y="5713"/>
                  </a:cubicBezTo>
                  <a:cubicBezTo>
                    <a:pt x="5353" y="5721"/>
                    <a:pt x="5420" y="5728"/>
                    <a:pt x="5486" y="5728"/>
                  </a:cubicBezTo>
                  <a:cubicBezTo>
                    <a:pt x="5567" y="5728"/>
                    <a:pt x="5648" y="5717"/>
                    <a:pt x="5713" y="5680"/>
                  </a:cubicBezTo>
                  <a:cubicBezTo>
                    <a:pt x="5914" y="5596"/>
                    <a:pt x="6116" y="5461"/>
                    <a:pt x="6251" y="5276"/>
                  </a:cubicBezTo>
                  <a:cubicBezTo>
                    <a:pt x="6452" y="4974"/>
                    <a:pt x="6687" y="4672"/>
                    <a:pt x="6889" y="4369"/>
                  </a:cubicBezTo>
                  <a:cubicBezTo>
                    <a:pt x="7208" y="3899"/>
                    <a:pt x="7427" y="3378"/>
                    <a:pt x="7611" y="2857"/>
                  </a:cubicBezTo>
                  <a:lnTo>
                    <a:pt x="7611" y="2857"/>
                  </a:lnTo>
                  <a:cubicBezTo>
                    <a:pt x="7527" y="2958"/>
                    <a:pt x="7427" y="3059"/>
                    <a:pt x="7326" y="3159"/>
                  </a:cubicBezTo>
                  <a:cubicBezTo>
                    <a:pt x="7175" y="3311"/>
                    <a:pt x="7007" y="3445"/>
                    <a:pt x="6839" y="3546"/>
                  </a:cubicBezTo>
                  <a:cubicBezTo>
                    <a:pt x="6755" y="3596"/>
                    <a:pt x="6687" y="3647"/>
                    <a:pt x="6620" y="3680"/>
                  </a:cubicBezTo>
                  <a:cubicBezTo>
                    <a:pt x="6435" y="3781"/>
                    <a:pt x="6267" y="3865"/>
                    <a:pt x="6083" y="3932"/>
                  </a:cubicBezTo>
                  <a:cubicBezTo>
                    <a:pt x="6015" y="3949"/>
                    <a:pt x="5948" y="3966"/>
                    <a:pt x="5898" y="3983"/>
                  </a:cubicBezTo>
                  <a:cubicBezTo>
                    <a:pt x="5562" y="4100"/>
                    <a:pt x="5226" y="4151"/>
                    <a:pt x="4873" y="4168"/>
                  </a:cubicBezTo>
                  <a:lnTo>
                    <a:pt x="4856" y="4168"/>
                  </a:lnTo>
                  <a:cubicBezTo>
                    <a:pt x="4778" y="4168"/>
                    <a:pt x="4699" y="4175"/>
                    <a:pt x="4626" y="4175"/>
                  </a:cubicBezTo>
                  <a:cubicBezTo>
                    <a:pt x="4589" y="4175"/>
                    <a:pt x="4554" y="4173"/>
                    <a:pt x="4520" y="4168"/>
                  </a:cubicBezTo>
                  <a:cubicBezTo>
                    <a:pt x="4150" y="4168"/>
                    <a:pt x="3781" y="4100"/>
                    <a:pt x="3428" y="4000"/>
                  </a:cubicBezTo>
                  <a:cubicBezTo>
                    <a:pt x="3377" y="3983"/>
                    <a:pt x="3310" y="3966"/>
                    <a:pt x="3260" y="3949"/>
                  </a:cubicBezTo>
                  <a:lnTo>
                    <a:pt x="3243" y="3949"/>
                  </a:lnTo>
                  <a:cubicBezTo>
                    <a:pt x="3075" y="3899"/>
                    <a:pt x="2907" y="3832"/>
                    <a:pt x="2739" y="3748"/>
                  </a:cubicBezTo>
                  <a:cubicBezTo>
                    <a:pt x="2168" y="3462"/>
                    <a:pt x="1664" y="3059"/>
                    <a:pt x="1244" y="2588"/>
                  </a:cubicBezTo>
                  <a:cubicBezTo>
                    <a:pt x="857" y="2151"/>
                    <a:pt x="454" y="1580"/>
                    <a:pt x="252" y="992"/>
                  </a:cubicBezTo>
                  <a:cubicBezTo>
                    <a:pt x="252" y="975"/>
                    <a:pt x="252" y="975"/>
                    <a:pt x="252" y="975"/>
                  </a:cubicBezTo>
                  <a:cubicBezTo>
                    <a:pt x="151" y="656"/>
                    <a:pt x="118" y="337"/>
                    <a:pt x="151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6" name="Google Shape;6186;p65"/>
            <p:cNvSpPr/>
            <p:nvPr/>
          </p:nvSpPr>
          <p:spPr>
            <a:xfrm flipH="1">
              <a:off x="7237806" y="809055"/>
              <a:ext cx="339786" cy="244162"/>
            </a:xfrm>
            <a:custGeom>
              <a:avLst/>
              <a:gdLst/>
              <a:ahLst/>
              <a:cxnLst/>
              <a:rect l="l" t="t" r="r" b="b"/>
              <a:pathLst>
                <a:path w="3596" h="2584" extrusionOk="0">
                  <a:moveTo>
                    <a:pt x="2397" y="0"/>
                  </a:moveTo>
                  <a:cubicBezTo>
                    <a:pt x="2103" y="0"/>
                    <a:pt x="1808" y="82"/>
                    <a:pt x="1546" y="250"/>
                  </a:cubicBezTo>
                  <a:cubicBezTo>
                    <a:pt x="1311" y="418"/>
                    <a:pt x="1092" y="637"/>
                    <a:pt x="891" y="855"/>
                  </a:cubicBezTo>
                  <a:cubicBezTo>
                    <a:pt x="571" y="1208"/>
                    <a:pt x="370" y="1662"/>
                    <a:pt x="185" y="2099"/>
                  </a:cubicBezTo>
                  <a:cubicBezTo>
                    <a:pt x="135" y="2250"/>
                    <a:pt x="67" y="2384"/>
                    <a:pt x="17" y="2519"/>
                  </a:cubicBezTo>
                  <a:lnTo>
                    <a:pt x="0" y="2519"/>
                  </a:lnTo>
                  <a:cubicBezTo>
                    <a:pt x="0" y="2563"/>
                    <a:pt x="33" y="2584"/>
                    <a:pt x="66" y="2584"/>
                  </a:cubicBezTo>
                  <a:cubicBezTo>
                    <a:pt x="96" y="2584"/>
                    <a:pt x="127" y="2567"/>
                    <a:pt x="135" y="2535"/>
                  </a:cubicBezTo>
                  <a:cubicBezTo>
                    <a:pt x="151" y="2502"/>
                    <a:pt x="168" y="2468"/>
                    <a:pt x="168" y="2435"/>
                  </a:cubicBezTo>
                  <a:cubicBezTo>
                    <a:pt x="219" y="2367"/>
                    <a:pt x="269" y="2300"/>
                    <a:pt x="319" y="2233"/>
                  </a:cubicBezTo>
                  <a:cubicBezTo>
                    <a:pt x="723" y="1662"/>
                    <a:pt x="1126" y="1107"/>
                    <a:pt x="1714" y="738"/>
                  </a:cubicBezTo>
                  <a:cubicBezTo>
                    <a:pt x="2000" y="536"/>
                    <a:pt x="2386" y="402"/>
                    <a:pt x="2739" y="368"/>
                  </a:cubicBezTo>
                  <a:cubicBezTo>
                    <a:pt x="2907" y="368"/>
                    <a:pt x="3058" y="385"/>
                    <a:pt x="3209" y="418"/>
                  </a:cubicBezTo>
                  <a:cubicBezTo>
                    <a:pt x="3344" y="452"/>
                    <a:pt x="3461" y="486"/>
                    <a:pt x="3596" y="536"/>
                  </a:cubicBezTo>
                  <a:cubicBezTo>
                    <a:pt x="3273" y="184"/>
                    <a:pt x="2837" y="0"/>
                    <a:pt x="2397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7" name="Google Shape;6187;p65"/>
            <p:cNvSpPr/>
            <p:nvPr/>
          </p:nvSpPr>
          <p:spPr>
            <a:xfrm flipH="1">
              <a:off x="8015742" y="1115297"/>
              <a:ext cx="385897" cy="297738"/>
            </a:xfrm>
            <a:custGeom>
              <a:avLst/>
              <a:gdLst/>
              <a:ahLst/>
              <a:cxnLst/>
              <a:rect l="l" t="t" r="r" b="b"/>
              <a:pathLst>
                <a:path w="4084" h="3151" extrusionOk="0">
                  <a:moveTo>
                    <a:pt x="270" y="0"/>
                  </a:moveTo>
                  <a:cubicBezTo>
                    <a:pt x="152" y="135"/>
                    <a:pt x="102" y="286"/>
                    <a:pt x="102" y="437"/>
                  </a:cubicBezTo>
                  <a:cubicBezTo>
                    <a:pt x="85" y="454"/>
                    <a:pt x="85" y="471"/>
                    <a:pt x="68" y="487"/>
                  </a:cubicBezTo>
                  <a:cubicBezTo>
                    <a:pt x="51" y="639"/>
                    <a:pt x="35" y="790"/>
                    <a:pt x="1" y="958"/>
                  </a:cubicBezTo>
                  <a:cubicBezTo>
                    <a:pt x="102" y="1210"/>
                    <a:pt x="236" y="1412"/>
                    <a:pt x="404" y="1596"/>
                  </a:cubicBezTo>
                  <a:cubicBezTo>
                    <a:pt x="824" y="2067"/>
                    <a:pt x="1278" y="2453"/>
                    <a:pt x="1816" y="2772"/>
                  </a:cubicBezTo>
                  <a:cubicBezTo>
                    <a:pt x="2051" y="2907"/>
                    <a:pt x="2303" y="3008"/>
                    <a:pt x="2555" y="3109"/>
                  </a:cubicBezTo>
                  <a:cubicBezTo>
                    <a:pt x="2605" y="3134"/>
                    <a:pt x="2660" y="3151"/>
                    <a:pt x="2714" y="3151"/>
                  </a:cubicBezTo>
                  <a:cubicBezTo>
                    <a:pt x="2769" y="3151"/>
                    <a:pt x="2824" y="3134"/>
                    <a:pt x="2874" y="3092"/>
                  </a:cubicBezTo>
                  <a:cubicBezTo>
                    <a:pt x="3008" y="3008"/>
                    <a:pt x="3143" y="2907"/>
                    <a:pt x="3244" y="2789"/>
                  </a:cubicBezTo>
                  <a:cubicBezTo>
                    <a:pt x="3479" y="2520"/>
                    <a:pt x="3714" y="2252"/>
                    <a:pt x="3916" y="1949"/>
                  </a:cubicBezTo>
                  <a:cubicBezTo>
                    <a:pt x="3983" y="1882"/>
                    <a:pt x="4033" y="1798"/>
                    <a:pt x="4084" y="1714"/>
                  </a:cubicBezTo>
                  <a:cubicBezTo>
                    <a:pt x="4067" y="1714"/>
                    <a:pt x="4033" y="1714"/>
                    <a:pt x="4017" y="1731"/>
                  </a:cubicBezTo>
                  <a:cubicBezTo>
                    <a:pt x="3966" y="1748"/>
                    <a:pt x="3933" y="1748"/>
                    <a:pt x="3882" y="1748"/>
                  </a:cubicBezTo>
                  <a:cubicBezTo>
                    <a:pt x="3832" y="1764"/>
                    <a:pt x="3765" y="1764"/>
                    <a:pt x="3697" y="1781"/>
                  </a:cubicBezTo>
                  <a:cubicBezTo>
                    <a:pt x="3630" y="1798"/>
                    <a:pt x="3563" y="1798"/>
                    <a:pt x="3496" y="1815"/>
                  </a:cubicBezTo>
                  <a:lnTo>
                    <a:pt x="3479" y="1815"/>
                  </a:lnTo>
                  <a:cubicBezTo>
                    <a:pt x="3412" y="1832"/>
                    <a:pt x="3361" y="1832"/>
                    <a:pt x="3311" y="1832"/>
                  </a:cubicBezTo>
                  <a:cubicBezTo>
                    <a:pt x="3176" y="1848"/>
                    <a:pt x="3025" y="1848"/>
                    <a:pt x="2891" y="1848"/>
                  </a:cubicBezTo>
                  <a:cubicBezTo>
                    <a:pt x="2521" y="1848"/>
                    <a:pt x="2135" y="1798"/>
                    <a:pt x="1782" y="1680"/>
                  </a:cubicBezTo>
                  <a:cubicBezTo>
                    <a:pt x="1664" y="1647"/>
                    <a:pt x="1563" y="1596"/>
                    <a:pt x="1463" y="1563"/>
                  </a:cubicBezTo>
                  <a:cubicBezTo>
                    <a:pt x="1395" y="1529"/>
                    <a:pt x="1311" y="1496"/>
                    <a:pt x="1244" y="1462"/>
                  </a:cubicBezTo>
                  <a:cubicBezTo>
                    <a:pt x="1093" y="1378"/>
                    <a:pt x="942" y="1277"/>
                    <a:pt x="791" y="1143"/>
                  </a:cubicBezTo>
                  <a:cubicBezTo>
                    <a:pt x="690" y="1042"/>
                    <a:pt x="555" y="924"/>
                    <a:pt x="471" y="790"/>
                  </a:cubicBezTo>
                  <a:cubicBezTo>
                    <a:pt x="438" y="756"/>
                    <a:pt x="404" y="706"/>
                    <a:pt x="387" y="672"/>
                  </a:cubicBezTo>
                  <a:cubicBezTo>
                    <a:pt x="287" y="521"/>
                    <a:pt x="236" y="336"/>
                    <a:pt x="236" y="168"/>
                  </a:cubicBezTo>
                  <a:cubicBezTo>
                    <a:pt x="253" y="118"/>
                    <a:pt x="253" y="67"/>
                    <a:pt x="270" y="17"/>
                  </a:cubicBezTo>
                  <a:cubicBezTo>
                    <a:pt x="270" y="0"/>
                    <a:pt x="270" y="0"/>
                    <a:pt x="270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8" name="Google Shape;6188;p65"/>
            <p:cNvSpPr/>
            <p:nvPr/>
          </p:nvSpPr>
          <p:spPr>
            <a:xfrm flipH="1">
              <a:off x="7985600" y="1020051"/>
              <a:ext cx="204854" cy="118113"/>
            </a:xfrm>
            <a:custGeom>
              <a:avLst/>
              <a:gdLst/>
              <a:ahLst/>
              <a:cxnLst/>
              <a:rect l="l" t="t" r="r" b="b"/>
              <a:pathLst>
                <a:path w="2168" h="1250" extrusionOk="0">
                  <a:moveTo>
                    <a:pt x="1506" y="0"/>
                  </a:moveTo>
                  <a:cubicBezTo>
                    <a:pt x="1376" y="0"/>
                    <a:pt x="1238" y="28"/>
                    <a:pt x="1093" y="84"/>
                  </a:cubicBezTo>
                  <a:cubicBezTo>
                    <a:pt x="689" y="252"/>
                    <a:pt x="387" y="555"/>
                    <a:pt x="152" y="924"/>
                  </a:cubicBezTo>
                  <a:cubicBezTo>
                    <a:pt x="101" y="1008"/>
                    <a:pt x="68" y="1092"/>
                    <a:pt x="1" y="1176"/>
                  </a:cubicBezTo>
                  <a:cubicBezTo>
                    <a:pt x="9" y="1185"/>
                    <a:pt x="22" y="1189"/>
                    <a:pt x="34" y="1189"/>
                  </a:cubicBezTo>
                  <a:cubicBezTo>
                    <a:pt x="47" y="1189"/>
                    <a:pt x="59" y="1185"/>
                    <a:pt x="68" y="1176"/>
                  </a:cubicBezTo>
                  <a:cubicBezTo>
                    <a:pt x="85" y="1143"/>
                    <a:pt x="101" y="1126"/>
                    <a:pt x="118" y="1092"/>
                  </a:cubicBezTo>
                  <a:lnTo>
                    <a:pt x="118" y="1092"/>
                  </a:lnTo>
                  <a:cubicBezTo>
                    <a:pt x="118" y="1109"/>
                    <a:pt x="118" y="1126"/>
                    <a:pt x="101" y="1143"/>
                  </a:cubicBezTo>
                  <a:cubicBezTo>
                    <a:pt x="101" y="1159"/>
                    <a:pt x="101" y="1159"/>
                    <a:pt x="101" y="1159"/>
                  </a:cubicBezTo>
                  <a:cubicBezTo>
                    <a:pt x="68" y="1159"/>
                    <a:pt x="68" y="1193"/>
                    <a:pt x="68" y="1210"/>
                  </a:cubicBezTo>
                  <a:cubicBezTo>
                    <a:pt x="68" y="1234"/>
                    <a:pt x="95" y="1250"/>
                    <a:pt x="116" y="1250"/>
                  </a:cubicBezTo>
                  <a:cubicBezTo>
                    <a:pt x="124" y="1250"/>
                    <a:pt x="130" y="1248"/>
                    <a:pt x="135" y="1243"/>
                  </a:cubicBezTo>
                  <a:lnTo>
                    <a:pt x="152" y="1243"/>
                  </a:lnTo>
                  <a:lnTo>
                    <a:pt x="152" y="1227"/>
                  </a:lnTo>
                  <a:cubicBezTo>
                    <a:pt x="219" y="1193"/>
                    <a:pt x="269" y="1109"/>
                    <a:pt x="303" y="1042"/>
                  </a:cubicBezTo>
                  <a:cubicBezTo>
                    <a:pt x="370" y="975"/>
                    <a:pt x="437" y="907"/>
                    <a:pt x="505" y="840"/>
                  </a:cubicBezTo>
                  <a:cubicBezTo>
                    <a:pt x="656" y="706"/>
                    <a:pt x="824" y="639"/>
                    <a:pt x="1009" y="538"/>
                  </a:cubicBezTo>
                  <a:cubicBezTo>
                    <a:pt x="1193" y="454"/>
                    <a:pt x="1378" y="387"/>
                    <a:pt x="1580" y="370"/>
                  </a:cubicBezTo>
                  <a:lnTo>
                    <a:pt x="1647" y="370"/>
                  </a:lnTo>
                  <a:cubicBezTo>
                    <a:pt x="1765" y="353"/>
                    <a:pt x="1882" y="353"/>
                    <a:pt x="2000" y="353"/>
                  </a:cubicBezTo>
                  <a:lnTo>
                    <a:pt x="2101" y="353"/>
                  </a:lnTo>
                  <a:cubicBezTo>
                    <a:pt x="2134" y="353"/>
                    <a:pt x="2151" y="353"/>
                    <a:pt x="2168" y="336"/>
                  </a:cubicBezTo>
                  <a:cubicBezTo>
                    <a:pt x="1989" y="112"/>
                    <a:pt x="1765" y="0"/>
                    <a:pt x="1506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89" name="Google Shape;6189;p65"/>
            <p:cNvSpPr/>
            <p:nvPr/>
          </p:nvSpPr>
          <p:spPr>
            <a:xfrm flipH="1">
              <a:off x="8461829" y="1100935"/>
              <a:ext cx="211280" cy="221012"/>
            </a:xfrm>
            <a:custGeom>
              <a:avLst/>
              <a:gdLst/>
              <a:ahLst/>
              <a:cxnLst/>
              <a:rect l="l" t="t" r="r" b="b"/>
              <a:pathLst>
                <a:path w="2236" h="2339" extrusionOk="0">
                  <a:moveTo>
                    <a:pt x="219" y="1"/>
                  </a:moveTo>
                  <a:cubicBezTo>
                    <a:pt x="152" y="68"/>
                    <a:pt x="118" y="135"/>
                    <a:pt x="102" y="219"/>
                  </a:cubicBezTo>
                  <a:cubicBezTo>
                    <a:pt x="85" y="219"/>
                    <a:pt x="85" y="236"/>
                    <a:pt x="68" y="253"/>
                  </a:cubicBezTo>
                  <a:cubicBezTo>
                    <a:pt x="1" y="320"/>
                    <a:pt x="1" y="438"/>
                    <a:pt x="1" y="539"/>
                  </a:cubicBezTo>
                  <a:cubicBezTo>
                    <a:pt x="1" y="656"/>
                    <a:pt x="18" y="757"/>
                    <a:pt x="34" y="875"/>
                  </a:cubicBezTo>
                  <a:cubicBezTo>
                    <a:pt x="51" y="925"/>
                    <a:pt x="51" y="975"/>
                    <a:pt x="68" y="1026"/>
                  </a:cubicBezTo>
                  <a:cubicBezTo>
                    <a:pt x="68" y="1026"/>
                    <a:pt x="68" y="1026"/>
                    <a:pt x="68" y="1043"/>
                  </a:cubicBezTo>
                  <a:cubicBezTo>
                    <a:pt x="186" y="1227"/>
                    <a:pt x="303" y="1429"/>
                    <a:pt x="421" y="1614"/>
                  </a:cubicBezTo>
                  <a:cubicBezTo>
                    <a:pt x="589" y="1883"/>
                    <a:pt x="824" y="2101"/>
                    <a:pt x="1110" y="2252"/>
                  </a:cubicBezTo>
                  <a:cubicBezTo>
                    <a:pt x="1205" y="2304"/>
                    <a:pt x="1305" y="2339"/>
                    <a:pt x="1405" y="2339"/>
                  </a:cubicBezTo>
                  <a:cubicBezTo>
                    <a:pt x="1498" y="2339"/>
                    <a:pt x="1592" y="2309"/>
                    <a:pt x="1681" y="2236"/>
                  </a:cubicBezTo>
                  <a:cubicBezTo>
                    <a:pt x="1866" y="2101"/>
                    <a:pt x="2051" y="1967"/>
                    <a:pt x="2235" y="1832"/>
                  </a:cubicBezTo>
                  <a:cubicBezTo>
                    <a:pt x="2235" y="1816"/>
                    <a:pt x="2219" y="1816"/>
                    <a:pt x="2219" y="1816"/>
                  </a:cubicBezTo>
                  <a:cubicBezTo>
                    <a:pt x="2185" y="1816"/>
                    <a:pt x="2135" y="1799"/>
                    <a:pt x="2101" y="1799"/>
                  </a:cubicBezTo>
                  <a:cubicBezTo>
                    <a:pt x="2034" y="1782"/>
                    <a:pt x="1950" y="1765"/>
                    <a:pt x="1883" y="1748"/>
                  </a:cubicBezTo>
                  <a:cubicBezTo>
                    <a:pt x="1832" y="1732"/>
                    <a:pt x="1782" y="1715"/>
                    <a:pt x="1748" y="1698"/>
                  </a:cubicBezTo>
                  <a:cubicBezTo>
                    <a:pt x="1446" y="1614"/>
                    <a:pt x="1160" y="1463"/>
                    <a:pt x="891" y="1278"/>
                  </a:cubicBezTo>
                  <a:cubicBezTo>
                    <a:pt x="858" y="1261"/>
                    <a:pt x="824" y="1227"/>
                    <a:pt x="790" y="1211"/>
                  </a:cubicBezTo>
                  <a:cubicBezTo>
                    <a:pt x="757" y="1160"/>
                    <a:pt x="706" y="1127"/>
                    <a:pt x="673" y="1093"/>
                  </a:cubicBezTo>
                  <a:cubicBezTo>
                    <a:pt x="572" y="992"/>
                    <a:pt x="471" y="891"/>
                    <a:pt x="404" y="774"/>
                  </a:cubicBezTo>
                  <a:cubicBezTo>
                    <a:pt x="354" y="707"/>
                    <a:pt x="303" y="623"/>
                    <a:pt x="253" y="539"/>
                  </a:cubicBezTo>
                  <a:cubicBezTo>
                    <a:pt x="253" y="539"/>
                    <a:pt x="253" y="522"/>
                    <a:pt x="253" y="505"/>
                  </a:cubicBezTo>
                  <a:cubicBezTo>
                    <a:pt x="253" y="421"/>
                    <a:pt x="270" y="303"/>
                    <a:pt x="219" y="236"/>
                  </a:cubicBezTo>
                  <a:cubicBezTo>
                    <a:pt x="202" y="219"/>
                    <a:pt x="202" y="203"/>
                    <a:pt x="186" y="203"/>
                  </a:cubicBezTo>
                  <a:cubicBezTo>
                    <a:pt x="186" y="186"/>
                    <a:pt x="186" y="186"/>
                    <a:pt x="186" y="169"/>
                  </a:cubicBezTo>
                  <a:cubicBezTo>
                    <a:pt x="186" y="119"/>
                    <a:pt x="202" y="68"/>
                    <a:pt x="236" y="18"/>
                  </a:cubicBezTo>
                  <a:cubicBezTo>
                    <a:pt x="236" y="1"/>
                    <a:pt x="219" y="1"/>
                    <a:pt x="219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0" name="Google Shape;6190;p65"/>
            <p:cNvSpPr/>
            <p:nvPr/>
          </p:nvSpPr>
          <p:spPr>
            <a:xfrm flipH="1">
              <a:off x="8399938" y="1083643"/>
              <a:ext cx="142963" cy="61891"/>
            </a:xfrm>
            <a:custGeom>
              <a:avLst/>
              <a:gdLst/>
              <a:ahLst/>
              <a:cxnLst/>
              <a:rect l="l" t="t" r="r" b="b"/>
              <a:pathLst>
                <a:path w="1513" h="655" extrusionOk="0">
                  <a:moveTo>
                    <a:pt x="998" y="0"/>
                  </a:moveTo>
                  <a:cubicBezTo>
                    <a:pt x="954" y="0"/>
                    <a:pt x="907" y="6"/>
                    <a:pt x="857" y="16"/>
                  </a:cubicBezTo>
                  <a:cubicBezTo>
                    <a:pt x="790" y="33"/>
                    <a:pt x="723" y="50"/>
                    <a:pt x="656" y="83"/>
                  </a:cubicBezTo>
                  <a:cubicBezTo>
                    <a:pt x="521" y="134"/>
                    <a:pt x="404" y="201"/>
                    <a:pt x="286" y="285"/>
                  </a:cubicBezTo>
                  <a:cubicBezTo>
                    <a:pt x="253" y="318"/>
                    <a:pt x="236" y="335"/>
                    <a:pt x="202" y="369"/>
                  </a:cubicBezTo>
                  <a:cubicBezTo>
                    <a:pt x="185" y="386"/>
                    <a:pt x="152" y="419"/>
                    <a:pt x="135" y="436"/>
                  </a:cubicBezTo>
                  <a:cubicBezTo>
                    <a:pt x="85" y="503"/>
                    <a:pt x="51" y="554"/>
                    <a:pt x="17" y="621"/>
                  </a:cubicBezTo>
                  <a:cubicBezTo>
                    <a:pt x="1" y="638"/>
                    <a:pt x="17" y="654"/>
                    <a:pt x="34" y="654"/>
                  </a:cubicBezTo>
                  <a:cubicBezTo>
                    <a:pt x="85" y="621"/>
                    <a:pt x="135" y="587"/>
                    <a:pt x="185" y="570"/>
                  </a:cubicBezTo>
                  <a:lnTo>
                    <a:pt x="353" y="486"/>
                  </a:lnTo>
                  <a:cubicBezTo>
                    <a:pt x="471" y="436"/>
                    <a:pt x="589" y="402"/>
                    <a:pt x="706" y="386"/>
                  </a:cubicBezTo>
                  <a:cubicBezTo>
                    <a:pt x="757" y="369"/>
                    <a:pt x="811" y="365"/>
                    <a:pt x="866" y="365"/>
                  </a:cubicBezTo>
                  <a:cubicBezTo>
                    <a:pt x="920" y="365"/>
                    <a:pt x="975" y="369"/>
                    <a:pt x="1025" y="369"/>
                  </a:cubicBezTo>
                  <a:cubicBezTo>
                    <a:pt x="1126" y="369"/>
                    <a:pt x="1210" y="386"/>
                    <a:pt x="1277" y="436"/>
                  </a:cubicBezTo>
                  <a:cubicBezTo>
                    <a:pt x="1311" y="470"/>
                    <a:pt x="1345" y="486"/>
                    <a:pt x="1395" y="486"/>
                  </a:cubicBezTo>
                  <a:cubicBezTo>
                    <a:pt x="1404" y="491"/>
                    <a:pt x="1414" y="493"/>
                    <a:pt x="1425" y="493"/>
                  </a:cubicBezTo>
                  <a:cubicBezTo>
                    <a:pt x="1455" y="493"/>
                    <a:pt x="1488" y="477"/>
                    <a:pt x="1513" y="453"/>
                  </a:cubicBezTo>
                  <a:cubicBezTo>
                    <a:pt x="1413" y="155"/>
                    <a:pt x="1242" y="0"/>
                    <a:pt x="998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1" name="Google Shape;6191;p65"/>
            <p:cNvSpPr/>
            <p:nvPr/>
          </p:nvSpPr>
          <p:spPr>
            <a:xfrm flipH="1">
              <a:off x="8833363" y="1154983"/>
              <a:ext cx="58773" cy="52442"/>
            </a:xfrm>
            <a:custGeom>
              <a:avLst/>
              <a:gdLst/>
              <a:ahLst/>
              <a:cxnLst/>
              <a:rect l="l" t="t" r="r" b="b"/>
              <a:pathLst>
                <a:path w="622" h="555" extrusionOk="0">
                  <a:moveTo>
                    <a:pt x="101" y="0"/>
                  </a:moveTo>
                  <a:cubicBezTo>
                    <a:pt x="84" y="17"/>
                    <a:pt x="67" y="34"/>
                    <a:pt x="51" y="51"/>
                  </a:cubicBezTo>
                  <a:cubicBezTo>
                    <a:pt x="17" y="67"/>
                    <a:pt x="17" y="101"/>
                    <a:pt x="17" y="135"/>
                  </a:cubicBezTo>
                  <a:cubicBezTo>
                    <a:pt x="0" y="185"/>
                    <a:pt x="17" y="252"/>
                    <a:pt x="34" y="303"/>
                  </a:cubicBezTo>
                  <a:cubicBezTo>
                    <a:pt x="84" y="437"/>
                    <a:pt x="185" y="521"/>
                    <a:pt x="319" y="555"/>
                  </a:cubicBezTo>
                  <a:lnTo>
                    <a:pt x="370" y="555"/>
                  </a:lnTo>
                  <a:cubicBezTo>
                    <a:pt x="487" y="538"/>
                    <a:pt x="571" y="487"/>
                    <a:pt x="622" y="420"/>
                  </a:cubicBezTo>
                  <a:cubicBezTo>
                    <a:pt x="605" y="387"/>
                    <a:pt x="571" y="370"/>
                    <a:pt x="538" y="353"/>
                  </a:cubicBezTo>
                  <a:lnTo>
                    <a:pt x="471" y="353"/>
                  </a:lnTo>
                  <a:cubicBezTo>
                    <a:pt x="454" y="370"/>
                    <a:pt x="454" y="370"/>
                    <a:pt x="437" y="370"/>
                  </a:cubicBezTo>
                  <a:lnTo>
                    <a:pt x="303" y="370"/>
                  </a:lnTo>
                  <a:cubicBezTo>
                    <a:pt x="286" y="353"/>
                    <a:pt x="269" y="353"/>
                    <a:pt x="252" y="353"/>
                  </a:cubicBezTo>
                  <a:cubicBezTo>
                    <a:pt x="252" y="336"/>
                    <a:pt x="252" y="336"/>
                    <a:pt x="252" y="336"/>
                  </a:cubicBezTo>
                  <a:lnTo>
                    <a:pt x="219" y="336"/>
                  </a:lnTo>
                  <a:cubicBezTo>
                    <a:pt x="219" y="319"/>
                    <a:pt x="202" y="319"/>
                    <a:pt x="202" y="319"/>
                  </a:cubicBezTo>
                  <a:cubicBezTo>
                    <a:pt x="202" y="319"/>
                    <a:pt x="202" y="319"/>
                    <a:pt x="202" y="303"/>
                  </a:cubicBezTo>
                  <a:cubicBezTo>
                    <a:pt x="151" y="269"/>
                    <a:pt x="135" y="235"/>
                    <a:pt x="118" y="168"/>
                  </a:cubicBezTo>
                  <a:cubicBezTo>
                    <a:pt x="118" y="151"/>
                    <a:pt x="118" y="135"/>
                    <a:pt x="118" y="118"/>
                  </a:cubicBezTo>
                  <a:lnTo>
                    <a:pt x="118" y="101"/>
                  </a:lnTo>
                  <a:cubicBezTo>
                    <a:pt x="118" y="67"/>
                    <a:pt x="101" y="34"/>
                    <a:pt x="118" y="17"/>
                  </a:cubicBezTo>
                  <a:cubicBezTo>
                    <a:pt x="118" y="0"/>
                    <a:pt x="101" y="0"/>
                    <a:pt x="101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2" name="Google Shape;6192;p65"/>
            <p:cNvSpPr/>
            <p:nvPr/>
          </p:nvSpPr>
          <p:spPr>
            <a:xfrm flipH="1">
              <a:off x="8984169" y="1185125"/>
              <a:ext cx="1701" cy="94"/>
            </a:xfrm>
            <a:custGeom>
              <a:avLst/>
              <a:gdLst/>
              <a:ahLst/>
              <a:cxnLst/>
              <a:rect l="l" t="t" r="r" b="b"/>
              <a:pathLst>
                <a:path w="18" h="1" extrusionOk="0">
                  <a:moveTo>
                    <a:pt x="18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" y="0"/>
                    <a:pt x="1" y="0"/>
                  </a:cubicBezTo>
                  <a:cubicBezTo>
                    <a:pt x="1" y="0"/>
                    <a:pt x="18" y="0"/>
                    <a:pt x="18" y="0"/>
                  </a:cubicBezTo>
                  <a:close/>
                </a:path>
              </a:pathLst>
            </a:custGeom>
            <a:solidFill>
              <a:srgbClr val="9327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3" name="Google Shape;6193;p65"/>
            <p:cNvSpPr/>
            <p:nvPr/>
          </p:nvSpPr>
          <p:spPr>
            <a:xfrm flipH="1">
              <a:off x="8954027" y="1164526"/>
              <a:ext cx="47717" cy="50836"/>
            </a:xfrm>
            <a:custGeom>
              <a:avLst/>
              <a:gdLst/>
              <a:ahLst/>
              <a:cxnLst/>
              <a:rect l="l" t="t" r="r" b="b"/>
              <a:pathLst>
                <a:path w="505" h="538" extrusionOk="0">
                  <a:moveTo>
                    <a:pt x="152" y="0"/>
                  </a:moveTo>
                  <a:cubicBezTo>
                    <a:pt x="51" y="34"/>
                    <a:pt x="1" y="101"/>
                    <a:pt x="1" y="235"/>
                  </a:cubicBezTo>
                  <a:cubicBezTo>
                    <a:pt x="1" y="403"/>
                    <a:pt x="118" y="538"/>
                    <a:pt x="270" y="538"/>
                  </a:cubicBezTo>
                  <a:cubicBezTo>
                    <a:pt x="370" y="538"/>
                    <a:pt x="471" y="470"/>
                    <a:pt x="505" y="386"/>
                  </a:cubicBezTo>
                  <a:cubicBezTo>
                    <a:pt x="488" y="353"/>
                    <a:pt x="454" y="336"/>
                    <a:pt x="421" y="319"/>
                  </a:cubicBezTo>
                  <a:cubicBezTo>
                    <a:pt x="421" y="319"/>
                    <a:pt x="404" y="302"/>
                    <a:pt x="387" y="302"/>
                  </a:cubicBezTo>
                  <a:lnTo>
                    <a:pt x="303" y="302"/>
                  </a:lnTo>
                  <a:cubicBezTo>
                    <a:pt x="286" y="286"/>
                    <a:pt x="270" y="286"/>
                    <a:pt x="236" y="286"/>
                  </a:cubicBezTo>
                  <a:cubicBezTo>
                    <a:pt x="236" y="269"/>
                    <a:pt x="219" y="269"/>
                    <a:pt x="202" y="269"/>
                  </a:cubicBezTo>
                  <a:cubicBezTo>
                    <a:pt x="202" y="252"/>
                    <a:pt x="202" y="252"/>
                    <a:pt x="186" y="252"/>
                  </a:cubicBezTo>
                  <a:lnTo>
                    <a:pt x="186" y="218"/>
                  </a:lnTo>
                  <a:lnTo>
                    <a:pt x="169" y="218"/>
                  </a:lnTo>
                  <a:cubicBezTo>
                    <a:pt x="169" y="202"/>
                    <a:pt x="169" y="185"/>
                    <a:pt x="152" y="168"/>
                  </a:cubicBezTo>
                  <a:lnTo>
                    <a:pt x="152" y="151"/>
                  </a:lnTo>
                  <a:lnTo>
                    <a:pt x="152" y="134"/>
                  </a:lnTo>
                  <a:cubicBezTo>
                    <a:pt x="152" y="134"/>
                    <a:pt x="152" y="134"/>
                    <a:pt x="152" y="118"/>
                  </a:cubicBezTo>
                  <a:lnTo>
                    <a:pt x="152" y="101"/>
                  </a:lnTo>
                  <a:cubicBezTo>
                    <a:pt x="152" y="84"/>
                    <a:pt x="152" y="67"/>
                    <a:pt x="152" y="67"/>
                  </a:cubicBezTo>
                  <a:lnTo>
                    <a:pt x="152" y="50"/>
                  </a:lnTo>
                  <a:lnTo>
                    <a:pt x="169" y="50"/>
                  </a:lnTo>
                  <a:cubicBezTo>
                    <a:pt x="186" y="17"/>
                    <a:pt x="169" y="0"/>
                    <a:pt x="152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4" name="Google Shape;6194;p65"/>
            <p:cNvSpPr/>
            <p:nvPr/>
          </p:nvSpPr>
          <p:spPr>
            <a:xfrm flipH="1">
              <a:off x="9074690" y="1145439"/>
              <a:ext cx="1606" cy="1701"/>
            </a:xfrm>
            <a:custGeom>
              <a:avLst/>
              <a:gdLst/>
              <a:ahLst/>
              <a:cxnLst/>
              <a:rect l="l" t="t" r="r" b="b"/>
              <a:pathLst>
                <a:path w="17" h="18" extrusionOk="0">
                  <a:moveTo>
                    <a:pt x="0" y="0"/>
                  </a:moveTo>
                  <a:cubicBezTo>
                    <a:pt x="0" y="17"/>
                    <a:pt x="0" y="17"/>
                    <a:pt x="17" y="17"/>
                  </a:cubicBezTo>
                  <a:cubicBezTo>
                    <a:pt x="0" y="17"/>
                    <a:pt x="0" y="1"/>
                    <a:pt x="0" y="0"/>
                  </a:cubicBezTo>
                  <a:close/>
                </a:path>
              </a:pathLst>
            </a:custGeom>
            <a:solidFill>
              <a:srgbClr val="93278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5" name="Google Shape;6195;p65"/>
            <p:cNvSpPr/>
            <p:nvPr/>
          </p:nvSpPr>
          <p:spPr>
            <a:xfrm flipH="1">
              <a:off x="9049273" y="1104147"/>
              <a:ext cx="60379" cy="60474"/>
            </a:xfrm>
            <a:custGeom>
              <a:avLst/>
              <a:gdLst/>
              <a:ahLst/>
              <a:cxnLst/>
              <a:rect l="l" t="t" r="r" b="b"/>
              <a:pathLst>
                <a:path w="639" h="640" extrusionOk="0">
                  <a:moveTo>
                    <a:pt x="151" y="1"/>
                  </a:moveTo>
                  <a:cubicBezTo>
                    <a:pt x="67" y="51"/>
                    <a:pt x="0" y="152"/>
                    <a:pt x="0" y="269"/>
                  </a:cubicBezTo>
                  <a:cubicBezTo>
                    <a:pt x="0" y="471"/>
                    <a:pt x="168" y="639"/>
                    <a:pt x="370" y="639"/>
                  </a:cubicBezTo>
                  <a:cubicBezTo>
                    <a:pt x="488" y="639"/>
                    <a:pt x="588" y="589"/>
                    <a:pt x="639" y="505"/>
                  </a:cubicBezTo>
                  <a:cubicBezTo>
                    <a:pt x="605" y="488"/>
                    <a:pt x="572" y="488"/>
                    <a:pt x="521" y="488"/>
                  </a:cubicBezTo>
                  <a:lnTo>
                    <a:pt x="488" y="488"/>
                  </a:lnTo>
                  <a:cubicBezTo>
                    <a:pt x="488" y="488"/>
                    <a:pt x="488" y="471"/>
                    <a:pt x="488" y="471"/>
                  </a:cubicBezTo>
                  <a:lnTo>
                    <a:pt x="437" y="471"/>
                  </a:lnTo>
                  <a:cubicBezTo>
                    <a:pt x="404" y="471"/>
                    <a:pt x="387" y="454"/>
                    <a:pt x="370" y="454"/>
                  </a:cubicBezTo>
                  <a:lnTo>
                    <a:pt x="353" y="454"/>
                  </a:lnTo>
                  <a:cubicBezTo>
                    <a:pt x="353" y="437"/>
                    <a:pt x="353" y="437"/>
                    <a:pt x="353" y="437"/>
                  </a:cubicBezTo>
                  <a:lnTo>
                    <a:pt x="336" y="437"/>
                  </a:lnTo>
                  <a:cubicBezTo>
                    <a:pt x="336" y="437"/>
                    <a:pt x="303" y="404"/>
                    <a:pt x="286" y="404"/>
                  </a:cubicBezTo>
                  <a:cubicBezTo>
                    <a:pt x="269" y="387"/>
                    <a:pt x="269" y="387"/>
                    <a:pt x="269" y="387"/>
                  </a:cubicBezTo>
                  <a:cubicBezTo>
                    <a:pt x="252" y="387"/>
                    <a:pt x="252" y="370"/>
                    <a:pt x="252" y="370"/>
                  </a:cubicBezTo>
                  <a:cubicBezTo>
                    <a:pt x="252" y="370"/>
                    <a:pt x="252" y="370"/>
                    <a:pt x="252" y="353"/>
                  </a:cubicBezTo>
                  <a:lnTo>
                    <a:pt x="235" y="337"/>
                  </a:lnTo>
                  <a:cubicBezTo>
                    <a:pt x="235" y="337"/>
                    <a:pt x="235" y="337"/>
                    <a:pt x="219" y="320"/>
                  </a:cubicBezTo>
                  <a:lnTo>
                    <a:pt x="219" y="303"/>
                  </a:lnTo>
                  <a:cubicBezTo>
                    <a:pt x="219" y="303"/>
                    <a:pt x="219" y="286"/>
                    <a:pt x="219" y="286"/>
                  </a:cubicBezTo>
                  <a:cubicBezTo>
                    <a:pt x="219" y="269"/>
                    <a:pt x="219" y="269"/>
                    <a:pt x="219" y="269"/>
                  </a:cubicBezTo>
                  <a:cubicBezTo>
                    <a:pt x="219" y="253"/>
                    <a:pt x="202" y="253"/>
                    <a:pt x="202" y="253"/>
                  </a:cubicBezTo>
                  <a:cubicBezTo>
                    <a:pt x="202" y="236"/>
                    <a:pt x="202" y="236"/>
                    <a:pt x="202" y="219"/>
                  </a:cubicBezTo>
                  <a:lnTo>
                    <a:pt x="202" y="202"/>
                  </a:lnTo>
                  <a:cubicBezTo>
                    <a:pt x="202" y="185"/>
                    <a:pt x="202" y="185"/>
                    <a:pt x="202" y="169"/>
                  </a:cubicBezTo>
                  <a:cubicBezTo>
                    <a:pt x="202" y="152"/>
                    <a:pt x="202" y="152"/>
                    <a:pt x="219" y="135"/>
                  </a:cubicBezTo>
                  <a:cubicBezTo>
                    <a:pt x="219" y="135"/>
                    <a:pt x="219" y="135"/>
                    <a:pt x="219" y="118"/>
                  </a:cubicBezTo>
                  <a:cubicBezTo>
                    <a:pt x="235" y="101"/>
                    <a:pt x="235" y="85"/>
                    <a:pt x="235" y="68"/>
                  </a:cubicBezTo>
                  <a:cubicBezTo>
                    <a:pt x="235" y="51"/>
                    <a:pt x="235" y="51"/>
                    <a:pt x="235" y="34"/>
                  </a:cubicBezTo>
                  <a:cubicBezTo>
                    <a:pt x="235" y="17"/>
                    <a:pt x="235" y="1"/>
                    <a:pt x="219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6" name="Google Shape;6196;p65"/>
            <p:cNvSpPr/>
            <p:nvPr/>
          </p:nvSpPr>
          <p:spPr>
            <a:xfrm flipH="1">
              <a:off x="9127037" y="1081942"/>
              <a:ext cx="438245" cy="158838"/>
            </a:xfrm>
            <a:custGeom>
              <a:avLst/>
              <a:gdLst/>
              <a:ahLst/>
              <a:cxnLst/>
              <a:rect l="l" t="t" r="r" b="b"/>
              <a:pathLst>
                <a:path w="4638" h="1681" extrusionOk="0">
                  <a:moveTo>
                    <a:pt x="185" y="0"/>
                  </a:moveTo>
                  <a:cubicBezTo>
                    <a:pt x="168" y="0"/>
                    <a:pt x="151" y="0"/>
                    <a:pt x="135" y="17"/>
                  </a:cubicBezTo>
                  <a:cubicBezTo>
                    <a:pt x="84" y="51"/>
                    <a:pt x="34" y="84"/>
                    <a:pt x="0" y="118"/>
                  </a:cubicBezTo>
                  <a:cubicBezTo>
                    <a:pt x="17" y="168"/>
                    <a:pt x="34" y="236"/>
                    <a:pt x="67" y="286"/>
                  </a:cubicBezTo>
                  <a:cubicBezTo>
                    <a:pt x="84" y="303"/>
                    <a:pt x="84" y="336"/>
                    <a:pt x="101" y="353"/>
                  </a:cubicBezTo>
                  <a:cubicBezTo>
                    <a:pt x="168" y="437"/>
                    <a:pt x="235" y="521"/>
                    <a:pt x="303" y="555"/>
                  </a:cubicBezTo>
                  <a:cubicBezTo>
                    <a:pt x="303" y="555"/>
                    <a:pt x="319" y="572"/>
                    <a:pt x="319" y="572"/>
                  </a:cubicBezTo>
                  <a:cubicBezTo>
                    <a:pt x="431" y="616"/>
                    <a:pt x="551" y="631"/>
                    <a:pt x="673" y="631"/>
                  </a:cubicBezTo>
                  <a:cubicBezTo>
                    <a:pt x="734" y="631"/>
                    <a:pt x="795" y="628"/>
                    <a:pt x="857" y="622"/>
                  </a:cubicBezTo>
                  <a:lnTo>
                    <a:pt x="874" y="622"/>
                  </a:lnTo>
                  <a:cubicBezTo>
                    <a:pt x="1008" y="605"/>
                    <a:pt x="1126" y="588"/>
                    <a:pt x="1260" y="588"/>
                  </a:cubicBezTo>
                  <a:cubicBezTo>
                    <a:pt x="1630" y="588"/>
                    <a:pt x="2000" y="689"/>
                    <a:pt x="2336" y="824"/>
                  </a:cubicBezTo>
                  <a:lnTo>
                    <a:pt x="2369" y="824"/>
                  </a:lnTo>
                  <a:cubicBezTo>
                    <a:pt x="2688" y="924"/>
                    <a:pt x="3008" y="1025"/>
                    <a:pt x="3327" y="1176"/>
                  </a:cubicBezTo>
                  <a:cubicBezTo>
                    <a:pt x="3764" y="1361"/>
                    <a:pt x="4201" y="1546"/>
                    <a:pt x="4637" y="1681"/>
                  </a:cubicBezTo>
                  <a:cubicBezTo>
                    <a:pt x="4201" y="1496"/>
                    <a:pt x="3797" y="1294"/>
                    <a:pt x="3394" y="1059"/>
                  </a:cubicBezTo>
                  <a:lnTo>
                    <a:pt x="3377" y="1059"/>
                  </a:lnTo>
                  <a:cubicBezTo>
                    <a:pt x="3260" y="992"/>
                    <a:pt x="3125" y="924"/>
                    <a:pt x="3008" y="840"/>
                  </a:cubicBezTo>
                  <a:cubicBezTo>
                    <a:pt x="2537" y="572"/>
                    <a:pt x="2050" y="336"/>
                    <a:pt x="1495" y="269"/>
                  </a:cubicBezTo>
                  <a:cubicBezTo>
                    <a:pt x="1470" y="267"/>
                    <a:pt x="1442" y="266"/>
                    <a:pt x="1412" y="266"/>
                  </a:cubicBezTo>
                  <a:cubicBezTo>
                    <a:pt x="1227" y="266"/>
                    <a:pt x="967" y="308"/>
                    <a:pt x="733" y="308"/>
                  </a:cubicBezTo>
                  <a:cubicBezTo>
                    <a:pt x="510" y="308"/>
                    <a:pt x="309" y="269"/>
                    <a:pt x="219" y="118"/>
                  </a:cubicBezTo>
                  <a:cubicBezTo>
                    <a:pt x="202" y="84"/>
                    <a:pt x="185" y="51"/>
                    <a:pt x="185" y="0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7" name="Google Shape;6197;p65"/>
            <p:cNvSpPr/>
            <p:nvPr/>
          </p:nvSpPr>
          <p:spPr>
            <a:xfrm flipH="1">
              <a:off x="9328679" y="1135896"/>
              <a:ext cx="338274" cy="61985"/>
            </a:xfrm>
            <a:custGeom>
              <a:avLst/>
              <a:gdLst/>
              <a:ahLst/>
              <a:cxnLst/>
              <a:rect l="l" t="t" r="r" b="b"/>
              <a:pathLst>
                <a:path w="3580" h="656" extrusionOk="0">
                  <a:moveTo>
                    <a:pt x="135" y="1"/>
                  </a:moveTo>
                  <a:cubicBezTo>
                    <a:pt x="134" y="4"/>
                    <a:pt x="134" y="7"/>
                    <a:pt x="133" y="10"/>
                  </a:cubicBezTo>
                  <a:lnTo>
                    <a:pt x="133" y="10"/>
                  </a:lnTo>
                  <a:cubicBezTo>
                    <a:pt x="134" y="7"/>
                    <a:pt x="135" y="4"/>
                    <a:pt x="135" y="1"/>
                  </a:cubicBezTo>
                  <a:close/>
                  <a:moveTo>
                    <a:pt x="133" y="10"/>
                  </a:moveTo>
                  <a:cubicBezTo>
                    <a:pt x="128" y="17"/>
                    <a:pt x="118" y="17"/>
                    <a:pt x="118" y="17"/>
                  </a:cubicBezTo>
                  <a:cubicBezTo>
                    <a:pt x="1" y="202"/>
                    <a:pt x="102" y="437"/>
                    <a:pt x="286" y="555"/>
                  </a:cubicBezTo>
                  <a:cubicBezTo>
                    <a:pt x="286" y="555"/>
                    <a:pt x="286" y="572"/>
                    <a:pt x="303" y="572"/>
                  </a:cubicBezTo>
                  <a:cubicBezTo>
                    <a:pt x="337" y="572"/>
                    <a:pt x="354" y="589"/>
                    <a:pt x="387" y="589"/>
                  </a:cubicBezTo>
                  <a:cubicBezTo>
                    <a:pt x="518" y="601"/>
                    <a:pt x="649" y="612"/>
                    <a:pt x="779" y="612"/>
                  </a:cubicBezTo>
                  <a:cubicBezTo>
                    <a:pt x="833" y="612"/>
                    <a:pt x="888" y="610"/>
                    <a:pt x="942" y="605"/>
                  </a:cubicBezTo>
                  <a:cubicBezTo>
                    <a:pt x="1513" y="589"/>
                    <a:pt x="2067" y="555"/>
                    <a:pt x="2639" y="538"/>
                  </a:cubicBezTo>
                  <a:cubicBezTo>
                    <a:pt x="2949" y="538"/>
                    <a:pt x="3260" y="570"/>
                    <a:pt x="3555" y="649"/>
                  </a:cubicBezTo>
                  <a:lnTo>
                    <a:pt x="3555" y="649"/>
                  </a:lnTo>
                  <a:cubicBezTo>
                    <a:pt x="3438" y="553"/>
                    <a:pt x="3274" y="503"/>
                    <a:pt x="3126" y="437"/>
                  </a:cubicBezTo>
                  <a:cubicBezTo>
                    <a:pt x="2824" y="337"/>
                    <a:pt x="2487" y="286"/>
                    <a:pt x="2151" y="286"/>
                  </a:cubicBezTo>
                  <a:cubicBezTo>
                    <a:pt x="2000" y="286"/>
                    <a:pt x="1866" y="303"/>
                    <a:pt x="1731" y="337"/>
                  </a:cubicBezTo>
                  <a:cubicBezTo>
                    <a:pt x="1530" y="353"/>
                    <a:pt x="1311" y="404"/>
                    <a:pt x="1110" y="437"/>
                  </a:cubicBezTo>
                  <a:cubicBezTo>
                    <a:pt x="979" y="461"/>
                    <a:pt x="832" y="485"/>
                    <a:pt x="685" y="485"/>
                  </a:cubicBezTo>
                  <a:cubicBezTo>
                    <a:pt x="624" y="485"/>
                    <a:pt x="564" y="481"/>
                    <a:pt x="505" y="471"/>
                  </a:cubicBezTo>
                  <a:cubicBezTo>
                    <a:pt x="337" y="437"/>
                    <a:pt x="169" y="337"/>
                    <a:pt x="118" y="185"/>
                  </a:cubicBezTo>
                  <a:lnTo>
                    <a:pt x="118" y="169"/>
                  </a:lnTo>
                  <a:cubicBezTo>
                    <a:pt x="118" y="120"/>
                    <a:pt x="118" y="72"/>
                    <a:pt x="133" y="10"/>
                  </a:cubicBezTo>
                  <a:close/>
                  <a:moveTo>
                    <a:pt x="3555" y="649"/>
                  </a:moveTo>
                  <a:cubicBezTo>
                    <a:pt x="3557" y="651"/>
                    <a:pt x="3560" y="654"/>
                    <a:pt x="3563" y="656"/>
                  </a:cubicBezTo>
                  <a:lnTo>
                    <a:pt x="3580" y="656"/>
                  </a:lnTo>
                  <a:cubicBezTo>
                    <a:pt x="3571" y="654"/>
                    <a:pt x="3563" y="651"/>
                    <a:pt x="3555" y="649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8" name="Google Shape;6198;p65"/>
            <p:cNvSpPr/>
            <p:nvPr/>
          </p:nvSpPr>
          <p:spPr>
            <a:xfrm flipH="1">
              <a:off x="9566794" y="1144211"/>
              <a:ext cx="69923" cy="26741"/>
            </a:xfrm>
            <a:custGeom>
              <a:avLst/>
              <a:gdLst/>
              <a:ahLst/>
              <a:cxnLst/>
              <a:rect l="l" t="t" r="r" b="b"/>
              <a:pathLst>
                <a:path w="740" h="283" extrusionOk="0">
                  <a:moveTo>
                    <a:pt x="118" y="1"/>
                  </a:moveTo>
                  <a:cubicBezTo>
                    <a:pt x="101" y="1"/>
                    <a:pt x="84" y="5"/>
                    <a:pt x="67" y="13"/>
                  </a:cubicBezTo>
                  <a:cubicBezTo>
                    <a:pt x="34" y="47"/>
                    <a:pt x="0" y="81"/>
                    <a:pt x="0" y="114"/>
                  </a:cubicBezTo>
                  <a:cubicBezTo>
                    <a:pt x="17" y="148"/>
                    <a:pt x="34" y="198"/>
                    <a:pt x="67" y="215"/>
                  </a:cubicBezTo>
                  <a:cubicBezTo>
                    <a:pt x="118" y="232"/>
                    <a:pt x="168" y="265"/>
                    <a:pt x="218" y="265"/>
                  </a:cubicBezTo>
                  <a:cubicBezTo>
                    <a:pt x="269" y="282"/>
                    <a:pt x="336" y="282"/>
                    <a:pt x="386" y="282"/>
                  </a:cubicBezTo>
                  <a:cubicBezTo>
                    <a:pt x="454" y="282"/>
                    <a:pt x="521" y="275"/>
                    <a:pt x="588" y="275"/>
                  </a:cubicBezTo>
                  <a:cubicBezTo>
                    <a:pt x="622" y="275"/>
                    <a:pt x="655" y="277"/>
                    <a:pt x="689" y="282"/>
                  </a:cubicBezTo>
                  <a:cubicBezTo>
                    <a:pt x="723" y="282"/>
                    <a:pt x="739" y="232"/>
                    <a:pt x="706" y="215"/>
                  </a:cubicBezTo>
                  <a:cubicBezTo>
                    <a:pt x="622" y="165"/>
                    <a:pt x="521" y="148"/>
                    <a:pt x="437" y="131"/>
                  </a:cubicBezTo>
                  <a:cubicBezTo>
                    <a:pt x="403" y="114"/>
                    <a:pt x="386" y="114"/>
                    <a:pt x="353" y="97"/>
                  </a:cubicBezTo>
                  <a:cubicBezTo>
                    <a:pt x="336" y="97"/>
                    <a:pt x="319" y="81"/>
                    <a:pt x="302" y="81"/>
                  </a:cubicBezTo>
                  <a:cubicBezTo>
                    <a:pt x="286" y="64"/>
                    <a:pt x="252" y="47"/>
                    <a:pt x="218" y="47"/>
                  </a:cubicBezTo>
                  <a:lnTo>
                    <a:pt x="218" y="30"/>
                  </a:lnTo>
                  <a:cubicBezTo>
                    <a:pt x="202" y="30"/>
                    <a:pt x="185" y="30"/>
                    <a:pt x="168" y="13"/>
                  </a:cubicBezTo>
                  <a:cubicBezTo>
                    <a:pt x="151" y="5"/>
                    <a:pt x="134" y="1"/>
                    <a:pt x="118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99" name="Google Shape;6199;p65"/>
            <p:cNvSpPr/>
            <p:nvPr/>
          </p:nvSpPr>
          <p:spPr>
            <a:xfrm flipH="1">
              <a:off x="8933333" y="1200338"/>
              <a:ext cx="217044" cy="59056"/>
            </a:xfrm>
            <a:custGeom>
              <a:avLst/>
              <a:gdLst/>
              <a:ahLst/>
              <a:cxnLst/>
              <a:rect l="l" t="t" r="r" b="b"/>
              <a:pathLst>
                <a:path w="2297" h="625" extrusionOk="0">
                  <a:moveTo>
                    <a:pt x="7" y="0"/>
                  </a:moveTo>
                  <a:lnTo>
                    <a:pt x="7" y="0"/>
                  </a:lnTo>
                  <a:cubicBezTo>
                    <a:pt x="4" y="0"/>
                    <a:pt x="0" y="7"/>
                    <a:pt x="11" y="7"/>
                  </a:cubicBezTo>
                  <a:cubicBezTo>
                    <a:pt x="11" y="2"/>
                    <a:pt x="9" y="0"/>
                    <a:pt x="7" y="0"/>
                  </a:cubicBezTo>
                  <a:close/>
                  <a:moveTo>
                    <a:pt x="11" y="7"/>
                  </a:moveTo>
                  <a:lnTo>
                    <a:pt x="11" y="7"/>
                  </a:lnTo>
                  <a:cubicBezTo>
                    <a:pt x="330" y="209"/>
                    <a:pt x="700" y="360"/>
                    <a:pt x="1070" y="444"/>
                  </a:cubicBezTo>
                  <a:cubicBezTo>
                    <a:pt x="1271" y="495"/>
                    <a:pt x="1490" y="528"/>
                    <a:pt x="1691" y="562"/>
                  </a:cubicBezTo>
                  <a:cubicBezTo>
                    <a:pt x="1819" y="585"/>
                    <a:pt x="1962" y="624"/>
                    <a:pt x="2100" y="624"/>
                  </a:cubicBezTo>
                  <a:cubicBezTo>
                    <a:pt x="2162" y="624"/>
                    <a:pt x="2222" y="616"/>
                    <a:pt x="2279" y="596"/>
                  </a:cubicBezTo>
                  <a:cubicBezTo>
                    <a:pt x="2296" y="596"/>
                    <a:pt x="2296" y="579"/>
                    <a:pt x="2279" y="562"/>
                  </a:cubicBezTo>
                  <a:cubicBezTo>
                    <a:pt x="2171" y="502"/>
                    <a:pt x="2038" y="493"/>
                    <a:pt x="1903" y="493"/>
                  </a:cubicBezTo>
                  <a:cubicBezTo>
                    <a:pt x="1849" y="493"/>
                    <a:pt x="1795" y="495"/>
                    <a:pt x="1742" y="495"/>
                  </a:cubicBezTo>
                  <a:cubicBezTo>
                    <a:pt x="1523" y="478"/>
                    <a:pt x="1322" y="444"/>
                    <a:pt x="1103" y="394"/>
                  </a:cubicBezTo>
                  <a:cubicBezTo>
                    <a:pt x="717" y="327"/>
                    <a:pt x="347" y="192"/>
                    <a:pt x="11" y="7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0" name="Google Shape;6200;p65"/>
            <p:cNvSpPr/>
            <p:nvPr/>
          </p:nvSpPr>
          <p:spPr>
            <a:xfrm flipH="1">
              <a:off x="9060328" y="1113029"/>
              <a:ext cx="21922" cy="24567"/>
            </a:xfrm>
            <a:custGeom>
              <a:avLst/>
              <a:gdLst/>
              <a:ahLst/>
              <a:cxnLst/>
              <a:rect l="l" t="t" r="r" b="b"/>
              <a:pathLst>
                <a:path w="232" h="260" extrusionOk="0">
                  <a:moveTo>
                    <a:pt x="42" y="0"/>
                  </a:moveTo>
                  <a:cubicBezTo>
                    <a:pt x="23" y="0"/>
                    <a:pt x="1" y="12"/>
                    <a:pt x="13" y="24"/>
                  </a:cubicBezTo>
                  <a:cubicBezTo>
                    <a:pt x="29" y="75"/>
                    <a:pt x="46" y="125"/>
                    <a:pt x="80" y="159"/>
                  </a:cubicBezTo>
                  <a:cubicBezTo>
                    <a:pt x="97" y="175"/>
                    <a:pt x="114" y="192"/>
                    <a:pt x="130" y="209"/>
                  </a:cubicBezTo>
                  <a:cubicBezTo>
                    <a:pt x="130" y="226"/>
                    <a:pt x="147" y="226"/>
                    <a:pt x="147" y="243"/>
                  </a:cubicBezTo>
                  <a:cubicBezTo>
                    <a:pt x="164" y="243"/>
                    <a:pt x="164" y="259"/>
                    <a:pt x="181" y="259"/>
                  </a:cubicBezTo>
                  <a:lnTo>
                    <a:pt x="198" y="259"/>
                  </a:lnTo>
                  <a:cubicBezTo>
                    <a:pt x="214" y="259"/>
                    <a:pt x="231" y="243"/>
                    <a:pt x="214" y="226"/>
                  </a:cubicBezTo>
                  <a:cubicBezTo>
                    <a:pt x="214" y="226"/>
                    <a:pt x="214" y="209"/>
                    <a:pt x="214" y="209"/>
                  </a:cubicBezTo>
                  <a:cubicBezTo>
                    <a:pt x="214" y="209"/>
                    <a:pt x="214" y="192"/>
                    <a:pt x="198" y="192"/>
                  </a:cubicBezTo>
                  <a:cubicBezTo>
                    <a:pt x="198" y="192"/>
                    <a:pt x="181" y="175"/>
                    <a:pt x="181" y="175"/>
                  </a:cubicBezTo>
                  <a:cubicBezTo>
                    <a:pt x="164" y="159"/>
                    <a:pt x="147" y="142"/>
                    <a:pt x="130" y="125"/>
                  </a:cubicBezTo>
                  <a:cubicBezTo>
                    <a:pt x="97" y="91"/>
                    <a:pt x="80" y="58"/>
                    <a:pt x="63" y="7"/>
                  </a:cubicBezTo>
                  <a:cubicBezTo>
                    <a:pt x="58" y="2"/>
                    <a:pt x="50" y="0"/>
                    <a:pt x="42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1" name="Google Shape;6201;p65"/>
            <p:cNvSpPr/>
            <p:nvPr/>
          </p:nvSpPr>
          <p:spPr>
            <a:xfrm flipH="1">
              <a:off x="8965082" y="1173975"/>
              <a:ext cx="17575" cy="15969"/>
            </a:xfrm>
            <a:custGeom>
              <a:avLst/>
              <a:gdLst/>
              <a:ahLst/>
              <a:cxnLst/>
              <a:rect l="l" t="t" r="r" b="b"/>
              <a:pathLst>
                <a:path w="186" h="169" extrusionOk="0">
                  <a:moveTo>
                    <a:pt x="51" y="1"/>
                  </a:moveTo>
                  <a:cubicBezTo>
                    <a:pt x="34" y="1"/>
                    <a:pt x="34" y="18"/>
                    <a:pt x="34" y="18"/>
                  </a:cubicBezTo>
                  <a:cubicBezTo>
                    <a:pt x="17" y="18"/>
                    <a:pt x="17" y="18"/>
                    <a:pt x="17" y="34"/>
                  </a:cubicBezTo>
                  <a:cubicBezTo>
                    <a:pt x="0" y="34"/>
                    <a:pt x="0" y="51"/>
                    <a:pt x="0" y="68"/>
                  </a:cubicBezTo>
                  <a:cubicBezTo>
                    <a:pt x="0" y="85"/>
                    <a:pt x="17" y="102"/>
                    <a:pt x="17" y="102"/>
                  </a:cubicBezTo>
                  <a:cubicBezTo>
                    <a:pt x="17" y="102"/>
                    <a:pt x="34" y="118"/>
                    <a:pt x="34" y="118"/>
                  </a:cubicBezTo>
                  <a:cubicBezTo>
                    <a:pt x="34" y="118"/>
                    <a:pt x="34" y="135"/>
                    <a:pt x="51" y="135"/>
                  </a:cubicBezTo>
                  <a:lnTo>
                    <a:pt x="68" y="152"/>
                  </a:lnTo>
                  <a:lnTo>
                    <a:pt x="84" y="152"/>
                  </a:lnTo>
                  <a:cubicBezTo>
                    <a:pt x="101" y="169"/>
                    <a:pt x="101" y="169"/>
                    <a:pt x="101" y="169"/>
                  </a:cubicBezTo>
                  <a:lnTo>
                    <a:pt x="135" y="169"/>
                  </a:lnTo>
                  <a:cubicBezTo>
                    <a:pt x="135" y="152"/>
                    <a:pt x="152" y="152"/>
                    <a:pt x="152" y="152"/>
                  </a:cubicBezTo>
                  <a:cubicBezTo>
                    <a:pt x="168" y="152"/>
                    <a:pt x="168" y="135"/>
                    <a:pt x="168" y="135"/>
                  </a:cubicBezTo>
                  <a:cubicBezTo>
                    <a:pt x="168" y="118"/>
                    <a:pt x="168" y="118"/>
                    <a:pt x="185" y="118"/>
                  </a:cubicBezTo>
                  <a:cubicBezTo>
                    <a:pt x="185" y="118"/>
                    <a:pt x="185" y="102"/>
                    <a:pt x="185" y="102"/>
                  </a:cubicBezTo>
                  <a:cubicBezTo>
                    <a:pt x="185" y="102"/>
                    <a:pt x="185" y="85"/>
                    <a:pt x="185" y="85"/>
                  </a:cubicBezTo>
                  <a:cubicBezTo>
                    <a:pt x="168" y="68"/>
                    <a:pt x="168" y="68"/>
                    <a:pt x="168" y="68"/>
                  </a:cubicBezTo>
                  <a:cubicBezTo>
                    <a:pt x="168" y="51"/>
                    <a:pt x="168" y="51"/>
                    <a:pt x="168" y="51"/>
                  </a:cubicBezTo>
                  <a:cubicBezTo>
                    <a:pt x="168" y="51"/>
                    <a:pt x="152" y="34"/>
                    <a:pt x="152" y="34"/>
                  </a:cubicBezTo>
                  <a:cubicBezTo>
                    <a:pt x="135" y="18"/>
                    <a:pt x="135" y="18"/>
                    <a:pt x="118" y="18"/>
                  </a:cubicBezTo>
                  <a:cubicBezTo>
                    <a:pt x="101" y="1"/>
                    <a:pt x="101" y="1"/>
                    <a:pt x="84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2" name="Google Shape;6202;p65"/>
            <p:cNvSpPr/>
            <p:nvPr/>
          </p:nvSpPr>
          <p:spPr>
            <a:xfrm flipH="1">
              <a:off x="8847631" y="1162259"/>
              <a:ext cx="15969" cy="18237"/>
            </a:xfrm>
            <a:custGeom>
              <a:avLst/>
              <a:gdLst/>
              <a:ahLst/>
              <a:cxnLst/>
              <a:rect l="l" t="t" r="r" b="b"/>
              <a:pathLst>
                <a:path w="169" h="193" extrusionOk="0">
                  <a:moveTo>
                    <a:pt x="14" y="0"/>
                  </a:moveTo>
                  <a:cubicBezTo>
                    <a:pt x="9" y="0"/>
                    <a:pt x="1" y="12"/>
                    <a:pt x="1" y="24"/>
                  </a:cubicBezTo>
                  <a:cubicBezTo>
                    <a:pt x="1" y="41"/>
                    <a:pt x="17" y="41"/>
                    <a:pt x="17" y="58"/>
                  </a:cubicBezTo>
                  <a:cubicBezTo>
                    <a:pt x="17" y="74"/>
                    <a:pt x="17" y="91"/>
                    <a:pt x="17" y="91"/>
                  </a:cubicBezTo>
                  <a:cubicBezTo>
                    <a:pt x="34" y="108"/>
                    <a:pt x="34" y="108"/>
                    <a:pt x="34" y="125"/>
                  </a:cubicBezTo>
                  <a:lnTo>
                    <a:pt x="68" y="158"/>
                  </a:lnTo>
                  <a:cubicBezTo>
                    <a:pt x="68" y="158"/>
                    <a:pt x="85" y="175"/>
                    <a:pt x="85" y="175"/>
                  </a:cubicBezTo>
                  <a:cubicBezTo>
                    <a:pt x="85" y="175"/>
                    <a:pt x="101" y="192"/>
                    <a:pt x="101" y="192"/>
                  </a:cubicBezTo>
                  <a:lnTo>
                    <a:pt x="135" y="192"/>
                  </a:lnTo>
                  <a:cubicBezTo>
                    <a:pt x="152" y="192"/>
                    <a:pt x="152" y="192"/>
                    <a:pt x="152" y="175"/>
                  </a:cubicBezTo>
                  <a:cubicBezTo>
                    <a:pt x="169" y="175"/>
                    <a:pt x="169" y="158"/>
                    <a:pt x="169" y="158"/>
                  </a:cubicBezTo>
                  <a:cubicBezTo>
                    <a:pt x="169" y="142"/>
                    <a:pt x="152" y="125"/>
                    <a:pt x="152" y="125"/>
                  </a:cubicBezTo>
                  <a:lnTo>
                    <a:pt x="135" y="108"/>
                  </a:lnTo>
                  <a:lnTo>
                    <a:pt x="101" y="74"/>
                  </a:lnTo>
                  <a:cubicBezTo>
                    <a:pt x="101" y="58"/>
                    <a:pt x="101" y="58"/>
                    <a:pt x="85" y="41"/>
                  </a:cubicBezTo>
                  <a:cubicBezTo>
                    <a:pt x="85" y="41"/>
                    <a:pt x="68" y="41"/>
                    <a:pt x="68" y="24"/>
                  </a:cubicBezTo>
                  <a:lnTo>
                    <a:pt x="17" y="7"/>
                  </a:lnTo>
                  <a:cubicBezTo>
                    <a:pt x="17" y="2"/>
                    <a:pt x="16" y="0"/>
                    <a:pt x="14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3" name="Google Shape;6203;p65"/>
            <p:cNvSpPr/>
            <p:nvPr/>
          </p:nvSpPr>
          <p:spPr>
            <a:xfrm flipH="1">
              <a:off x="8444348" y="1111518"/>
              <a:ext cx="169988" cy="102333"/>
            </a:xfrm>
            <a:custGeom>
              <a:avLst/>
              <a:gdLst/>
              <a:ahLst/>
              <a:cxnLst/>
              <a:rect l="l" t="t" r="r" b="b"/>
              <a:pathLst>
                <a:path w="1799" h="1083" extrusionOk="0">
                  <a:moveTo>
                    <a:pt x="150" y="1"/>
                  </a:moveTo>
                  <a:cubicBezTo>
                    <a:pt x="81" y="1"/>
                    <a:pt x="17" y="58"/>
                    <a:pt x="17" y="141"/>
                  </a:cubicBezTo>
                  <a:cubicBezTo>
                    <a:pt x="0" y="175"/>
                    <a:pt x="0" y="225"/>
                    <a:pt x="17" y="275"/>
                  </a:cubicBezTo>
                  <a:cubicBezTo>
                    <a:pt x="17" y="326"/>
                    <a:pt x="51" y="376"/>
                    <a:pt x="68" y="427"/>
                  </a:cubicBezTo>
                  <a:cubicBezTo>
                    <a:pt x="101" y="511"/>
                    <a:pt x="152" y="578"/>
                    <a:pt x="219" y="645"/>
                  </a:cubicBezTo>
                  <a:cubicBezTo>
                    <a:pt x="320" y="796"/>
                    <a:pt x="471" y="897"/>
                    <a:pt x="622" y="981"/>
                  </a:cubicBezTo>
                  <a:cubicBezTo>
                    <a:pt x="752" y="1035"/>
                    <a:pt x="888" y="1082"/>
                    <a:pt x="1023" y="1082"/>
                  </a:cubicBezTo>
                  <a:cubicBezTo>
                    <a:pt x="1097" y="1082"/>
                    <a:pt x="1172" y="1068"/>
                    <a:pt x="1244" y="1031"/>
                  </a:cubicBezTo>
                  <a:cubicBezTo>
                    <a:pt x="1328" y="998"/>
                    <a:pt x="1429" y="981"/>
                    <a:pt x="1513" y="931"/>
                  </a:cubicBezTo>
                  <a:cubicBezTo>
                    <a:pt x="1613" y="863"/>
                    <a:pt x="1765" y="746"/>
                    <a:pt x="1781" y="611"/>
                  </a:cubicBezTo>
                  <a:cubicBezTo>
                    <a:pt x="1798" y="511"/>
                    <a:pt x="1781" y="427"/>
                    <a:pt x="1697" y="359"/>
                  </a:cubicBezTo>
                  <a:cubicBezTo>
                    <a:pt x="1652" y="323"/>
                    <a:pt x="1603" y="307"/>
                    <a:pt x="1550" y="307"/>
                  </a:cubicBezTo>
                  <a:cubicBezTo>
                    <a:pt x="1505" y="307"/>
                    <a:pt x="1459" y="319"/>
                    <a:pt x="1412" y="343"/>
                  </a:cubicBezTo>
                  <a:cubicBezTo>
                    <a:pt x="1361" y="376"/>
                    <a:pt x="1328" y="427"/>
                    <a:pt x="1277" y="477"/>
                  </a:cubicBezTo>
                  <a:cubicBezTo>
                    <a:pt x="1277" y="477"/>
                    <a:pt x="1267" y="498"/>
                    <a:pt x="1261" y="511"/>
                  </a:cubicBezTo>
                  <a:lnTo>
                    <a:pt x="1261" y="511"/>
                  </a:lnTo>
                  <a:cubicBezTo>
                    <a:pt x="1244" y="527"/>
                    <a:pt x="1227" y="561"/>
                    <a:pt x="1210" y="578"/>
                  </a:cubicBezTo>
                  <a:cubicBezTo>
                    <a:pt x="1177" y="645"/>
                    <a:pt x="1160" y="695"/>
                    <a:pt x="1093" y="729"/>
                  </a:cubicBezTo>
                  <a:cubicBezTo>
                    <a:pt x="1070" y="740"/>
                    <a:pt x="1045" y="745"/>
                    <a:pt x="1018" y="745"/>
                  </a:cubicBezTo>
                  <a:cubicBezTo>
                    <a:pt x="922" y="745"/>
                    <a:pt x="809" y="688"/>
                    <a:pt x="757" y="662"/>
                  </a:cubicBezTo>
                  <a:cubicBezTo>
                    <a:pt x="639" y="595"/>
                    <a:pt x="538" y="511"/>
                    <a:pt x="471" y="427"/>
                  </a:cubicBezTo>
                  <a:cubicBezTo>
                    <a:pt x="437" y="376"/>
                    <a:pt x="404" y="309"/>
                    <a:pt x="370" y="259"/>
                  </a:cubicBezTo>
                  <a:cubicBezTo>
                    <a:pt x="353" y="225"/>
                    <a:pt x="353" y="191"/>
                    <a:pt x="320" y="158"/>
                  </a:cubicBezTo>
                  <a:cubicBezTo>
                    <a:pt x="303" y="124"/>
                    <a:pt x="286" y="91"/>
                    <a:pt x="269" y="74"/>
                  </a:cubicBezTo>
                  <a:cubicBezTo>
                    <a:pt x="237" y="22"/>
                    <a:pt x="193" y="1"/>
                    <a:pt x="150" y="1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4" name="Google Shape;6204;p65"/>
            <p:cNvSpPr/>
            <p:nvPr/>
          </p:nvSpPr>
          <p:spPr>
            <a:xfrm flipH="1">
              <a:off x="8036341" y="1105376"/>
              <a:ext cx="298588" cy="130680"/>
            </a:xfrm>
            <a:custGeom>
              <a:avLst/>
              <a:gdLst/>
              <a:ahLst/>
              <a:cxnLst/>
              <a:rect l="l" t="t" r="r" b="b"/>
              <a:pathLst>
                <a:path w="3160" h="1383" extrusionOk="0">
                  <a:moveTo>
                    <a:pt x="2851" y="0"/>
                  </a:moveTo>
                  <a:cubicBezTo>
                    <a:pt x="2799" y="0"/>
                    <a:pt x="2748" y="21"/>
                    <a:pt x="2706" y="72"/>
                  </a:cubicBezTo>
                  <a:cubicBezTo>
                    <a:pt x="2622" y="172"/>
                    <a:pt x="2554" y="290"/>
                    <a:pt x="2521" y="424"/>
                  </a:cubicBezTo>
                  <a:cubicBezTo>
                    <a:pt x="2487" y="542"/>
                    <a:pt x="2437" y="660"/>
                    <a:pt x="2353" y="760"/>
                  </a:cubicBezTo>
                  <a:cubicBezTo>
                    <a:pt x="2319" y="828"/>
                    <a:pt x="2286" y="878"/>
                    <a:pt x="2252" y="928"/>
                  </a:cubicBezTo>
                  <a:cubicBezTo>
                    <a:pt x="2235" y="962"/>
                    <a:pt x="2185" y="1046"/>
                    <a:pt x="2134" y="1063"/>
                  </a:cubicBezTo>
                  <a:cubicBezTo>
                    <a:pt x="2118" y="1063"/>
                    <a:pt x="2067" y="1029"/>
                    <a:pt x="2050" y="1012"/>
                  </a:cubicBezTo>
                  <a:cubicBezTo>
                    <a:pt x="2000" y="979"/>
                    <a:pt x="1950" y="979"/>
                    <a:pt x="1899" y="945"/>
                  </a:cubicBezTo>
                  <a:cubicBezTo>
                    <a:pt x="1849" y="895"/>
                    <a:pt x="1815" y="828"/>
                    <a:pt x="1748" y="794"/>
                  </a:cubicBezTo>
                  <a:cubicBezTo>
                    <a:pt x="1698" y="760"/>
                    <a:pt x="1647" y="744"/>
                    <a:pt x="1597" y="710"/>
                  </a:cubicBezTo>
                  <a:cubicBezTo>
                    <a:pt x="1496" y="660"/>
                    <a:pt x="1378" y="609"/>
                    <a:pt x="1278" y="542"/>
                  </a:cubicBezTo>
                  <a:cubicBezTo>
                    <a:pt x="1177" y="492"/>
                    <a:pt x="1076" y="424"/>
                    <a:pt x="975" y="357"/>
                  </a:cubicBezTo>
                  <a:cubicBezTo>
                    <a:pt x="874" y="273"/>
                    <a:pt x="757" y="223"/>
                    <a:pt x="656" y="172"/>
                  </a:cubicBezTo>
                  <a:cubicBezTo>
                    <a:pt x="593" y="138"/>
                    <a:pt x="521" y="121"/>
                    <a:pt x="448" y="121"/>
                  </a:cubicBezTo>
                  <a:cubicBezTo>
                    <a:pt x="308" y="121"/>
                    <a:pt x="168" y="185"/>
                    <a:pt x="101" y="307"/>
                  </a:cubicBezTo>
                  <a:cubicBezTo>
                    <a:pt x="1" y="508"/>
                    <a:pt x="68" y="727"/>
                    <a:pt x="253" y="861"/>
                  </a:cubicBezTo>
                  <a:cubicBezTo>
                    <a:pt x="387" y="945"/>
                    <a:pt x="505" y="1029"/>
                    <a:pt x="673" y="1080"/>
                  </a:cubicBezTo>
                  <a:cubicBezTo>
                    <a:pt x="807" y="1130"/>
                    <a:pt x="941" y="1180"/>
                    <a:pt x="1059" y="1231"/>
                  </a:cubicBezTo>
                  <a:cubicBezTo>
                    <a:pt x="1194" y="1281"/>
                    <a:pt x="1328" y="1315"/>
                    <a:pt x="1462" y="1365"/>
                  </a:cubicBezTo>
                  <a:cubicBezTo>
                    <a:pt x="1513" y="1374"/>
                    <a:pt x="1555" y="1378"/>
                    <a:pt x="1597" y="1378"/>
                  </a:cubicBezTo>
                  <a:cubicBezTo>
                    <a:pt x="1639" y="1378"/>
                    <a:pt x="1681" y="1374"/>
                    <a:pt x="1731" y="1365"/>
                  </a:cubicBezTo>
                  <a:cubicBezTo>
                    <a:pt x="1782" y="1365"/>
                    <a:pt x="1849" y="1382"/>
                    <a:pt x="1899" y="1382"/>
                  </a:cubicBezTo>
                  <a:cubicBezTo>
                    <a:pt x="2134" y="1382"/>
                    <a:pt x="2286" y="1214"/>
                    <a:pt x="2403" y="1046"/>
                  </a:cubicBezTo>
                  <a:cubicBezTo>
                    <a:pt x="2504" y="912"/>
                    <a:pt x="2605" y="794"/>
                    <a:pt x="2722" y="693"/>
                  </a:cubicBezTo>
                  <a:cubicBezTo>
                    <a:pt x="2773" y="626"/>
                    <a:pt x="2840" y="592"/>
                    <a:pt x="2907" y="542"/>
                  </a:cubicBezTo>
                  <a:cubicBezTo>
                    <a:pt x="2958" y="475"/>
                    <a:pt x="3008" y="408"/>
                    <a:pt x="3059" y="340"/>
                  </a:cubicBezTo>
                  <a:cubicBezTo>
                    <a:pt x="3159" y="189"/>
                    <a:pt x="3005" y="0"/>
                    <a:pt x="2851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5" name="Google Shape;6205;p65"/>
            <p:cNvSpPr/>
            <p:nvPr/>
          </p:nvSpPr>
          <p:spPr>
            <a:xfrm flipH="1">
              <a:off x="7285429" y="938223"/>
              <a:ext cx="639886" cy="380133"/>
            </a:xfrm>
            <a:custGeom>
              <a:avLst/>
              <a:gdLst/>
              <a:ahLst/>
              <a:cxnLst/>
              <a:rect l="l" t="t" r="r" b="b"/>
              <a:pathLst>
                <a:path w="6772" h="4023" extrusionOk="0">
                  <a:moveTo>
                    <a:pt x="6005" y="0"/>
                  </a:moveTo>
                  <a:cubicBezTo>
                    <a:pt x="5730" y="0"/>
                    <a:pt x="5433" y="153"/>
                    <a:pt x="5226" y="345"/>
                  </a:cubicBezTo>
                  <a:cubicBezTo>
                    <a:pt x="4991" y="580"/>
                    <a:pt x="4873" y="900"/>
                    <a:pt x="4772" y="1236"/>
                  </a:cubicBezTo>
                  <a:cubicBezTo>
                    <a:pt x="4688" y="1555"/>
                    <a:pt x="4587" y="2244"/>
                    <a:pt x="4151" y="2261"/>
                  </a:cubicBezTo>
                  <a:lnTo>
                    <a:pt x="4134" y="2261"/>
                  </a:lnTo>
                  <a:cubicBezTo>
                    <a:pt x="3915" y="2042"/>
                    <a:pt x="3680" y="1857"/>
                    <a:pt x="3428" y="1706"/>
                  </a:cubicBezTo>
                  <a:cubicBezTo>
                    <a:pt x="3344" y="1622"/>
                    <a:pt x="3243" y="1555"/>
                    <a:pt x="3126" y="1488"/>
                  </a:cubicBezTo>
                  <a:cubicBezTo>
                    <a:pt x="2790" y="1253"/>
                    <a:pt x="2403" y="1101"/>
                    <a:pt x="2000" y="984"/>
                  </a:cubicBezTo>
                  <a:cubicBezTo>
                    <a:pt x="1790" y="925"/>
                    <a:pt x="1546" y="883"/>
                    <a:pt x="1305" y="883"/>
                  </a:cubicBezTo>
                  <a:cubicBezTo>
                    <a:pt x="930" y="883"/>
                    <a:pt x="562" y="983"/>
                    <a:pt x="337" y="1269"/>
                  </a:cubicBezTo>
                  <a:cubicBezTo>
                    <a:pt x="202" y="1387"/>
                    <a:pt x="101" y="1555"/>
                    <a:pt x="68" y="1790"/>
                  </a:cubicBezTo>
                  <a:cubicBezTo>
                    <a:pt x="0" y="2244"/>
                    <a:pt x="404" y="2462"/>
                    <a:pt x="757" y="2613"/>
                  </a:cubicBezTo>
                  <a:cubicBezTo>
                    <a:pt x="941" y="2697"/>
                    <a:pt x="1126" y="2765"/>
                    <a:pt x="1328" y="2815"/>
                  </a:cubicBezTo>
                  <a:cubicBezTo>
                    <a:pt x="1496" y="2849"/>
                    <a:pt x="1697" y="2882"/>
                    <a:pt x="1849" y="2983"/>
                  </a:cubicBezTo>
                  <a:cubicBezTo>
                    <a:pt x="2168" y="3185"/>
                    <a:pt x="2437" y="3454"/>
                    <a:pt x="2790" y="3622"/>
                  </a:cubicBezTo>
                  <a:cubicBezTo>
                    <a:pt x="3159" y="3790"/>
                    <a:pt x="3546" y="3907"/>
                    <a:pt x="3949" y="3974"/>
                  </a:cubicBezTo>
                  <a:cubicBezTo>
                    <a:pt x="4128" y="4003"/>
                    <a:pt x="4303" y="4022"/>
                    <a:pt x="4477" y="4022"/>
                  </a:cubicBezTo>
                  <a:cubicBezTo>
                    <a:pt x="4712" y="4022"/>
                    <a:pt x="4944" y="3987"/>
                    <a:pt x="5175" y="3890"/>
                  </a:cubicBezTo>
                  <a:cubicBezTo>
                    <a:pt x="5512" y="3756"/>
                    <a:pt x="5797" y="3504"/>
                    <a:pt x="6016" y="3218"/>
                  </a:cubicBezTo>
                  <a:cubicBezTo>
                    <a:pt x="6268" y="2882"/>
                    <a:pt x="6436" y="2496"/>
                    <a:pt x="6536" y="2109"/>
                  </a:cubicBezTo>
                  <a:cubicBezTo>
                    <a:pt x="6637" y="1706"/>
                    <a:pt x="6772" y="1253"/>
                    <a:pt x="6738" y="832"/>
                  </a:cubicBezTo>
                  <a:cubicBezTo>
                    <a:pt x="6721" y="446"/>
                    <a:pt x="6536" y="76"/>
                    <a:pt x="6116" y="9"/>
                  </a:cubicBezTo>
                  <a:cubicBezTo>
                    <a:pt x="6080" y="3"/>
                    <a:pt x="6042" y="0"/>
                    <a:pt x="6005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206" name="Google Shape;6206;p65"/>
          <p:cNvGrpSpPr/>
          <p:nvPr/>
        </p:nvGrpSpPr>
        <p:grpSpPr>
          <a:xfrm>
            <a:off x="4461306" y="236857"/>
            <a:ext cx="221383" cy="220134"/>
            <a:chOff x="6465923" y="957446"/>
            <a:chExt cx="278400" cy="276864"/>
          </a:xfrm>
        </p:grpSpPr>
        <p:sp>
          <p:nvSpPr>
            <p:cNvPr id="6207" name="Google Shape;6207;p65"/>
            <p:cNvSpPr/>
            <p:nvPr/>
          </p:nvSpPr>
          <p:spPr>
            <a:xfrm>
              <a:off x="6465923" y="957446"/>
              <a:ext cx="278400" cy="276864"/>
            </a:xfrm>
            <a:custGeom>
              <a:avLst/>
              <a:gdLst/>
              <a:ahLst/>
              <a:cxnLst/>
              <a:rect l="l" t="t" r="r" b="b"/>
              <a:pathLst>
                <a:path w="2538" h="2524" extrusionOk="0">
                  <a:moveTo>
                    <a:pt x="2252" y="202"/>
                  </a:moveTo>
                  <a:lnTo>
                    <a:pt x="2252" y="202"/>
                  </a:lnTo>
                  <a:cubicBezTo>
                    <a:pt x="2219" y="403"/>
                    <a:pt x="2235" y="555"/>
                    <a:pt x="2185" y="689"/>
                  </a:cubicBezTo>
                  <a:cubicBezTo>
                    <a:pt x="2118" y="823"/>
                    <a:pt x="2051" y="975"/>
                    <a:pt x="1983" y="1109"/>
                  </a:cubicBezTo>
                  <a:cubicBezTo>
                    <a:pt x="1950" y="1176"/>
                    <a:pt x="1916" y="1227"/>
                    <a:pt x="1866" y="1294"/>
                  </a:cubicBezTo>
                  <a:cubicBezTo>
                    <a:pt x="1866" y="1311"/>
                    <a:pt x="1849" y="1328"/>
                    <a:pt x="1849" y="1328"/>
                  </a:cubicBezTo>
                  <a:cubicBezTo>
                    <a:pt x="1815" y="1378"/>
                    <a:pt x="1799" y="1412"/>
                    <a:pt x="1765" y="1445"/>
                  </a:cubicBezTo>
                  <a:cubicBezTo>
                    <a:pt x="1765" y="1445"/>
                    <a:pt x="1765" y="1462"/>
                    <a:pt x="1765" y="1462"/>
                  </a:cubicBezTo>
                  <a:cubicBezTo>
                    <a:pt x="1748" y="1496"/>
                    <a:pt x="1715" y="1512"/>
                    <a:pt x="1698" y="1546"/>
                  </a:cubicBezTo>
                  <a:cubicBezTo>
                    <a:pt x="1698" y="1546"/>
                    <a:pt x="1698" y="1546"/>
                    <a:pt x="1681" y="1563"/>
                  </a:cubicBezTo>
                  <a:cubicBezTo>
                    <a:pt x="1647" y="1596"/>
                    <a:pt x="1614" y="1647"/>
                    <a:pt x="1580" y="1680"/>
                  </a:cubicBezTo>
                  <a:cubicBezTo>
                    <a:pt x="1547" y="1731"/>
                    <a:pt x="1513" y="1764"/>
                    <a:pt x="1463" y="1815"/>
                  </a:cubicBezTo>
                  <a:cubicBezTo>
                    <a:pt x="1446" y="1832"/>
                    <a:pt x="1429" y="1848"/>
                    <a:pt x="1412" y="1865"/>
                  </a:cubicBezTo>
                  <a:cubicBezTo>
                    <a:pt x="1379" y="1899"/>
                    <a:pt x="1345" y="1932"/>
                    <a:pt x="1311" y="1966"/>
                  </a:cubicBezTo>
                  <a:cubicBezTo>
                    <a:pt x="1311" y="1966"/>
                    <a:pt x="1295" y="1983"/>
                    <a:pt x="1278" y="1983"/>
                  </a:cubicBezTo>
                  <a:cubicBezTo>
                    <a:pt x="1261" y="2000"/>
                    <a:pt x="1244" y="2016"/>
                    <a:pt x="1227" y="2050"/>
                  </a:cubicBezTo>
                  <a:lnTo>
                    <a:pt x="1211" y="2050"/>
                  </a:lnTo>
                  <a:cubicBezTo>
                    <a:pt x="1177" y="2084"/>
                    <a:pt x="1143" y="2100"/>
                    <a:pt x="1110" y="2134"/>
                  </a:cubicBezTo>
                  <a:cubicBezTo>
                    <a:pt x="1093" y="2151"/>
                    <a:pt x="1093" y="2151"/>
                    <a:pt x="1076" y="2168"/>
                  </a:cubicBezTo>
                  <a:cubicBezTo>
                    <a:pt x="1015" y="2206"/>
                    <a:pt x="964" y="2227"/>
                    <a:pt x="917" y="2227"/>
                  </a:cubicBezTo>
                  <a:cubicBezTo>
                    <a:pt x="861" y="2227"/>
                    <a:pt x="811" y="2198"/>
                    <a:pt x="757" y="2134"/>
                  </a:cubicBezTo>
                  <a:cubicBezTo>
                    <a:pt x="370" y="1680"/>
                    <a:pt x="286" y="1143"/>
                    <a:pt x="286" y="571"/>
                  </a:cubicBezTo>
                  <a:cubicBezTo>
                    <a:pt x="286" y="487"/>
                    <a:pt x="337" y="403"/>
                    <a:pt x="370" y="319"/>
                  </a:cubicBezTo>
                  <a:cubicBezTo>
                    <a:pt x="404" y="319"/>
                    <a:pt x="421" y="303"/>
                    <a:pt x="454" y="303"/>
                  </a:cubicBezTo>
                  <a:cubicBezTo>
                    <a:pt x="454" y="319"/>
                    <a:pt x="454" y="336"/>
                    <a:pt x="471" y="336"/>
                  </a:cubicBezTo>
                  <a:cubicBezTo>
                    <a:pt x="538" y="504"/>
                    <a:pt x="622" y="672"/>
                    <a:pt x="706" y="840"/>
                  </a:cubicBezTo>
                  <a:cubicBezTo>
                    <a:pt x="790" y="992"/>
                    <a:pt x="891" y="1143"/>
                    <a:pt x="992" y="1294"/>
                  </a:cubicBezTo>
                  <a:cubicBezTo>
                    <a:pt x="1110" y="1176"/>
                    <a:pt x="1244" y="1059"/>
                    <a:pt x="1345" y="924"/>
                  </a:cubicBezTo>
                  <a:cubicBezTo>
                    <a:pt x="1580" y="639"/>
                    <a:pt x="1815" y="370"/>
                    <a:pt x="2252" y="202"/>
                  </a:cubicBezTo>
                  <a:close/>
                  <a:moveTo>
                    <a:pt x="2166" y="0"/>
                  </a:moveTo>
                  <a:cubicBezTo>
                    <a:pt x="2037" y="0"/>
                    <a:pt x="1918" y="88"/>
                    <a:pt x="1815" y="168"/>
                  </a:cubicBezTo>
                  <a:cubicBezTo>
                    <a:pt x="1530" y="387"/>
                    <a:pt x="1278" y="622"/>
                    <a:pt x="1009" y="874"/>
                  </a:cubicBezTo>
                  <a:cubicBezTo>
                    <a:pt x="925" y="689"/>
                    <a:pt x="841" y="471"/>
                    <a:pt x="723" y="286"/>
                  </a:cubicBezTo>
                  <a:cubicBezTo>
                    <a:pt x="673" y="219"/>
                    <a:pt x="606" y="151"/>
                    <a:pt x="538" y="118"/>
                  </a:cubicBezTo>
                  <a:cubicBezTo>
                    <a:pt x="488" y="67"/>
                    <a:pt x="421" y="51"/>
                    <a:pt x="387" y="51"/>
                  </a:cubicBezTo>
                  <a:cubicBezTo>
                    <a:pt x="270" y="67"/>
                    <a:pt x="135" y="219"/>
                    <a:pt x="85" y="353"/>
                  </a:cubicBezTo>
                  <a:cubicBezTo>
                    <a:pt x="34" y="521"/>
                    <a:pt x="1" y="723"/>
                    <a:pt x="34" y="891"/>
                  </a:cubicBezTo>
                  <a:lnTo>
                    <a:pt x="34" y="908"/>
                  </a:lnTo>
                  <a:cubicBezTo>
                    <a:pt x="118" y="1445"/>
                    <a:pt x="219" y="1949"/>
                    <a:pt x="639" y="2369"/>
                  </a:cubicBezTo>
                  <a:cubicBezTo>
                    <a:pt x="748" y="2478"/>
                    <a:pt x="828" y="2523"/>
                    <a:pt x="902" y="2523"/>
                  </a:cubicBezTo>
                  <a:cubicBezTo>
                    <a:pt x="964" y="2523"/>
                    <a:pt x="1023" y="2491"/>
                    <a:pt x="1093" y="2436"/>
                  </a:cubicBezTo>
                  <a:cubicBezTo>
                    <a:pt x="1311" y="2268"/>
                    <a:pt x="1530" y="2100"/>
                    <a:pt x="1715" y="1899"/>
                  </a:cubicBezTo>
                  <a:cubicBezTo>
                    <a:pt x="1731" y="1865"/>
                    <a:pt x="1765" y="1832"/>
                    <a:pt x="1782" y="1815"/>
                  </a:cubicBezTo>
                  <a:cubicBezTo>
                    <a:pt x="2084" y="1462"/>
                    <a:pt x="2336" y="1092"/>
                    <a:pt x="2437" y="639"/>
                  </a:cubicBezTo>
                  <a:cubicBezTo>
                    <a:pt x="2504" y="437"/>
                    <a:pt x="2538" y="219"/>
                    <a:pt x="2353" y="67"/>
                  </a:cubicBezTo>
                  <a:cubicBezTo>
                    <a:pt x="2289" y="19"/>
                    <a:pt x="2226" y="0"/>
                    <a:pt x="21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8" name="Google Shape;6208;p65"/>
            <p:cNvSpPr/>
            <p:nvPr/>
          </p:nvSpPr>
          <p:spPr>
            <a:xfrm>
              <a:off x="6497294" y="979494"/>
              <a:ext cx="215765" cy="222237"/>
            </a:xfrm>
            <a:custGeom>
              <a:avLst/>
              <a:gdLst/>
              <a:ahLst/>
              <a:cxnLst/>
              <a:rect l="l" t="t" r="r" b="b"/>
              <a:pathLst>
                <a:path w="1967" h="2026" extrusionOk="0">
                  <a:moveTo>
                    <a:pt x="1966" y="1"/>
                  </a:moveTo>
                  <a:lnTo>
                    <a:pt x="1966" y="1"/>
                  </a:lnTo>
                  <a:cubicBezTo>
                    <a:pt x="1529" y="169"/>
                    <a:pt x="1294" y="438"/>
                    <a:pt x="1059" y="723"/>
                  </a:cubicBezTo>
                  <a:cubicBezTo>
                    <a:pt x="958" y="858"/>
                    <a:pt x="824" y="975"/>
                    <a:pt x="706" y="1093"/>
                  </a:cubicBezTo>
                  <a:cubicBezTo>
                    <a:pt x="605" y="942"/>
                    <a:pt x="504" y="791"/>
                    <a:pt x="420" y="639"/>
                  </a:cubicBezTo>
                  <a:cubicBezTo>
                    <a:pt x="320" y="454"/>
                    <a:pt x="252" y="286"/>
                    <a:pt x="168" y="102"/>
                  </a:cubicBezTo>
                  <a:cubicBezTo>
                    <a:pt x="135" y="102"/>
                    <a:pt x="118" y="118"/>
                    <a:pt x="84" y="118"/>
                  </a:cubicBezTo>
                  <a:cubicBezTo>
                    <a:pt x="51" y="202"/>
                    <a:pt x="0" y="286"/>
                    <a:pt x="0" y="370"/>
                  </a:cubicBezTo>
                  <a:cubicBezTo>
                    <a:pt x="0" y="942"/>
                    <a:pt x="84" y="1479"/>
                    <a:pt x="471" y="1933"/>
                  </a:cubicBezTo>
                  <a:cubicBezTo>
                    <a:pt x="525" y="1997"/>
                    <a:pt x="575" y="2026"/>
                    <a:pt x="631" y="2026"/>
                  </a:cubicBezTo>
                  <a:cubicBezTo>
                    <a:pt x="678" y="2026"/>
                    <a:pt x="729" y="2005"/>
                    <a:pt x="790" y="1967"/>
                  </a:cubicBezTo>
                  <a:cubicBezTo>
                    <a:pt x="1294" y="1563"/>
                    <a:pt x="1664" y="1076"/>
                    <a:pt x="1899" y="488"/>
                  </a:cubicBezTo>
                  <a:cubicBezTo>
                    <a:pt x="1949" y="354"/>
                    <a:pt x="1933" y="202"/>
                    <a:pt x="196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9" name="Google Shape;6209;p65"/>
            <p:cNvSpPr/>
            <p:nvPr/>
          </p:nvSpPr>
          <p:spPr>
            <a:xfrm>
              <a:off x="6469652" y="962931"/>
              <a:ext cx="191742" cy="271379"/>
            </a:xfrm>
            <a:custGeom>
              <a:avLst/>
              <a:gdLst/>
              <a:ahLst/>
              <a:cxnLst/>
              <a:rect l="l" t="t" r="r" b="b"/>
              <a:pathLst>
                <a:path w="1748" h="2474" extrusionOk="0">
                  <a:moveTo>
                    <a:pt x="353" y="1"/>
                  </a:moveTo>
                  <a:cubicBezTo>
                    <a:pt x="118" y="202"/>
                    <a:pt x="34" y="572"/>
                    <a:pt x="0" y="841"/>
                  </a:cubicBezTo>
                  <a:lnTo>
                    <a:pt x="0" y="858"/>
                  </a:lnTo>
                  <a:cubicBezTo>
                    <a:pt x="84" y="1395"/>
                    <a:pt x="185" y="1899"/>
                    <a:pt x="605" y="2319"/>
                  </a:cubicBezTo>
                  <a:cubicBezTo>
                    <a:pt x="714" y="2428"/>
                    <a:pt x="794" y="2473"/>
                    <a:pt x="868" y="2473"/>
                  </a:cubicBezTo>
                  <a:cubicBezTo>
                    <a:pt x="930" y="2473"/>
                    <a:pt x="989" y="2441"/>
                    <a:pt x="1059" y="2386"/>
                  </a:cubicBezTo>
                  <a:cubicBezTo>
                    <a:pt x="1277" y="2218"/>
                    <a:pt x="1496" y="2050"/>
                    <a:pt x="1681" y="1849"/>
                  </a:cubicBezTo>
                  <a:cubicBezTo>
                    <a:pt x="1714" y="1815"/>
                    <a:pt x="1731" y="1782"/>
                    <a:pt x="1748" y="1765"/>
                  </a:cubicBezTo>
                  <a:lnTo>
                    <a:pt x="1748" y="1765"/>
                  </a:lnTo>
                  <a:cubicBezTo>
                    <a:pt x="1664" y="1798"/>
                    <a:pt x="1597" y="1832"/>
                    <a:pt x="1513" y="1882"/>
                  </a:cubicBezTo>
                  <a:cubicBezTo>
                    <a:pt x="1429" y="1916"/>
                    <a:pt x="1361" y="1966"/>
                    <a:pt x="1277" y="2017"/>
                  </a:cubicBezTo>
                  <a:cubicBezTo>
                    <a:pt x="1244" y="2050"/>
                    <a:pt x="1210" y="2067"/>
                    <a:pt x="1160" y="2101"/>
                  </a:cubicBezTo>
                  <a:cubicBezTo>
                    <a:pt x="1160" y="2101"/>
                    <a:pt x="1143" y="2101"/>
                    <a:pt x="1126" y="2118"/>
                  </a:cubicBezTo>
                  <a:cubicBezTo>
                    <a:pt x="1126" y="2101"/>
                    <a:pt x="1092" y="2101"/>
                    <a:pt x="1076" y="2084"/>
                  </a:cubicBezTo>
                  <a:cubicBezTo>
                    <a:pt x="992" y="2034"/>
                    <a:pt x="857" y="1950"/>
                    <a:pt x="840" y="1950"/>
                  </a:cubicBezTo>
                  <a:cubicBezTo>
                    <a:pt x="740" y="1866"/>
                    <a:pt x="639" y="1765"/>
                    <a:pt x="572" y="1647"/>
                  </a:cubicBezTo>
                  <a:cubicBezTo>
                    <a:pt x="404" y="1412"/>
                    <a:pt x="303" y="1126"/>
                    <a:pt x="320" y="841"/>
                  </a:cubicBezTo>
                  <a:cubicBezTo>
                    <a:pt x="320" y="689"/>
                    <a:pt x="353" y="538"/>
                    <a:pt x="404" y="387"/>
                  </a:cubicBezTo>
                  <a:cubicBezTo>
                    <a:pt x="404" y="353"/>
                    <a:pt x="420" y="320"/>
                    <a:pt x="437" y="286"/>
                  </a:cubicBezTo>
                  <a:cubicBezTo>
                    <a:pt x="454" y="219"/>
                    <a:pt x="488" y="135"/>
                    <a:pt x="504" y="68"/>
                  </a:cubicBezTo>
                  <a:cubicBezTo>
                    <a:pt x="454" y="17"/>
                    <a:pt x="387" y="1"/>
                    <a:pt x="353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0" name="Google Shape;6210;p65"/>
            <p:cNvSpPr/>
            <p:nvPr/>
          </p:nvSpPr>
          <p:spPr>
            <a:xfrm>
              <a:off x="6523072" y="1038069"/>
              <a:ext cx="153131" cy="113861"/>
            </a:xfrm>
            <a:custGeom>
              <a:avLst/>
              <a:gdLst/>
              <a:ahLst/>
              <a:cxnLst/>
              <a:rect l="l" t="t" r="r" b="b"/>
              <a:pathLst>
                <a:path w="1396" h="1038" extrusionOk="0">
                  <a:moveTo>
                    <a:pt x="1217" y="0"/>
                  </a:moveTo>
                  <a:cubicBezTo>
                    <a:pt x="1160" y="0"/>
                    <a:pt x="1101" y="21"/>
                    <a:pt x="1059" y="55"/>
                  </a:cubicBezTo>
                  <a:cubicBezTo>
                    <a:pt x="958" y="156"/>
                    <a:pt x="874" y="273"/>
                    <a:pt x="790" y="391"/>
                  </a:cubicBezTo>
                  <a:cubicBezTo>
                    <a:pt x="706" y="509"/>
                    <a:pt x="656" y="593"/>
                    <a:pt x="555" y="677"/>
                  </a:cubicBezTo>
                  <a:cubicBezTo>
                    <a:pt x="538" y="693"/>
                    <a:pt x="521" y="710"/>
                    <a:pt x="505" y="710"/>
                  </a:cubicBezTo>
                  <a:cubicBezTo>
                    <a:pt x="488" y="710"/>
                    <a:pt x="505" y="710"/>
                    <a:pt x="488" y="693"/>
                  </a:cubicBezTo>
                  <a:cubicBezTo>
                    <a:pt x="437" y="677"/>
                    <a:pt x="370" y="609"/>
                    <a:pt x="320" y="559"/>
                  </a:cubicBezTo>
                  <a:cubicBezTo>
                    <a:pt x="202" y="475"/>
                    <a:pt x="118" y="341"/>
                    <a:pt x="51" y="206"/>
                  </a:cubicBezTo>
                  <a:lnTo>
                    <a:pt x="34" y="206"/>
                  </a:lnTo>
                  <a:cubicBezTo>
                    <a:pt x="1" y="475"/>
                    <a:pt x="68" y="777"/>
                    <a:pt x="286" y="945"/>
                  </a:cubicBezTo>
                  <a:cubicBezTo>
                    <a:pt x="369" y="1010"/>
                    <a:pt x="450" y="1037"/>
                    <a:pt x="528" y="1037"/>
                  </a:cubicBezTo>
                  <a:cubicBezTo>
                    <a:pt x="754" y="1037"/>
                    <a:pt x="956" y="813"/>
                    <a:pt x="1093" y="626"/>
                  </a:cubicBezTo>
                  <a:cubicBezTo>
                    <a:pt x="1126" y="576"/>
                    <a:pt x="1160" y="525"/>
                    <a:pt x="1194" y="475"/>
                  </a:cubicBezTo>
                  <a:lnTo>
                    <a:pt x="1210" y="475"/>
                  </a:lnTo>
                  <a:cubicBezTo>
                    <a:pt x="1210" y="458"/>
                    <a:pt x="1210" y="458"/>
                    <a:pt x="1210" y="458"/>
                  </a:cubicBezTo>
                  <a:cubicBezTo>
                    <a:pt x="1210" y="441"/>
                    <a:pt x="1227" y="441"/>
                    <a:pt x="1244" y="425"/>
                  </a:cubicBezTo>
                  <a:cubicBezTo>
                    <a:pt x="1261" y="391"/>
                    <a:pt x="1294" y="374"/>
                    <a:pt x="1311" y="341"/>
                  </a:cubicBezTo>
                  <a:cubicBezTo>
                    <a:pt x="1362" y="290"/>
                    <a:pt x="1395" y="240"/>
                    <a:pt x="1395" y="173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85" y="153"/>
                    <a:pt x="1390" y="158"/>
                    <a:pt x="1391" y="158"/>
                  </a:cubicBezTo>
                  <a:cubicBezTo>
                    <a:pt x="1392" y="158"/>
                    <a:pt x="1388" y="149"/>
                    <a:pt x="1378" y="139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78" y="105"/>
                    <a:pt x="1378" y="105"/>
                    <a:pt x="1362" y="72"/>
                  </a:cubicBezTo>
                  <a:cubicBezTo>
                    <a:pt x="1328" y="21"/>
                    <a:pt x="1273" y="0"/>
                    <a:pt x="121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211" name="Google Shape;6211;p65"/>
          <p:cNvGrpSpPr/>
          <p:nvPr/>
        </p:nvGrpSpPr>
        <p:grpSpPr>
          <a:xfrm>
            <a:off x="5743263" y="3584182"/>
            <a:ext cx="163866" cy="162962"/>
            <a:chOff x="6465923" y="957446"/>
            <a:chExt cx="278400" cy="276864"/>
          </a:xfrm>
        </p:grpSpPr>
        <p:sp>
          <p:nvSpPr>
            <p:cNvPr id="6212" name="Google Shape;6212;p65"/>
            <p:cNvSpPr/>
            <p:nvPr/>
          </p:nvSpPr>
          <p:spPr>
            <a:xfrm>
              <a:off x="6465923" y="957446"/>
              <a:ext cx="278400" cy="276864"/>
            </a:xfrm>
            <a:custGeom>
              <a:avLst/>
              <a:gdLst/>
              <a:ahLst/>
              <a:cxnLst/>
              <a:rect l="l" t="t" r="r" b="b"/>
              <a:pathLst>
                <a:path w="2538" h="2524" extrusionOk="0">
                  <a:moveTo>
                    <a:pt x="2252" y="202"/>
                  </a:moveTo>
                  <a:lnTo>
                    <a:pt x="2252" y="202"/>
                  </a:lnTo>
                  <a:cubicBezTo>
                    <a:pt x="2219" y="403"/>
                    <a:pt x="2235" y="555"/>
                    <a:pt x="2185" y="689"/>
                  </a:cubicBezTo>
                  <a:cubicBezTo>
                    <a:pt x="2118" y="823"/>
                    <a:pt x="2051" y="975"/>
                    <a:pt x="1983" y="1109"/>
                  </a:cubicBezTo>
                  <a:cubicBezTo>
                    <a:pt x="1950" y="1176"/>
                    <a:pt x="1916" y="1227"/>
                    <a:pt x="1866" y="1294"/>
                  </a:cubicBezTo>
                  <a:cubicBezTo>
                    <a:pt x="1866" y="1311"/>
                    <a:pt x="1849" y="1328"/>
                    <a:pt x="1849" y="1328"/>
                  </a:cubicBezTo>
                  <a:cubicBezTo>
                    <a:pt x="1815" y="1378"/>
                    <a:pt x="1799" y="1412"/>
                    <a:pt x="1765" y="1445"/>
                  </a:cubicBezTo>
                  <a:cubicBezTo>
                    <a:pt x="1765" y="1445"/>
                    <a:pt x="1765" y="1462"/>
                    <a:pt x="1765" y="1462"/>
                  </a:cubicBezTo>
                  <a:cubicBezTo>
                    <a:pt x="1748" y="1496"/>
                    <a:pt x="1715" y="1512"/>
                    <a:pt x="1698" y="1546"/>
                  </a:cubicBezTo>
                  <a:cubicBezTo>
                    <a:pt x="1698" y="1546"/>
                    <a:pt x="1698" y="1546"/>
                    <a:pt x="1681" y="1563"/>
                  </a:cubicBezTo>
                  <a:cubicBezTo>
                    <a:pt x="1647" y="1596"/>
                    <a:pt x="1614" y="1647"/>
                    <a:pt x="1580" y="1680"/>
                  </a:cubicBezTo>
                  <a:cubicBezTo>
                    <a:pt x="1547" y="1731"/>
                    <a:pt x="1513" y="1764"/>
                    <a:pt x="1463" y="1815"/>
                  </a:cubicBezTo>
                  <a:cubicBezTo>
                    <a:pt x="1446" y="1832"/>
                    <a:pt x="1429" y="1848"/>
                    <a:pt x="1412" y="1865"/>
                  </a:cubicBezTo>
                  <a:cubicBezTo>
                    <a:pt x="1379" y="1899"/>
                    <a:pt x="1345" y="1932"/>
                    <a:pt x="1311" y="1966"/>
                  </a:cubicBezTo>
                  <a:cubicBezTo>
                    <a:pt x="1311" y="1966"/>
                    <a:pt x="1295" y="1983"/>
                    <a:pt x="1278" y="1983"/>
                  </a:cubicBezTo>
                  <a:cubicBezTo>
                    <a:pt x="1261" y="2000"/>
                    <a:pt x="1244" y="2016"/>
                    <a:pt x="1227" y="2050"/>
                  </a:cubicBezTo>
                  <a:lnTo>
                    <a:pt x="1211" y="2050"/>
                  </a:lnTo>
                  <a:cubicBezTo>
                    <a:pt x="1177" y="2084"/>
                    <a:pt x="1143" y="2100"/>
                    <a:pt x="1110" y="2134"/>
                  </a:cubicBezTo>
                  <a:cubicBezTo>
                    <a:pt x="1093" y="2151"/>
                    <a:pt x="1093" y="2151"/>
                    <a:pt x="1076" y="2168"/>
                  </a:cubicBezTo>
                  <a:cubicBezTo>
                    <a:pt x="1015" y="2206"/>
                    <a:pt x="964" y="2227"/>
                    <a:pt x="917" y="2227"/>
                  </a:cubicBezTo>
                  <a:cubicBezTo>
                    <a:pt x="861" y="2227"/>
                    <a:pt x="811" y="2198"/>
                    <a:pt x="757" y="2134"/>
                  </a:cubicBezTo>
                  <a:cubicBezTo>
                    <a:pt x="370" y="1680"/>
                    <a:pt x="286" y="1143"/>
                    <a:pt x="286" y="571"/>
                  </a:cubicBezTo>
                  <a:cubicBezTo>
                    <a:pt x="286" y="487"/>
                    <a:pt x="337" y="403"/>
                    <a:pt x="370" y="319"/>
                  </a:cubicBezTo>
                  <a:cubicBezTo>
                    <a:pt x="404" y="319"/>
                    <a:pt x="421" y="303"/>
                    <a:pt x="454" y="303"/>
                  </a:cubicBezTo>
                  <a:cubicBezTo>
                    <a:pt x="454" y="319"/>
                    <a:pt x="454" y="336"/>
                    <a:pt x="471" y="336"/>
                  </a:cubicBezTo>
                  <a:cubicBezTo>
                    <a:pt x="538" y="504"/>
                    <a:pt x="622" y="672"/>
                    <a:pt x="706" y="840"/>
                  </a:cubicBezTo>
                  <a:cubicBezTo>
                    <a:pt x="790" y="992"/>
                    <a:pt x="891" y="1143"/>
                    <a:pt x="992" y="1294"/>
                  </a:cubicBezTo>
                  <a:cubicBezTo>
                    <a:pt x="1110" y="1176"/>
                    <a:pt x="1244" y="1059"/>
                    <a:pt x="1345" y="924"/>
                  </a:cubicBezTo>
                  <a:cubicBezTo>
                    <a:pt x="1580" y="639"/>
                    <a:pt x="1815" y="370"/>
                    <a:pt x="2252" y="202"/>
                  </a:cubicBezTo>
                  <a:close/>
                  <a:moveTo>
                    <a:pt x="2166" y="0"/>
                  </a:moveTo>
                  <a:cubicBezTo>
                    <a:pt x="2037" y="0"/>
                    <a:pt x="1918" y="88"/>
                    <a:pt x="1815" y="168"/>
                  </a:cubicBezTo>
                  <a:cubicBezTo>
                    <a:pt x="1530" y="387"/>
                    <a:pt x="1278" y="622"/>
                    <a:pt x="1009" y="874"/>
                  </a:cubicBezTo>
                  <a:cubicBezTo>
                    <a:pt x="925" y="689"/>
                    <a:pt x="841" y="471"/>
                    <a:pt x="723" y="286"/>
                  </a:cubicBezTo>
                  <a:cubicBezTo>
                    <a:pt x="673" y="219"/>
                    <a:pt x="606" y="151"/>
                    <a:pt x="538" y="118"/>
                  </a:cubicBezTo>
                  <a:cubicBezTo>
                    <a:pt x="488" y="67"/>
                    <a:pt x="421" y="51"/>
                    <a:pt x="387" y="51"/>
                  </a:cubicBezTo>
                  <a:cubicBezTo>
                    <a:pt x="270" y="67"/>
                    <a:pt x="135" y="219"/>
                    <a:pt x="85" y="353"/>
                  </a:cubicBezTo>
                  <a:cubicBezTo>
                    <a:pt x="34" y="521"/>
                    <a:pt x="1" y="723"/>
                    <a:pt x="34" y="891"/>
                  </a:cubicBezTo>
                  <a:lnTo>
                    <a:pt x="34" y="908"/>
                  </a:lnTo>
                  <a:cubicBezTo>
                    <a:pt x="118" y="1445"/>
                    <a:pt x="219" y="1949"/>
                    <a:pt x="639" y="2369"/>
                  </a:cubicBezTo>
                  <a:cubicBezTo>
                    <a:pt x="748" y="2478"/>
                    <a:pt x="828" y="2523"/>
                    <a:pt x="902" y="2523"/>
                  </a:cubicBezTo>
                  <a:cubicBezTo>
                    <a:pt x="964" y="2523"/>
                    <a:pt x="1023" y="2491"/>
                    <a:pt x="1093" y="2436"/>
                  </a:cubicBezTo>
                  <a:cubicBezTo>
                    <a:pt x="1311" y="2268"/>
                    <a:pt x="1530" y="2100"/>
                    <a:pt x="1715" y="1899"/>
                  </a:cubicBezTo>
                  <a:cubicBezTo>
                    <a:pt x="1731" y="1865"/>
                    <a:pt x="1765" y="1832"/>
                    <a:pt x="1782" y="1815"/>
                  </a:cubicBezTo>
                  <a:cubicBezTo>
                    <a:pt x="2084" y="1462"/>
                    <a:pt x="2336" y="1092"/>
                    <a:pt x="2437" y="639"/>
                  </a:cubicBezTo>
                  <a:cubicBezTo>
                    <a:pt x="2504" y="437"/>
                    <a:pt x="2538" y="219"/>
                    <a:pt x="2353" y="67"/>
                  </a:cubicBezTo>
                  <a:cubicBezTo>
                    <a:pt x="2289" y="19"/>
                    <a:pt x="2226" y="0"/>
                    <a:pt x="2166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3" name="Google Shape;6213;p65"/>
            <p:cNvSpPr/>
            <p:nvPr/>
          </p:nvSpPr>
          <p:spPr>
            <a:xfrm>
              <a:off x="6497294" y="979494"/>
              <a:ext cx="215765" cy="222237"/>
            </a:xfrm>
            <a:custGeom>
              <a:avLst/>
              <a:gdLst/>
              <a:ahLst/>
              <a:cxnLst/>
              <a:rect l="l" t="t" r="r" b="b"/>
              <a:pathLst>
                <a:path w="1967" h="2026" extrusionOk="0">
                  <a:moveTo>
                    <a:pt x="1966" y="1"/>
                  </a:moveTo>
                  <a:lnTo>
                    <a:pt x="1966" y="1"/>
                  </a:lnTo>
                  <a:cubicBezTo>
                    <a:pt x="1529" y="169"/>
                    <a:pt x="1294" y="438"/>
                    <a:pt x="1059" y="723"/>
                  </a:cubicBezTo>
                  <a:cubicBezTo>
                    <a:pt x="958" y="858"/>
                    <a:pt x="824" y="975"/>
                    <a:pt x="706" y="1093"/>
                  </a:cubicBezTo>
                  <a:cubicBezTo>
                    <a:pt x="605" y="942"/>
                    <a:pt x="504" y="791"/>
                    <a:pt x="420" y="639"/>
                  </a:cubicBezTo>
                  <a:cubicBezTo>
                    <a:pt x="320" y="454"/>
                    <a:pt x="252" y="286"/>
                    <a:pt x="168" y="102"/>
                  </a:cubicBezTo>
                  <a:cubicBezTo>
                    <a:pt x="135" y="102"/>
                    <a:pt x="118" y="118"/>
                    <a:pt x="84" y="118"/>
                  </a:cubicBezTo>
                  <a:cubicBezTo>
                    <a:pt x="51" y="202"/>
                    <a:pt x="0" y="286"/>
                    <a:pt x="0" y="370"/>
                  </a:cubicBezTo>
                  <a:cubicBezTo>
                    <a:pt x="0" y="942"/>
                    <a:pt x="84" y="1479"/>
                    <a:pt x="471" y="1933"/>
                  </a:cubicBezTo>
                  <a:cubicBezTo>
                    <a:pt x="525" y="1997"/>
                    <a:pt x="575" y="2026"/>
                    <a:pt x="631" y="2026"/>
                  </a:cubicBezTo>
                  <a:cubicBezTo>
                    <a:pt x="678" y="2026"/>
                    <a:pt x="729" y="2005"/>
                    <a:pt x="790" y="1967"/>
                  </a:cubicBezTo>
                  <a:cubicBezTo>
                    <a:pt x="1294" y="1563"/>
                    <a:pt x="1664" y="1076"/>
                    <a:pt x="1899" y="488"/>
                  </a:cubicBezTo>
                  <a:cubicBezTo>
                    <a:pt x="1949" y="354"/>
                    <a:pt x="1933" y="202"/>
                    <a:pt x="196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4" name="Google Shape;6214;p65"/>
            <p:cNvSpPr/>
            <p:nvPr/>
          </p:nvSpPr>
          <p:spPr>
            <a:xfrm>
              <a:off x="6469652" y="962931"/>
              <a:ext cx="191742" cy="271379"/>
            </a:xfrm>
            <a:custGeom>
              <a:avLst/>
              <a:gdLst/>
              <a:ahLst/>
              <a:cxnLst/>
              <a:rect l="l" t="t" r="r" b="b"/>
              <a:pathLst>
                <a:path w="1748" h="2474" extrusionOk="0">
                  <a:moveTo>
                    <a:pt x="353" y="1"/>
                  </a:moveTo>
                  <a:cubicBezTo>
                    <a:pt x="118" y="202"/>
                    <a:pt x="34" y="572"/>
                    <a:pt x="0" y="841"/>
                  </a:cubicBezTo>
                  <a:lnTo>
                    <a:pt x="0" y="858"/>
                  </a:lnTo>
                  <a:cubicBezTo>
                    <a:pt x="84" y="1395"/>
                    <a:pt x="185" y="1899"/>
                    <a:pt x="605" y="2319"/>
                  </a:cubicBezTo>
                  <a:cubicBezTo>
                    <a:pt x="714" y="2428"/>
                    <a:pt x="794" y="2473"/>
                    <a:pt x="868" y="2473"/>
                  </a:cubicBezTo>
                  <a:cubicBezTo>
                    <a:pt x="930" y="2473"/>
                    <a:pt x="989" y="2441"/>
                    <a:pt x="1059" y="2386"/>
                  </a:cubicBezTo>
                  <a:cubicBezTo>
                    <a:pt x="1277" y="2218"/>
                    <a:pt x="1496" y="2050"/>
                    <a:pt x="1681" y="1849"/>
                  </a:cubicBezTo>
                  <a:cubicBezTo>
                    <a:pt x="1714" y="1815"/>
                    <a:pt x="1731" y="1782"/>
                    <a:pt x="1748" y="1765"/>
                  </a:cubicBezTo>
                  <a:lnTo>
                    <a:pt x="1748" y="1765"/>
                  </a:lnTo>
                  <a:cubicBezTo>
                    <a:pt x="1664" y="1798"/>
                    <a:pt x="1597" y="1832"/>
                    <a:pt x="1513" y="1882"/>
                  </a:cubicBezTo>
                  <a:cubicBezTo>
                    <a:pt x="1429" y="1916"/>
                    <a:pt x="1361" y="1966"/>
                    <a:pt x="1277" y="2017"/>
                  </a:cubicBezTo>
                  <a:cubicBezTo>
                    <a:pt x="1244" y="2050"/>
                    <a:pt x="1210" y="2067"/>
                    <a:pt x="1160" y="2101"/>
                  </a:cubicBezTo>
                  <a:cubicBezTo>
                    <a:pt x="1160" y="2101"/>
                    <a:pt x="1143" y="2101"/>
                    <a:pt x="1126" y="2118"/>
                  </a:cubicBezTo>
                  <a:cubicBezTo>
                    <a:pt x="1126" y="2101"/>
                    <a:pt x="1092" y="2101"/>
                    <a:pt x="1076" y="2084"/>
                  </a:cubicBezTo>
                  <a:cubicBezTo>
                    <a:pt x="992" y="2034"/>
                    <a:pt x="857" y="1950"/>
                    <a:pt x="840" y="1950"/>
                  </a:cubicBezTo>
                  <a:cubicBezTo>
                    <a:pt x="740" y="1866"/>
                    <a:pt x="639" y="1765"/>
                    <a:pt x="572" y="1647"/>
                  </a:cubicBezTo>
                  <a:cubicBezTo>
                    <a:pt x="404" y="1412"/>
                    <a:pt x="303" y="1126"/>
                    <a:pt x="320" y="841"/>
                  </a:cubicBezTo>
                  <a:cubicBezTo>
                    <a:pt x="320" y="689"/>
                    <a:pt x="353" y="538"/>
                    <a:pt x="404" y="387"/>
                  </a:cubicBezTo>
                  <a:cubicBezTo>
                    <a:pt x="404" y="353"/>
                    <a:pt x="420" y="320"/>
                    <a:pt x="437" y="286"/>
                  </a:cubicBezTo>
                  <a:cubicBezTo>
                    <a:pt x="454" y="219"/>
                    <a:pt x="488" y="135"/>
                    <a:pt x="504" y="68"/>
                  </a:cubicBezTo>
                  <a:cubicBezTo>
                    <a:pt x="454" y="17"/>
                    <a:pt x="387" y="1"/>
                    <a:pt x="353" y="1"/>
                  </a:cubicBezTo>
                  <a:close/>
                </a:path>
              </a:pathLst>
            </a:custGeom>
            <a:solidFill>
              <a:srgbClr val="000000">
                <a:alpha val="1907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15" name="Google Shape;6215;p65"/>
            <p:cNvSpPr/>
            <p:nvPr/>
          </p:nvSpPr>
          <p:spPr>
            <a:xfrm>
              <a:off x="6523072" y="1038069"/>
              <a:ext cx="153131" cy="113861"/>
            </a:xfrm>
            <a:custGeom>
              <a:avLst/>
              <a:gdLst/>
              <a:ahLst/>
              <a:cxnLst/>
              <a:rect l="l" t="t" r="r" b="b"/>
              <a:pathLst>
                <a:path w="1396" h="1038" extrusionOk="0">
                  <a:moveTo>
                    <a:pt x="1217" y="0"/>
                  </a:moveTo>
                  <a:cubicBezTo>
                    <a:pt x="1160" y="0"/>
                    <a:pt x="1101" y="21"/>
                    <a:pt x="1059" y="55"/>
                  </a:cubicBezTo>
                  <a:cubicBezTo>
                    <a:pt x="958" y="156"/>
                    <a:pt x="874" y="273"/>
                    <a:pt x="790" y="391"/>
                  </a:cubicBezTo>
                  <a:cubicBezTo>
                    <a:pt x="706" y="509"/>
                    <a:pt x="656" y="593"/>
                    <a:pt x="555" y="677"/>
                  </a:cubicBezTo>
                  <a:cubicBezTo>
                    <a:pt x="538" y="693"/>
                    <a:pt x="521" y="710"/>
                    <a:pt x="505" y="710"/>
                  </a:cubicBezTo>
                  <a:cubicBezTo>
                    <a:pt x="488" y="710"/>
                    <a:pt x="505" y="710"/>
                    <a:pt x="488" y="693"/>
                  </a:cubicBezTo>
                  <a:cubicBezTo>
                    <a:pt x="437" y="677"/>
                    <a:pt x="370" y="609"/>
                    <a:pt x="320" y="559"/>
                  </a:cubicBezTo>
                  <a:cubicBezTo>
                    <a:pt x="202" y="475"/>
                    <a:pt x="118" y="341"/>
                    <a:pt x="51" y="206"/>
                  </a:cubicBezTo>
                  <a:lnTo>
                    <a:pt x="34" y="206"/>
                  </a:lnTo>
                  <a:cubicBezTo>
                    <a:pt x="1" y="475"/>
                    <a:pt x="68" y="777"/>
                    <a:pt x="286" y="945"/>
                  </a:cubicBezTo>
                  <a:cubicBezTo>
                    <a:pt x="369" y="1010"/>
                    <a:pt x="450" y="1037"/>
                    <a:pt x="528" y="1037"/>
                  </a:cubicBezTo>
                  <a:cubicBezTo>
                    <a:pt x="754" y="1037"/>
                    <a:pt x="956" y="813"/>
                    <a:pt x="1093" y="626"/>
                  </a:cubicBezTo>
                  <a:cubicBezTo>
                    <a:pt x="1126" y="576"/>
                    <a:pt x="1160" y="525"/>
                    <a:pt x="1194" y="475"/>
                  </a:cubicBezTo>
                  <a:lnTo>
                    <a:pt x="1210" y="475"/>
                  </a:lnTo>
                  <a:cubicBezTo>
                    <a:pt x="1210" y="458"/>
                    <a:pt x="1210" y="458"/>
                    <a:pt x="1210" y="458"/>
                  </a:cubicBezTo>
                  <a:cubicBezTo>
                    <a:pt x="1210" y="441"/>
                    <a:pt x="1227" y="441"/>
                    <a:pt x="1244" y="425"/>
                  </a:cubicBezTo>
                  <a:cubicBezTo>
                    <a:pt x="1261" y="391"/>
                    <a:pt x="1294" y="374"/>
                    <a:pt x="1311" y="341"/>
                  </a:cubicBezTo>
                  <a:cubicBezTo>
                    <a:pt x="1362" y="290"/>
                    <a:pt x="1395" y="240"/>
                    <a:pt x="1395" y="173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85" y="153"/>
                    <a:pt x="1390" y="158"/>
                    <a:pt x="1391" y="158"/>
                  </a:cubicBezTo>
                  <a:cubicBezTo>
                    <a:pt x="1392" y="158"/>
                    <a:pt x="1388" y="149"/>
                    <a:pt x="1378" y="139"/>
                  </a:cubicBezTo>
                  <a:lnTo>
                    <a:pt x="1378" y="139"/>
                  </a:lnTo>
                  <a:lnTo>
                    <a:pt x="1378" y="139"/>
                  </a:lnTo>
                  <a:cubicBezTo>
                    <a:pt x="1378" y="105"/>
                    <a:pt x="1378" y="105"/>
                    <a:pt x="1362" y="72"/>
                  </a:cubicBezTo>
                  <a:cubicBezTo>
                    <a:pt x="1328" y="21"/>
                    <a:pt x="1273" y="0"/>
                    <a:pt x="1217" y="0"/>
                  </a:cubicBezTo>
                  <a:close/>
                </a:path>
              </a:pathLst>
            </a:custGeom>
            <a:solidFill>
              <a:srgbClr val="FFFFFF">
                <a:alpha val="4605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Happy Valentine's Day Newsletter by Slidesgo">
  <a:themeElements>
    <a:clrScheme name="Simple Light">
      <a:dk1>
        <a:srgbClr val="000000"/>
      </a:dk1>
      <a:lt1>
        <a:srgbClr val="FFFFFF"/>
      </a:lt1>
      <a:dk2>
        <a:srgbClr val="FFE8E7"/>
      </a:dk2>
      <a:lt2>
        <a:srgbClr val="FC6B6B"/>
      </a:lt2>
      <a:accent1>
        <a:srgbClr val="CC5858"/>
      </a:accent1>
      <a:accent2>
        <a:srgbClr val="FFCE6C"/>
      </a:accent2>
      <a:accent3>
        <a:srgbClr val="B77E44"/>
      </a:accent3>
      <a:accent4>
        <a:srgbClr val="A7CE49"/>
      </a:accent4>
      <a:accent5>
        <a:srgbClr val="B4E3ED"/>
      </a:accent5>
      <a:accent6>
        <a:srgbClr val="CCCCCC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1092</Words>
  <Application>Microsoft Office PowerPoint</Application>
  <PresentationFormat>On-screen Show (16:9)</PresentationFormat>
  <Paragraphs>154</Paragraphs>
  <Slides>5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Happy Valentine's Day Newsletter by Slidesgo</vt:lpstr>
      <vt:lpstr>Valentine's Day Menu</vt:lpstr>
      <vt:lpstr>Dinner menu</vt:lpstr>
      <vt:lpstr>Vegan Dinner menu</vt:lpstr>
      <vt:lpstr>Valentine’s Special Drinks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Valentine's Day Menu</dc:title>
  <cp:lastModifiedBy>Jozef Kotlar</cp:lastModifiedBy>
  <cp:revision>3</cp:revision>
  <dcterms:modified xsi:type="dcterms:W3CDTF">2023-02-16T12:21:41Z</dcterms:modified>
</cp:coreProperties>
</file>