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3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93"/>
    <a:srgbClr val="FFFF81"/>
    <a:srgbClr val="FFFF66"/>
    <a:srgbClr val="8AE28A"/>
    <a:srgbClr val="7CDE7C"/>
    <a:srgbClr val="5FD75F"/>
    <a:srgbClr val="B3C7FF"/>
    <a:srgbClr val="97BAFF"/>
    <a:srgbClr val="7DA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868" autoAdjust="0"/>
    <p:restoredTop sz="93506" autoAdjust="0"/>
  </p:normalViewPr>
  <p:slideViewPr>
    <p:cSldViewPr snapToGrid="0">
      <p:cViewPr varScale="1">
        <p:scale>
          <a:sx n="72" d="100"/>
          <a:sy n="72" d="100"/>
        </p:scale>
        <p:origin x="54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24DCB7-43F9-48C5-9AF2-FC40D0224DC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5237B1-24E5-495F-A61E-1D23E6793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55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Prepare and deliver a 5-minute presentation reflecting on your experiences of the foundation year as a whole. Assessment will be based on an oral presentation and visual accompaniments (using appropriate software e.g. PowerPoint, Prezi, etc.). </a:t>
            </a:r>
          </a:p>
          <a:p>
            <a:pPr algn="l"/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The presentation should address: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>
                <a:solidFill>
                  <a:srgbClr val="373A3C"/>
                </a:solidFill>
                <a:effectLst/>
                <a:latin typeface="-apple-system"/>
              </a:rPr>
              <a:t>Your </a:t>
            </a:r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learning ‘journey’ over the course of the foundation year: where you started from and where you are now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Aspects of the course that you have enjoyed the most and/or found the most useful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Aspects of studying and university life where you feel you have demonstrated the most improvement and/or gained more confidence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Whether your impressions of university life have changed over the course of the academic year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  <a:latin typeface="-apple-system"/>
              </a:rPr>
              <a:t>Your next steps, and what you are looking forward to next year.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0AC6E-4131-49D4-A66C-5D10D85D8E4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960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0AC6E-4131-49D4-A66C-5D10D85D8E4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39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237B1-24E5-495F-A61E-1D23E67935F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6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237B1-24E5-495F-A61E-1D23E67935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019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5237B1-24E5-495F-A61E-1D23E67935F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801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6B9AC-9BD5-C7AA-C49C-CF42CB5008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536F28-DA3A-BF53-CFAA-8B049887E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4C7B8-B0DC-60B9-F1ED-8FCBE4B4A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77CC3-02C5-D37B-8155-C5DFED02F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3AE35D-AFC3-6566-2F18-61015D7AF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31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9445A-D602-7B98-3495-BD3E719FE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8BE1E-19A6-55BE-AD39-F8E1ECF59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B06D6-A540-9641-6C4B-A346C7F5E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F49A8-CC60-CBB0-BEE9-1940F4C72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35F9D-6D75-E8C2-6252-134097DD9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751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D899C-9146-6B44-89DA-08E23E014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39EDE-CD7A-6C10-FDA2-570113CDE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029AD-9356-6A95-1911-22192CA3E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10B1B-E621-AB5E-5264-057B59851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55A37-817E-F03D-9CC0-0B7E9C78D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4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0EA41-37A2-1147-D458-7BEEA6598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533BF-AD38-C0F5-96A1-36E0D0A7EB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AF9BA6-70BB-54C1-71F8-A28B21F0A9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E50E71-7354-05DE-FB47-F79040F90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0CF435-E991-8A53-573A-28EE83E8A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662222-9EE9-9AD0-02E1-388C95A1A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375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E7E4B-534B-ACBC-667C-23CF85E6D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7F9E4-6D0C-FBE3-80D9-C8E29FB41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7BC3C9-BCE9-AB8C-09CB-EE0FBCAE7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168059-EE87-A409-A706-20601587E8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5974A-D55E-A4C8-5926-4E0DC15F22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7916B4-52B5-28EB-4494-AA47324E3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721FB6-6D08-3FBB-1C6D-5B54568C2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963AE1-D924-E67E-B7F7-8B17571A5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60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823A1-EEC2-DE51-C36E-F9DB7AC7C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1019AF-965C-2A55-4A6C-EE947994F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42020A-EDBF-EBFD-9388-9CBAA0B02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3B1265-81FB-0587-2B84-8F90F5EB3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087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A95BE5-A81B-DD48-BEFB-905265D09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B933FD-7995-4700-54F3-1CBF44E30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2341B-C03A-F4ED-0448-56506214F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029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15CB7-F1D6-6C9F-5800-95A765657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538C8-2D56-3242-30C0-3F916CDF6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A0CFCF-C97F-F5E3-DE6D-711C9E913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D4AE38-8F67-0931-44F6-28C9427F0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F3FAB5-FABE-99CA-0C61-57371E03C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20A37F-2733-2A4F-26C1-003B86978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740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FB282-CE8C-B724-E6AE-7AFDBD6D1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87FB8-F6A8-1543-9570-2033CAF12B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16721C-774F-5DC6-015A-F31083E6C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8872FC-E445-0923-033F-609292E7D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0DAA44-5C6B-3FE8-EA47-FC88A272D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64E807-8CDF-6675-9990-AD013A337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147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A42B-068E-1EA5-4C9C-617FA8719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173B90-5791-41A0-F3CD-BB8A489054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B1211-371C-F3BE-E2BA-2B712AA84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E4DD5-ECD0-E7DF-D8F8-19020C5CC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27D21-0D7D-67BC-4F8D-FD8D7FE7A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797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DE5D95-AEBA-44E8-CEBC-7D71BFD72E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C6BCDB-41B7-BA29-F22B-15A6D672E2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76E03-C068-8990-CF07-B45F7D953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23C34-9286-80E0-0A19-BA1782740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D0962-53A0-5BDD-D5D2-762AD2721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702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4C9B4-F676-F112-7B5E-8635CE520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A972AB-E8AD-3DE5-5156-7CBE9D008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974C3-5B06-5FEA-2DF7-04C104B008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E0632-4EA8-4841-B477-84960352F69D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CE51F-58D3-41DA-93D6-2583826D32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A8882-5E2B-E096-EE47-34B4B69E67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D4337-21FE-424E-BE99-AA29E557E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898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5B02-0381-B31C-7C47-10EF13FDC4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HPFY3001 Academic Survival Skills Presentation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4B4EF8-90F3-3B52-6805-12701511F4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22</a:t>
            </a:r>
            <a:r>
              <a:rPr lang="en-US" sz="2400" b="1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08817 Nomi Pein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64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A865-CEB1-2DD0-CB9D-8A59608CF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sz="4400" dirty="0"/>
              <a:t>What I have learned over the year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E531ED7-A7E4-26BA-F1A2-64377557D2D2}"/>
              </a:ext>
            </a:extLst>
          </p:cNvPr>
          <p:cNvGrpSpPr>
            <a:grpSpLocks noChangeAspect="1"/>
          </p:cNvGrpSpPr>
          <p:nvPr/>
        </p:nvGrpSpPr>
        <p:grpSpPr>
          <a:xfrm>
            <a:off x="346885" y="738000"/>
            <a:ext cx="11473791" cy="6120000"/>
            <a:chOff x="788205" y="852683"/>
            <a:chExt cx="11271171" cy="601194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698B8A57-CF9B-FB25-3336-EFBFBF2B4340}"/>
                </a:ext>
              </a:extLst>
            </p:cNvPr>
            <p:cNvGrpSpPr/>
            <p:nvPr/>
          </p:nvGrpSpPr>
          <p:grpSpPr>
            <a:xfrm>
              <a:off x="1273624" y="852683"/>
              <a:ext cx="10559043" cy="6011946"/>
              <a:chOff x="1273622" y="852684"/>
              <a:chExt cx="10559043" cy="6011942"/>
            </a:xfrm>
          </p:grpSpPr>
          <p:sp>
            <p:nvSpPr>
              <p:cNvPr id="11" name="Rectangle 9">
                <a:extLst>
                  <a:ext uri="{FF2B5EF4-FFF2-40B4-BE49-F238E27FC236}">
                    <a16:creationId xmlns:a16="http://schemas.microsoft.com/office/drawing/2014/main" id="{ADBC6BFE-757A-B3F6-CC35-111BEFA9F499}"/>
                  </a:ext>
                </a:extLst>
              </p:cNvPr>
              <p:cNvSpPr/>
              <p:nvPr/>
            </p:nvSpPr>
            <p:spPr>
              <a:xfrm>
                <a:off x="3375661" y="1074420"/>
                <a:ext cx="4850394" cy="5783580"/>
              </a:xfrm>
              <a:custGeom>
                <a:avLst/>
                <a:gdLst>
                  <a:gd name="connsiteX0" fmla="*/ 0 w 6271260"/>
                  <a:gd name="connsiteY0" fmla="*/ 0 h 5798820"/>
                  <a:gd name="connsiteX1" fmla="*/ 6271260 w 6271260"/>
                  <a:gd name="connsiteY1" fmla="*/ 0 h 5798820"/>
                  <a:gd name="connsiteX2" fmla="*/ 6271260 w 6271260"/>
                  <a:gd name="connsiteY2" fmla="*/ 5798820 h 5798820"/>
                  <a:gd name="connsiteX3" fmla="*/ 0 w 6271260"/>
                  <a:gd name="connsiteY3" fmla="*/ 5798820 h 5798820"/>
                  <a:gd name="connsiteX4" fmla="*/ 0 w 6271260"/>
                  <a:gd name="connsiteY4" fmla="*/ 0 h 5798820"/>
                  <a:gd name="connsiteX0" fmla="*/ 15 w 6271275"/>
                  <a:gd name="connsiteY0" fmla="*/ 0 h 5798820"/>
                  <a:gd name="connsiteX1" fmla="*/ 6271275 w 6271275"/>
                  <a:gd name="connsiteY1" fmla="*/ 0 h 5798820"/>
                  <a:gd name="connsiteX2" fmla="*/ 6271275 w 6271275"/>
                  <a:gd name="connsiteY2" fmla="*/ 5798820 h 5798820"/>
                  <a:gd name="connsiteX3" fmla="*/ 15 w 6271275"/>
                  <a:gd name="connsiteY3" fmla="*/ 5798820 h 5798820"/>
                  <a:gd name="connsiteX4" fmla="*/ 312435 w 6271275"/>
                  <a:gd name="connsiteY4" fmla="*/ 472440 h 5798820"/>
                  <a:gd name="connsiteX5" fmla="*/ 15 w 6271275"/>
                  <a:gd name="connsiteY5" fmla="*/ 0 h 5798820"/>
                  <a:gd name="connsiteX0" fmla="*/ 299228 w 6570488"/>
                  <a:gd name="connsiteY0" fmla="*/ 0 h 5798820"/>
                  <a:gd name="connsiteX1" fmla="*/ 6570488 w 6570488"/>
                  <a:gd name="connsiteY1" fmla="*/ 0 h 5798820"/>
                  <a:gd name="connsiteX2" fmla="*/ 6570488 w 6570488"/>
                  <a:gd name="connsiteY2" fmla="*/ 5798820 h 5798820"/>
                  <a:gd name="connsiteX3" fmla="*/ 299228 w 6570488"/>
                  <a:gd name="connsiteY3" fmla="*/ 5798820 h 5798820"/>
                  <a:gd name="connsiteX4" fmla="*/ 1167909 w 6570488"/>
                  <a:gd name="connsiteY4" fmla="*/ 2133600 h 5798820"/>
                  <a:gd name="connsiteX5" fmla="*/ 611648 w 6570488"/>
                  <a:gd name="connsiteY5" fmla="*/ 472440 h 5798820"/>
                  <a:gd name="connsiteX6" fmla="*/ 299228 w 6570488"/>
                  <a:gd name="connsiteY6" fmla="*/ 0 h 5798820"/>
                  <a:gd name="connsiteX0" fmla="*/ 150031 w 6421291"/>
                  <a:gd name="connsiteY0" fmla="*/ 0 h 5798820"/>
                  <a:gd name="connsiteX1" fmla="*/ 6421291 w 6421291"/>
                  <a:gd name="connsiteY1" fmla="*/ 0 h 5798820"/>
                  <a:gd name="connsiteX2" fmla="*/ 6421291 w 6421291"/>
                  <a:gd name="connsiteY2" fmla="*/ 5798820 h 5798820"/>
                  <a:gd name="connsiteX3" fmla="*/ 150031 w 6421291"/>
                  <a:gd name="connsiteY3" fmla="*/ 5798820 h 5798820"/>
                  <a:gd name="connsiteX4" fmla="*/ 4333412 w 6421291"/>
                  <a:gd name="connsiteY4" fmla="*/ 3787140 h 5798820"/>
                  <a:gd name="connsiteX5" fmla="*/ 1018712 w 6421291"/>
                  <a:gd name="connsiteY5" fmla="*/ 2133600 h 5798820"/>
                  <a:gd name="connsiteX6" fmla="*/ 462451 w 6421291"/>
                  <a:gd name="connsiteY6" fmla="*/ 472440 h 5798820"/>
                  <a:gd name="connsiteX7" fmla="*/ 150031 w 6421291"/>
                  <a:gd name="connsiteY7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1006369 w 6408948"/>
                  <a:gd name="connsiteY6" fmla="*/ 2133600 h 5798820"/>
                  <a:gd name="connsiteX7" fmla="*/ 450108 w 6408948"/>
                  <a:gd name="connsiteY7" fmla="*/ 472440 h 5798820"/>
                  <a:gd name="connsiteX8" fmla="*/ 137688 w 6408948"/>
                  <a:gd name="connsiteY8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450108 w 6408948"/>
                  <a:gd name="connsiteY8" fmla="*/ 472440 h 5798820"/>
                  <a:gd name="connsiteX9" fmla="*/ 137688 w 6408948"/>
                  <a:gd name="connsiteY9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50108 w 6408948"/>
                  <a:gd name="connsiteY9" fmla="*/ 472440 h 5798820"/>
                  <a:gd name="connsiteX10" fmla="*/ 137688 w 6408948"/>
                  <a:gd name="connsiteY10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50108 w 6408948"/>
                  <a:gd name="connsiteY9" fmla="*/ 472440 h 5798820"/>
                  <a:gd name="connsiteX10" fmla="*/ 328188 w 6408948"/>
                  <a:gd name="connsiteY10" fmla="*/ 259080 h 5798820"/>
                  <a:gd name="connsiteX11" fmla="*/ 137688 w 6408948"/>
                  <a:gd name="connsiteY11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648228 w 6408948"/>
                  <a:gd name="connsiteY9" fmla="*/ 472440 h 5798820"/>
                  <a:gd name="connsiteX10" fmla="*/ 450108 w 6408948"/>
                  <a:gd name="connsiteY10" fmla="*/ 472440 h 5798820"/>
                  <a:gd name="connsiteX11" fmla="*/ 328188 w 6408948"/>
                  <a:gd name="connsiteY11" fmla="*/ 259080 h 5798820"/>
                  <a:gd name="connsiteX12" fmla="*/ 137688 w 6408948"/>
                  <a:gd name="connsiteY12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50108 w 6408948"/>
                  <a:gd name="connsiteY9" fmla="*/ 472440 h 5798820"/>
                  <a:gd name="connsiteX10" fmla="*/ 328188 w 6408948"/>
                  <a:gd name="connsiteY10" fmla="*/ 259080 h 5798820"/>
                  <a:gd name="connsiteX11" fmla="*/ 137688 w 6408948"/>
                  <a:gd name="connsiteY11" fmla="*/ 0 h 5798820"/>
                  <a:gd name="connsiteX0" fmla="*/ 328188 w 6408948"/>
                  <a:gd name="connsiteY0" fmla="*/ 259080 h 5798820"/>
                  <a:gd name="connsiteX1" fmla="*/ 137688 w 6408948"/>
                  <a:gd name="connsiteY1" fmla="*/ 0 h 5798820"/>
                  <a:gd name="connsiteX2" fmla="*/ 6408948 w 6408948"/>
                  <a:gd name="connsiteY2" fmla="*/ 0 h 5798820"/>
                  <a:gd name="connsiteX3" fmla="*/ 6408948 w 6408948"/>
                  <a:gd name="connsiteY3" fmla="*/ 5798820 h 5798820"/>
                  <a:gd name="connsiteX4" fmla="*/ 137688 w 6408948"/>
                  <a:gd name="connsiteY4" fmla="*/ 5798820 h 5798820"/>
                  <a:gd name="connsiteX5" fmla="*/ 3071389 w 6408948"/>
                  <a:gd name="connsiteY5" fmla="*/ 5082540 h 5798820"/>
                  <a:gd name="connsiteX6" fmla="*/ 4321069 w 6408948"/>
                  <a:gd name="connsiteY6" fmla="*/ 3787140 h 5798820"/>
                  <a:gd name="connsiteX7" fmla="*/ 2606568 w 6408948"/>
                  <a:gd name="connsiteY7" fmla="*/ 2522220 h 5798820"/>
                  <a:gd name="connsiteX8" fmla="*/ 1006369 w 6408948"/>
                  <a:gd name="connsiteY8" fmla="*/ 2133600 h 5798820"/>
                  <a:gd name="connsiteX9" fmla="*/ 2073168 w 6408948"/>
                  <a:gd name="connsiteY9" fmla="*/ 640080 h 5798820"/>
                  <a:gd name="connsiteX10" fmla="*/ 450108 w 6408948"/>
                  <a:gd name="connsiteY10" fmla="*/ 472440 h 5798820"/>
                  <a:gd name="connsiteX11" fmla="*/ 419628 w 6408948"/>
                  <a:gd name="connsiteY11" fmla="*/ 350520 h 5798820"/>
                  <a:gd name="connsiteX0" fmla="*/ 328188 w 6408948"/>
                  <a:gd name="connsiteY0" fmla="*/ 259080 h 5798820"/>
                  <a:gd name="connsiteX1" fmla="*/ 137688 w 6408948"/>
                  <a:gd name="connsiteY1" fmla="*/ 0 h 5798820"/>
                  <a:gd name="connsiteX2" fmla="*/ 6408948 w 6408948"/>
                  <a:gd name="connsiteY2" fmla="*/ 0 h 5798820"/>
                  <a:gd name="connsiteX3" fmla="*/ 6408948 w 6408948"/>
                  <a:gd name="connsiteY3" fmla="*/ 5798820 h 5798820"/>
                  <a:gd name="connsiteX4" fmla="*/ 137688 w 6408948"/>
                  <a:gd name="connsiteY4" fmla="*/ 5798820 h 5798820"/>
                  <a:gd name="connsiteX5" fmla="*/ 3071389 w 6408948"/>
                  <a:gd name="connsiteY5" fmla="*/ 5082540 h 5798820"/>
                  <a:gd name="connsiteX6" fmla="*/ 4321069 w 6408948"/>
                  <a:gd name="connsiteY6" fmla="*/ 3787140 h 5798820"/>
                  <a:gd name="connsiteX7" fmla="*/ 2606568 w 6408948"/>
                  <a:gd name="connsiteY7" fmla="*/ 2522220 h 5798820"/>
                  <a:gd name="connsiteX8" fmla="*/ 1006369 w 6408948"/>
                  <a:gd name="connsiteY8" fmla="*/ 2133600 h 5798820"/>
                  <a:gd name="connsiteX9" fmla="*/ 2073168 w 6408948"/>
                  <a:gd name="connsiteY9" fmla="*/ 640080 h 5798820"/>
                  <a:gd name="connsiteX10" fmla="*/ 450108 w 6408948"/>
                  <a:gd name="connsiteY10" fmla="*/ 47244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50108 w 6408948"/>
                  <a:gd name="connsiteY9" fmla="*/ 47244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34868 w 6408948"/>
                  <a:gd name="connsiteY9" fmla="*/ 5334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34868 w 6408948"/>
                  <a:gd name="connsiteY9" fmla="*/ 5334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434868 w 6408948"/>
                  <a:gd name="connsiteY9" fmla="*/ 53340 h 5798820"/>
                  <a:gd name="connsiteX10" fmla="*/ 137688 w 6408948"/>
                  <a:gd name="connsiteY10" fmla="*/ 0 h 5798820"/>
                  <a:gd name="connsiteX0" fmla="*/ 137688 w 6408948"/>
                  <a:gd name="connsiteY0" fmla="*/ 0 h 5798820"/>
                  <a:gd name="connsiteX1" fmla="*/ 640894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1349268 w 6408948"/>
                  <a:gd name="connsiteY9" fmla="*/ 266700 h 5798820"/>
                  <a:gd name="connsiteX10" fmla="*/ 137688 w 6408948"/>
                  <a:gd name="connsiteY10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6408948 w 6408948"/>
                  <a:gd name="connsiteY2" fmla="*/ 5798820 h 5798820"/>
                  <a:gd name="connsiteX3" fmla="*/ 137688 w 6408948"/>
                  <a:gd name="connsiteY3" fmla="*/ 5798820 h 5798820"/>
                  <a:gd name="connsiteX4" fmla="*/ 3071389 w 6408948"/>
                  <a:gd name="connsiteY4" fmla="*/ 5082540 h 5798820"/>
                  <a:gd name="connsiteX5" fmla="*/ 4321069 w 6408948"/>
                  <a:gd name="connsiteY5" fmla="*/ 3787140 h 5798820"/>
                  <a:gd name="connsiteX6" fmla="*/ 2606568 w 6408948"/>
                  <a:gd name="connsiteY6" fmla="*/ 2522220 h 5798820"/>
                  <a:gd name="connsiteX7" fmla="*/ 1006369 w 6408948"/>
                  <a:gd name="connsiteY7" fmla="*/ 2133600 h 5798820"/>
                  <a:gd name="connsiteX8" fmla="*/ 2073168 w 6408948"/>
                  <a:gd name="connsiteY8" fmla="*/ 640080 h 5798820"/>
                  <a:gd name="connsiteX9" fmla="*/ 1349268 w 6408948"/>
                  <a:gd name="connsiteY9" fmla="*/ 266700 h 5798820"/>
                  <a:gd name="connsiteX10" fmla="*/ 137688 w 6408948"/>
                  <a:gd name="connsiteY10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6408948 w 6408948"/>
                  <a:gd name="connsiteY3" fmla="*/ 5798820 h 5798820"/>
                  <a:gd name="connsiteX4" fmla="*/ 137688 w 6408948"/>
                  <a:gd name="connsiteY4" fmla="*/ 5798820 h 5798820"/>
                  <a:gd name="connsiteX5" fmla="*/ 3071389 w 6408948"/>
                  <a:gd name="connsiteY5" fmla="*/ 5082540 h 5798820"/>
                  <a:gd name="connsiteX6" fmla="*/ 4321069 w 6408948"/>
                  <a:gd name="connsiteY6" fmla="*/ 3787140 h 5798820"/>
                  <a:gd name="connsiteX7" fmla="*/ 2606568 w 6408948"/>
                  <a:gd name="connsiteY7" fmla="*/ 2522220 h 5798820"/>
                  <a:gd name="connsiteX8" fmla="*/ 1006369 w 6408948"/>
                  <a:gd name="connsiteY8" fmla="*/ 2133600 h 5798820"/>
                  <a:gd name="connsiteX9" fmla="*/ 2073168 w 6408948"/>
                  <a:gd name="connsiteY9" fmla="*/ 640080 h 5798820"/>
                  <a:gd name="connsiteX10" fmla="*/ 1349268 w 6408948"/>
                  <a:gd name="connsiteY10" fmla="*/ 266700 h 5798820"/>
                  <a:gd name="connsiteX11" fmla="*/ 137688 w 6408948"/>
                  <a:gd name="connsiteY11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2979948 w 6408948"/>
                  <a:gd name="connsiteY3" fmla="*/ 952500 h 5798820"/>
                  <a:gd name="connsiteX4" fmla="*/ 6408948 w 6408948"/>
                  <a:gd name="connsiteY4" fmla="*/ 5798820 h 5798820"/>
                  <a:gd name="connsiteX5" fmla="*/ 137688 w 6408948"/>
                  <a:gd name="connsiteY5" fmla="*/ 5798820 h 5798820"/>
                  <a:gd name="connsiteX6" fmla="*/ 3071389 w 6408948"/>
                  <a:gd name="connsiteY6" fmla="*/ 5082540 h 5798820"/>
                  <a:gd name="connsiteX7" fmla="*/ 4321069 w 6408948"/>
                  <a:gd name="connsiteY7" fmla="*/ 3787140 h 5798820"/>
                  <a:gd name="connsiteX8" fmla="*/ 2606568 w 6408948"/>
                  <a:gd name="connsiteY8" fmla="*/ 2522220 h 5798820"/>
                  <a:gd name="connsiteX9" fmla="*/ 1006369 w 6408948"/>
                  <a:gd name="connsiteY9" fmla="*/ 2133600 h 5798820"/>
                  <a:gd name="connsiteX10" fmla="*/ 2073168 w 6408948"/>
                  <a:gd name="connsiteY10" fmla="*/ 640080 h 5798820"/>
                  <a:gd name="connsiteX11" fmla="*/ 1349268 w 6408948"/>
                  <a:gd name="connsiteY11" fmla="*/ 266700 h 5798820"/>
                  <a:gd name="connsiteX12" fmla="*/ 137688 w 6408948"/>
                  <a:gd name="connsiteY12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2979948 w 6408948"/>
                  <a:gd name="connsiteY3" fmla="*/ 952500 h 5798820"/>
                  <a:gd name="connsiteX4" fmla="*/ 2294148 w 6408948"/>
                  <a:gd name="connsiteY4" fmla="*/ 1463040 h 5798820"/>
                  <a:gd name="connsiteX5" fmla="*/ 6408948 w 6408948"/>
                  <a:gd name="connsiteY5" fmla="*/ 5798820 h 5798820"/>
                  <a:gd name="connsiteX6" fmla="*/ 137688 w 6408948"/>
                  <a:gd name="connsiteY6" fmla="*/ 5798820 h 5798820"/>
                  <a:gd name="connsiteX7" fmla="*/ 3071389 w 6408948"/>
                  <a:gd name="connsiteY7" fmla="*/ 5082540 h 5798820"/>
                  <a:gd name="connsiteX8" fmla="*/ 4321069 w 6408948"/>
                  <a:gd name="connsiteY8" fmla="*/ 3787140 h 5798820"/>
                  <a:gd name="connsiteX9" fmla="*/ 2606568 w 6408948"/>
                  <a:gd name="connsiteY9" fmla="*/ 2522220 h 5798820"/>
                  <a:gd name="connsiteX10" fmla="*/ 1006369 w 6408948"/>
                  <a:gd name="connsiteY10" fmla="*/ 2133600 h 5798820"/>
                  <a:gd name="connsiteX11" fmla="*/ 2073168 w 6408948"/>
                  <a:gd name="connsiteY11" fmla="*/ 640080 h 5798820"/>
                  <a:gd name="connsiteX12" fmla="*/ 1349268 w 6408948"/>
                  <a:gd name="connsiteY12" fmla="*/ 266700 h 5798820"/>
                  <a:gd name="connsiteX13" fmla="*/ 137688 w 6408948"/>
                  <a:gd name="connsiteY13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2979948 w 6408948"/>
                  <a:gd name="connsiteY3" fmla="*/ 952500 h 5798820"/>
                  <a:gd name="connsiteX4" fmla="*/ 2294148 w 6408948"/>
                  <a:gd name="connsiteY4" fmla="*/ 1463040 h 5798820"/>
                  <a:gd name="connsiteX5" fmla="*/ 2438928 w 6408948"/>
                  <a:gd name="connsiteY5" fmla="*/ 1813560 h 5798820"/>
                  <a:gd name="connsiteX6" fmla="*/ 6408948 w 6408948"/>
                  <a:gd name="connsiteY6" fmla="*/ 5798820 h 5798820"/>
                  <a:gd name="connsiteX7" fmla="*/ 137688 w 6408948"/>
                  <a:gd name="connsiteY7" fmla="*/ 5798820 h 5798820"/>
                  <a:gd name="connsiteX8" fmla="*/ 3071389 w 6408948"/>
                  <a:gd name="connsiteY8" fmla="*/ 5082540 h 5798820"/>
                  <a:gd name="connsiteX9" fmla="*/ 4321069 w 6408948"/>
                  <a:gd name="connsiteY9" fmla="*/ 3787140 h 5798820"/>
                  <a:gd name="connsiteX10" fmla="*/ 2606568 w 6408948"/>
                  <a:gd name="connsiteY10" fmla="*/ 2522220 h 5798820"/>
                  <a:gd name="connsiteX11" fmla="*/ 1006369 w 6408948"/>
                  <a:gd name="connsiteY11" fmla="*/ 2133600 h 5798820"/>
                  <a:gd name="connsiteX12" fmla="*/ 2073168 w 6408948"/>
                  <a:gd name="connsiteY12" fmla="*/ 640080 h 5798820"/>
                  <a:gd name="connsiteX13" fmla="*/ 1349268 w 6408948"/>
                  <a:gd name="connsiteY13" fmla="*/ 266700 h 5798820"/>
                  <a:gd name="connsiteX14" fmla="*/ 137688 w 6408948"/>
                  <a:gd name="connsiteY14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2979948 w 6408948"/>
                  <a:gd name="connsiteY3" fmla="*/ 952500 h 5798820"/>
                  <a:gd name="connsiteX4" fmla="*/ 2294148 w 6408948"/>
                  <a:gd name="connsiteY4" fmla="*/ 1463040 h 5798820"/>
                  <a:gd name="connsiteX5" fmla="*/ 2438928 w 6408948"/>
                  <a:gd name="connsiteY5" fmla="*/ 1813560 h 5798820"/>
                  <a:gd name="connsiteX6" fmla="*/ 3757188 w 6408948"/>
                  <a:gd name="connsiteY6" fmla="*/ 2156460 h 5798820"/>
                  <a:gd name="connsiteX7" fmla="*/ 6408948 w 6408948"/>
                  <a:gd name="connsiteY7" fmla="*/ 5798820 h 5798820"/>
                  <a:gd name="connsiteX8" fmla="*/ 137688 w 6408948"/>
                  <a:gd name="connsiteY8" fmla="*/ 5798820 h 5798820"/>
                  <a:gd name="connsiteX9" fmla="*/ 3071389 w 6408948"/>
                  <a:gd name="connsiteY9" fmla="*/ 5082540 h 5798820"/>
                  <a:gd name="connsiteX10" fmla="*/ 4321069 w 6408948"/>
                  <a:gd name="connsiteY10" fmla="*/ 3787140 h 5798820"/>
                  <a:gd name="connsiteX11" fmla="*/ 2606568 w 6408948"/>
                  <a:gd name="connsiteY11" fmla="*/ 2522220 h 5798820"/>
                  <a:gd name="connsiteX12" fmla="*/ 1006369 w 6408948"/>
                  <a:gd name="connsiteY12" fmla="*/ 2133600 h 5798820"/>
                  <a:gd name="connsiteX13" fmla="*/ 2073168 w 6408948"/>
                  <a:gd name="connsiteY13" fmla="*/ 640080 h 5798820"/>
                  <a:gd name="connsiteX14" fmla="*/ 1349268 w 6408948"/>
                  <a:gd name="connsiteY14" fmla="*/ 266700 h 5798820"/>
                  <a:gd name="connsiteX15" fmla="*/ 137688 w 6408948"/>
                  <a:gd name="connsiteY15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2979948 w 6408948"/>
                  <a:gd name="connsiteY3" fmla="*/ 952500 h 5798820"/>
                  <a:gd name="connsiteX4" fmla="*/ 2294148 w 6408948"/>
                  <a:gd name="connsiteY4" fmla="*/ 1463040 h 5798820"/>
                  <a:gd name="connsiteX5" fmla="*/ 2438928 w 6408948"/>
                  <a:gd name="connsiteY5" fmla="*/ 1813560 h 5798820"/>
                  <a:gd name="connsiteX6" fmla="*/ 3757188 w 6408948"/>
                  <a:gd name="connsiteY6" fmla="*/ 2156460 h 5798820"/>
                  <a:gd name="connsiteX7" fmla="*/ 5433588 w 6408948"/>
                  <a:gd name="connsiteY7" fmla="*/ 2804160 h 5798820"/>
                  <a:gd name="connsiteX8" fmla="*/ 6408948 w 6408948"/>
                  <a:gd name="connsiteY8" fmla="*/ 5798820 h 5798820"/>
                  <a:gd name="connsiteX9" fmla="*/ 137688 w 6408948"/>
                  <a:gd name="connsiteY9" fmla="*/ 5798820 h 5798820"/>
                  <a:gd name="connsiteX10" fmla="*/ 3071389 w 6408948"/>
                  <a:gd name="connsiteY10" fmla="*/ 5082540 h 5798820"/>
                  <a:gd name="connsiteX11" fmla="*/ 4321069 w 6408948"/>
                  <a:gd name="connsiteY11" fmla="*/ 3787140 h 5798820"/>
                  <a:gd name="connsiteX12" fmla="*/ 2606568 w 6408948"/>
                  <a:gd name="connsiteY12" fmla="*/ 2522220 h 5798820"/>
                  <a:gd name="connsiteX13" fmla="*/ 1006369 w 6408948"/>
                  <a:gd name="connsiteY13" fmla="*/ 2133600 h 5798820"/>
                  <a:gd name="connsiteX14" fmla="*/ 2073168 w 6408948"/>
                  <a:gd name="connsiteY14" fmla="*/ 640080 h 5798820"/>
                  <a:gd name="connsiteX15" fmla="*/ 1349268 w 6408948"/>
                  <a:gd name="connsiteY15" fmla="*/ 266700 h 5798820"/>
                  <a:gd name="connsiteX16" fmla="*/ 137688 w 6408948"/>
                  <a:gd name="connsiteY16" fmla="*/ 0 h 5798820"/>
                  <a:gd name="connsiteX0" fmla="*/ 137688 w 6408948"/>
                  <a:gd name="connsiteY0" fmla="*/ 0 h 5798820"/>
                  <a:gd name="connsiteX1" fmla="*/ 3216168 w 6408948"/>
                  <a:gd name="connsiteY1" fmla="*/ 0 h 5798820"/>
                  <a:gd name="connsiteX2" fmla="*/ 3010428 w 6408948"/>
                  <a:gd name="connsiteY2" fmla="*/ 533400 h 5798820"/>
                  <a:gd name="connsiteX3" fmla="*/ 2979948 w 6408948"/>
                  <a:gd name="connsiteY3" fmla="*/ 952500 h 5798820"/>
                  <a:gd name="connsiteX4" fmla="*/ 2294148 w 6408948"/>
                  <a:gd name="connsiteY4" fmla="*/ 1463040 h 5798820"/>
                  <a:gd name="connsiteX5" fmla="*/ 2438928 w 6408948"/>
                  <a:gd name="connsiteY5" fmla="*/ 1813560 h 5798820"/>
                  <a:gd name="connsiteX6" fmla="*/ 3757188 w 6408948"/>
                  <a:gd name="connsiteY6" fmla="*/ 2156460 h 5798820"/>
                  <a:gd name="connsiteX7" fmla="*/ 5433588 w 6408948"/>
                  <a:gd name="connsiteY7" fmla="*/ 2804160 h 5798820"/>
                  <a:gd name="connsiteX8" fmla="*/ 6050808 w 6408948"/>
                  <a:gd name="connsiteY8" fmla="*/ 3962400 h 5798820"/>
                  <a:gd name="connsiteX9" fmla="*/ 6408948 w 6408948"/>
                  <a:gd name="connsiteY9" fmla="*/ 5798820 h 5798820"/>
                  <a:gd name="connsiteX10" fmla="*/ 137688 w 6408948"/>
                  <a:gd name="connsiteY10" fmla="*/ 5798820 h 5798820"/>
                  <a:gd name="connsiteX11" fmla="*/ 3071389 w 6408948"/>
                  <a:gd name="connsiteY11" fmla="*/ 5082540 h 5798820"/>
                  <a:gd name="connsiteX12" fmla="*/ 4321069 w 6408948"/>
                  <a:gd name="connsiteY12" fmla="*/ 3787140 h 5798820"/>
                  <a:gd name="connsiteX13" fmla="*/ 2606568 w 6408948"/>
                  <a:gd name="connsiteY13" fmla="*/ 2522220 h 5798820"/>
                  <a:gd name="connsiteX14" fmla="*/ 1006369 w 6408948"/>
                  <a:gd name="connsiteY14" fmla="*/ 2133600 h 5798820"/>
                  <a:gd name="connsiteX15" fmla="*/ 2073168 w 6408948"/>
                  <a:gd name="connsiteY15" fmla="*/ 640080 h 5798820"/>
                  <a:gd name="connsiteX16" fmla="*/ 1349268 w 6408948"/>
                  <a:gd name="connsiteY16" fmla="*/ 266700 h 5798820"/>
                  <a:gd name="connsiteX17" fmla="*/ 137688 w 6408948"/>
                  <a:gd name="connsiteY17" fmla="*/ 0 h 5798820"/>
                  <a:gd name="connsiteX0" fmla="*/ 137688 w 6050808"/>
                  <a:gd name="connsiteY0" fmla="*/ 0 h 5798820"/>
                  <a:gd name="connsiteX1" fmla="*/ 3216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137688 w 6050808"/>
                  <a:gd name="connsiteY17" fmla="*/ 0 h 5798820"/>
                  <a:gd name="connsiteX0" fmla="*/ 137688 w 6050808"/>
                  <a:gd name="connsiteY0" fmla="*/ 0 h 5798820"/>
                  <a:gd name="connsiteX1" fmla="*/ 3216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137688 w 6050808"/>
                  <a:gd name="connsiteY18" fmla="*/ 0 h 5798820"/>
                  <a:gd name="connsiteX0" fmla="*/ 137688 w 6050808"/>
                  <a:gd name="connsiteY0" fmla="*/ 0 h 5798820"/>
                  <a:gd name="connsiteX1" fmla="*/ 3216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137688 w 6050808"/>
                  <a:gd name="connsiteY18" fmla="*/ 0 h 5798820"/>
                  <a:gd name="connsiteX0" fmla="*/ 137688 w 6050808"/>
                  <a:gd name="connsiteY0" fmla="*/ 0 h 5798820"/>
                  <a:gd name="connsiteX1" fmla="*/ 2073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13768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47296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47296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47296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47296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3010428 w 6050808"/>
                  <a:gd name="connsiteY2" fmla="*/ 5334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47296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979948 w 6050808"/>
                  <a:gd name="connsiteY2" fmla="*/ 95250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591328 w 6050808"/>
                  <a:gd name="connsiteY2" fmla="*/ 381000 h 5798820"/>
                  <a:gd name="connsiteX3" fmla="*/ 2979948 w 6050808"/>
                  <a:gd name="connsiteY3" fmla="*/ 952500 h 5798820"/>
                  <a:gd name="connsiteX4" fmla="*/ 2294148 w 6050808"/>
                  <a:gd name="connsiteY4" fmla="*/ 1463040 h 5798820"/>
                  <a:gd name="connsiteX5" fmla="*/ 2438928 w 6050808"/>
                  <a:gd name="connsiteY5" fmla="*/ 1813560 h 5798820"/>
                  <a:gd name="connsiteX6" fmla="*/ 3757188 w 6050808"/>
                  <a:gd name="connsiteY6" fmla="*/ 2156460 h 5798820"/>
                  <a:gd name="connsiteX7" fmla="*/ 5433588 w 6050808"/>
                  <a:gd name="connsiteY7" fmla="*/ 2804160 h 5798820"/>
                  <a:gd name="connsiteX8" fmla="*/ 6050808 w 6050808"/>
                  <a:gd name="connsiteY8" fmla="*/ 3962400 h 5798820"/>
                  <a:gd name="connsiteX9" fmla="*/ 5639328 w 6050808"/>
                  <a:gd name="connsiteY9" fmla="*/ 5166360 h 5798820"/>
                  <a:gd name="connsiteX10" fmla="*/ 4763028 w 6050808"/>
                  <a:gd name="connsiteY10" fmla="*/ 5798820 h 5798820"/>
                  <a:gd name="connsiteX11" fmla="*/ 137688 w 6050808"/>
                  <a:gd name="connsiteY11" fmla="*/ 5798820 h 5798820"/>
                  <a:gd name="connsiteX12" fmla="*/ 3071389 w 6050808"/>
                  <a:gd name="connsiteY12" fmla="*/ 5082540 h 5798820"/>
                  <a:gd name="connsiteX13" fmla="*/ 4321069 w 6050808"/>
                  <a:gd name="connsiteY13" fmla="*/ 3787140 h 5798820"/>
                  <a:gd name="connsiteX14" fmla="*/ 2606568 w 6050808"/>
                  <a:gd name="connsiteY14" fmla="*/ 2522220 h 5798820"/>
                  <a:gd name="connsiteX15" fmla="*/ 1006369 w 6050808"/>
                  <a:gd name="connsiteY15" fmla="*/ 2133600 h 5798820"/>
                  <a:gd name="connsiteX16" fmla="*/ 2073168 w 6050808"/>
                  <a:gd name="connsiteY16" fmla="*/ 640080 h 5798820"/>
                  <a:gd name="connsiteX17" fmla="*/ 1349268 w 6050808"/>
                  <a:gd name="connsiteY17" fmla="*/ 266700 h 5798820"/>
                  <a:gd name="connsiteX18" fmla="*/ 472968 w 6050808"/>
                  <a:gd name="connsiteY18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979948 w 6050808"/>
                  <a:gd name="connsiteY2" fmla="*/ 95250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979948 w 6050808"/>
                  <a:gd name="connsiteY2" fmla="*/ 95250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979948 w 6050808"/>
                  <a:gd name="connsiteY2" fmla="*/ 95250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728488 w 6050808"/>
                  <a:gd name="connsiteY2" fmla="*/ 113538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728488 w 6050808"/>
                  <a:gd name="connsiteY2" fmla="*/ 113538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349268 w 6050808"/>
                  <a:gd name="connsiteY16" fmla="*/ 2667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472968 w 6050808"/>
                  <a:gd name="connsiteY16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472968 w 6050808"/>
                  <a:gd name="connsiteY16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472968 w 6050808"/>
                  <a:gd name="connsiteY16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128288 w 6050808"/>
                  <a:gd name="connsiteY16" fmla="*/ 16002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128288 w 6050808"/>
                  <a:gd name="connsiteY16" fmla="*/ 16002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814088 w 6050808"/>
                  <a:gd name="connsiteY16" fmla="*/ 3352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814088 w 6050808"/>
                  <a:gd name="connsiteY16" fmla="*/ 3352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814088 w 6050808"/>
                  <a:gd name="connsiteY16" fmla="*/ 3352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814088 w 6050808"/>
                  <a:gd name="connsiteY16" fmla="*/ 3352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593108 w 6050808"/>
                  <a:gd name="connsiteY16" fmla="*/ 51054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593108 w 6050808"/>
                  <a:gd name="connsiteY16" fmla="*/ 51054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593108 w 6050808"/>
                  <a:gd name="connsiteY16" fmla="*/ 51054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760748 w 6050808"/>
                  <a:gd name="connsiteY16" fmla="*/ 3810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760748 w 6050808"/>
                  <a:gd name="connsiteY16" fmla="*/ 3810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760748 w 6050808"/>
                  <a:gd name="connsiteY16" fmla="*/ 3810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760748 w 6050808"/>
                  <a:gd name="connsiteY16" fmla="*/ 3810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760748 w 6050808"/>
                  <a:gd name="connsiteY16" fmla="*/ 3810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1760748 w 6050808"/>
                  <a:gd name="connsiteY16" fmla="*/ 38100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073168 w 6050808"/>
                  <a:gd name="connsiteY15" fmla="*/ 640080 h 5798820"/>
                  <a:gd name="connsiteX16" fmla="*/ 472968 w 6050808"/>
                  <a:gd name="connsiteY16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2263668 w 6050808"/>
                  <a:gd name="connsiteY15" fmla="*/ 487680 h 5798820"/>
                  <a:gd name="connsiteX16" fmla="*/ 472968 w 6050808"/>
                  <a:gd name="connsiteY16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006369 w 6050808"/>
                  <a:gd name="connsiteY14" fmla="*/ 213360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394989 w 6050808"/>
                  <a:gd name="connsiteY14" fmla="*/ 214884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394989 w 6050808"/>
                  <a:gd name="connsiteY14" fmla="*/ 214884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654069 w 6050808"/>
                  <a:gd name="connsiteY14" fmla="*/ 220218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654069 w 6050808"/>
                  <a:gd name="connsiteY14" fmla="*/ 220218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654069 w 6050808"/>
                  <a:gd name="connsiteY14" fmla="*/ 220218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72968 w 6050808"/>
                  <a:gd name="connsiteY0" fmla="*/ 0 h 5798820"/>
                  <a:gd name="connsiteX1" fmla="*/ 2073168 w 6050808"/>
                  <a:gd name="connsiteY1" fmla="*/ 0 h 5798820"/>
                  <a:gd name="connsiteX2" fmla="*/ 2835168 w 6050808"/>
                  <a:gd name="connsiteY2" fmla="*/ 1242060 h 5798820"/>
                  <a:gd name="connsiteX3" fmla="*/ 2294148 w 6050808"/>
                  <a:gd name="connsiteY3" fmla="*/ 1463040 h 5798820"/>
                  <a:gd name="connsiteX4" fmla="*/ 2438928 w 6050808"/>
                  <a:gd name="connsiteY4" fmla="*/ 1813560 h 5798820"/>
                  <a:gd name="connsiteX5" fmla="*/ 3757188 w 6050808"/>
                  <a:gd name="connsiteY5" fmla="*/ 2156460 h 5798820"/>
                  <a:gd name="connsiteX6" fmla="*/ 5433588 w 6050808"/>
                  <a:gd name="connsiteY6" fmla="*/ 2804160 h 5798820"/>
                  <a:gd name="connsiteX7" fmla="*/ 6050808 w 6050808"/>
                  <a:gd name="connsiteY7" fmla="*/ 3962400 h 5798820"/>
                  <a:gd name="connsiteX8" fmla="*/ 5639328 w 6050808"/>
                  <a:gd name="connsiteY8" fmla="*/ 5166360 h 5798820"/>
                  <a:gd name="connsiteX9" fmla="*/ 4763028 w 6050808"/>
                  <a:gd name="connsiteY9" fmla="*/ 5798820 h 5798820"/>
                  <a:gd name="connsiteX10" fmla="*/ 137688 w 6050808"/>
                  <a:gd name="connsiteY10" fmla="*/ 5798820 h 5798820"/>
                  <a:gd name="connsiteX11" fmla="*/ 3071389 w 6050808"/>
                  <a:gd name="connsiteY11" fmla="*/ 5082540 h 5798820"/>
                  <a:gd name="connsiteX12" fmla="*/ 4321069 w 6050808"/>
                  <a:gd name="connsiteY12" fmla="*/ 3787140 h 5798820"/>
                  <a:gd name="connsiteX13" fmla="*/ 2606568 w 6050808"/>
                  <a:gd name="connsiteY13" fmla="*/ 2522220 h 5798820"/>
                  <a:gd name="connsiteX14" fmla="*/ 1844569 w 6050808"/>
                  <a:gd name="connsiteY14" fmla="*/ 2103120 h 5798820"/>
                  <a:gd name="connsiteX15" fmla="*/ 1974108 w 6050808"/>
                  <a:gd name="connsiteY15" fmla="*/ 1066800 h 5798820"/>
                  <a:gd name="connsiteX16" fmla="*/ 2263668 w 6050808"/>
                  <a:gd name="connsiteY16" fmla="*/ 487680 h 5798820"/>
                  <a:gd name="connsiteX17" fmla="*/ 472968 w 6050808"/>
                  <a:gd name="connsiteY17" fmla="*/ 0 h 5798820"/>
                  <a:gd name="connsiteX0" fmla="*/ 463378 w 6041218"/>
                  <a:gd name="connsiteY0" fmla="*/ 0 h 5798820"/>
                  <a:gd name="connsiteX1" fmla="*/ 2063578 w 6041218"/>
                  <a:gd name="connsiteY1" fmla="*/ 0 h 5798820"/>
                  <a:gd name="connsiteX2" fmla="*/ 2825578 w 6041218"/>
                  <a:gd name="connsiteY2" fmla="*/ 1242060 h 5798820"/>
                  <a:gd name="connsiteX3" fmla="*/ 2284558 w 6041218"/>
                  <a:gd name="connsiteY3" fmla="*/ 1463040 h 5798820"/>
                  <a:gd name="connsiteX4" fmla="*/ 2429338 w 6041218"/>
                  <a:gd name="connsiteY4" fmla="*/ 1813560 h 5798820"/>
                  <a:gd name="connsiteX5" fmla="*/ 3747598 w 6041218"/>
                  <a:gd name="connsiteY5" fmla="*/ 2156460 h 5798820"/>
                  <a:gd name="connsiteX6" fmla="*/ 5423998 w 6041218"/>
                  <a:gd name="connsiteY6" fmla="*/ 2804160 h 5798820"/>
                  <a:gd name="connsiteX7" fmla="*/ 6041218 w 6041218"/>
                  <a:gd name="connsiteY7" fmla="*/ 3962400 h 5798820"/>
                  <a:gd name="connsiteX8" fmla="*/ 5629738 w 6041218"/>
                  <a:gd name="connsiteY8" fmla="*/ 5166360 h 5798820"/>
                  <a:gd name="connsiteX9" fmla="*/ 4753438 w 6041218"/>
                  <a:gd name="connsiteY9" fmla="*/ 5798820 h 5798820"/>
                  <a:gd name="connsiteX10" fmla="*/ 128098 w 6041218"/>
                  <a:gd name="connsiteY10" fmla="*/ 5798820 h 5798820"/>
                  <a:gd name="connsiteX11" fmla="*/ 3061799 w 6041218"/>
                  <a:gd name="connsiteY11" fmla="*/ 5082540 h 5798820"/>
                  <a:gd name="connsiteX12" fmla="*/ 2596978 w 6041218"/>
                  <a:gd name="connsiteY12" fmla="*/ 2522220 h 5798820"/>
                  <a:gd name="connsiteX13" fmla="*/ 1834979 w 6041218"/>
                  <a:gd name="connsiteY13" fmla="*/ 2103120 h 5798820"/>
                  <a:gd name="connsiteX14" fmla="*/ 1964518 w 6041218"/>
                  <a:gd name="connsiteY14" fmla="*/ 1066800 h 5798820"/>
                  <a:gd name="connsiteX15" fmla="*/ 2254078 w 6041218"/>
                  <a:gd name="connsiteY15" fmla="*/ 487680 h 5798820"/>
                  <a:gd name="connsiteX16" fmla="*/ 463378 w 6041218"/>
                  <a:gd name="connsiteY16" fmla="*/ 0 h 5798820"/>
                  <a:gd name="connsiteX0" fmla="*/ 444865 w 6022705"/>
                  <a:gd name="connsiteY0" fmla="*/ 0 h 5798820"/>
                  <a:gd name="connsiteX1" fmla="*/ 2045065 w 6022705"/>
                  <a:gd name="connsiteY1" fmla="*/ 0 h 5798820"/>
                  <a:gd name="connsiteX2" fmla="*/ 2807065 w 6022705"/>
                  <a:gd name="connsiteY2" fmla="*/ 1242060 h 5798820"/>
                  <a:gd name="connsiteX3" fmla="*/ 2266045 w 6022705"/>
                  <a:gd name="connsiteY3" fmla="*/ 1463040 h 5798820"/>
                  <a:gd name="connsiteX4" fmla="*/ 2410825 w 6022705"/>
                  <a:gd name="connsiteY4" fmla="*/ 1813560 h 5798820"/>
                  <a:gd name="connsiteX5" fmla="*/ 3729085 w 6022705"/>
                  <a:gd name="connsiteY5" fmla="*/ 2156460 h 5798820"/>
                  <a:gd name="connsiteX6" fmla="*/ 5405485 w 6022705"/>
                  <a:gd name="connsiteY6" fmla="*/ 2804160 h 5798820"/>
                  <a:gd name="connsiteX7" fmla="*/ 6022705 w 6022705"/>
                  <a:gd name="connsiteY7" fmla="*/ 3962400 h 5798820"/>
                  <a:gd name="connsiteX8" fmla="*/ 5611225 w 6022705"/>
                  <a:gd name="connsiteY8" fmla="*/ 5166360 h 5798820"/>
                  <a:gd name="connsiteX9" fmla="*/ 4734925 w 6022705"/>
                  <a:gd name="connsiteY9" fmla="*/ 5798820 h 5798820"/>
                  <a:gd name="connsiteX10" fmla="*/ 109585 w 6022705"/>
                  <a:gd name="connsiteY10" fmla="*/ 5798820 h 5798820"/>
                  <a:gd name="connsiteX11" fmla="*/ 3706226 w 6022705"/>
                  <a:gd name="connsiteY11" fmla="*/ 3550920 h 5798820"/>
                  <a:gd name="connsiteX12" fmla="*/ 2578465 w 6022705"/>
                  <a:gd name="connsiteY12" fmla="*/ 2522220 h 5798820"/>
                  <a:gd name="connsiteX13" fmla="*/ 1816466 w 6022705"/>
                  <a:gd name="connsiteY13" fmla="*/ 2103120 h 5798820"/>
                  <a:gd name="connsiteX14" fmla="*/ 1946005 w 6022705"/>
                  <a:gd name="connsiteY14" fmla="*/ 1066800 h 5798820"/>
                  <a:gd name="connsiteX15" fmla="*/ 2235565 w 6022705"/>
                  <a:gd name="connsiteY15" fmla="*/ 487680 h 5798820"/>
                  <a:gd name="connsiteX16" fmla="*/ 444865 w 6022705"/>
                  <a:gd name="connsiteY16" fmla="*/ 0 h 5798820"/>
                  <a:gd name="connsiteX0" fmla="*/ 444865 w 6022705"/>
                  <a:gd name="connsiteY0" fmla="*/ 0 h 5798820"/>
                  <a:gd name="connsiteX1" fmla="*/ 2045065 w 6022705"/>
                  <a:gd name="connsiteY1" fmla="*/ 0 h 5798820"/>
                  <a:gd name="connsiteX2" fmla="*/ 2807065 w 6022705"/>
                  <a:gd name="connsiteY2" fmla="*/ 1242060 h 5798820"/>
                  <a:gd name="connsiteX3" fmla="*/ 2266045 w 6022705"/>
                  <a:gd name="connsiteY3" fmla="*/ 1463040 h 5798820"/>
                  <a:gd name="connsiteX4" fmla="*/ 2410825 w 6022705"/>
                  <a:gd name="connsiteY4" fmla="*/ 1813560 h 5798820"/>
                  <a:gd name="connsiteX5" fmla="*/ 3729085 w 6022705"/>
                  <a:gd name="connsiteY5" fmla="*/ 2156460 h 5798820"/>
                  <a:gd name="connsiteX6" fmla="*/ 5405485 w 6022705"/>
                  <a:gd name="connsiteY6" fmla="*/ 2804160 h 5798820"/>
                  <a:gd name="connsiteX7" fmla="*/ 6022705 w 6022705"/>
                  <a:gd name="connsiteY7" fmla="*/ 3962400 h 5798820"/>
                  <a:gd name="connsiteX8" fmla="*/ 5611225 w 6022705"/>
                  <a:gd name="connsiteY8" fmla="*/ 5166360 h 5798820"/>
                  <a:gd name="connsiteX9" fmla="*/ 4734925 w 6022705"/>
                  <a:gd name="connsiteY9" fmla="*/ 5798820 h 5798820"/>
                  <a:gd name="connsiteX10" fmla="*/ 109585 w 6022705"/>
                  <a:gd name="connsiteY10" fmla="*/ 5798820 h 5798820"/>
                  <a:gd name="connsiteX11" fmla="*/ 3706226 w 6022705"/>
                  <a:gd name="connsiteY11" fmla="*/ 3550920 h 5798820"/>
                  <a:gd name="connsiteX12" fmla="*/ 2578465 w 6022705"/>
                  <a:gd name="connsiteY12" fmla="*/ 2522220 h 5798820"/>
                  <a:gd name="connsiteX13" fmla="*/ 1816466 w 6022705"/>
                  <a:gd name="connsiteY13" fmla="*/ 2103120 h 5798820"/>
                  <a:gd name="connsiteX14" fmla="*/ 1946005 w 6022705"/>
                  <a:gd name="connsiteY14" fmla="*/ 1066800 h 5798820"/>
                  <a:gd name="connsiteX15" fmla="*/ 2235565 w 6022705"/>
                  <a:gd name="connsiteY15" fmla="*/ 487680 h 5798820"/>
                  <a:gd name="connsiteX16" fmla="*/ 444865 w 6022705"/>
                  <a:gd name="connsiteY16" fmla="*/ 0 h 5798820"/>
                  <a:gd name="connsiteX0" fmla="*/ 444865 w 6022705"/>
                  <a:gd name="connsiteY0" fmla="*/ 0 h 5798820"/>
                  <a:gd name="connsiteX1" fmla="*/ 2045065 w 6022705"/>
                  <a:gd name="connsiteY1" fmla="*/ 0 h 5798820"/>
                  <a:gd name="connsiteX2" fmla="*/ 2807065 w 6022705"/>
                  <a:gd name="connsiteY2" fmla="*/ 1242060 h 5798820"/>
                  <a:gd name="connsiteX3" fmla="*/ 2266045 w 6022705"/>
                  <a:gd name="connsiteY3" fmla="*/ 1463040 h 5798820"/>
                  <a:gd name="connsiteX4" fmla="*/ 2410825 w 6022705"/>
                  <a:gd name="connsiteY4" fmla="*/ 1813560 h 5798820"/>
                  <a:gd name="connsiteX5" fmla="*/ 3729085 w 6022705"/>
                  <a:gd name="connsiteY5" fmla="*/ 2156460 h 5798820"/>
                  <a:gd name="connsiteX6" fmla="*/ 5405485 w 6022705"/>
                  <a:gd name="connsiteY6" fmla="*/ 2804160 h 5798820"/>
                  <a:gd name="connsiteX7" fmla="*/ 6022705 w 6022705"/>
                  <a:gd name="connsiteY7" fmla="*/ 3962400 h 5798820"/>
                  <a:gd name="connsiteX8" fmla="*/ 5611225 w 6022705"/>
                  <a:gd name="connsiteY8" fmla="*/ 5166360 h 5798820"/>
                  <a:gd name="connsiteX9" fmla="*/ 4734925 w 6022705"/>
                  <a:gd name="connsiteY9" fmla="*/ 5798820 h 5798820"/>
                  <a:gd name="connsiteX10" fmla="*/ 109585 w 6022705"/>
                  <a:gd name="connsiteY10" fmla="*/ 5798820 h 5798820"/>
                  <a:gd name="connsiteX11" fmla="*/ 3706226 w 6022705"/>
                  <a:gd name="connsiteY11" fmla="*/ 3550920 h 5798820"/>
                  <a:gd name="connsiteX12" fmla="*/ 3988165 w 6022705"/>
                  <a:gd name="connsiteY12" fmla="*/ 3048000 h 5798820"/>
                  <a:gd name="connsiteX13" fmla="*/ 1816466 w 6022705"/>
                  <a:gd name="connsiteY13" fmla="*/ 2103120 h 5798820"/>
                  <a:gd name="connsiteX14" fmla="*/ 1946005 w 6022705"/>
                  <a:gd name="connsiteY14" fmla="*/ 1066800 h 5798820"/>
                  <a:gd name="connsiteX15" fmla="*/ 2235565 w 6022705"/>
                  <a:gd name="connsiteY15" fmla="*/ 487680 h 5798820"/>
                  <a:gd name="connsiteX16" fmla="*/ 444865 w 6022705"/>
                  <a:gd name="connsiteY16" fmla="*/ 0 h 5798820"/>
                  <a:gd name="connsiteX0" fmla="*/ 444865 w 6022705"/>
                  <a:gd name="connsiteY0" fmla="*/ 0 h 5798820"/>
                  <a:gd name="connsiteX1" fmla="*/ 2045065 w 6022705"/>
                  <a:gd name="connsiteY1" fmla="*/ 0 h 5798820"/>
                  <a:gd name="connsiteX2" fmla="*/ 2807065 w 6022705"/>
                  <a:gd name="connsiteY2" fmla="*/ 1242060 h 5798820"/>
                  <a:gd name="connsiteX3" fmla="*/ 2266045 w 6022705"/>
                  <a:gd name="connsiteY3" fmla="*/ 1463040 h 5798820"/>
                  <a:gd name="connsiteX4" fmla="*/ 2410825 w 6022705"/>
                  <a:gd name="connsiteY4" fmla="*/ 1813560 h 5798820"/>
                  <a:gd name="connsiteX5" fmla="*/ 3729085 w 6022705"/>
                  <a:gd name="connsiteY5" fmla="*/ 2156460 h 5798820"/>
                  <a:gd name="connsiteX6" fmla="*/ 5405485 w 6022705"/>
                  <a:gd name="connsiteY6" fmla="*/ 2804160 h 5798820"/>
                  <a:gd name="connsiteX7" fmla="*/ 6022705 w 6022705"/>
                  <a:gd name="connsiteY7" fmla="*/ 3962400 h 5798820"/>
                  <a:gd name="connsiteX8" fmla="*/ 5611225 w 6022705"/>
                  <a:gd name="connsiteY8" fmla="*/ 5166360 h 5798820"/>
                  <a:gd name="connsiteX9" fmla="*/ 4734925 w 6022705"/>
                  <a:gd name="connsiteY9" fmla="*/ 5798820 h 5798820"/>
                  <a:gd name="connsiteX10" fmla="*/ 109585 w 6022705"/>
                  <a:gd name="connsiteY10" fmla="*/ 5798820 h 5798820"/>
                  <a:gd name="connsiteX11" fmla="*/ 3706226 w 6022705"/>
                  <a:gd name="connsiteY11" fmla="*/ 3550920 h 5798820"/>
                  <a:gd name="connsiteX12" fmla="*/ 3988165 w 6022705"/>
                  <a:gd name="connsiteY12" fmla="*/ 3048000 h 5798820"/>
                  <a:gd name="connsiteX13" fmla="*/ 1816466 w 6022705"/>
                  <a:gd name="connsiteY13" fmla="*/ 2103120 h 5798820"/>
                  <a:gd name="connsiteX14" fmla="*/ 1946005 w 6022705"/>
                  <a:gd name="connsiteY14" fmla="*/ 1066800 h 5798820"/>
                  <a:gd name="connsiteX15" fmla="*/ 2235565 w 6022705"/>
                  <a:gd name="connsiteY15" fmla="*/ 487680 h 5798820"/>
                  <a:gd name="connsiteX16" fmla="*/ 444865 w 6022705"/>
                  <a:gd name="connsiteY16" fmla="*/ 0 h 5798820"/>
                  <a:gd name="connsiteX0" fmla="*/ 444865 w 6022705"/>
                  <a:gd name="connsiteY0" fmla="*/ 0 h 5798820"/>
                  <a:gd name="connsiteX1" fmla="*/ 2045065 w 6022705"/>
                  <a:gd name="connsiteY1" fmla="*/ 0 h 5798820"/>
                  <a:gd name="connsiteX2" fmla="*/ 2807065 w 6022705"/>
                  <a:gd name="connsiteY2" fmla="*/ 1242060 h 5798820"/>
                  <a:gd name="connsiteX3" fmla="*/ 2266045 w 6022705"/>
                  <a:gd name="connsiteY3" fmla="*/ 1463040 h 5798820"/>
                  <a:gd name="connsiteX4" fmla="*/ 2410825 w 6022705"/>
                  <a:gd name="connsiteY4" fmla="*/ 1813560 h 5798820"/>
                  <a:gd name="connsiteX5" fmla="*/ 3729085 w 6022705"/>
                  <a:gd name="connsiteY5" fmla="*/ 2156460 h 5798820"/>
                  <a:gd name="connsiteX6" fmla="*/ 5405485 w 6022705"/>
                  <a:gd name="connsiteY6" fmla="*/ 2804160 h 5798820"/>
                  <a:gd name="connsiteX7" fmla="*/ 6022705 w 6022705"/>
                  <a:gd name="connsiteY7" fmla="*/ 3962400 h 5798820"/>
                  <a:gd name="connsiteX8" fmla="*/ 5611225 w 6022705"/>
                  <a:gd name="connsiteY8" fmla="*/ 5166360 h 5798820"/>
                  <a:gd name="connsiteX9" fmla="*/ 4734925 w 6022705"/>
                  <a:gd name="connsiteY9" fmla="*/ 5798820 h 5798820"/>
                  <a:gd name="connsiteX10" fmla="*/ 109585 w 6022705"/>
                  <a:gd name="connsiteY10" fmla="*/ 5798820 h 5798820"/>
                  <a:gd name="connsiteX11" fmla="*/ 3706226 w 6022705"/>
                  <a:gd name="connsiteY11" fmla="*/ 3550920 h 5798820"/>
                  <a:gd name="connsiteX12" fmla="*/ 3988165 w 6022705"/>
                  <a:gd name="connsiteY12" fmla="*/ 3048000 h 5798820"/>
                  <a:gd name="connsiteX13" fmla="*/ 1816466 w 6022705"/>
                  <a:gd name="connsiteY13" fmla="*/ 2103120 h 5798820"/>
                  <a:gd name="connsiteX14" fmla="*/ 1946005 w 6022705"/>
                  <a:gd name="connsiteY14" fmla="*/ 1066800 h 5798820"/>
                  <a:gd name="connsiteX15" fmla="*/ 2235565 w 6022705"/>
                  <a:gd name="connsiteY15" fmla="*/ 487680 h 5798820"/>
                  <a:gd name="connsiteX16" fmla="*/ 444865 w 6022705"/>
                  <a:gd name="connsiteY16" fmla="*/ 0 h 5798820"/>
                  <a:gd name="connsiteX0" fmla="*/ 444865 w 6022705"/>
                  <a:gd name="connsiteY0" fmla="*/ 0 h 5798820"/>
                  <a:gd name="connsiteX1" fmla="*/ 2045065 w 6022705"/>
                  <a:gd name="connsiteY1" fmla="*/ 0 h 5798820"/>
                  <a:gd name="connsiteX2" fmla="*/ 2807065 w 6022705"/>
                  <a:gd name="connsiteY2" fmla="*/ 1242060 h 5798820"/>
                  <a:gd name="connsiteX3" fmla="*/ 2266045 w 6022705"/>
                  <a:gd name="connsiteY3" fmla="*/ 1463040 h 5798820"/>
                  <a:gd name="connsiteX4" fmla="*/ 2410825 w 6022705"/>
                  <a:gd name="connsiteY4" fmla="*/ 1813560 h 5798820"/>
                  <a:gd name="connsiteX5" fmla="*/ 3729085 w 6022705"/>
                  <a:gd name="connsiteY5" fmla="*/ 2156460 h 5798820"/>
                  <a:gd name="connsiteX6" fmla="*/ 5405485 w 6022705"/>
                  <a:gd name="connsiteY6" fmla="*/ 2804160 h 5798820"/>
                  <a:gd name="connsiteX7" fmla="*/ 6022705 w 6022705"/>
                  <a:gd name="connsiteY7" fmla="*/ 3962400 h 5798820"/>
                  <a:gd name="connsiteX8" fmla="*/ 5611225 w 6022705"/>
                  <a:gd name="connsiteY8" fmla="*/ 5166360 h 5798820"/>
                  <a:gd name="connsiteX9" fmla="*/ 4734925 w 6022705"/>
                  <a:gd name="connsiteY9" fmla="*/ 5798820 h 5798820"/>
                  <a:gd name="connsiteX10" fmla="*/ 109585 w 6022705"/>
                  <a:gd name="connsiteY10" fmla="*/ 5798820 h 5798820"/>
                  <a:gd name="connsiteX11" fmla="*/ 3706226 w 6022705"/>
                  <a:gd name="connsiteY11" fmla="*/ 3550920 h 5798820"/>
                  <a:gd name="connsiteX12" fmla="*/ 4163425 w 6022705"/>
                  <a:gd name="connsiteY12" fmla="*/ 3032760 h 5798820"/>
                  <a:gd name="connsiteX13" fmla="*/ 1816466 w 6022705"/>
                  <a:gd name="connsiteY13" fmla="*/ 2103120 h 5798820"/>
                  <a:gd name="connsiteX14" fmla="*/ 1946005 w 6022705"/>
                  <a:gd name="connsiteY14" fmla="*/ 1066800 h 5798820"/>
                  <a:gd name="connsiteX15" fmla="*/ 2235565 w 6022705"/>
                  <a:gd name="connsiteY15" fmla="*/ 487680 h 5798820"/>
                  <a:gd name="connsiteX16" fmla="*/ 444865 w 6022705"/>
                  <a:gd name="connsiteY16" fmla="*/ 0 h 5798820"/>
                  <a:gd name="connsiteX0" fmla="*/ 443426 w 6021266"/>
                  <a:gd name="connsiteY0" fmla="*/ 0 h 5798820"/>
                  <a:gd name="connsiteX1" fmla="*/ 2043626 w 6021266"/>
                  <a:gd name="connsiteY1" fmla="*/ 0 h 5798820"/>
                  <a:gd name="connsiteX2" fmla="*/ 2805626 w 6021266"/>
                  <a:gd name="connsiteY2" fmla="*/ 1242060 h 5798820"/>
                  <a:gd name="connsiteX3" fmla="*/ 2264606 w 6021266"/>
                  <a:gd name="connsiteY3" fmla="*/ 1463040 h 5798820"/>
                  <a:gd name="connsiteX4" fmla="*/ 2409386 w 6021266"/>
                  <a:gd name="connsiteY4" fmla="*/ 1813560 h 5798820"/>
                  <a:gd name="connsiteX5" fmla="*/ 3727646 w 6021266"/>
                  <a:gd name="connsiteY5" fmla="*/ 2156460 h 5798820"/>
                  <a:gd name="connsiteX6" fmla="*/ 5404046 w 6021266"/>
                  <a:gd name="connsiteY6" fmla="*/ 2804160 h 5798820"/>
                  <a:gd name="connsiteX7" fmla="*/ 6021266 w 6021266"/>
                  <a:gd name="connsiteY7" fmla="*/ 3962400 h 5798820"/>
                  <a:gd name="connsiteX8" fmla="*/ 5609786 w 6021266"/>
                  <a:gd name="connsiteY8" fmla="*/ 5166360 h 5798820"/>
                  <a:gd name="connsiteX9" fmla="*/ 4733486 w 6021266"/>
                  <a:gd name="connsiteY9" fmla="*/ 5798820 h 5798820"/>
                  <a:gd name="connsiteX10" fmla="*/ 108146 w 6021266"/>
                  <a:gd name="connsiteY10" fmla="*/ 5798820 h 5798820"/>
                  <a:gd name="connsiteX11" fmla="*/ 3765747 w 6021266"/>
                  <a:gd name="connsiteY11" fmla="*/ 4343400 h 5798820"/>
                  <a:gd name="connsiteX12" fmla="*/ 4161986 w 6021266"/>
                  <a:gd name="connsiteY12" fmla="*/ 3032760 h 5798820"/>
                  <a:gd name="connsiteX13" fmla="*/ 1815027 w 6021266"/>
                  <a:gd name="connsiteY13" fmla="*/ 2103120 h 5798820"/>
                  <a:gd name="connsiteX14" fmla="*/ 1944566 w 6021266"/>
                  <a:gd name="connsiteY14" fmla="*/ 1066800 h 5798820"/>
                  <a:gd name="connsiteX15" fmla="*/ 2234126 w 6021266"/>
                  <a:gd name="connsiteY15" fmla="*/ 487680 h 5798820"/>
                  <a:gd name="connsiteX16" fmla="*/ 443426 w 6021266"/>
                  <a:gd name="connsiteY16" fmla="*/ 0 h 5798820"/>
                  <a:gd name="connsiteX0" fmla="*/ 481072 w 6058912"/>
                  <a:gd name="connsiteY0" fmla="*/ 0 h 5798820"/>
                  <a:gd name="connsiteX1" fmla="*/ 2081272 w 6058912"/>
                  <a:gd name="connsiteY1" fmla="*/ 0 h 5798820"/>
                  <a:gd name="connsiteX2" fmla="*/ 2843272 w 6058912"/>
                  <a:gd name="connsiteY2" fmla="*/ 1242060 h 5798820"/>
                  <a:gd name="connsiteX3" fmla="*/ 2302252 w 6058912"/>
                  <a:gd name="connsiteY3" fmla="*/ 1463040 h 5798820"/>
                  <a:gd name="connsiteX4" fmla="*/ 2447032 w 6058912"/>
                  <a:gd name="connsiteY4" fmla="*/ 1813560 h 5798820"/>
                  <a:gd name="connsiteX5" fmla="*/ 3765292 w 6058912"/>
                  <a:gd name="connsiteY5" fmla="*/ 2156460 h 5798820"/>
                  <a:gd name="connsiteX6" fmla="*/ 5441692 w 6058912"/>
                  <a:gd name="connsiteY6" fmla="*/ 2804160 h 5798820"/>
                  <a:gd name="connsiteX7" fmla="*/ 6058912 w 6058912"/>
                  <a:gd name="connsiteY7" fmla="*/ 3962400 h 5798820"/>
                  <a:gd name="connsiteX8" fmla="*/ 5647432 w 6058912"/>
                  <a:gd name="connsiteY8" fmla="*/ 5166360 h 5798820"/>
                  <a:gd name="connsiteX9" fmla="*/ 4771132 w 6058912"/>
                  <a:gd name="connsiteY9" fmla="*/ 5798820 h 5798820"/>
                  <a:gd name="connsiteX10" fmla="*/ 145792 w 6058912"/>
                  <a:gd name="connsiteY10" fmla="*/ 5798820 h 5798820"/>
                  <a:gd name="connsiteX11" fmla="*/ 3803393 w 6058912"/>
                  <a:gd name="connsiteY11" fmla="*/ 4343400 h 5798820"/>
                  <a:gd name="connsiteX12" fmla="*/ 4199632 w 6058912"/>
                  <a:gd name="connsiteY12" fmla="*/ 3032760 h 5798820"/>
                  <a:gd name="connsiteX13" fmla="*/ 1852673 w 6058912"/>
                  <a:gd name="connsiteY13" fmla="*/ 2103120 h 5798820"/>
                  <a:gd name="connsiteX14" fmla="*/ 1982212 w 6058912"/>
                  <a:gd name="connsiteY14" fmla="*/ 1066800 h 5798820"/>
                  <a:gd name="connsiteX15" fmla="*/ 2271772 w 6058912"/>
                  <a:gd name="connsiteY15" fmla="*/ 487680 h 5798820"/>
                  <a:gd name="connsiteX16" fmla="*/ 481072 w 6058912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73295 w 6051135"/>
                  <a:gd name="connsiteY0" fmla="*/ 0 h 5798820"/>
                  <a:gd name="connsiteX1" fmla="*/ 2073495 w 6051135"/>
                  <a:gd name="connsiteY1" fmla="*/ 0 h 5798820"/>
                  <a:gd name="connsiteX2" fmla="*/ 2835495 w 6051135"/>
                  <a:gd name="connsiteY2" fmla="*/ 1242060 h 5798820"/>
                  <a:gd name="connsiteX3" fmla="*/ 2294475 w 6051135"/>
                  <a:gd name="connsiteY3" fmla="*/ 1463040 h 5798820"/>
                  <a:gd name="connsiteX4" fmla="*/ 2439255 w 6051135"/>
                  <a:gd name="connsiteY4" fmla="*/ 1813560 h 5798820"/>
                  <a:gd name="connsiteX5" fmla="*/ 3757515 w 6051135"/>
                  <a:gd name="connsiteY5" fmla="*/ 2156460 h 5798820"/>
                  <a:gd name="connsiteX6" fmla="*/ 5433915 w 6051135"/>
                  <a:gd name="connsiteY6" fmla="*/ 2804160 h 5798820"/>
                  <a:gd name="connsiteX7" fmla="*/ 6051135 w 6051135"/>
                  <a:gd name="connsiteY7" fmla="*/ 3962400 h 5798820"/>
                  <a:gd name="connsiteX8" fmla="*/ 5639655 w 6051135"/>
                  <a:gd name="connsiteY8" fmla="*/ 5166360 h 5798820"/>
                  <a:gd name="connsiteX9" fmla="*/ 4763355 w 6051135"/>
                  <a:gd name="connsiteY9" fmla="*/ 5798820 h 5798820"/>
                  <a:gd name="connsiteX10" fmla="*/ 138015 w 6051135"/>
                  <a:gd name="connsiteY10" fmla="*/ 5798820 h 5798820"/>
                  <a:gd name="connsiteX11" fmla="*/ 3993736 w 6051135"/>
                  <a:gd name="connsiteY11" fmla="*/ 4671060 h 5798820"/>
                  <a:gd name="connsiteX12" fmla="*/ 4191855 w 6051135"/>
                  <a:gd name="connsiteY12" fmla="*/ 3032760 h 5798820"/>
                  <a:gd name="connsiteX13" fmla="*/ 1844896 w 6051135"/>
                  <a:gd name="connsiteY13" fmla="*/ 2103120 h 5798820"/>
                  <a:gd name="connsiteX14" fmla="*/ 1974435 w 6051135"/>
                  <a:gd name="connsiteY14" fmla="*/ 1066800 h 5798820"/>
                  <a:gd name="connsiteX15" fmla="*/ 2263995 w 6051135"/>
                  <a:gd name="connsiteY15" fmla="*/ 487680 h 5798820"/>
                  <a:gd name="connsiteX16" fmla="*/ 473295 w 6051135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490559 w 6068399"/>
                  <a:gd name="connsiteY0" fmla="*/ 0 h 5798820"/>
                  <a:gd name="connsiteX1" fmla="*/ 2090759 w 6068399"/>
                  <a:gd name="connsiteY1" fmla="*/ 0 h 5798820"/>
                  <a:gd name="connsiteX2" fmla="*/ 2852759 w 6068399"/>
                  <a:gd name="connsiteY2" fmla="*/ 1242060 h 5798820"/>
                  <a:gd name="connsiteX3" fmla="*/ 2311739 w 6068399"/>
                  <a:gd name="connsiteY3" fmla="*/ 1463040 h 5798820"/>
                  <a:gd name="connsiteX4" fmla="*/ 2456519 w 6068399"/>
                  <a:gd name="connsiteY4" fmla="*/ 1813560 h 5798820"/>
                  <a:gd name="connsiteX5" fmla="*/ 3774779 w 6068399"/>
                  <a:gd name="connsiteY5" fmla="*/ 2156460 h 5798820"/>
                  <a:gd name="connsiteX6" fmla="*/ 5451179 w 6068399"/>
                  <a:gd name="connsiteY6" fmla="*/ 2804160 h 5798820"/>
                  <a:gd name="connsiteX7" fmla="*/ 6068399 w 6068399"/>
                  <a:gd name="connsiteY7" fmla="*/ 3962400 h 5798820"/>
                  <a:gd name="connsiteX8" fmla="*/ 5656919 w 6068399"/>
                  <a:gd name="connsiteY8" fmla="*/ 5166360 h 5798820"/>
                  <a:gd name="connsiteX9" fmla="*/ 4780619 w 6068399"/>
                  <a:gd name="connsiteY9" fmla="*/ 5798820 h 5798820"/>
                  <a:gd name="connsiteX10" fmla="*/ 155279 w 6068399"/>
                  <a:gd name="connsiteY10" fmla="*/ 5798820 h 5798820"/>
                  <a:gd name="connsiteX11" fmla="*/ 4011000 w 6068399"/>
                  <a:gd name="connsiteY11" fmla="*/ 4671060 h 5798820"/>
                  <a:gd name="connsiteX12" fmla="*/ 4209119 w 6068399"/>
                  <a:gd name="connsiteY12" fmla="*/ 3032760 h 5798820"/>
                  <a:gd name="connsiteX13" fmla="*/ 1862160 w 6068399"/>
                  <a:gd name="connsiteY13" fmla="*/ 2103120 h 5798820"/>
                  <a:gd name="connsiteX14" fmla="*/ 1991699 w 6068399"/>
                  <a:gd name="connsiteY14" fmla="*/ 1066800 h 5798820"/>
                  <a:gd name="connsiteX15" fmla="*/ 2281259 w 6068399"/>
                  <a:gd name="connsiteY15" fmla="*/ 487680 h 5798820"/>
                  <a:gd name="connsiteX16" fmla="*/ 490559 w 6068399"/>
                  <a:gd name="connsiteY16" fmla="*/ 0 h 5798820"/>
                  <a:gd name="connsiteX0" fmla="*/ 335280 w 5913120"/>
                  <a:gd name="connsiteY0" fmla="*/ 0 h 5798820"/>
                  <a:gd name="connsiteX1" fmla="*/ 1935480 w 5913120"/>
                  <a:gd name="connsiteY1" fmla="*/ 0 h 5798820"/>
                  <a:gd name="connsiteX2" fmla="*/ 2697480 w 5913120"/>
                  <a:gd name="connsiteY2" fmla="*/ 1242060 h 5798820"/>
                  <a:gd name="connsiteX3" fmla="*/ 2156460 w 5913120"/>
                  <a:gd name="connsiteY3" fmla="*/ 1463040 h 5798820"/>
                  <a:gd name="connsiteX4" fmla="*/ 2301240 w 5913120"/>
                  <a:gd name="connsiteY4" fmla="*/ 1813560 h 5798820"/>
                  <a:gd name="connsiteX5" fmla="*/ 3619500 w 5913120"/>
                  <a:gd name="connsiteY5" fmla="*/ 2156460 h 5798820"/>
                  <a:gd name="connsiteX6" fmla="*/ 5295900 w 5913120"/>
                  <a:gd name="connsiteY6" fmla="*/ 2804160 h 5798820"/>
                  <a:gd name="connsiteX7" fmla="*/ 5913120 w 5913120"/>
                  <a:gd name="connsiteY7" fmla="*/ 3962400 h 5798820"/>
                  <a:gd name="connsiteX8" fmla="*/ 5501640 w 5913120"/>
                  <a:gd name="connsiteY8" fmla="*/ 5166360 h 5798820"/>
                  <a:gd name="connsiteX9" fmla="*/ 4625340 w 5913120"/>
                  <a:gd name="connsiteY9" fmla="*/ 5798820 h 5798820"/>
                  <a:gd name="connsiteX10" fmla="*/ 0 w 5913120"/>
                  <a:gd name="connsiteY10" fmla="*/ 5798820 h 5798820"/>
                  <a:gd name="connsiteX11" fmla="*/ 3855721 w 5913120"/>
                  <a:gd name="connsiteY11" fmla="*/ 4671060 h 5798820"/>
                  <a:gd name="connsiteX12" fmla="*/ 4053840 w 5913120"/>
                  <a:gd name="connsiteY12" fmla="*/ 3032760 h 5798820"/>
                  <a:gd name="connsiteX13" fmla="*/ 1706881 w 5913120"/>
                  <a:gd name="connsiteY13" fmla="*/ 2103120 h 5798820"/>
                  <a:gd name="connsiteX14" fmla="*/ 1836420 w 5913120"/>
                  <a:gd name="connsiteY14" fmla="*/ 1066800 h 5798820"/>
                  <a:gd name="connsiteX15" fmla="*/ 2125980 w 5913120"/>
                  <a:gd name="connsiteY15" fmla="*/ 487680 h 5798820"/>
                  <a:gd name="connsiteX16" fmla="*/ 335280 w 5913120"/>
                  <a:gd name="connsiteY16" fmla="*/ 0 h 5798820"/>
                  <a:gd name="connsiteX0" fmla="*/ 342435 w 5920275"/>
                  <a:gd name="connsiteY0" fmla="*/ 0 h 5798820"/>
                  <a:gd name="connsiteX1" fmla="*/ 1942635 w 5920275"/>
                  <a:gd name="connsiteY1" fmla="*/ 0 h 5798820"/>
                  <a:gd name="connsiteX2" fmla="*/ 2704635 w 5920275"/>
                  <a:gd name="connsiteY2" fmla="*/ 1242060 h 5798820"/>
                  <a:gd name="connsiteX3" fmla="*/ 2163615 w 5920275"/>
                  <a:gd name="connsiteY3" fmla="*/ 1463040 h 5798820"/>
                  <a:gd name="connsiteX4" fmla="*/ 2308395 w 5920275"/>
                  <a:gd name="connsiteY4" fmla="*/ 1813560 h 5798820"/>
                  <a:gd name="connsiteX5" fmla="*/ 3626655 w 5920275"/>
                  <a:gd name="connsiteY5" fmla="*/ 2156460 h 5798820"/>
                  <a:gd name="connsiteX6" fmla="*/ 5303055 w 5920275"/>
                  <a:gd name="connsiteY6" fmla="*/ 2804160 h 5798820"/>
                  <a:gd name="connsiteX7" fmla="*/ 5920275 w 5920275"/>
                  <a:gd name="connsiteY7" fmla="*/ 3962400 h 5798820"/>
                  <a:gd name="connsiteX8" fmla="*/ 5508795 w 5920275"/>
                  <a:gd name="connsiteY8" fmla="*/ 5166360 h 5798820"/>
                  <a:gd name="connsiteX9" fmla="*/ 4632495 w 5920275"/>
                  <a:gd name="connsiteY9" fmla="*/ 5798820 h 5798820"/>
                  <a:gd name="connsiteX10" fmla="*/ 7155 w 5920275"/>
                  <a:gd name="connsiteY10" fmla="*/ 5798820 h 5798820"/>
                  <a:gd name="connsiteX11" fmla="*/ 3862876 w 5920275"/>
                  <a:gd name="connsiteY11" fmla="*/ 4671060 h 5798820"/>
                  <a:gd name="connsiteX12" fmla="*/ 4060995 w 5920275"/>
                  <a:gd name="connsiteY12" fmla="*/ 3032760 h 5798820"/>
                  <a:gd name="connsiteX13" fmla="*/ 1714036 w 5920275"/>
                  <a:gd name="connsiteY13" fmla="*/ 2103120 h 5798820"/>
                  <a:gd name="connsiteX14" fmla="*/ 1843575 w 5920275"/>
                  <a:gd name="connsiteY14" fmla="*/ 1066800 h 5798820"/>
                  <a:gd name="connsiteX15" fmla="*/ 2133135 w 5920275"/>
                  <a:gd name="connsiteY15" fmla="*/ 487680 h 5798820"/>
                  <a:gd name="connsiteX16" fmla="*/ 342435 w 5920275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577840"/>
                  <a:gd name="connsiteY0" fmla="*/ 0 h 5798820"/>
                  <a:gd name="connsiteX1" fmla="*/ 1600200 w 5577840"/>
                  <a:gd name="connsiteY1" fmla="*/ 0 h 5798820"/>
                  <a:gd name="connsiteX2" fmla="*/ 2362200 w 5577840"/>
                  <a:gd name="connsiteY2" fmla="*/ 1242060 h 5798820"/>
                  <a:gd name="connsiteX3" fmla="*/ 1821180 w 5577840"/>
                  <a:gd name="connsiteY3" fmla="*/ 1463040 h 5798820"/>
                  <a:gd name="connsiteX4" fmla="*/ 1965960 w 5577840"/>
                  <a:gd name="connsiteY4" fmla="*/ 1813560 h 5798820"/>
                  <a:gd name="connsiteX5" fmla="*/ 3284220 w 5577840"/>
                  <a:gd name="connsiteY5" fmla="*/ 2156460 h 5798820"/>
                  <a:gd name="connsiteX6" fmla="*/ 4960620 w 5577840"/>
                  <a:gd name="connsiteY6" fmla="*/ 2804160 h 5798820"/>
                  <a:gd name="connsiteX7" fmla="*/ 5577840 w 5577840"/>
                  <a:gd name="connsiteY7" fmla="*/ 3962400 h 5798820"/>
                  <a:gd name="connsiteX8" fmla="*/ 5166360 w 5577840"/>
                  <a:gd name="connsiteY8" fmla="*/ 5166360 h 5798820"/>
                  <a:gd name="connsiteX9" fmla="*/ 4290060 w 5577840"/>
                  <a:gd name="connsiteY9" fmla="*/ 5798820 h 5798820"/>
                  <a:gd name="connsiteX10" fmla="*/ 1798320 w 5577840"/>
                  <a:gd name="connsiteY10" fmla="*/ 5798820 h 5798820"/>
                  <a:gd name="connsiteX11" fmla="*/ 3520441 w 5577840"/>
                  <a:gd name="connsiteY11" fmla="*/ 4671060 h 5798820"/>
                  <a:gd name="connsiteX12" fmla="*/ 3718560 w 5577840"/>
                  <a:gd name="connsiteY12" fmla="*/ 3032760 h 5798820"/>
                  <a:gd name="connsiteX13" fmla="*/ 1371601 w 5577840"/>
                  <a:gd name="connsiteY13" fmla="*/ 2103120 h 5798820"/>
                  <a:gd name="connsiteX14" fmla="*/ 1501140 w 5577840"/>
                  <a:gd name="connsiteY14" fmla="*/ 1066800 h 5798820"/>
                  <a:gd name="connsiteX15" fmla="*/ 1790700 w 5577840"/>
                  <a:gd name="connsiteY15" fmla="*/ 487680 h 5798820"/>
                  <a:gd name="connsiteX16" fmla="*/ 0 w 5577840"/>
                  <a:gd name="connsiteY16" fmla="*/ 0 h 5798820"/>
                  <a:gd name="connsiteX0" fmla="*/ 0 w 5621433"/>
                  <a:gd name="connsiteY0" fmla="*/ 0 h 5798820"/>
                  <a:gd name="connsiteX1" fmla="*/ 1600200 w 5621433"/>
                  <a:gd name="connsiteY1" fmla="*/ 0 h 5798820"/>
                  <a:gd name="connsiteX2" fmla="*/ 2362200 w 5621433"/>
                  <a:gd name="connsiteY2" fmla="*/ 1242060 h 5798820"/>
                  <a:gd name="connsiteX3" fmla="*/ 1821180 w 5621433"/>
                  <a:gd name="connsiteY3" fmla="*/ 1463040 h 5798820"/>
                  <a:gd name="connsiteX4" fmla="*/ 1965960 w 5621433"/>
                  <a:gd name="connsiteY4" fmla="*/ 1813560 h 5798820"/>
                  <a:gd name="connsiteX5" fmla="*/ 3284220 w 5621433"/>
                  <a:gd name="connsiteY5" fmla="*/ 2156460 h 5798820"/>
                  <a:gd name="connsiteX6" fmla="*/ 4960620 w 5621433"/>
                  <a:gd name="connsiteY6" fmla="*/ 2804160 h 5798820"/>
                  <a:gd name="connsiteX7" fmla="*/ 5577840 w 5621433"/>
                  <a:gd name="connsiteY7" fmla="*/ 3962400 h 5798820"/>
                  <a:gd name="connsiteX8" fmla="*/ 5166360 w 5621433"/>
                  <a:gd name="connsiteY8" fmla="*/ 5166360 h 5798820"/>
                  <a:gd name="connsiteX9" fmla="*/ 4290060 w 5621433"/>
                  <a:gd name="connsiteY9" fmla="*/ 5798820 h 5798820"/>
                  <a:gd name="connsiteX10" fmla="*/ 1798320 w 5621433"/>
                  <a:gd name="connsiteY10" fmla="*/ 5798820 h 5798820"/>
                  <a:gd name="connsiteX11" fmla="*/ 3520441 w 5621433"/>
                  <a:gd name="connsiteY11" fmla="*/ 4671060 h 5798820"/>
                  <a:gd name="connsiteX12" fmla="*/ 3718560 w 5621433"/>
                  <a:gd name="connsiteY12" fmla="*/ 3032760 h 5798820"/>
                  <a:gd name="connsiteX13" fmla="*/ 1371601 w 5621433"/>
                  <a:gd name="connsiteY13" fmla="*/ 2103120 h 5798820"/>
                  <a:gd name="connsiteX14" fmla="*/ 1501140 w 5621433"/>
                  <a:gd name="connsiteY14" fmla="*/ 1066800 h 5798820"/>
                  <a:gd name="connsiteX15" fmla="*/ 1790700 w 5621433"/>
                  <a:gd name="connsiteY15" fmla="*/ 487680 h 5798820"/>
                  <a:gd name="connsiteX16" fmla="*/ 0 w 5621433"/>
                  <a:gd name="connsiteY16" fmla="*/ 0 h 5798820"/>
                  <a:gd name="connsiteX0" fmla="*/ 0 w 5621433"/>
                  <a:gd name="connsiteY0" fmla="*/ 0 h 5798820"/>
                  <a:gd name="connsiteX1" fmla="*/ 1600200 w 5621433"/>
                  <a:gd name="connsiteY1" fmla="*/ 0 h 5798820"/>
                  <a:gd name="connsiteX2" fmla="*/ 2362200 w 5621433"/>
                  <a:gd name="connsiteY2" fmla="*/ 1242060 h 5798820"/>
                  <a:gd name="connsiteX3" fmla="*/ 1821180 w 5621433"/>
                  <a:gd name="connsiteY3" fmla="*/ 1463040 h 5798820"/>
                  <a:gd name="connsiteX4" fmla="*/ 1965960 w 5621433"/>
                  <a:gd name="connsiteY4" fmla="*/ 1813560 h 5798820"/>
                  <a:gd name="connsiteX5" fmla="*/ 3284220 w 5621433"/>
                  <a:gd name="connsiteY5" fmla="*/ 2156460 h 5798820"/>
                  <a:gd name="connsiteX6" fmla="*/ 4960620 w 5621433"/>
                  <a:gd name="connsiteY6" fmla="*/ 2804160 h 5798820"/>
                  <a:gd name="connsiteX7" fmla="*/ 5577840 w 5621433"/>
                  <a:gd name="connsiteY7" fmla="*/ 3962400 h 5798820"/>
                  <a:gd name="connsiteX8" fmla="*/ 5166360 w 5621433"/>
                  <a:gd name="connsiteY8" fmla="*/ 5166360 h 5798820"/>
                  <a:gd name="connsiteX9" fmla="*/ 4290060 w 5621433"/>
                  <a:gd name="connsiteY9" fmla="*/ 5798820 h 5798820"/>
                  <a:gd name="connsiteX10" fmla="*/ 1798320 w 5621433"/>
                  <a:gd name="connsiteY10" fmla="*/ 5798820 h 5798820"/>
                  <a:gd name="connsiteX11" fmla="*/ 3520441 w 5621433"/>
                  <a:gd name="connsiteY11" fmla="*/ 4671060 h 5798820"/>
                  <a:gd name="connsiteX12" fmla="*/ 3718560 w 5621433"/>
                  <a:gd name="connsiteY12" fmla="*/ 3032760 h 5798820"/>
                  <a:gd name="connsiteX13" fmla="*/ 1371601 w 5621433"/>
                  <a:gd name="connsiteY13" fmla="*/ 2103120 h 5798820"/>
                  <a:gd name="connsiteX14" fmla="*/ 1501140 w 5621433"/>
                  <a:gd name="connsiteY14" fmla="*/ 1066800 h 5798820"/>
                  <a:gd name="connsiteX15" fmla="*/ 1790700 w 5621433"/>
                  <a:gd name="connsiteY15" fmla="*/ 487680 h 5798820"/>
                  <a:gd name="connsiteX16" fmla="*/ 0 w 5621433"/>
                  <a:gd name="connsiteY16" fmla="*/ 0 h 5798820"/>
                  <a:gd name="connsiteX0" fmla="*/ 0 w 5621433"/>
                  <a:gd name="connsiteY0" fmla="*/ 0 h 5798820"/>
                  <a:gd name="connsiteX1" fmla="*/ 1600200 w 5621433"/>
                  <a:gd name="connsiteY1" fmla="*/ 0 h 5798820"/>
                  <a:gd name="connsiteX2" fmla="*/ 2362200 w 5621433"/>
                  <a:gd name="connsiteY2" fmla="*/ 1242060 h 5798820"/>
                  <a:gd name="connsiteX3" fmla="*/ 1821180 w 5621433"/>
                  <a:gd name="connsiteY3" fmla="*/ 1463040 h 5798820"/>
                  <a:gd name="connsiteX4" fmla="*/ 1965960 w 5621433"/>
                  <a:gd name="connsiteY4" fmla="*/ 1813560 h 5798820"/>
                  <a:gd name="connsiteX5" fmla="*/ 3284220 w 5621433"/>
                  <a:gd name="connsiteY5" fmla="*/ 2156460 h 5798820"/>
                  <a:gd name="connsiteX6" fmla="*/ 4960620 w 5621433"/>
                  <a:gd name="connsiteY6" fmla="*/ 2804160 h 5798820"/>
                  <a:gd name="connsiteX7" fmla="*/ 5577840 w 5621433"/>
                  <a:gd name="connsiteY7" fmla="*/ 3962400 h 5798820"/>
                  <a:gd name="connsiteX8" fmla="*/ 5166360 w 5621433"/>
                  <a:gd name="connsiteY8" fmla="*/ 5166360 h 5798820"/>
                  <a:gd name="connsiteX9" fmla="*/ 4290060 w 5621433"/>
                  <a:gd name="connsiteY9" fmla="*/ 5798820 h 5798820"/>
                  <a:gd name="connsiteX10" fmla="*/ 1798320 w 5621433"/>
                  <a:gd name="connsiteY10" fmla="*/ 5798820 h 5798820"/>
                  <a:gd name="connsiteX11" fmla="*/ 3520441 w 5621433"/>
                  <a:gd name="connsiteY11" fmla="*/ 4671060 h 5798820"/>
                  <a:gd name="connsiteX12" fmla="*/ 3718560 w 5621433"/>
                  <a:gd name="connsiteY12" fmla="*/ 3032760 h 5798820"/>
                  <a:gd name="connsiteX13" fmla="*/ 1371601 w 5621433"/>
                  <a:gd name="connsiteY13" fmla="*/ 2103120 h 5798820"/>
                  <a:gd name="connsiteX14" fmla="*/ 1501140 w 5621433"/>
                  <a:gd name="connsiteY14" fmla="*/ 1066800 h 5798820"/>
                  <a:gd name="connsiteX15" fmla="*/ 1790700 w 5621433"/>
                  <a:gd name="connsiteY15" fmla="*/ 487680 h 5798820"/>
                  <a:gd name="connsiteX16" fmla="*/ 0 w 5621433"/>
                  <a:gd name="connsiteY16" fmla="*/ 0 h 5798820"/>
                  <a:gd name="connsiteX0" fmla="*/ 0 w 5950079"/>
                  <a:gd name="connsiteY0" fmla="*/ 0 h 5798820"/>
                  <a:gd name="connsiteX1" fmla="*/ 1600200 w 5950079"/>
                  <a:gd name="connsiteY1" fmla="*/ 0 h 5798820"/>
                  <a:gd name="connsiteX2" fmla="*/ 2362200 w 5950079"/>
                  <a:gd name="connsiteY2" fmla="*/ 1242060 h 5798820"/>
                  <a:gd name="connsiteX3" fmla="*/ 1821180 w 5950079"/>
                  <a:gd name="connsiteY3" fmla="*/ 1463040 h 5798820"/>
                  <a:gd name="connsiteX4" fmla="*/ 1965960 w 5950079"/>
                  <a:gd name="connsiteY4" fmla="*/ 1813560 h 5798820"/>
                  <a:gd name="connsiteX5" fmla="*/ 3284220 w 5950079"/>
                  <a:gd name="connsiteY5" fmla="*/ 2156460 h 5798820"/>
                  <a:gd name="connsiteX6" fmla="*/ 4960620 w 5950079"/>
                  <a:gd name="connsiteY6" fmla="*/ 2804160 h 5798820"/>
                  <a:gd name="connsiteX7" fmla="*/ 5577840 w 5950079"/>
                  <a:gd name="connsiteY7" fmla="*/ 3962400 h 5798820"/>
                  <a:gd name="connsiteX8" fmla="*/ 5166360 w 5950079"/>
                  <a:gd name="connsiteY8" fmla="*/ 5166360 h 5798820"/>
                  <a:gd name="connsiteX9" fmla="*/ 4290060 w 5950079"/>
                  <a:gd name="connsiteY9" fmla="*/ 5798820 h 5798820"/>
                  <a:gd name="connsiteX10" fmla="*/ 1798320 w 5950079"/>
                  <a:gd name="connsiteY10" fmla="*/ 5798820 h 5798820"/>
                  <a:gd name="connsiteX11" fmla="*/ 3520441 w 5950079"/>
                  <a:gd name="connsiteY11" fmla="*/ 4671060 h 5798820"/>
                  <a:gd name="connsiteX12" fmla="*/ 3718560 w 5950079"/>
                  <a:gd name="connsiteY12" fmla="*/ 3032760 h 5798820"/>
                  <a:gd name="connsiteX13" fmla="*/ 1371601 w 5950079"/>
                  <a:gd name="connsiteY13" fmla="*/ 2103120 h 5798820"/>
                  <a:gd name="connsiteX14" fmla="*/ 1501140 w 5950079"/>
                  <a:gd name="connsiteY14" fmla="*/ 1066800 h 5798820"/>
                  <a:gd name="connsiteX15" fmla="*/ 1790700 w 5950079"/>
                  <a:gd name="connsiteY15" fmla="*/ 487680 h 5798820"/>
                  <a:gd name="connsiteX16" fmla="*/ 0 w 5950079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362200 w 6067448"/>
                  <a:gd name="connsiteY2" fmla="*/ 1242060 h 5798820"/>
                  <a:gd name="connsiteX3" fmla="*/ 1821180 w 6067448"/>
                  <a:gd name="connsiteY3" fmla="*/ 1463040 h 5798820"/>
                  <a:gd name="connsiteX4" fmla="*/ 1965960 w 6067448"/>
                  <a:gd name="connsiteY4" fmla="*/ 1813560 h 5798820"/>
                  <a:gd name="connsiteX5" fmla="*/ 3284220 w 6067448"/>
                  <a:gd name="connsiteY5" fmla="*/ 215646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21180 w 6067448"/>
                  <a:gd name="connsiteY3" fmla="*/ 1463040 h 5798820"/>
                  <a:gd name="connsiteX4" fmla="*/ 1965960 w 6067448"/>
                  <a:gd name="connsiteY4" fmla="*/ 1813560 h 5798820"/>
                  <a:gd name="connsiteX5" fmla="*/ 3284220 w 6067448"/>
                  <a:gd name="connsiteY5" fmla="*/ 215646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05940 w 6067448"/>
                  <a:gd name="connsiteY3" fmla="*/ 1386840 h 5798820"/>
                  <a:gd name="connsiteX4" fmla="*/ 1965960 w 6067448"/>
                  <a:gd name="connsiteY4" fmla="*/ 1813560 h 5798820"/>
                  <a:gd name="connsiteX5" fmla="*/ 3284220 w 6067448"/>
                  <a:gd name="connsiteY5" fmla="*/ 215646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05940 w 6067448"/>
                  <a:gd name="connsiteY3" fmla="*/ 1386840 h 5798820"/>
                  <a:gd name="connsiteX4" fmla="*/ 1844040 w 6067448"/>
                  <a:gd name="connsiteY4" fmla="*/ 1767840 h 5798820"/>
                  <a:gd name="connsiteX5" fmla="*/ 3284220 w 6067448"/>
                  <a:gd name="connsiteY5" fmla="*/ 215646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05940 w 6067448"/>
                  <a:gd name="connsiteY3" fmla="*/ 1386840 h 5798820"/>
                  <a:gd name="connsiteX4" fmla="*/ 1844040 w 6067448"/>
                  <a:gd name="connsiteY4" fmla="*/ 1767840 h 5798820"/>
                  <a:gd name="connsiteX5" fmla="*/ 3238500 w 6067448"/>
                  <a:gd name="connsiteY5" fmla="*/ 215646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05940 w 6067448"/>
                  <a:gd name="connsiteY3" fmla="*/ 1386840 h 5798820"/>
                  <a:gd name="connsiteX4" fmla="*/ 1844040 w 6067448"/>
                  <a:gd name="connsiteY4" fmla="*/ 1767840 h 5798820"/>
                  <a:gd name="connsiteX5" fmla="*/ 3230880 w 6067448"/>
                  <a:gd name="connsiteY5" fmla="*/ 217932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05940 w 6067448"/>
                  <a:gd name="connsiteY3" fmla="*/ 1386840 h 5798820"/>
                  <a:gd name="connsiteX4" fmla="*/ 1828800 w 6067448"/>
                  <a:gd name="connsiteY4" fmla="*/ 1775460 h 5798820"/>
                  <a:gd name="connsiteX5" fmla="*/ 3230880 w 6067448"/>
                  <a:gd name="connsiteY5" fmla="*/ 217932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13560 w 6067448"/>
                  <a:gd name="connsiteY3" fmla="*/ 1386840 h 5798820"/>
                  <a:gd name="connsiteX4" fmla="*/ 1828800 w 6067448"/>
                  <a:gd name="connsiteY4" fmla="*/ 1775460 h 5798820"/>
                  <a:gd name="connsiteX5" fmla="*/ 3230880 w 6067448"/>
                  <a:gd name="connsiteY5" fmla="*/ 2179320 h 5798820"/>
                  <a:gd name="connsiteX6" fmla="*/ 4960620 w 6067448"/>
                  <a:gd name="connsiteY6" fmla="*/ 28041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6067448"/>
                  <a:gd name="connsiteY0" fmla="*/ 0 h 5798820"/>
                  <a:gd name="connsiteX1" fmla="*/ 1600200 w 6067448"/>
                  <a:gd name="connsiteY1" fmla="*/ 0 h 5798820"/>
                  <a:gd name="connsiteX2" fmla="*/ 2179320 w 6067448"/>
                  <a:gd name="connsiteY2" fmla="*/ 1188720 h 5798820"/>
                  <a:gd name="connsiteX3" fmla="*/ 1813560 w 6067448"/>
                  <a:gd name="connsiteY3" fmla="*/ 1386840 h 5798820"/>
                  <a:gd name="connsiteX4" fmla="*/ 1828800 w 6067448"/>
                  <a:gd name="connsiteY4" fmla="*/ 1775460 h 5798820"/>
                  <a:gd name="connsiteX5" fmla="*/ 3230880 w 6067448"/>
                  <a:gd name="connsiteY5" fmla="*/ 2179320 h 5798820"/>
                  <a:gd name="connsiteX6" fmla="*/ 4853940 w 6067448"/>
                  <a:gd name="connsiteY6" fmla="*/ 2880360 h 5798820"/>
                  <a:gd name="connsiteX7" fmla="*/ 5577840 w 6067448"/>
                  <a:gd name="connsiteY7" fmla="*/ 3962400 h 5798820"/>
                  <a:gd name="connsiteX8" fmla="*/ 5166360 w 6067448"/>
                  <a:gd name="connsiteY8" fmla="*/ 5166360 h 5798820"/>
                  <a:gd name="connsiteX9" fmla="*/ 4290060 w 6067448"/>
                  <a:gd name="connsiteY9" fmla="*/ 5798820 h 5798820"/>
                  <a:gd name="connsiteX10" fmla="*/ 1798320 w 6067448"/>
                  <a:gd name="connsiteY10" fmla="*/ 5798820 h 5798820"/>
                  <a:gd name="connsiteX11" fmla="*/ 3520441 w 6067448"/>
                  <a:gd name="connsiteY11" fmla="*/ 4671060 h 5798820"/>
                  <a:gd name="connsiteX12" fmla="*/ 3718560 w 6067448"/>
                  <a:gd name="connsiteY12" fmla="*/ 3032760 h 5798820"/>
                  <a:gd name="connsiteX13" fmla="*/ 1371601 w 6067448"/>
                  <a:gd name="connsiteY13" fmla="*/ 2103120 h 5798820"/>
                  <a:gd name="connsiteX14" fmla="*/ 1501140 w 6067448"/>
                  <a:gd name="connsiteY14" fmla="*/ 1066800 h 5798820"/>
                  <a:gd name="connsiteX15" fmla="*/ 1790700 w 6067448"/>
                  <a:gd name="connsiteY15" fmla="*/ 487680 h 5798820"/>
                  <a:gd name="connsiteX16" fmla="*/ 0 w 6067448"/>
                  <a:gd name="connsiteY16" fmla="*/ 0 h 5798820"/>
                  <a:gd name="connsiteX0" fmla="*/ 0 w 5449141"/>
                  <a:gd name="connsiteY0" fmla="*/ 0 h 5798820"/>
                  <a:gd name="connsiteX1" fmla="*/ 1600200 w 5449141"/>
                  <a:gd name="connsiteY1" fmla="*/ 0 h 5798820"/>
                  <a:gd name="connsiteX2" fmla="*/ 2179320 w 5449141"/>
                  <a:gd name="connsiteY2" fmla="*/ 1188720 h 5798820"/>
                  <a:gd name="connsiteX3" fmla="*/ 1813560 w 5449141"/>
                  <a:gd name="connsiteY3" fmla="*/ 1386840 h 5798820"/>
                  <a:gd name="connsiteX4" fmla="*/ 1828800 w 5449141"/>
                  <a:gd name="connsiteY4" fmla="*/ 1775460 h 5798820"/>
                  <a:gd name="connsiteX5" fmla="*/ 3230880 w 5449141"/>
                  <a:gd name="connsiteY5" fmla="*/ 2179320 h 5798820"/>
                  <a:gd name="connsiteX6" fmla="*/ 4853940 w 5449141"/>
                  <a:gd name="connsiteY6" fmla="*/ 2880360 h 5798820"/>
                  <a:gd name="connsiteX7" fmla="*/ 5166360 w 5449141"/>
                  <a:gd name="connsiteY7" fmla="*/ 5166360 h 5798820"/>
                  <a:gd name="connsiteX8" fmla="*/ 4290060 w 5449141"/>
                  <a:gd name="connsiteY8" fmla="*/ 5798820 h 5798820"/>
                  <a:gd name="connsiteX9" fmla="*/ 1798320 w 5449141"/>
                  <a:gd name="connsiteY9" fmla="*/ 5798820 h 5798820"/>
                  <a:gd name="connsiteX10" fmla="*/ 3520441 w 5449141"/>
                  <a:gd name="connsiteY10" fmla="*/ 4671060 h 5798820"/>
                  <a:gd name="connsiteX11" fmla="*/ 3718560 w 5449141"/>
                  <a:gd name="connsiteY11" fmla="*/ 3032760 h 5798820"/>
                  <a:gd name="connsiteX12" fmla="*/ 1371601 w 5449141"/>
                  <a:gd name="connsiteY12" fmla="*/ 2103120 h 5798820"/>
                  <a:gd name="connsiteX13" fmla="*/ 1501140 w 5449141"/>
                  <a:gd name="connsiteY13" fmla="*/ 1066800 h 5798820"/>
                  <a:gd name="connsiteX14" fmla="*/ 1790700 w 5449141"/>
                  <a:gd name="connsiteY14" fmla="*/ 487680 h 5798820"/>
                  <a:gd name="connsiteX15" fmla="*/ 0 w 5449141"/>
                  <a:gd name="connsiteY15" fmla="*/ 0 h 5798820"/>
                  <a:gd name="connsiteX0" fmla="*/ 0 w 5449141"/>
                  <a:gd name="connsiteY0" fmla="*/ 0 h 5798820"/>
                  <a:gd name="connsiteX1" fmla="*/ 1600200 w 5449141"/>
                  <a:gd name="connsiteY1" fmla="*/ 0 h 5798820"/>
                  <a:gd name="connsiteX2" fmla="*/ 2179320 w 5449141"/>
                  <a:gd name="connsiteY2" fmla="*/ 1188720 h 5798820"/>
                  <a:gd name="connsiteX3" fmla="*/ 1813560 w 5449141"/>
                  <a:gd name="connsiteY3" fmla="*/ 1386840 h 5798820"/>
                  <a:gd name="connsiteX4" fmla="*/ 1828800 w 5449141"/>
                  <a:gd name="connsiteY4" fmla="*/ 1775460 h 5798820"/>
                  <a:gd name="connsiteX5" fmla="*/ 3230880 w 5449141"/>
                  <a:gd name="connsiteY5" fmla="*/ 2179320 h 5798820"/>
                  <a:gd name="connsiteX6" fmla="*/ 4853940 w 5449141"/>
                  <a:gd name="connsiteY6" fmla="*/ 2880360 h 5798820"/>
                  <a:gd name="connsiteX7" fmla="*/ 5166360 w 5449141"/>
                  <a:gd name="connsiteY7" fmla="*/ 5166360 h 5798820"/>
                  <a:gd name="connsiteX8" fmla="*/ 4290060 w 5449141"/>
                  <a:gd name="connsiteY8" fmla="*/ 5798820 h 5798820"/>
                  <a:gd name="connsiteX9" fmla="*/ 1798320 w 5449141"/>
                  <a:gd name="connsiteY9" fmla="*/ 5798820 h 5798820"/>
                  <a:gd name="connsiteX10" fmla="*/ 3520441 w 5449141"/>
                  <a:gd name="connsiteY10" fmla="*/ 4671060 h 5798820"/>
                  <a:gd name="connsiteX11" fmla="*/ 3718560 w 5449141"/>
                  <a:gd name="connsiteY11" fmla="*/ 3032760 h 5798820"/>
                  <a:gd name="connsiteX12" fmla="*/ 1371601 w 5449141"/>
                  <a:gd name="connsiteY12" fmla="*/ 2103120 h 5798820"/>
                  <a:gd name="connsiteX13" fmla="*/ 1501140 w 5449141"/>
                  <a:gd name="connsiteY13" fmla="*/ 1066800 h 5798820"/>
                  <a:gd name="connsiteX14" fmla="*/ 1790700 w 5449141"/>
                  <a:gd name="connsiteY14" fmla="*/ 487680 h 5798820"/>
                  <a:gd name="connsiteX15" fmla="*/ 0 w 5449141"/>
                  <a:gd name="connsiteY15" fmla="*/ 0 h 5798820"/>
                  <a:gd name="connsiteX0" fmla="*/ 0 w 6204952"/>
                  <a:gd name="connsiteY0" fmla="*/ 0 h 5798820"/>
                  <a:gd name="connsiteX1" fmla="*/ 1600200 w 6204952"/>
                  <a:gd name="connsiteY1" fmla="*/ 0 h 5798820"/>
                  <a:gd name="connsiteX2" fmla="*/ 2179320 w 6204952"/>
                  <a:gd name="connsiteY2" fmla="*/ 1188720 h 5798820"/>
                  <a:gd name="connsiteX3" fmla="*/ 1813560 w 6204952"/>
                  <a:gd name="connsiteY3" fmla="*/ 1386840 h 5798820"/>
                  <a:gd name="connsiteX4" fmla="*/ 1828800 w 6204952"/>
                  <a:gd name="connsiteY4" fmla="*/ 1775460 h 5798820"/>
                  <a:gd name="connsiteX5" fmla="*/ 3230880 w 6204952"/>
                  <a:gd name="connsiteY5" fmla="*/ 2179320 h 5798820"/>
                  <a:gd name="connsiteX6" fmla="*/ 4853940 w 6204952"/>
                  <a:gd name="connsiteY6" fmla="*/ 2880360 h 5798820"/>
                  <a:gd name="connsiteX7" fmla="*/ 5166360 w 6204952"/>
                  <a:gd name="connsiteY7" fmla="*/ 5166360 h 5798820"/>
                  <a:gd name="connsiteX8" fmla="*/ 4290060 w 6204952"/>
                  <a:gd name="connsiteY8" fmla="*/ 5798820 h 5798820"/>
                  <a:gd name="connsiteX9" fmla="*/ 1798320 w 6204952"/>
                  <a:gd name="connsiteY9" fmla="*/ 5798820 h 5798820"/>
                  <a:gd name="connsiteX10" fmla="*/ 3520441 w 6204952"/>
                  <a:gd name="connsiteY10" fmla="*/ 4671060 h 5798820"/>
                  <a:gd name="connsiteX11" fmla="*/ 3718560 w 6204952"/>
                  <a:gd name="connsiteY11" fmla="*/ 3032760 h 5798820"/>
                  <a:gd name="connsiteX12" fmla="*/ 1371601 w 6204952"/>
                  <a:gd name="connsiteY12" fmla="*/ 2103120 h 5798820"/>
                  <a:gd name="connsiteX13" fmla="*/ 1501140 w 6204952"/>
                  <a:gd name="connsiteY13" fmla="*/ 1066800 h 5798820"/>
                  <a:gd name="connsiteX14" fmla="*/ 1790700 w 6204952"/>
                  <a:gd name="connsiteY14" fmla="*/ 487680 h 5798820"/>
                  <a:gd name="connsiteX15" fmla="*/ 0 w 6204952"/>
                  <a:gd name="connsiteY15" fmla="*/ 0 h 5798820"/>
                  <a:gd name="connsiteX0" fmla="*/ 0 w 6204952"/>
                  <a:gd name="connsiteY0" fmla="*/ 0 h 5798820"/>
                  <a:gd name="connsiteX1" fmla="*/ 1600200 w 6204952"/>
                  <a:gd name="connsiteY1" fmla="*/ 0 h 5798820"/>
                  <a:gd name="connsiteX2" fmla="*/ 2179320 w 6204952"/>
                  <a:gd name="connsiteY2" fmla="*/ 1188720 h 5798820"/>
                  <a:gd name="connsiteX3" fmla="*/ 1813560 w 6204952"/>
                  <a:gd name="connsiteY3" fmla="*/ 1386840 h 5798820"/>
                  <a:gd name="connsiteX4" fmla="*/ 1828800 w 6204952"/>
                  <a:gd name="connsiteY4" fmla="*/ 1775460 h 5798820"/>
                  <a:gd name="connsiteX5" fmla="*/ 3230880 w 6204952"/>
                  <a:gd name="connsiteY5" fmla="*/ 2179320 h 5798820"/>
                  <a:gd name="connsiteX6" fmla="*/ 4853940 w 6204952"/>
                  <a:gd name="connsiteY6" fmla="*/ 2880360 h 5798820"/>
                  <a:gd name="connsiteX7" fmla="*/ 5166360 w 6204952"/>
                  <a:gd name="connsiteY7" fmla="*/ 5166360 h 5798820"/>
                  <a:gd name="connsiteX8" fmla="*/ 4290060 w 6204952"/>
                  <a:gd name="connsiteY8" fmla="*/ 5798820 h 5798820"/>
                  <a:gd name="connsiteX9" fmla="*/ 1798320 w 6204952"/>
                  <a:gd name="connsiteY9" fmla="*/ 5798820 h 5798820"/>
                  <a:gd name="connsiteX10" fmla="*/ 3520441 w 6204952"/>
                  <a:gd name="connsiteY10" fmla="*/ 4671060 h 5798820"/>
                  <a:gd name="connsiteX11" fmla="*/ 3718560 w 6204952"/>
                  <a:gd name="connsiteY11" fmla="*/ 3032760 h 5798820"/>
                  <a:gd name="connsiteX12" fmla="*/ 1371601 w 6204952"/>
                  <a:gd name="connsiteY12" fmla="*/ 2103120 h 5798820"/>
                  <a:gd name="connsiteX13" fmla="*/ 1501140 w 6204952"/>
                  <a:gd name="connsiteY13" fmla="*/ 1066800 h 5798820"/>
                  <a:gd name="connsiteX14" fmla="*/ 1790700 w 6204952"/>
                  <a:gd name="connsiteY14" fmla="*/ 487680 h 5798820"/>
                  <a:gd name="connsiteX15" fmla="*/ 0 w 6204952"/>
                  <a:gd name="connsiteY15" fmla="*/ 0 h 5798820"/>
                  <a:gd name="connsiteX0" fmla="*/ 0 w 6595235"/>
                  <a:gd name="connsiteY0" fmla="*/ 0 h 5798820"/>
                  <a:gd name="connsiteX1" fmla="*/ 1600200 w 6595235"/>
                  <a:gd name="connsiteY1" fmla="*/ 0 h 5798820"/>
                  <a:gd name="connsiteX2" fmla="*/ 2179320 w 6595235"/>
                  <a:gd name="connsiteY2" fmla="*/ 1188720 h 5798820"/>
                  <a:gd name="connsiteX3" fmla="*/ 1813560 w 6595235"/>
                  <a:gd name="connsiteY3" fmla="*/ 1386840 h 5798820"/>
                  <a:gd name="connsiteX4" fmla="*/ 1828800 w 6595235"/>
                  <a:gd name="connsiteY4" fmla="*/ 1775460 h 5798820"/>
                  <a:gd name="connsiteX5" fmla="*/ 3230880 w 6595235"/>
                  <a:gd name="connsiteY5" fmla="*/ 2179320 h 5798820"/>
                  <a:gd name="connsiteX6" fmla="*/ 4853940 w 6595235"/>
                  <a:gd name="connsiteY6" fmla="*/ 2880360 h 5798820"/>
                  <a:gd name="connsiteX7" fmla="*/ 5166360 w 6595235"/>
                  <a:gd name="connsiteY7" fmla="*/ 5166360 h 5798820"/>
                  <a:gd name="connsiteX8" fmla="*/ 4290060 w 6595235"/>
                  <a:gd name="connsiteY8" fmla="*/ 5798820 h 5798820"/>
                  <a:gd name="connsiteX9" fmla="*/ 1798320 w 6595235"/>
                  <a:gd name="connsiteY9" fmla="*/ 5798820 h 5798820"/>
                  <a:gd name="connsiteX10" fmla="*/ 3520441 w 6595235"/>
                  <a:gd name="connsiteY10" fmla="*/ 4671060 h 5798820"/>
                  <a:gd name="connsiteX11" fmla="*/ 3718560 w 6595235"/>
                  <a:gd name="connsiteY11" fmla="*/ 3032760 h 5798820"/>
                  <a:gd name="connsiteX12" fmla="*/ 1371601 w 6595235"/>
                  <a:gd name="connsiteY12" fmla="*/ 2103120 h 5798820"/>
                  <a:gd name="connsiteX13" fmla="*/ 1501140 w 6595235"/>
                  <a:gd name="connsiteY13" fmla="*/ 1066800 h 5798820"/>
                  <a:gd name="connsiteX14" fmla="*/ 1790700 w 6595235"/>
                  <a:gd name="connsiteY14" fmla="*/ 487680 h 5798820"/>
                  <a:gd name="connsiteX15" fmla="*/ 0 w 6595235"/>
                  <a:gd name="connsiteY15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0 w 6509572"/>
                  <a:gd name="connsiteY15" fmla="*/ 0 h 5798820"/>
                  <a:gd name="connsiteX0" fmla="*/ 14647 w 6524219"/>
                  <a:gd name="connsiteY0" fmla="*/ 0 h 5798820"/>
                  <a:gd name="connsiteX1" fmla="*/ 1614847 w 6524219"/>
                  <a:gd name="connsiteY1" fmla="*/ 0 h 5798820"/>
                  <a:gd name="connsiteX2" fmla="*/ 2193967 w 6524219"/>
                  <a:gd name="connsiteY2" fmla="*/ 1188720 h 5798820"/>
                  <a:gd name="connsiteX3" fmla="*/ 1828207 w 6524219"/>
                  <a:gd name="connsiteY3" fmla="*/ 1386840 h 5798820"/>
                  <a:gd name="connsiteX4" fmla="*/ 1843447 w 6524219"/>
                  <a:gd name="connsiteY4" fmla="*/ 1775460 h 5798820"/>
                  <a:gd name="connsiteX5" fmla="*/ 3245527 w 6524219"/>
                  <a:gd name="connsiteY5" fmla="*/ 2179320 h 5798820"/>
                  <a:gd name="connsiteX6" fmla="*/ 4868587 w 6524219"/>
                  <a:gd name="connsiteY6" fmla="*/ 2880360 h 5798820"/>
                  <a:gd name="connsiteX7" fmla="*/ 5036227 w 6524219"/>
                  <a:gd name="connsiteY7" fmla="*/ 4937760 h 5798820"/>
                  <a:gd name="connsiteX8" fmla="*/ 4304707 w 6524219"/>
                  <a:gd name="connsiteY8" fmla="*/ 5798820 h 5798820"/>
                  <a:gd name="connsiteX9" fmla="*/ 1812967 w 6524219"/>
                  <a:gd name="connsiteY9" fmla="*/ 5798820 h 5798820"/>
                  <a:gd name="connsiteX10" fmla="*/ 3535088 w 6524219"/>
                  <a:gd name="connsiteY10" fmla="*/ 4671060 h 5798820"/>
                  <a:gd name="connsiteX11" fmla="*/ 3733207 w 6524219"/>
                  <a:gd name="connsiteY11" fmla="*/ 3032760 h 5798820"/>
                  <a:gd name="connsiteX12" fmla="*/ 1386248 w 6524219"/>
                  <a:gd name="connsiteY12" fmla="*/ 2103120 h 5798820"/>
                  <a:gd name="connsiteX13" fmla="*/ 1515787 w 6524219"/>
                  <a:gd name="connsiteY13" fmla="*/ 1066800 h 5798820"/>
                  <a:gd name="connsiteX14" fmla="*/ 1805347 w 6524219"/>
                  <a:gd name="connsiteY14" fmla="*/ 487680 h 5798820"/>
                  <a:gd name="connsiteX15" fmla="*/ 875704 w 6524219"/>
                  <a:gd name="connsiteY15" fmla="*/ 228600 h 5798820"/>
                  <a:gd name="connsiteX16" fmla="*/ 14647 w 6524219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861057 w 6509572"/>
                  <a:gd name="connsiteY15" fmla="*/ 22860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318257 w 6509572"/>
                  <a:gd name="connsiteY13" fmla="*/ 11811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318257 w 6509572"/>
                  <a:gd name="connsiteY13" fmla="*/ 11811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120137 w 6509572"/>
                  <a:gd name="connsiteY13" fmla="*/ 1905000 h 5798820"/>
                  <a:gd name="connsiteX14" fmla="*/ 1501140 w 6509572"/>
                  <a:gd name="connsiteY14" fmla="*/ 1066800 h 5798820"/>
                  <a:gd name="connsiteX15" fmla="*/ 1790700 w 6509572"/>
                  <a:gd name="connsiteY15" fmla="*/ 487680 h 5798820"/>
                  <a:gd name="connsiteX16" fmla="*/ 365757 w 6509572"/>
                  <a:gd name="connsiteY16" fmla="*/ 106680 h 5798820"/>
                  <a:gd name="connsiteX17" fmla="*/ 0 w 6509572"/>
                  <a:gd name="connsiteY17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509572"/>
                  <a:gd name="connsiteY0" fmla="*/ 0 h 5798820"/>
                  <a:gd name="connsiteX1" fmla="*/ 1600200 w 6509572"/>
                  <a:gd name="connsiteY1" fmla="*/ 0 h 5798820"/>
                  <a:gd name="connsiteX2" fmla="*/ 2179320 w 6509572"/>
                  <a:gd name="connsiteY2" fmla="*/ 1188720 h 5798820"/>
                  <a:gd name="connsiteX3" fmla="*/ 1813560 w 6509572"/>
                  <a:gd name="connsiteY3" fmla="*/ 1386840 h 5798820"/>
                  <a:gd name="connsiteX4" fmla="*/ 1828800 w 6509572"/>
                  <a:gd name="connsiteY4" fmla="*/ 1775460 h 5798820"/>
                  <a:gd name="connsiteX5" fmla="*/ 3230880 w 6509572"/>
                  <a:gd name="connsiteY5" fmla="*/ 2179320 h 5798820"/>
                  <a:gd name="connsiteX6" fmla="*/ 4853940 w 6509572"/>
                  <a:gd name="connsiteY6" fmla="*/ 2880360 h 5798820"/>
                  <a:gd name="connsiteX7" fmla="*/ 5021580 w 6509572"/>
                  <a:gd name="connsiteY7" fmla="*/ 4937760 h 5798820"/>
                  <a:gd name="connsiteX8" fmla="*/ 4290060 w 6509572"/>
                  <a:gd name="connsiteY8" fmla="*/ 5798820 h 5798820"/>
                  <a:gd name="connsiteX9" fmla="*/ 1798320 w 6509572"/>
                  <a:gd name="connsiteY9" fmla="*/ 5798820 h 5798820"/>
                  <a:gd name="connsiteX10" fmla="*/ 3520441 w 6509572"/>
                  <a:gd name="connsiteY10" fmla="*/ 4671060 h 5798820"/>
                  <a:gd name="connsiteX11" fmla="*/ 3718560 w 6509572"/>
                  <a:gd name="connsiteY11" fmla="*/ 3032760 h 5798820"/>
                  <a:gd name="connsiteX12" fmla="*/ 1371601 w 6509572"/>
                  <a:gd name="connsiteY12" fmla="*/ 2103120 h 5798820"/>
                  <a:gd name="connsiteX13" fmla="*/ 1501140 w 6509572"/>
                  <a:gd name="connsiteY13" fmla="*/ 1066800 h 5798820"/>
                  <a:gd name="connsiteX14" fmla="*/ 1790700 w 6509572"/>
                  <a:gd name="connsiteY14" fmla="*/ 487680 h 5798820"/>
                  <a:gd name="connsiteX15" fmla="*/ 365757 w 6509572"/>
                  <a:gd name="connsiteY15" fmla="*/ 106680 h 5798820"/>
                  <a:gd name="connsiteX16" fmla="*/ 0 w 6509572"/>
                  <a:gd name="connsiteY16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304797 w 6448612"/>
                  <a:gd name="connsiteY15" fmla="*/ 106680 h 5798820"/>
                  <a:gd name="connsiteX16" fmla="*/ 0 w 6448612"/>
                  <a:gd name="connsiteY16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304797 w 6448612"/>
                  <a:gd name="connsiteY15" fmla="*/ 106680 h 5798820"/>
                  <a:gd name="connsiteX16" fmla="*/ 0 w 6448612"/>
                  <a:gd name="connsiteY16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52600 w 6448612"/>
                  <a:gd name="connsiteY3" fmla="*/ 1386840 h 5798820"/>
                  <a:gd name="connsiteX4" fmla="*/ 1767840 w 6448612"/>
                  <a:gd name="connsiteY4" fmla="*/ 1775460 h 5798820"/>
                  <a:gd name="connsiteX5" fmla="*/ 3169920 w 6448612"/>
                  <a:gd name="connsiteY5" fmla="*/ 2179320 h 5798820"/>
                  <a:gd name="connsiteX6" fmla="*/ 4792980 w 6448612"/>
                  <a:gd name="connsiteY6" fmla="*/ 2880360 h 5798820"/>
                  <a:gd name="connsiteX7" fmla="*/ 4960620 w 6448612"/>
                  <a:gd name="connsiteY7" fmla="*/ 4937760 h 5798820"/>
                  <a:gd name="connsiteX8" fmla="*/ 4229100 w 6448612"/>
                  <a:gd name="connsiteY8" fmla="*/ 5798820 h 5798820"/>
                  <a:gd name="connsiteX9" fmla="*/ 1737360 w 6448612"/>
                  <a:gd name="connsiteY9" fmla="*/ 5798820 h 5798820"/>
                  <a:gd name="connsiteX10" fmla="*/ 3459481 w 6448612"/>
                  <a:gd name="connsiteY10" fmla="*/ 4671060 h 5798820"/>
                  <a:gd name="connsiteX11" fmla="*/ 3657600 w 6448612"/>
                  <a:gd name="connsiteY11" fmla="*/ 3032760 h 5798820"/>
                  <a:gd name="connsiteX12" fmla="*/ 1310641 w 6448612"/>
                  <a:gd name="connsiteY12" fmla="*/ 2103120 h 5798820"/>
                  <a:gd name="connsiteX13" fmla="*/ 1440180 w 6448612"/>
                  <a:gd name="connsiteY13" fmla="*/ 1066800 h 5798820"/>
                  <a:gd name="connsiteX14" fmla="*/ 1729740 w 6448612"/>
                  <a:gd name="connsiteY14" fmla="*/ 487680 h 5798820"/>
                  <a:gd name="connsiteX15" fmla="*/ 0 w 6448612"/>
                  <a:gd name="connsiteY15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1767840 w 6448612"/>
                  <a:gd name="connsiteY3" fmla="*/ 1775460 h 5798820"/>
                  <a:gd name="connsiteX4" fmla="*/ 3169920 w 6448612"/>
                  <a:gd name="connsiteY4" fmla="*/ 2179320 h 5798820"/>
                  <a:gd name="connsiteX5" fmla="*/ 4792980 w 6448612"/>
                  <a:gd name="connsiteY5" fmla="*/ 2880360 h 5798820"/>
                  <a:gd name="connsiteX6" fmla="*/ 4960620 w 6448612"/>
                  <a:gd name="connsiteY6" fmla="*/ 4937760 h 5798820"/>
                  <a:gd name="connsiteX7" fmla="*/ 4229100 w 6448612"/>
                  <a:gd name="connsiteY7" fmla="*/ 5798820 h 5798820"/>
                  <a:gd name="connsiteX8" fmla="*/ 1737360 w 6448612"/>
                  <a:gd name="connsiteY8" fmla="*/ 5798820 h 5798820"/>
                  <a:gd name="connsiteX9" fmla="*/ 3459481 w 6448612"/>
                  <a:gd name="connsiteY9" fmla="*/ 4671060 h 5798820"/>
                  <a:gd name="connsiteX10" fmla="*/ 3657600 w 6448612"/>
                  <a:gd name="connsiteY10" fmla="*/ 3032760 h 5798820"/>
                  <a:gd name="connsiteX11" fmla="*/ 1310641 w 6448612"/>
                  <a:gd name="connsiteY11" fmla="*/ 2103120 h 5798820"/>
                  <a:gd name="connsiteX12" fmla="*/ 1440180 w 6448612"/>
                  <a:gd name="connsiteY12" fmla="*/ 1066800 h 5798820"/>
                  <a:gd name="connsiteX13" fmla="*/ 1729740 w 6448612"/>
                  <a:gd name="connsiteY13" fmla="*/ 487680 h 5798820"/>
                  <a:gd name="connsiteX14" fmla="*/ 0 w 6448612"/>
                  <a:gd name="connsiteY14" fmla="*/ 0 h 5798820"/>
                  <a:gd name="connsiteX0" fmla="*/ 0 w 6448612"/>
                  <a:gd name="connsiteY0" fmla="*/ 0 h 5798820"/>
                  <a:gd name="connsiteX1" fmla="*/ 1539240 w 6448612"/>
                  <a:gd name="connsiteY1" fmla="*/ 0 h 5798820"/>
                  <a:gd name="connsiteX2" fmla="*/ 2118360 w 6448612"/>
                  <a:gd name="connsiteY2" fmla="*/ 1188720 h 5798820"/>
                  <a:gd name="connsiteX3" fmla="*/ 3169920 w 6448612"/>
                  <a:gd name="connsiteY3" fmla="*/ 2179320 h 5798820"/>
                  <a:gd name="connsiteX4" fmla="*/ 4792980 w 6448612"/>
                  <a:gd name="connsiteY4" fmla="*/ 2880360 h 5798820"/>
                  <a:gd name="connsiteX5" fmla="*/ 4960620 w 6448612"/>
                  <a:gd name="connsiteY5" fmla="*/ 4937760 h 5798820"/>
                  <a:gd name="connsiteX6" fmla="*/ 4229100 w 6448612"/>
                  <a:gd name="connsiteY6" fmla="*/ 5798820 h 5798820"/>
                  <a:gd name="connsiteX7" fmla="*/ 1737360 w 6448612"/>
                  <a:gd name="connsiteY7" fmla="*/ 5798820 h 5798820"/>
                  <a:gd name="connsiteX8" fmla="*/ 3459481 w 6448612"/>
                  <a:gd name="connsiteY8" fmla="*/ 4671060 h 5798820"/>
                  <a:gd name="connsiteX9" fmla="*/ 3657600 w 6448612"/>
                  <a:gd name="connsiteY9" fmla="*/ 3032760 h 5798820"/>
                  <a:gd name="connsiteX10" fmla="*/ 1310641 w 6448612"/>
                  <a:gd name="connsiteY10" fmla="*/ 2103120 h 5798820"/>
                  <a:gd name="connsiteX11" fmla="*/ 1440180 w 6448612"/>
                  <a:gd name="connsiteY11" fmla="*/ 1066800 h 5798820"/>
                  <a:gd name="connsiteX12" fmla="*/ 1729740 w 6448612"/>
                  <a:gd name="connsiteY12" fmla="*/ 487680 h 5798820"/>
                  <a:gd name="connsiteX13" fmla="*/ 0 w 6448612"/>
                  <a:gd name="connsiteY13" fmla="*/ 0 h 5798820"/>
                  <a:gd name="connsiteX0" fmla="*/ 0 w 4858177"/>
                  <a:gd name="connsiteY0" fmla="*/ 0 h 5798820"/>
                  <a:gd name="connsiteX1" fmla="*/ 1539240 w 4858177"/>
                  <a:gd name="connsiteY1" fmla="*/ 0 h 5798820"/>
                  <a:gd name="connsiteX2" fmla="*/ 2118360 w 4858177"/>
                  <a:gd name="connsiteY2" fmla="*/ 1188720 h 5798820"/>
                  <a:gd name="connsiteX3" fmla="*/ 3169920 w 4858177"/>
                  <a:gd name="connsiteY3" fmla="*/ 2179320 h 5798820"/>
                  <a:gd name="connsiteX4" fmla="*/ 4792980 w 4858177"/>
                  <a:gd name="connsiteY4" fmla="*/ 2880360 h 5798820"/>
                  <a:gd name="connsiteX5" fmla="*/ 4229100 w 4858177"/>
                  <a:gd name="connsiteY5" fmla="*/ 5798820 h 5798820"/>
                  <a:gd name="connsiteX6" fmla="*/ 1737360 w 4858177"/>
                  <a:gd name="connsiteY6" fmla="*/ 5798820 h 5798820"/>
                  <a:gd name="connsiteX7" fmla="*/ 3459481 w 4858177"/>
                  <a:gd name="connsiteY7" fmla="*/ 4671060 h 5798820"/>
                  <a:gd name="connsiteX8" fmla="*/ 3657600 w 4858177"/>
                  <a:gd name="connsiteY8" fmla="*/ 3032760 h 5798820"/>
                  <a:gd name="connsiteX9" fmla="*/ 1310641 w 4858177"/>
                  <a:gd name="connsiteY9" fmla="*/ 2103120 h 5798820"/>
                  <a:gd name="connsiteX10" fmla="*/ 1440180 w 4858177"/>
                  <a:gd name="connsiteY10" fmla="*/ 1066800 h 5798820"/>
                  <a:gd name="connsiteX11" fmla="*/ 1729740 w 4858177"/>
                  <a:gd name="connsiteY11" fmla="*/ 487680 h 5798820"/>
                  <a:gd name="connsiteX12" fmla="*/ 0 w 4858177"/>
                  <a:gd name="connsiteY12" fmla="*/ 0 h 5798820"/>
                  <a:gd name="connsiteX0" fmla="*/ 0 w 4858177"/>
                  <a:gd name="connsiteY0" fmla="*/ 0 h 5798820"/>
                  <a:gd name="connsiteX1" fmla="*/ 1539240 w 4858177"/>
                  <a:gd name="connsiteY1" fmla="*/ 0 h 5798820"/>
                  <a:gd name="connsiteX2" fmla="*/ 2118360 w 4858177"/>
                  <a:gd name="connsiteY2" fmla="*/ 1188720 h 5798820"/>
                  <a:gd name="connsiteX3" fmla="*/ 3169920 w 4858177"/>
                  <a:gd name="connsiteY3" fmla="*/ 2179320 h 5798820"/>
                  <a:gd name="connsiteX4" fmla="*/ 4792980 w 4858177"/>
                  <a:gd name="connsiteY4" fmla="*/ 2880360 h 5798820"/>
                  <a:gd name="connsiteX5" fmla="*/ 4229100 w 4858177"/>
                  <a:gd name="connsiteY5" fmla="*/ 5798820 h 5798820"/>
                  <a:gd name="connsiteX6" fmla="*/ 1737360 w 4858177"/>
                  <a:gd name="connsiteY6" fmla="*/ 5798820 h 5798820"/>
                  <a:gd name="connsiteX7" fmla="*/ 3459481 w 4858177"/>
                  <a:gd name="connsiteY7" fmla="*/ 4671060 h 5798820"/>
                  <a:gd name="connsiteX8" fmla="*/ 3657600 w 4858177"/>
                  <a:gd name="connsiteY8" fmla="*/ 3032760 h 5798820"/>
                  <a:gd name="connsiteX9" fmla="*/ 1310641 w 4858177"/>
                  <a:gd name="connsiteY9" fmla="*/ 2103120 h 5798820"/>
                  <a:gd name="connsiteX10" fmla="*/ 1440180 w 4858177"/>
                  <a:gd name="connsiteY10" fmla="*/ 1066800 h 5798820"/>
                  <a:gd name="connsiteX11" fmla="*/ 1729740 w 4858177"/>
                  <a:gd name="connsiteY11" fmla="*/ 487680 h 5798820"/>
                  <a:gd name="connsiteX12" fmla="*/ 0 w 4858177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5623009"/>
                  <a:gd name="connsiteY0" fmla="*/ 0 h 5798820"/>
                  <a:gd name="connsiteX1" fmla="*/ 1539240 w 5623009"/>
                  <a:gd name="connsiteY1" fmla="*/ 0 h 5798820"/>
                  <a:gd name="connsiteX2" fmla="*/ 2118360 w 5623009"/>
                  <a:gd name="connsiteY2" fmla="*/ 1188720 h 5798820"/>
                  <a:gd name="connsiteX3" fmla="*/ 3169920 w 5623009"/>
                  <a:gd name="connsiteY3" fmla="*/ 2179320 h 5798820"/>
                  <a:gd name="connsiteX4" fmla="*/ 4792980 w 5623009"/>
                  <a:gd name="connsiteY4" fmla="*/ 2880360 h 5798820"/>
                  <a:gd name="connsiteX5" fmla="*/ 4229100 w 5623009"/>
                  <a:gd name="connsiteY5" fmla="*/ 5798820 h 5798820"/>
                  <a:gd name="connsiteX6" fmla="*/ 1737360 w 5623009"/>
                  <a:gd name="connsiteY6" fmla="*/ 5798820 h 5798820"/>
                  <a:gd name="connsiteX7" fmla="*/ 3459481 w 5623009"/>
                  <a:gd name="connsiteY7" fmla="*/ 4671060 h 5798820"/>
                  <a:gd name="connsiteX8" fmla="*/ 3657600 w 5623009"/>
                  <a:gd name="connsiteY8" fmla="*/ 3032760 h 5798820"/>
                  <a:gd name="connsiteX9" fmla="*/ 1310641 w 5623009"/>
                  <a:gd name="connsiteY9" fmla="*/ 2103120 h 5798820"/>
                  <a:gd name="connsiteX10" fmla="*/ 1440180 w 5623009"/>
                  <a:gd name="connsiteY10" fmla="*/ 1066800 h 5798820"/>
                  <a:gd name="connsiteX11" fmla="*/ 1729740 w 5623009"/>
                  <a:gd name="connsiteY11" fmla="*/ 487680 h 5798820"/>
                  <a:gd name="connsiteX12" fmla="*/ 0 w 5623009"/>
                  <a:gd name="connsiteY12" fmla="*/ 0 h 5798820"/>
                  <a:gd name="connsiteX0" fmla="*/ 0 w 4267246"/>
                  <a:gd name="connsiteY0" fmla="*/ 0 h 5798820"/>
                  <a:gd name="connsiteX1" fmla="*/ 1539240 w 4267246"/>
                  <a:gd name="connsiteY1" fmla="*/ 0 h 5798820"/>
                  <a:gd name="connsiteX2" fmla="*/ 2118360 w 4267246"/>
                  <a:gd name="connsiteY2" fmla="*/ 1188720 h 5798820"/>
                  <a:gd name="connsiteX3" fmla="*/ 3169920 w 4267246"/>
                  <a:gd name="connsiteY3" fmla="*/ 2179320 h 5798820"/>
                  <a:gd name="connsiteX4" fmla="*/ 4229100 w 4267246"/>
                  <a:gd name="connsiteY4" fmla="*/ 5798820 h 5798820"/>
                  <a:gd name="connsiteX5" fmla="*/ 1737360 w 4267246"/>
                  <a:gd name="connsiteY5" fmla="*/ 5798820 h 5798820"/>
                  <a:gd name="connsiteX6" fmla="*/ 3459481 w 4267246"/>
                  <a:gd name="connsiteY6" fmla="*/ 4671060 h 5798820"/>
                  <a:gd name="connsiteX7" fmla="*/ 3657600 w 4267246"/>
                  <a:gd name="connsiteY7" fmla="*/ 3032760 h 5798820"/>
                  <a:gd name="connsiteX8" fmla="*/ 1310641 w 4267246"/>
                  <a:gd name="connsiteY8" fmla="*/ 2103120 h 5798820"/>
                  <a:gd name="connsiteX9" fmla="*/ 1440180 w 4267246"/>
                  <a:gd name="connsiteY9" fmla="*/ 1066800 h 5798820"/>
                  <a:gd name="connsiteX10" fmla="*/ 1729740 w 4267246"/>
                  <a:gd name="connsiteY10" fmla="*/ 487680 h 5798820"/>
                  <a:gd name="connsiteX11" fmla="*/ 0 w 4267246"/>
                  <a:gd name="connsiteY11" fmla="*/ 0 h 5798820"/>
                  <a:gd name="connsiteX0" fmla="*/ 0 w 4267246"/>
                  <a:gd name="connsiteY0" fmla="*/ 0 h 5798820"/>
                  <a:gd name="connsiteX1" fmla="*/ 1539240 w 4267246"/>
                  <a:gd name="connsiteY1" fmla="*/ 0 h 5798820"/>
                  <a:gd name="connsiteX2" fmla="*/ 2118360 w 4267246"/>
                  <a:gd name="connsiteY2" fmla="*/ 1188720 h 5798820"/>
                  <a:gd name="connsiteX3" fmla="*/ 3169920 w 4267246"/>
                  <a:gd name="connsiteY3" fmla="*/ 2179320 h 5798820"/>
                  <a:gd name="connsiteX4" fmla="*/ 4229100 w 4267246"/>
                  <a:gd name="connsiteY4" fmla="*/ 5798820 h 5798820"/>
                  <a:gd name="connsiteX5" fmla="*/ 1737360 w 4267246"/>
                  <a:gd name="connsiteY5" fmla="*/ 5798820 h 5798820"/>
                  <a:gd name="connsiteX6" fmla="*/ 3459481 w 4267246"/>
                  <a:gd name="connsiteY6" fmla="*/ 4671060 h 5798820"/>
                  <a:gd name="connsiteX7" fmla="*/ 3657600 w 4267246"/>
                  <a:gd name="connsiteY7" fmla="*/ 3032760 h 5798820"/>
                  <a:gd name="connsiteX8" fmla="*/ 1310641 w 4267246"/>
                  <a:gd name="connsiteY8" fmla="*/ 2103120 h 5798820"/>
                  <a:gd name="connsiteX9" fmla="*/ 1440180 w 4267246"/>
                  <a:gd name="connsiteY9" fmla="*/ 1066800 h 5798820"/>
                  <a:gd name="connsiteX10" fmla="*/ 1729740 w 4267246"/>
                  <a:gd name="connsiteY10" fmla="*/ 487680 h 5798820"/>
                  <a:gd name="connsiteX11" fmla="*/ 0 w 4267246"/>
                  <a:gd name="connsiteY11" fmla="*/ 0 h 5798820"/>
                  <a:gd name="connsiteX0" fmla="*/ 0 w 5215385"/>
                  <a:gd name="connsiteY0" fmla="*/ 0 h 5798820"/>
                  <a:gd name="connsiteX1" fmla="*/ 1539240 w 5215385"/>
                  <a:gd name="connsiteY1" fmla="*/ 0 h 5798820"/>
                  <a:gd name="connsiteX2" fmla="*/ 2118360 w 5215385"/>
                  <a:gd name="connsiteY2" fmla="*/ 1188720 h 5798820"/>
                  <a:gd name="connsiteX3" fmla="*/ 3169920 w 5215385"/>
                  <a:gd name="connsiteY3" fmla="*/ 2179320 h 5798820"/>
                  <a:gd name="connsiteX4" fmla="*/ 4229100 w 5215385"/>
                  <a:gd name="connsiteY4" fmla="*/ 5798820 h 5798820"/>
                  <a:gd name="connsiteX5" fmla="*/ 1737360 w 5215385"/>
                  <a:gd name="connsiteY5" fmla="*/ 5798820 h 5798820"/>
                  <a:gd name="connsiteX6" fmla="*/ 3459481 w 5215385"/>
                  <a:gd name="connsiteY6" fmla="*/ 4671060 h 5798820"/>
                  <a:gd name="connsiteX7" fmla="*/ 3657600 w 5215385"/>
                  <a:gd name="connsiteY7" fmla="*/ 3032760 h 5798820"/>
                  <a:gd name="connsiteX8" fmla="*/ 1310641 w 5215385"/>
                  <a:gd name="connsiteY8" fmla="*/ 2103120 h 5798820"/>
                  <a:gd name="connsiteX9" fmla="*/ 1440180 w 5215385"/>
                  <a:gd name="connsiteY9" fmla="*/ 1066800 h 5798820"/>
                  <a:gd name="connsiteX10" fmla="*/ 1729740 w 5215385"/>
                  <a:gd name="connsiteY10" fmla="*/ 487680 h 5798820"/>
                  <a:gd name="connsiteX11" fmla="*/ 0 w 5215385"/>
                  <a:gd name="connsiteY11" fmla="*/ 0 h 5798820"/>
                  <a:gd name="connsiteX0" fmla="*/ 0 w 5215385"/>
                  <a:gd name="connsiteY0" fmla="*/ 0 h 5798820"/>
                  <a:gd name="connsiteX1" fmla="*/ 1539240 w 5215385"/>
                  <a:gd name="connsiteY1" fmla="*/ 0 h 5798820"/>
                  <a:gd name="connsiteX2" fmla="*/ 2118360 w 5215385"/>
                  <a:gd name="connsiteY2" fmla="*/ 1188720 h 5798820"/>
                  <a:gd name="connsiteX3" fmla="*/ 3169920 w 5215385"/>
                  <a:gd name="connsiteY3" fmla="*/ 2179320 h 5798820"/>
                  <a:gd name="connsiteX4" fmla="*/ 4229100 w 5215385"/>
                  <a:gd name="connsiteY4" fmla="*/ 5798820 h 5798820"/>
                  <a:gd name="connsiteX5" fmla="*/ 1737360 w 5215385"/>
                  <a:gd name="connsiteY5" fmla="*/ 5798820 h 5798820"/>
                  <a:gd name="connsiteX6" fmla="*/ 3459481 w 5215385"/>
                  <a:gd name="connsiteY6" fmla="*/ 4671060 h 5798820"/>
                  <a:gd name="connsiteX7" fmla="*/ 3657600 w 5215385"/>
                  <a:gd name="connsiteY7" fmla="*/ 3032760 h 5798820"/>
                  <a:gd name="connsiteX8" fmla="*/ 1310641 w 5215385"/>
                  <a:gd name="connsiteY8" fmla="*/ 2103120 h 5798820"/>
                  <a:gd name="connsiteX9" fmla="*/ 1440180 w 5215385"/>
                  <a:gd name="connsiteY9" fmla="*/ 1066800 h 5798820"/>
                  <a:gd name="connsiteX10" fmla="*/ 1729740 w 5215385"/>
                  <a:gd name="connsiteY10" fmla="*/ 487680 h 5798820"/>
                  <a:gd name="connsiteX11" fmla="*/ 0 w 5215385"/>
                  <a:gd name="connsiteY11" fmla="*/ 0 h 5798820"/>
                  <a:gd name="connsiteX0" fmla="*/ 0 w 5662583"/>
                  <a:gd name="connsiteY0" fmla="*/ 0 h 5798820"/>
                  <a:gd name="connsiteX1" fmla="*/ 1539240 w 5662583"/>
                  <a:gd name="connsiteY1" fmla="*/ 0 h 5798820"/>
                  <a:gd name="connsiteX2" fmla="*/ 2118360 w 5662583"/>
                  <a:gd name="connsiteY2" fmla="*/ 1188720 h 5798820"/>
                  <a:gd name="connsiteX3" fmla="*/ 3169920 w 5662583"/>
                  <a:gd name="connsiteY3" fmla="*/ 2179320 h 5798820"/>
                  <a:gd name="connsiteX4" fmla="*/ 4229100 w 5662583"/>
                  <a:gd name="connsiteY4" fmla="*/ 5798820 h 5798820"/>
                  <a:gd name="connsiteX5" fmla="*/ 1737360 w 5662583"/>
                  <a:gd name="connsiteY5" fmla="*/ 5798820 h 5798820"/>
                  <a:gd name="connsiteX6" fmla="*/ 3459481 w 5662583"/>
                  <a:gd name="connsiteY6" fmla="*/ 4671060 h 5798820"/>
                  <a:gd name="connsiteX7" fmla="*/ 3657600 w 5662583"/>
                  <a:gd name="connsiteY7" fmla="*/ 3032760 h 5798820"/>
                  <a:gd name="connsiteX8" fmla="*/ 1310641 w 5662583"/>
                  <a:gd name="connsiteY8" fmla="*/ 2103120 h 5798820"/>
                  <a:gd name="connsiteX9" fmla="*/ 1440180 w 5662583"/>
                  <a:gd name="connsiteY9" fmla="*/ 1066800 h 5798820"/>
                  <a:gd name="connsiteX10" fmla="*/ 1729740 w 5662583"/>
                  <a:gd name="connsiteY10" fmla="*/ 487680 h 5798820"/>
                  <a:gd name="connsiteX11" fmla="*/ 0 w 5662583"/>
                  <a:gd name="connsiteY11" fmla="*/ 0 h 5798820"/>
                  <a:gd name="connsiteX0" fmla="*/ 0 w 5345940"/>
                  <a:gd name="connsiteY0" fmla="*/ 0 h 5798820"/>
                  <a:gd name="connsiteX1" fmla="*/ 1539240 w 5345940"/>
                  <a:gd name="connsiteY1" fmla="*/ 0 h 5798820"/>
                  <a:gd name="connsiteX2" fmla="*/ 2118360 w 5345940"/>
                  <a:gd name="connsiteY2" fmla="*/ 1188720 h 5798820"/>
                  <a:gd name="connsiteX3" fmla="*/ 3169920 w 5345940"/>
                  <a:gd name="connsiteY3" fmla="*/ 2179320 h 5798820"/>
                  <a:gd name="connsiteX4" fmla="*/ 4229100 w 5345940"/>
                  <a:gd name="connsiteY4" fmla="*/ 5798820 h 5798820"/>
                  <a:gd name="connsiteX5" fmla="*/ 1737360 w 5345940"/>
                  <a:gd name="connsiteY5" fmla="*/ 5798820 h 5798820"/>
                  <a:gd name="connsiteX6" fmla="*/ 3459481 w 5345940"/>
                  <a:gd name="connsiteY6" fmla="*/ 4671060 h 5798820"/>
                  <a:gd name="connsiteX7" fmla="*/ 3657600 w 5345940"/>
                  <a:gd name="connsiteY7" fmla="*/ 3032760 h 5798820"/>
                  <a:gd name="connsiteX8" fmla="*/ 1310641 w 5345940"/>
                  <a:gd name="connsiteY8" fmla="*/ 2103120 h 5798820"/>
                  <a:gd name="connsiteX9" fmla="*/ 1440180 w 5345940"/>
                  <a:gd name="connsiteY9" fmla="*/ 1066800 h 5798820"/>
                  <a:gd name="connsiteX10" fmla="*/ 1729740 w 5345940"/>
                  <a:gd name="connsiteY10" fmla="*/ 487680 h 5798820"/>
                  <a:gd name="connsiteX11" fmla="*/ 0 w 5345940"/>
                  <a:gd name="connsiteY11" fmla="*/ 0 h 5798820"/>
                  <a:gd name="connsiteX0" fmla="*/ 0 w 5316928"/>
                  <a:gd name="connsiteY0" fmla="*/ 0 h 5798820"/>
                  <a:gd name="connsiteX1" fmla="*/ 1539240 w 5316928"/>
                  <a:gd name="connsiteY1" fmla="*/ 0 h 5798820"/>
                  <a:gd name="connsiteX2" fmla="*/ 2118360 w 5316928"/>
                  <a:gd name="connsiteY2" fmla="*/ 1188720 h 5798820"/>
                  <a:gd name="connsiteX3" fmla="*/ 3169920 w 5316928"/>
                  <a:gd name="connsiteY3" fmla="*/ 2179320 h 5798820"/>
                  <a:gd name="connsiteX4" fmla="*/ 4183380 w 5316928"/>
                  <a:gd name="connsiteY4" fmla="*/ 5798820 h 5798820"/>
                  <a:gd name="connsiteX5" fmla="*/ 1737360 w 5316928"/>
                  <a:gd name="connsiteY5" fmla="*/ 5798820 h 5798820"/>
                  <a:gd name="connsiteX6" fmla="*/ 3459481 w 5316928"/>
                  <a:gd name="connsiteY6" fmla="*/ 4671060 h 5798820"/>
                  <a:gd name="connsiteX7" fmla="*/ 3657600 w 5316928"/>
                  <a:gd name="connsiteY7" fmla="*/ 3032760 h 5798820"/>
                  <a:gd name="connsiteX8" fmla="*/ 1310641 w 5316928"/>
                  <a:gd name="connsiteY8" fmla="*/ 2103120 h 5798820"/>
                  <a:gd name="connsiteX9" fmla="*/ 1440180 w 5316928"/>
                  <a:gd name="connsiteY9" fmla="*/ 1066800 h 5798820"/>
                  <a:gd name="connsiteX10" fmla="*/ 1729740 w 5316928"/>
                  <a:gd name="connsiteY10" fmla="*/ 487680 h 5798820"/>
                  <a:gd name="connsiteX11" fmla="*/ 0 w 5316928"/>
                  <a:gd name="connsiteY11" fmla="*/ 0 h 5798820"/>
                  <a:gd name="connsiteX0" fmla="*/ 0 w 5346270"/>
                  <a:gd name="connsiteY0" fmla="*/ 0 h 5798820"/>
                  <a:gd name="connsiteX1" fmla="*/ 1539240 w 5346270"/>
                  <a:gd name="connsiteY1" fmla="*/ 0 h 5798820"/>
                  <a:gd name="connsiteX2" fmla="*/ 2118360 w 5346270"/>
                  <a:gd name="connsiteY2" fmla="*/ 1188720 h 5798820"/>
                  <a:gd name="connsiteX3" fmla="*/ 3169920 w 5346270"/>
                  <a:gd name="connsiteY3" fmla="*/ 2179320 h 5798820"/>
                  <a:gd name="connsiteX4" fmla="*/ 4183380 w 5346270"/>
                  <a:gd name="connsiteY4" fmla="*/ 5798820 h 5798820"/>
                  <a:gd name="connsiteX5" fmla="*/ 1737360 w 5346270"/>
                  <a:gd name="connsiteY5" fmla="*/ 5798820 h 5798820"/>
                  <a:gd name="connsiteX6" fmla="*/ 3459481 w 5346270"/>
                  <a:gd name="connsiteY6" fmla="*/ 4671060 h 5798820"/>
                  <a:gd name="connsiteX7" fmla="*/ 3657600 w 5346270"/>
                  <a:gd name="connsiteY7" fmla="*/ 3032760 h 5798820"/>
                  <a:gd name="connsiteX8" fmla="*/ 1310641 w 5346270"/>
                  <a:gd name="connsiteY8" fmla="*/ 2103120 h 5798820"/>
                  <a:gd name="connsiteX9" fmla="*/ 1440180 w 5346270"/>
                  <a:gd name="connsiteY9" fmla="*/ 1066800 h 5798820"/>
                  <a:gd name="connsiteX10" fmla="*/ 1729740 w 5346270"/>
                  <a:gd name="connsiteY10" fmla="*/ 487680 h 5798820"/>
                  <a:gd name="connsiteX11" fmla="*/ 0 w 5346270"/>
                  <a:gd name="connsiteY11" fmla="*/ 0 h 5798820"/>
                  <a:gd name="connsiteX0" fmla="*/ 0 w 5346270"/>
                  <a:gd name="connsiteY0" fmla="*/ 0 h 5798820"/>
                  <a:gd name="connsiteX1" fmla="*/ 1539240 w 5346270"/>
                  <a:gd name="connsiteY1" fmla="*/ 0 h 5798820"/>
                  <a:gd name="connsiteX2" fmla="*/ 2118360 w 5346270"/>
                  <a:gd name="connsiteY2" fmla="*/ 1188720 h 5798820"/>
                  <a:gd name="connsiteX3" fmla="*/ 3169920 w 5346270"/>
                  <a:gd name="connsiteY3" fmla="*/ 2179320 h 5798820"/>
                  <a:gd name="connsiteX4" fmla="*/ 4183380 w 5346270"/>
                  <a:gd name="connsiteY4" fmla="*/ 5798820 h 5798820"/>
                  <a:gd name="connsiteX5" fmla="*/ 1737360 w 5346270"/>
                  <a:gd name="connsiteY5" fmla="*/ 5798820 h 5798820"/>
                  <a:gd name="connsiteX6" fmla="*/ 3459481 w 5346270"/>
                  <a:gd name="connsiteY6" fmla="*/ 4671060 h 5798820"/>
                  <a:gd name="connsiteX7" fmla="*/ 3657600 w 5346270"/>
                  <a:gd name="connsiteY7" fmla="*/ 3032760 h 5798820"/>
                  <a:gd name="connsiteX8" fmla="*/ 1310641 w 5346270"/>
                  <a:gd name="connsiteY8" fmla="*/ 2103120 h 5798820"/>
                  <a:gd name="connsiteX9" fmla="*/ 1440180 w 5346270"/>
                  <a:gd name="connsiteY9" fmla="*/ 1066800 h 5798820"/>
                  <a:gd name="connsiteX10" fmla="*/ 1729740 w 5346270"/>
                  <a:gd name="connsiteY10" fmla="*/ 487680 h 5798820"/>
                  <a:gd name="connsiteX11" fmla="*/ 0 w 5346270"/>
                  <a:gd name="connsiteY11" fmla="*/ 0 h 5798820"/>
                  <a:gd name="connsiteX0" fmla="*/ 0 w 5355361"/>
                  <a:gd name="connsiteY0" fmla="*/ 0 h 5798820"/>
                  <a:gd name="connsiteX1" fmla="*/ 1539240 w 5355361"/>
                  <a:gd name="connsiteY1" fmla="*/ 0 h 5798820"/>
                  <a:gd name="connsiteX2" fmla="*/ 2118360 w 5355361"/>
                  <a:gd name="connsiteY2" fmla="*/ 1188720 h 5798820"/>
                  <a:gd name="connsiteX3" fmla="*/ 3169920 w 5355361"/>
                  <a:gd name="connsiteY3" fmla="*/ 2179320 h 5798820"/>
                  <a:gd name="connsiteX4" fmla="*/ 4183380 w 5355361"/>
                  <a:gd name="connsiteY4" fmla="*/ 5798820 h 5798820"/>
                  <a:gd name="connsiteX5" fmla="*/ 1737360 w 5355361"/>
                  <a:gd name="connsiteY5" fmla="*/ 5798820 h 5798820"/>
                  <a:gd name="connsiteX6" fmla="*/ 3459481 w 5355361"/>
                  <a:gd name="connsiteY6" fmla="*/ 4671060 h 5798820"/>
                  <a:gd name="connsiteX7" fmla="*/ 3657600 w 5355361"/>
                  <a:gd name="connsiteY7" fmla="*/ 3032760 h 5798820"/>
                  <a:gd name="connsiteX8" fmla="*/ 1310641 w 5355361"/>
                  <a:gd name="connsiteY8" fmla="*/ 2103120 h 5798820"/>
                  <a:gd name="connsiteX9" fmla="*/ 1440180 w 5355361"/>
                  <a:gd name="connsiteY9" fmla="*/ 1066800 h 5798820"/>
                  <a:gd name="connsiteX10" fmla="*/ 1729740 w 5355361"/>
                  <a:gd name="connsiteY10" fmla="*/ 487680 h 5798820"/>
                  <a:gd name="connsiteX11" fmla="*/ 0 w 5355361"/>
                  <a:gd name="connsiteY11" fmla="*/ 0 h 5798820"/>
                  <a:gd name="connsiteX0" fmla="*/ 0 w 5355361"/>
                  <a:gd name="connsiteY0" fmla="*/ 0 h 5798820"/>
                  <a:gd name="connsiteX1" fmla="*/ 1539240 w 5355361"/>
                  <a:gd name="connsiteY1" fmla="*/ 0 h 5798820"/>
                  <a:gd name="connsiteX2" fmla="*/ 2118360 w 5355361"/>
                  <a:gd name="connsiteY2" fmla="*/ 1188720 h 5798820"/>
                  <a:gd name="connsiteX3" fmla="*/ 3169920 w 5355361"/>
                  <a:gd name="connsiteY3" fmla="*/ 2179320 h 5798820"/>
                  <a:gd name="connsiteX4" fmla="*/ 4183380 w 5355361"/>
                  <a:gd name="connsiteY4" fmla="*/ 5798820 h 5798820"/>
                  <a:gd name="connsiteX5" fmla="*/ 1737360 w 5355361"/>
                  <a:gd name="connsiteY5" fmla="*/ 5798820 h 5798820"/>
                  <a:gd name="connsiteX6" fmla="*/ 3459481 w 5355361"/>
                  <a:gd name="connsiteY6" fmla="*/ 4671060 h 5798820"/>
                  <a:gd name="connsiteX7" fmla="*/ 3657600 w 5355361"/>
                  <a:gd name="connsiteY7" fmla="*/ 3032760 h 5798820"/>
                  <a:gd name="connsiteX8" fmla="*/ 1310641 w 5355361"/>
                  <a:gd name="connsiteY8" fmla="*/ 2103120 h 5798820"/>
                  <a:gd name="connsiteX9" fmla="*/ 1440180 w 5355361"/>
                  <a:gd name="connsiteY9" fmla="*/ 1066800 h 5798820"/>
                  <a:gd name="connsiteX10" fmla="*/ 1729740 w 5355361"/>
                  <a:gd name="connsiteY10" fmla="*/ 487680 h 5798820"/>
                  <a:gd name="connsiteX11" fmla="*/ 0 w 5355361"/>
                  <a:gd name="connsiteY11" fmla="*/ 0 h 5798820"/>
                  <a:gd name="connsiteX0" fmla="*/ 0 w 5322833"/>
                  <a:gd name="connsiteY0" fmla="*/ 0 h 5798820"/>
                  <a:gd name="connsiteX1" fmla="*/ 1539240 w 5322833"/>
                  <a:gd name="connsiteY1" fmla="*/ 0 h 5798820"/>
                  <a:gd name="connsiteX2" fmla="*/ 2118360 w 5322833"/>
                  <a:gd name="connsiteY2" fmla="*/ 1188720 h 5798820"/>
                  <a:gd name="connsiteX3" fmla="*/ 3169920 w 5322833"/>
                  <a:gd name="connsiteY3" fmla="*/ 2179320 h 5798820"/>
                  <a:gd name="connsiteX4" fmla="*/ 4183380 w 5322833"/>
                  <a:gd name="connsiteY4" fmla="*/ 5798820 h 5798820"/>
                  <a:gd name="connsiteX5" fmla="*/ 1737360 w 5322833"/>
                  <a:gd name="connsiteY5" fmla="*/ 5798820 h 5798820"/>
                  <a:gd name="connsiteX6" fmla="*/ 3459481 w 5322833"/>
                  <a:gd name="connsiteY6" fmla="*/ 4671060 h 5798820"/>
                  <a:gd name="connsiteX7" fmla="*/ 3657600 w 5322833"/>
                  <a:gd name="connsiteY7" fmla="*/ 3032760 h 5798820"/>
                  <a:gd name="connsiteX8" fmla="*/ 1310641 w 5322833"/>
                  <a:gd name="connsiteY8" fmla="*/ 2103120 h 5798820"/>
                  <a:gd name="connsiteX9" fmla="*/ 1440180 w 5322833"/>
                  <a:gd name="connsiteY9" fmla="*/ 1066800 h 5798820"/>
                  <a:gd name="connsiteX10" fmla="*/ 1729740 w 5322833"/>
                  <a:gd name="connsiteY10" fmla="*/ 487680 h 5798820"/>
                  <a:gd name="connsiteX11" fmla="*/ 0 w 5322833"/>
                  <a:gd name="connsiteY11" fmla="*/ 0 h 5798820"/>
                  <a:gd name="connsiteX0" fmla="*/ 0 w 5322833"/>
                  <a:gd name="connsiteY0" fmla="*/ 0 h 5798820"/>
                  <a:gd name="connsiteX1" fmla="*/ 1562100 w 5322833"/>
                  <a:gd name="connsiteY1" fmla="*/ 7620 h 5798820"/>
                  <a:gd name="connsiteX2" fmla="*/ 2118360 w 5322833"/>
                  <a:gd name="connsiteY2" fmla="*/ 1188720 h 5798820"/>
                  <a:gd name="connsiteX3" fmla="*/ 3169920 w 5322833"/>
                  <a:gd name="connsiteY3" fmla="*/ 2179320 h 5798820"/>
                  <a:gd name="connsiteX4" fmla="*/ 4183380 w 5322833"/>
                  <a:gd name="connsiteY4" fmla="*/ 5798820 h 5798820"/>
                  <a:gd name="connsiteX5" fmla="*/ 1737360 w 5322833"/>
                  <a:gd name="connsiteY5" fmla="*/ 5798820 h 5798820"/>
                  <a:gd name="connsiteX6" fmla="*/ 3459481 w 5322833"/>
                  <a:gd name="connsiteY6" fmla="*/ 4671060 h 5798820"/>
                  <a:gd name="connsiteX7" fmla="*/ 3657600 w 5322833"/>
                  <a:gd name="connsiteY7" fmla="*/ 3032760 h 5798820"/>
                  <a:gd name="connsiteX8" fmla="*/ 1310641 w 5322833"/>
                  <a:gd name="connsiteY8" fmla="*/ 2103120 h 5798820"/>
                  <a:gd name="connsiteX9" fmla="*/ 1440180 w 5322833"/>
                  <a:gd name="connsiteY9" fmla="*/ 1066800 h 5798820"/>
                  <a:gd name="connsiteX10" fmla="*/ 1729740 w 5322833"/>
                  <a:gd name="connsiteY10" fmla="*/ 487680 h 5798820"/>
                  <a:gd name="connsiteX11" fmla="*/ 0 w 5322833"/>
                  <a:gd name="connsiteY11" fmla="*/ 0 h 5798820"/>
                  <a:gd name="connsiteX0" fmla="*/ 0 w 5284733"/>
                  <a:gd name="connsiteY0" fmla="*/ 22860 h 5791200"/>
                  <a:gd name="connsiteX1" fmla="*/ 1524000 w 5284733"/>
                  <a:gd name="connsiteY1" fmla="*/ 0 h 5791200"/>
                  <a:gd name="connsiteX2" fmla="*/ 2080260 w 5284733"/>
                  <a:gd name="connsiteY2" fmla="*/ 1181100 h 5791200"/>
                  <a:gd name="connsiteX3" fmla="*/ 3131820 w 5284733"/>
                  <a:gd name="connsiteY3" fmla="*/ 2171700 h 5791200"/>
                  <a:gd name="connsiteX4" fmla="*/ 4145280 w 5284733"/>
                  <a:gd name="connsiteY4" fmla="*/ 5791200 h 5791200"/>
                  <a:gd name="connsiteX5" fmla="*/ 1699260 w 5284733"/>
                  <a:gd name="connsiteY5" fmla="*/ 5791200 h 5791200"/>
                  <a:gd name="connsiteX6" fmla="*/ 3421381 w 5284733"/>
                  <a:gd name="connsiteY6" fmla="*/ 4663440 h 5791200"/>
                  <a:gd name="connsiteX7" fmla="*/ 3619500 w 5284733"/>
                  <a:gd name="connsiteY7" fmla="*/ 3025140 h 5791200"/>
                  <a:gd name="connsiteX8" fmla="*/ 1272541 w 5284733"/>
                  <a:gd name="connsiteY8" fmla="*/ 2095500 h 5791200"/>
                  <a:gd name="connsiteX9" fmla="*/ 1402080 w 5284733"/>
                  <a:gd name="connsiteY9" fmla="*/ 1059180 h 5791200"/>
                  <a:gd name="connsiteX10" fmla="*/ 1691640 w 5284733"/>
                  <a:gd name="connsiteY10" fmla="*/ 480060 h 5791200"/>
                  <a:gd name="connsiteX11" fmla="*/ 0 w 5284733"/>
                  <a:gd name="connsiteY11" fmla="*/ 22860 h 5791200"/>
                  <a:gd name="connsiteX0" fmla="*/ 0 w 5284733"/>
                  <a:gd name="connsiteY0" fmla="*/ 15240 h 5783580"/>
                  <a:gd name="connsiteX1" fmla="*/ 1531620 w 5284733"/>
                  <a:gd name="connsiteY1" fmla="*/ 0 h 5783580"/>
                  <a:gd name="connsiteX2" fmla="*/ 2080260 w 5284733"/>
                  <a:gd name="connsiteY2" fmla="*/ 1173480 h 5783580"/>
                  <a:gd name="connsiteX3" fmla="*/ 3131820 w 5284733"/>
                  <a:gd name="connsiteY3" fmla="*/ 2164080 h 5783580"/>
                  <a:gd name="connsiteX4" fmla="*/ 4145280 w 5284733"/>
                  <a:gd name="connsiteY4" fmla="*/ 5783580 h 5783580"/>
                  <a:gd name="connsiteX5" fmla="*/ 1699260 w 5284733"/>
                  <a:gd name="connsiteY5" fmla="*/ 5783580 h 5783580"/>
                  <a:gd name="connsiteX6" fmla="*/ 3421381 w 5284733"/>
                  <a:gd name="connsiteY6" fmla="*/ 4655820 h 5783580"/>
                  <a:gd name="connsiteX7" fmla="*/ 3619500 w 5284733"/>
                  <a:gd name="connsiteY7" fmla="*/ 3017520 h 5783580"/>
                  <a:gd name="connsiteX8" fmla="*/ 1272541 w 5284733"/>
                  <a:gd name="connsiteY8" fmla="*/ 2087880 h 5783580"/>
                  <a:gd name="connsiteX9" fmla="*/ 1402080 w 5284733"/>
                  <a:gd name="connsiteY9" fmla="*/ 1051560 h 5783580"/>
                  <a:gd name="connsiteX10" fmla="*/ 1691640 w 5284733"/>
                  <a:gd name="connsiteY10" fmla="*/ 472440 h 5783580"/>
                  <a:gd name="connsiteX11" fmla="*/ 0 w 5284733"/>
                  <a:gd name="connsiteY11" fmla="*/ 15240 h 5783580"/>
                  <a:gd name="connsiteX0" fmla="*/ 0 w 5284733"/>
                  <a:gd name="connsiteY0" fmla="*/ 15240 h 5783580"/>
                  <a:gd name="connsiteX1" fmla="*/ 1531620 w 5284733"/>
                  <a:gd name="connsiteY1" fmla="*/ 0 h 5783580"/>
                  <a:gd name="connsiteX2" fmla="*/ 2080260 w 5284733"/>
                  <a:gd name="connsiteY2" fmla="*/ 1173480 h 5783580"/>
                  <a:gd name="connsiteX3" fmla="*/ 3131820 w 5284733"/>
                  <a:gd name="connsiteY3" fmla="*/ 2164080 h 5783580"/>
                  <a:gd name="connsiteX4" fmla="*/ 4145280 w 5284733"/>
                  <a:gd name="connsiteY4" fmla="*/ 5783580 h 5783580"/>
                  <a:gd name="connsiteX5" fmla="*/ 1699260 w 5284733"/>
                  <a:gd name="connsiteY5" fmla="*/ 5783580 h 5783580"/>
                  <a:gd name="connsiteX6" fmla="*/ 3421381 w 5284733"/>
                  <a:gd name="connsiteY6" fmla="*/ 4655820 h 5783580"/>
                  <a:gd name="connsiteX7" fmla="*/ 3619500 w 5284733"/>
                  <a:gd name="connsiteY7" fmla="*/ 3017520 h 5783580"/>
                  <a:gd name="connsiteX8" fmla="*/ 1272541 w 5284733"/>
                  <a:gd name="connsiteY8" fmla="*/ 2087880 h 5783580"/>
                  <a:gd name="connsiteX9" fmla="*/ 1402080 w 5284733"/>
                  <a:gd name="connsiteY9" fmla="*/ 1051560 h 5783580"/>
                  <a:gd name="connsiteX10" fmla="*/ 1691640 w 5284733"/>
                  <a:gd name="connsiteY10" fmla="*/ 472440 h 5783580"/>
                  <a:gd name="connsiteX11" fmla="*/ 0 w 5284733"/>
                  <a:gd name="connsiteY11" fmla="*/ 15240 h 5783580"/>
                  <a:gd name="connsiteX0" fmla="*/ 433 w 5285166"/>
                  <a:gd name="connsiteY0" fmla="*/ 116065 h 5884405"/>
                  <a:gd name="connsiteX1" fmla="*/ 1532053 w 5285166"/>
                  <a:gd name="connsiteY1" fmla="*/ 100825 h 5884405"/>
                  <a:gd name="connsiteX2" fmla="*/ 2080693 w 5285166"/>
                  <a:gd name="connsiteY2" fmla="*/ 1274305 h 5884405"/>
                  <a:gd name="connsiteX3" fmla="*/ 3132253 w 5285166"/>
                  <a:gd name="connsiteY3" fmla="*/ 2264905 h 5884405"/>
                  <a:gd name="connsiteX4" fmla="*/ 4145713 w 5285166"/>
                  <a:gd name="connsiteY4" fmla="*/ 5884405 h 5884405"/>
                  <a:gd name="connsiteX5" fmla="*/ 1699693 w 5285166"/>
                  <a:gd name="connsiteY5" fmla="*/ 5884405 h 5884405"/>
                  <a:gd name="connsiteX6" fmla="*/ 3421814 w 5285166"/>
                  <a:gd name="connsiteY6" fmla="*/ 4756645 h 5884405"/>
                  <a:gd name="connsiteX7" fmla="*/ 3619933 w 5285166"/>
                  <a:gd name="connsiteY7" fmla="*/ 3118345 h 5884405"/>
                  <a:gd name="connsiteX8" fmla="*/ 1272974 w 5285166"/>
                  <a:gd name="connsiteY8" fmla="*/ 2188705 h 5884405"/>
                  <a:gd name="connsiteX9" fmla="*/ 1402513 w 5285166"/>
                  <a:gd name="connsiteY9" fmla="*/ 1152385 h 5884405"/>
                  <a:gd name="connsiteX10" fmla="*/ 1692073 w 5285166"/>
                  <a:gd name="connsiteY10" fmla="*/ 573265 h 5884405"/>
                  <a:gd name="connsiteX11" fmla="*/ 433 w 5285166"/>
                  <a:gd name="connsiteY11" fmla="*/ 116065 h 5884405"/>
                  <a:gd name="connsiteX0" fmla="*/ 0 w 5284733"/>
                  <a:gd name="connsiteY0" fmla="*/ 15240 h 5783580"/>
                  <a:gd name="connsiteX1" fmla="*/ 1531620 w 5284733"/>
                  <a:gd name="connsiteY1" fmla="*/ 0 h 5783580"/>
                  <a:gd name="connsiteX2" fmla="*/ 2080260 w 5284733"/>
                  <a:gd name="connsiteY2" fmla="*/ 1173480 h 5783580"/>
                  <a:gd name="connsiteX3" fmla="*/ 3131820 w 5284733"/>
                  <a:gd name="connsiteY3" fmla="*/ 2164080 h 5783580"/>
                  <a:gd name="connsiteX4" fmla="*/ 4145280 w 5284733"/>
                  <a:gd name="connsiteY4" fmla="*/ 5783580 h 5783580"/>
                  <a:gd name="connsiteX5" fmla="*/ 1699260 w 5284733"/>
                  <a:gd name="connsiteY5" fmla="*/ 5783580 h 5783580"/>
                  <a:gd name="connsiteX6" fmla="*/ 3421381 w 5284733"/>
                  <a:gd name="connsiteY6" fmla="*/ 4655820 h 5783580"/>
                  <a:gd name="connsiteX7" fmla="*/ 3619500 w 5284733"/>
                  <a:gd name="connsiteY7" fmla="*/ 3017520 h 5783580"/>
                  <a:gd name="connsiteX8" fmla="*/ 1272541 w 5284733"/>
                  <a:gd name="connsiteY8" fmla="*/ 2087880 h 5783580"/>
                  <a:gd name="connsiteX9" fmla="*/ 1402080 w 5284733"/>
                  <a:gd name="connsiteY9" fmla="*/ 1051560 h 5783580"/>
                  <a:gd name="connsiteX10" fmla="*/ 1691640 w 5284733"/>
                  <a:gd name="connsiteY10" fmla="*/ 472440 h 5783580"/>
                  <a:gd name="connsiteX11" fmla="*/ 0 w 5284733"/>
                  <a:gd name="connsiteY11" fmla="*/ 15240 h 5783580"/>
                  <a:gd name="connsiteX0" fmla="*/ 0 w 5284733"/>
                  <a:gd name="connsiteY0" fmla="*/ 15240 h 5783580"/>
                  <a:gd name="connsiteX1" fmla="*/ 1531620 w 5284733"/>
                  <a:gd name="connsiteY1" fmla="*/ 0 h 5783580"/>
                  <a:gd name="connsiteX2" fmla="*/ 2080260 w 5284733"/>
                  <a:gd name="connsiteY2" fmla="*/ 1173480 h 5783580"/>
                  <a:gd name="connsiteX3" fmla="*/ 3131820 w 5284733"/>
                  <a:gd name="connsiteY3" fmla="*/ 2164080 h 5783580"/>
                  <a:gd name="connsiteX4" fmla="*/ 4145280 w 5284733"/>
                  <a:gd name="connsiteY4" fmla="*/ 5783580 h 5783580"/>
                  <a:gd name="connsiteX5" fmla="*/ 1699260 w 5284733"/>
                  <a:gd name="connsiteY5" fmla="*/ 5783580 h 5783580"/>
                  <a:gd name="connsiteX6" fmla="*/ 3421381 w 5284733"/>
                  <a:gd name="connsiteY6" fmla="*/ 4655820 h 5783580"/>
                  <a:gd name="connsiteX7" fmla="*/ 3619500 w 5284733"/>
                  <a:gd name="connsiteY7" fmla="*/ 3017520 h 5783580"/>
                  <a:gd name="connsiteX8" fmla="*/ 1272541 w 5284733"/>
                  <a:gd name="connsiteY8" fmla="*/ 2087880 h 5783580"/>
                  <a:gd name="connsiteX9" fmla="*/ 1402080 w 5284733"/>
                  <a:gd name="connsiteY9" fmla="*/ 1051560 h 5783580"/>
                  <a:gd name="connsiteX10" fmla="*/ 1691640 w 5284733"/>
                  <a:gd name="connsiteY10" fmla="*/ 472440 h 5783580"/>
                  <a:gd name="connsiteX11" fmla="*/ 0 w 5284733"/>
                  <a:gd name="connsiteY11" fmla="*/ 15240 h 578358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5284733"/>
                  <a:gd name="connsiteY0" fmla="*/ 7620 h 5775960"/>
                  <a:gd name="connsiteX1" fmla="*/ 1531620 w 5284733"/>
                  <a:gd name="connsiteY1" fmla="*/ 0 h 5775960"/>
                  <a:gd name="connsiteX2" fmla="*/ 2080260 w 5284733"/>
                  <a:gd name="connsiteY2" fmla="*/ 1165860 h 5775960"/>
                  <a:gd name="connsiteX3" fmla="*/ 3131820 w 5284733"/>
                  <a:gd name="connsiteY3" fmla="*/ 2156460 h 5775960"/>
                  <a:gd name="connsiteX4" fmla="*/ 4145280 w 5284733"/>
                  <a:gd name="connsiteY4" fmla="*/ 5775960 h 5775960"/>
                  <a:gd name="connsiteX5" fmla="*/ 1699260 w 5284733"/>
                  <a:gd name="connsiteY5" fmla="*/ 5775960 h 5775960"/>
                  <a:gd name="connsiteX6" fmla="*/ 3421381 w 5284733"/>
                  <a:gd name="connsiteY6" fmla="*/ 4648200 h 5775960"/>
                  <a:gd name="connsiteX7" fmla="*/ 3619500 w 5284733"/>
                  <a:gd name="connsiteY7" fmla="*/ 3009900 h 5775960"/>
                  <a:gd name="connsiteX8" fmla="*/ 1272541 w 5284733"/>
                  <a:gd name="connsiteY8" fmla="*/ 2080260 h 5775960"/>
                  <a:gd name="connsiteX9" fmla="*/ 1402080 w 5284733"/>
                  <a:gd name="connsiteY9" fmla="*/ 1043940 h 5775960"/>
                  <a:gd name="connsiteX10" fmla="*/ 1691640 w 5284733"/>
                  <a:gd name="connsiteY10" fmla="*/ 464820 h 5775960"/>
                  <a:gd name="connsiteX11" fmla="*/ 0 w 5284733"/>
                  <a:gd name="connsiteY11" fmla="*/ 7620 h 577596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257300 w 4850393"/>
                  <a:gd name="connsiteY10" fmla="*/ 472440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  <a:gd name="connsiteX0" fmla="*/ 0 w 4850393"/>
                  <a:gd name="connsiteY0" fmla="*/ 0 h 5783580"/>
                  <a:gd name="connsiteX1" fmla="*/ 1097280 w 4850393"/>
                  <a:gd name="connsiteY1" fmla="*/ 7620 h 5783580"/>
                  <a:gd name="connsiteX2" fmla="*/ 1645920 w 4850393"/>
                  <a:gd name="connsiteY2" fmla="*/ 1173480 h 5783580"/>
                  <a:gd name="connsiteX3" fmla="*/ 2697480 w 4850393"/>
                  <a:gd name="connsiteY3" fmla="*/ 2164080 h 5783580"/>
                  <a:gd name="connsiteX4" fmla="*/ 3710940 w 4850393"/>
                  <a:gd name="connsiteY4" fmla="*/ 5783580 h 5783580"/>
                  <a:gd name="connsiteX5" fmla="*/ 1264920 w 4850393"/>
                  <a:gd name="connsiteY5" fmla="*/ 5783580 h 5783580"/>
                  <a:gd name="connsiteX6" fmla="*/ 2987041 w 4850393"/>
                  <a:gd name="connsiteY6" fmla="*/ 4655820 h 5783580"/>
                  <a:gd name="connsiteX7" fmla="*/ 3185160 w 4850393"/>
                  <a:gd name="connsiteY7" fmla="*/ 3017520 h 5783580"/>
                  <a:gd name="connsiteX8" fmla="*/ 838201 w 4850393"/>
                  <a:gd name="connsiteY8" fmla="*/ 2087880 h 5783580"/>
                  <a:gd name="connsiteX9" fmla="*/ 967740 w 4850393"/>
                  <a:gd name="connsiteY9" fmla="*/ 1051560 h 5783580"/>
                  <a:gd name="connsiteX10" fmla="*/ 1124778 w 4850393"/>
                  <a:gd name="connsiteY10" fmla="*/ 432683 h 5783580"/>
                  <a:gd name="connsiteX11" fmla="*/ 0 w 4850393"/>
                  <a:gd name="connsiteY11" fmla="*/ 0 h 57835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850393" h="5783580">
                    <a:moveTo>
                      <a:pt x="0" y="0"/>
                    </a:moveTo>
                    <a:lnTo>
                      <a:pt x="1097280" y="7620"/>
                    </a:lnTo>
                    <a:cubicBezTo>
                      <a:pt x="2299970" y="455930"/>
                      <a:pt x="2073910" y="876300"/>
                      <a:pt x="1645920" y="1173480"/>
                    </a:cubicBezTo>
                    <a:cubicBezTo>
                      <a:pt x="1117600" y="1475740"/>
                      <a:pt x="483870" y="1699260"/>
                      <a:pt x="2697480" y="2164080"/>
                    </a:cubicBezTo>
                    <a:cubicBezTo>
                      <a:pt x="5106670" y="2673350"/>
                      <a:pt x="5565140" y="4212590"/>
                      <a:pt x="3710940" y="5783580"/>
                    </a:cubicBezTo>
                    <a:lnTo>
                      <a:pt x="1264920" y="5783580"/>
                    </a:lnTo>
                    <a:cubicBezTo>
                      <a:pt x="2216150" y="5275580"/>
                      <a:pt x="2606041" y="4988560"/>
                      <a:pt x="2987041" y="4655820"/>
                    </a:cubicBezTo>
                    <a:cubicBezTo>
                      <a:pt x="3977641" y="3804920"/>
                      <a:pt x="3488690" y="3262630"/>
                      <a:pt x="3185160" y="3017520"/>
                    </a:cubicBezTo>
                    <a:cubicBezTo>
                      <a:pt x="2731770" y="2642870"/>
                      <a:pt x="1476680" y="2449002"/>
                      <a:pt x="838201" y="2087880"/>
                    </a:cubicBezTo>
                    <a:cubicBezTo>
                      <a:pt x="430531" y="1874520"/>
                      <a:pt x="417830" y="1397000"/>
                      <a:pt x="967740" y="1051560"/>
                    </a:cubicBezTo>
                    <a:cubicBezTo>
                      <a:pt x="1588770" y="739140"/>
                      <a:pt x="1413068" y="548253"/>
                      <a:pt x="1124778" y="432683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1CB9C9F1-0833-4A6A-AB2F-74BCF1F4FFF3}"/>
                  </a:ext>
                </a:extLst>
              </p:cNvPr>
              <p:cNvGrpSpPr/>
              <p:nvPr/>
            </p:nvGrpSpPr>
            <p:grpSpPr>
              <a:xfrm>
                <a:off x="5427925" y="852684"/>
                <a:ext cx="2348689" cy="1420769"/>
                <a:chOff x="5431135" y="194589"/>
                <a:chExt cx="2348688" cy="1420770"/>
              </a:xfrm>
            </p:grpSpPr>
            <p:sp>
              <p:nvSpPr>
                <p:cNvPr id="31" name="Oval 30">
                  <a:extLst>
                    <a:ext uri="{FF2B5EF4-FFF2-40B4-BE49-F238E27FC236}">
                      <a16:creationId xmlns:a16="http://schemas.microsoft.com/office/drawing/2014/main" id="{E8DC1EF4-D6B6-0822-D407-5412F1EF9D4E}"/>
                    </a:ext>
                  </a:extLst>
                </p:cNvPr>
                <p:cNvSpPr/>
                <p:nvPr/>
              </p:nvSpPr>
              <p:spPr>
                <a:xfrm>
                  <a:off x="5431135" y="1313478"/>
                  <a:ext cx="926225" cy="301881"/>
                </a:xfrm>
                <a:prstGeom prst="ellipse">
                  <a:avLst/>
                </a:prstGeom>
                <a:noFill/>
                <a:ln>
                  <a:solidFill>
                    <a:srgbClr val="FF7C8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6858EB61-F635-0568-9F55-44931F3DF3EF}"/>
                    </a:ext>
                  </a:extLst>
                </p:cNvPr>
                <p:cNvSpPr/>
                <p:nvPr/>
              </p:nvSpPr>
              <p:spPr>
                <a:xfrm>
                  <a:off x="5664559" y="194589"/>
                  <a:ext cx="2115264" cy="1333767"/>
                </a:xfrm>
                <a:custGeom>
                  <a:avLst/>
                  <a:gdLst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9602 w 2115264"/>
                    <a:gd name="connsiteY15" fmla="*/ 1201681 h 1333766"/>
                    <a:gd name="connsiteX16" fmla="*/ 156399 w 2115264"/>
                    <a:gd name="connsiteY16" fmla="*/ 1185816 h 1333766"/>
                    <a:gd name="connsiteX17" fmla="*/ 156399 w 2115264"/>
                    <a:gd name="connsiteY17" fmla="*/ 74886 h 1333766"/>
                    <a:gd name="connsiteX18" fmla="*/ 231285 w 2115264"/>
                    <a:gd name="connsiteY18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6399 w 2115264"/>
                    <a:gd name="connsiteY15" fmla="*/ 1185816 h 1333766"/>
                    <a:gd name="connsiteX16" fmla="*/ 156399 w 2115264"/>
                    <a:gd name="connsiteY16" fmla="*/ 74886 h 1333766"/>
                    <a:gd name="connsiteX17" fmla="*/ 231285 w 2115264"/>
                    <a:gd name="connsiteY17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12979 w 2115264"/>
                    <a:gd name="connsiteY9" fmla="*/ 1203023 h 1333766"/>
                    <a:gd name="connsiteX10" fmla="*/ 450574 w 2115264"/>
                    <a:gd name="connsiteY10" fmla="*/ 1265721 h 1333766"/>
                    <a:gd name="connsiteX11" fmla="*/ 225287 w 2115264"/>
                    <a:gd name="connsiteY11" fmla="*/ 1333766 h 1333766"/>
                    <a:gd name="connsiteX12" fmla="*/ 0 w 2115264"/>
                    <a:gd name="connsiteY12" fmla="*/ 1265721 h 1333766"/>
                    <a:gd name="connsiteX13" fmla="*/ 137595 w 2115264"/>
                    <a:gd name="connsiteY13" fmla="*/ 1203023 h 1333766"/>
                    <a:gd name="connsiteX14" fmla="*/ 156399 w 2115264"/>
                    <a:gd name="connsiteY14" fmla="*/ 1185816 h 1333766"/>
                    <a:gd name="connsiteX15" fmla="*/ 156399 w 2115264"/>
                    <a:gd name="connsiteY15" fmla="*/ 74886 h 1333766"/>
                    <a:gd name="connsiteX16" fmla="*/ 231285 w 2115264"/>
                    <a:gd name="connsiteY16" fmla="*/ 0 h 13337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2115264" h="1333766">
                      <a:moveTo>
                        <a:pt x="231285" y="0"/>
                      </a:moveTo>
                      <a:cubicBezTo>
                        <a:pt x="272643" y="0"/>
                        <a:pt x="306171" y="33528"/>
                        <a:pt x="306171" y="74886"/>
                      </a:cubicBezTo>
                      <a:lnTo>
                        <a:pt x="306171" y="140263"/>
                      </a:lnTo>
                      <a:lnTo>
                        <a:pt x="2079791" y="140263"/>
                      </a:lnTo>
                      <a:cubicBezTo>
                        <a:pt x="2099382" y="140263"/>
                        <a:pt x="2115264" y="156145"/>
                        <a:pt x="2115264" y="175736"/>
                      </a:cubicBezTo>
                      <a:lnTo>
                        <a:pt x="2115264" y="601403"/>
                      </a:lnTo>
                      <a:cubicBezTo>
                        <a:pt x="2115264" y="620994"/>
                        <a:pt x="2099382" y="636876"/>
                        <a:pt x="2079791" y="636876"/>
                      </a:cubicBezTo>
                      <a:lnTo>
                        <a:pt x="306171" y="636876"/>
                      </a:lnTo>
                      <a:lnTo>
                        <a:pt x="306171" y="1185816"/>
                      </a:lnTo>
                      <a:lnTo>
                        <a:pt x="312979" y="1203023"/>
                      </a:lnTo>
                      <a:cubicBezTo>
                        <a:pt x="393838" y="1213353"/>
                        <a:pt x="450574" y="1237536"/>
                        <a:pt x="450574" y="1265721"/>
                      </a:cubicBezTo>
                      <a:cubicBezTo>
                        <a:pt x="450574" y="1303301"/>
                        <a:pt x="349710" y="1333766"/>
                        <a:pt x="225287" y="1333766"/>
                      </a:cubicBezTo>
                      <a:cubicBezTo>
                        <a:pt x="100864" y="1333766"/>
                        <a:pt x="0" y="1303301"/>
                        <a:pt x="0" y="1265721"/>
                      </a:cubicBezTo>
                      <a:cubicBezTo>
                        <a:pt x="0" y="1237536"/>
                        <a:pt x="56736" y="1213353"/>
                        <a:pt x="137595" y="1203023"/>
                      </a:cubicBezTo>
                      <a:lnTo>
                        <a:pt x="156399" y="1185816"/>
                      </a:lnTo>
                      <a:lnTo>
                        <a:pt x="156399" y="74886"/>
                      </a:lnTo>
                      <a:cubicBezTo>
                        <a:pt x="156399" y="33528"/>
                        <a:pt x="189927" y="0"/>
                        <a:pt x="231285" y="0"/>
                      </a:cubicBezTo>
                      <a:close/>
                    </a:path>
                  </a:pathLst>
                </a:custGeom>
                <a:solidFill>
                  <a:srgbClr val="FF7C80"/>
                </a:solidFill>
                <a:ln>
                  <a:solidFill>
                    <a:srgbClr val="FF7C8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3" name="Teardrop 32">
                  <a:extLst>
                    <a:ext uri="{FF2B5EF4-FFF2-40B4-BE49-F238E27FC236}">
                      <a16:creationId xmlns:a16="http://schemas.microsoft.com/office/drawing/2014/main" id="{D3FB8261-0AFC-2DED-2D42-E64A278958E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 rot="8114671">
                  <a:off x="5700895" y="380704"/>
                  <a:ext cx="396000" cy="396000"/>
                </a:xfrm>
                <a:prstGeom prst="teardrop">
                  <a:avLst/>
                </a:prstGeom>
                <a:solidFill>
                  <a:srgbClr val="FF5050"/>
                </a:solidFill>
                <a:ln>
                  <a:solidFill>
                    <a:srgbClr val="FF5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98F9B7B-73D6-EF7E-2232-80C7EB12ECB6}"/>
                  </a:ext>
                </a:extLst>
              </p:cNvPr>
              <p:cNvGrpSpPr/>
              <p:nvPr/>
            </p:nvGrpSpPr>
            <p:grpSpPr>
              <a:xfrm>
                <a:off x="7845360" y="4334383"/>
                <a:ext cx="3987305" cy="2411999"/>
                <a:chOff x="7845363" y="4334381"/>
                <a:chExt cx="3987305" cy="2411999"/>
              </a:xfrm>
            </p:grpSpPr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8B147DC5-A333-EFB9-A343-FB67D0C80678}"/>
                    </a:ext>
                  </a:extLst>
                </p:cNvPr>
                <p:cNvSpPr/>
                <p:nvPr/>
              </p:nvSpPr>
              <p:spPr>
                <a:xfrm>
                  <a:off x="7845363" y="6233885"/>
                  <a:ext cx="1572426" cy="512495"/>
                </a:xfrm>
                <a:prstGeom prst="ellipse">
                  <a:avLst/>
                </a:prstGeom>
                <a:noFill/>
                <a:ln>
                  <a:solidFill>
                    <a:srgbClr val="CC99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030FAEC0-A7D5-14BC-0FFF-4E6E7E08BB18}"/>
                    </a:ext>
                  </a:extLst>
                </p:cNvPr>
                <p:cNvSpPr/>
                <p:nvPr/>
              </p:nvSpPr>
              <p:spPr>
                <a:xfrm>
                  <a:off x="8241643" y="4334381"/>
                  <a:ext cx="3591025" cy="2264296"/>
                </a:xfrm>
                <a:custGeom>
                  <a:avLst/>
                  <a:gdLst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9602 w 2115264"/>
                    <a:gd name="connsiteY15" fmla="*/ 1201681 h 1333766"/>
                    <a:gd name="connsiteX16" fmla="*/ 156399 w 2115264"/>
                    <a:gd name="connsiteY16" fmla="*/ 1185816 h 1333766"/>
                    <a:gd name="connsiteX17" fmla="*/ 156399 w 2115264"/>
                    <a:gd name="connsiteY17" fmla="*/ 74886 h 1333766"/>
                    <a:gd name="connsiteX18" fmla="*/ 231285 w 2115264"/>
                    <a:gd name="connsiteY18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6399 w 2115264"/>
                    <a:gd name="connsiteY15" fmla="*/ 1185816 h 1333766"/>
                    <a:gd name="connsiteX16" fmla="*/ 156399 w 2115264"/>
                    <a:gd name="connsiteY16" fmla="*/ 74886 h 1333766"/>
                    <a:gd name="connsiteX17" fmla="*/ 231285 w 2115264"/>
                    <a:gd name="connsiteY17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12979 w 2115264"/>
                    <a:gd name="connsiteY9" fmla="*/ 1203023 h 1333766"/>
                    <a:gd name="connsiteX10" fmla="*/ 450574 w 2115264"/>
                    <a:gd name="connsiteY10" fmla="*/ 1265721 h 1333766"/>
                    <a:gd name="connsiteX11" fmla="*/ 225287 w 2115264"/>
                    <a:gd name="connsiteY11" fmla="*/ 1333766 h 1333766"/>
                    <a:gd name="connsiteX12" fmla="*/ 0 w 2115264"/>
                    <a:gd name="connsiteY12" fmla="*/ 1265721 h 1333766"/>
                    <a:gd name="connsiteX13" fmla="*/ 137595 w 2115264"/>
                    <a:gd name="connsiteY13" fmla="*/ 1203023 h 1333766"/>
                    <a:gd name="connsiteX14" fmla="*/ 156399 w 2115264"/>
                    <a:gd name="connsiteY14" fmla="*/ 1185816 h 1333766"/>
                    <a:gd name="connsiteX15" fmla="*/ 156399 w 2115264"/>
                    <a:gd name="connsiteY15" fmla="*/ 74886 h 1333766"/>
                    <a:gd name="connsiteX16" fmla="*/ 231285 w 2115264"/>
                    <a:gd name="connsiteY16" fmla="*/ 0 h 13337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2115264" h="1333766">
                      <a:moveTo>
                        <a:pt x="231285" y="0"/>
                      </a:moveTo>
                      <a:cubicBezTo>
                        <a:pt x="272643" y="0"/>
                        <a:pt x="306171" y="33528"/>
                        <a:pt x="306171" y="74886"/>
                      </a:cubicBezTo>
                      <a:lnTo>
                        <a:pt x="306171" y="140263"/>
                      </a:lnTo>
                      <a:lnTo>
                        <a:pt x="2079791" y="140263"/>
                      </a:lnTo>
                      <a:cubicBezTo>
                        <a:pt x="2099382" y="140263"/>
                        <a:pt x="2115264" y="156145"/>
                        <a:pt x="2115264" y="175736"/>
                      </a:cubicBezTo>
                      <a:lnTo>
                        <a:pt x="2115264" y="601403"/>
                      </a:lnTo>
                      <a:cubicBezTo>
                        <a:pt x="2115264" y="620994"/>
                        <a:pt x="2099382" y="636876"/>
                        <a:pt x="2079791" y="636876"/>
                      </a:cubicBezTo>
                      <a:lnTo>
                        <a:pt x="306171" y="636876"/>
                      </a:lnTo>
                      <a:lnTo>
                        <a:pt x="306171" y="1185816"/>
                      </a:lnTo>
                      <a:lnTo>
                        <a:pt x="312979" y="1203023"/>
                      </a:lnTo>
                      <a:cubicBezTo>
                        <a:pt x="393838" y="1213353"/>
                        <a:pt x="450574" y="1237536"/>
                        <a:pt x="450574" y="1265721"/>
                      </a:cubicBezTo>
                      <a:cubicBezTo>
                        <a:pt x="450574" y="1303301"/>
                        <a:pt x="349710" y="1333766"/>
                        <a:pt x="225287" y="1333766"/>
                      </a:cubicBezTo>
                      <a:cubicBezTo>
                        <a:pt x="100864" y="1333766"/>
                        <a:pt x="0" y="1303301"/>
                        <a:pt x="0" y="1265721"/>
                      </a:cubicBezTo>
                      <a:cubicBezTo>
                        <a:pt x="0" y="1237536"/>
                        <a:pt x="56736" y="1213353"/>
                        <a:pt x="137595" y="1203023"/>
                      </a:cubicBezTo>
                      <a:lnTo>
                        <a:pt x="156399" y="1185816"/>
                      </a:lnTo>
                      <a:lnTo>
                        <a:pt x="156399" y="74886"/>
                      </a:lnTo>
                      <a:cubicBezTo>
                        <a:pt x="156399" y="33528"/>
                        <a:pt x="189927" y="0"/>
                        <a:pt x="231285" y="0"/>
                      </a:cubicBezTo>
                      <a:close/>
                    </a:path>
                  </a:pathLst>
                </a:custGeom>
                <a:solidFill>
                  <a:srgbClr val="CC99FF"/>
                </a:solidFill>
                <a:ln>
                  <a:solidFill>
                    <a:srgbClr val="CC99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0" name="Teardrop 29">
                  <a:extLst>
                    <a:ext uri="{FF2B5EF4-FFF2-40B4-BE49-F238E27FC236}">
                      <a16:creationId xmlns:a16="http://schemas.microsoft.com/office/drawing/2014/main" id="{F97491B8-EBE9-5BFB-3218-FFA1994159F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 rot="8114671">
                  <a:off x="8303328" y="4650345"/>
                  <a:ext cx="672278" cy="672278"/>
                </a:xfrm>
                <a:prstGeom prst="teardrop">
                  <a:avLst/>
                </a:prstGeom>
                <a:solidFill>
                  <a:srgbClr val="AE85FF"/>
                </a:solidFill>
                <a:ln>
                  <a:solidFill>
                    <a:srgbClr val="AE85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1F868E7-E56B-3B2D-0396-C65AC4815408}"/>
                  </a:ext>
                </a:extLst>
              </p:cNvPr>
              <p:cNvSpPr/>
              <p:nvPr/>
            </p:nvSpPr>
            <p:spPr>
              <a:xfrm flipH="1">
                <a:off x="3097421" y="3562998"/>
                <a:ext cx="2947857" cy="1858752"/>
              </a:xfrm>
              <a:custGeom>
                <a:avLst/>
                <a:gdLst>
                  <a:gd name="connsiteX0" fmla="*/ 231285 w 2115264"/>
                  <a:gd name="connsiteY0" fmla="*/ 0 h 1333766"/>
                  <a:gd name="connsiteX1" fmla="*/ 306171 w 2115264"/>
                  <a:gd name="connsiteY1" fmla="*/ 74886 h 1333766"/>
                  <a:gd name="connsiteX2" fmla="*/ 306171 w 2115264"/>
                  <a:gd name="connsiteY2" fmla="*/ 140263 h 1333766"/>
                  <a:gd name="connsiteX3" fmla="*/ 2079791 w 2115264"/>
                  <a:gd name="connsiteY3" fmla="*/ 140263 h 1333766"/>
                  <a:gd name="connsiteX4" fmla="*/ 2115264 w 2115264"/>
                  <a:gd name="connsiteY4" fmla="*/ 175736 h 1333766"/>
                  <a:gd name="connsiteX5" fmla="*/ 2115264 w 2115264"/>
                  <a:gd name="connsiteY5" fmla="*/ 601403 h 1333766"/>
                  <a:gd name="connsiteX6" fmla="*/ 2079791 w 2115264"/>
                  <a:gd name="connsiteY6" fmla="*/ 636876 h 1333766"/>
                  <a:gd name="connsiteX7" fmla="*/ 306171 w 2115264"/>
                  <a:gd name="connsiteY7" fmla="*/ 636876 h 1333766"/>
                  <a:gd name="connsiteX8" fmla="*/ 306171 w 2115264"/>
                  <a:gd name="connsiteY8" fmla="*/ 1185816 h 1333766"/>
                  <a:gd name="connsiteX9" fmla="*/ 302822 w 2115264"/>
                  <a:gd name="connsiteY9" fmla="*/ 1202404 h 1333766"/>
                  <a:gd name="connsiteX10" fmla="*/ 312979 w 2115264"/>
                  <a:gd name="connsiteY10" fmla="*/ 1203023 h 1333766"/>
                  <a:gd name="connsiteX11" fmla="*/ 450574 w 2115264"/>
                  <a:gd name="connsiteY11" fmla="*/ 1265721 h 1333766"/>
                  <a:gd name="connsiteX12" fmla="*/ 225287 w 2115264"/>
                  <a:gd name="connsiteY12" fmla="*/ 1333766 h 1333766"/>
                  <a:gd name="connsiteX13" fmla="*/ 0 w 2115264"/>
                  <a:gd name="connsiteY13" fmla="*/ 1265721 h 1333766"/>
                  <a:gd name="connsiteX14" fmla="*/ 137595 w 2115264"/>
                  <a:gd name="connsiteY14" fmla="*/ 1203023 h 1333766"/>
                  <a:gd name="connsiteX15" fmla="*/ 159602 w 2115264"/>
                  <a:gd name="connsiteY15" fmla="*/ 1201681 h 1333766"/>
                  <a:gd name="connsiteX16" fmla="*/ 156399 w 2115264"/>
                  <a:gd name="connsiteY16" fmla="*/ 1185816 h 1333766"/>
                  <a:gd name="connsiteX17" fmla="*/ 156399 w 2115264"/>
                  <a:gd name="connsiteY17" fmla="*/ 74886 h 1333766"/>
                  <a:gd name="connsiteX18" fmla="*/ 231285 w 2115264"/>
                  <a:gd name="connsiteY18" fmla="*/ 0 h 1333766"/>
                  <a:gd name="connsiteX0" fmla="*/ 231285 w 2115264"/>
                  <a:gd name="connsiteY0" fmla="*/ 0 h 1333766"/>
                  <a:gd name="connsiteX1" fmla="*/ 306171 w 2115264"/>
                  <a:gd name="connsiteY1" fmla="*/ 74886 h 1333766"/>
                  <a:gd name="connsiteX2" fmla="*/ 306171 w 2115264"/>
                  <a:gd name="connsiteY2" fmla="*/ 140263 h 1333766"/>
                  <a:gd name="connsiteX3" fmla="*/ 2079791 w 2115264"/>
                  <a:gd name="connsiteY3" fmla="*/ 140263 h 1333766"/>
                  <a:gd name="connsiteX4" fmla="*/ 2115264 w 2115264"/>
                  <a:gd name="connsiteY4" fmla="*/ 175736 h 1333766"/>
                  <a:gd name="connsiteX5" fmla="*/ 2115264 w 2115264"/>
                  <a:gd name="connsiteY5" fmla="*/ 601403 h 1333766"/>
                  <a:gd name="connsiteX6" fmla="*/ 2079791 w 2115264"/>
                  <a:gd name="connsiteY6" fmla="*/ 636876 h 1333766"/>
                  <a:gd name="connsiteX7" fmla="*/ 306171 w 2115264"/>
                  <a:gd name="connsiteY7" fmla="*/ 636876 h 1333766"/>
                  <a:gd name="connsiteX8" fmla="*/ 306171 w 2115264"/>
                  <a:gd name="connsiteY8" fmla="*/ 1185816 h 1333766"/>
                  <a:gd name="connsiteX9" fmla="*/ 302822 w 2115264"/>
                  <a:gd name="connsiteY9" fmla="*/ 1202404 h 1333766"/>
                  <a:gd name="connsiteX10" fmla="*/ 312979 w 2115264"/>
                  <a:gd name="connsiteY10" fmla="*/ 1203023 h 1333766"/>
                  <a:gd name="connsiteX11" fmla="*/ 450574 w 2115264"/>
                  <a:gd name="connsiteY11" fmla="*/ 1265721 h 1333766"/>
                  <a:gd name="connsiteX12" fmla="*/ 225287 w 2115264"/>
                  <a:gd name="connsiteY12" fmla="*/ 1333766 h 1333766"/>
                  <a:gd name="connsiteX13" fmla="*/ 0 w 2115264"/>
                  <a:gd name="connsiteY13" fmla="*/ 1265721 h 1333766"/>
                  <a:gd name="connsiteX14" fmla="*/ 137595 w 2115264"/>
                  <a:gd name="connsiteY14" fmla="*/ 1203023 h 1333766"/>
                  <a:gd name="connsiteX15" fmla="*/ 156399 w 2115264"/>
                  <a:gd name="connsiteY15" fmla="*/ 1185816 h 1333766"/>
                  <a:gd name="connsiteX16" fmla="*/ 156399 w 2115264"/>
                  <a:gd name="connsiteY16" fmla="*/ 74886 h 1333766"/>
                  <a:gd name="connsiteX17" fmla="*/ 231285 w 2115264"/>
                  <a:gd name="connsiteY17" fmla="*/ 0 h 1333766"/>
                  <a:gd name="connsiteX0" fmla="*/ 231285 w 2115264"/>
                  <a:gd name="connsiteY0" fmla="*/ 0 h 1333766"/>
                  <a:gd name="connsiteX1" fmla="*/ 306171 w 2115264"/>
                  <a:gd name="connsiteY1" fmla="*/ 74886 h 1333766"/>
                  <a:gd name="connsiteX2" fmla="*/ 306171 w 2115264"/>
                  <a:gd name="connsiteY2" fmla="*/ 140263 h 1333766"/>
                  <a:gd name="connsiteX3" fmla="*/ 2079791 w 2115264"/>
                  <a:gd name="connsiteY3" fmla="*/ 140263 h 1333766"/>
                  <a:gd name="connsiteX4" fmla="*/ 2115264 w 2115264"/>
                  <a:gd name="connsiteY4" fmla="*/ 175736 h 1333766"/>
                  <a:gd name="connsiteX5" fmla="*/ 2115264 w 2115264"/>
                  <a:gd name="connsiteY5" fmla="*/ 601403 h 1333766"/>
                  <a:gd name="connsiteX6" fmla="*/ 2079791 w 2115264"/>
                  <a:gd name="connsiteY6" fmla="*/ 636876 h 1333766"/>
                  <a:gd name="connsiteX7" fmla="*/ 306171 w 2115264"/>
                  <a:gd name="connsiteY7" fmla="*/ 636876 h 1333766"/>
                  <a:gd name="connsiteX8" fmla="*/ 306171 w 2115264"/>
                  <a:gd name="connsiteY8" fmla="*/ 1185816 h 1333766"/>
                  <a:gd name="connsiteX9" fmla="*/ 312979 w 2115264"/>
                  <a:gd name="connsiteY9" fmla="*/ 1203023 h 1333766"/>
                  <a:gd name="connsiteX10" fmla="*/ 450574 w 2115264"/>
                  <a:gd name="connsiteY10" fmla="*/ 1265721 h 1333766"/>
                  <a:gd name="connsiteX11" fmla="*/ 225287 w 2115264"/>
                  <a:gd name="connsiteY11" fmla="*/ 1333766 h 1333766"/>
                  <a:gd name="connsiteX12" fmla="*/ 0 w 2115264"/>
                  <a:gd name="connsiteY12" fmla="*/ 1265721 h 1333766"/>
                  <a:gd name="connsiteX13" fmla="*/ 137595 w 2115264"/>
                  <a:gd name="connsiteY13" fmla="*/ 1203023 h 1333766"/>
                  <a:gd name="connsiteX14" fmla="*/ 156399 w 2115264"/>
                  <a:gd name="connsiteY14" fmla="*/ 1185816 h 1333766"/>
                  <a:gd name="connsiteX15" fmla="*/ 156399 w 2115264"/>
                  <a:gd name="connsiteY15" fmla="*/ 74886 h 1333766"/>
                  <a:gd name="connsiteX16" fmla="*/ 231285 w 2115264"/>
                  <a:gd name="connsiteY16" fmla="*/ 0 h 13337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15264" h="1333766">
                    <a:moveTo>
                      <a:pt x="231285" y="0"/>
                    </a:moveTo>
                    <a:cubicBezTo>
                      <a:pt x="272643" y="0"/>
                      <a:pt x="306171" y="33528"/>
                      <a:pt x="306171" y="74886"/>
                    </a:cubicBezTo>
                    <a:lnTo>
                      <a:pt x="306171" y="140263"/>
                    </a:lnTo>
                    <a:lnTo>
                      <a:pt x="2079791" y="140263"/>
                    </a:lnTo>
                    <a:cubicBezTo>
                      <a:pt x="2099382" y="140263"/>
                      <a:pt x="2115264" y="156145"/>
                      <a:pt x="2115264" y="175736"/>
                    </a:cubicBezTo>
                    <a:lnTo>
                      <a:pt x="2115264" y="601403"/>
                    </a:lnTo>
                    <a:cubicBezTo>
                      <a:pt x="2115264" y="620994"/>
                      <a:pt x="2099382" y="636876"/>
                      <a:pt x="2079791" y="636876"/>
                    </a:cubicBezTo>
                    <a:lnTo>
                      <a:pt x="306171" y="636876"/>
                    </a:lnTo>
                    <a:lnTo>
                      <a:pt x="306171" y="1185816"/>
                    </a:lnTo>
                    <a:lnTo>
                      <a:pt x="312979" y="1203023"/>
                    </a:lnTo>
                    <a:cubicBezTo>
                      <a:pt x="393838" y="1213353"/>
                      <a:pt x="450574" y="1237536"/>
                      <a:pt x="450574" y="1265721"/>
                    </a:cubicBezTo>
                    <a:cubicBezTo>
                      <a:pt x="450574" y="1303301"/>
                      <a:pt x="349710" y="1333766"/>
                      <a:pt x="225287" y="1333766"/>
                    </a:cubicBezTo>
                    <a:cubicBezTo>
                      <a:pt x="100864" y="1333766"/>
                      <a:pt x="0" y="1303301"/>
                      <a:pt x="0" y="1265721"/>
                    </a:cubicBezTo>
                    <a:cubicBezTo>
                      <a:pt x="0" y="1237536"/>
                      <a:pt x="56736" y="1213353"/>
                      <a:pt x="137595" y="1203023"/>
                    </a:cubicBezTo>
                    <a:lnTo>
                      <a:pt x="156399" y="1185816"/>
                    </a:lnTo>
                    <a:lnTo>
                      <a:pt x="156399" y="74886"/>
                    </a:lnTo>
                    <a:cubicBezTo>
                      <a:pt x="156399" y="33528"/>
                      <a:pt x="189927" y="0"/>
                      <a:pt x="231285" y="0"/>
                    </a:cubicBezTo>
                    <a:close/>
                  </a:path>
                </a:pathLst>
              </a:custGeom>
              <a:solidFill>
                <a:srgbClr val="B3C7FF"/>
              </a:solidFill>
              <a:ln>
                <a:solidFill>
                  <a:srgbClr val="B3C7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15" name="Teardrop 14">
                <a:extLst>
                  <a:ext uri="{FF2B5EF4-FFF2-40B4-BE49-F238E27FC236}">
                    <a16:creationId xmlns:a16="http://schemas.microsoft.com/office/drawing/2014/main" id="{E928C21A-B653-F293-2CA3-09DA3DCACFF2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3485329" flipH="1">
                <a:off x="5442769" y="3822370"/>
                <a:ext cx="551870" cy="551870"/>
              </a:xfrm>
              <a:prstGeom prst="teardrop">
                <a:avLst/>
              </a:prstGeom>
              <a:solidFill>
                <a:srgbClr val="7DA8FF"/>
              </a:solidFill>
              <a:ln>
                <a:solidFill>
                  <a:srgbClr val="7DA8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F12B832F-BA3A-749F-A7A8-F9B835F57351}"/>
                  </a:ext>
                </a:extLst>
              </p:cNvPr>
              <p:cNvSpPr/>
              <p:nvPr/>
            </p:nvSpPr>
            <p:spPr>
              <a:xfrm flipH="1">
                <a:off x="2823469" y="2924229"/>
                <a:ext cx="1009169" cy="328915"/>
              </a:xfrm>
              <a:prstGeom prst="ellipse">
                <a:avLst/>
              </a:prstGeom>
              <a:noFill/>
              <a:ln>
                <a:solidFill>
                  <a:srgbClr val="FFFF9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EDCE3B17-B626-DB3C-73D9-97863C279412}"/>
                  </a:ext>
                </a:extLst>
              </p:cNvPr>
              <p:cNvSpPr/>
              <p:nvPr/>
            </p:nvSpPr>
            <p:spPr>
              <a:xfrm flipH="1">
                <a:off x="1273622" y="1705144"/>
                <a:ext cx="2304689" cy="1453206"/>
              </a:xfrm>
              <a:custGeom>
                <a:avLst/>
                <a:gdLst>
                  <a:gd name="connsiteX0" fmla="*/ 231285 w 2115264"/>
                  <a:gd name="connsiteY0" fmla="*/ 0 h 1333766"/>
                  <a:gd name="connsiteX1" fmla="*/ 306171 w 2115264"/>
                  <a:gd name="connsiteY1" fmla="*/ 74886 h 1333766"/>
                  <a:gd name="connsiteX2" fmla="*/ 306171 w 2115264"/>
                  <a:gd name="connsiteY2" fmla="*/ 140263 h 1333766"/>
                  <a:gd name="connsiteX3" fmla="*/ 2079791 w 2115264"/>
                  <a:gd name="connsiteY3" fmla="*/ 140263 h 1333766"/>
                  <a:gd name="connsiteX4" fmla="*/ 2115264 w 2115264"/>
                  <a:gd name="connsiteY4" fmla="*/ 175736 h 1333766"/>
                  <a:gd name="connsiteX5" fmla="*/ 2115264 w 2115264"/>
                  <a:gd name="connsiteY5" fmla="*/ 601403 h 1333766"/>
                  <a:gd name="connsiteX6" fmla="*/ 2079791 w 2115264"/>
                  <a:gd name="connsiteY6" fmla="*/ 636876 h 1333766"/>
                  <a:gd name="connsiteX7" fmla="*/ 306171 w 2115264"/>
                  <a:gd name="connsiteY7" fmla="*/ 636876 h 1333766"/>
                  <a:gd name="connsiteX8" fmla="*/ 306171 w 2115264"/>
                  <a:gd name="connsiteY8" fmla="*/ 1185816 h 1333766"/>
                  <a:gd name="connsiteX9" fmla="*/ 302822 w 2115264"/>
                  <a:gd name="connsiteY9" fmla="*/ 1202404 h 1333766"/>
                  <a:gd name="connsiteX10" fmla="*/ 312979 w 2115264"/>
                  <a:gd name="connsiteY10" fmla="*/ 1203023 h 1333766"/>
                  <a:gd name="connsiteX11" fmla="*/ 450574 w 2115264"/>
                  <a:gd name="connsiteY11" fmla="*/ 1265721 h 1333766"/>
                  <a:gd name="connsiteX12" fmla="*/ 225287 w 2115264"/>
                  <a:gd name="connsiteY12" fmla="*/ 1333766 h 1333766"/>
                  <a:gd name="connsiteX13" fmla="*/ 0 w 2115264"/>
                  <a:gd name="connsiteY13" fmla="*/ 1265721 h 1333766"/>
                  <a:gd name="connsiteX14" fmla="*/ 137595 w 2115264"/>
                  <a:gd name="connsiteY14" fmla="*/ 1203023 h 1333766"/>
                  <a:gd name="connsiteX15" fmla="*/ 159602 w 2115264"/>
                  <a:gd name="connsiteY15" fmla="*/ 1201681 h 1333766"/>
                  <a:gd name="connsiteX16" fmla="*/ 156399 w 2115264"/>
                  <a:gd name="connsiteY16" fmla="*/ 1185816 h 1333766"/>
                  <a:gd name="connsiteX17" fmla="*/ 156399 w 2115264"/>
                  <a:gd name="connsiteY17" fmla="*/ 74886 h 1333766"/>
                  <a:gd name="connsiteX18" fmla="*/ 231285 w 2115264"/>
                  <a:gd name="connsiteY18" fmla="*/ 0 h 1333766"/>
                  <a:gd name="connsiteX0" fmla="*/ 231285 w 2115264"/>
                  <a:gd name="connsiteY0" fmla="*/ 0 h 1333766"/>
                  <a:gd name="connsiteX1" fmla="*/ 306171 w 2115264"/>
                  <a:gd name="connsiteY1" fmla="*/ 74886 h 1333766"/>
                  <a:gd name="connsiteX2" fmla="*/ 306171 w 2115264"/>
                  <a:gd name="connsiteY2" fmla="*/ 140263 h 1333766"/>
                  <a:gd name="connsiteX3" fmla="*/ 2079791 w 2115264"/>
                  <a:gd name="connsiteY3" fmla="*/ 140263 h 1333766"/>
                  <a:gd name="connsiteX4" fmla="*/ 2115264 w 2115264"/>
                  <a:gd name="connsiteY4" fmla="*/ 175736 h 1333766"/>
                  <a:gd name="connsiteX5" fmla="*/ 2115264 w 2115264"/>
                  <a:gd name="connsiteY5" fmla="*/ 601403 h 1333766"/>
                  <a:gd name="connsiteX6" fmla="*/ 2079791 w 2115264"/>
                  <a:gd name="connsiteY6" fmla="*/ 636876 h 1333766"/>
                  <a:gd name="connsiteX7" fmla="*/ 306171 w 2115264"/>
                  <a:gd name="connsiteY7" fmla="*/ 636876 h 1333766"/>
                  <a:gd name="connsiteX8" fmla="*/ 306171 w 2115264"/>
                  <a:gd name="connsiteY8" fmla="*/ 1185816 h 1333766"/>
                  <a:gd name="connsiteX9" fmla="*/ 302822 w 2115264"/>
                  <a:gd name="connsiteY9" fmla="*/ 1202404 h 1333766"/>
                  <a:gd name="connsiteX10" fmla="*/ 312979 w 2115264"/>
                  <a:gd name="connsiteY10" fmla="*/ 1203023 h 1333766"/>
                  <a:gd name="connsiteX11" fmla="*/ 450574 w 2115264"/>
                  <a:gd name="connsiteY11" fmla="*/ 1265721 h 1333766"/>
                  <a:gd name="connsiteX12" fmla="*/ 225287 w 2115264"/>
                  <a:gd name="connsiteY12" fmla="*/ 1333766 h 1333766"/>
                  <a:gd name="connsiteX13" fmla="*/ 0 w 2115264"/>
                  <a:gd name="connsiteY13" fmla="*/ 1265721 h 1333766"/>
                  <a:gd name="connsiteX14" fmla="*/ 137595 w 2115264"/>
                  <a:gd name="connsiteY14" fmla="*/ 1203023 h 1333766"/>
                  <a:gd name="connsiteX15" fmla="*/ 156399 w 2115264"/>
                  <a:gd name="connsiteY15" fmla="*/ 1185816 h 1333766"/>
                  <a:gd name="connsiteX16" fmla="*/ 156399 w 2115264"/>
                  <a:gd name="connsiteY16" fmla="*/ 74886 h 1333766"/>
                  <a:gd name="connsiteX17" fmla="*/ 231285 w 2115264"/>
                  <a:gd name="connsiteY17" fmla="*/ 0 h 1333766"/>
                  <a:gd name="connsiteX0" fmla="*/ 231285 w 2115264"/>
                  <a:gd name="connsiteY0" fmla="*/ 0 h 1333766"/>
                  <a:gd name="connsiteX1" fmla="*/ 306171 w 2115264"/>
                  <a:gd name="connsiteY1" fmla="*/ 74886 h 1333766"/>
                  <a:gd name="connsiteX2" fmla="*/ 306171 w 2115264"/>
                  <a:gd name="connsiteY2" fmla="*/ 140263 h 1333766"/>
                  <a:gd name="connsiteX3" fmla="*/ 2079791 w 2115264"/>
                  <a:gd name="connsiteY3" fmla="*/ 140263 h 1333766"/>
                  <a:gd name="connsiteX4" fmla="*/ 2115264 w 2115264"/>
                  <a:gd name="connsiteY4" fmla="*/ 175736 h 1333766"/>
                  <a:gd name="connsiteX5" fmla="*/ 2115264 w 2115264"/>
                  <a:gd name="connsiteY5" fmla="*/ 601403 h 1333766"/>
                  <a:gd name="connsiteX6" fmla="*/ 2079791 w 2115264"/>
                  <a:gd name="connsiteY6" fmla="*/ 636876 h 1333766"/>
                  <a:gd name="connsiteX7" fmla="*/ 306171 w 2115264"/>
                  <a:gd name="connsiteY7" fmla="*/ 636876 h 1333766"/>
                  <a:gd name="connsiteX8" fmla="*/ 306171 w 2115264"/>
                  <a:gd name="connsiteY8" fmla="*/ 1185816 h 1333766"/>
                  <a:gd name="connsiteX9" fmla="*/ 312979 w 2115264"/>
                  <a:gd name="connsiteY9" fmla="*/ 1203023 h 1333766"/>
                  <a:gd name="connsiteX10" fmla="*/ 450574 w 2115264"/>
                  <a:gd name="connsiteY10" fmla="*/ 1265721 h 1333766"/>
                  <a:gd name="connsiteX11" fmla="*/ 225287 w 2115264"/>
                  <a:gd name="connsiteY11" fmla="*/ 1333766 h 1333766"/>
                  <a:gd name="connsiteX12" fmla="*/ 0 w 2115264"/>
                  <a:gd name="connsiteY12" fmla="*/ 1265721 h 1333766"/>
                  <a:gd name="connsiteX13" fmla="*/ 137595 w 2115264"/>
                  <a:gd name="connsiteY13" fmla="*/ 1203023 h 1333766"/>
                  <a:gd name="connsiteX14" fmla="*/ 156399 w 2115264"/>
                  <a:gd name="connsiteY14" fmla="*/ 1185816 h 1333766"/>
                  <a:gd name="connsiteX15" fmla="*/ 156399 w 2115264"/>
                  <a:gd name="connsiteY15" fmla="*/ 74886 h 1333766"/>
                  <a:gd name="connsiteX16" fmla="*/ 231285 w 2115264"/>
                  <a:gd name="connsiteY16" fmla="*/ 0 h 13337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15264" h="1333766">
                    <a:moveTo>
                      <a:pt x="231285" y="0"/>
                    </a:moveTo>
                    <a:cubicBezTo>
                      <a:pt x="272643" y="0"/>
                      <a:pt x="306171" y="33528"/>
                      <a:pt x="306171" y="74886"/>
                    </a:cubicBezTo>
                    <a:lnTo>
                      <a:pt x="306171" y="140263"/>
                    </a:lnTo>
                    <a:lnTo>
                      <a:pt x="2079791" y="140263"/>
                    </a:lnTo>
                    <a:cubicBezTo>
                      <a:pt x="2099382" y="140263"/>
                      <a:pt x="2115264" y="156145"/>
                      <a:pt x="2115264" y="175736"/>
                    </a:cubicBezTo>
                    <a:lnTo>
                      <a:pt x="2115264" y="601403"/>
                    </a:lnTo>
                    <a:cubicBezTo>
                      <a:pt x="2115264" y="620994"/>
                      <a:pt x="2099382" y="636876"/>
                      <a:pt x="2079791" y="636876"/>
                    </a:cubicBezTo>
                    <a:lnTo>
                      <a:pt x="306171" y="636876"/>
                    </a:lnTo>
                    <a:lnTo>
                      <a:pt x="306171" y="1185816"/>
                    </a:lnTo>
                    <a:lnTo>
                      <a:pt x="312979" y="1203023"/>
                    </a:lnTo>
                    <a:cubicBezTo>
                      <a:pt x="393838" y="1213353"/>
                      <a:pt x="450574" y="1237536"/>
                      <a:pt x="450574" y="1265721"/>
                    </a:cubicBezTo>
                    <a:cubicBezTo>
                      <a:pt x="450574" y="1303301"/>
                      <a:pt x="349710" y="1333766"/>
                      <a:pt x="225287" y="1333766"/>
                    </a:cubicBezTo>
                    <a:cubicBezTo>
                      <a:pt x="100864" y="1333766"/>
                      <a:pt x="0" y="1303301"/>
                      <a:pt x="0" y="1265721"/>
                    </a:cubicBezTo>
                    <a:cubicBezTo>
                      <a:pt x="0" y="1237536"/>
                      <a:pt x="56736" y="1213353"/>
                      <a:pt x="137595" y="1203023"/>
                    </a:cubicBezTo>
                    <a:lnTo>
                      <a:pt x="156399" y="1185816"/>
                    </a:lnTo>
                    <a:lnTo>
                      <a:pt x="156399" y="74886"/>
                    </a:lnTo>
                    <a:cubicBezTo>
                      <a:pt x="156399" y="33528"/>
                      <a:pt x="189927" y="0"/>
                      <a:pt x="231285" y="0"/>
                    </a:cubicBezTo>
                    <a:close/>
                  </a:path>
                </a:pathLst>
              </a:custGeom>
              <a:solidFill>
                <a:srgbClr val="FFFF93"/>
              </a:solidFill>
              <a:ln>
                <a:solidFill>
                  <a:srgbClr val="FFFF9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18" name="Teardrop 17">
                <a:extLst>
                  <a:ext uri="{FF2B5EF4-FFF2-40B4-BE49-F238E27FC236}">
                    <a16:creationId xmlns:a16="http://schemas.microsoft.com/office/drawing/2014/main" id="{4FD8364D-DA22-2057-79C4-82062F30A848}"/>
                  </a:ext>
                </a:extLst>
              </p:cNvPr>
              <p:cNvSpPr>
                <a:spLocks noChangeAspect="1"/>
              </p:cNvSpPr>
              <p:nvPr/>
            </p:nvSpPr>
            <p:spPr>
              <a:xfrm rot="13485329" flipH="1">
                <a:off x="3107258" y="1907927"/>
                <a:ext cx="431462" cy="431462"/>
              </a:xfrm>
              <a:prstGeom prst="teardrop">
                <a:avLst/>
              </a:prstGeom>
              <a:solidFill>
                <a:srgbClr val="FFFF66"/>
              </a:solidFill>
              <a:ln>
                <a:solidFill>
                  <a:srgbClr val="FFFF6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55835B3A-3049-87FC-1ECC-CC3A14413D67}"/>
                  </a:ext>
                </a:extLst>
              </p:cNvPr>
              <p:cNvGrpSpPr/>
              <p:nvPr/>
            </p:nvGrpSpPr>
            <p:grpSpPr>
              <a:xfrm>
                <a:off x="7151667" y="1843771"/>
                <a:ext cx="2975600" cy="1800000"/>
                <a:chOff x="7151661" y="1843771"/>
                <a:chExt cx="2975599" cy="1800000"/>
              </a:xfrm>
            </p:grpSpPr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2A5E2A6B-7A7A-3970-E384-AD9DFFFCC65C}"/>
                    </a:ext>
                  </a:extLst>
                </p:cNvPr>
                <p:cNvSpPr/>
                <p:nvPr/>
              </p:nvSpPr>
              <p:spPr>
                <a:xfrm>
                  <a:off x="7151661" y="3261313"/>
                  <a:ext cx="1173453" cy="382458"/>
                </a:xfrm>
                <a:prstGeom prst="ellipse">
                  <a:avLst/>
                </a:prstGeom>
                <a:noFill/>
                <a:ln>
                  <a:solidFill>
                    <a:srgbClr val="8AE28A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6" name="Freeform: Shape 25">
                  <a:extLst>
                    <a:ext uri="{FF2B5EF4-FFF2-40B4-BE49-F238E27FC236}">
                      <a16:creationId xmlns:a16="http://schemas.microsoft.com/office/drawing/2014/main" id="{BF555057-D291-1D56-C05C-E0CE53A2510A}"/>
                    </a:ext>
                  </a:extLst>
                </p:cNvPr>
                <p:cNvSpPr/>
                <p:nvPr/>
              </p:nvSpPr>
              <p:spPr>
                <a:xfrm>
                  <a:off x="7447393" y="1843771"/>
                  <a:ext cx="2679867" cy="1689774"/>
                </a:xfrm>
                <a:custGeom>
                  <a:avLst/>
                  <a:gdLst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9602 w 2115264"/>
                    <a:gd name="connsiteY15" fmla="*/ 1201681 h 1333766"/>
                    <a:gd name="connsiteX16" fmla="*/ 156399 w 2115264"/>
                    <a:gd name="connsiteY16" fmla="*/ 1185816 h 1333766"/>
                    <a:gd name="connsiteX17" fmla="*/ 156399 w 2115264"/>
                    <a:gd name="connsiteY17" fmla="*/ 74886 h 1333766"/>
                    <a:gd name="connsiteX18" fmla="*/ 231285 w 2115264"/>
                    <a:gd name="connsiteY18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6399 w 2115264"/>
                    <a:gd name="connsiteY15" fmla="*/ 1185816 h 1333766"/>
                    <a:gd name="connsiteX16" fmla="*/ 156399 w 2115264"/>
                    <a:gd name="connsiteY16" fmla="*/ 74886 h 1333766"/>
                    <a:gd name="connsiteX17" fmla="*/ 231285 w 2115264"/>
                    <a:gd name="connsiteY17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12979 w 2115264"/>
                    <a:gd name="connsiteY9" fmla="*/ 1203023 h 1333766"/>
                    <a:gd name="connsiteX10" fmla="*/ 450574 w 2115264"/>
                    <a:gd name="connsiteY10" fmla="*/ 1265721 h 1333766"/>
                    <a:gd name="connsiteX11" fmla="*/ 225287 w 2115264"/>
                    <a:gd name="connsiteY11" fmla="*/ 1333766 h 1333766"/>
                    <a:gd name="connsiteX12" fmla="*/ 0 w 2115264"/>
                    <a:gd name="connsiteY12" fmla="*/ 1265721 h 1333766"/>
                    <a:gd name="connsiteX13" fmla="*/ 137595 w 2115264"/>
                    <a:gd name="connsiteY13" fmla="*/ 1203023 h 1333766"/>
                    <a:gd name="connsiteX14" fmla="*/ 156399 w 2115264"/>
                    <a:gd name="connsiteY14" fmla="*/ 1185816 h 1333766"/>
                    <a:gd name="connsiteX15" fmla="*/ 156399 w 2115264"/>
                    <a:gd name="connsiteY15" fmla="*/ 74886 h 1333766"/>
                    <a:gd name="connsiteX16" fmla="*/ 231285 w 2115264"/>
                    <a:gd name="connsiteY16" fmla="*/ 0 h 13337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2115264" h="1333766">
                      <a:moveTo>
                        <a:pt x="231285" y="0"/>
                      </a:moveTo>
                      <a:cubicBezTo>
                        <a:pt x="272643" y="0"/>
                        <a:pt x="306171" y="33528"/>
                        <a:pt x="306171" y="74886"/>
                      </a:cubicBezTo>
                      <a:lnTo>
                        <a:pt x="306171" y="140263"/>
                      </a:lnTo>
                      <a:lnTo>
                        <a:pt x="2079791" y="140263"/>
                      </a:lnTo>
                      <a:cubicBezTo>
                        <a:pt x="2099382" y="140263"/>
                        <a:pt x="2115264" y="156145"/>
                        <a:pt x="2115264" y="175736"/>
                      </a:cubicBezTo>
                      <a:lnTo>
                        <a:pt x="2115264" y="601403"/>
                      </a:lnTo>
                      <a:cubicBezTo>
                        <a:pt x="2115264" y="620994"/>
                        <a:pt x="2099382" y="636876"/>
                        <a:pt x="2079791" y="636876"/>
                      </a:cubicBezTo>
                      <a:lnTo>
                        <a:pt x="306171" y="636876"/>
                      </a:lnTo>
                      <a:lnTo>
                        <a:pt x="306171" y="1185816"/>
                      </a:lnTo>
                      <a:lnTo>
                        <a:pt x="312979" y="1203023"/>
                      </a:lnTo>
                      <a:cubicBezTo>
                        <a:pt x="393838" y="1213353"/>
                        <a:pt x="450574" y="1237536"/>
                        <a:pt x="450574" y="1265721"/>
                      </a:cubicBezTo>
                      <a:cubicBezTo>
                        <a:pt x="450574" y="1303301"/>
                        <a:pt x="349710" y="1333766"/>
                        <a:pt x="225287" y="1333766"/>
                      </a:cubicBezTo>
                      <a:cubicBezTo>
                        <a:pt x="100864" y="1333766"/>
                        <a:pt x="0" y="1303301"/>
                        <a:pt x="0" y="1265721"/>
                      </a:cubicBezTo>
                      <a:cubicBezTo>
                        <a:pt x="0" y="1237536"/>
                        <a:pt x="56736" y="1213353"/>
                        <a:pt x="137595" y="1203023"/>
                      </a:cubicBezTo>
                      <a:lnTo>
                        <a:pt x="156399" y="1185816"/>
                      </a:lnTo>
                      <a:lnTo>
                        <a:pt x="156399" y="74886"/>
                      </a:lnTo>
                      <a:cubicBezTo>
                        <a:pt x="156399" y="33528"/>
                        <a:pt x="189927" y="0"/>
                        <a:pt x="231285" y="0"/>
                      </a:cubicBezTo>
                      <a:close/>
                    </a:path>
                  </a:pathLst>
                </a:custGeom>
                <a:solidFill>
                  <a:srgbClr val="8AE28A"/>
                </a:solidFill>
                <a:ln>
                  <a:solidFill>
                    <a:srgbClr val="8AE28A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7" name="Teardrop 26">
                  <a:extLst>
                    <a:ext uri="{FF2B5EF4-FFF2-40B4-BE49-F238E27FC236}">
                      <a16:creationId xmlns:a16="http://schemas.microsoft.com/office/drawing/2014/main" id="{48B685EC-874B-FCAD-850C-6E8943DD80F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 rot="8114671">
                  <a:off x="7493432" y="2079564"/>
                  <a:ext cx="501700" cy="501700"/>
                </a:xfrm>
                <a:prstGeom prst="teardrop">
                  <a:avLst/>
                </a:prstGeom>
                <a:solidFill>
                  <a:srgbClr val="5FD75F"/>
                </a:solidFill>
                <a:ln>
                  <a:solidFill>
                    <a:srgbClr val="5FD75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96E3483A-08BE-55A1-1F04-DCF7A2B1EFDB}"/>
                  </a:ext>
                </a:extLst>
              </p:cNvPr>
              <p:cNvGrpSpPr/>
              <p:nvPr/>
            </p:nvGrpSpPr>
            <p:grpSpPr>
              <a:xfrm>
                <a:off x="3097421" y="3562998"/>
                <a:ext cx="3273159" cy="1980001"/>
                <a:chOff x="3097421" y="3562997"/>
                <a:chExt cx="3273159" cy="1980001"/>
              </a:xfrm>
            </p:grpSpPr>
            <p:sp>
              <p:nvSpPr>
                <p:cNvPr id="22" name="Oval 21">
                  <a:extLst>
                    <a:ext uri="{FF2B5EF4-FFF2-40B4-BE49-F238E27FC236}">
                      <a16:creationId xmlns:a16="http://schemas.microsoft.com/office/drawing/2014/main" id="{CCA4C9FF-386E-7831-C058-E86CE7FDD873}"/>
                    </a:ext>
                  </a:extLst>
                </p:cNvPr>
                <p:cNvSpPr/>
                <p:nvPr/>
              </p:nvSpPr>
              <p:spPr>
                <a:xfrm flipH="1">
                  <a:off x="5079782" y="5122293"/>
                  <a:ext cx="1290798" cy="420705"/>
                </a:xfrm>
                <a:prstGeom prst="ellipse">
                  <a:avLst/>
                </a:prstGeom>
                <a:noFill/>
                <a:ln>
                  <a:solidFill>
                    <a:srgbClr val="B3C7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3" name="Freeform: Shape 22">
                  <a:extLst>
                    <a:ext uri="{FF2B5EF4-FFF2-40B4-BE49-F238E27FC236}">
                      <a16:creationId xmlns:a16="http://schemas.microsoft.com/office/drawing/2014/main" id="{8A546FB7-6700-846E-20F3-1F0D4E87C185}"/>
                    </a:ext>
                  </a:extLst>
                </p:cNvPr>
                <p:cNvSpPr/>
                <p:nvPr/>
              </p:nvSpPr>
              <p:spPr>
                <a:xfrm flipH="1">
                  <a:off x="3097421" y="3562997"/>
                  <a:ext cx="2947856" cy="1858752"/>
                </a:xfrm>
                <a:custGeom>
                  <a:avLst/>
                  <a:gdLst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9602 w 2115264"/>
                    <a:gd name="connsiteY15" fmla="*/ 1201681 h 1333766"/>
                    <a:gd name="connsiteX16" fmla="*/ 156399 w 2115264"/>
                    <a:gd name="connsiteY16" fmla="*/ 1185816 h 1333766"/>
                    <a:gd name="connsiteX17" fmla="*/ 156399 w 2115264"/>
                    <a:gd name="connsiteY17" fmla="*/ 74886 h 1333766"/>
                    <a:gd name="connsiteX18" fmla="*/ 231285 w 2115264"/>
                    <a:gd name="connsiteY18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02822 w 2115264"/>
                    <a:gd name="connsiteY9" fmla="*/ 1202404 h 1333766"/>
                    <a:gd name="connsiteX10" fmla="*/ 312979 w 2115264"/>
                    <a:gd name="connsiteY10" fmla="*/ 1203023 h 1333766"/>
                    <a:gd name="connsiteX11" fmla="*/ 450574 w 2115264"/>
                    <a:gd name="connsiteY11" fmla="*/ 1265721 h 1333766"/>
                    <a:gd name="connsiteX12" fmla="*/ 225287 w 2115264"/>
                    <a:gd name="connsiteY12" fmla="*/ 1333766 h 1333766"/>
                    <a:gd name="connsiteX13" fmla="*/ 0 w 2115264"/>
                    <a:gd name="connsiteY13" fmla="*/ 1265721 h 1333766"/>
                    <a:gd name="connsiteX14" fmla="*/ 137595 w 2115264"/>
                    <a:gd name="connsiteY14" fmla="*/ 1203023 h 1333766"/>
                    <a:gd name="connsiteX15" fmla="*/ 156399 w 2115264"/>
                    <a:gd name="connsiteY15" fmla="*/ 1185816 h 1333766"/>
                    <a:gd name="connsiteX16" fmla="*/ 156399 w 2115264"/>
                    <a:gd name="connsiteY16" fmla="*/ 74886 h 1333766"/>
                    <a:gd name="connsiteX17" fmla="*/ 231285 w 2115264"/>
                    <a:gd name="connsiteY17" fmla="*/ 0 h 1333766"/>
                    <a:gd name="connsiteX0" fmla="*/ 231285 w 2115264"/>
                    <a:gd name="connsiteY0" fmla="*/ 0 h 1333766"/>
                    <a:gd name="connsiteX1" fmla="*/ 306171 w 2115264"/>
                    <a:gd name="connsiteY1" fmla="*/ 74886 h 1333766"/>
                    <a:gd name="connsiteX2" fmla="*/ 306171 w 2115264"/>
                    <a:gd name="connsiteY2" fmla="*/ 140263 h 1333766"/>
                    <a:gd name="connsiteX3" fmla="*/ 2079791 w 2115264"/>
                    <a:gd name="connsiteY3" fmla="*/ 140263 h 1333766"/>
                    <a:gd name="connsiteX4" fmla="*/ 2115264 w 2115264"/>
                    <a:gd name="connsiteY4" fmla="*/ 175736 h 1333766"/>
                    <a:gd name="connsiteX5" fmla="*/ 2115264 w 2115264"/>
                    <a:gd name="connsiteY5" fmla="*/ 601403 h 1333766"/>
                    <a:gd name="connsiteX6" fmla="*/ 2079791 w 2115264"/>
                    <a:gd name="connsiteY6" fmla="*/ 636876 h 1333766"/>
                    <a:gd name="connsiteX7" fmla="*/ 306171 w 2115264"/>
                    <a:gd name="connsiteY7" fmla="*/ 636876 h 1333766"/>
                    <a:gd name="connsiteX8" fmla="*/ 306171 w 2115264"/>
                    <a:gd name="connsiteY8" fmla="*/ 1185816 h 1333766"/>
                    <a:gd name="connsiteX9" fmla="*/ 312979 w 2115264"/>
                    <a:gd name="connsiteY9" fmla="*/ 1203023 h 1333766"/>
                    <a:gd name="connsiteX10" fmla="*/ 450574 w 2115264"/>
                    <a:gd name="connsiteY10" fmla="*/ 1265721 h 1333766"/>
                    <a:gd name="connsiteX11" fmla="*/ 225287 w 2115264"/>
                    <a:gd name="connsiteY11" fmla="*/ 1333766 h 1333766"/>
                    <a:gd name="connsiteX12" fmla="*/ 0 w 2115264"/>
                    <a:gd name="connsiteY12" fmla="*/ 1265721 h 1333766"/>
                    <a:gd name="connsiteX13" fmla="*/ 137595 w 2115264"/>
                    <a:gd name="connsiteY13" fmla="*/ 1203023 h 1333766"/>
                    <a:gd name="connsiteX14" fmla="*/ 156399 w 2115264"/>
                    <a:gd name="connsiteY14" fmla="*/ 1185816 h 1333766"/>
                    <a:gd name="connsiteX15" fmla="*/ 156399 w 2115264"/>
                    <a:gd name="connsiteY15" fmla="*/ 74886 h 1333766"/>
                    <a:gd name="connsiteX16" fmla="*/ 231285 w 2115264"/>
                    <a:gd name="connsiteY16" fmla="*/ 0 h 133376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2115264" h="1333766">
                      <a:moveTo>
                        <a:pt x="231285" y="0"/>
                      </a:moveTo>
                      <a:cubicBezTo>
                        <a:pt x="272643" y="0"/>
                        <a:pt x="306171" y="33528"/>
                        <a:pt x="306171" y="74886"/>
                      </a:cubicBezTo>
                      <a:lnTo>
                        <a:pt x="306171" y="140263"/>
                      </a:lnTo>
                      <a:lnTo>
                        <a:pt x="2079791" y="140263"/>
                      </a:lnTo>
                      <a:cubicBezTo>
                        <a:pt x="2099382" y="140263"/>
                        <a:pt x="2115264" y="156145"/>
                        <a:pt x="2115264" y="175736"/>
                      </a:cubicBezTo>
                      <a:lnTo>
                        <a:pt x="2115264" y="601403"/>
                      </a:lnTo>
                      <a:cubicBezTo>
                        <a:pt x="2115264" y="620994"/>
                        <a:pt x="2099382" y="636876"/>
                        <a:pt x="2079791" y="636876"/>
                      </a:cubicBezTo>
                      <a:lnTo>
                        <a:pt x="306171" y="636876"/>
                      </a:lnTo>
                      <a:lnTo>
                        <a:pt x="306171" y="1185816"/>
                      </a:lnTo>
                      <a:lnTo>
                        <a:pt x="312979" y="1203023"/>
                      </a:lnTo>
                      <a:cubicBezTo>
                        <a:pt x="393838" y="1213353"/>
                        <a:pt x="450574" y="1237536"/>
                        <a:pt x="450574" y="1265721"/>
                      </a:cubicBezTo>
                      <a:cubicBezTo>
                        <a:pt x="450574" y="1303301"/>
                        <a:pt x="349710" y="1333766"/>
                        <a:pt x="225287" y="1333766"/>
                      </a:cubicBezTo>
                      <a:cubicBezTo>
                        <a:pt x="100864" y="1333766"/>
                        <a:pt x="0" y="1303301"/>
                        <a:pt x="0" y="1265721"/>
                      </a:cubicBezTo>
                      <a:cubicBezTo>
                        <a:pt x="0" y="1237536"/>
                        <a:pt x="56736" y="1213353"/>
                        <a:pt x="137595" y="1203023"/>
                      </a:cubicBezTo>
                      <a:lnTo>
                        <a:pt x="156399" y="1185816"/>
                      </a:lnTo>
                      <a:lnTo>
                        <a:pt x="156399" y="74886"/>
                      </a:lnTo>
                      <a:cubicBezTo>
                        <a:pt x="156399" y="33528"/>
                        <a:pt x="189927" y="0"/>
                        <a:pt x="231285" y="0"/>
                      </a:cubicBezTo>
                      <a:close/>
                    </a:path>
                  </a:pathLst>
                </a:custGeom>
                <a:solidFill>
                  <a:srgbClr val="B3C7FF"/>
                </a:solidFill>
                <a:ln>
                  <a:solidFill>
                    <a:srgbClr val="B3C7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4" name="Teardrop 23">
                  <a:extLst>
                    <a:ext uri="{FF2B5EF4-FFF2-40B4-BE49-F238E27FC236}">
                      <a16:creationId xmlns:a16="http://schemas.microsoft.com/office/drawing/2014/main" id="{D1409D0E-397A-545D-C36F-1F237118E0B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 rot="13485329" flipH="1">
                  <a:off x="5442770" y="3822369"/>
                  <a:ext cx="551870" cy="551870"/>
                </a:xfrm>
                <a:prstGeom prst="teardrop">
                  <a:avLst/>
                </a:prstGeom>
                <a:solidFill>
                  <a:srgbClr val="7DA8FF"/>
                </a:solidFill>
                <a:ln>
                  <a:solidFill>
                    <a:srgbClr val="7DA8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0171081C-971C-2D4D-E6AB-6CB006388D71}"/>
                  </a:ext>
                </a:extLst>
              </p:cNvPr>
              <p:cNvSpPr/>
              <p:nvPr/>
            </p:nvSpPr>
            <p:spPr>
              <a:xfrm>
                <a:off x="4025762" y="1076635"/>
                <a:ext cx="3628271" cy="5787991"/>
              </a:xfrm>
              <a:custGeom>
                <a:avLst/>
                <a:gdLst>
                  <a:gd name="connsiteX0" fmla="*/ 0 w 3812428"/>
                  <a:gd name="connsiteY0" fmla="*/ 0 h 6112031"/>
                  <a:gd name="connsiteX1" fmla="*/ 1152939 w 3812428"/>
                  <a:gd name="connsiteY1" fmla="*/ 808383 h 6112031"/>
                  <a:gd name="connsiteX2" fmla="*/ 344556 w 3812428"/>
                  <a:gd name="connsiteY2" fmla="*/ 1736035 h 6112031"/>
                  <a:gd name="connsiteX3" fmla="*/ 3763617 w 3812428"/>
                  <a:gd name="connsiteY3" fmla="*/ 3856383 h 6112031"/>
                  <a:gd name="connsiteX4" fmla="*/ 2133600 w 3812428"/>
                  <a:gd name="connsiteY4" fmla="*/ 5923722 h 6112031"/>
                  <a:gd name="connsiteX0" fmla="*/ 0 w 3676697"/>
                  <a:gd name="connsiteY0" fmla="*/ 0 h 5981062"/>
                  <a:gd name="connsiteX1" fmla="*/ 1017208 w 3676697"/>
                  <a:gd name="connsiteY1" fmla="*/ 677414 h 5981062"/>
                  <a:gd name="connsiteX2" fmla="*/ 208825 w 3676697"/>
                  <a:gd name="connsiteY2" fmla="*/ 1605066 h 5981062"/>
                  <a:gd name="connsiteX3" fmla="*/ 3627886 w 3676697"/>
                  <a:gd name="connsiteY3" fmla="*/ 3725414 h 5981062"/>
                  <a:gd name="connsiteX4" fmla="*/ 1997869 w 3676697"/>
                  <a:gd name="connsiteY4" fmla="*/ 5792753 h 5981062"/>
                  <a:gd name="connsiteX0" fmla="*/ 0 w 3669554"/>
                  <a:gd name="connsiteY0" fmla="*/ 0 h 5976300"/>
                  <a:gd name="connsiteX1" fmla="*/ 1010065 w 3669554"/>
                  <a:gd name="connsiteY1" fmla="*/ 672652 h 5976300"/>
                  <a:gd name="connsiteX2" fmla="*/ 201682 w 3669554"/>
                  <a:gd name="connsiteY2" fmla="*/ 1600304 h 5976300"/>
                  <a:gd name="connsiteX3" fmla="*/ 3620743 w 3669554"/>
                  <a:gd name="connsiteY3" fmla="*/ 3720652 h 5976300"/>
                  <a:gd name="connsiteX4" fmla="*/ 1990726 w 3669554"/>
                  <a:gd name="connsiteY4" fmla="*/ 5787991 h 5976300"/>
                  <a:gd name="connsiteX0" fmla="*/ 0 w 3669554"/>
                  <a:gd name="connsiteY0" fmla="*/ 0 h 5976300"/>
                  <a:gd name="connsiteX1" fmla="*/ 1041021 w 3669554"/>
                  <a:gd name="connsiteY1" fmla="*/ 682177 h 5976300"/>
                  <a:gd name="connsiteX2" fmla="*/ 201682 w 3669554"/>
                  <a:gd name="connsiteY2" fmla="*/ 1600304 h 5976300"/>
                  <a:gd name="connsiteX3" fmla="*/ 3620743 w 3669554"/>
                  <a:gd name="connsiteY3" fmla="*/ 3720652 h 5976300"/>
                  <a:gd name="connsiteX4" fmla="*/ 1990726 w 3669554"/>
                  <a:gd name="connsiteY4" fmla="*/ 5787991 h 5976300"/>
                  <a:gd name="connsiteX0" fmla="*/ 0 w 3669554"/>
                  <a:gd name="connsiteY0" fmla="*/ 0 h 5976300"/>
                  <a:gd name="connsiteX1" fmla="*/ 1057690 w 3669554"/>
                  <a:gd name="connsiteY1" fmla="*/ 682177 h 5976300"/>
                  <a:gd name="connsiteX2" fmla="*/ 201682 w 3669554"/>
                  <a:gd name="connsiteY2" fmla="*/ 1600304 h 5976300"/>
                  <a:gd name="connsiteX3" fmla="*/ 3620743 w 3669554"/>
                  <a:gd name="connsiteY3" fmla="*/ 3720652 h 5976300"/>
                  <a:gd name="connsiteX4" fmla="*/ 1990726 w 3669554"/>
                  <a:gd name="connsiteY4" fmla="*/ 5787991 h 5976300"/>
                  <a:gd name="connsiteX0" fmla="*/ 0 w 3669554"/>
                  <a:gd name="connsiteY0" fmla="*/ 0 h 5976300"/>
                  <a:gd name="connsiteX1" fmla="*/ 1057690 w 3669554"/>
                  <a:gd name="connsiteY1" fmla="*/ 682177 h 5976300"/>
                  <a:gd name="connsiteX2" fmla="*/ 168345 w 3669554"/>
                  <a:gd name="connsiteY2" fmla="*/ 1664598 h 5976300"/>
                  <a:gd name="connsiteX3" fmla="*/ 3620743 w 3669554"/>
                  <a:gd name="connsiteY3" fmla="*/ 3720652 h 5976300"/>
                  <a:gd name="connsiteX4" fmla="*/ 1990726 w 3669554"/>
                  <a:gd name="connsiteY4" fmla="*/ 5787991 h 5976300"/>
                  <a:gd name="connsiteX0" fmla="*/ 0 w 3669554"/>
                  <a:gd name="connsiteY0" fmla="*/ 0 h 5976300"/>
                  <a:gd name="connsiteX1" fmla="*/ 1057690 w 3669554"/>
                  <a:gd name="connsiteY1" fmla="*/ 682177 h 5976300"/>
                  <a:gd name="connsiteX2" fmla="*/ 182632 w 3669554"/>
                  <a:gd name="connsiteY2" fmla="*/ 1671742 h 5976300"/>
                  <a:gd name="connsiteX3" fmla="*/ 3620743 w 3669554"/>
                  <a:gd name="connsiteY3" fmla="*/ 3720652 h 5976300"/>
                  <a:gd name="connsiteX4" fmla="*/ 1990726 w 3669554"/>
                  <a:gd name="connsiteY4" fmla="*/ 5787991 h 5976300"/>
                  <a:gd name="connsiteX0" fmla="*/ 0 w 3669554"/>
                  <a:gd name="connsiteY0" fmla="*/ 0 h 5976300"/>
                  <a:gd name="connsiteX1" fmla="*/ 1057690 w 3669554"/>
                  <a:gd name="connsiteY1" fmla="*/ 682177 h 5976300"/>
                  <a:gd name="connsiteX2" fmla="*/ 187395 w 3669554"/>
                  <a:gd name="connsiteY2" fmla="*/ 1681267 h 5976300"/>
                  <a:gd name="connsiteX3" fmla="*/ 3620743 w 3669554"/>
                  <a:gd name="connsiteY3" fmla="*/ 3720652 h 5976300"/>
                  <a:gd name="connsiteX4" fmla="*/ 1990726 w 3669554"/>
                  <a:gd name="connsiteY4" fmla="*/ 5787991 h 5976300"/>
                  <a:gd name="connsiteX0" fmla="*/ 0 w 3676451"/>
                  <a:gd name="connsiteY0" fmla="*/ 0 h 5972181"/>
                  <a:gd name="connsiteX1" fmla="*/ 1057690 w 3676451"/>
                  <a:gd name="connsiteY1" fmla="*/ 682177 h 5972181"/>
                  <a:gd name="connsiteX2" fmla="*/ 187395 w 3676451"/>
                  <a:gd name="connsiteY2" fmla="*/ 1681267 h 5972181"/>
                  <a:gd name="connsiteX3" fmla="*/ 3627887 w 3676451"/>
                  <a:gd name="connsiteY3" fmla="*/ 3656358 h 5972181"/>
                  <a:gd name="connsiteX4" fmla="*/ 1990726 w 3676451"/>
                  <a:gd name="connsiteY4" fmla="*/ 5787991 h 5972181"/>
                  <a:gd name="connsiteX0" fmla="*/ 0 w 3676451"/>
                  <a:gd name="connsiteY0" fmla="*/ 0 h 5972181"/>
                  <a:gd name="connsiteX1" fmla="*/ 1057690 w 3676451"/>
                  <a:gd name="connsiteY1" fmla="*/ 682177 h 5972181"/>
                  <a:gd name="connsiteX2" fmla="*/ 187395 w 3676451"/>
                  <a:gd name="connsiteY2" fmla="*/ 1681267 h 5972181"/>
                  <a:gd name="connsiteX3" fmla="*/ 3627887 w 3676451"/>
                  <a:gd name="connsiteY3" fmla="*/ 3656358 h 5972181"/>
                  <a:gd name="connsiteX4" fmla="*/ 1990726 w 3676451"/>
                  <a:gd name="connsiteY4" fmla="*/ 5787991 h 5972181"/>
                  <a:gd name="connsiteX0" fmla="*/ 0 w 3681825"/>
                  <a:gd name="connsiteY0" fmla="*/ 0 h 5787991"/>
                  <a:gd name="connsiteX1" fmla="*/ 1057690 w 3681825"/>
                  <a:gd name="connsiteY1" fmla="*/ 682177 h 5787991"/>
                  <a:gd name="connsiteX2" fmla="*/ 187395 w 3681825"/>
                  <a:gd name="connsiteY2" fmla="*/ 1681267 h 5787991"/>
                  <a:gd name="connsiteX3" fmla="*/ 3627887 w 3681825"/>
                  <a:gd name="connsiteY3" fmla="*/ 3656358 h 5787991"/>
                  <a:gd name="connsiteX4" fmla="*/ 1990726 w 3681825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86893"/>
                  <a:gd name="connsiteY0" fmla="*/ 0 h 5787991"/>
                  <a:gd name="connsiteX1" fmla="*/ 1057690 w 3686893"/>
                  <a:gd name="connsiteY1" fmla="*/ 682177 h 5787991"/>
                  <a:gd name="connsiteX2" fmla="*/ 187395 w 3686893"/>
                  <a:gd name="connsiteY2" fmla="*/ 1681267 h 5787991"/>
                  <a:gd name="connsiteX3" fmla="*/ 3627887 w 3686893"/>
                  <a:gd name="connsiteY3" fmla="*/ 3656358 h 5787991"/>
                  <a:gd name="connsiteX4" fmla="*/ 1990726 w 3686893"/>
                  <a:gd name="connsiteY4" fmla="*/ 5787991 h 5787991"/>
                  <a:gd name="connsiteX0" fmla="*/ 0 w 3639053"/>
                  <a:gd name="connsiteY0" fmla="*/ 0 h 5787991"/>
                  <a:gd name="connsiteX1" fmla="*/ 1057690 w 3639053"/>
                  <a:gd name="connsiteY1" fmla="*/ 682177 h 5787991"/>
                  <a:gd name="connsiteX2" fmla="*/ 187395 w 3639053"/>
                  <a:gd name="connsiteY2" fmla="*/ 1681267 h 5787991"/>
                  <a:gd name="connsiteX3" fmla="*/ 3627887 w 3639053"/>
                  <a:gd name="connsiteY3" fmla="*/ 3656358 h 5787991"/>
                  <a:gd name="connsiteX4" fmla="*/ 1990726 w 3639053"/>
                  <a:gd name="connsiteY4" fmla="*/ 5787991 h 5787991"/>
                  <a:gd name="connsiteX0" fmla="*/ 0 w 3639053"/>
                  <a:gd name="connsiteY0" fmla="*/ 0 h 5787991"/>
                  <a:gd name="connsiteX1" fmla="*/ 1057690 w 3639053"/>
                  <a:gd name="connsiteY1" fmla="*/ 682177 h 5787991"/>
                  <a:gd name="connsiteX2" fmla="*/ 187395 w 3639053"/>
                  <a:gd name="connsiteY2" fmla="*/ 1681267 h 5787991"/>
                  <a:gd name="connsiteX3" fmla="*/ 3627887 w 3639053"/>
                  <a:gd name="connsiteY3" fmla="*/ 3656358 h 5787991"/>
                  <a:gd name="connsiteX4" fmla="*/ 1990726 w 3639053"/>
                  <a:gd name="connsiteY4" fmla="*/ 5787991 h 5787991"/>
                  <a:gd name="connsiteX0" fmla="*/ 0 w 3639053"/>
                  <a:gd name="connsiteY0" fmla="*/ 0 h 5787991"/>
                  <a:gd name="connsiteX1" fmla="*/ 1057690 w 3639053"/>
                  <a:gd name="connsiteY1" fmla="*/ 682177 h 5787991"/>
                  <a:gd name="connsiteX2" fmla="*/ 187395 w 3639053"/>
                  <a:gd name="connsiteY2" fmla="*/ 1681267 h 5787991"/>
                  <a:gd name="connsiteX3" fmla="*/ 3627887 w 3639053"/>
                  <a:gd name="connsiteY3" fmla="*/ 3656358 h 5787991"/>
                  <a:gd name="connsiteX4" fmla="*/ 1990726 w 3639053"/>
                  <a:gd name="connsiteY4" fmla="*/ 5787991 h 5787991"/>
                  <a:gd name="connsiteX0" fmla="*/ 0 w 3640131"/>
                  <a:gd name="connsiteY0" fmla="*/ 0 h 5787991"/>
                  <a:gd name="connsiteX1" fmla="*/ 1057690 w 3640131"/>
                  <a:gd name="connsiteY1" fmla="*/ 682177 h 5787991"/>
                  <a:gd name="connsiteX2" fmla="*/ 187395 w 3640131"/>
                  <a:gd name="connsiteY2" fmla="*/ 1681267 h 5787991"/>
                  <a:gd name="connsiteX3" fmla="*/ 3627887 w 3640131"/>
                  <a:gd name="connsiteY3" fmla="*/ 3656358 h 5787991"/>
                  <a:gd name="connsiteX4" fmla="*/ 1990726 w 3640131"/>
                  <a:gd name="connsiteY4" fmla="*/ 5787991 h 5787991"/>
                  <a:gd name="connsiteX0" fmla="*/ 0 w 3687614"/>
                  <a:gd name="connsiteY0" fmla="*/ 0 h 5787991"/>
                  <a:gd name="connsiteX1" fmla="*/ 1057690 w 3687614"/>
                  <a:gd name="connsiteY1" fmla="*/ 682177 h 5787991"/>
                  <a:gd name="connsiteX2" fmla="*/ 187395 w 3687614"/>
                  <a:gd name="connsiteY2" fmla="*/ 1681267 h 5787991"/>
                  <a:gd name="connsiteX3" fmla="*/ 3627887 w 3687614"/>
                  <a:gd name="connsiteY3" fmla="*/ 3656358 h 5787991"/>
                  <a:gd name="connsiteX4" fmla="*/ 1990726 w 3687614"/>
                  <a:gd name="connsiteY4" fmla="*/ 5787991 h 5787991"/>
                  <a:gd name="connsiteX0" fmla="*/ 0 w 3687614"/>
                  <a:gd name="connsiteY0" fmla="*/ 0 h 5787991"/>
                  <a:gd name="connsiteX1" fmla="*/ 1057690 w 3687614"/>
                  <a:gd name="connsiteY1" fmla="*/ 682177 h 5787991"/>
                  <a:gd name="connsiteX2" fmla="*/ 187395 w 3687614"/>
                  <a:gd name="connsiteY2" fmla="*/ 1681267 h 5787991"/>
                  <a:gd name="connsiteX3" fmla="*/ 3627887 w 3687614"/>
                  <a:gd name="connsiteY3" fmla="*/ 3656358 h 5787991"/>
                  <a:gd name="connsiteX4" fmla="*/ 1990726 w 3687614"/>
                  <a:gd name="connsiteY4" fmla="*/ 5787991 h 5787991"/>
                  <a:gd name="connsiteX0" fmla="*/ 0 w 3687614"/>
                  <a:gd name="connsiteY0" fmla="*/ 0 h 5787991"/>
                  <a:gd name="connsiteX1" fmla="*/ 1057690 w 3687614"/>
                  <a:gd name="connsiteY1" fmla="*/ 682177 h 5787991"/>
                  <a:gd name="connsiteX2" fmla="*/ 187395 w 3687614"/>
                  <a:gd name="connsiteY2" fmla="*/ 1681267 h 5787991"/>
                  <a:gd name="connsiteX3" fmla="*/ 3627887 w 3687614"/>
                  <a:gd name="connsiteY3" fmla="*/ 3656358 h 5787991"/>
                  <a:gd name="connsiteX4" fmla="*/ 1990726 w 3687614"/>
                  <a:gd name="connsiteY4" fmla="*/ 5787991 h 5787991"/>
                  <a:gd name="connsiteX0" fmla="*/ 0 w 3687614"/>
                  <a:gd name="connsiteY0" fmla="*/ 0 h 5787991"/>
                  <a:gd name="connsiteX1" fmla="*/ 1057690 w 3687614"/>
                  <a:gd name="connsiteY1" fmla="*/ 682177 h 5787991"/>
                  <a:gd name="connsiteX2" fmla="*/ 187395 w 3687614"/>
                  <a:gd name="connsiteY2" fmla="*/ 1681267 h 5787991"/>
                  <a:gd name="connsiteX3" fmla="*/ 3627887 w 3687614"/>
                  <a:gd name="connsiteY3" fmla="*/ 3656358 h 5787991"/>
                  <a:gd name="connsiteX4" fmla="*/ 1990726 w 3687614"/>
                  <a:gd name="connsiteY4" fmla="*/ 5787991 h 5787991"/>
                  <a:gd name="connsiteX0" fmla="*/ 0 w 3630520"/>
                  <a:gd name="connsiteY0" fmla="*/ 0 h 5787991"/>
                  <a:gd name="connsiteX1" fmla="*/ 1057690 w 3630520"/>
                  <a:gd name="connsiteY1" fmla="*/ 682177 h 5787991"/>
                  <a:gd name="connsiteX2" fmla="*/ 187395 w 3630520"/>
                  <a:gd name="connsiteY2" fmla="*/ 1681267 h 5787991"/>
                  <a:gd name="connsiteX3" fmla="*/ 3627887 w 3630520"/>
                  <a:gd name="connsiteY3" fmla="*/ 3656358 h 5787991"/>
                  <a:gd name="connsiteX4" fmla="*/ 1990726 w 3630520"/>
                  <a:gd name="connsiteY4" fmla="*/ 5787991 h 5787991"/>
                  <a:gd name="connsiteX0" fmla="*/ 0 w 3634284"/>
                  <a:gd name="connsiteY0" fmla="*/ 0 h 5787991"/>
                  <a:gd name="connsiteX1" fmla="*/ 1057690 w 3634284"/>
                  <a:gd name="connsiteY1" fmla="*/ 682177 h 5787991"/>
                  <a:gd name="connsiteX2" fmla="*/ 187395 w 3634284"/>
                  <a:gd name="connsiteY2" fmla="*/ 1681267 h 5787991"/>
                  <a:gd name="connsiteX3" fmla="*/ 3627887 w 3634284"/>
                  <a:gd name="connsiteY3" fmla="*/ 3656358 h 5787991"/>
                  <a:gd name="connsiteX4" fmla="*/ 1990726 w 3634284"/>
                  <a:gd name="connsiteY4" fmla="*/ 5787991 h 5787991"/>
                  <a:gd name="connsiteX0" fmla="*/ 0 w 3634284"/>
                  <a:gd name="connsiteY0" fmla="*/ 0 h 5787991"/>
                  <a:gd name="connsiteX1" fmla="*/ 1057690 w 3634284"/>
                  <a:gd name="connsiteY1" fmla="*/ 682177 h 5787991"/>
                  <a:gd name="connsiteX2" fmla="*/ 187395 w 3634284"/>
                  <a:gd name="connsiteY2" fmla="*/ 1681267 h 5787991"/>
                  <a:gd name="connsiteX3" fmla="*/ 2088710 w 3634284"/>
                  <a:gd name="connsiteY3" fmla="*/ 2525547 h 5787991"/>
                  <a:gd name="connsiteX4" fmla="*/ 3627887 w 3634284"/>
                  <a:gd name="connsiteY4" fmla="*/ 3656358 h 5787991"/>
                  <a:gd name="connsiteX5" fmla="*/ 1990726 w 3634284"/>
                  <a:gd name="connsiteY5" fmla="*/ 5787991 h 5787991"/>
                  <a:gd name="connsiteX0" fmla="*/ 0 w 3634284"/>
                  <a:gd name="connsiteY0" fmla="*/ 0 h 5787991"/>
                  <a:gd name="connsiteX1" fmla="*/ 1057690 w 3634284"/>
                  <a:gd name="connsiteY1" fmla="*/ 682177 h 5787991"/>
                  <a:gd name="connsiteX2" fmla="*/ 187395 w 3634284"/>
                  <a:gd name="connsiteY2" fmla="*/ 1681267 h 5787991"/>
                  <a:gd name="connsiteX3" fmla="*/ 2088710 w 3634284"/>
                  <a:gd name="connsiteY3" fmla="*/ 2525547 h 5787991"/>
                  <a:gd name="connsiteX4" fmla="*/ 3627887 w 3634284"/>
                  <a:gd name="connsiteY4" fmla="*/ 3656358 h 5787991"/>
                  <a:gd name="connsiteX5" fmla="*/ 1990726 w 3634284"/>
                  <a:gd name="connsiteY5" fmla="*/ 5787991 h 5787991"/>
                  <a:gd name="connsiteX0" fmla="*/ 0 w 3634284"/>
                  <a:gd name="connsiteY0" fmla="*/ 0 h 5787991"/>
                  <a:gd name="connsiteX1" fmla="*/ 1057690 w 3634284"/>
                  <a:gd name="connsiteY1" fmla="*/ 682177 h 5787991"/>
                  <a:gd name="connsiteX2" fmla="*/ 187395 w 3634284"/>
                  <a:gd name="connsiteY2" fmla="*/ 1681267 h 5787991"/>
                  <a:gd name="connsiteX3" fmla="*/ 2088710 w 3634284"/>
                  <a:gd name="connsiteY3" fmla="*/ 2525547 h 5787991"/>
                  <a:gd name="connsiteX4" fmla="*/ 3627887 w 3634284"/>
                  <a:gd name="connsiteY4" fmla="*/ 3656358 h 5787991"/>
                  <a:gd name="connsiteX5" fmla="*/ 1990726 w 3634284"/>
                  <a:gd name="connsiteY5" fmla="*/ 5787991 h 5787991"/>
                  <a:gd name="connsiteX0" fmla="*/ 0 w 3628307"/>
                  <a:gd name="connsiteY0" fmla="*/ 0 h 5787991"/>
                  <a:gd name="connsiteX1" fmla="*/ 1057690 w 3628307"/>
                  <a:gd name="connsiteY1" fmla="*/ 682177 h 5787991"/>
                  <a:gd name="connsiteX2" fmla="*/ 187395 w 3628307"/>
                  <a:gd name="connsiteY2" fmla="*/ 1681267 h 5787991"/>
                  <a:gd name="connsiteX3" fmla="*/ 2116419 w 3628307"/>
                  <a:gd name="connsiteY3" fmla="*/ 2488602 h 5787991"/>
                  <a:gd name="connsiteX4" fmla="*/ 3627887 w 3628307"/>
                  <a:gd name="connsiteY4" fmla="*/ 3656358 h 5787991"/>
                  <a:gd name="connsiteX5" fmla="*/ 1990726 w 3628307"/>
                  <a:gd name="connsiteY5" fmla="*/ 5787991 h 5787991"/>
                  <a:gd name="connsiteX0" fmla="*/ 0 w 3628224"/>
                  <a:gd name="connsiteY0" fmla="*/ 0 h 5787991"/>
                  <a:gd name="connsiteX1" fmla="*/ 1057690 w 3628224"/>
                  <a:gd name="connsiteY1" fmla="*/ 682177 h 5787991"/>
                  <a:gd name="connsiteX2" fmla="*/ 187395 w 3628224"/>
                  <a:gd name="connsiteY2" fmla="*/ 1681267 h 5787991"/>
                  <a:gd name="connsiteX3" fmla="*/ 2116419 w 3628224"/>
                  <a:gd name="connsiteY3" fmla="*/ 2488602 h 5787991"/>
                  <a:gd name="connsiteX4" fmla="*/ 3627887 w 3628224"/>
                  <a:gd name="connsiteY4" fmla="*/ 3656358 h 5787991"/>
                  <a:gd name="connsiteX5" fmla="*/ 1990726 w 3628224"/>
                  <a:gd name="connsiteY5" fmla="*/ 5787991 h 5787991"/>
                  <a:gd name="connsiteX0" fmla="*/ 0 w 3628224"/>
                  <a:gd name="connsiteY0" fmla="*/ 0 h 5787991"/>
                  <a:gd name="connsiteX1" fmla="*/ 1057690 w 3628224"/>
                  <a:gd name="connsiteY1" fmla="*/ 682177 h 5787991"/>
                  <a:gd name="connsiteX2" fmla="*/ 187395 w 3628224"/>
                  <a:gd name="connsiteY2" fmla="*/ 1681267 h 5787991"/>
                  <a:gd name="connsiteX3" fmla="*/ 2116419 w 3628224"/>
                  <a:gd name="connsiteY3" fmla="*/ 2488602 h 5787991"/>
                  <a:gd name="connsiteX4" fmla="*/ 3627887 w 3628224"/>
                  <a:gd name="connsiteY4" fmla="*/ 3656358 h 5787991"/>
                  <a:gd name="connsiteX5" fmla="*/ 1990726 w 3628224"/>
                  <a:gd name="connsiteY5" fmla="*/ 5787991 h 5787991"/>
                  <a:gd name="connsiteX0" fmla="*/ 0 w 3628255"/>
                  <a:gd name="connsiteY0" fmla="*/ 0 h 5787991"/>
                  <a:gd name="connsiteX1" fmla="*/ 1057690 w 3628255"/>
                  <a:gd name="connsiteY1" fmla="*/ 682177 h 5787991"/>
                  <a:gd name="connsiteX2" fmla="*/ 187395 w 3628255"/>
                  <a:gd name="connsiteY2" fmla="*/ 1681267 h 5787991"/>
                  <a:gd name="connsiteX3" fmla="*/ 2116419 w 3628255"/>
                  <a:gd name="connsiteY3" fmla="*/ 2488602 h 5787991"/>
                  <a:gd name="connsiteX4" fmla="*/ 3627887 w 3628255"/>
                  <a:gd name="connsiteY4" fmla="*/ 3656358 h 5787991"/>
                  <a:gd name="connsiteX5" fmla="*/ 1990726 w 3628255"/>
                  <a:gd name="connsiteY5" fmla="*/ 5787991 h 5787991"/>
                  <a:gd name="connsiteX0" fmla="*/ 0 w 3628224"/>
                  <a:gd name="connsiteY0" fmla="*/ 0 h 5787991"/>
                  <a:gd name="connsiteX1" fmla="*/ 1057690 w 3628224"/>
                  <a:gd name="connsiteY1" fmla="*/ 682177 h 5787991"/>
                  <a:gd name="connsiteX2" fmla="*/ 187395 w 3628224"/>
                  <a:gd name="connsiteY2" fmla="*/ 1681267 h 5787991"/>
                  <a:gd name="connsiteX3" fmla="*/ 2116419 w 3628224"/>
                  <a:gd name="connsiteY3" fmla="*/ 2488602 h 5787991"/>
                  <a:gd name="connsiteX4" fmla="*/ 3627887 w 3628224"/>
                  <a:gd name="connsiteY4" fmla="*/ 3656358 h 5787991"/>
                  <a:gd name="connsiteX5" fmla="*/ 1990726 w 3628224"/>
                  <a:gd name="connsiteY5" fmla="*/ 5787991 h 5787991"/>
                  <a:gd name="connsiteX0" fmla="*/ 0 w 3628224"/>
                  <a:gd name="connsiteY0" fmla="*/ 0 h 5787991"/>
                  <a:gd name="connsiteX1" fmla="*/ 1057690 w 3628224"/>
                  <a:gd name="connsiteY1" fmla="*/ 682177 h 5787991"/>
                  <a:gd name="connsiteX2" fmla="*/ 187395 w 3628224"/>
                  <a:gd name="connsiteY2" fmla="*/ 1681267 h 5787991"/>
                  <a:gd name="connsiteX3" fmla="*/ 2116419 w 3628224"/>
                  <a:gd name="connsiteY3" fmla="*/ 2488602 h 5787991"/>
                  <a:gd name="connsiteX4" fmla="*/ 3627887 w 3628224"/>
                  <a:gd name="connsiteY4" fmla="*/ 3656358 h 5787991"/>
                  <a:gd name="connsiteX5" fmla="*/ 1990726 w 3628224"/>
                  <a:gd name="connsiteY5" fmla="*/ 5787991 h 5787991"/>
                  <a:gd name="connsiteX0" fmla="*/ 0 w 3628248"/>
                  <a:gd name="connsiteY0" fmla="*/ 0 h 5787991"/>
                  <a:gd name="connsiteX1" fmla="*/ 1057690 w 3628248"/>
                  <a:gd name="connsiteY1" fmla="*/ 682177 h 5787991"/>
                  <a:gd name="connsiteX2" fmla="*/ 187395 w 3628248"/>
                  <a:gd name="connsiteY2" fmla="*/ 1681267 h 5787991"/>
                  <a:gd name="connsiteX3" fmla="*/ 2116419 w 3628248"/>
                  <a:gd name="connsiteY3" fmla="*/ 2488602 h 5787991"/>
                  <a:gd name="connsiteX4" fmla="*/ 3627887 w 3628248"/>
                  <a:gd name="connsiteY4" fmla="*/ 3656358 h 5787991"/>
                  <a:gd name="connsiteX5" fmla="*/ 1990726 w 3628248"/>
                  <a:gd name="connsiteY5" fmla="*/ 5787991 h 5787991"/>
                  <a:gd name="connsiteX0" fmla="*/ 0 w 3628271"/>
                  <a:gd name="connsiteY0" fmla="*/ 0 h 5787991"/>
                  <a:gd name="connsiteX1" fmla="*/ 1057690 w 3628271"/>
                  <a:gd name="connsiteY1" fmla="*/ 682177 h 5787991"/>
                  <a:gd name="connsiteX2" fmla="*/ 187395 w 3628271"/>
                  <a:gd name="connsiteY2" fmla="*/ 1681267 h 5787991"/>
                  <a:gd name="connsiteX3" fmla="*/ 2116419 w 3628271"/>
                  <a:gd name="connsiteY3" fmla="*/ 2488602 h 5787991"/>
                  <a:gd name="connsiteX4" fmla="*/ 3627887 w 3628271"/>
                  <a:gd name="connsiteY4" fmla="*/ 3656358 h 5787991"/>
                  <a:gd name="connsiteX5" fmla="*/ 1990726 w 3628271"/>
                  <a:gd name="connsiteY5" fmla="*/ 5787991 h 5787991"/>
                  <a:gd name="connsiteX0" fmla="*/ 0 w 3628271"/>
                  <a:gd name="connsiteY0" fmla="*/ 0 h 5787991"/>
                  <a:gd name="connsiteX1" fmla="*/ 1057690 w 3628271"/>
                  <a:gd name="connsiteY1" fmla="*/ 682177 h 5787991"/>
                  <a:gd name="connsiteX2" fmla="*/ 187395 w 3628271"/>
                  <a:gd name="connsiteY2" fmla="*/ 1681267 h 5787991"/>
                  <a:gd name="connsiteX3" fmla="*/ 2116419 w 3628271"/>
                  <a:gd name="connsiteY3" fmla="*/ 2488602 h 5787991"/>
                  <a:gd name="connsiteX4" fmla="*/ 3627887 w 3628271"/>
                  <a:gd name="connsiteY4" fmla="*/ 3656358 h 5787991"/>
                  <a:gd name="connsiteX5" fmla="*/ 1990726 w 3628271"/>
                  <a:gd name="connsiteY5" fmla="*/ 5787991 h 5787991"/>
                  <a:gd name="connsiteX0" fmla="*/ 0 w 3628271"/>
                  <a:gd name="connsiteY0" fmla="*/ 0 h 5787991"/>
                  <a:gd name="connsiteX1" fmla="*/ 1057690 w 3628271"/>
                  <a:gd name="connsiteY1" fmla="*/ 682177 h 5787991"/>
                  <a:gd name="connsiteX2" fmla="*/ 187395 w 3628271"/>
                  <a:gd name="connsiteY2" fmla="*/ 1681267 h 5787991"/>
                  <a:gd name="connsiteX3" fmla="*/ 2116419 w 3628271"/>
                  <a:gd name="connsiteY3" fmla="*/ 2488602 h 5787991"/>
                  <a:gd name="connsiteX4" fmla="*/ 3627887 w 3628271"/>
                  <a:gd name="connsiteY4" fmla="*/ 3656358 h 5787991"/>
                  <a:gd name="connsiteX5" fmla="*/ 1990726 w 3628271"/>
                  <a:gd name="connsiteY5" fmla="*/ 5787991 h 5787991"/>
                  <a:gd name="connsiteX0" fmla="*/ 0 w 3628271"/>
                  <a:gd name="connsiteY0" fmla="*/ 0 h 5787991"/>
                  <a:gd name="connsiteX1" fmla="*/ 1057690 w 3628271"/>
                  <a:gd name="connsiteY1" fmla="*/ 682177 h 5787991"/>
                  <a:gd name="connsiteX2" fmla="*/ 187395 w 3628271"/>
                  <a:gd name="connsiteY2" fmla="*/ 1681267 h 5787991"/>
                  <a:gd name="connsiteX3" fmla="*/ 2116419 w 3628271"/>
                  <a:gd name="connsiteY3" fmla="*/ 2488602 h 5787991"/>
                  <a:gd name="connsiteX4" fmla="*/ 3627887 w 3628271"/>
                  <a:gd name="connsiteY4" fmla="*/ 3656358 h 5787991"/>
                  <a:gd name="connsiteX5" fmla="*/ 1990726 w 3628271"/>
                  <a:gd name="connsiteY5" fmla="*/ 5787991 h 57879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28271" h="5787991">
                    <a:moveTo>
                      <a:pt x="0" y="0"/>
                    </a:moveTo>
                    <a:cubicBezTo>
                      <a:pt x="547756" y="259522"/>
                      <a:pt x="1026458" y="401966"/>
                      <a:pt x="1057690" y="682177"/>
                    </a:cubicBezTo>
                    <a:cubicBezTo>
                      <a:pt x="1088922" y="962388"/>
                      <a:pt x="10940" y="1380196"/>
                      <a:pt x="187395" y="1681267"/>
                    </a:cubicBezTo>
                    <a:cubicBezTo>
                      <a:pt x="363850" y="1982338"/>
                      <a:pt x="1422932" y="2325675"/>
                      <a:pt x="2116419" y="2488602"/>
                    </a:cubicBezTo>
                    <a:cubicBezTo>
                      <a:pt x="2809906" y="2651529"/>
                      <a:pt x="3648836" y="3106460"/>
                      <a:pt x="3627887" y="3656358"/>
                    </a:cubicBezTo>
                    <a:cubicBezTo>
                      <a:pt x="3606938" y="4206256"/>
                      <a:pt x="3423398" y="4661134"/>
                      <a:pt x="1990726" y="5787991"/>
                    </a:cubicBezTo>
                  </a:path>
                </a:pathLst>
              </a:custGeom>
              <a:noFill/>
              <a:ln w="3810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563E4FA-ACEE-308E-06E8-B196B271AC4E}"/>
                </a:ext>
              </a:extLst>
            </p:cNvPr>
            <p:cNvSpPr txBox="1"/>
            <p:nvPr/>
          </p:nvSpPr>
          <p:spPr>
            <a:xfrm>
              <a:off x="6018304" y="935932"/>
              <a:ext cx="2430257" cy="61092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0">
              <a:spAutoFit/>
            </a:bodyPr>
            <a:lstStyle/>
            <a:p>
              <a:pPr defTabSz="502920">
                <a:spcAft>
                  <a:spcPts val="600"/>
                </a:spcAft>
              </a:pPr>
              <a:r>
                <a:rPr lang="en-GB" sz="2800" kern="120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First steps!</a:t>
              </a:r>
              <a:endParaRPr lang="en-GB" sz="2800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6DE7183-D554-6A32-1667-027C63F75462}"/>
                </a:ext>
              </a:extLst>
            </p:cNvPr>
            <p:cNvSpPr txBox="1"/>
            <p:nvPr/>
          </p:nvSpPr>
          <p:spPr>
            <a:xfrm>
              <a:off x="7949767" y="2007248"/>
              <a:ext cx="3421884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0">
              <a:spAutoFit/>
            </a:bodyPr>
            <a:lstStyle/>
            <a:p>
              <a:pPr defTabSz="502920">
                <a:spcAft>
                  <a:spcPts val="600"/>
                </a:spcAft>
              </a:pPr>
              <a:r>
                <a:rPr lang="en-GB" sz="3600" kern="120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Don’t stop!</a:t>
              </a:r>
              <a:endParaRPr lang="en-GB" sz="3600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7281737-370B-B3C3-9DA4-31705D0A84B1}"/>
                </a:ext>
              </a:extLst>
            </p:cNvPr>
            <p:cNvSpPr txBox="1"/>
            <p:nvPr/>
          </p:nvSpPr>
          <p:spPr>
            <a:xfrm>
              <a:off x="1948503" y="3774974"/>
              <a:ext cx="3504421" cy="646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0">
              <a:spAutoFit/>
            </a:bodyPr>
            <a:lstStyle/>
            <a:p>
              <a:pPr algn="r" defTabSz="502920">
                <a:spcAft>
                  <a:spcPts val="600"/>
                </a:spcAft>
              </a:pPr>
              <a:r>
                <a:rPr lang="en-GB" sz="3600" kern="120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More to do!</a:t>
              </a:r>
              <a:endParaRPr lang="en-GB" sz="36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F02A9D4-7AD0-C1F8-15EB-9C7807AD416E}"/>
                </a:ext>
              </a:extLst>
            </p:cNvPr>
            <p:cNvSpPr txBox="1"/>
            <p:nvPr/>
          </p:nvSpPr>
          <p:spPr>
            <a:xfrm>
              <a:off x="788205" y="1880637"/>
              <a:ext cx="2363733" cy="48374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0">
              <a:spAutoFit/>
            </a:bodyPr>
            <a:lstStyle/>
            <a:p>
              <a:pPr algn="r" defTabSz="502920">
                <a:spcAft>
                  <a:spcPts val="600"/>
                </a:spcAft>
              </a:pPr>
              <a:r>
                <a:rPr lang="en-GB" sz="2600" kern="120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On your way!</a:t>
              </a:r>
              <a:endParaRPr lang="en-GB" sz="2600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ABBC319-412E-279E-BFD6-6E538A289C62}"/>
                </a:ext>
              </a:extLst>
            </p:cNvPr>
            <p:cNvSpPr txBox="1"/>
            <p:nvPr/>
          </p:nvSpPr>
          <p:spPr>
            <a:xfrm>
              <a:off x="8888125" y="4694099"/>
              <a:ext cx="3171251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ctr" anchorCtr="0">
              <a:spAutoFit/>
            </a:bodyPr>
            <a:lstStyle/>
            <a:p>
              <a:pPr defTabSz="502920">
                <a:spcAft>
                  <a:spcPts val="600"/>
                </a:spcAft>
              </a:pPr>
              <a:r>
                <a:rPr lang="en-GB" sz="3200" kern="1200" dirty="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Keep on learning!</a:t>
              </a:r>
              <a:endParaRPr lang="en-GB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462600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font, graphics, graphic design&#10;&#10;Description automatically generated">
            <a:extLst>
              <a:ext uri="{FF2B5EF4-FFF2-40B4-BE49-F238E27FC236}">
                <a16:creationId xmlns:a16="http://schemas.microsoft.com/office/drawing/2014/main" id="{8F14B9ED-0283-C9AC-86B0-B89F4D78FC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00" y="725405"/>
            <a:ext cx="12204000" cy="613259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1F9D2A-C826-C768-296D-6E304F09A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Doing a foundation year </a:t>
            </a:r>
            <a:r>
              <a:rPr lang="en-US"/>
              <a:t>has been…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093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3C63F-9309-1D1F-535A-27EEA1A49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The skills that foundation year has given me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1463092-6506-9AAE-5275-A651059B8FAA}"/>
              </a:ext>
            </a:extLst>
          </p:cNvPr>
          <p:cNvGrpSpPr/>
          <p:nvPr/>
        </p:nvGrpSpPr>
        <p:grpSpPr>
          <a:xfrm>
            <a:off x="0" y="1007295"/>
            <a:ext cx="11509861" cy="5850705"/>
            <a:chOff x="-1861" y="892178"/>
            <a:chExt cx="11509861" cy="5850705"/>
          </a:xfrm>
        </p:grpSpPr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EF9D108B-D088-6901-D765-72467978F339}"/>
                </a:ext>
              </a:extLst>
            </p:cNvPr>
            <p:cNvGrpSpPr/>
            <p:nvPr/>
          </p:nvGrpSpPr>
          <p:grpSpPr>
            <a:xfrm>
              <a:off x="-1861" y="918683"/>
              <a:ext cx="11509861" cy="5824200"/>
              <a:chOff x="-1861" y="918683"/>
              <a:chExt cx="11509861" cy="5824200"/>
            </a:xfrm>
          </p:grpSpPr>
          <p:grpSp>
            <p:nvGrpSpPr>
              <p:cNvPr id="3" name="Group 2">
                <a:extLst>
                  <a:ext uri="{FF2B5EF4-FFF2-40B4-BE49-F238E27FC236}">
                    <a16:creationId xmlns:a16="http://schemas.microsoft.com/office/drawing/2014/main" id="{3EF6A380-7747-801C-999B-FA41122CAB6C}"/>
                  </a:ext>
                </a:extLst>
              </p:cNvPr>
              <p:cNvGrpSpPr/>
              <p:nvPr/>
            </p:nvGrpSpPr>
            <p:grpSpPr>
              <a:xfrm>
                <a:off x="730200" y="918683"/>
                <a:ext cx="10777800" cy="5380686"/>
                <a:chOff x="730200" y="918683"/>
                <a:chExt cx="10777800" cy="5380686"/>
              </a:xfrm>
            </p:grpSpPr>
            <p:sp>
              <p:nvSpPr>
                <p:cNvPr id="8" name="Rectangle 7">
                  <a:extLst>
                    <a:ext uri="{FF2B5EF4-FFF2-40B4-BE49-F238E27FC236}">
                      <a16:creationId xmlns:a16="http://schemas.microsoft.com/office/drawing/2014/main" id="{CBC115DC-AD75-1602-A5FE-6601F64703A9}"/>
                    </a:ext>
                  </a:extLst>
                </p:cNvPr>
                <p:cNvSpPr/>
                <p:nvPr/>
              </p:nvSpPr>
              <p:spPr>
                <a:xfrm>
                  <a:off x="730200" y="920963"/>
                  <a:ext cx="108000" cy="536400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  <p:sp>
              <p:nvSpPr>
                <p:cNvPr id="9" name="Rectangle 8">
                  <a:extLst>
                    <a:ext uri="{FF2B5EF4-FFF2-40B4-BE49-F238E27FC236}">
                      <a16:creationId xmlns:a16="http://schemas.microsoft.com/office/drawing/2014/main" id="{C1980C11-CD5C-66DF-5976-830A9860E00C}"/>
                    </a:ext>
                  </a:extLst>
                </p:cNvPr>
                <p:cNvSpPr/>
                <p:nvPr/>
              </p:nvSpPr>
              <p:spPr>
                <a:xfrm>
                  <a:off x="744000" y="6191369"/>
                  <a:ext cx="10764000" cy="10800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23B701C3-FE9A-3C12-D64E-CB12C86A1855}"/>
                    </a:ext>
                  </a:extLst>
                </p:cNvPr>
                <p:cNvSpPr/>
                <p:nvPr/>
              </p:nvSpPr>
              <p:spPr>
                <a:xfrm>
                  <a:off x="730200" y="918683"/>
                  <a:ext cx="10777799" cy="5380685"/>
                </a:xfrm>
                <a:custGeom>
                  <a:avLst/>
                  <a:gdLst>
                    <a:gd name="connsiteX0" fmla="*/ 0 w 11119757"/>
                    <a:gd name="connsiteY0" fmla="*/ 5159829 h 5159829"/>
                    <a:gd name="connsiteX1" fmla="*/ 408214 w 11119757"/>
                    <a:gd name="connsiteY1" fmla="*/ 4767943 h 5159829"/>
                    <a:gd name="connsiteX2" fmla="*/ 653142 w 11119757"/>
                    <a:gd name="connsiteY2" fmla="*/ 4751614 h 5159829"/>
                    <a:gd name="connsiteX3" fmla="*/ 898071 w 11119757"/>
                    <a:gd name="connsiteY3" fmla="*/ 4523014 h 5159829"/>
                    <a:gd name="connsiteX4" fmla="*/ 1077685 w 11119757"/>
                    <a:gd name="connsiteY4" fmla="*/ 4539343 h 5159829"/>
                    <a:gd name="connsiteX5" fmla="*/ 1420585 w 11119757"/>
                    <a:gd name="connsiteY5" fmla="*/ 4212771 h 5159829"/>
                    <a:gd name="connsiteX6" fmla="*/ 1975757 w 11119757"/>
                    <a:gd name="connsiteY6" fmla="*/ 4016829 h 5159829"/>
                    <a:gd name="connsiteX7" fmla="*/ 2269671 w 11119757"/>
                    <a:gd name="connsiteY7" fmla="*/ 3494314 h 5159829"/>
                    <a:gd name="connsiteX8" fmla="*/ 3820885 w 11119757"/>
                    <a:gd name="connsiteY8" fmla="*/ 2628900 h 5159829"/>
                    <a:gd name="connsiteX9" fmla="*/ 3820885 w 11119757"/>
                    <a:gd name="connsiteY9" fmla="*/ 2628900 h 5159829"/>
                    <a:gd name="connsiteX10" fmla="*/ 4082142 w 11119757"/>
                    <a:gd name="connsiteY10" fmla="*/ 3429000 h 5159829"/>
                    <a:gd name="connsiteX11" fmla="*/ 4718957 w 11119757"/>
                    <a:gd name="connsiteY11" fmla="*/ 2563586 h 5159829"/>
                    <a:gd name="connsiteX12" fmla="*/ 6155871 w 11119757"/>
                    <a:gd name="connsiteY12" fmla="*/ 2155371 h 5159829"/>
                    <a:gd name="connsiteX13" fmla="*/ 6155871 w 11119757"/>
                    <a:gd name="connsiteY13" fmla="*/ 2155371 h 5159829"/>
                    <a:gd name="connsiteX14" fmla="*/ 6155871 w 11119757"/>
                    <a:gd name="connsiteY14" fmla="*/ 2155371 h 5159829"/>
                    <a:gd name="connsiteX15" fmla="*/ 7282542 w 11119757"/>
                    <a:gd name="connsiteY15" fmla="*/ 2171700 h 5159829"/>
                    <a:gd name="connsiteX16" fmla="*/ 7903028 w 11119757"/>
                    <a:gd name="connsiteY16" fmla="*/ 1714500 h 5159829"/>
                    <a:gd name="connsiteX17" fmla="*/ 8621485 w 11119757"/>
                    <a:gd name="connsiteY17" fmla="*/ 1845129 h 5159829"/>
                    <a:gd name="connsiteX18" fmla="*/ 9764485 w 11119757"/>
                    <a:gd name="connsiteY18" fmla="*/ 1126671 h 5159829"/>
                    <a:gd name="connsiteX19" fmla="*/ 10189028 w 11119757"/>
                    <a:gd name="connsiteY19" fmla="*/ 1240971 h 5159829"/>
                    <a:gd name="connsiteX20" fmla="*/ 11119757 w 11119757"/>
                    <a:gd name="connsiteY20" fmla="*/ 0 h 5159829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803713 w 11102585"/>
                    <a:gd name="connsiteY9" fmla="*/ 262890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803713 w 11102585"/>
                    <a:gd name="connsiteY8" fmla="*/ 2628900 h 5155536"/>
                    <a:gd name="connsiteX9" fmla="*/ 3597651 w 11102585"/>
                    <a:gd name="connsiteY9" fmla="*/ 342739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597651 w 11102585"/>
                    <a:gd name="connsiteY9" fmla="*/ 3427390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4970 w 11102585"/>
                    <a:gd name="connsiteY10" fmla="*/ 3429000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3844113 w 11102585"/>
                    <a:gd name="connsiteY10" fmla="*/ 3192887 h 5155536"/>
                    <a:gd name="connsiteX11" fmla="*/ 4060677 w 11102585"/>
                    <a:gd name="connsiteY11" fmla="*/ 3046927 h 5155536"/>
                    <a:gd name="connsiteX12" fmla="*/ 4701785 w 11102585"/>
                    <a:gd name="connsiteY12" fmla="*/ 2563586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6138699 w 11102585"/>
                    <a:gd name="connsiteY15" fmla="*/ 2155371 h 5155536"/>
                    <a:gd name="connsiteX16" fmla="*/ 7265370 w 11102585"/>
                    <a:gd name="connsiteY16" fmla="*/ 2171700 h 5155536"/>
                    <a:gd name="connsiteX17" fmla="*/ 7885856 w 11102585"/>
                    <a:gd name="connsiteY17" fmla="*/ 1714500 h 5155536"/>
                    <a:gd name="connsiteX18" fmla="*/ 8604313 w 11102585"/>
                    <a:gd name="connsiteY18" fmla="*/ 1845129 h 5155536"/>
                    <a:gd name="connsiteX19" fmla="*/ 9747313 w 11102585"/>
                    <a:gd name="connsiteY19" fmla="*/ 1126671 h 5155536"/>
                    <a:gd name="connsiteX20" fmla="*/ 10171856 w 11102585"/>
                    <a:gd name="connsiteY20" fmla="*/ 1240971 h 5155536"/>
                    <a:gd name="connsiteX21" fmla="*/ 11102585 w 11102585"/>
                    <a:gd name="connsiteY21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4930231 w 11102585"/>
                    <a:gd name="connsiteY12" fmla="*/ 2475963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6138699 w 11102585"/>
                    <a:gd name="connsiteY15" fmla="*/ 2155371 h 5155536"/>
                    <a:gd name="connsiteX16" fmla="*/ 7265370 w 11102585"/>
                    <a:gd name="connsiteY16" fmla="*/ 2171700 h 5155536"/>
                    <a:gd name="connsiteX17" fmla="*/ 7885856 w 11102585"/>
                    <a:gd name="connsiteY17" fmla="*/ 1714500 h 5155536"/>
                    <a:gd name="connsiteX18" fmla="*/ 8604313 w 11102585"/>
                    <a:gd name="connsiteY18" fmla="*/ 1845129 h 5155536"/>
                    <a:gd name="connsiteX19" fmla="*/ 9747313 w 11102585"/>
                    <a:gd name="connsiteY19" fmla="*/ 1126671 h 5155536"/>
                    <a:gd name="connsiteX20" fmla="*/ 10171856 w 11102585"/>
                    <a:gd name="connsiteY20" fmla="*/ 1240971 h 5155536"/>
                    <a:gd name="connsiteX21" fmla="*/ 11102585 w 11102585"/>
                    <a:gd name="connsiteY21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6138699 w 11102585"/>
                    <a:gd name="connsiteY14" fmla="*/ 2155371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6138699 w 11102585"/>
                    <a:gd name="connsiteY13" fmla="*/ 2155371 h 5155536"/>
                    <a:gd name="connsiteX14" fmla="*/ 7265370 w 11102585"/>
                    <a:gd name="connsiteY14" fmla="*/ 2171700 h 5155536"/>
                    <a:gd name="connsiteX15" fmla="*/ 7885856 w 11102585"/>
                    <a:gd name="connsiteY15" fmla="*/ 1714500 h 5155536"/>
                    <a:gd name="connsiteX16" fmla="*/ 8604313 w 11102585"/>
                    <a:gd name="connsiteY16" fmla="*/ 1845129 h 5155536"/>
                    <a:gd name="connsiteX17" fmla="*/ 9747313 w 11102585"/>
                    <a:gd name="connsiteY17" fmla="*/ 1126671 h 5155536"/>
                    <a:gd name="connsiteX18" fmla="*/ 10171856 w 11102585"/>
                    <a:gd name="connsiteY18" fmla="*/ 1240971 h 5155536"/>
                    <a:gd name="connsiteX19" fmla="*/ 11102585 w 11102585"/>
                    <a:gd name="connsiteY19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138699 w 11102585"/>
                    <a:gd name="connsiteY12" fmla="*/ 2155371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7265370 w 11102585"/>
                    <a:gd name="connsiteY12" fmla="*/ 2171700 h 5155536"/>
                    <a:gd name="connsiteX13" fmla="*/ 7885856 w 11102585"/>
                    <a:gd name="connsiteY13" fmla="*/ 1714500 h 5155536"/>
                    <a:gd name="connsiteX14" fmla="*/ 8604313 w 11102585"/>
                    <a:gd name="connsiteY14" fmla="*/ 1845129 h 5155536"/>
                    <a:gd name="connsiteX15" fmla="*/ 9747313 w 11102585"/>
                    <a:gd name="connsiteY15" fmla="*/ 1126671 h 5155536"/>
                    <a:gd name="connsiteX16" fmla="*/ 10171856 w 11102585"/>
                    <a:gd name="connsiteY16" fmla="*/ 1240971 h 5155536"/>
                    <a:gd name="connsiteX17" fmla="*/ 11102585 w 11102585"/>
                    <a:gd name="connsiteY17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391042 w 11102585"/>
                    <a:gd name="connsiteY1" fmla="*/ 4767943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635970 w 11102585"/>
                    <a:gd name="connsiteY2" fmla="*/ 4751614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3499939 w 11102585"/>
                    <a:gd name="connsiteY2" fmla="*/ 1965282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3499939 w 11102585"/>
                    <a:gd name="connsiteY2" fmla="*/ 1965282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3499939 w 11102585"/>
                    <a:gd name="connsiteY2" fmla="*/ 1965282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3499939 w 11102585"/>
                    <a:gd name="connsiteY2" fmla="*/ 1965282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3499939 w 11102585"/>
                    <a:gd name="connsiteY2" fmla="*/ 1965282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880899 w 11102585"/>
                    <a:gd name="connsiteY3" fmla="*/ 4523014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1060513 w 11102585"/>
                    <a:gd name="connsiteY4" fmla="*/ 4539343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4338551 w 11102585"/>
                    <a:gd name="connsiteY4" fmla="*/ 2098068 h 5155536"/>
                    <a:gd name="connsiteX5" fmla="*/ 1403413 w 11102585"/>
                    <a:gd name="connsiteY5" fmla="*/ 4212771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4338551 w 11102585"/>
                    <a:gd name="connsiteY4" fmla="*/ 2098068 h 5155536"/>
                    <a:gd name="connsiteX5" fmla="*/ 4741835 w 11102585"/>
                    <a:gd name="connsiteY5" fmla="*/ 1780122 h 5155536"/>
                    <a:gd name="connsiteX6" fmla="*/ 1958585 w 11102585"/>
                    <a:gd name="connsiteY6" fmla="*/ 4016829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4338551 w 11102585"/>
                    <a:gd name="connsiteY4" fmla="*/ 2098068 h 5155536"/>
                    <a:gd name="connsiteX5" fmla="*/ 4741835 w 11102585"/>
                    <a:gd name="connsiteY5" fmla="*/ 1780122 h 5155536"/>
                    <a:gd name="connsiteX6" fmla="*/ 6263166 w 11102585"/>
                    <a:gd name="connsiteY6" fmla="*/ 1558301 h 5155536"/>
                    <a:gd name="connsiteX7" fmla="*/ 2252499 w 11102585"/>
                    <a:gd name="connsiteY7" fmla="*/ 3494314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4338551 w 11102585"/>
                    <a:gd name="connsiteY4" fmla="*/ 2098068 h 5155536"/>
                    <a:gd name="connsiteX5" fmla="*/ 4741835 w 11102585"/>
                    <a:gd name="connsiteY5" fmla="*/ 1780122 h 5155536"/>
                    <a:gd name="connsiteX6" fmla="*/ 6263166 w 11102585"/>
                    <a:gd name="connsiteY6" fmla="*/ 1558301 h 5155536"/>
                    <a:gd name="connsiteX7" fmla="*/ 7411096 w 11102585"/>
                    <a:gd name="connsiteY7" fmla="*/ 1320458 h 5155536"/>
                    <a:gd name="connsiteX8" fmla="*/ 3254214 w 11102585"/>
                    <a:gd name="connsiteY8" fmla="*/ 3290015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4338551 w 11102585"/>
                    <a:gd name="connsiteY4" fmla="*/ 2098068 h 5155536"/>
                    <a:gd name="connsiteX5" fmla="*/ 4741835 w 11102585"/>
                    <a:gd name="connsiteY5" fmla="*/ 1780122 h 5155536"/>
                    <a:gd name="connsiteX6" fmla="*/ 6263166 w 11102585"/>
                    <a:gd name="connsiteY6" fmla="*/ 1558301 h 5155536"/>
                    <a:gd name="connsiteX7" fmla="*/ 7411096 w 11102585"/>
                    <a:gd name="connsiteY7" fmla="*/ 1320458 h 5155536"/>
                    <a:gd name="connsiteX8" fmla="*/ 8348728 w 11102585"/>
                    <a:gd name="connsiteY8" fmla="*/ 459729 h 5155536"/>
                    <a:gd name="connsiteX9" fmla="*/ 3606237 w 11102585"/>
                    <a:gd name="connsiteY9" fmla="*/ 3264258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2055940 w 11102585"/>
                    <a:gd name="connsiteY1" fmla="*/ 3111671 h 5155536"/>
                    <a:gd name="connsiteX2" fmla="*/ 2740814 w 11102585"/>
                    <a:gd name="connsiteY2" fmla="*/ 2914188 h 5155536"/>
                    <a:gd name="connsiteX3" fmla="*/ 3658604 w 11102585"/>
                    <a:gd name="connsiteY3" fmla="*/ 2288773 h 5155536"/>
                    <a:gd name="connsiteX4" fmla="*/ 4338551 w 11102585"/>
                    <a:gd name="connsiteY4" fmla="*/ 2098068 h 5155536"/>
                    <a:gd name="connsiteX5" fmla="*/ 4741835 w 11102585"/>
                    <a:gd name="connsiteY5" fmla="*/ 1780122 h 5155536"/>
                    <a:gd name="connsiteX6" fmla="*/ 6263166 w 11102585"/>
                    <a:gd name="connsiteY6" fmla="*/ 1558301 h 5155536"/>
                    <a:gd name="connsiteX7" fmla="*/ 7411096 w 11102585"/>
                    <a:gd name="connsiteY7" fmla="*/ 1320458 h 5155536"/>
                    <a:gd name="connsiteX8" fmla="*/ 8348728 w 11102585"/>
                    <a:gd name="connsiteY8" fmla="*/ 459729 h 5155536"/>
                    <a:gd name="connsiteX9" fmla="*/ 9171014 w 11102585"/>
                    <a:gd name="connsiteY9" fmla="*/ 320761 h 5155536"/>
                    <a:gd name="connsiteX10" fmla="*/ 4060677 w 11102585"/>
                    <a:gd name="connsiteY10" fmla="*/ 3046927 h 5155536"/>
                    <a:gd name="connsiteX11" fmla="*/ 4701785 w 11102585"/>
                    <a:gd name="connsiteY11" fmla="*/ 2563586 h 5155536"/>
                    <a:gd name="connsiteX12" fmla="*/ 6342614 w 11102585"/>
                    <a:gd name="connsiteY12" fmla="*/ 2325710 h 5155536"/>
                    <a:gd name="connsiteX13" fmla="*/ 7265370 w 11102585"/>
                    <a:gd name="connsiteY13" fmla="*/ 2171700 h 5155536"/>
                    <a:gd name="connsiteX14" fmla="*/ 7885856 w 11102585"/>
                    <a:gd name="connsiteY14" fmla="*/ 1714500 h 5155536"/>
                    <a:gd name="connsiteX15" fmla="*/ 8604313 w 11102585"/>
                    <a:gd name="connsiteY15" fmla="*/ 1845129 h 5155536"/>
                    <a:gd name="connsiteX16" fmla="*/ 9747313 w 11102585"/>
                    <a:gd name="connsiteY16" fmla="*/ 1126671 h 5155536"/>
                    <a:gd name="connsiteX17" fmla="*/ 10171856 w 11102585"/>
                    <a:gd name="connsiteY17" fmla="*/ 1240971 h 5155536"/>
                    <a:gd name="connsiteX18" fmla="*/ 11102585 w 11102585"/>
                    <a:gd name="connsiteY18" fmla="*/ 0 h 5155536"/>
                    <a:gd name="connsiteX0" fmla="*/ 0 w 11102585"/>
                    <a:gd name="connsiteY0" fmla="*/ 5155536 h 5155536"/>
                    <a:gd name="connsiteX1" fmla="*/ 1808814 w 11102585"/>
                    <a:gd name="connsiteY1" fmla="*/ 3374901 h 5155536"/>
                    <a:gd name="connsiteX2" fmla="*/ 2055940 w 11102585"/>
                    <a:gd name="connsiteY2" fmla="*/ 3111671 h 5155536"/>
                    <a:gd name="connsiteX3" fmla="*/ 2740814 w 11102585"/>
                    <a:gd name="connsiteY3" fmla="*/ 2914188 h 5155536"/>
                    <a:gd name="connsiteX4" fmla="*/ 3658604 w 11102585"/>
                    <a:gd name="connsiteY4" fmla="*/ 2288773 h 5155536"/>
                    <a:gd name="connsiteX5" fmla="*/ 4338551 w 11102585"/>
                    <a:gd name="connsiteY5" fmla="*/ 2098068 h 5155536"/>
                    <a:gd name="connsiteX6" fmla="*/ 4741835 w 11102585"/>
                    <a:gd name="connsiteY6" fmla="*/ 1780122 h 5155536"/>
                    <a:gd name="connsiteX7" fmla="*/ 6263166 w 11102585"/>
                    <a:gd name="connsiteY7" fmla="*/ 1558301 h 5155536"/>
                    <a:gd name="connsiteX8" fmla="*/ 7411096 w 11102585"/>
                    <a:gd name="connsiteY8" fmla="*/ 1320458 h 5155536"/>
                    <a:gd name="connsiteX9" fmla="*/ 8348728 w 11102585"/>
                    <a:gd name="connsiteY9" fmla="*/ 459729 h 5155536"/>
                    <a:gd name="connsiteX10" fmla="*/ 9171014 w 11102585"/>
                    <a:gd name="connsiteY10" fmla="*/ 320761 h 5155536"/>
                    <a:gd name="connsiteX11" fmla="*/ 4060677 w 11102585"/>
                    <a:gd name="connsiteY11" fmla="*/ 3046927 h 5155536"/>
                    <a:gd name="connsiteX12" fmla="*/ 4701785 w 11102585"/>
                    <a:gd name="connsiteY12" fmla="*/ 2563586 h 5155536"/>
                    <a:gd name="connsiteX13" fmla="*/ 6342614 w 11102585"/>
                    <a:gd name="connsiteY13" fmla="*/ 2325710 h 5155536"/>
                    <a:gd name="connsiteX14" fmla="*/ 7265370 w 11102585"/>
                    <a:gd name="connsiteY14" fmla="*/ 2171700 h 5155536"/>
                    <a:gd name="connsiteX15" fmla="*/ 7885856 w 11102585"/>
                    <a:gd name="connsiteY15" fmla="*/ 1714500 h 5155536"/>
                    <a:gd name="connsiteX16" fmla="*/ 8604313 w 11102585"/>
                    <a:gd name="connsiteY16" fmla="*/ 1845129 h 5155536"/>
                    <a:gd name="connsiteX17" fmla="*/ 9747313 w 11102585"/>
                    <a:gd name="connsiteY17" fmla="*/ 1126671 h 5155536"/>
                    <a:gd name="connsiteX18" fmla="*/ 10171856 w 11102585"/>
                    <a:gd name="connsiteY18" fmla="*/ 1240971 h 5155536"/>
                    <a:gd name="connsiteX19" fmla="*/ 11102585 w 11102585"/>
                    <a:gd name="connsiteY19" fmla="*/ 0 h 5155536"/>
                    <a:gd name="connsiteX0" fmla="*/ 0 w 11102585"/>
                    <a:gd name="connsiteY0" fmla="*/ 5155536 h 5155536"/>
                    <a:gd name="connsiteX1" fmla="*/ 1453707 w 11102585"/>
                    <a:gd name="connsiteY1" fmla="*/ 3596843 h 5155536"/>
                    <a:gd name="connsiteX2" fmla="*/ 1808814 w 11102585"/>
                    <a:gd name="connsiteY2" fmla="*/ 3374901 h 5155536"/>
                    <a:gd name="connsiteX3" fmla="*/ 2055940 w 11102585"/>
                    <a:gd name="connsiteY3" fmla="*/ 3111671 h 5155536"/>
                    <a:gd name="connsiteX4" fmla="*/ 2740814 w 11102585"/>
                    <a:gd name="connsiteY4" fmla="*/ 2914188 h 5155536"/>
                    <a:gd name="connsiteX5" fmla="*/ 3658604 w 11102585"/>
                    <a:gd name="connsiteY5" fmla="*/ 2288773 h 5155536"/>
                    <a:gd name="connsiteX6" fmla="*/ 4338551 w 11102585"/>
                    <a:gd name="connsiteY6" fmla="*/ 2098068 h 5155536"/>
                    <a:gd name="connsiteX7" fmla="*/ 4741835 w 11102585"/>
                    <a:gd name="connsiteY7" fmla="*/ 1780122 h 5155536"/>
                    <a:gd name="connsiteX8" fmla="*/ 6263166 w 11102585"/>
                    <a:gd name="connsiteY8" fmla="*/ 1558301 h 5155536"/>
                    <a:gd name="connsiteX9" fmla="*/ 7411096 w 11102585"/>
                    <a:gd name="connsiteY9" fmla="*/ 1320458 h 5155536"/>
                    <a:gd name="connsiteX10" fmla="*/ 8348728 w 11102585"/>
                    <a:gd name="connsiteY10" fmla="*/ 459729 h 5155536"/>
                    <a:gd name="connsiteX11" fmla="*/ 9171014 w 11102585"/>
                    <a:gd name="connsiteY11" fmla="*/ 320761 h 5155536"/>
                    <a:gd name="connsiteX12" fmla="*/ 4060677 w 11102585"/>
                    <a:gd name="connsiteY12" fmla="*/ 3046927 h 5155536"/>
                    <a:gd name="connsiteX13" fmla="*/ 4701785 w 11102585"/>
                    <a:gd name="connsiteY13" fmla="*/ 2563586 h 5155536"/>
                    <a:gd name="connsiteX14" fmla="*/ 6342614 w 11102585"/>
                    <a:gd name="connsiteY14" fmla="*/ 2325710 h 5155536"/>
                    <a:gd name="connsiteX15" fmla="*/ 7265370 w 11102585"/>
                    <a:gd name="connsiteY15" fmla="*/ 2171700 h 5155536"/>
                    <a:gd name="connsiteX16" fmla="*/ 7885856 w 11102585"/>
                    <a:gd name="connsiteY16" fmla="*/ 1714500 h 5155536"/>
                    <a:gd name="connsiteX17" fmla="*/ 8604313 w 11102585"/>
                    <a:gd name="connsiteY17" fmla="*/ 1845129 h 5155536"/>
                    <a:gd name="connsiteX18" fmla="*/ 9747313 w 11102585"/>
                    <a:gd name="connsiteY18" fmla="*/ 1126671 h 5155536"/>
                    <a:gd name="connsiteX19" fmla="*/ 10171856 w 11102585"/>
                    <a:gd name="connsiteY19" fmla="*/ 1240971 h 5155536"/>
                    <a:gd name="connsiteX20" fmla="*/ 11102585 w 11102585"/>
                    <a:gd name="connsiteY20" fmla="*/ 0 h 5155536"/>
                    <a:gd name="connsiteX0" fmla="*/ 0 w 11102585"/>
                    <a:gd name="connsiteY0" fmla="*/ 5155536 h 5155536"/>
                    <a:gd name="connsiteX1" fmla="*/ 1107478 w 11102585"/>
                    <a:gd name="connsiteY1" fmla="*/ 3818784 h 5155536"/>
                    <a:gd name="connsiteX2" fmla="*/ 1453707 w 11102585"/>
                    <a:gd name="connsiteY2" fmla="*/ 3596843 h 5155536"/>
                    <a:gd name="connsiteX3" fmla="*/ 1808814 w 11102585"/>
                    <a:gd name="connsiteY3" fmla="*/ 3374901 h 5155536"/>
                    <a:gd name="connsiteX4" fmla="*/ 2055940 w 11102585"/>
                    <a:gd name="connsiteY4" fmla="*/ 3111671 h 5155536"/>
                    <a:gd name="connsiteX5" fmla="*/ 2740814 w 11102585"/>
                    <a:gd name="connsiteY5" fmla="*/ 2914188 h 5155536"/>
                    <a:gd name="connsiteX6" fmla="*/ 3658604 w 11102585"/>
                    <a:gd name="connsiteY6" fmla="*/ 2288773 h 5155536"/>
                    <a:gd name="connsiteX7" fmla="*/ 4338551 w 11102585"/>
                    <a:gd name="connsiteY7" fmla="*/ 2098068 h 5155536"/>
                    <a:gd name="connsiteX8" fmla="*/ 4741835 w 11102585"/>
                    <a:gd name="connsiteY8" fmla="*/ 1780122 h 5155536"/>
                    <a:gd name="connsiteX9" fmla="*/ 6263166 w 11102585"/>
                    <a:gd name="connsiteY9" fmla="*/ 1558301 h 5155536"/>
                    <a:gd name="connsiteX10" fmla="*/ 7411096 w 11102585"/>
                    <a:gd name="connsiteY10" fmla="*/ 1320458 h 5155536"/>
                    <a:gd name="connsiteX11" fmla="*/ 8348728 w 11102585"/>
                    <a:gd name="connsiteY11" fmla="*/ 459729 h 5155536"/>
                    <a:gd name="connsiteX12" fmla="*/ 9171014 w 11102585"/>
                    <a:gd name="connsiteY12" fmla="*/ 320761 h 5155536"/>
                    <a:gd name="connsiteX13" fmla="*/ 4060677 w 11102585"/>
                    <a:gd name="connsiteY13" fmla="*/ 3046927 h 5155536"/>
                    <a:gd name="connsiteX14" fmla="*/ 4701785 w 11102585"/>
                    <a:gd name="connsiteY14" fmla="*/ 2563586 h 5155536"/>
                    <a:gd name="connsiteX15" fmla="*/ 6342614 w 11102585"/>
                    <a:gd name="connsiteY15" fmla="*/ 2325710 h 5155536"/>
                    <a:gd name="connsiteX16" fmla="*/ 7265370 w 11102585"/>
                    <a:gd name="connsiteY16" fmla="*/ 2171700 h 5155536"/>
                    <a:gd name="connsiteX17" fmla="*/ 7885856 w 11102585"/>
                    <a:gd name="connsiteY17" fmla="*/ 1714500 h 5155536"/>
                    <a:gd name="connsiteX18" fmla="*/ 8604313 w 11102585"/>
                    <a:gd name="connsiteY18" fmla="*/ 1845129 h 5155536"/>
                    <a:gd name="connsiteX19" fmla="*/ 9747313 w 11102585"/>
                    <a:gd name="connsiteY19" fmla="*/ 1126671 h 5155536"/>
                    <a:gd name="connsiteX20" fmla="*/ 10171856 w 11102585"/>
                    <a:gd name="connsiteY20" fmla="*/ 1240971 h 5155536"/>
                    <a:gd name="connsiteX21" fmla="*/ 11102585 w 11102585"/>
                    <a:gd name="connsiteY21" fmla="*/ 0 h 5155536"/>
                    <a:gd name="connsiteX0" fmla="*/ 0 w 11102585"/>
                    <a:gd name="connsiteY0" fmla="*/ 5155536 h 5155536"/>
                    <a:gd name="connsiteX1" fmla="*/ 912169 w 11102585"/>
                    <a:gd name="connsiteY1" fmla="*/ 4120625 h 5155536"/>
                    <a:gd name="connsiteX2" fmla="*/ 1107478 w 11102585"/>
                    <a:gd name="connsiteY2" fmla="*/ 3818784 h 5155536"/>
                    <a:gd name="connsiteX3" fmla="*/ 1453707 w 11102585"/>
                    <a:gd name="connsiteY3" fmla="*/ 3596843 h 5155536"/>
                    <a:gd name="connsiteX4" fmla="*/ 1808814 w 11102585"/>
                    <a:gd name="connsiteY4" fmla="*/ 3374901 h 5155536"/>
                    <a:gd name="connsiteX5" fmla="*/ 2055940 w 11102585"/>
                    <a:gd name="connsiteY5" fmla="*/ 3111671 h 5155536"/>
                    <a:gd name="connsiteX6" fmla="*/ 2740814 w 11102585"/>
                    <a:gd name="connsiteY6" fmla="*/ 2914188 h 5155536"/>
                    <a:gd name="connsiteX7" fmla="*/ 3658604 w 11102585"/>
                    <a:gd name="connsiteY7" fmla="*/ 2288773 h 5155536"/>
                    <a:gd name="connsiteX8" fmla="*/ 4338551 w 11102585"/>
                    <a:gd name="connsiteY8" fmla="*/ 2098068 h 5155536"/>
                    <a:gd name="connsiteX9" fmla="*/ 4741835 w 11102585"/>
                    <a:gd name="connsiteY9" fmla="*/ 1780122 h 5155536"/>
                    <a:gd name="connsiteX10" fmla="*/ 6263166 w 11102585"/>
                    <a:gd name="connsiteY10" fmla="*/ 1558301 h 5155536"/>
                    <a:gd name="connsiteX11" fmla="*/ 7411096 w 11102585"/>
                    <a:gd name="connsiteY11" fmla="*/ 1320458 h 5155536"/>
                    <a:gd name="connsiteX12" fmla="*/ 8348728 w 11102585"/>
                    <a:gd name="connsiteY12" fmla="*/ 459729 h 5155536"/>
                    <a:gd name="connsiteX13" fmla="*/ 9171014 w 11102585"/>
                    <a:gd name="connsiteY13" fmla="*/ 320761 h 5155536"/>
                    <a:gd name="connsiteX14" fmla="*/ 4060677 w 11102585"/>
                    <a:gd name="connsiteY14" fmla="*/ 3046927 h 5155536"/>
                    <a:gd name="connsiteX15" fmla="*/ 4701785 w 11102585"/>
                    <a:gd name="connsiteY15" fmla="*/ 2563586 h 5155536"/>
                    <a:gd name="connsiteX16" fmla="*/ 6342614 w 11102585"/>
                    <a:gd name="connsiteY16" fmla="*/ 2325710 h 5155536"/>
                    <a:gd name="connsiteX17" fmla="*/ 7265370 w 11102585"/>
                    <a:gd name="connsiteY17" fmla="*/ 2171700 h 5155536"/>
                    <a:gd name="connsiteX18" fmla="*/ 7885856 w 11102585"/>
                    <a:gd name="connsiteY18" fmla="*/ 1714500 h 5155536"/>
                    <a:gd name="connsiteX19" fmla="*/ 8604313 w 11102585"/>
                    <a:gd name="connsiteY19" fmla="*/ 1845129 h 5155536"/>
                    <a:gd name="connsiteX20" fmla="*/ 9747313 w 11102585"/>
                    <a:gd name="connsiteY20" fmla="*/ 1126671 h 5155536"/>
                    <a:gd name="connsiteX21" fmla="*/ 10171856 w 11102585"/>
                    <a:gd name="connsiteY21" fmla="*/ 1240971 h 5155536"/>
                    <a:gd name="connsiteX22" fmla="*/ 11102585 w 11102585"/>
                    <a:gd name="connsiteY22" fmla="*/ 0 h 5155536"/>
                    <a:gd name="connsiteX0" fmla="*/ 0 w 11102585"/>
                    <a:gd name="connsiteY0" fmla="*/ 5220454 h 5220454"/>
                    <a:gd name="connsiteX1" fmla="*/ 912169 w 11102585"/>
                    <a:gd name="connsiteY1" fmla="*/ 4185543 h 5220454"/>
                    <a:gd name="connsiteX2" fmla="*/ 1107478 w 11102585"/>
                    <a:gd name="connsiteY2" fmla="*/ 3883702 h 5220454"/>
                    <a:gd name="connsiteX3" fmla="*/ 1453707 w 11102585"/>
                    <a:gd name="connsiteY3" fmla="*/ 3661761 h 5220454"/>
                    <a:gd name="connsiteX4" fmla="*/ 1808814 w 11102585"/>
                    <a:gd name="connsiteY4" fmla="*/ 3439819 h 5220454"/>
                    <a:gd name="connsiteX5" fmla="*/ 2055940 w 11102585"/>
                    <a:gd name="connsiteY5" fmla="*/ 3176589 h 5220454"/>
                    <a:gd name="connsiteX6" fmla="*/ 2740814 w 11102585"/>
                    <a:gd name="connsiteY6" fmla="*/ 2979106 h 5220454"/>
                    <a:gd name="connsiteX7" fmla="*/ 3658604 w 11102585"/>
                    <a:gd name="connsiteY7" fmla="*/ 2353691 h 5220454"/>
                    <a:gd name="connsiteX8" fmla="*/ 4338551 w 11102585"/>
                    <a:gd name="connsiteY8" fmla="*/ 2162986 h 5220454"/>
                    <a:gd name="connsiteX9" fmla="*/ 4741835 w 11102585"/>
                    <a:gd name="connsiteY9" fmla="*/ 1845040 h 5220454"/>
                    <a:gd name="connsiteX10" fmla="*/ 6263166 w 11102585"/>
                    <a:gd name="connsiteY10" fmla="*/ 1623219 h 5220454"/>
                    <a:gd name="connsiteX11" fmla="*/ 7411096 w 11102585"/>
                    <a:gd name="connsiteY11" fmla="*/ 1385376 h 5220454"/>
                    <a:gd name="connsiteX12" fmla="*/ 8348728 w 11102585"/>
                    <a:gd name="connsiteY12" fmla="*/ 524647 h 5220454"/>
                    <a:gd name="connsiteX13" fmla="*/ 9171014 w 11102585"/>
                    <a:gd name="connsiteY13" fmla="*/ 385679 h 5220454"/>
                    <a:gd name="connsiteX14" fmla="*/ 9878771 w 11102585"/>
                    <a:gd name="connsiteY14" fmla="*/ 126598 h 5220454"/>
                    <a:gd name="connsiteX15" fmla="*/ 4701785 w 11102585"/>
                    <a:gd name="connsiteY15" fmla="*/ 2628504 h 5220454"/>
                    <a:gd name="connsiteX16" fmla="*/ 6342614 w 11102585"/>
                    <a:gd name="connsiteY16" fmla="*/ 2390628 h 5220454"/>
                    <a:gd name="connsiteX17" fmla="*/ 7265370 w 11102585"/>
                    <a:gd name="connsiteY17" fmla="*/ 2236618 h 5220454"/>
                    <a:gd name="connsiteX18" fmla="*/ 7885856 w 11102585"/>
                    <a:gd name="connsiteY18" fmla="*/ 1779418 h 5220454"/>
                    <a:gd name="connsiteX19" fmla="*/ 8604313 w 11102585"/>
                    <a:gd name="connsiteY19" fmla="*/ 1910047 h 5220454"/>
                    <a:gd name="connsiteX20" fmla="*/ 9747313 w 11102585"/>
                    <a:gd name="connsiteY20" fmla="*/ 1191589 h 5220454"/>
                    <a:gd name="connsiteX21" fmla="*/ 10171856 w 11102585"/>
                    <a:gd name="connsiteY21" fmla="*/ 1305889 h 5220454"/>
                    <a:gd name="connsiteX22" fmla="*/ 11102585 w 11102585"/>
                    <a:gd name="connsiteY22" fmla="*/ 64918 h 5220454"/>
                    <a:gd name="connsiteX0" fmla="*/ 0 w 11102585"/>
                    <a:gd name="connsiteY0" fmla="*/ 5659243 h 5659243"/>
                    <a:gd name="connsiteX1" fmla="*/ 912169 w 11102585"/>
                    <a:gd name="connsiteY1" fmla="*/ 4624332 h 5659243"/>
                    <a:gd name="connsiteX2" fmla="*/ 1107478 w 11102585"/>
                    <a:gd name="connsiteY2" fmla="*/ 4322491 h 5659243"/>
                    <a:gd name="connsiteX3" fmla="*/ 1453707 w 11102585"/>
                    <a:gd name="connsiteY3" fmla="*/ 4100550 h 5659243"/>
                    <a:gd name="connsiteX4" fmla="*/ 1808814 w 11102585"/>
                    <a:gd name="connsiteY4" fmla="*/ 3878608 h 5659243"/>
                    <a:gd name="connsiteX5" fmla="*/ 2055940 w 11102585"/>
                    <a:gd name="connsiteY5" fmla="*/ 3615378 h 5659243"/>
                    <a:gd name="connsiteX6" fmla="*/ 2740814 w 11102585"/>
                    <a:gd name="connsiteY6" fmla="*/ 3417895 h 5659243"/>
                    <a:gd name="connsiteX7" fmla="*/ 3658604 w 11102585"/>
                    <a:gd name="connsiteY7" fmla="*/ 2792480 h 5659243"/>
                    <a:gd name="connsiteX8" fmla="*/ 4338551 w 11102585"/>
                    <a:gd name="connsiteY8" fmla="*/ 2601775 h 5659243"/>
                    <a:gd name="connsiteX9" fmla="*/ 4741835 w 11102585"/>
                    <a:gd name="connsiteY9" fmla="*/ 2283829 h 5659243"/>
                    <a:gd name="connsiteX10" fmla="*/ 6263166 w 11102585"/>
                    <a:gd name="connsiteY10" fmla="*/ 2062008 h 5659243"/>
                    <a:gd name="connsiteX11" fmla="*/ 7411096 w 11102585"/>
                    <a:gd name="connsiteY11" fmla="*/ 1824165 h 5659243"/>
                    <a:gd name="connsiteX12" fmla="*/ 8348728 w 11102585"/>
                    <a:gd name="connsiteY12" fmla="*/ 963436 h 5659243"/>
                    <a:gd name="connsiteX13" fmla="*/ 9171014 w 11102585"/>
                    <a:gd name="connsiteY13" fmla="*/ 824468 h 5659243"/>
                    <a:gd name="connsiteX14" fmla="*/ 9878771 w 11102585"/>
                    <a:gd name="connsiteY14" fmla="*/ 565387 h 5659243"/>
                    <a:gd name="connsiteX15" fmla="*/ 10358514 w 11102585"/>
                    <a:gd name="connsiteY15" fmla="*/ 108940 h 5659243"/>
                    <a:gd name="connsiteX16" fmla="*/ 6342614 w 11102585"/>
                    <a:gd name="connsiteY16" fmla="*/ 2829417 h 5659243"/>
                    <a:gd name="connsiteX17" fmla="*/ 7265370 w 11102585"/>
                    <a:gd name="connsiteY17" fmla="*/ 2675407 h 5659243"/>
                    <a:gd name="connsiteX18" fmla="*/ 7885856 w 11102585"/>
                    <a:gd name="connsiteY18" fmla="*/ 2218207 h 5659243"/>
                    <a:gd name="connsiteX19" fmla="*/ 8604313 w 11102585"/>
                    <a:gd name="connsiteY19" fmla="*/ 2348836 h 5659243"/>
                    <a:gd name="connsiteX20" fmla="*/ 9747313 w 11102585"/>
                    <a:gd name="connsiteY20" fmla="*/ 1630378 h 5659243"/>
                    <a:gd name="connsiteX21" fmla="*/ 10171856 w 11102585"/>
                    <a:gd name="connsiteY21" fmla="*/ 1744678 h 5659243"/>
                    <a:gd name="connsiteX22" fmla="*/ 11102585 w 11102585"/>
                    <a:gd name="connsiteY22" fmla="*/ 503707 h 5659243"/>
                    <a:gd name="connsiteX0" fmla="*/ 0 w 11102585"/>
                    <a:gd name="connsiteY0" fmla="*/ 5802891 h 5802891"/>
                    <a:gd name="connsiteX1" fmla="*/ 912169 w 11102585"/>
                    <a:gd name="connsiteY1" fmla="*/ 4767980 h 5802891"/>
                    <a:gd name="connsiteX2" fmla="*/ 1107478 w 11102585"/>
                    <a:gd name="connsiteY2" fmla="*/ 4466139 h 5802891"/>
                    <a:gd name="connsiteX3" fmla="*/ 1453707 w 11102585"/>
                    <a:gd name="connsiteY3" fmla="*/ 4244198 h 5802891"/>
                    <a:gd name="connsiteX4" fmla="*/ 1808814 w 11102585"/>
                    <a:gd name="connsiteY4" fmla="*/ 4022256 h 5802891"/>
                    <a:gd name="connsiteX5" fmla="*/ 2055940 w 11102585"/>
                    <a:gd name="connsiteY5" fmla="*/ 3759026 h 5802891"/>
                    <a:gd name="connsiteX6" fmla="*/ 2740814 w 11102585"/>
                    <a:gd name="connsiteY6" fmla="*/ 3561543 h 5802891"/>
                    <a:gd name="connsiteX7" fmla="*/ 3658604 w 11102585"/>
                    <a:gd name="connsiteY7" fmla="*/ 2936128 h 5802891"/>
                    <a:gd name="connsiteX8" fmla="*/ 4338551 w 11102585"/>
                    <a:gd name="connsiteY8" fmla="*/ 2745423 h 5802891"/>
                    <a:gd name="connsiteX9" fmla="*/ 4741835 w 11102585"/>
                    <a:gd name="connsiteY9" fmla="*/ 2427477 h 5802891"/>
                    <a:gd name="connsiteX10" fmla="*/ 6263166 w 11102585"/>
                    <a:gd name="connsiteY10" fmla="*/ 2205656 h 5802891"/>
                    <a:gd name="connsiteX11" fmla="*/ 7411096 w 11102585"/>
                    <a:gd name="connsiteY11" fmla="*/ 1967813 h 5802891"/>
                    <a:gd name="connsiteX12" fmla="*/ 8348728 w 11102585"/>
                    <a:gd name="connsiteY12" fmla="*/ 1107084 h 5802891"/>
                    <a:gd name="connsiteX13" fmla="*/ 9171014 w 11102585"/>
                    <a:gd name="connsiteY13" fmla="*/ 968116 h 5802891"/>
                    <a:gd name="connsiteX14" fmla="*/ 9878771 w 11102585"/>
                    <a:gd name="connsiteY14" fmla="*/ 709035 h 5802891"/>
                    <a:gd name="connsiteX15" fmla="*/ 10358514 w 11102585"/>
                    <a:gd name="connsiteY15" fmla="*/ 252588 h 5802891"/>
                    <a:gd name="connsiteX16" fmla="*/ 10735319 w 11102585"/>
                    <a:gd name="connsiteY16" fmla="*/ 194006 h 5802891"/>
                    <a:gd name="connsiteX17" fmla="*/ 7265370 w 11102585"/>
                    <a:gd name="connsiteY17" fmla="*/ 2819055 h 5802891"/>
                    <a:gd name="connsiteX18" fmla="*/ 7885856 w 11102585"/>
                    <a:gd name="connsiteY18" fmla="*/ 2361855 h 5802891"/>
                    <a:gd name="connsiteX19" fmla="*/ 8604313 w 11102585"/>
                    <a:gd name="connsiteY19" fmla="*/ 2492484 h 5802891"/>
                    <a:gd name="connsiteX20" fmla="*/ 9747313 w 11102585"/>
                    <a:gd name="connsiteY20" fmla="*/ 1774026 h 5802891"/>
                    <a:gd name="connsiteX21" fmla="*/ 10171856 w 11102585"/>
                    <a:gd name="connsiteY21" fmla="*/ 1888326 h 5802891"/>
                    <a:gd name="connsiteX22" fmla="*/ 11102585 w 11102585"/>
                    <a:gd name="connsiteY22" fmla="*/ 647355 h 5802891"/>
                    <a:gd name="connsiteX0" fmla="*/ 0 w 11406052"/>
                    <a:gd name="connsiteY0" fmla="*/ 6341644 h 6341644"/>
                    <a:gd name="connsiteX1" fmla="*/ 912169 w 11406052"/>
                    <a:gd name="connsiteY1" fmla="*/ 5306733 h 6341644"/>
                    <a:gd name="connsiteX2" fmla="*/ 1107478 w 11406052"/>
                    <a:gd name="connsiteY2" fmla="*/ 5004892 h 6341644"/>
                    <a:gd name="connsiteX3" fmla="*/ 1453707 w 11406052"/>
                    <a:gd name="connsiteY3" fmla="*/ 4782951 h 6341644"/>
                    <a:gd name="connsiteX4" fmla="*/ 1808814 w 11406052"/>
                    <a:gd name="connsiteY4" fmla="*/ 4561009 h 6341644"/>
                    <a:gd name="connsiteX5" fmla="*/ 2055940 w 11406052"/>
                    <a:gd name="connsiteY5" fmla="*/ 4297779 h 6341644"/>
                    <a:gd name="connsiteX6" fmla="*/ 2740814 w 11406052"/>
                    <a:gd name="connsiteY6" fmla="*/ 4100296 h 6341644"/>
                    <a:gd name="connsiteX7" fmla="*/ 3658604 w 11406052"/>
                    <a:gd name="connsiteY7" fmla="*/ 3474881 h 6341644"/>
                    <a:gd name="connsiteX8" fmla="*/ 4338551 w 11406052"/>
                    <a:gd name="connsiteY8" fmla="*/ 3284176 h 6341644"/>
                    <a:gd name="connsiteX9" fmla="*/ 4741835 w 11406052"/>
                    <a:gd name="connsiteY9" fmla="*/ 2966230 h 6341644"/>
                    <a:gd name="connsiteX10" fmla="*/ 6263166 w 11406052"/>
                    <a:gd name="connsiteY10" fmla="*/ 2744409 h 6341644"/>
                    <a:gd name="connsiteX11" fmla="*/ 7411096 w 11406052"/>
                    <a:gd name="connsiteY11" fmla="*/ 2506566 h 6341644"/>
                    <a:gd name="connsiteX12" fmla="*/ 8348728 w 11406052"/>
                    <a:gd name="connsiteY12" fmla="*/ 1645837 h 6341644"/>
                    <a:gd name="connsiteX13" fmla="*/ 9171014 w 11406052"/>
                    <a:gd name="connsiteY13" fmla="*/ 1506869 h 6341644"/>
                    <a:gd name="connsiteX14" fmla="*/ 9878771 w 11406052"/>
                    <a:gd name="connsiteY14" fmla="*/ 1247788 h 6341644"/>
                    <a:gd name="connsiteX15" fmla="*/ 10358514 w 11406052"/>
                    <a:gd name="connsiteY15" fmla="*/ 791341 h 6341644"/>
                    <a:gd name="connsiteX16" fmla="*/ 10735319 w 11406052"/>
                    <a:gd name="connsiteY16" fmla="*/ 732759 h 6341644"/>
                    <a:gd name="connsiteX17" fmla="*/ 11263629 w 11406052"/>
                    <a:gd name="connsiteY17" fmla="*/ 85690 h 6341644"/>
                    <a:gd name="connsiteX18" fmla="*/ 7885856 w 11406052"/>
                    <a:gd name="connsiteY18" fmla="*/ 2900608 h 6341644"/>
                    <a:gd name="connsiteX19" fmla="*/ 8604313 w 11406052"/>
                    <a:gd name="connsiteY19" fmla="*/ 3031237 h 6341644"/>
                    <a:gd name="connsiteX20" fmla="*/ 9747313 w 11406052"/>
                    <a:gd name="connsiteY20" fmla="*/ 2312779 h 6341644"/>
                    <a:gd name="connsiteX21" fmla="*/ 10171856 w 11406052"/>
                    <a:gd name="connsiteY21" fmla="*/ 2427079 h 6341644"/>
                    <a:gd name="connsiteX22" fmla="*/ 11102585 w 11406052"/>
                    <a:gd name="connsiteY22" fmla="*/ 1186108 h 6341644"/>
                    <a:gd name="connsiteX0" fmla="*/ 0 w 11406052"/>
                    <a:gd name="connsiteY0" fmla="*/ 6341644 h 6341644"/>
                    <a:gd name="connsiteX1" fmla="*/ 912169 w 11406052"/>
                    <a:gd name="connsiteY1" fmla="*/ 5306733 h 6341644"/>
                    <a:gd name="connsiteX2" fmla="*/ 1107478 w 11406052"/>
                    <a:gd name="connsiteY2" fmla="*/ 5004892 h 6341644"/>
                    <a:gd name="connsiteX3" fmla="*/ 1453707 w 11406052"/>
                    <a:gd name="connsiteY3" fmla="*/ 4782951 h 6341644"/>
                    <a:gd name="connsiteX4" fmla="*/ 1808814 w 11406052"/>
                    <a:gd name="connsiteY4" fmla="*/ 4561009 h 6341644"/>
                    <a:gd name="connsiteX5" fmla="*/ 2055940 w 11406052"/>
                    <a:gd name="connsiteY5" fmla="*/ 4297779 h 6341644"/>
                    <a:gd name="connsiteX6" fmla="*/ 2740814 w 11406052"/>
                    <a:gd name="connsiteY6" fmla="*/ 4100296 h 6341644"/>
                    <a:gd name="connsiteX7" fmla="*/ 3658604 w 11406052"/>
                    <a:gd name="connsiteY7" fmla="*/ 3474881 h 6341644"/>
                    <a:gd name="connsiteX8" fmla="*/ 4338551 w 11406052"/>
                    <a:gd name="connsiteY8" fmla="*/ 3284176 h 6341644"/>
                    <a:gd name="connsiteX9" fmla="*/ 4741835 w 11406052"/>
                    <a:gd name="connsiteY9" fmla="*/ 2966230 h 6341644"/>
                    <a:gd name="connsiteX10" fmla="*/ 6263166 w 11406052"/>
                    <a:gd name="connsiteY10" fmla="*/ 2744409 h 6341644"/>
                    <a:gd name="connsiteX11" fmla="*/ 7411096 w 11406052"/>
                    <a:gd name="connsiteY11" fmla="*/ 2506566 h 6341644"/>
                    <a:gd name="connsiteX12" fmla="*/ 8348728 w 11406052"/>
                    <a:gd name="connsiteY12" fmla="*/ 1645837 h 6341644"/>
                    <a:gd name="connsiteX13" fmla="*/ 9171014 w 11406052"/>
                    <a:gd name="connsiteY13" fmla="*/ 1506869 h 6341644"/>
                    <a:gd name="connsiteX14" fmla="*/ 9878771 w 11406052"/>
                    <a:gd name="connsiteY14" fmla="*/ 1247788 h 6341644"/>
                    <a:gd name="connsiteX15" fmla="*/ 10358514 w 11406052"/>
                    <a:gd name="connsiteY15" fmla="*/ 791341 h 6341644"/>
                    <a:gd name="connsiteX16" fmla="*/ 10735319 w 11406052"/>
                    <a:gd name="connsiteY16" fmla="*/ 732759 h 6341644"/>
                    <a:gd name="connsiteX17" fmla="*/ 11263629 w 11406052"/>
                    <a:gd name="connsiteY17" fmla="*/ 85690 h 6341644"/>
                    <a:gd name="connsiteX18" fmla="*/ 7885856 w 11406052"/>
                    <a:gd name="connsiteY18" fmla="*/ 2900608 h 6341644"/>
                    <a:gd name="connsiteX19" fmla="*/ 8604313 w 11406052"/>
                    <a:gd name="connsiteY19" fmla="*/ 3031237 h 6341644"/>
                    <a:gd name="connsiteX20" fmla="*/ 9747313 w 11406052"/>
                    <a:gd name="connsiteY20" fmla="*/ 2312779 h 6341644"/>
                    <a:gd name="connsiteX21" fmla="*/ 10171856 w 11406052"/>
                    <a:gd name="connsiteY21" fmla="*/ 2427079 h 6341644"/>
                    <a:gd name="connsiteX0" fmla="*/ 0 w 11406052"/>
                    <a:gd name="connsiteY0" fmla="*/ 6341644 h 6341644"/>
                    <a:gd name="connsiteX1" fmla="*/ 912169 w 11406052"/>
                    <a:gd name="connsiteY1" fmla="*/ 5306733 h 6341644"/>
                    <a:gd name="connsiteX2" fmla="*/ 1107478 w 11406052"/>
                    <a:gd name="connsiteY2" fmla="*/ 5004892 h 6341644"/>
                    <a:gd name="connsiteX3" fmla="*/ 1453707 w 11406052"/>
                    <a:gd name="connsiteY3" fmla="*/ 4782951 h 6341644"/>
                    <a:gd name="connsiteX4" fmla="*/ 1808814 w 11406052"/>
                    <a:gd name="connsiteY4" fmla="*/ 4561009 h 6341644"/>
                    <a:gd name="connsiteX5" fmla="*/ 2055940 w 11406052"/>
                    <a:gd name="connsiteY5" fmla="*/ 4297779 h 6341644"/>
                    <a:gd name="connsiteX6" fmla="*/ 2740814 w 11406052"/>
                    <a:gd name="connsiteY6" fmla="*/ 4100296 h 6341644"/>
                    <a:gd name="connsiteX7" fmla="*/ 3658604 w 11406052"/>
                    <a:gd name="connsiteY7" fmla="*/ 3474881 h 6341644"/>
                    <a:gd name="connsiteX8" fmla="*/ 4338551 w 11406052"/>
                    <a:gd name="connsiteY8" fmla="*/ 3284176 h 6341644"/>
                    <a:gd name="connsiteX9" fmla="*/ 4741835 w 11406052"/>
                    <a:gd name="connsiteY9" fmla="*/ 2966230 h 6341644"/>
                    <a:gd name="connsiteX10" fmla="*/ 6263166 w 11406052"/>
                    <a:gd name="connsiteY10" fmla="*/ 2744409 h 6341644"/>
                    <a:gd name="connsiteX11" fmla="*/ 7411096 w 11406052"/>
                    <a:gd name="connsiteY11" fmla="*/ 2506566 h 6341644"/>
                    <a:gd name="connsiteX12" fmla="*/ 8348728 w 11406052"/>
                    <a:gd name="connsiteY12" fmla="*/ 1645837 h 6341644"/>
                    <a:gd name="connsiteX13" fmla="*/ 9171014 w 11406052"/>
                    <a:gd name="connsiteY13" fmla="*/ 1506869 h 6341644"/>
                    <a:gd name="connsiteX14" fmla="*/ 9878771 w 11406052"/>
                    <a:gd name="connsiteY14" fmla="*/ 1247788 h 6341644"/>
                    <a:gd name="connsiteX15" fmla="*/ 10358514 w 11406052"/>
                    <a:gd name="connsiteY15" fmla="*/ 791341 h 6341644"/>
                    <a:gd name="connsiteX16" fmla="*/ 10735319 w 11406052"/>
                    <a:gd name="connsiteY16" fmla="*/ 732759 h 6341644"/>
                    <a:gd name="connsiteX17" fmla="*/ 11263629 w 11406052"/>
                    <a:gd name="connsiteY17" fmla="*/ 85690 h 6341644"/>
                    <a:gd name="connsiteX18" fmla="*/ 7885856 w 11406052"/>
                    <a:gd name="connsiteY18" fmla="*/ 2900608 h 6341644"/>
                    <a:gd name="connsiteX19" fmla="*/ 8604313 w 11406052"/>
                    <a:gd name="connsiteY19" fmla="*/ 3031237 h 6341644"/>
                    <a:gd name="connsiteX20" fmla="*/ 9747313 w 11406052"/>
                    <a:gd name="connsiteY20" fmla="*/ 2312779 h 6341644"/>
                    <a:gd name="connsiteX0" fmla="*/ 0 w 11406052"/>
                    <a:gd name="connsiteY0" fmla="*/ 6341644 h 6341644"/>
                    <a:gd name="connsiteX1" fmla="*/ 912169 w 11406052"/>
                    <a:gd name="connsiteY1" fmla="*/ 5306733 h 6341644"/>
                    <a:gd name="connsiteX2" fmla="*/ 1107478 w 11406052"/>
                    <a:gd name="connsiteY2" fmla="*/ 5004892 h 6341644"/>
                    <a:gd name="connsiteX3" fmla="*/ 1453707 w 11406052"/>
                    <a:gd name="connsiteY3" fmla="*/ 4782951 h 6341644"/>
                    <a:gd name="connsiteX4" fmla="*/ 1808814 w 11406052"/>
                    <a:gd name="connsiteY4" fmla="*/ 4561009 h 6341644"/>
                    <a:gd name="connsiteX5" fmla="*/ 2055940 w 11406052"/>
                    <a:gd name="connsiteY5" fmla="*/ 4297779 h 6341644"/>
                    <a:gd name="connsiteX6" fmla="*/ 2740814 w 11406052"/>
                    <a:gd name="connsiteY6" fmla="*/ 4100296 h 6341644"/>
                    <a:gd name="connsiteX7" fmla="*/ 3658604 w 11406052"/>
                    <a:gd name="connsiteY7" fmla="*/ 3474881 h 6341644"/>
                    <a:gd name="connsiteX8" fmla="*/ 4338551 w 11406052"/>
                    <a:gd name="connsiteY8" fmla="*/ 3284176 h 6341644"/>
                    <a:gd name="connsiteX9" fmla="*/ 4741835 w 11406052"/>
                    <a:gd name="connsiteY9" fmla="*/ 2966230 h 6341644"/>
                    <a:gd name="connsiteX10" fmla="*/ 6263166 w 11406052"/>
                    <a:gd name="connsiteY10" fmla="*/ 2744409 h 6341644"/>
                    <a:gd name="connsiteX11" fmla="*/ 7411096 w 11406052"/>
                    <a:gd name="connsiteY11" fmla="*/ 2506566 h 6341644"/>
                    <a:gd name="connsiteX12" fmla="*/ 8348728 w 11406052"/>
                    <a:gd name="connsiteY12" fmla="*/ 1645837 h 6341644"/>
                    <a:gd name="connsiteX13" fmla="*/ 9171014 w 11406052"/>
                    <a:gd name="connsiteY13" fmla="*/ 1506869 h 6341644"/>
                    <a:gd name="connsiteX14" fmla="*/ 9878771 w 11406052"/>
                    <a:gd name="connsiteY14" fmla="*/ 1247788 h 6341644"/>
                    <a:gd name="connsiteX15" fmla="*/ 10358514 w 11406052"/>
                    <a:gd name="connsiteY15" fmla="*/ 791341 h 6341644"/>
                    <a:gd name="connsiteX16" fmla="*/ 10735319 w 11406052"/>
                    <a:gd name="connsiteY16" fmla="*/ 732759 h 6341644"/>
                    <a:gd name="connsiteX17" fmla="*/ 11263629 w 11406052"/>
                    <a:gd name="connsiteY17" fmla="*/ 85690 h 6341644"/>
                    <a:gd name="connsiteX18" fmla="*/ 7885856 w 11406052"/>
                    <a:gd name="connsiteY18" fmla="*/ 2900608 h 6341644"/>
                    <a:gd name="connsiteX19" fmla="*/ 8604313 w 11406052"/>
                    <a:gd name="connsiteY19" fmla="*/ 3031237 h 6341644"/>
                    <a:gd name="connsiteX0" fmla="*/ 0 w 11406052"/>
                    <a:gd name="connsiteY0" fmla="*/ 6341644 h 6341644"/>
                    <a:gd name="connsiteX1" fmla="*/ 912169 w 11406052"/>
                    <a:gd name="connsiteY1" fmla="*/ 5306733 h 6341644"/>
                    <a:gd name="connsiteX2" fmla="*/ 1107478 w 11406052"/>
                    <a:gd name="connsiteY2" fmla="*/ 5004892 h 6341644"/>
                    <a:gd name="connsiteX3" fmla="*/ 1453707 w 11406052"/>
                    <a:gd name="connsiteY3" fmla="*/ 4782951 h 6341644"/>
                    <a:gd name="connsiteX4" fmla="*/ 1808814 w 11406052"/>
                    <a:gd name="connsiteY4" fmla="*/ 4561009 h 6341644"/>
                    <a:gd name="connsiteX5" fmla="*/ 2055940 w 11406052"/>
                    <a:gd name="connsiteY5" fmla="*/ 4297779 h 6341644"/>
                    <a:gd name="connsiteX6" fmla="*/ 2740814 w 11406052"/>
                    <a:gd name="connsiteY6" fmla="*/ 4100296 h 6341644"/>
                    <a:gd name="connsiteX7" fmla="*/ 3658604 w 11406052"/>
                    <a:gd name="connsiteY7" fmla="*/ 3474881 h 6341644"/>
                    <a:gd name="connsiteX8" fmla="*/ 4338551 w 11406052"/>
                    <a:gd name="connsiteY8" fmla="*/ 3284176 h 6341644"/>
                    <a:gd name="connsiteX9" fmla="*/ 4741835 w 11406052"/>
                    <a:gd name="connsiteY9" fmla="*/ 2966230 h 6341644"/>
                    <a:gd name="connsiteX10" fmla="*/ 6263166 w 11406052"/>
                    <a:gd name="connsiteY10" fmla="*/ 2744409 h 6341644"/>
                    <a:gd name="connsiteX11" fmla="*/ 7411096 w 11406052"/>
                    <a:gd name="connsiteY11" fmla="*/ 2506566 h 6341644"/>
                    <a:gd name="connsiteX12" fmla="*/ 8348728 w 11406052"/>
                    <a:gd name="connsiteY12" fmla="*/ 1645837 h 6341644"/>
                    <a:gd name="connsiteX13" fmla="*/ 9171014 w 11406052"/>
                    <a:gd name="connsiteY13" fmla="*/ 1506869 h 6341644"/>
                    <a:gd name="connsiteX14" fmla="*/ 9878771 w 11406052"/>
                    <a:gd name="connsiteY14" fmla="*/ 1247788 h 6341644"/>
                    <a:gd name="connsiteX15" fmla="*/ 10358514 w 11406052"/>
                    <a:gd name="connsiteY15" fmla="*/ 791341 h 6341644"/>
                    <a:gd name="connsiteX16" fmla="*/ 10735319 w 11406052"/>
                    <a:gd name="connsiteY16" fmla="*/ 732759 h 6341644"/>
                    <a:gd name="connsiteX17" fmla="*/ 11263629 w 11406052"/>
                    <a:gd name="connsiteY17" fmla="*/ 85690 h 6341644"/>
                    <a:gd name="connsiteX18" fmla="*/ 7885856 w 11406052"/>
                    <a:gd name="connsiteY18" fmla="*/ 2900608 h 6341644"/>
                    <a:gd name="connsiteX0" fmla="*/ 0 w 11406052"/>
                    <a:gd name="connsiteY0" fmla="*/ 6341644 h 6341644"/>
                    <a:gd name="connsiteX1" fmla="*/ 912169 w 11406052"/>
                    <a:gd name="connsiteY1" fmla="*/ 5306733 h 6341644"/>
                    <a:gd name="connsiteX2" fmla="*/ 1107478 w 11406052"/>
                    <a:gd name="connsiteY2" fmla="*/ 5004892 h 6341644"/>
                    <a:gd name="connsiteX3" fmla="*/ 1453707 w 11406052"/>
                    <a:gd name="connsiteY3" fmla="*/ 4782951 h 6341644"/>
                    <a:gd name="connsiteX4" fmla="*/ 1808814 w 11406052"/>
                    <a:gd name="connsiteY4" fmla="*/ 4561009 h 6341644"/>
                    <a:gd name="connsiteX5" fmla="*/ 2055940 w 11406052"/>
                    <a:gd name="connsiteY5" fmla="*/ 4297779 h 6341644"/>
                    <a:gd name="connsiteX6" fmla="*/ 2740814 w 11406052"/>
                    <a:gd name="connsiteY6" fmla="*/ 4100296 h 6341644"/>
                    <a:gd name="connsiteX7" fmla="*/ 3658604 w 11406052"/>
                    <a:gd name="connsiteY7" fmla="*/ 3474881 h 6341644"/>
                    <a:gd name="connsiteX8" fmla="*/ 4338551 w 11406052"/>
                    <a:gd name="connsiteY8" fmla="*/ 3284176 h 6341644"/>
                    <a:gd name="connsiteX9" fmla="*/ 4741835 w 11406052"/>
                    <a:gd name="connsiteY9" fmla="*/ 2966230 h 6341644"/>
                    <a:gd name="connsiteX10" fmla="*/ 6263166 w 11406052"/>
                    <a:gd name="connsiteY10" fmla="*/ 2744409 h 6341644"/>
                    <a:gd name="connsiteX11" fmla="*/ 7411096 w 11406052"/>
                    <a:gd name="connsiteY11" fmla="*/ 2506566 h 6341644"/>
                    <a:gd name="connsiteX12" fmla="*/ 8348728 w 11406052"/>
                    <a:gd name="connsiteY12" fmla="*/ 1645837 h 6341644"/>
                    <a:gd name="connsiteX13" fmla="*/ 9171014 w 11406052"/>
                    <a:gd name="connsiteY13" fmla="*/ 1506869 h 6341644"/>
                    <a:gd name="connsiteX14" fmla="*/ 9878771 w 11406052"/>
                    <a:gd name="connsiteY14" fmla="*/ 1247788 h 6341644"/>
                    <a:gd name="connsiteX15" fmla="*/ 10358514 w 11406052"/>
                    <a:gd name="connsiteY15" fmla="*/ 791341 h 6341644"/>
                    <a:gd name="connsiteX16" fmla="*/ 10735319 w 11406052"/>
                    <a:gd name="connsiteY16" fmla="*/ 732759 h 6341644"/>
                    <a:gd name="connsiteX17" fmla="*/ 11263629 w 11406052"/>
                    <a:gd name="connsiteY17" fmla="*/ 85690 h 6341644"/>
                    <a:gd name="connsiteX0" fmla="*/ 0 w 11594275"/>
                    <a:gd name="connsiteY0" fmla="*/ 6375316 h 6375316"/>
                    <a:gd name="connsiteX1" fmla="*/ 912169 w 11594275"/>
                    <a:gd name="connsiteY1" fmla="*/ 5340405 h 6375316"/>
                    <a:gd name="connsiteX2" fmla="*/ 1107478 w 11594275"/>
                    <a:gd name="connsiteY2" fmla="*/ 5038564 h 6375316"/>
                    <a:gd name="connsiteX3" fmla="*/ 1453707 w 11594275"/>
                    <a:gd name="connsiteY3" fmla="*/ 4816623 h 6375316"/>
                    <a:gd name="connsiteX4" fmla="*/ 1808814 w 11594275"/>
                    <a:gd name="connsiteY4" fmla="*/ 4594681 h 6375316"/>
                    <a:gd name="connsiteX5" fmla="*/ 2055940 w 11594275"/>
                    <a:gd name="connsiteY5" fmla="*/ 4331451 h 6375316"/>
                    <a:gd name="connsiteX6" fmla="*/ 2740814 w 11594275"/>
                    <a:gd name="connsiteY6" fmla="*/ 4133968 h 6375316"/>
                    <a:gd name="connsiteX7" fmla="*/ 3658604 w 11594275"/>
                    <a:gd name="connsiteY7" fmla="*/ 3508553 h 6375316"/>
                    <a:gd name="connsiteX8" fmla="*/ 4338551 w 11594275"/>
                    <a:gd name="connsiteY8" fmla="*/ 3317848 h 6375316"/>
                    <a:gd name="connsiteX9" fmla="*/ 4741835 w 11594275"/>
                    <a:gd name="connsiteY9" fmla="*/ 2999902 h 6375316"/>
                    <a:gd name="connsiteX10" fmla="*/ 6263166 w 11594275"/>
                    <a:gd name="connsiteY10" fmla="*/ 2778081 h 6375316"/>
                    <a:gd name="connsiteX11" fmla="*/ 7411096 w 11594275"/>
                    <a:gd name="connsiteY11" fmla="*/ 2540238 h 6375316"/>
                    <a:gd name="connsiteX12" fmla="*/ 8348728 w 11594275"/>
                    <a:gd name="connsiteY12" fmla="*/ 1679509 h 6375316"/>
                    <a:gd name="connsiteX13" fmla="*/ 9171014 w 11594275"/>
                    <a:gd name="connsiteY13" fmla="*/ 1540541 h 6375316"/>
                    <a:gd name="connsiteX14" fmla="*/ 9878771 w 11594275"/>
                    <a:gd name="connsiteY14" fmla="*/ 1281460 h 6375316"/>
                    <a:gd name="connsiteX15" fmla="*/ 10358514 w 11594275"/>
                    <a:gd name="connsiteY15" fmla="*/ 825013 h 6375316"/>
                    <a:gd name="connsiteX16" fmla="*/ 10735319 w 11594275"/>
                    <a:gd name="connsiteY16" fmla="*/ 766431 h 6375316"/>
                    <a:gd name="connsiteX17" fmla="*/ 11469817 w 11594275"/>
                    <a:gd name="connsiteY17" fmla="*/ 83503 h 6375316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6263166 w 11469817"/>
                    <a:gd name="connsiteY10" fmla="*/ 2694578 h 6291813"/>
                    <a:gd name="connsiteX11" fmla="*/ 7411096 w 11469817"/>
                    <a:gd name="connsiteY11" fmla="*/ 2456735 h 6291813"/>
                    <a:gd name="connsiteX12" fmla="*/ 8348728 w 11469817"/>
                    <a:gd name="connsiteY12" fmla="*/ 1596006 h 6291813"/>
                    <a:gd name="connsiteX13" fmla="*/ 9171014 w 11469817"/>
                    <a:gd name="connsiteY13" fmla="*/ 1457038 h 6291813"/>
                    <a:gd name="connsiteX14" fmla="*/ 9878771 w 11469817"/>
                    <a:gd name="connsiteY14" fmla="*/ 1197957 h 6291813"/>
                    <a:gd name="connsiteX15" fmla="*/ 10358514 w 11469817"/>
                    <a:gd name="connsiteY15" fmla="*/ 741510 h 6291813"/>
                    <a:gd name="connsiteX16" fmla="*/ 10735319 w 11469817"/>
                    <a:gd name="connsiteY16" fmla="*/ 682928 h 6291813"/>
                    <a:gd name="connsiteX17" fmla="*/ 11469817 w 11469817"/>
                    <a:gd name="connsiteY17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7411096 w 11469817"/>
                    <a:gd name="connsiteY10" fmla="*/ 2456735 h 6291813"/>
                    <a:gd name="connsiteX11" fmla="*/ 8348728 w 11469817"/>
                    <a:gd name="connsiteY11" fmla="*/ 1596006 h 6291813"/>
                    <a:gd name="connsiteX12" fmla="*/ 9171014 w 11469817"/>
                    <a:gd name="connsiteY12" fmla="*/ 1457038 h 6291813"/>
                    <a:gd name="connsiteX13" fmla="*/ 9878771 w 11469817"/>
                    <a:gd name="connsiteY13" fmla="*/ 1197957 h 6291813"/>
                    <a:gd name="connsiteX14" fmla="*/ 10358514 w 11469817"/>
                    <a:gd name="connsiteY14" fmla="*/ 741510 h 6291813"/>
                    <a:gd name="connsiteX15" fmla="*/ 10735319 w 11469817"/>
                    <a:gd name="connsiteY15" fmla="*/ 682928 h 6291813"/>
                    <a:gd name="connsiteX16" fmla="*/ 11469817 w 11469817"/>
                    <a:gd name="connsiteY16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7411096 w 11469817"/>
                    <a:gd name="connsiteY10" fmla="*/ 2456735 h 6291813"/>
                    <a:gd name="connsiteX11" fmla="*/ 8348728 w 11469817"/>
                    <a:gd name="connsiteY11" fmla="*/ 1596006 h 6291813"/>
                    <a:gd name="connsiteX12" fmla="*/ 9171014 w 11469817"/>
                    <a:gd name="connsiteY12" fmla="*/ 1457038 h 6291813"/>
                    <a:gd name="connsiteX13" fmla="*/ 9878771 w 11469817"/>
                    <a:gd name="connsiteY13" fmla="*/ 1197957 h 6291813"/>
                    <a:gd name="connsiteX14" fmla="*/ 10358514 w 11469817"/>
                    <a:gd name="connsiteY14" fmla="*/ 741510 h 6291813"/>
                    <a:gd name="connsiteX15" fmla="*/ 10735319 w 11469817"/>
                    <a:gd name="connsiteY15" fmla="*/ 682928 h 6291813"/>
                    <a:gd name="connsiteX16" fmla="*/ 11469817 w 11469817"/>
                    <a:gd name="connsiteY16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7411096 w 11469817"/>
                    <a:gd name="connsiteY10" fmla="*/ 2456735 h 6291813"/>
                    <a:gd name="connsiteX11" fmla="*/ 8348728 w 11469817"/>
                    <a:gd name="connsiteY11" fmla="*/ 1596006 h 6291813"/>
                    <a:gd name="connsiteX12" fmla="*/ 9171014 w 11469817"/>
                    <a:gd name="connsiteY12" fmla="*/ 1457038 h 6291813"/>
                    <a:gd name="connsiteX13" fmla="*/ 9878771 w 11469817"/>
                    <a:gd name="connsiteY13" fmla="*/ 1197957 h 6291813"/>
                    <a:gd name="connsiteX14" fmla="*/ 10358514 w 11469817"/>
                    <a:gd name="connsiteY14" fmla="*/ 741510 h 6291813"/>
                    <a:gd name="connsiteX15" fmla="*/ 10735319 w 11469817"/>
                    <a:gd name="connsiteY15" fmla="*/ 682928 h 6291813"/>
                    <a:gd name="connsiteX16" fmla="*/ 11469817 w 11469817"/>
                    <a:gd name="connsiteY16" fmla="*/ 0 h 6291813"/>
                    <a:gd name="connsiteX0" fmla="*/ 0 w 11469817"/>
                    <a:gd name="connsiteY0" fmla="*/ 6291813 h 6291813"/>
                    <a:gd name="connsiteX1" fmla="*/ 912169 w 11469817"/>
                    <a:gd name="connsiteY1" fmla="*/ 5256902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7411096 w 11469817"/>
                    <a:gd name="connsiteY10" fmla="*/ 2456735 h 6291813"/>
                    <a:gd name="connsiteX11" fmla="*/ 8348728 w 11469817"/>
                    <a:gd name="connsiteY11" fmla="*/ 1596006 h 6291813"/>
                    <a:gd name="connsiteX12" fmla="*/ 9171014 w 11469817"/>
                    <a:gd name="connsiteY12" fmla="*/ 1457038 h 6291813"/>
                    <a:gd name="connsiteX13" fmla="*/ 9878771 w 11469817"/>
                    <a:gd name="connsiteY13" fmla="*/ 1197957 h 6291813"/>
                    <a:gd name="connsiteX14" fmla="*/ 10358514 w 11469817"/>
                    <a:gd name="connsiteY14" fmla="*/ 741510 h 6291813"/>
                    <a:gd name="connsiteX15" fmla="*/ 10735319 w 11469817"/>
                    <a:gd name="connsiteY15" fmla="*/ 682928 h 6291813"/>
                    <a:gd name="connsiteX16" fmla="*/ 11469817 w 11469817"/>
                    <a:gd name="connsiteY16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1107478 w 11469817"/>
                    <a:gd name="connsiteY2" fmla="*/ 4955061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7411096 w 11469817"/>
                    <a:gd name="connsiteY10" fmla="*/ 2456735 h 6291813"/>
                    <a:gd name="connsiteX11" fmla="*/ 8348728 w 11469817"/>
                    <a:gd name="connsiteY11" fmla="*/ 1596006 h 6291813"/>
                    <a:gd name="connsiteX12" fmla="*/ 9171014 w 11469817"/>
                    <a:gd name="connsiteY12" fmla="*/ 1457038 h 6291813"/>
                    <a:gd name="connsiteX13" fmla="*/ 9878771 w 11469817"/>
                    <a:gd name="connsiteY13" fmla="*/ 1197957 h 6291813"/>
                    <a:gd name="connsiteX14" fmla="*/ 10358514 w 11469817"/>
                    <a:gd name="connsiteY14" fmla="*/ 741510 h 6291813"/>
                    <a:gd name="connsiteX15" fmla="*/ 10735319 w 11469817"/>
                    <a:gd name="connsiteY15" fmla="*/ 682928 h 6291813"/>
                    <a:gd name="connsiteX16" fmla="*/ 11469817 w 11469817"/>
                    <a:gd name="connsiteY16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1808814 w 11469817"/>
                    <a:gd name="connsiteY4" fmla="*/ 4511178 h 6291813"/>
                    <a:gd name="connsiteX5" fmla="*/ 2055940 w 11469817"/>
                    <a:gd name="connsiteY5" fmla="*/ 4247948 h 6291813"/>
                    <a:gd name="connsiteX6" fmla="*/ 2740814 w 11469817"/>
                    <a:gd name="connsiteY6" fmla="*/ 4050465 h 6291813"/>
                    <a:gd name="connsiteX7" fmla="*/ 3658604 w 11469817"/>
                    <a:gd name="connsiteY7" fmla="*/ 3425050 h 6291813"/>
                    <a:gd name="connsiteX8" fmla="*/ 4338551 w 11469817"/>
                    <a:gd name="connsiteY8" fmla="*/ 3234345 h 6291813"/>
                    <a:gd name="connsiteX9" fmla="*/ 4741835 w 11469817"/>
                    <a:gd name="connsiteY9" fmla="*/ 2916399 h 6291813"/>
                    <a:gd name="connsiteX10" fmla="*/ 7411096 w 11469817"/>
                    <a:gd name="connsiteY10" fmla="*/ 2456735 h 6291813"/>
                    <a:gd name="connsiteX11" fmla="*/ 8348728 w 11469817"/>
                    <a:gd name="connsiteY11" fmla="*/ 1596006 h 6291813"/>
                    <a:gd name="connsiteX12" fmla="*/ 9171014 w 11469817"/>
                    <a:gd name="connsiteY12" fmla="*/ 1457038 h 6291813"/>
                    <a:gd name="connsiteX13" fmla="*/ 9878771 w 11469817"/>
                    <a:gd name="connsiteY13" fmla="*/ 1197957 h 6291813"/>
                    <a:gd name="connsiteX14" fmla="*/ 10358514 w 11469817"/>
                    <a:gd name="connsiteY14" fmla="*/ 741510 h 6291813"/>
                    <a:gd name="connsiteX15" fmla="*/ 10735319 w 11469817"/>
                    <a:gd name="connsiteY15" fmla="*/ 682928 h 6291813"/>
                    <a:gd name="connsiteX16" fmla="*/ 11469817 w 11469817"/>
                    <a:gd name="connsiteY16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2055940 w 11469817"/>
                    <a:gd name="connsiteY4" fmla="*/ 4247948 h 6291813"/>
                    <a:gd name="connsiteX5" fmla="*/ 2740814 w 11469817"/>
                    <a:gd name="connsiteY5" fmla="*/ 4050465 h 6291813"/>
                    <a:gd name="connsiteX6" fmla="*/ 3658604 w 11469817"/>
                    <a:gd name="connsiteY6" fmla="*/ 3425050 h 6291813"/>
                    <a:gd name="connsiteX7" fmla="*/ 4338551 w 11469817"/>
                    <a:gd name="connsiteY7" fmla="*/ 3234345 h 6291813"/>
                    <a:gd name="connsiteX8" fmla="*/ 4741835 w 11469817"/>
                    <a:gd name="connsiteY8" fmla="*/ 2916399 h 6291813"/>
                    <a:gd name="connsiteX9" fmla="*/ 7411096 w 11469817"/>
                    <a:gd name="connsiteY9" fmla="*/ 2456735 h 6291813"/>
                    <a:gd name="connsiteX10" fmla="*/ 8348728 w 11469817"/>
                    <a:gd name="connsiteY10" fmla="*/ 1596006 h 6291813"/>
                    <a:gd name="connsiteX11" fmla="*/ 9171014 w 11469817"/>
                    <a:gd name="connsiteY11" fmla="*/ 1457038 h 6291813"/>
                    <a:gd name="connsiteX12" fmla="*/ 9878771 w 11469817"/>
                    <a:gd name="connsiteY12" fmla="*/ 1197957 h 6291813"/>
                    <a:gd name="connsiteX13" fmla="*/ 10358514 w 11469817"/>
                    <a:gd name="connsiteY13" fmla="*/ 741510 h 6291813"/>
                    <a:gd name="connsiteX14" fmla="*/ 10735319 w 11469817"/>
                    <a:gd name="connsiteY14" fmla="*/ 682928 h 6291813"/>
                    <a:gd name="connsiteX15" fmla="*/ 11469817 w 11469817"/>
                    <a:gd name="connsiteY15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2055940 w 11469817"/>
                    <a:gd name="connsiteY4" fmla="*/ 4247948 h 6291813"/>
                    <a:gd name="connsiteX5" fmla="*/ 2740814 w 11469817"/>
                    <a:gd name="connsiteY5" fmla="*/ 4050465 h 6291813"/>
                    <a:gd name="connsiteX6" fmla="*/ 3658604 w 11469817"/>
                    <a:gd name="connsiteY6" fmla="*/ 3425050 h 6291813"/>
                    <a:gd name="connsiteX7" fmla="*/ 4338551 w 11469817"/>
                    <a:gd name="connsiteY7" fmla="*/ 3234345 h 6291813"/>
                    <a:gd name="connsiteX8" fmla="*/ 4741835 w 11469817"/>
                    <a:gd name="connsiteY8" fmla="*/ 2916399 h 6291813"/>
                    <a:gd name="connsiteX9" fmla="*/ 7411096 w 11469817"/>
                    <a:gd name="connsiteY9" fmla="*/ 2456735 h 6291813"/>
                    <a:gd name="connsiteX10" fmla="*/ 8348728 w 11469817"/>
                    <a:gd name="connsiteY10" fmla="*/ 1596006 h 6291813"/>
                    <a:gd name="connsiteX11" fmla="*/ 9171014 w 11469817"/>
                    <a:gd name="connsiteY11" fmla="*/ 1457038 h 6291813"/>
                    <a:gd name="connsiteX12" fmla="*/ 9878771 w 11469817"/>
                    <a:gd name="connsiteY12" fmla="*/ 1197957 h 6291813"/>
                    <a:gd name="connsiteX13" fmla="*/ 10358514 w 11469817"/>
                    <a:gd name="connsiteY13" fmla="*/ 741510 h 6291813"/>
                    <a:gd name="connsiteX14" fmla="*/ 10735319 w 11469817"/>
                    <a:gd name="connsiteY14" fmla="*/ 682928 h 6291813"/>
                    <a:gd name="connsiteX15" fmla="*/ 11469817 w 11469817"/>
                    <a:gd name="connsiteY15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2055940 w 11469817"/>
                    <a:gd name="connsiteY4" fmla="*/ 4247948 h 6291813"/>
                    <a:gd name="connsiteX5" fmla="*/ 2740814 w 11469817"/>
                    <a:gd name="connsiteY5" fmla="*/ 4050465 h 6291813"/>
                    <a:gd name="connsiteX6" fmla="*/ 3658604 w 11469817"/>
                    <a:gd name="connsiteY6" fmla="*/ 3425050 h 6291813"/>
                    <a:gd name="connsiteX7" fmla="*/ 4338551 w 11469817"/>
                    <a:gd name="connsiteY7" fmla="*/ 3234345 h 6291813"/>
                    <a:gd name="connsiteX8" fmla="*/ 4741835 w 11469817"/>
                    <a:gd name="connsiteY8" fmla="*/ 2916399 h 6291813"/>
                    <a:gd name="connsiteX9" fmla="*/ 7411096 w 11469817"/>
                    <a:gd name="connsiteY9" fmla="*/ 2456735 h 6291813"/>
                    <a:gd name="connsiteX10" fmla="*/ 8348728 w 11469817"/>
                    <a:gd name="connsiteY10" fmla="*/ 1596006 h 6291813"/>
                    <a:gd name="connsiteX11" fmla="*/ 9171014 w 11469817"/>
                    <a:gd name="connsiteY11" fmla="*/ 1457038 h 6291813"/>
                    <a:gd name="connsiteX12" fmla="*/ 9878771 w 11469817"/>
                    <a:gd name="connsiteY12" fmla="*/ 1197957 h 6291813"/>
                    <a:gd name="connsiteX13" fmla="*/ 10358514 w 11469817"/>
                    <a:gd name="connsiteY13" fmla="*/ 741510 h 6291813"/>
                    <a:gd name="connsiteX14" fmla="*/ 10735319 w 11469817"/>
                    <a:gd name="connsiteY14" fmla="*/ 682928 h 6291813"/>
                    <a:gd name="connsiteX15" fmla="*/ 11469817 w 11469817"/>
                    <a:gd name="connsiteY15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2055940 w 11469817"/>
                    <a:gd name="connsiteY4" fmla="*/ 4247948 h 6291813"/>
                    <a:gd name="connsiteX5" fmla="*/ 2740814 w 11469817"/>
                    <a:gd name="connsiteY5" fmla="*/ 4050465 h 6291813"/>
                    <a:gd name="connsiteX6" fmla="*/ 3658604 w 11469817"/>
                    <a:gd name="connsiteY6" fmla="*/ 3425050 h 6291813"/>
                    <a:gd name="connsiteX7" fmla="*/ 4338551 w 11469817"/>
                    <a:gd name="connsiteY7" fmla="*/ 3234345 h 6291813"/>
                    <a:gd name="connsiteX8" fmla="*/ 4741835 w 11469817"/>
                    <a:gd name="connsiteY8" fmla="*/ 2916399 h 6291813"/>
                    <a:gd name="connsiteX9" fmla="*/ 7411096 w 11469817"/>
                    <a:gd name="connsiteY9" fmla="*/ 2456735 h 6291813"/>
                    <a:gd name="connsiteX10" fmla="*/ 8348728 w 11469817"/>
                    <a:gd name="connsiteY10" fmla="*/ 1596006 h 6291813"/>
                    <a:gd name="connsiteX11" fmla="*/ 9171014 w 11469817"/>
                    <a:gd name="connsiteY11" fmla="*/ 1457038 h 6291813"/>
                    <a:gd name="connsiteX12" fmla="*/ 9878771 w 11469817"/>
                    <a:gd name="connsiteY12" fmla="*/ 1197957 h 6291813"/>
                    <a:gd name="connsiteX13" fmla="*/ 10358514 w 11469817"/>
                    <a:gd name="connsiteY13" fmla="*/ 741510 h 6291813"/>
                    <a:gd name="connsiteX14" fmla="*/ 10735319 w 11469817"/>
                    <a:gd name="connsiteY14" fmla="*/ 682928 h 6291813"/>
                    <a:gd name="connsiteX15" fmla="*/ 11469817 w 11469817"/>
                    <a:gd name="connsiteY15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2055940 w 11469817"/>
                    <a:gd name="connsiteY4" fmla="*/ 4247948 h 6291813"/>
                    <a:gd name="connsiteX5" fmla="*/ 2740814 w 11469817"/>
                    <a:gd name="connsiteY5" fmla="*/ 4050465 h 6291813"/>
                    <a:gd name="connsiteX6" fmla="*/ 3658604 w 11469817"/>
                    <a:gd name="connsiteY6" fmla="*/ 3425050 h 6291813"/>
                    <a:gd name="connsiteX7" fmla="*/ 4338551 w 11469817"/>
                    <a:gd name="connsiteY7" fmla="*/ 3234345 h 6291813"/>
                    <a:gd name="connsiteX8" fmla="*/ 4741835 w 11469817"/>
                    <a:gd name="connsiteY8" fmla="*/ 2916399 h 6291813"/>
                    <a:gd name="connsiteX9" fmla="*/ 7411096 w 11469817"/>
                    <a:gd name="connsiteY9" fmla="*/ 2456735 h 6291813"/>
                    <a:gd name="connsiteX10" fmla="*/ 8348728 w 11469817"/>
                    <a:gd name="connsiteY10" fmla="*/ 1596006 h 6291813"/>
                    <a:gd name="connsiteX11" fmla="*/ 9171014 w 11469817"/>
                    <a:gd name="connsiteY11" fmla="*/ 1457038 h 6291813"/>
                    <a:gd name="connsiteX12" fmla="*/ 9878771 w 11469817"/>
                    <a:gd name="connsiteY12" fmla="*/ 1197957 h 6291813"/>
                    <a:gd name="connsiteX13" fmla="*/ 10358514 w 11469817"/>
                    <a:gd name="connsiteY13" fmla="*/ 741510 h 6291813"/>
                    <a:gd name="connsiteX14" fmla="*/ 10735319 w 11469817"/>
                    <a:gd name="connsiteY14" fmla="*/ 682928 h 6291813"/>
                    <a:gd name="connsiteX15" fmla="*/ 11469817 w 11469817"/>
                    <a:gd name="connsiteY15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1453707 w 11469817"/>
                    <a:gd name="connsiteY3" fmla="*/ 4733120 h 6291813"/>
                    <a:gd name="connsiteX4" fmla="*/ 2055940 w 11469817"/>
                    <a:gd name="connsiteY4" fmla="*/ 4247948 h 6291813"/>
                    <a:gd name="connsiteX5" fmla="*/ 2740814 w 11469817"/>
                    <a:gd name="connsiteY5" fmla="*/ 4050465 h 6291813"/>
                    <a:gd name="connsiteX6" fmla="*/ 3658604 w 11469817"/>
                    <a:gd name="connsiteY6" fmla="*/ 3425050 h 6291813"/>
                    <a:gd name="connsiteX7" fmla="*/ 4338551 w 11469817"/>
                    <a:gd name="connsiteY7" fmla="*/ 3234345 h 6291813"/>
                    <a:gd name="connsiteX8" fmla="*/ 4741835 w 11469817"/>
                    <a:gd name="connsiteY8" fmla="*/ 2916399 h 6291813"/>
                    <a:gd name="connsiteX9" fmla="*/ 7411096 w 11469817"/>
                    <a:gd name="connsiteY9" fmla="*/ 2456735 h 6291813"/>
                    <a:gd name="connsiteX10" fmla="*/ 8348728 w 11469817"/>
                    <a:gd name="connsiteY10" fmla="*/ 1596006 h 6291813"/>
                    <a:gd name="connsiteX11" fmla="*/ 9171014 w 11469817"/>
                    <a:gd name="connsiteY11" fmla="*/ 1457038 h 6291813"/>
                    <a:gd name="connsiteX12" fmla="*/ 9878771 w 11469817"/>
                    <a:gd name="connsiteY12" fmla="*/ 1197957 h 6291813"/>
                    <a:gd name="connsiteX13" fmla="*/ 10358514 w 11469817"/>
                    <a:gd name="connsiteY13" fmla="*/ 741510 h 6291813"/>
                    <a:gd name="connsiteX14" fmla="*/ 10735319 w 11469817"/>
                    <a:gd name="connsiteY14" fmla="*/ 682928 h 6291813"/>
                    <a:gd name="connsiteX15" fmla="*/ 11469817 w 11469817"/>
                    <a:gd name="connsiteY15" fmla="*/ 0 h 6291813"/>
                    <a:gd name="connsiteX0" fmla="*/ 0 w 11469817"/>
                    <a:gd name="connsiteY0" fmla="*/ 6291813 h 6291813"/>
                    <a:gd name="connsiteX1" fmla="*/ 640565 w 11469817"/>
                    <a:gd name="connsiteY1" fmla="*/ 5845377 h 6291813"/>
                    <a:gd name="connsiteX2" fmla="*/ 844927 w 11469817"/>
                    <a:gd name="connsiteY2" fmla="*/ 5371520 h 6291813"/>
                    <a:gd name="connsiteX3" fmla="*/ 2055940 w 11469817"/>
                    <a:gd name="connsiteY3" fmla="*/ 4247948 h 6291813"/>
                    <a:gd name="connsiteX4" fmla="*/ 2740814 w 11469817"/>
                    <a:gd name="connsiteY4" fmla="*/ 4050465 h 6291813"/>
                    <a:gd name="connsiteX5" fmla="*/ 3658604 w 11469817"/>
                    <a:gd name="connsiteY5" fmla="*/ 3425050 h 6291813"/>
                    <a:gd name="connsiteX6" fmla="*/ 4338551 w 11469817"/>
                    <a:gd name="connsiteY6" fmla="*/ 3234345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844927 w 11469817"/>
                    <a:gd name="connsiteY2" fmla="*/ 5371520 h 6291813"/>
                    <a:gd name="connsiteX3" fmla="*/ 2055940 w 11469817"/>
                    <a:gd name="connsiteY3" fmla="*/ 4247948 h 6291813"/>
                    <a:gd name="connsiteX4" fmla="*/ 2740814 w 11469817"/>
                    <a:gd name="connsiteY4" fmla="*/ 4050465 h 6291813"/>
                    <a:gd name="connsiteX5" fmla="*/ 3658604 w 11469817"/>
                    <a:gd name="connsiteY5" fmla="*/ 3425050 h 6291813"/>
                    <a:gd name="connsiteX6" fmla="*/ 4338551 w 11469817"/>
                    <a:gd name="connsiteY6" fmla="*/ 3234345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055940 w 11469817"/>
                    <a:gd name="connsiteY3" fmla="*/ 4247948 h 6291813"/>
                    <a:gd name="connsiteX4" fmla="*/ 2740814 w 11469817"/>
                    <a:gd name="connsiteY4" fmla="*/ 4050465 h 6291813"/>
                    <a:gd name="connsiteX5" fmla="*/ 3658604 w 11469817"/>
                    <a:gd name="connsiteY5" fmla="*/ 3425050 h 6291813"/>
                    <a:gd name="connsiteX6" fmla="*/ 4338551 w 11469817"/>
                    <a:gd name="connsiteY6" fmla="*/ 3234345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2740814 w 11469817"/>
                    <a:gd name="connsiteY4" fmla="*/ 4050465 h 6291813"/>
                    <a:gd name="connsiteX5" fmla="*/ 3658604 w 11469817"/>
                    <a:gd name="connsiteY5" fmla="*/ 3425050 h 6291813"/>
                    <a:gd name="connsiteX6" fmla="*/ 4338551 w 11469817"/>
                    <a:gd name="connsiteY6" fmla="*/ 3234345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3658604 w 11469817"/>
                    <a:gd name="connsiteY5" fmla="*/ 3425050 h 6291813"/>
                    <a:gd name="connsiteX6" fmla="*/ 4338551 w 11469817"/>
                    <a:gd name="connsiteY6" fmla="*/ 3234345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338551 w 11469817"/>
                    <a:gd name="connsiteY6" fmla="*/ 3234345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4741835 w 11469817"/>
                    <a:gd name="connsiteY7" fmla="*/ 2916399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411096 w 11469817"/>
                    <a:gd name="connsiteY8" fmla="*/ 2456735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348728 w 11469817"/>
                    <a:gd name="connsiteY9" fmla="*/ 159600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171014 w 11469817"/>
                    <a:gd name="connsiteY10" fmla="*/ 145703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0735319 w 11469817"/>
                    <a:gd name="connsiteY13" fmla="*/ 682928 h 6291813"/>
                    <a:gd name="connsiteX14" fmla="*/ 11469817 w 11469817"/>
                    <a:gd name="connsiteY14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9878771 w 11469817"/>
                    <a:gd name="connsiteY11" fmla="*/ 1197957 h 6291813"/>
                    <a:gd name="connsiteX12" fmla="*/ 10358514 w 11469817"/>
                    <a:gd name="connsiteY12" fmla="*/ 741510 h 6291813"/>
                    <a:gd name="connsiteX13" fmla="*/ 11469817 w 11469817"/>
                    <a:gd name="connsiteY13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1469817"/>
                    <a:gd name="connsiteY0" fmla="*/ 6291813 h 6291813"/>
                    <a:gd name="connsiteX1" fmla="*/ 1159180 w 11469817"/>
                    <a:gd name="connsiteY1" fmla="*/ 5586070 h 6291813"/>
                    <a:gd name="connsiteX2" fmla="*/ 1691088 w 11469817"/>
                    <a:gd name="connsiteY2" fmla="*/ 4825609 h 6291813"/>
                    <a:gd name="connsiteX3" fmla="*/ 2533611 w 11469817"/>
                    <a:gd name="connsiteY3" fmla="*/ 4630086 h 6291813"/>
                    <a:gd name="connsiteX4" fmla="*/ 3191190 w 11469817"/>
                    <a:gd name="connsiteY4" fmla="*/ 3763862 h 6291813"/>
                    <a:gd name="connsiteX5" fmla="*/ 4286401 w 11469817"/>
                    <a:gd name="connsiteY5" fmla="*/ 3602471 h 6291813"/>
                    <a:gd name="connsiteX6" fmla="*/ 4857166 w 11469817"/>
                    <a:gd name="connsiteY6" fmla="*/ 2183468 h 6291813"/>
                    <a:gd name="connsiteX7" fmla="*/ 6024725 w 11469817"/>
                    <a:gd name="connsiteY7" fmla="*/ 2042943 h 6291813"/>
                    <a:gd name="connsiteX8" fmla="*/ 7929711 w 11469817"/>
                    <a:gd name="connsiteY8" fmla="*/ 1214789 h 6291813"/>
                    <a:gd name="connsiteX9" fmla="*/ 8921934 w 11469817"/>
                    <a:gd name="connsiteY9" fmla="*/ 1172926 h 6291813"/>
                    <a:gd name="connsiteX10" fmla="*/ 9662334 w 11469817"/>
                    <a:gd name="connsiteY10" fmla="*/ 911128 h 6291813"/>
                    <a:gd name="connsiteX11" fmla="*/ 10358514 w 11469817"/>
                    <a:gd name="connsiteY11" fmla="*/ 741510 h 6291813"/>
                    <a:gd name="connsiteX12" fmla="*/ 11469817 w 11469817"/>
                    <a:gd name="connsiteY12" fmla="*/ 0 h 6291813"/>
                    <a:gd name="connsiteX0" fmla="*/ 0 w 10358514"/>
                    <a:gd name="connsiteY0" fmla="*/ 5550303 h 5550303"/>
                    <a:gd name="connsiteX1" fmla="*/ 1159180 w 10358514"/>
                    <a:gd name="connsiteY1" fmla="*/ 4844560 h 5550303"/>
                    <a:gd name="connsiteX2" fmla="*/ 1691088 w 10358514"/>
                    <a:gd name="connsiteY2" fmla="*/ 4084099 h 5550303"/>
                    <a:gd name="connsiteX3" fmla="*/ 2533611 w 10358514"/>
                    <a:gd name="connsiteY3" fmla="*/ 3888576 h 5550303"/>
                    <a:gd name="connsiteX4" fmla="*/ 3191190 w 10358514"/>
                    <a:gd name="connsiteY4" fmla="*/ 3022352 h 5550303"/>
                    <a:gd name="connsiteX5" fmla="*/ 4286401 w 10358514"/>
                    <a:gd name="connsiteY5" fmla="*/ 2860961 h 5550303"/>
                    <a:gd name="connsiteX6" fmla="*/ 4857166 w 10358514"/>
                    <a:gd name="connsiteY6" fmla="*/ 1441958 h 5550303"/>
                    <a:gd name="connsiteX7" fmla="*/ 6024725 w 10358514"/>
                    <a:gd name="connsiteY7" fmla="*/ 1301433 h 5550303"/>
                    <a:gd name="connsiteX8" fmla="*/ 7929711 w 10358514"/>
                    <a:gd name="connsiteY8" fmla="*/ 473279 h 5550303"/>
                    <a:gd name="connsiteX9" fmla="*/ 8921934 w 10358514"/>
                    <a:gd name="connsiteY9" fmla="*/ 431416 h 5550303"/>
                    <a:gd name="connsiteX10" fmla="*/ 9662334 w 10358514"/>
                    <a:gd name="connsiteY10" fmla="*/ 169618 h 5550303"/>
                    <a:gd name="connsiteX11" fmla="*/ 10358514 w 10358514"/>
                    <a:gd name="connsiteY11" fmla="*/ 0 h 5550303"/>
                    <a:gd name="connsiteX0" fmla="*/ 0 w 9662334"/>
                    <a:gd name="connsiteY0" fmla="*/ 5380685 h 5380685"/>
                    <a:gd name="connsiteX1" fmla="*/ 1159180 w 9662334"/>
                    <a:gd name="connsiteY1" fmla="*/ 4674942 h 5380685"/>
                    <a:gd name="connsiteX2" fmla="*/ 1691088 w 9662334"/>
                    <a:gd name="connsiteY2" fmla="*/ 3914481 h 5380685"/>
                    <a:gd name="connsiteX3" fmla="*/ 2533611 w 9662334"/>
                    <a:gd name="connsiteY3" fmla="*/ 3718958 h 5380685"/>
                    <a:gd name="connsiteX4" fmla="*/ 3191190 w 9662334"/>
                    <a:gd name="connsiteY4" fmla="*/ 2852734 h 5380685"/>
                    <a:gd name="connsiteX5" fmla="*/ 4286401 w 9662334"/>
                    <a:gd name="connsiteY5" fmla="*/ 2691343 h 5380685"/>
                    <a:gd name="connsiteX6" fmla="*/ 4857166 w 9662334"/>
                    <a:gd name="connsiteY6" fmla="*/ 1272340 h 5380685"/>
                    <a:gd name="connsiteX7" fmla="*/ 6024725 w 9662334"/>
                    <a:gd name="connsiteY7" fmla="*/ 1131815 h 5380685"/>
                    <a:gd name="connsiteX8" fmla="*/ 7929711 w 9662334"/>
                    <a:gd name="connsiteY8" fmla="*/ 303661 h 5380685"/>
                    <a:gd name="connsiteX9" fmla="*/ 8921934 w 9662334"/>
                    <a:gd name="connsiteY9" fmla="*/ 261798 h 5380685"/>
                    <a:gd name="connsiteX10" fmla="*/ 9662334 w 9662334"/>
                    <a:gd name="connsiteY10" fmla="*/ 0 h 538068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9662334" h="5380685">
                      <a:moveTo>
                        <a:pt x="0" y="5380685"/>
                      </a:moveTo>
                      <a:lnTo>
                        <a:pt x="1159180" y="4674942"/>
                      </a:lnTo>
                      <a:lnTo>
                        <a:pt x="1691088" y="3914481"/>
                      </a:lnTo>
                      <a:lnTo>
                        <a:pt x="2533611" y="3718958"/>
                      </a:lnTo>
                      <a:lnTo>
                        <a:pt x="3191190" y="2852734"/>
                      </a:lnTo>
                      <a:lnTo>
                        <a:pt x="4286401" y="2691343"/>
                      </a:lnTo>
                      <a:lnTo>
                        <a:pt x="4857166" y="1272340"/>
                      </a:lnTo>
                      <a:lnTo>
                        <a:pt x="6024725" y="1131815"/>
                      </a:lnTo>
                      <a:lnTo>
                        <a:pt x="7929711" y="303661"/>
                      </a:lnTo>
                      <a:lnTo>
                        <a:pt x="8921934" y="261798"/>
                      </a:lnTo>
                      <a:lnTo>
                        <a:pt x="9662334" y="0"/>
                      </a:lnTo>
                    </a:path>
                  </a:pathLst>
                </a:custGeom>
                <a:noFill/>
                <a:ln w="3810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74" name="Group 73">
                  <a:extLst>
                    <a:ext uri="{FF2B5EF4-FFF2-40B4-BE49-F238E27FC236}">
                      <a16:creationId xmlns:a16="http://schemas.microsoft.com/office/drawing/2014/main" id="{C869B1CA-954C-09F4-906F-52ED0AC6BF26}"/>
                    </a:ext>
                  </a:extLst>
                </p:cNvPr>
                <p:cNvGrpSpPr/>
                <p:nvPr/>
              </p:nvGrpSpPr>
              <p:grpSpPr>
                <a:xfrm>
                  <a:off x="2156352" y="1812188"/>
                  <a:ext cx="4662985" cy="1227753"/>
                  <a:chOff x="2156352" y="1812188"/>
                  <a:chExt cx="4662985" cy="1227753"/>
                </a:xfrm>
              </p:grpSpPr>
              <p:sp>
                <p:nvSpPr>
                  <p:cNvPr id="71" name="Arrow: Right 70">
                    <a:extLst>
                      <a:ext uri="{FF2B5EF4-FFF2-40B4-BE49-F238E27FC236}">
                        <a16:creationId xmlns:a16="http://schemas.microsoft.com/office/drawing/2014/main" id="{6382EC39-AD06-B302-0EDD-3C24AD505572}"/>
                      </a:ext>
                    </a:extLst>
                  </p:cNvPr>
                  <p:cNvSpPr/>
                  <p:nvPr/>
                </p:nvSpPr>
                <p:spPr>
                  <a:xfrm rot="19827237">
                    <a:off x="2156352" y="2420922"/>
                    <a:ext cx="4662985" cy="619019"/>
                  </a:xfrm>
                  <a:prstGeom prst="rightArrow">
                    <a:avLst>
                      <a:gd name="adj1" fmla="val 30882"/>
                      <a:gd name="adj2" fmla="val 114648"/>
                    </a:avLst>
                  </a:pr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72" name="TextBox 71">
                    <a:extLst>
                      <a:ext uri="{FF2B5EF4-FFF2-40B4-BE49-F238E27FC236}">
                        <a16:creationId xmlns:a16="http://schemas.microsoft.com/office/drawing/2014/main" id="{4768F54E-7193-6A14-9008-D402FF44EED5}"/>
                      </a:ext>
                    </a:extLst>
                  </p:cNvPr>
                  <p:cNvSpPr txBox="1"/>
                  <p:nvPr/>
                </p:nvSpPr>
                <p:spPr>
                  <a:xfrm rot="19827237">
                    <a:off x="2856937" y="1812188"/>
                    <a:ext cx="3261815" cy="92333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sz="5400" dirty="0"/>
                      <a:t>Growth</a:t>
                    </a:r>
                  </a:p>
                </p:txBody>
              </p:sp>
            </p:grpSp>
          </p:grpSp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82AA4F6B-9576-F9C6-1631-DBB7D43CD42B}"/>
                  </a:ext>
                </a:extLst>
              </p:cNvPr>
              <p:cNvGrpSpPr/>
              <p:nvPr/>
            </p:nvGrpSpPr>
            <p:grpSpPr>
              <a:xfrm>
                <a:off x="-1861" y="4723374"/>
                <a:ext cx="2496059" cy="2019509"/>
                <a:chOff x="-1861" y="4723374"/>
                <a:chExt cx="2496059" cy="2019509"/>
              </a:xfrm>
            </p:grpSpPr>
            <p:sp>
              <p:nvSpPr>
                <p:cNvPr id="6" name="Rectangle 5">
                  <a:extLst>
                    <a:ext uri="{FF2B5EF4-FFF2-40B4-BE49-F238E27FC236}">
                      <a16:creationId xmlns:a16="http://schemas.microsoft.com/office/drawing/2014/main" id="{5501AC67-F2FD-8583-BA5E-0355540F262D}"/>
                    </a:ext>
                  </a:extLst>
                </p:cNvPr>
                <p:cNvSpPr/>
                <p:nvPr/>
              </p:nvSpPr>
              <p:spPr>
                <a:xfrm>
                  <a:off x="810237" y="5595781"/>
                  <a:ext cx="1404000" cy="756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3EE32F9A-C4BD-F78D-AEF3-C6FB759A7E3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-3120000">
                  <a:off x="1825556" y="5415383"/>
                  <a:ext cx="684000" cy="0"/>
                </a:xfrm>
                <a:prstGeom prst="line">
                  <a:avLst/>
                </a:prstGeom>
                <a:ln w="3810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3" name="Rectangle 32">
                  <a:extLst>
                    <a:ext uri="{FF2B5EF4-FFF2-40B4-BE49-F238E27FC236}">
                      <a16:creationId xmlns:a16="http://schemas.microsoft.com/office/drawing/2014/main" id="{7B4AA03B-692C-5F46-AED9-02737F5B37F7}"/>
                    </a:ext>
                  </a:extLst>
                </p:cNvPr>
                <p:cNvSpPr/>
                <p:nvPr/>
              </p:nvSpPr>
              <p:spPr>
                <a:xfrm rot="-1620000">
                  <a:off x="1523372" y="5685205"/>
                  <a:ext cx="822980" cy="311944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1" name="Straight Connector 10">
                  <a:extLst>
                    <a:ext uri="{FF2B5EF4-FFF2-40B4-BE49-F238E27FC236}">
                      <a16:creationId xmlns:a16="http://schemas.microsoft.com/office/drawing/2014/main" id="{DE974A64-FD17-A1C2-1FBD-A98FE2CC3150}"/>
                    </a:ext>
                  </a:extLst>
                </p:cNvPr>
                <p:cNvCxnSpPr>
                  <a:cxnSpLocks/>
                  <a:endCxn id="22" idx="1"/>
                </p:cNvCxnSpPr>
                <p:nvPr/>
              </p:nvCxnSpPr>
              <p:spPr>
                <a:xfrm flipV="1">
                  <a:off x="56157" y="5593625"/>
                  <a:ext cx="1967044" cy="1003252"/>
                </a:xfrm>
                <a:prstGeom prst="line">
                  <a:avLst/>
                </a:prstGeom>
                <a:ln w="3810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" name="Partial Circle 4">
                  <a:extLst>
                    <a:ext uri="{FF2B5EF4-FFF2-40B4-BE49-F238E27FC236}">
                      <a16:creationId xmlns:a16="http://schemas.microsoft.com/office/drawing/2014/main" id="{F5EACAFE-3554-9C3A-7BDE-240329E3C3DA}"/>
                    </a:ext>
                  </a:extLst>
                </p:cNvPr>
                <p:cNvSpPr/>
                <p:nvPr/>
              </p:nvSpPr>
              <p:spPr>
                <a:xfrm>
                  <a:off x="-1861" y="5461686"/>
                  <a:ext cx="1571169" cy="1281197"/>
                </a:xfrm>
                <a:custGeom>
                  <a:avLst/>
                  <a:gdLst>
                    <a:gd name="connsiteX0" fmla="*/ 1606249 w 1606249"/>
                    <a:gd name="connsiteY0" fmla="*/ 647444 h 1294888"/>
                    <a:gd name="connsiteX1" fmla="*/ 803124 w 1606249"/>
                    <a:gd name="connsiteY1" fmla="*/ 1294888 h 1294888"/>
                    <a:gd name="connsiteX2" fmla="*/ -1 w 1606249"/>
                    <a:gd name="connsiteY2" fmla="*/ 647444 h 1294888"/>
                    <a:gd name="connsiteX3" fmla="*/ 803124 w 1606249"/>
                    <a:gd name="connsiteY3" fmla="*/ 0 h 1294888"/>
                    <a:gd name="connsiteX4" fmla="*/ 803125 w 1606249"/>
                    <a:gd name="connsiteY4" fmla="*/ 647444 h 1294888"/>
                    <a:gd name="connsiteX5" fmla="*/ 1606249 w 1606249"/>
                    <a:gd name="connsiteY5" fmla="*/ 647444 h 1294888"/>
                    <a:gd name="connsiteX0" fmla="*/ 1446691 w 1446691"/>
                    <a:gd name="connsiteY0" fmla="*/ 647444 h 1294911"/>
                    <a:gd name="connsiteX1" fmla="*/ 643566 w 1446691"/>
                    <a:gd name="connsiteY1" fmla="*/ 1294888 h 1294911"/>
                    <a:gd name="connsiteX2" fmla="*/ 0 w 1446691"/>
                    <a:gd name="connsiteY2" fmla="*/ 629034 h 1294911"/>
                    <a:gd name="connsiteX3" fmla="*/ 643566 w 1446691"/>
                    <a:gd name="connsiteY3" fmla="*/ 0 h 1294911"/>
                    <a:gd name="connsiteX4" fmla="*/ 643567 w 1446691"/>
                    <a:gd name="connsiteY4" fmla="*/ 647444 h 1294911"/>
                    <a:gd name="connsiteX5" fmla="*/ 1446691 w 1446691"/>
                    <a:gd name="connsiteY5" fmla="*/ 647444 h 1294911"/>
                    <a:gd name="connsiteX0" fmla="*/ 1499268 w 1499268"/>
                    <a:gd name="connsiteY0" fmla="*/ 647444 h 1023280"/>
                    <a:gd name="connsiteX1" fmla="*/ 201873 w 1499268"/>
                    <a:gd name="connsiteY1" fmla="*/ 1023040 h 1023280"/>
                    <a:gd name="connsiteX2" fmla="*/ 52577 w 1499268"/>
                    <a:gd name="connsiteY2" fmla="*/ 629034 h 1023280"/>
                    <a:gd name="connsiteX3" fmla="*/ 696143 w 1499268"/>
                    <a:gd name="connsiteY3" fmla="*/ 0 h 1023280"/>
                    <a:gd name="connsiteX4" fmla="*/ 696144 w 1499268"/>
                    <a:gd name="connsiteY4" fmla="*/ 647444 h 1023280"/>
                    <a:gd name="connsiteX5" fmla="*/ 1499268 w 1499268"/>
                    <a:gd name="connsiteY5" fmla="*/ 647444 h 102328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499268" h="1023280">
                      <a:moveTo>
                        <a:pt x="1499268" y="647444"/>
                      </a:moveTo>
                      <a:cubicBezTo>
                        <a:pt x="1499268" y="1005017"/>
                        <a:pt x="442988" y="1026108"/>
                        <a:pt x="201873" y="1023040"/>
                      </a:cubicBezTo>
                      <a:cubicBezTo>
                        <a:pt x="-39242" y="1019972"/>
                        <a:pt x="-29801" y="799541"/>
                        <a:pt x="52577" y="629034"/>
                      </a:cubicBezTo>
                      <a:cubicBezTo>
                        <a:pt x="134955" y="458527"/>
                        <a:pt x="252589" y="0"/>
                        <a:pt x="696143" y="0"/>
                      </a:cubicBezTo>
                      <a:cubicBezTo>
                        <a:pt x="696143" y="215815"/>
                        <a:pt x="696144" y="431629"/>
                        <a:pt x="696144" y="647444"/>
                      </a:cubicBezTo>
                      <a:lnTo>
                        <a:pt x="1499268" y="647444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" name="Rectangle 6">
                  <a:extLst>
                    <a:ext uri="{FF2B5EF4-FFF2-40B4-BE49-F238E27FC236}">
                      <a16:creationId xmlns:a16="http://schemas.microsoft.com/office/drawing/2014/main" id="{F230B6CE-7E5C-55AE-F10F-2B4A57C3CD43}"/>
                    </a:ext>
                  </a:extLst>
                </p:cNvPr>
                <p:cNvSpPr/>
                <p:nvPr/>
              </p:nvSpPr>
              <p:spPr>
                <a:xfrm>
                  <a:off x="730197" y="4723374"/>
                  <a:ext cx="108000" cy="1521995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" name="Rectangle 3">
                  <a:extLst>
                    <a:ext uri="{FF2B5EF4-FFF2-40B4-BE49-F238E27FC236}">
                      <a16:creationId xmlns:a16="http://schemas.microsoft.com/office/drawing/2014/main" id="{9B9DE5DB-4C49-02E5-BBA1-9CB5DE634D1B}"/>
                    </a:ext>
                  </a:extLst>
                </p:cNvPr>
                <p:cNvSpPr/>
                <p:nvPr/>
              </p:nvSpPr>
              <p:spPr>
                <a:xfrm>
                  <a:off x="730198" y="6191369"/>
                  <a:ext cx="1764000" cy="108000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B1BE840D-2F7A-26EA-3387-7AE5F7AE4365}"/>
                </a:ext>
              </a:extLst>
            </p:cNvPr>
            <p:cNvGrpSpPr/>
            <p:nvPr/>
          </p:nvGrpSpPr>
          <p:grpSpPr>
            <a:xfrm>
              <a:off x="1298038" y="892178"/>
              <a:ext cx="9587117" cy="5279521"/>
              <a:chOff x="1298038" y="892178"/>
              <a:chExt cx="9587117" cy="5279521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4881AB2-2C9A-A898-1801-D958495090AA}"/>
                  </a:ext>
                </a:extLst>
              </p:cNvPr>
              <p:cNvSpPr txBox="1"/>
              <p:nvPr/>
            </p:nvSpPr>
            <p:spPr>
              <a:xfrm>
                <a:off x="2125522" y="4988422"/>
                <a:ext cx="272332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Research and planning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23FF56A-9F70-3EDA-40FD-F0B6FEAFFCB2}"/>
                  </a:ext>
                </a:extLst>
              </p:cNvPr>
              <p:cNvSpPr txBox="1"/>
              <p:nvPr/>
            </p:nvSpPr>
            <p:spPr>
              <a:xfrm>
                <a:off x="1298038" y="5802367"/>
                <a:ext cx="190092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Study techniques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C1E594C-7558-2E74-11BD-EE5EDC854948}"/>
                  </a:ext>
                </a:extLst>
              </p:cNvPr>
              <p:cNvSpPr txBox="1"/>
              <p:nvPr/>
            </p:nvSpPr>
            <p:spPr>
              <a:xfrm>
                <a:off x="8269272" y="892178"/>
                <a:ext cx="261588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Adapting from feedback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9B131A93-0518-9403-1940-48A9A024834E}"/>
                  </a:ext>
                </a:extLst>
              </p:cNvPr>
              <p:cNvSpPr txBox="1"/>
              <p:nvPr/>
            </p:nvSpPr>
            <p:spPr>
              <a:xfrm>
                <a:off x="7778178" y="1732630"/>
                <a:ext cx="231989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Receiving feedback 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C9F69194-8B06-310D-7063-D4AA71ECAF40}"/>
                  </a:ext>
                </a:extLst>
              </p:cNvPr>
              <p:cNvSpPr txBox="1"/>
              <p:nvPr/>
            </p:nvSpPr>
            <p:spPr>
              <a:xfrm>
                <a:off x="5695413" y="2546578"/>
                <a:ext cx="246710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Academic referencing 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E735F785-6AED-276E-CAE6-1A6366293421}"/>
                  </a:ext>
                </a:extLst>
              </p:cNvPr>
              <p:cNvSpPr txBox="1"/>
              <p:nvPr/>
            </p:nvSpPr>
            <p:spPr>
              <a:xfrm>
                <a:off x="3629633" y="4174474"/>
                <a:ext cx="190092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Critical thinking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12B5485-5776-0BD8-9100-726E3F76B0DB}"/>
                  </a:ext>
                </a:extLst>
              </p:cNvPr>
              <p:cNvSpPr txBox="1"/>
              <p:nvPr/>
            </p:nvSpPr>
            <p:spPr>
              <a:xfrm>
                <a:off x="5490781" y="3360526"/>
                <a:ext cx="1900923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 anchorCtr="0">
                <a:spAutoFit/>
              </a:bodyPr>
              <a:lstStyle/>
              <a:p>
                <a:pPr algn="ctr"/>
                <a:r>
                  <a:rPr lang="en-GB" dirty="0"/>
                  <a:t>Essay writing skills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37596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8112-ADE6-385F-4B10-BD59B3BEF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My</a:t>
            </a:r>
            <a:r>
              <a:rPr lang="en-US" dirty="0"/>
              <a:t> </a:t>
            </a:r>
            <a:r>
              <a:rPr lang="en-GB" dirty="0"/>
              <a:t>growth</a:t>
            </a:r>
            <a:r>
              <a:rPr lang="en-US" dirty="0"/>
              <a:t> over the year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C566247-3705-2E88-5412-0BB2040DCBCC}"/>
              </a:ext>
            </a:extLst>
          </p:cNvPr>
          <p:cNvGrpSpPr>
            <a:grpSpLocks noChangeAspect="1"/>
          </p:cNvGrpSpPr>
          <p:nvPr/>
        </p:nvGrpSpPr>
        <p:grpSpPr>
          <a:xfrm>
            <a:off x="2836130" y="1026000"/>
            <a:ext cx="6519741" cy="5832000"/>
            <a:chOff x="2739047" y="287618"/>
            <a:chExt cx="7023652" cy="6282763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3A1FB10-71E5-9724-8F1C-61F495100B42}"/>
                </a:ext>
              </a:extLst>
            </p:cNvPr>
            <p:cNvGrpSpPr/>
            <p:nvPr/>
          </p:nvGrpSpPr>
          <p:grpSpPr>
            <a:xfrm>
              <a:off x="2739047" y="287618"/>
              <a:ext cx="7023652" cy="6282763"/>
              <a:chOff x="2739047" y="287618"/>
              <a:chExt cx="7023652" cy="6282763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D8C607A6-6C7F-C51F-FE26-C96BA24F6559}"/>
                  </a:ext>
                </a:extLst>
              </p:cNvPr>
              <p:cNvGrpSpPr/>
              <p:nvPr/>
            </p:nvGrpSpPr>
            <p:grpSpPr>
              <a:xfrm>
                <a:off x="2739047" y="287618"/>
                <a:ext cx="7023652" cy="6282763"/>
                <a:chOff x="2584174" y="287619"/>
                <a:chExt cx="7023652" cy="6282763"/>
              </a:xfrm>
            </p:grpSpPr>
            <p:grpSp>
              <p:nvGrpSpPr>
                <p:cNvPr id="15" name="Group 14">
                  <a:extLst>
                    <a:ext uri="{FF2B5EF4-FFF2-40B4-BE49-F238E27FC236}">
                      <a16:creationId xmlns:a16="http://schemas.microsoft.com/office/drawing/2014/main" id="{375C54A4-ED67-9DBF-51FA-AFEEB21F2771}"/>
                    </a:ext>
                  </a:extLst>
                </p:cNvPr>
                <p:cNvGrpSpPr/>
                <p:nvPr/>
              </p:nvGrpSpPr>
              <p:grpSpPr>
                <a:xfrm>
                  <a:off x="2584174" y="287619"/>
                  <a:ext cx="7023652" cy="6282763"/>
                  <a:chOff x="2584174" y="164789"/>
                  <a:chExt cx="7023652" cy="6282763"/>
                </a:xfrm>
              </p:grpSpPr>
              <p:pic>
                <p:nvPicPr>
                  <p:cNvPr id="20" name="Picture 19">
                    <a:extLst>
                      <a:ext uri="{FF2B5EF4-FFF2-40B4-BE49-F238E27FC236}">
                        <a16:creationId xmlns:a16="http://schemas.microsoft.com/office/drawing/2014/main" id="{625EBF1E-24C8-026D-BEAF-A82D595DFC5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3"/>
                  <a:srcRect l="2146" t="7343" r="1783" b="1045"/>
                  <a:stretch/>
                </p:blipFill>
                <p:spPr>
                  <a:xfrm>
                    <a:off x="2584174" y="164789"/>
                    <a:ext cx="7023652" cy="6282763"/>
                  </a:xfrm>
                  <a:prstGeom prst="rect">
                    <a:avLst/>
                  </a:prstGeom>
                </p:spPr>
              </p:pic>
              <p:sp>
                <p:nvSpPr>
                  <p:cNvPr id="21" name="Rectangle 20">
                    <a:extLst>
                      <a:ext uri="{FF2B5EF4-FFF2-40B4-BE49-F238E27FC236}">
                        <a16:creationId xmlns:a16="http://schemas.microsoft.com/office/drawing/2014/main" id="{11AFE969-5FB2-32FF-426B-ED5EB9BE8697}"/>
                      </a:ext>
                    </a:extLst>
                  </p:cNvPr>
                  <p:cNvSpPr/>
                  <p:nvPr/>
                </p:nvSpPr>
                <p:spPr>
                  <a:xfrm>
                    <a:off x="2650108" y="648701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2" name="Rectangle 21">
                    <a:extLst>
                      <a:ext uri="{FF2B5EF4-FFF2-40B4-BE49-F238E27FC236}">
                        <a16:creationId xmlns:a16="http://schemas.microsoft.com/office/drawing/2014/main" id="{61F9C974-390A-5E28-F5D1-A47B537D423B}"/>
                      </a:ext>
                    </a:extLst>
                  </p:cNvPr>
                  <p:cNvSpPr/>
                  <p:nvPr/>
                </p:nvSpPr>
                <p:spPr>
                  <a:xfrm>
                    <a:off x="2650108" y="2208105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3" name="Rectangle 22">
                    <a:extLst>
                      <a:ext uri="{FF2B5EF4-FFF2-40B4-BE49-F238E27FC236}">
                        <a16:creationId xmlns:a16="http://schemas.microsoft.com/office/drawing/2014/main" id="{6A88D2BB-2942-6580-7095-78BCB5621839}"/>
                      </a:ext>
                    </a:extLst>
                  </p:cNvPr>
                  <p:cNvSpPr/>
                  <p:nvPr/>
                </p:nvSpPr>
                <p:spPr>
                  <a:xfrm>
                    <a:off x="5022688" y="5308631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 dirty="0"/>
                  </a:p>
                </p:txBody>
              </p:sp>
              <p:sp>
                <p:nvSpPr>
                  <p:cNvPr id="24" name="Rectangle 23">
                    <a:extLst>
                      <a:ext uri="{FF2B5EF4-FFF2-40B4-BE49-F238E27FC236}">
                        <a16:creationId xmlns:a16="http://schemas.microsoft.com/office/drawing/2014/main" id="{E17A3BB2-FF43-6608-966A-345289B0F61F}"/>
                      </a:ext>
                    </a:extLst>
                  </p:cNvPr>
                  <p:cNvSpPr/>
                  <p:nvPr/>
                </p:nvSpPr>
                <p:spPr>
                  <a:xfrm>
                    <a:off x="7395268" y="5308631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5" name="Rectangle 24">
                    <a:extLst>
                      <a:ext uri="{FF2B5EF4-FFF2-40B4-BE49-F238E27FC236}">
                        <a16:creationId xmlns:a16="http://schemas.microsoft.com/office/drawing/2014/main" id="{36CF517C-CABA-1EF0-917D-F12C7786C47D}"/>
                      </a:ext>
                    </a:extLst>
                  </p:cNvPr>
                  <p:cNvSpPr/>
                  <p:nvPr/>
                </p:nvSpPr>
                <p:spPr>
                  <a:xfrm>
                    <a:off x="2650108" y="5308631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6" name="Rectangle 25">
                    <a:extLst>
                      <a:ext uri="{FF2B5EF4-FFF2-40B4-BE49-F238E27FC236}">
                        <a16:creationId xmlns:a16="http://schemas.microsoft.com/office/drawing/2014/main" id="{A2515714-2007-E6FF-91F8-04C060DA9780}"/>
                      </a:ext>
                    </a:extLst>
                  </p:cNvPr>
                  <p:cNvSpPr/>
                  <p:nvPr/>
                </p:nvSpPr>
                <p:spPr>
                  <a:xfrm>
                    <a:off x="7395268" y="3752619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7" name="Rectangle 26">
                    <a:extLst>
                      <a:ext uri="{FF2B5EF4-FFF2-40B4-BE49-F238E27FC236}">
                        <a16:creationId xmlns:a16="http://schemas.microsoft.com/office/drawing/2014/main" id="{C38589B0-DC54-713A-C800-67E79FB16D2D}"/>
                      </a:ext>
                    </a:extLst>
                  </p:cNvPr>
                  <p:cNvSpPr/>
                  <p:nvPr/>
                </p:nvSpPr>
                <p:spPr>
                  <a:xfrm>
                    <a:off x="5022688" y="3752619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8" name="Rectangle 27">
                    <a:extLst>
                      <a:ext uri="{FF2B5EF4-FFF2-40B4-BE49-F238E27FC236}">
                        <a16:creationId xmlns:a16="http://schemas.microsoft.com/office/drawing/2014/main" id="{F41D1850-7D2E-2DE5-23E6-EC745D37817C}"/>
                      </a:ext>
                    </a:extLst>
                  </p:cNvPr>
                  <p:cNvSpPr/>
                  <p:nvPr/>
                </p:nvSpPr>
                <p:spPr>
                  <a:xfrm>
                    <a:off x="2650108" y="3753049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9" name="Rectangle 28">
                    <a:extLst>
                      <a:ext uri="{FF2B5EF4-FFF2-40B4-BE49-F238E27FC236}">
                        <a16:creationId xmlns:a16="http://schemas.microsoft.com/office/drawing/2014/main" id="{BB9BA4B4-819A-5186-C475-CFDCEF98A49E}"/>
                      </a:ext>
                    </a:extLst>
                  </p:cNvPr>
                  <p:cNvSpPr/>
                  <p:nvPr/>
                </p:nvSpPr>
                <p:spPr>
                  <a:xfrm>
                    <a:off x="7395269" y="2208105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30" name="Rectangle 29">
                    <a:extLst>
                      <a:ext uri="{FF2B5EF4-FFF2-40B4-BE49-F238E27FC236}">
                        <a16:creationId xmlns:a16="http://schemas.microsoft.com/office/drawing/2014/main" id="{027CBAB6-4ED5-87F8-A86E-30EFFA9DDDF8}"/>
                      </a:ext>
                    </a:extLst>
                  </p:cNvPr>
                  <p:cNvSpPr/>
                  <p:nvPr/>
                </p:nvSpPr>
                <p:spPr>
                  <a:xfrm>
                    <a:off x="5022688" y="2208105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31" name="Rectangle 30">
                    <a:extLst>
                      <a:ext uri="{FF2B5EF4-FFF2-40B4-BE49-F238E27FC236}">
                        <a16:creationId xmlns:a16="http://schemas.microsoft.com/office/drawing/2014/main" id="{4D27647F-D97A-B8ED-0B1E-EF280E40811B}"/>
                      </a:ext>
                    </a:extLst>
                  </p:cNvPr>
                  <p:cNvSpPr/>
                  <p:nvPr/>
                </p:nvSpPr>
                <p:spPr>
                  <a:xfrm>
                    <a:off x="7395269" y="648701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 dirty="0"/>
                  </a:p>
                </p:txBody>
              </p:sp>
              <p:sp>
                <p:nvSpPr>
                  <p:cNvPr id="32" name="Rectangle 31">
                    <a:extLst>
                      <a:ext uri="{FF2B5EF4-FFF2-40B4-BE49-F238E27FC236}">
                        <a16:creationId xmlns:a16="http://schemas.microsoft.com/office/drawing/2014/main" id="{CF5BC6C8-8A61-86E3-06CC-B3C1F64B3D4C}"/>
                      </a:ext>
                    </a:extLst>
                  </p:cNvPr>
                  <p:cNvSpPr/>
                  <p:nvPr/>
                </p:nvSpPr>
                <p:spPr>
                  <a:xfrm>
                    <a:off x="5034000" y="651369"/>
                    <a:ext cx="2124000" cy="10800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 dirty="0"/>
                  </a:p>
                </p:txBody>
              </p:sp>
            </p:grpSp>
            <p:pic>
              <p:nvPicPr>
                <p:cNvPr id="16" name="Picture 15">
                  <a:extLst>
                    <a:ext uri="{FF2B5EF4-FFF2-40B4-BE49-F238E27FC236}">
                      <a16:creationId xmlns:a16="http://schemas.microsoft.com/office/drawing/2014/main" id="{AB8E1762-6607-86BB-91D2-A6EAC6CA815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l="43051" t="60356" r="42964" b="23012"/>
                <a:stretch/>
              </p:blipFill>
              <p:spPr>
                <a:xfrm>
                  <a:off x="5610000" y="2353155"/>
                  <a:ext cx="972000" cy="972000"/>
                </a:xfrm>
                <a:prstGeom prst="rect">
                  <a:avLst/>
                </a:prstGeom>
              </p:spPr>
            </p:pic>
            <p:pic>
              <p:nvPicPr>
                <p:cNvPr id="17" name="Picture 16">
                  <a:extLst>
                    <a:ext uri="{FF2B5EF4-FFF2-40B4-BE49-F238E27FC236}">
                      <a16:creationId xmlns:a16="http://schemas.microsoft.com/office/drawing/2014/main" id="{5181E9B2-1311-FDC2-4FCF-CA0EF089BCC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61893" t="4517" r="23916" b="78614"/>
                <a:stretch/>
              </p:blipFill>
              <p:spPr>
                <a:xfrm>
                  <a:off x="5610000" y="5484951"/>
                  <a:ext cx="972000" cy="972510"/>
                </a:xfrm>
                <a:prstGeom prst="rect">
                  <a:avLst/>
                </a:prstGeom>
              </p:spPr>
            </p:pic>
            <p:pic>
              <p:nvPicPr>
                <p:cNvPr id="18" name="Picture 17">
                  <a:extLst>
                    <a:ext uri="{FF2B5EF4-FFF2-40B4-BE49-F238E27FC236}">
                      <a16:creationId xmlns:a16="http://schemas.microsoft.com/office/drawing/2014/main" id="{863550A3-BBFC-B37A-5D4B-708625AFC1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l="61568" t="78748" r="24117" b="4703"/>
                <a:stretch/>
              </p:blipFill>
              <p:spPr>
                <a:xfrm>
                  <a:off x="5610000" y="787259"/>
                  <a:ext cx="972000" cy="971997"/>
                </a:xfrm>
                <a:prstGeom prst="rect">
                  <a:avLst/>
                </a:prstGeom>
              </p:spPr>
            </p:pic>
            <p:pic>
              <p:nvPicPr>
                <p:cNvPr id="19" name="Picture 18">
                  <a:extLst>
                    <a:ext uri="{FF2B5EF4-FFF2-40B4-BE49-F238E27FC236}">
                      <a16:creationId xmlns:a16="http://schemas.microsoft.com/office/drawing/2014/main" id="{4E73E14F-AF17-892F-B823-8973D23F67D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6"/>
                <a:srcRect l="42950" t="78797" r="42734" b="4654"/>
                <a:stretch/>
              </p:blipFill>
              <p:spPr>
                <a:xfrm>
                  <a:off x="5610000" y="3919054"/>
                  <a:ext cx="972000" cy="971998"/>
                </a:xfrm>
                <a:prstGeom prst="rect">
                  <a:avLst/>
                </a:prstGeom>
              </p:spPr>
            </p:pic>
          </p:grpSp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0110E8AD-8CB7-BA73-8E34-0F35F8CE93B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80829" t="23368" r="5186" b="60000"/>
              <a:stretch/>
            </p:blipFill>
            <p:spPr>
              <a:xfrm>
                <a:off x="3349130" y="787258"/>
                <a:ext cx="972000" cy="972000"/>
              </a:xfrm>
              <a:prstGeom prst="rect">
                <a:avLst/>
              </a:prstGeom>
            </p:spPr>
          </p:pic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1BBC5315-C386-BC2B-D81D-4E24F0F256E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5332" t="41800" r="80684" b="41568"/>
              <a:stretch/>
            </p:blipFill>
            <p:spPr>
              <a:xfrm>
                <a:off x="3349130" y="5485461"/>
                <a:ext cx="972000" cy="972000"/>
              </a:xfrm>
              <a:prstGeom prst="rect">
                <a:avLst/>
              </a:prstGeom>
            </p:spPr>
          </p:pic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E527E694-B053-BA09-A52C-5FB369A8DF7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24169" t="41521" r="61639" b="41610"/>
              <a:stretch/>
            </p:blipFill>
            <p:spPr>
              <a:xfrm>
                <a:off x="3349130" y="2353156"/>
                <a:ext cx="972000" cy="972509"/>
              </a:xfrm>
              <a:prstGeom prst="rect">
                <a:avLst/>
              </a:prstGeom>
            </p:spPr>
          </p:pic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D4901413-3353-0F20-4DB4-98D14158E8D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/>
              <a:srcRect l="61485" t="22833" r="23994" b="60396"/>
              <a:stretch/>
            </p:blipFill>
            <p:spPr>
              <a:xfrm>
                <a:off x="3349130" y="3919563"/>
                <a:ext cx="972000" cy="972000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6F23D-29A2-F585-BD3C-595564A6407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893" t="23055" r="23916" b="60076"/>
            <a:stretch/>
          </p:blipFill>
          <p:spPr>
            <a:xfrm>
              <a:off x="8051786" y="3918475"/>
              <a:ext cx="972000" cy="972508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3003B65-65EA-355F-370E-A8A75CD723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907" t="41547" r="23902" b="41609"/>
            <a:stretch/>
          </p:blipFill>
          <p:spPr>
            <a:xfrm>
              <a:off x="8051786" y="787258"/>
              <a:ext cx="972000" cy="971035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AC7EF54-7658-879A-44D8-6411DDEB385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80302" t="23018" r="5177" b="60211"/>
            <a:stretch/>
          </p:blipFill>
          <p:spPr>
            <a:xfrm>
              <a:off x="8051786" y="5485074"/>
              <a:ext cx="972000" cy="972000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0C05211-B285-A227-5EED-C2F6CEB467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5322" t="4654" r="80362" b="78797"/>
            <a:stretch/>
          </p:blipFill>
          <p:spPr>
            <a:xfrm>
              <a:off x="8051786" y="2352384"/>
              <a:ext cx="972000" cy="972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1290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6EBA6B-507A-CDA2-E330-7C8BDAFEFE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01C23-5454-5773-5201-ABE8BDC29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What happen</a:t>
            </a:r>
            <a:r>
              <a:rPr lang="en-US" sz="5200" b="0" i="0">
                <a:solidFill>
                  <a:srgbClr val="FFFFFF"/>
                </a:solidFill>
                <a:effectLst/>
              </a:rPr>
              <a:t>s next?</a:t>
            </a:r>
            <a:endParaRPr lang="en-US" sz="5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752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2580</TotalTime>
  <Words>226</Words>
  <Application>Microsoft Office PowerPoint</Application>
  <PresentationFormat>Widescreen</PresentationFormat>
  <Paragraphs>36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-apple-system</vt:lpstr>
      <vt:lpstr>Arial</vt:lpstr>
      <vt:lpstr>Calibri</vt:lpstr>
      <vt:lpstr>Calibri Light</vt:lpstr>
      <vt:lpstr>Office Theme</vt:lpstr>
      <vt:lpstr>HPFY3001 Academic Survival Skills Presentation</vt:lpstr>
      <vt:lpstr>What I have learned over the year</vt:lpstr>
      <vt:lpstr>Doing a foundation year has been…</vt:lpstr>
      <vt:lpstr>The skills that foundation year has given me</vt:lpstr>
      <vt:lpstr>My growth over the year</vt:lpstr>
      <vt:lpstr>What happens next?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HPFY3001 Academic Survival Skills Presentation</dc:title>
  <dc:creator>Nomi Pein</dc:creator>
  <cp:lastModifiedBy>Nomi Pein</cp:lastModifiedBy>
  <cp:revision>7</cp:revision>
  <dcterms:created xsi:type="dcterms:W3CDTF">2023-05-18T08:26:43Z</dcterms:created>
  <dcterms:modified xsi:type="dcterms:W3CDTF">2023-05-26T13:12:26Z</dcterms:modified>
</cp:coreProperties>
</file>