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6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20CDD8-4607-4A4D-9619-051B6ED9A4B2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5B743C-D1D8-44BE-A408-5B74F213A8C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6520B83-5361-496A-8237-BEEBE0289332}" type="slidenum">
              <a:rPr lang="en-GB" altLang="en-US">
                <a:solidFill>
                  <a:srgbClr val="000000"/>
                </a:solidFill>
                <a:latin typeface="Comic Sans MS" pitchFamily="66" charset="0"/>
              </a:rPr>
              <a:pPr/>
              <a:t>7</a:t>
            </a:fld>
            <a:endParaRPr lang="en-GB" altLang="en-US">
              <a:solidFill>
                <a:srgbClr val="0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47E5728-7FB8-4C38-821F-28D25A57D146}" type="slidenum">
              <a:rPr lang="en-GB" altLang="en-US">
                <a:solidFill>
                  <a:srgbClr val="000000"/>
                </a:solidFill>
                <a:latin typeface="Comic Sans MS" pitchFamily="66" charset="0"/>
              </a:rPr>
              <a:pPr/>
              <a:t>8</a:t>
            </a:fld>
            <a:endParaRPr lang="en-GB" altLang="en-US">
              <a:solidFill>
                <a:srgbClr val="0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5C45A-D80B-4DA0-AD11-AE34B6EBEE57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76F1F7-7A53-49B1-9416-8F6489614E8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cjes.org.uk/Documents/Welsh/Updates-L2/QR-Codes-for-Reading-Books.aspx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cjes.org.uk/Knowledge-Bank/Welsh/Welsh-Scheme-of-Work/General-Resources/Books.aspx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nadolig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8640"/>
            <a:ext cx="4791194" cy="3668614"/>
          </a:xfrm>
          <a:prstGeom prst="rect">
            <a:avLst/>
          </a:prstGeom>
        </p:spPr>
      </p:pic>
      <p:pic>
        <p:nvPicPr>
          <p:cNvPr id="6" name="Picture 5" descr="nadolig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2780928"/>
            <a:ext cx="3871317" cy="3871317"/>
          </a:xfrm>
          <a:prstGeom prst="rect">
            <a:avLst/>
          </a:prstGeom>
        </p:spPr>
      </p:pic>
      <p:pic>
        <p:nvPicPr>
          <p:cNvPr id="7" name="Picture 6" descr="nadolig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7504" y="4005064"/>
            <a:ext cx="4752528" cy="2661416"/>
          </a:xfrm>
          <a:prstGeom prst="rect">
            <a:avLst/>
          </a:prstGeom>
        </p:spPr>
      </p:pic>
      <p:pic>
        <p:nvPicPr>
          <p:cNvPr id="8" name="Picture 7" descr="nadolig4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188640"/>
            <a:ext cx="3857228" cy="24039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36912"/>
            <a:ext cx="7772400" cy="1872208"/>
          </a:xfrm>
        </p:spPr>
        <p:txBody>
          <a:bodyPr>
            <a:noAutofit/>
          </a:bodyPr>
          <a:lstStyle/>
          <a:p>
            <a:r>
              <a:rPr lang="en-GB" sz="125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Nadolig</a:t>
            </a:r>
            <a:endParaRPr lang="en-GB" sz="12500" b="1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The Future Tense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Beth </a:t>
            </a:r>
            <a:r>
              <a:rPr lang="en-GB" sz="3600" dirty="0" err="1" smtClean="0"/>
              <a:t>fyddi</a:t>
            </a:r>
            <a:r>
              <a:rPr lang="en-GB" sz="3600" dirty="0" smtClean="0"/>
              <a:t> </a:t>
            </a:r>
            <a:r>
              <a:rPr lang="en-GB" sz="3600" dirty="0" err="1" smtClean="0"/>
              <a:t>di’n</a:t>
            </a:r>
            <a:r>
              <a:rPr lang="en-GB" sz="3600" dirty="0" smtClean="0"/>
              <a:t> </a:t>
            </a:r>
            <a:r>
              <a:rPr lang="en-GB" sz="3600" dirty="0" err="1" smtClean="0"/>
              <a:t>gwneud</a:t>
            </a:r>
            <a:r>
              <a:rPr lang="en-GB" sz="3600" dirty="0" smtClean="0"/>
              <a:t> </a:t>
            </a:r>
            <a:r>
              <a:rPr lang="en-GB" sz="3600" dirty="0" err="1"/>
              <a:t>d</a:t>
            </a:r>
            <a:r>
              <a:rPr lang="en-GB" sz="3600" dirty="0" err="1" smtClean="0"/>
              <a:t>ros</a:t>
            </a:r>
            <a:r>
              <a:rPr lang="en-GB" sz="3600" dirty="0" smtClean="0"/>
              <a:t> y </a:t>
            </a:r>
            <a:r>
              <a:rPr lang="en-GB" sz="3600" dirty="0" err="1" smtClean="0"/>
              <a:t>Nadolig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err="1" smtClean="0"/>
              <a:t>Bydda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		</a:t>
            </a:r>
            <a:r>
              <a:rPr lang="en-GB" sz="2800" dirty="0" err="1" smtClean="0"/>
              <a:t>I</a:t>
            </a:r>
            <a:r>
              <a:rPr lang="en-GB" sz="2800" dirty="0" smtClean="0"/>
              <a:t> will</a:t>
            </a:r>
          </a:p>
          <a:p>
            <a:r>
              <a:rPr lang="en-GB" sz="2800" dirty="0" err="1" smtClean="0"/>
              <a:t>Byddi</a:t>
            </a:r>
            <a:r>
              <a:rPr lang="en-GB" sz="2800" dirty="0" smtClean="0"/>
              <a:t> </a:t>
            </a:r>
            <a:r>
              <a:rPr lang="en-GB" sz="2800" dirty="0" err="1" smtClean="0"/>
              <a:t>di</a:t>
            </a:r>
            <a:r>
              <a:rPr lang="en-GB" sz="2800" dirty="0" smtClean="0"/>
              <a:t>		You will</a:t>
            </a:r>
          </a:p>
          <a:p>
            <a:r>
              <a:rPr lang="en-GB" sz="2800" dirty="0" err="1" smtClean="0"/>
              <a:t>Bydd</a:t>
            </a:r>
            <a:r>
              <a:rPr lang="en-GB" sz="2800" dirty="0" smtClean="0"/>
              <a:t> e		He will </a:t>
            </a:r>
          </a:p>
          <a:p>
            <a:r>
              <a:rPr lang="en-GB" sz="2800" dirty="0" err="1" smtClean="0"/>
              <a:t>Bydd</a:t>
            </a:r>
            <a:r>
              <a:rPr lang="en-GB" sz="2800" dirty="0" smtClean="0"/>
              <a:t> hi		She will</a:t>
            </a:r>
          </a:p>
          <a:p>
            <a:r>
              <a:rPr lang="en-GB" sz="2800" dirty="0" err="1" smtClean="0"/>
              <a:t>Byddwn</a:t>
            </a:r>
            <a:r>
              <a:rPr lang="en-GB" sz="2800" dirty="0" smtClean="0"/>
              <a:t> </a:t>
            </a:r>
            <a:r>
              <a:rPr lang="en-GB" sz="2800" dirty="0" err="1" smtClean="0"/>
              <a:t>ni</a:t>
            </a:r>
            <a:r>
              <a:rPr lang="en-GB" sz="2800" dirty="0" smtClean="0"/>
              <a:t>	We will</a:t>
            </a:r>
          </a:p>
          <a:p>
            <a:r>
              <a:rPr lang="en-GB" sz="2800" dirty="0" err="1" smtClean="0"/>
              <a:t>Byddwch</a:t>
            </a:r>
            <a:r>
              <a:rPr lang="en-GB" sz="2800" dirty="0" smtClean="0"/>
              <a:t> chi	You will</a:t>
            </a:r>
          </a:p>
          <a:p>
            <a:r>
              <a:rPr lang="en-GB" sz="2800" dirty="0" err="1" smtClean="0"/>
              <a:t>Byddan</a:t>
            </a:r>
            <a:r>
              <a:rPr lang="en-GB" sz="2800" dirty="0" smtClean="0"/>
              <a:t> </a:t>
            </a:r>
            <a:r>
              <a:rPr lang="en-GB" sz="2800" dirty="0" err="1" smtClean="0"/>
              <a:t>nhw</a:t>
            </a:r>
            <a:r>
              <a:rPr lang="en-GB" sz="2800" dirty="0" smtClean="0"/>
              <a:t>	They will</a:t>
            </a:r>
          </a:p>
          <a:p>
            <a:endParaRPr lang="en-GB" sz="2800" dirty="0"/>
          </a:p>
          <a:p>
            <a:pPr>
              <a:buNone/>
            </a:pPr>
            <a:r>
              <a:rPr lang="en-GB" sz="2800" dirty="0" err="1" smtClean="0"/>
              <a:t>Bydda</a:t>
            </a:r>
            <a:r>
              <a:rPr lang="en-GB" sz="2800" dirty="0" smtClean="0"/>
              <a:t> </a:t>
            </a:r>
            <a:r>
              <a:rPr lang="en-GB" sz="2800" dirty="0" err="1" smtClean="0"/>
              <a:t>i’n</a:t>
            </a:r>
            <a:r>
              <a:rPr lang="en-GB" sz="2800" dirty="0" smtClean="0"/>
              <a:t> </a:t>
            </a:r>
            <a:r>
              <a:rPr lang="en-GB" sz="2800" dirty="0" err="1" smtClean="0"/>
              <a:t>treulio’r</a:t>
            </a:r>
            <a:r>
              <a:rPr lang="en-GB" sz="2800" dirty="0" smtClean="0"/>
              <a:t> </a:t>
            </a:r>
            <a:r>
              <a:rPr lang="en-GB" sz="2800" dirty="0" err="1" smtClean="0"/>
              <a:t>Nadolig</a:t>
            </a:r>
            <a:r>
              <a:rPr lang="en-GB" sz="2800" dirty="0" smtClean="0"/>
              <a:t> </a:t>
            </a:r>
            <a:r>
              <a:rPr lang="en-GB" sz="2800" dirty="0" err="1" smtClean="0"/>
              <a:t>gyda’r</a:t>
            </a:r>
            <a:r>
              <a:rPr lang="en-GB" sz="2800" dirty="0" smtClean="0"/>
              <a:t> </a:t>
            </a:r>
            <a:r>
              <a:rPr lang="en-GB" sz="2800" dirty="0" err="1" smtClean="0"/>
              <a:t>teulu</a:t>
            </a:r>
            <a:r>
              <a:rPr lang="en-GB" sz="2800" dirty="0" smtClean="0"/>
              <a:t>.</a:t>
            </a:r>
          </a:p>
          <a:p>
            <a:pPr>
              <a:buNone/>
            </a:pPr>
            <a:r>
              <a:rPr lang="en-GB" sz="2800" dirty="0" err="1" smtClean="0"/>
              <a:t>Bydd</a:t>
            </a:r>
            <a:r>
              <a:rPr lang="en-GB" sz="2800" dirty="0" smtClean="0"/>
              <a:t> Anti Joan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dod</a:t>
            </a:r>
            <a:r>
              <a:rPr lang="en-GB" sz="2800" dirty="0" smtClean="0"/>
              <a:t> draw am </a:t>
            </a:r>
            <a:r>
              <a:rPr lang="en-GB" sz="2800" dirty="0" err="1" smtClean="0"/>
              <a:t>ginio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pic>
        <p:nvPicPr>
          <p:cNvPr id="4" name="Picture 3" descr="anrhegi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1916832"/>
            <a:ext cx="3170287" cy="310045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ativit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5013176"/>
            <a:ext cx="3675881" cy="166684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Conditional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err="1" smtClean="0"/>
              <a:t>Hoffwn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	(+SM)		I would like</a:t>
            </a:r>
          </a:p>
          <a:p>
            <a:r>
              <a:rPr lang="en-GB" sz="2800" dirty="0" err="1" smtClean="0"/>
              <a:t>Hoffet</a:t>
            </a:r>
            <a:r>
              <a:rPr lang="en-GB" sz="2800" dirty="0" smtClean="0"/>
              <a:t> </a:t>
            </a:r>
            <a:r>
              <a:rPr lang="en-GB" sz="2800" dirty="0" err="1" smtClean="0"/>
              <a:t>ti</a:t>
            </a:r>
            <a:r>
              <a:rPr lang="en-GB" sz="2800" dirty="0" smtClean="0"/>
              <a:t>			You would like</a:t>
            </a:r>
          </a:p>
          <a:p>
            <a:r>
              <a:rPr lang="en-GB" sz="2800" dirty="0" err="1" smtClean="0"/>
              <a:t>Hoffai</a:t>
            </a:r>
            <a:r>
              <a:rPr lang="en-GB" sz="2800" dirty="0" smtClean="0"/>
              <a:t> e			He would like</a:t>
            </a:r>
          </a:p>
          <a:p>
            <a:r>
              <a:rPr lang="en-GB" sz="2800" dirty="0" err="1" smtClean="0"/>
              <a:t>Hoffai</a:t>
            </a:r>
            <a:r>
              <a:rPr lang="en-GB" sz="2800" dirty="0" smtClean="0"/>
              <a:t> hi			She would like</a:t>
            </a:r>
          </a:p>
          <a:p>
            <a:r>
              <a:rPr lang="en-GB" sz="2800" dirty="0" err="1" smtClean="0"/>
              <a:t>Hoffen</a:t>
            </a:r>
            <a:r>
              <a:rPr lang="en-GB" sz="2800" dirty="0" smtClean="0"/>
              <a:t> </a:t>
            </a:r>
            <a:r>
              <a:rPr lang="en-GB" sz="2800" dirty="0" err="1" smtClean="0"/>
              <a:t>ni</a:t>
            </a:r>
            <a:r>
              <a:rPr lang="en-GB" sz="2800" dirty="0" smtClean="0"/>
              <a:t>			We would like</a:t>
            </a:r>
          </a:p>
          <a:p>
            <a:r>
              <a:rPr lang="en-GB" sz="2800" dirty="0" err="1" smtClean="0"/>
              <a:t>Hoffech</a:t>
            </a:r>
            <a:r>
              <a:rPr lang="en-GB" sz="2800" dirty="0" smtClean="0"/>
              <a:t> chi		You would like</a:t>
            </a:r>
          </a:p>
          <a:p>
            <a:r>
              <a:rPr lang="en-GB" sz="2800" dirty="0" err="1" smtClean="0"/>
              <a:t>Hoffen</a:t>
            </a:r>
            <a:r>
              <a:rPr lang="en-GB" sz="2800" dirty="0" smtClean="0"/>
              <a:t> </a:t>
            </a:r>
            <a:r>
              <a:rPr lang="en-GB" sz="2800" dirty="0" err="1" smtClean="0"/>
              <a:t>nhw</a:t>
            </a:r>
            <a:r>
              <a:rPr lang="en-GB" sz="2800" dirty="0" smtClean="0"/>
              <a:t>		They would like</a:t>
            </a:r>
          </a:p>
          <a:p>
            <a:endParaRPr lang="en-GB" sz="2800" dirty="0"/>
          </a:p>
          <a:p>
            <a:pPr>
              <a:buNone/>
            </a:pPr>
            <a:r>
              <a:rPr lang="en-GB" sz="2800" dirty="0" err="1" smtClean="0"/>
              <a:t>Hoffwn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>
                <a:solidFill>
                  <a:srgbClr val="FF0000"/>
                </a:solidFill>
              </a:rPr>
              <a:t>f</a:t>
            </a:r>
            <a:r>
              <a:rPr lang="en-GB" sz="2800" dirty="0" err="1" smtClean="0"/>
              <a:t>ynd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Lapland </a:t>
            </a:r>
            <a:r>
              <a:rPr lang="en-GB" sz="2800" dirty="0" err="1" smtClean="0"/>
              <a:t>amser</a:t>
            </a:r>
            <a:r>
              <a:rPr lang="en-GB" sz="2800" dirty="0" smtClean="0"/>
              <a:t> </a:t>
            </a:r>
            <a:r>
              <a:rPr lang="en-GB" sz="2800" dirty="0" err="1" smtClean="0"/>
              <a:t>Nadolig</a:t>
            </a:r>
            <a:r>
              <a:rPr lang="en-GB" sz="2800" dirty="0" smtClean="0"/>
              <a:t>.</a:t>
            </a:r>
          </a:p>
          <a:p>
            <a:pPr>
              <a:buNone/>
            </a:pPr>
            <a:r>
              <a:rPr lang="en-GB" sz="2800" dirty="0" err="1" smtClean="0"/>
              <a:t>Hoffwn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>
                <a:solidFill>
                  <a:srgbClr val="FF0000"/>
                </a:solidFill>
              </a:rPr>
              <a:t>g</a:t>
            </a:r>
            <a:r>
              <a:rPr lang="en-GB" sz="2800" dirty="0" err="1" smtClean="0"/>
              <a:t>ael</a:t>
            </a:r>
            <a:r>
              <a:rPr lang="en-GB" sz="2800" dirty="0" smtClean="0"/>
              <a:t> </a:t>
            </a:r>
            <a:r>
              <a:rPr lang="en-GB" sz="2800" dirty="0" err="1" smtClean="0"/>
              <a:t>wats</a:t>
            </a:r>
            <a:r>
              <a:rPr lang="en-GB" sz="2800" dirty="0" smtClean="0"/>
              <a:t> </a:t>
            </a:r>
            <a:r>
              <a:rPr lang="en-GB" sz="2800" dirty="0" err="1" smtClean="0"/>
              <a:t>fel</a:t>
            </a:r>
            <a:r>
              <a:rPr lang="en-GB" sz="2800" dirty="0" smtClean="0"/>
              <a:t> </a:t>
            </a:r>
            <a:r>
              <a:rPr lang="en-GB" sz="2800" dirty="0" err="1" smtClean="0"/>
              <a:t>anrheg</a:t>
            </a:r>
            <a:r>
              <a:rPr lang="en-GB" sz="2800" dirty="0" smtClean="0"/>
              <a:t> </a:t>
            </a:r>
            <a:r>
              <a:rPr lang="en-GB" sz="2800" dirty="0" err="1" smtClean="0"/>
              <a:t>Nadolig</a:t>
            </a:r>
            <a:endParaRPr lang="en-GB" sz="2800" dirty="0" smtClean="0"/>
          </a:p>
          <a:p>
            <a:pPr>
              <a:buNone/>
            </a:pPr>
            <a:endParaRPr lang="en-GB" sz="2800" dirty="0"/>
          </a:p>
          <a:p>
            <a:pPr>
              <a:buNone/>
            </a:pPr>
            <a:endParaRPr lang="en-GB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Geirfa</a:t>
            </a:r>
            <a:r>
              <a:rPr lang="en-GB" dirty="0" smtClean="0"/>
              <a:t> </a:t>
            </a:r>
            <a:r>
              <a:rPr lang="en-GB" dirty="0" err="1" smtClean="0"/>
              <a:t>Nadolig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Coeden</a:t>
            </a:r>
            <a:endParaRPr lang="en-GB" dirty="0" smtClean="0"/>
          </a:p>
          <a:p>
            <a:r>
              <a:rPr lang="en-GB" dirty="0" err="1" smtClean="0"/>
              <a:t>Goleuadau</a:t>
            </a:r>
            <a:r>
              <a:rPr lang="en-GB" dirty="0" smtClean="0"/>
              <a:t> </a:t>
            </a:r>
            <a:r>
              <a:rPr lang="en-GB" dirty="0" err="1" smtClean="0"/>
              <a:t>lliwgar</a:t>
            </a:r>
            <a:endParaRPr lang="en-GB" dirty="0" smtClean="0"/>
          </a:p>
          <a:p>
            <a:r>
              <a:rPr lang="en-GB" dirty="0" err="1" smtClean="0"/>
              <a:t>Addurniadau</a:t>
            </a:r>
            <a:endParaRPr lang="en-GB" dirty="0" smtClean="0"/>
          </a:p>
          <a:p>
            <a:r>
              <a:rPr lang="en-GB" dirty="0" err="1" smtClean="0"/>
              <a:t>Twrci</a:t>
            </a:r>
            <a:endParaRPr lang="en-GB" dirty="0" smtClean="0"/>
          </a:p>
          <a:p>
            <a:r>
              <a:rPr lang="en-GB" dirty="0" err="1" smtClean="0"/>
              <a:t>Llysiau</a:t>
            </a:r>
            <a:endParaRPr lang="en-GB" dirty="0" smtClean="0"/>
          </a:p>
          <a:p>
            <a:r>
              <a:rPr lang="en-GB" dirty="0" err="1" smtClean="0"/>
              <a:t>Pwdin</a:t>
            </a:r>
            <a:r>
              <a:rPr lang="en-GB" dirty="0" smtClean="0"/>
              <a:t> </a:t>
            </a:r>
            <a:r>
              <a:rPr lang="en-GB" dirty="0" err="1" smtClean="0"/>
              <a:t>Nadolig</a:t>
            </a:r>
            <a:endParaRPr lang="en-GB" dirty="0" smtClean="0"/>
          </a:p>
          <a:p>
            <a:r>
              <a:rPr lang="en-GB" dirty="0" err="1" smtClean="0"/>
              <a:t>Anrhegion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Siarad</a:t>
            </a:r>
            <a:endParaRPr lang="en-GB" dirty="0" smtClean="0"/>
          </a:p>
          <a:p>
            <a:r>
              <a:rPr lang="en-GB" dirty="0" err="1" smtClean="0"/>
              <a:t>Clebran</a:t>
            </a:r>
            <a:endParaRPr lang="en-GB" dirty="0" smtClean="0"/>
          </a:p>
          <a:p>
            <a:r>
              <a:rPr lang="en-GB" dirty="0" err="1" smtClean="0"/>
              <a:t>Chwerthin</a:t>
            </a:r>
            <a:endParaRPr lang="en-GB" dirty="0" smtClean="0"/>
          </a:p>
          <a:p>
            <a:r>
              <a:rPr lang="en-GB" dirty="0" err="1" smtClean="0"/>
              <a:t>Bwyta</a:t>
            </a:r>
            <a:endParaRPr lang="en-GB" dirty="0" smtClean="0"/>
          </a:p>
          <a:p>
            <a:r>
              <a:rPr lang="en-GB" dirty="0" err="1" smtClean="0"/>
              <a:t>Gor-fwyta</a:t>
            </a:r>
            <a:endParaRPr lang="en-GB" dirty="0" smtClean="0"/>
          </a:p>
          <a:p>
            <a:r>
              <a:rPr lang="en-GB" dirty="0" err="1" smtClean="0"/>
              <a:t>Yfed</a:t>
            </a:r>
            <a:endParaRPr lang="en-GB" dirty="0" smtClean="0"/>
          </a:p>
          <a:p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gemau</a:t>
            </a:r>
            <a:endParaRPr lang="en-GB" dirty="0" smtClean="0"/>
          </a:p>
          <a:p>
            <a:r>
              <a:rPr lang="en-GB" dirty="0" err="1" smtClean="0"/>
              <a:t>Cysgu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Gwylio’r</a:t>
            </a:r>
            <a:r>
              <a:rPr lang="en-GB" dirty="0" smtClean="0"/>
              <a:t> </a:t>
            </a:r>
            <a:r>
              <a:rPr lang="en-GB" dirty="0" err="1" smtClean="0"/>
              <a:t>teledu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Picture 4" descr="christmas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260648"/>
            <a:ext cx="2181225" cy="20955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FF0000"/>
                </a:solidFill>
                <a:latin typeface="Comic Sans MS" pitchFamily="66" charset="0"/>
              </a:rPr>
              <a:t>Rhagfyr</a:t>
            </a:r>
            <a:endParaRPr lang="en-GB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Upload your presentation based on ‘</a:t>
            </a:r>
            <a:r>
              <a:rPr lang="en-GB" dirty="0" err="1" smtClean="0">
                <a:latin typeface="Comic Sans MS" pitchFamily="66" charset="0"/>
              </a:rPr>
              <a:t>Siopa</a:t>
            </a:r>
            <a:r>
              <a:rPr lang="en-GB" dirty="0" smtClean="0">
                <a:latin typeface="Comic Sans MS" pitchFamily="66" charset="0"/>
              </a:rPr>
              <a:t> </a:t>
            </a:r>
            <a:r>
              <a:rPr lang="en-GB" dirty="0" err="1" smtClean="0">
                <a:latin typeface="Comic Sans MS" pitchFamily="66" charset="0"/>
              </a:rPr>
              <a:t>yn</a:t>
            </a:r>
            <a:r>
              <a:rPr lang="en-GB" dirty="0" smtClean="0">
                <a:latin typeface="Comic Sans MS" pitchFamily="66" charset="0"/>
              </a:rPr>
              <a:t> y </a:t>
            </a:r>
            <a:r>
              <a:rPr lang="en-GB" dirty="0" err="1" smtClean="0">
                <a:latin typeface="Comic Sans MS" pitchFamily="66" charset="0"/>
              </a:rPr>
              <a:t>dref</a:t>
            </a:r>
            <a:r>
              <a:rPr lang="en-GB" dirty="0" smtClean="0">
                <a:latin typeface="Comic Sans MS" pitchFamily="66" charset="0"/>
              </a:rPr>
              <a:t>’ to your blog.  </a:t>
            </a:r>
          </a:p>
          <a:p>
            <a:endParaRPr lang="en-GB" dirty="0" smtClean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Reflect on your use of language and suggest improvements.</a:t>
            </a:r>
            <a:endParaRPr lang="en-GB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en-GB" altLang="en-US" dirty="0" err="1" smtClean="0">
                <a:solidFill>
                  <a:srgbClr val="FF0000"/>
                </a:solidFill>
                <a:latin typeface="Comic Sans MS" pitchFamily="66" charset="0"/>
              </a:rPr>
              <a:t>Ionawr</a:t>
            </a:r>
            <a:endParaRPr lang="en-GB" altLang="en-US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250825" y="1268413"/>
            <a:ext cx="8713788" cy="5329237"/>
          </a:xfrm>
        </p:spPr>
        <p:txBody>
          <a:bodyPr/>
          <a:lstStyle/>
          <a:p>
            <a:r>
              <a:rPr lang="en-US" altLang="en-US" dirty="0" smtClean="0">
                <a:latin typeface="Comic Sans MS" pitchFamily="66" charset="0"/>
              </a:rPr>
              <a:t>1.Read a story that would be suitable for children in the Foundation Phase or Key Stage 2, ensuring that you </a:t>
            </a:r>
            <a:r>
              <a:rPr lang="en-US" altLang="en-US" dirty="0" smtClean="0">
                <a:solidFill>
                  <a:srgbClr val="FF0000"/>
                </a:solidFill>
                <a:latin typeface="Comic Sans MS" pitchFamily="66" charset="0"/>
              </a:rPr>
              <a:t>read as if you were in the classroom</a:t>
            </a:r>
            <a:r>
              <a:rPr lang="en-US" altLang="en-US" dirty="0" smtClean="0">
                <a:latin typeface="Comic Sans MS" pitchFamily="66" charset="0"/>
              </a:rPr>
              <a:t>.  Upload an audio recording of this to your blog.  </a:t>
            </a:r>
          </a:p>
          <a:p>
            <a:r>
              <a:rPr lang="en-US" altLang="en-US" dirty="0" smtClean="0">
                <a:latin typeface="Comic Sans MS" pitchFamily="66" charset="0"/>
              </a:rPr>
              <a:t>Reflect on your performance. </a:t>
            </a:r>
            <a:endParaRPr lang="en-GB" altLang="en-US" dirty="0" smtClean="0">
              <a:latin typeface="Comic Sans MS" pitchFamily="66" charset="0"/>
            </a:endParaRPr>
          </a:p>
          <a:p>
            <a:r>
              <a:rPr lang="en-US" altLang="en-US" dirty="0" smtClean="0">
                <a:latin typeface="Comic Sans MS" pitchFamily="66" charset="0"/>
              </a:rPr>
              <a:t>2.Write a diary of your holiday including at least 3 days.  You must include the past and present tenses.  You could include what you did, how you felt, who you met.</a:t>
            </a:r>
            <a:endParaRPr lang="en-GB" altLang="en-US" sz="2800" dirty="0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Comic Sans MS" pitchFamily="66" charset="0"/>
              </a:rPr>
              <a:t>QR codes for reading books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hlinkClick r:id="rId3"/>
              </a:rPr>
              <a:t>CSCJES - Central South Consortium Joint Education Service</a:t>
            </a:r>
            <a:endParaRPr lang="en-GB" altLang="en-US" smtClean="0"/>
          </a:p>
        </p:txBody>
      </p:sp>
      <p:pic>
        <p:nvPicPr>
          <p:cNvPr id="5124" name="Picture 3" descr="C:\Users\gilbertsons\AppData\Local\Microsoft\Windows\Temporary Internet Files\Content.IE5\NUQTCR5C\qrcode.26166445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8538" y="2276475"/>
            <a:ext cx="3994150" cy="399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Comic Sans MS" pitchFamily="66" charset="0"/>
              </a:rPr>
              <a:t>Llyfrau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hlinkClick r:id="rId3"/>
              </a:rPr>
              <a:t>CSCJES - Books</a:t>
            </a:r>
            <a:endParaRPr lang="en-GB" altLang="en-US" smtClean="0"/>
          </a:p>
        </p:txBody>
      </p:sp>
      <p:pic>
        <p:nvPicPr>
          <p:cNvPr id="5" name="Picture 4" descr="tedi1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23728" y="2636912"/>
            <a:ext cx="4680520" cy="36018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Dydd</a:t>
            </a:r>
            <a:r>
              <a:rPr lang="en-GB" dirty="0" smtClean="0"/>
              <a:t> y </a:t>
            </a:r>
            <a:r>
              <a:rPr lang="en-GB" dirty="0" err="1" smtClean="0"/>
              <a:t>Nadolig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err="1" smtClean="0"/>
              <a:t>Codais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			</a:t>
            </a:r>
            <a:r>
              <a:rPr lang="en-GB" dirty="0" err="1" smtClean="0"/>
              <a:t>Cododd</a:t>
            </a:r>
            <a:r>
              <a:rPr lang="en-GB" dirty="0" smtClean="0"/>
              <a:t> e</a:t>
            </a:r>
          </a:p>
          <a:p>
            <a:pPr>
              <a:buNone/>
            </a:pPr>
            <a:r>
              <a:rPr lang="en-GB" dirty="0" err="1" smtClean="0"/>
              <a:t>Bwytais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			</a:t>
            </a:r>
            <a:r>
              <a:rPr lang="en-GB" dirty="0" err="1" smtClean="0"/>
              <a:t>Bwytodd</a:t>
            </a:r>
            <a:r>
              <a:rPr lang="en-GB" dirty="0" smtClean="0"/>
              <a:t> e</a:t>
            </a:r>
          </a:p>
          <a:p>
            <a:pPr>
              <a:buNone/>
            </a:pPr>
            <a:r>
              <a:rPr lang="en-GB" dirty="0" err="1" smtClean="0"/>
              <a:t>Yfais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			</a:t>
            </a:r>
            <a:r>
              <a:rPr lang="en-GB" dirty="0" err="1" smtClean="0"/>
              <a:t>Yfodd</a:t>
            </a:r>
            <a:r>
              <a:rPr lang="en-GB" dirty="0" smtClean="0"/>
              <a:t> e</a:t>
            </a:r>
          </a:p>
          <a:p>
            <a:pPr>
              <a:buNone/>
            </a:pPr>
            <a:r>
              <a:rPr lang="en-GB" dirty="0" err="1" smtClean="0"/>
              <a:t>Agorais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			</a:t>
            </a:r>
            <a:r>
              <a:rPr lang="en-GB" dirty="0" err="1" smtClean="0"/>
              <a:t>Agorodd</a:t>
            </a:r>
            <a:r>
              <a:rPr lang="en-GB" dirty="0" smtClean="0"/>
              <a:t> e</a:t>
            </a:r>
          </a:p>
          <a:p>
            <a:pPr>
              <a:buNone/>
            </a:pPr>
            <a:r>
              <a:rPr lang="en-GB" dirty="0" err="1" smtClean="0"/>
              <a:t>Rhoddais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			</a:t>
            </a:r>
            <a:r>
              <a:rPr lang="en-GB" dirty="0" err="1" smtClean="0"/>
              <a:t>Rhoddodd</a:t>
            </a:r>
            <a:r>
              <a:rPr lang="en-GB" dirty="0" smtClean="0"/>
              <a:t> e</a:t>
            </a:r>
          </a:p>
          <a:p>
            <a:pPr>
              <a:buNone/>
            </a:pPr>
            <a:r>
              <a:rPr lang="en-GB" dirty="0" smtClean="0"/>
              <a:t>Es </a:t>
            </a:r>
            <a:r>
              <a:rPr lang="en-GB" dirty="0" err="1" smtClean="0"/>
              <a:t>i</a:t>
            </a:r>
            <a:r>
              <a:rPr lang="en-GB" dirty="0" smtClean="0"/>
              <a:t>				</a:t>
            </a:r>
            <a:r>
              <a:rPr lang="en-GB" dirty="0" err="1" smtClean="0"/>
              <a:t>Aeth</a:t>
            </a:r>
            <a:r>
              <a:rPr lang="en-GB" dirty="0" smtClean="0"/>
              <a:t> e</a:t>
            </a:r>
          </a:p>
          <a:p>
            <a:pPr>
              <a:buNone/>
            </a:pPr>
            <a:r>
              <a:rPr lang="en-GB" dirty="0" err="1" smtClean="0"/>
              <a:t>Mwynheuais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		</a:t>
            </a:r>
            <a:r>
              <a:rPr lang="en-GB" dirty="0" err="1" smtClean="0"/>
              <a:t>Mwynheodd</a:t>
            </a:r>
            <a:r>
              <a:rPr lang="en-GB" dirty="0" smtClean="0"/>
              <a:t> 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154</Words>
  <Application>Microsoft Office PowerPoint</Application>
  <PresentationFormat>On-screen Show (4:3)</PresentationFormat>
  <Paragraphs>62</Paragraphs>
  <Slides>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Nadolig</vt:lpstr>
      <vt:lpstr>The Future Tense Beth fyddi di’n gwneud dros y Nadolig?</vt:lpstr>
      <vt:lpstr>The Conditional</vt:lpstr>
      <vt:lpstr>Geirfa Nadolig</vt:lpstr>
      <vt:lpstr>Rhagfyr</vt:lpstr>
      <vt:lpstr>Ionawr</vt:lpstr>
      <vt:lpstr>QR codes for reading books</vt:lpstr>
      <vt:lpstr>Llyfrau</vt:lpstr>
      <vt:lpstr>Dydd y Nadolig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Nadolig</dc:title>
  <dc:creator>Natalie</dc:creator>
  <cp:lastModifiedBy>Natalie</cp:lastModifiedBy>
  <cp:revision>5</cp:revision>
  <dcterms:created xsi:type="dcterms:W3CDTF">2016-12-12T20:37:43Z</dcterms:created>
  <dcterms:modified xsi:type="dcterms:W3CDTF">2016-12-12T21:45:10Z</dcterms:modified>
</cp:coreProperties>
</file>