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11"/>
  </p:notesMasterIdLst>
  <p:sldIdLst>
    <p:sldId id="377" r:id="rId5"/>
    <p:sldId id="378" r:id="rId6"/>
    <p:sldId id="360" r:id="rId7"/>
    <p:sldId id="362" r:id="rId8"/>
    <p:sldId id="376" r:id="rId9"/>
    <p:sldId id="3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28501-EFA4-4828-8A8F-901885E97EDD}" v="8" dt="2025-03-04T17:10:07.317"/>
    <p1510:client id="{58257105-77FE-46FF-97FC-3A3C563703EC}" v="4" dt="2025-03-04T17:40:15.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730" autoAdjust="0"/>
  </p:normalViewPr>
  <p:slideViewPr>
    <p:cSldViewPr snapToGrid="0">
      <p:cViewPr varScale="1">
        <p:scale>
          <a:sx n="65" d="100"/>
          <a:sy n="65" d="100"/>
        </p:scale>
        <p:origin x="63" y="4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58257105-77FE-46FF-97FC-3A3C563703EC}"/>
    <pc:docChg chg="custSel addSld delSld modSld">
      <pc:chgData name="Jessica Roberts" userId="831782ca-6a3f-4cbd-8621-3600d0a72af9" providerId="ADAL" clId="{58257105-77FE-46FF-97FC-3A3C563703EC}" dt="2025-03-04T17:40:22.743" v="44" actId="1076"/>
      <pc:docMkLst>
        <pc:docMk/>
      </pc:docMkLst>
      <pc:sldChg chg="del">
        <pc:chgData name="Jessica Roberts" userId="831782ca-6a3f-4cbd-8621-3600d0a72af9" providerId="ADAL" clId="{58257105-77FE-46FF-97FC-3A3C563703EC}" dt="2025-03-04T17:35:40.408" v="0" actId="47"/>
        <pc:sldMkLst>
          <pc:docMk/>
          <pc:sldMk cId="4150477709" sldId="257"/>
        </pc:sldMkLst>
      </pc:sldChg>
      <pc:sldChg chg="del">
        <pc:chgData name="Jessica Roberts" userId="831782ca-6a3f-4cbd-8621-3600d0a72af9" providerId="ADAL" clId="{58257105-77FE-46FF-97FC-3A3C563703EC}" dt="2025-03-04T17:35:40.924" v="1" actId="47"/>
        <pc:sldMkLst>
          <pc:docMk/>
          <pc:sldMk cId="613004144" sldId="265"/>
        </pc:sldMkLst>
      </pc:sldChg>
      <pc:sldChg chg="del">
        <pc:chgData name="Jessica Roberts" userId="831782ca-6a3f-4cbd-8621-3600d0a72af9" providerId="ADAL" clId="{58257105-77FE-46FF-97FC-3A3C563703EC}" dt="2025-03-04T17:36:23.015" v="21" actId="47"/>
        <pc:sldMkLst>
          <pc:docMk/>
          <pc:sldMk cId="644469985" sldId="351"/>
        </pc:sldMkLst>
      </pc:sldChg>
      <pc:sldChg chg="del">
        <pc:chgData name="Jessica Roberts" userId="831782ca-6a3f-4cbd-8621-3600d0a72af9" providerId="ADAL" clId="{58257105-77FE-46FF-97FC-3A3C563703EC}" dt="2025-03-04T17:35:42.945" v="5" actId="47"/>
        <pc:sldMkLst>
          <pc:docMk/>
          <pc:sldMk cId="2390477630" sldId="354"/>
        </pc:sldMkLst>
      </pc:sldChg>
      <pc:sldChg chg="del">
        <pc:chgData name="Jessica Roberts" userId="831782ca-6a3f-4cbd-8621-3600d0a72af9" providerId="ADAL" clId="{58257105-77FE-46FF-97FC-3A3C563703EC}" dt="2025-03-04T17:35:43.499" v="6" actId="47"/>
        <pc:sldMkLst>
          <pc:docMk/>
          <pc:sldMk cId="2502294978" sldId="355"/>
        </pc:sldMkLst>
      </pc:sldChg>
      <pc:sldChg chg="del">
        <pc:chgData name="Jessica Roberts" userId="831782ca-6a3f-4cbd-8621-3600d0a72af9" providerId="ADAL" clId="{58257105-77FE-46FF-97FC-3A3C563703EC}" dt="2025-03-04T17:35:47.224" v="14" actId="47"/>
        <pc:sldMkLst>
          <pc:docMk/>
          <pc:sldMk cId="467213248" sldId="356"/>
        </pc:sldMkLst>
      </pc:sldChg>
      <pc:sldChg chg="del">
        <pc:chgData name="Jessica Roberts" userId="831782ca-6a3f-4cbd-8621-3600d0a72af9" providerId="ADAL" clId="{58257105-77FE-46FF-97FC-3A3C563703EC}" dt="2025-03-04T17:35:47.719" v="15" actId="47"/>
        <pc:sldMkLst>
          <pc:docMk/>
          <pc:sldMk cId="2454601727" sldId="357"/>
        </pc:sldMkLst>
      </pc:sldChg>
      <pc:sldChg chg="addSp modSp mod">
        <pc:chgData name="Jessica Roberts" userId="831782ca-6a3f-4cbd-8621-3600d0a72af9" providerId="ADAL" clId="{58257105-77FE-46FF-97FC-3A3C563703EC}" dt="2025-03-04T17:37:02.532" v="25" actId="1076"/>
        <pc:sldMkLst>
          <pc:docMk/>
          <pc:sldMk cId="1198641365" sldId="360"/>
        </pc:sldMkLst>
        <pc:spChg chg="add mod">
          <ac:chgData name="Jessica Roberts" userId="831782ca-6a3f-4cbd-8621-3600d0a72af9" providerId="ADAL" clId="{58257105-77FE-46FF-97FC-3A3C563703EC}" dt="2025-03-04T17:37:02.532" v="25" actId="1076"/>
          <ac:spMkLst>
            <pc:docMk/>
            <pc:sldMk cId="1198641365" sldId="360"/>
            <ac:spMk id="2" creationId="{32F965C8-5E7D-8E14-1EE5-5EB14D5AC0A7}"/>
          </ac:spMkLst>
        </pc:spChg>
      </pc:sldChg>
      <pc:sldChg chg="del">
        <pc:chgData name="Jessica Roberts" userId="831782ca-6a3f-4cbd-8621-3600d0a72af9" providerId="ADAL" clId="{58257105-77FE-46FF-97FC-3A3C563703EC}" dt="2025-03-04T17:36:19.742" v="20" actId="47"/>
        <pc:sldMkLst>
          <pc:docMk/>
          <pc:sldMk cId="3375342437" sldId="361"/>
        </pc:sldMkLst>
      </pc:sldChg>
      <pc:sldChg chg="addSp modSp">
        <pc:chgData name="Jessica Roberts" userId="831782ca-6a3f-4cbd-8621-3600d0a72af9" providerId="ADAL" clId="{58257105-77FE-46FF-97FC-3A3C563703EC}" dt="2025-03-04T17:37:09.585" v="26"/>
        <pc:sldMkLst>
          <pc:docMk/>
          <pc:sldMk cId="482692942" sldId="362"/>
        </pc:sldMkLst>
        <pc:spChg chg="add mod">
          <ac:chgData name="Jessica Roberts" userId="831782ca-6a3f-4cbd-8621-3600d0a72af9" providerId="ADAL" clId="{58257105-77FE-46FF-97FC-3A3C563703EC}" dt="2025-03-04T17:37:09.585" v="26"/>
          <ac:spMkLst>
            <pc:docMk/>
            <pc:sldMk cId="482692942" sldId="362"/>
            <ac:spMk id="2" creationId="{84F49981-7F25-2E8B-FBC0-DC654841099F}"/>
          </ac:spMkLst>
        </pc:spChg>
      </pc:sldChg>
      <pc:sldChg chg="del">
        <pc:chgData name="Jessica Roberts" userId="831782ca-6a3f-4cbd-8621-3600d0a72af9" providerId="ADAL" clId="{58257105-77FE-46FF-97FC-3A3C563703EC}" dt="2025-03-04T17:35:48.527" v="17" actId="47"/>
        <pc:sldMkLst>
          <pc:docMk/>
          <pc:sldMk cId="1829724143" sldId="363"/>
        </pc:sldMkLst>
      </pc:sldChg>
      <pc:sldChg chg="del">
        <pc:chgData name="Jessica Roberts" userId="831782ca-6a3f-4cbd-8621-3600d0a72af9" providerId="ADAL" clId="{58257105-77FE-46FF-97FC-3A3C563703EC}" dt="2025-03-04T17:35:49.011" v="18" actId="47"/>
        <pc:sldMkLst>
          <pc:docMk/>
          <pc:sldMk cId="1852089315" sldId="364"/>
        </pc:sldMkLst>
      </pc:sldChg>
      <pc:sldChg chg="del">
        <pc:chgData name="Jessica Roberts" userId="831782ca-6a3f-4cbd-8621-3600d0a72af9" providerId="ADAL" clId="{58257105-77FE-46FF-97FC-3A3C563703EC}" dt="2025-03-04T17:35:44.966" v="9" actId="47"/>
        <pc:sldMkLst>
          <pc:docMk/>
          <pc:sldMk cId="288875329" sldId="368"/>
        </pc:sldMkLst>
      </pc:sldChg>
      <pc:sldChg chg="del">
        <pc:chgData name="Jessica Roberts" userId="831782ca-6a3f-4cbd-8621-3600d0a72af9" providerId="ADAL" clId="{58257105-77FE-46FF-97FC-3A3C563703EC}" dt="2025-03-04T17:35:46.770" v="13" actId="47"/>
        <pc:sldMkLst>
          <pc:docMk/>
          <pc:sldMk cId="45367241" sldId="369"/>
        </pc:sldMkLst>
      </pc:sldChg>
      <pc:sldChg chg="del">
        <pc:chgData name="Jessica Roberts" userId="831782ca-6a3f-4cbd-8621-3600d0a72af9" providerId="ADAL" clId="{58257105-77FE-46FF-97FC-3A3C563703EC}" dt="2025-03-04T17:35:41.843" v="3" actId="47"/>
        <pc:sldMkLst>
          <pc:docMk/>
          <pc:sldMk cId="2811964892" sldId="372"/>
        </pc:sldMkLst>
      </pc:sldChg>
      <pc:sldChg chg="del">
        <pc:chgData name="Jessica Roberts" userId="831782ca-6a3f-4cbd-8621-3600d0a72af9" providerId="ADAL" clId="{58257105-77FE-46FF-97FC-3A3C563703EC}" dt="2025-03-04T17:35:49.783" v="19" actId="47"/>
        <pc:sldMkLst>
          <pc:docMk/>
          <pc:sldMk cId="2559466878" sldId="375"/>
        </pc:sldMkLst>
      </pc:sldChg>
      <pc:sldChg chg="addSp modSp new mod setBg addAnim">
        <pc:chgData name="Jessica Roberts" userId="831782ca-6a3f-4cbd-8621-3600d0a72af9" providerId="ADAL" clId="{58257105-77FE-46FF-97FC-3A3C563703EC}" dt="2025-03-04T17:38:27.673" v="35"/>
        <pc:sldMkLst>
          <pc:docMk/>
          <pc:sldMk cId="1008150822" sldId="377"/>
        </pc:sldMkLst>
        <pc:spChg chg="mod">
          <ac:chgData name="Jessica Roberts" userId="831782ca-6a3f-4cbd-8621-3600d0a72af9" providerId="ADAL" clId="{58257105-77FE-46FF-97FC-3A3C563703EC}" dt="2025-03-04T17:38:27.673" v="34" actId="26606"/>
          <ac:spMkLst>
            <pc:docMk/>
            <pc:sldMk cId="1008150822" sldId="377"/>
            <ac:spMk id="2" creationId="{25BB79C3-6247-1833-908E-25D0B975F356}"/>
          </ac:spMkLst>
        </pc:spChg>
        <pc:spChg chg="mod">
          <ac:chgData name="Jessica Roberts" userId="831782ca-6a3f-4cbd-8621-3600d0a72af9" providerId="ADAL" clId="{58257105-77FE-46FF-97FC-3A3C563703EC}" dt="2025-03-04T17:38:27.673" v="34" actId="26606"/>
          <ac:spMkLst>
            <pc:docMk/>
            <pc:sldMk cId="1008150822" sldId="377"/>
            <ac:spMk id="3" creationId="{D1ABFE8E-FB69-809F-394D-44E9646EC6BC}"/>
          </ac:spMkLst>
        </pc:spChg>
        <pc:spChg chg="add">
          <ac:chgData name="Jessica Roberts" userId="831782ca-6a3f-4cbd-8621-3600d0a72af9" providerId="ADAL" clId="{58257105-77FE-46FF-97FC-3A3C563703EC}" dt="2025-03-04T17:38:27.673" v="34" actId="26606"/>
          <ac:spMkLst>
            <pc:docMk/>
            <pc:sldMk cId="1008150822" sldId="377"/>
            <ac:spMk id="1031" creationId="{0671A8AE-40A1-4631-A6B8-581AFF065482}"/>
          </ac:spMkLst>
        </pc:spChg>
        <pc:spChg chg="add">
          <ac:chgData name="Jessica Roberts" userId="831782ca-6a3f-4cbd-8621-3600d0a72af9" providerId="ADAL" clId="{58257105-77FE-46FF-97FC-3A3C563703EC}" dt="2025-03-04T17:38:27.673" v="34" actId="26606"/>
          <ac:spMkLst>
            <pc:docMk/>
            <pc:sldMk cId="1008150822" sldId="377"/>
            <ac:spMk id="1033" creationId="{AB58EF07-17C2-48CF-ABB0-EEF1F17CB8F0}"/>
          </ac:spMkLst>
        </pc:spChg>
        <pc:spChg chg="add">
          <ac:chgData name="Jessica Roberts" userId="831782ca-6a3f-4cbd-8621-3600d0a72af9" providerId="ADAL" clId="{58257105-77FE-46FF-97FC-3A3C563703EC}" dt="2025-03-04T17:38:27.673" v="34" actId="26606"/>
          <ac:spMkLst>
            <pc:docMk/>
            <pc:sldMk cId="1008150822" sldId="377"/>
            <ac:spMk id="1035" creationId="{AF2F604E-43BE-4DC3-B983-E071523364F8}"/>
          </ac:spMkLst>
        </pc:spChg>
        <pc:spChg chg="add">
          <ac:chgData name="Jessica Roberts" userId="831782ca-6a3f-4cbd-8621-3600d0a72af9" providerId="ADAL" clId="{58257105-77FE-46FF-97FC-3A3C563703EC}" dt="2025-03-04T17:38:27.673" v="34" actId="26606"/>
          <ac:spMkLst>
            <pc:docMk/>
            <pc:sldMk cId="1008150822" sldId="377"/>
            <ac:spMk id="1037" creationId="{08C9B587-E65E-4B52-B37C-ABEBB6E87928}"/>
          </ac:spMkLst>
        </pc:spChg>
        <pc:picChg chg="add mod ord">
          <ac:chgData name="Jessica Roberts" userId="831782ca-6a3f-4cbd-8621-3600d0a72af9" providerId="ADAL" clId="{58257105-77FE-46FF-97FC-3A3C563703EC}" dt="2025-03-04T17:38:27.673" v="34" actId="26606"/>
          <ac:picMkLst>
            <pc:docMk/>
            <pc:sldMk cId="1008150822" sldId="377"/>
            <ac:picMk id="1026" creationId="{6907313B-DA4E-4831-A54E-8567A96CCF9D}"/>
          </ac:picMkLst>
        </pc:picChg>
      </pc:sldChg>
      <pc:sldChg chg="addSp delSp modSp new mod setBg">
        <pc:chgData name="Jessica Roberts" userId="831782ca-6a3f-4cbd-8621-3600d0a72af9" providerId="ADAL" clId="{58257105-77FE-46FF-97FC-3A3C563703EC}" dt="2025-03-04T17:40:22.743" v="44" actId="1076"/>
        <pc:sldMkLst>
          <pc:docMk/>
          <pc:sldMk cId="2477923040" sldId="378"/>
        </pc:sldMkLst>
        <pc:spChg chg="del">
          <ac:chgData name="Jessica Roberts" userId="831782ca-6a3f-4cbd-8621-3600d0a72af9" providerId="ADAL" clId="{58257105-77FE-46FF-97FC-3A3C563703EC}" dt="2025-03-04T17:39:58.890" v="38" actId="26606"/>
          <ac:spMkLst>
            <pc:docMk/>
            <pc:sldMk cId="2477923040" sldId="378"/>
            <ac:spMk id="2" creationId="{72EB5765-0EEF-BC37-6B4B-39A606911919}"/>
          </ac:spMkLst>
        </pc:spChg>
        <pc:spChg chg="del">
          <ac:chgData name="Jessica Roberts" userId="831782ca-6a3f-4cbd-8621-3600d0a72af9" providerId="ADAL" clId="{58257105-77FE-46FF-97FC-3A3C563703EC}" dt="2025-03-04T17:39:53.176" v="37"/>
          <ac:spMkLst>
            <pc:docMk/>
            <pc:sldMk cId="2477923040" sldId="378"/>
            <ac:spMk id="3" creationId="{8B7E7D9C-82A7-DF52-DFCD-7661A1961C89}"/>
          </ac:spMkLst>
        </pc:spChg>
        <pc:spChg chg="add">
          <ac:chgData name="Jessica Roberts" userId="831782ca-6a3f-4cbd-8621-3600d0a72af9" providerId="ADAL" clId="{58257105-77FE-46FF-97FC-3A3C563703EC}" dt="2025-03-04T17:39:58.890" v="38" actId="26606"/>
          <ac:spMkLst>
            <pc:docMk/>
            <pc:sldMk cId="2477923040" sldId="378"/>
            <ac:spMk id="9" creationId="{32BC26D8-82FB-445E-AA49-62A77D7C1EE0}"/>
          </ac:spMkLst>
        </pc:spChg>
        <pc:spChg chg="add">
          <ac:chgData name="Jessica Roberts" userId="831782ca-6a3f-4cbd-8621-3600d0a72af9" providerId="ADAL" clId="{58257105-77FE-46FF-97FC-3A3C563703EC}" dt="2025-03-04T17:39:58.890" v="38" actId="26606"/>
          <ac:spMkLst>
            <pc:docMk/>
            <pc:sldMk cId="2477923040" sldId="378"/>
            <ac:spMk id="11" creationId="{CB44330D-EA18-4254-AA95-EB49948539B8}"/>
          </ac:spMkLst>
        </pc:spChg>
        <pc:picChg chg="add mod">
          <ac:chgData name="Jessica Roberts" userId="831782ca-6a3f-4cbd-8621-3600d0a72af9" providerId="ADAL" clId="{58257105-77FE-46FF-97FC-3A3C563703EC}" dt="2025-03-04T17:40:06.836" v="41" actId="1076"/>
          <ac:picMkLst>
            <pc:docMk/>
            <pc:sldMk cId="2477923040" sldId="378"/>
            <ac:picMk id="4" creationId="{700193DE-90FE-4DC7-3D52-FE130B4945F7}"/>
          </ac:picMkLst>
        </pc:picChg>
        <pc:picChg chg="add mod">
          <ac:chgData name="Jessica Roberts" userId="831782ca-6a3f-4cbd-8621-3600d0a72af9" providerId="ADAL" clId="{58257105-77FE-46FF-97FC-3A3C563703EC}" dt="2025-03-04T17:40:22.743" v="44" actId="1076"/>
          <ac:picMkLst>
            <pc:docMk/>
            <pc:sldMk cId="2477923040" sldId="378"/>
            <ac:picMk id="5" creationId="{8AB6A5AF-031F-DB08-4F15-8E0F1605603C}"/>
          </ac:picMkLst>
        </pc:picChg>
      </pc:sldChg>
      <pc:sldChg chg="del">
        <pc:chgData name="Jessica Roberts" userId="831782ca-6a3f-4cbd-8621-3600d0a72af9" providerId="ADAL" clId="{58257105-77FE-46FF-97FC-3A3C563703EC}" dt="2025-03-04T17:35:41.410" v="2" actId="47"/>
        <pc:sldMkLst>
          <pc:docMk/>
          <pc:sldMk cId="981083735" sldId="420"/>
        </pc:sldMkLst>
      </pc:sldChg>
      <pc:sldChg chg="del">
        <pc:chgData name="Jessica Roberts" userId="831782ca-6a3f-4cbd-8621-3600d0a72af9" providerId="ADAL" clId="{58257105-77FE-46FF-97FC-3A3C563703EC}" dt="2025-03-04T17:35:44.464" v="8" actId="47"/>
        <pc:sldMkLst>
          <pc:docMk/>
          <pc:sldMk cId="4006414779" sldId="549"/>
        </pc:sldMkLst>
      </pc:sldChg>
      <pc:sldChg chg="del">
        <pc:chgData name="Jessica Roberts" userId="831782ca-6a3f-4cbd-8621-3600d0a72af9" providerId="ADAL" clId="{58257105-77FE-46FF-97FC-3A3C563703EC}" dt="2025-03-04T17:35:45.852" v="11" actId="47"/>
        <pc:sldMkLst>
          <pc:docMk/>
          <pc:sldMk cId="4271870574" sldId="550"/>
        </pc:sldMkLst>
      </pc:sldChg>
      <pc:sldChg chg="del">
        <pc:chgData name="Jessica Roberts" userId="831782ca-6a3f-4cbd-8621-3600d0a72af9" providerId="ADAL" clId="{58257105-77FE-46FF-97FC-3A3C563703EC}" dt="2025-03-04T17:35:44.001" v="7" actId="47"/>
        <pc:sldMkLst>
          <pc:docMk/>
          <pc:sldMk cId="4047414251" sldId="551"/>
        </pc:sldMkLst>
      </pc:sldChg>
      <pc:sldChg chg="del">
        <pc:chgData name="Jessica Roberts" userId="831782ca-6a3f-4cbd-8621-3600d0a72af9" providerId="ADAL" clId="{58257105-77FE-46FF-97FC-3A3C563703EC}" dt="2025-03-04T17:35:46.353" v="12" actId="47"/>
        <pc:sldMkLst>
          <pc:docMk/>
          <pc:sldMk cId="3182060981" sldId="552"/>
        </pc:sldMkLst>
      </pc:sldChg>
      <pc:sldChg chg="del">
        <pc:chgData name="Jessica Roberts" userId="831782ca-6a3f-4cbd-8621-3600d0a72af9" providerId="ADAL" clId="{58257105-77FE-46FF-97FC-3A3C563703EC}" dt="2025-03-04T17:35:45.420" v="10" actId="47"/>
        <pc:sldMkLst>
          <pc:docMk/>
          <pc:sldMk cId="3901187886" sldId="553"/>
        </pc:sldMkLst>
      </pc:sldChg>
      <pc:sldChg chg="del">
        <pc:chgData name="Jessica Roberts" userId="831782ca-6a3f-4cbd-8621-3600d0a72af9" providerId="ADAL" clId="{58257105-77FE-46FF-97FC-3A3C563703EC}" dt="2025-03-04T17:35:48.114" v="16" actId="47"/>
        <pc:sldMkLst>
          <pc:docMk/>
          <pc:sldMk cId="3184022451" sldId="554"/>
        </pc:sldMkLst>
      </pc:sldChg>
      <pc:sldChg chg="del">
        <pc:chgData name="Jessica Roberts" userId="831782ca-6a3f-4cbd-8621-3600d0a72af9" providerId="ADAL" clId="{58257105-77FE-46FF-97FC-3A3C563703EC}" dt="2025-03-04T17:35:42.359" v="4" actId="47"/>
        <pc:sldMkLst>
          <pc:docMk/>
          <pc:sldMk cId="2757484602" sldId="5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EBCD5-78D3-487A-995A-A6FBA7E33DE0}"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0D087E-D77A-4DA4-A5E9-703CFB4F6321}" type="slidenum">
              <a:rPr lang="en-GB" smtClean="0"/>
              <a:t>‹#›</a:t>
            </a:fld>
            <a:endParaRPr lang="en-GB"/>
          </a:p>
        </p:txBody>
      </p:sp>
    </p:spTree>
    <p:extLst>
      <p:ext uri="{BB962C8B-B14F-4D97-AF65-F5344CB8AC3E}">
        <p14:creationId xmlns:p14="http://schemas.microsoft.com/office/powerpoint/2010/main" val="2209919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D087E-D77A-4DA4-A5E9-703CFB4F6321}" type="slidenum">
              <a:rPr lang="en-GB" smtClean="0"/>
              <a:t>1</a:t>
            </a:fld>
            <a:endParaRPr lang="en-GB"/>
          </a:p>
        </p:txBody>
      </p:sp>
    </p:spTree>
    <p:extLst>
      <p:ext uri="{BB962C8B-B14F-4D97-AF65-F5344CB8AC3E}">
        <p14:creationId xmlns:p14="http://schemas.microsoft.com/office/powerpoint/2010/main" val="2065523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4 sources of information</a:t>
            </a:r>
          </a:p>
        </p:txBody>
      </p:sp>
      <p:sp>
        <p:nvSpPr>
          <p:cNvPr id="4" name="Slide Number Placeholder 3"/>
          <p:cNvSpPr>
            <a:spLocks noGrp="1"/>
          </p:cNvSpPr>
          <p:nvPr>
            <p:ph type="sldNum" sz="quarter" idx="10"/>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3068720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1097168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541362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80.pn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urd Rules! #maths #surds #gcse #alevel TikTok, 57% OFF">
            <a:extLst>
              <a:ext uri="{FF2B5EF4-FFF2-40B4-BE49-F238E27FC236}">
                <a16:creationId xmlns:a16="http://schemas.microsoft.com/office/drawing/2014/main" id="{6907313B-DA4E-4831-A54E-8567A96CC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659" t="9091" r="21131"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BB79C3-6247-1833-908E-25D0B975F356}"/>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Surds</a:t>
            </a:r>
          </a:p>
        </p:txBody>
      </p:sp>
      <p:sp>
        <p:nvSpPr>
          <p:cNvPr id="3" name="Subtitle 2">
            <a:extLst>
              <a:ext uri="{FF2B5EF4-FFF2-40B4-BE49-F238E27FC236}">
                <a16:creationId xmlns:a16="http://schemas.microsoft.com/office/drawing/2014/main" id="{D1ABFE8E-FB69-809F-394D-44E9646EC6BC}"/>
              </a:ext>
            </a:extLst>
          </p:cNvPr>
          <p:cNvSpPr>
            <a:spLocks noGrp="1"/>
          </p:cNvSpPr>
          <p:nvPr>
            <p:ph type="subTitle" idx="1"/>
          </p:nvPr>
        </p:nvSpPr>
        <p:spPr>
          <a:xfrm>
            <a:off x="477980" y="4872922"/>
            <a:ext cx="4023359" cy="1208141"/>
          </a:xfrm>
        </p:spPr>
        <p:txBody>
          <a:bodyPr>
            <a:normAutofit/>
          </a:bodyPr>
          <a:lstStyle/>
          <a:p>
            <a:pPr algn="l"/>
            <a:endParaRPr lang="en-GB" sz="2000">
              <a:solidFill>
                <a:schemeClr val="bg1"/>
              </a:solidFill>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815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4C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00193DE-90FE-4DC7-3D52-FE130B4945F7}"/>
              </a:ext>
            </a:extLst>
          </p:cNvPr>
          <p:cNvPicPr>
            <a:picLocks noGrp="1" noChangeAspect="1"/>
          </p:cNvPicPr>
          <p:nvPr>
            <p:ph idx="1"/>
          </p:nvPr>
        </p:nvPicPr>
        <p:blipFill rotWithShape="1">
          <a:blip r:embed="rId2"/>
          <a:srcRect l="29965" t="22216" r="30454" b="27870"/>
          <a:stretch/>
        </p:blipFill>
        <p:spPr>
          <a:xfrm>
            <a:off x="477012" y="899652"/>
            <a:ext cx="5884008" cy="4173794"/>
          </a:xfrm>
          <a:prstGeom prst="rect">
            <a:avLst/>
          </a:prstGeom>
        </p:spPr>
      </p:pic>
      <p:pic>
        <p:nvPicPr>
          <p:cNvPr id="5" name="Picture 4">
            <a:extLst>
              <a:ext uri="{FF2B5EF4-FFF2-40B4-BE49-F238E27FC236}">
                <a16:creationId xmlns:a16="http://schemas.microsoft.com/office/drawing/2014/main" id="{8AB6A5AF-031F-DB08-4F15-8E0F1605603C}"/>
              </a:ext>
            </a:extLst>
          </p:cNvPr>
          <p:cNvPicPr>
            <a:picLocks noChangeAspect="1"/>
          </p:cNvPicPr>
          <p:nvPr/>
        </p:nvPicPr>
        <p:blipFill rotWithShape="1">
          <a:blip r:embed="rId3"/>
          <a:srcRect l="37480" t="34682" r="34754" b="28227"/>
          <a:stretch/>
        </p:blipFill>
        <p:spPr>
          <a:xfrm>
            <a:off x="6055919" y="951820"/>
            <a:ext cx="5557369" cy="4173794"/>
          </a:xfrm>
          <a:prstGeom prst="rect">
            <a:avLst/>
          </a:prstGeom>
        </p:spPr>
      </p:pic>
    </p:spTree>
    <p:extLst>
      <p:ext uri="{BB962C8B-B14F-4D97-AF65-F5344CB8AC3E}">
        <p14:creationId xmlns:p14="http://schemas.microsoft.com/office/powerpoint/2010/main" val="2477923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29965" t="22216" r="30454" b="27870"/>
          <a:stretch/>
        </p:blipFill>
        <p:spPr>
          <a:xfrm>
            <a:off x="0" y="0"/>
            <a:ext cx="6844578" cy="4852770"/>
          </a:xfrm>
          <a:prstGeom prst="rect">
            <a:avLst/>
          </a:prstGeom>
        </p:spPr>
      </p:pic>
      <p:sp>
        <p:nvSpPr>
          <p:cNvPr id="5" name="Rectangle 4"/>
          <p:cNvSpPr/>
          <p:nvPr/>
        </p:nvSpPr>
        <p:spPr>
          <a:xfrm>
            <a:off x="0" y="5657671"/>
            <a:ext cx="11972144" cy="1200329"/>
          </a:xfrm>
          <a:prstGeom prst="rect">
            <a:avLst/>
          </a:prstGeom>
        </p:spPr>
        <p:txBody>
          <a:bodyPr wrap="square">
            <a:spAutoFit/>
          </a:bodyPr>
          <a:lstStyle/>
          <a:p>
            <a:r>
              <a:rPr lang="en-GB" dirty="0">
                <a:solidFill>
                  <a:srgbClr val="0070C0"/>
                </a:solidFill>
              </a:rPr>
              <a:t> </a:t>
            </a:r>
            <a:r>
              <a:rPr lang="en-GB" dirty="0">
                <a:solidFill>
                  <a:srgbClr val="FF0000"/>
                </a:solidFill>
                <a:latin typeface="Comic Sans MS" panose="030F0702030302020204" pitchFamily="66" charset="0"/>
              </a:rPr>
              <a:t>(b) Only a small minority of candidates were awarded both marks here. There were many sign errors in expanding the brackets, with the final term sometimes given as -3 rather than (+)3. Failing to square the ‘2’ was a common error in handling the first term. The term from multiplying √7 and √3 often became 21 or √10. Doubling the term containing √21 often produced √42</a:t>
            </a:r>
            <a:r>
              <a:rPr lang="en-GB" dirty="0"/>
              <a:t>.</a:t>
            </a:r>
          </a:p>
        </p:txBody>
      </p:sp>
      <p:sp>
        <p:nvSpPr>
          <p:cNvPr id="6" name="Rectangle 5"/>
          <p:cNvSpPr/>
          <p:nvPr/>
        </p:nvSpPr>
        <p:spPr>
          <a:xfrm>
            <a:off x="0" y="4717858"/>
            <a:ext cx="11972144" cy="923330"/>
          </a:xfrm>
          <a:prstGeom prst="rect">
            <a:avLst/>
          </a:prstGeom>
        </p:spPr>
        <p:txBody>
          <a:bodyPr wrap="square">
            <a:spAutoFit/>
          </a:bodyPr>
          <a:lstStyle/>
          <a:p>
            <a:r>
              <a:rPr lang="en-GB" dirty="0">
                <a:solidFill>
                  <a:srgbClr val="0070C0"/>
                </a:solidFill>
              </a:rPr>
              <a:t> (</a:t>
            </a:r>
            <a:r>
              <a:rPr lang="en-GB" dirty="0">
                <a:solidFill>
                  <a:srgbClr val="0070C0"/>
                </a:solidFill>
                <a:latin typeface="Comic Sans MS" panose="030F0702030302020204" pitchFamily="66" charset="0"/>
              </a:rPr>
              <a:t>a) A good proportion identified the correct answer, though the other options (with the exception of 22·5) were also common choices. As has previously been the case with multiple-choice questions, those candidates who made good use of the working lines (for written calculations) tended to be the most successful. </a:t>
            </a:r>
          </a:p>
        </p:txBody>
      </p:sp>
      <p:pic>
        <p:nvPicPr>
          <p:cNvPr id="7" name="Content Placeholder 3"/>
          <p:cNvPicPr>
            <a:picLocks noChangeAspect="1"/>
          </p:cNvPicPr>
          <p:nvPr/>
        </p:nvPicPr>
        <p:blipFill rotWithShape="1">
          <a:blip r:embed="rId4"/>
          <a:srcRect l="31604" t="60029" r="43386" b="36561"/>
          <a:stretch/>
        </p:blipFill>
        <p:spPr>
          <a:xfrm>
            <a:off x="6475751" y="1275656"/>
            <a:ext cx="5651292" cy="433222"/>
          </a:xfrm>
          <a:prstGeom prst="rect">
            <a:avLst/>
          </a:prstGeom>
        </p:spPr>
      </p:pic>
      <p:pic>
        <p:nvPicPr>
          <p:cNvPr id="8" name="Content Placeholder 3"/>
          <p:cNvPicPr>
            <a:picLocks noChangeAspect="1"/>
          </p:cNvPicPr>
          <p:nvPr/>
        </p:nvPicPr>
        <p:blipFill rotWithShape="1">
          <a:blip r:embed="rId4"/>
          <a:srcRect l="31614" t="23193" r="43242" b="74801"/>
          <a:stretch/>
        </p:blipFill>
        <p:spPr>
          <a:xfrm>
            <a:off x="6479843" y="959370"/>
            <a:ext cx="5681272" cy="254833"/>
          </a:xfrm>
          <a:prstGeom prst="rect">
            <a:avLst/>
          </a:prstGeom>
        </p:spPr>
      </p:pic>
      <p:pic>
        <p:nvPicPr>
          <p:cNvPr id="9" name="Picture 8"/>
          <p:cNvPicPr>
            <a:picLocks noChangeAspect="1"/>
          </p:cNvPicPr>
          <p:nvPr/>
        </p:nvPicPr>
        <p:blipFill rotWithShape="1">
          <a:blip r:embed="rId5"/>
          <a:srcRect l="23655" t="31268" r="24155" b="49744"/>
          <a:stretch/>
        </p:blipFill>
        <p:spPr>
          <a:xfrm>
            <a:off x="5336499" y="3147934"/>
            <a:ext cx="6790544" cy="1389034"/>
          </a:xfrm>
          <a:prstGeom prst="rect">
            <a:avLst/>
          </a:prstGeom>
        </p:spPr>
      </p:pic>
      <p:sp>
        <p:nvSpPr>
          <p:cNvPr id="11" name="TextBox 10"/>
          <p:cNvSpPr txBox="1"/>
          <p:nvPr/>
        </p:nvSpPr>
        <p:spPr>
          <a:xfrm>
            <a:off x="6475751" y="539646"/>
            <a:ext cx="4137285" cy="369332"/>
          </a:xfrm>
          <a:prstGeom prst="rect">
            <a:avLst/>
          </a:prstGeom>
          <a:noFill/>
        </p:spPr>
        <p:txBody>
          <a:bodyPr wrap="square" rtlCol="0">
            <a:spAutoFit/>
          </a:bodyPr>
          <a:lstStyle/>
          <a:p>
            <a:r>
              <a:rPr lang="en-GB" b="1" u="sng" dirty="0">
                <a:highlight>
                  <a:srgbClr val="00FF00"/>
                </a:highlight>
              </a:rPr>
              <a:t>ITEM LEVEL DATA</a:t>
            </a:r>
          </a:p>
        </p:txBody>
      </p:sp>
      <p:sp>
        <p:nvSpPr>
          <p:cNvPr id="12" name="TextBox 11"/>
          <p:cNvSpPr txBox="1"/>
          <p:nvPr/>
        </p:nvSpPr>
        <p:spPr>
          <a:xfrm>
            <a:off x="6475750" y="2657169"/>
            <a:ext cx="4137285" cy="369332"/>
          </a:xfrm>
          <a:prstGeom prst="rect">
            <a:avLst/>
          </a:prstGeom>
          <a:noFill/>
        </p:spPr>
        <p:txBody>
          <a:bodyPr wrap="square" rtlCol="0">
            <a:spAutoFit/>
          </a:bodyPr>
          <a:lstStyle/>
          <a:p>
            <a:r>
              <a:rPr lang="en-GB" b="1" u="sng" dirty="0">
                <a:highlight>
                  <a:srgbClr val="00FFFF"/>
                </a:highlight>
              </a:rPr>
              <a:t>MARK SCHEME</a:t>
            </a:r>
          </a:p>
        </p:txBody>
      </p:sp>
      <p:sp>
        <p:nvSpPr>
          <p:cNvPr id="13" name="TextBox 12"/>
          <p:cNvSpPr txBox="1"/>
          <p:nvPr/>
        </p:nvSpPr>
        <p:spPr>
          <a:xfrm>
            <a:off x="599607" y="4430005"/>
            <a:ext cx="4137285" cy="369332"/>
          </a:xfrm>
          <a:prstGeom prst="rect">
            <a:avLst/>
          </a:prstGeom>
          <a:noFill/>
        </p:spPr>
        <p:txBody>
          <a:bodyPr wrap="square" rtlCol="0">
            <a:spAutoFit/>
          </a:bodyPr>
          <a:lstStyle/>
          <a:p>
            <a:r>
              <a:rPr lang="en-GB" b="1" u="sng" dirty="0">
                <a:highlight>
                  <a:srgbClr val="FF00FF"/>
                </a:highlight>
              </a:rPr>
              <a:t>EXAMINERS REPORT</a:t>
            </a:r>
          </a:p>
        </p:txBody>
      </p:sp>
      <p:sp>
        <p:nvSpPr>
          <p:cNvPr id="14" name="TextBox 13"/>
          <p:cNvSpPr txBox="1"/>
          <p:nvPr/>
        </p:nvSpPr>
        <p:spPr>
          <a:xfrm>
            <a:off x="2338465" y="-25304"/>
            <a:ext cx="4137285" cy="369332"/>
          </a:xfrm>
          <a:prstGeom prst="rect">
            <a:avLst/>
          </a:prstGeom>
          <a:noFill/>
        </p:spPr>
        <p:txBody>
          <a:bodyPr wrap="square" rtlCol="0">
            <a:spAutoFit/>
          </a:bodyPr>
          <a:lstStyle/>
          <a:p>
            <a:r>
              <a:rPr lang="en-GB" b="1" u="sng" dirty="0">
                <a:highlight>
                  <a:srgbClr val="FFFF00"/>
                </a:highlight>
              </a:rPr>
              <a:t>QUESTION PAPER</a:t>
            </a:r>
          </a:p>
        </p:txBody>
      </p:sp>
      <p:sp>
        <p:nvSpPr>
          <p:cNvPr id="2" name="Rectangle 1">
            <a:extLst>
              <a:ext uri="{FF2B5EF4-FFF2-40B4-BE49-F238E27FC236}">
                <a16:creationId xmlns:a16="http://schemas.microsoft.com/office/drawing/2014/main" id="{32F965C8-5E7D-8E14-1EE5-5EB14D5AC0A7}"/>
              </a:ext>
            </a:extLst>
          </p:cNvPr>
          <p:cNvSpPr/>
          <p:nvPr/>
        </p:nvSpPr>
        <p:spPr>
          <a:xfrm>
            <a:off x="6475750" y="213173"/>
            <a:ext cx="5602827" cy="17390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8641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37480" t="34682" r="34754" b="28227"/>
          <a:stretch/>
        </p:blipFill>
        <p:spPr>
          <a:xfrm>
            <a:off x="0" y="0"/>
            <a:ext cx="6461418" cy="4852769"/>
          </a:xfrm>
          <a:prstGeom prst="rect">
            <a:avLst/>
          </a:prstGeom>
        </p:spPr>
      </p:pic>
      <p:sp>
        <p:nvSpPr>
          <p:cNvPr id="5" name="Rectangle 4"/>
          <p:cNvSpPr/>
          <p:nvPr/>
        </p:nvSpPr>
        <p:spPr>
          <a:xfrm>
            <a:off x="0" y="5657671"/>
            <a:ext cx="11972144" cy="1200329"/>
          </a:xfrm>
          <a:prstGeom prst="rect">
            <a:avLst/>
          </a:prstGeom>
        </p:spPr>
        <p:txBody>
          <a:bodyPr wrap="square">
            <a:spAutoFit/>
          </a:bodyPr>
          <a:lstStyle/>
          <a:p>
            <a:r>
              <a:rPr lang="en-GB" dirty="0">
                <a:solidFill>
                  <a:srgbClr val="FF0000"/>
                </a:solidFill>
                <a:latin typeface="Comic Sans MS" panose="030F0702030302020204" pitchFamily="66" charset="0"/>
              </a:rPr>
              <a:t>Dim </a:t>
            </a:r>
            <a:r>
              <a:rPr lang="en-GB" dirty="0" err="1">
                <a:solidFill>
                  <a:srgbClr val="FF0000"/>
                </a:solidFill>
                <a:latin typeface="Comic Sans MS" panose="030F0702030302020204" pitchFamily="66" charset="0"/>
              </a:rPr>
              <a:t>ond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lleiafrif</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bach</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o'r</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ymgeiswyr</a:t>
            </a:r>
            <a:r>
              <a:rPr lang="en-GB" dirty="0">
                <a:solidFill>
                  <a:srgbClr val="FF0000"/>
                </a:solidFill>
                <a:latin typeface="Comic Sans MS" panose="030F0702030302020204" pitchFamily="66" charset="0"/>
              </a:rPr>
              <a:t> a </a:t>
            </a:r>
            <a:r>
              <a:rPr lang="en-GB" dirty="0" err="1">
                <a:solidFill>
                  <a:srgbClr val="FF0000"/>
                </a:solidFill>
                <a:latin typeface="Comic Sans MS" panose="030F0702030302020204" pitchFamily="66" charset="0"/>
              </a:rPr>
              <a:t>enillodd</a:t>
            </a:r>
            <a:r>
              <a:rPr lang="en-GB" dirty="0">
                <a:solidFill>
                  <a:srgbClr val="FF0000"/>
                </a:solidFill>
                <a:latin typeface="Comic Sans MS" panose="030F0702030302020204" pitchFamily="66" charset="0"/>
              </a:rPr>
              <a:t> y </a:t>
            </a:r>
            <a:r>
              <a:rPr lang="en-GB" dirty="0" err="1">
                <a:solidFill>
                  <a:srgbClr val="FF0000"/>
                </a:solidFill>
                <a:latin typeface="Comic Sans MS" panose="030F0702030302020204" pitchFamily="66" charset="0"/>
              </a:rPr>
              <a:t>ddau</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farc</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yma</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Cafwyd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llawer</a:t>
            </a:r>
            <a:r>
              <a:rPr lang="en-GB" dirty="0">
                <a:solidFill>
                  <a:srgbClr val="FF0000"/>
                </a:solidFill>
                <a:latin typeface="Comic Sans MS" panose="030F0702030302020204" pitchFamily="66" charset="0"/>
              </a:rPr>
              <a:t> o </a:t>
            </a:r>
            <a:r>
              <a:rPr lang="en-GB" dirty="0" err="1">
                <a:solidFill>
                  <a:srgbClr val="FF0000"/>
                </a:solidFill>
                <a:latin typeface="Comic Sans MS" panose="030F0702030302020204" pitchFamily="66" charset="0"/>
              </a:rPr>
              <a:t>wallau</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arwyddion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wrth</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ehangu'r</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cromfachau</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gyda'r</a:t>
            </a:r>
            <a:r>
              <a:rPr lang="en-GB" dirty="0">
                <a:solidFill>
                  <a:srgbClr val="FF0000"/>
                </a:solidFill>
                <a:latin typeface="Comic Sans MS" panose="030F0702030302020204" pitchFamily="66" charset="0"/>
              </a:rPr>
              <a:t> term </a:t>
            </a:r>
            <a:r>
              <a:rPr lang="en-GB" dirty="0" err="1">
                <a:solidFill>
                  <a:srgbClr val="FF0000"/>
                </a:solidFill>
                <a:latin typeface="Comic Sans MS" panose="030F0702030302020204" pitchFamily="66" charset="0"/>
              </a:rPr>
              <a:t>terfynol</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weithiau'n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cael</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ei</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roi</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fel</a:t>
            </a:r>
            <a:r>
              <a:rPr lang="en-GB" dirty="0">
                <a:solidFill>
                  <a:srgbClr val="FF0000"/>
                </a:solidFill>
                <a:latin typeface="Comic Sans MS" panose="030F0702030302020204" pitchFamily="66" charset="0"/>
              </a:rPr>
              <a:t> -3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hytrach</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na</a:t>
            </a:r>
            <a:r>
              <a:rPr lang="en-GB" dirty="0">
                <a:solidFill>
                  <a:srgbClr val="FF0000"/>
                </a:solidFill>
                <a:latin typeface="Comic Sans MS" panose="030F0702030302020204" pitchFamily="66" charset="0"/>
              </a:rPr>
              <a:t> (+)3. </a:t>
            </a:r>
            <a:r>
              <a:rPr lang="en-GB" dirty="0" err="1">
                <a:solidFill>
                  <a:srgbClr val="FF0000"/>
                </a:solidFill>
                <a:latin typeface="Comic Sans MS" panose="030F0702030302020204" pitchFamily="66" charset="0"/>
              </a:rPr>
              <a:t>Roedd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methu</a:t>
            </a:r>
            <a:r>
              <a:rPr lang="en-GB" dirty="0">
                <a:solidFill>
                  <a:srgbClr val="FF0000"/>
                </a:solidFill>
                <a:latin typeface="Comic Sans MS" panose="030F0702030302020204" pitchFamily="66" charset="0"/>
              </a:rPr>
              <a:t> â </a:t>
            </a:r>
            <a:r>
              <a:rPr lang="en-GB" dirty="0" err="1">
                <a:solidFill>
                  <a:srgbClr val="FF0000"/>
                </a:solidFill>
                <a:latin typeface="Comic Sans MS" panose="030F0702030302020204" pitchFamily="66" charset="0"/>
              </a:rPr>
              <a:t>sgwario'r</a:t>
            </a:r>
            <a:r>
              <a:rPr lang="en-GB" dirty="0">
                <a:solidFill>
                  <a:srgbClr val="FF0000"/>
                </a:solidFill>
                <a:latin typeface="Comic Sans MS" panose="030F0702030302020204" pitchFamily="66" charset="0"/>
              </a:rPr>
              <a:t> ‘2’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wall </a:t>
            </a:r>
            <a:r>
              <a:rPr lang="en-GB" dirty="0" err="1">
                <a:solidFill>
                  <a:srgbClr val="FF0000"/>
                </a:solidFill>
                <a:latin typeface="Comic Sans MS" panose="030F0702030302020204" pitchFamily="66" charset="0"/>
              </a:rPr>
              <a:t>cyffredin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wrth</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ymdrin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â'r</a:t>
            </a:r>
            <a:r>
              <a:rPr lang="en-GB" dirty="0">
                <a:solidFill>
                  <a:srgbClr val="FF0000"/>
                </a:solidFill>
                <a:latin typeface="Comic Sans MS" panose="030F0702030302020204" pitchFamily="66" charset="0"/>
              </a:rPr>
              <a:t> term </a:t>
            </a:r>
            <a:r>
              <a:rPr lang="en-GB" dirty="0" err="1">
                <a:solidFill>
                  <a:srgbClr val="FF0000"/>
                </a:solidFill>
                <a:latin typeface="Comic Sans MS" panose="030F0702030302020204" pitchFamily="66" charset="0"/>
              </a:rPr>
              <a:t>cyntaf</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aml</a:t>
            </a:r>
            <a:r>
              <a:rPr lang="en-GB" dirty="0">
                <a:solidFill>
                  <a:srgbClr val="FF0000"/>
                </a:solidFill>
                <a:latin typeface="Comic Sans MS" panose="030F0702030302020204" pitchFamily="66" charset="0"/>
              </a:rPr>
              <a:t>, y term a </a:t>
            </a:r>
            <a:r>
              <a:rPr lang="en-GB" dirty="0" err="1">
                <a:solidFill>
                  <a:srgbClr val="FF0000"/>
                </a:solidFill>
                <a:latin typeface="Comic Sans MS" panose="030F0702030302020204" pitchFamily="66" charset="0"/>
              </a:rPr>
              <a:t>gafwyd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drwy</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luosi</a:t>
            </a:r>
            <a:r>
              <a:rPr lang="en-GB" dirty="0">
                <a:solidFill>
                  <a:srgbClr val="FF0000"/>
                </a:solidFill>
                <a:latin typeface="Comic Sans MS" panose="030F0702030302020204" pitchFamily="66" charset="0"/>
              </a:rPr>
              <a:t> √7 ac √3 </a:t>
            </a:r>
            <a:r>
              <a:rPr lang="en-GB" dirty="0" err="1">
                <a:solidFill>
                  <a:srgbClr val="FF0000"/>
                </a:solidFill>
                <a:latin typeface="Comic Sans MS" panose="030F0702030302020204" pitchFamily="66" charset="0"/>
              </a:rPr>
              <a:t>oedd</a:t>
            </a:r>
            <a:r>
              <a:rPr lang="en-GB" dirty="0">
                <a:solidFill>
                  <a:srgbClr val="FF0000"/>
                </a:solidFill>
                <a:latin typeface="Comic Sans MS" panose="030F0702030302020204" pitchFamily="66" charset="0"/>
              </a:rPr>
              <a:t> 21 </a:t>
            </a:r>
            <a:r>
              <a:rPr lang="en-GB" dirty="0" err="1">
                <a:solidFill>
                  <a:srgbClr val="FF0000"/>
                </a:solidFill>
                <a:latin typeface="Comic Sans MS" panose="030F0702030302020204" pitchFamily="66" charset="0"/>
              </a:rPr>
              <a:t>neu</a:t>
            </a:r>
            <a:r>
              <a:rPr lang="en-GB" dirty="0">
                <a:solidFill>
                  <a:srgbClr val="FF0000"/>
                </a:solidFill>
                <a:latin typeface="Comic Sans MS" panose="030F0702030302020204" pitchFamily="66" charset="0"/>
              </a:rPr>
              <a:t> √10. </a:t>
            </a:r>
            <a:r>
              <a:rPr lang="en-GB" dirty="0" err="1">
                <a:solidFill>
                  <a:srgbClr val="FF0000"/>
                </a:solidFill>
                <a:latin typeface="Comic Sans MS" panose="030F0702030302020204" pitchFamily="66" charset="0"/>
              </a:rPr>
              <a:t>Drwy</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ddyblu'r</a:t>
            </a:r>
            <a:r>
              <a:rPr lang="en-GB" dirty="0">
                <a:solidFill>
                  <a:srgbClr val="FF0000"/>
                </a:solidFill>
                <a:latin typeface="Comic Sans MS" panose="030F0702030302020204" pitchFamily="66" charset="0"/>
              </a:rPr>
              <a:t> term a </a:t>
            </a:r>
            <a:r>
              <a:rPr lang="en-GB" dirty="0" err="1">
                <a:solidFill>
                  <a:srgbClr val="FF0000"/>
                </a:solidFill>
                <a:latin typeface="Comic Sans MS" panose="030F0702030302020204" pitchFamily="66" charset="0"/>
              </a:rPr>
              <a:t>oedd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cynnwys</a:t>
            </a:r>
            <a:r>
              <a:rPr lang="en-GB" dirty="0">
                <a:solidFill>
                  <a:srgbClr val="FF0000"/>
                </a:solidFill>
                <a:latin typeface="Comic Sans MS" panose="030F0702030302020204" pitchFamily="66" charset="0"/>
              </a:rPr>
              <a:t> √21, </a:t>
            </a:r>
            <a:r>
              <a:rPr lang="en-GB" dirty="0" err="1">
                <a:solidFill>
                  <a:srgbClr val="FF0000"/>
                </a:solidFill>
                <a:latin typeface="Comic Sans MS" panose="030F0702030302020204" pitchFamily="66" charset="0"/>
              </a:rPr>
              <a:t>yr</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ateb</a:t>
            </a:r>
            <a:r>
              <a:rPr lang="en-GB" dirty="0">
                <a:solidFill>
                  <a:srgbClr val="FF0000"/>
                </a:solidFill>
                <a:latin typeface="Comic Sans MS" panose="030F0702030302020204" pitchFamily="66" charset="0"/>
              </a:rPr>
              <a:t> a </a:t>
            </a:r>
            <a:r>
              <a:rPr lang="en-GB" dirty="0" err="1">
                <a:solidFill>
                  <a:srgbClr val="FF0000"/>
                </a:solidFill>
                <a:latin typeface="Comic Sans MS" panose="030F0702030302020204" pitchFamily="66" charset="0"/>
              </a:rPr>
              <a:t>gafwyd</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aml</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oedd</a:t>
            </a:r>
            <a:r>
              <a:rPr lang="en-GB" dirty="0">
                <a:solidFill>
                  <a:srgbClr val="FF0000"/>
                </a:solidFill>
                <a:latin typeface="Comic Sans MS" panose="030F0702030302020204" pitchFamily="66" charset="0"/>
              </a:rPr>
              <a:t> √42.</a:t>
            </a:r>
          </a:p>
        </p:txBody>
      </p:sp>
      <p:sp>
        <p:nvSpPr>
          <p:cNvPr id="6" name="Rectangle 5"/>
          <p:cNvSpPr/>
          <p:nvPr/>
        </p:nvSpPr>
        <p:spPr>
          <a:xfrm>
            <a:off x="0" y="4457342"/>
            <a:ext cx="11972144" cy="1200329"/>
          </a:xfrm>
          <a:prstGeom prst="rect">
            <a:avLst/>
          </a:prstGeom>
        </p:spPr>
        <p:txBody>
          <a:bodyPr wrap="square">
            <a:spAutoFit/>
          </a:bodyPr>
          <a:lstStyle/>
          <a:p>
            <a:r>
              <a:rPr lang="en-GB" dirty="0">
                <a:solidFill>
                  <a:srgbClr val="0070C0"/>
                </a:solidFill>
              </a:rPr>
              <a:t> </a:t>
            </a:r>
            <a:r>
              <a:rPr lang="en-GB" dirty="0">
                <a:solidFill>
                  <a:srgbClr val="0070C0"/>
                </a:solidFill>
                <a:latin typeface="Comic Sans MS" panose="030F0702030302020204" pitchFamily="66" charset="0"/>
              </a:rPr>
              <a:t>(a) </a:t>
            </a:r>
            <a:r>
              <a:rPr lang="en-GB" dirty="0" err="1">
                <a:solidFill>
                  <a:srgbClr val="0070C0"/>
                </a:solidFill>
                <a:latin typeface="Comic Sans MS" panose="030F0702030302020204" pitchFamily="66" charset="0"/>
              </a:rPr>
              <a:t>Nododd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cyfran</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dda</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o'r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ymgeiswyr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ateb</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cywir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ond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roedd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opsiynau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eraill</a:t>
            </a:r>
            <a:r>
              <a:rPr lang="en-GB" dirty="0">
                <a:solidFill>
                  <a:srgbClr val="0070C0"/>
                </a:solidFill>
                <a:latin typeface="Comic Sans MS" panose="030F0702030302020204" pitchFamily="66" charset="0"/>
              </a:rPr>
              <a:t> (ac </a:t>
            </a:r>
            <a:r>
              <a:rPr lang="en-GB" dirty="0" err="1">
                <a:solidFill>
                  <a:srgbClr val="0070C0"/>
                </a:solidFill>
                <a:latin typeface="Comic Sans MS" panose="030F0702030302020204" pitchFamily="66" charset="0"/>
              </a:rPr>
              <a:t>eithrio</a:t>
            </a:r>
            <a:r>
              <a:rPr lang="en-GB" dirty="0">
                <a:solidFill>
                  <a:srgbClr val="0070C0"/>
                </a:solidFill>
                <a:latin typeface="Comic Sans MS" panose="030F0702030302020204" pitchFamily="66" charset="0"/>
              </a:rPr>
              <a:t> 22·5) </a:t>
            </a:r>
            <a:r>
              <a:rPr lang="en-GB" dirty="0" err="1">
                <a:solidFill>
                  <a:srgbClr val="0070C0"/>
                </a:solidFill>
                <a:latin typeface="Comic Sans MS" panose="030F0702030302020204" pitchFamily="66" charset="0"/>
              </a:rPr>
              <a:t>yn</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ddewisiadau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cyffredin</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hefyd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Fel</a:t>
            </a:r>
            <a:r>
              <a:rPr lang="en-GB" dirty="0">
                <a:solidFill>
                  <a:srgbClr val="0070C0"/>
                </a:solidFill>
                <a:latin typeface="Comic Sans MS" panose="030F0702030302020204" pitchFamily="66" charset="0"/>
              </a:rPr>
              <a:t> y </a:t>
            </a:r>
            <a:r>
              <a:rPr lang="en-GB" dirty="0" err="1">
                <a:solidFill>
                  <a:srgbClr val="0070C0"/>
                </a:solidFill>
                <a:latin typeface="Comic Sans MS" panose="030F0702030302020204" pitchFamily="66" charset="0"/>
              </a:rPr>
              <a:t>gwelwyd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gyda</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chwestiynau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dewis</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lluosog</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yn</a:t>
            </a:r>
            <a:r>
              <a:rPr lang="en-GB" dirty="0">
                <a:solidFill>
                  <a:srgbClr val="0070C0"/>
                </a:solidFill>
                <a:latin typeface="Comic Sans MS" panose="030F0702030302020204" pitchFamily="66" charset="0"/>
              </a:rPr>
              <a:t> y </a:t>
            </a:r>
            <a:r>
              <a:rPr lang="en-GB" dirty="0" err="1">
                <a:solidFill>
                  <a:srgbClr val="0070C0"/>
                </a:solidFill>
                <a:latin typeface="Comic Sans MS" panose="030F0702030302020204" pitchFamily="66" charset="0"/>
              </a:rPr>
              <a:t>gorffennol</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roedd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ymgeiswyr</a:t>
            </a:r>
            <a:r>
              <a:rPr lang="en-GB" dirty="0">
                <a:solidFill>
                  <a:srgbClr val="0070C0"/>
                </a:solidFill>
                <a:latin typeface="Comic Sans MS" panose="030F0702030302020204" pitchFamily="66" charset="0"/>
              </a:rPr>
              <a:t> a </a:t>
            </a:r>
            <a:r>
              <a:rPr lang="en-GB" dirty="0" err="1">
                <a:solidFill>
                  <a:srgbClr val="0070C0"/>
                </a:solidFill>
                <a:latin typeface="Comic Sans MS" panose="030F0702030302020204" pitchFamily="66" charset="0"/>
              </a:rPr>
              <a:t>wnaeth</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ddefnydd</a:t>
            </a:r>
            <a:r>
              <a:rPr lang="en-GB" dirty="0">
                <a:solidFill>
                  <a:srgbClr val="0070C0"/>
                </a:solidFill>
                <a:latin typeface="Comic Sans MS" panose="030F0702030302020204" pitchFamily="66" charset="0"/>
              </a:rPr>
              <a:t> da </a:t>
            </a:r>
            <a:r>
              <a:rPr lang="en-GB" dirty="0" err="1">
                <a:solidFill>
                  <a:srgbClr val="0070C0"/>
                </a:solidFill>
                <a:latin typeface="Comic Sans MS" panose="030F0702030302020204" pitchFamily="66" charset="0"/>
              </a:rPr>
              <a:t>o'r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llinellau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gwaith</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ar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gyfer</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cyfrifiadau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ysgrifenedig</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yn</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tueddu</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i</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fod</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yn</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fwy</a:t>
            </a:r>
            <a:r>
              <a:rPr lang="en-GB" dirty="0">
                <a:solidFill>
                  <a:srgbClr val="0070C0"/>
                </a:solidFill>
                <a:latin typeface="Comic Sans MS" panose="030F0702030302020204" pitchFamily="66" charset="0"/>
              </a:rPr>
              <a:t> </a:t>
            </a:r>
            <a:r>
              <a:rPr lang="en-GB" dirty="0" err="1">
                <a:solidFill>
                  <a:srgbClr val="0070C0"/>
                </a:solidFill>
                <a:latin typeface="Comic Sans MS" panose="030F0702030302020204" pitchFamily="66" charset="0"/>
              </a:rPr>
              <a:t>llwyddiannus</a:t>
            </a:r>
            <a:r>
              <a:rPr lang="en-GB" dirty="0">
                <a:solidFill>
                  <a:srgbClr val="0070C0"/>
                </a:solidFill>
                <a:latin typeface="Comic Sans MS" panose="030F0702030302020204" pitchFamily="66" charset="0"/>
              </a:rPr>
              <a:t>. </a:t>
            </a:r>
          </a:p>
        </p:txBody>
      </p:sp>
      <p:pic>
        <p:nvPicPr>
          <p:cNvPr id="7" name="Content Placeholder 3"/>
          <p:cNvPicPr>
            <a:picLocks noChangeAspect="1"/>
          </p:cNvPicPr>
          <p:nvPr/>
        </p:nvPicPr>
        <p:blipFill rotWithShape="1">
          <a:blip r:embed="rId4"/>
          <a:srcRect l="31604" t="60029" r="43386" b="36561"/>
          <a:stretch/>
        </p:blipFill>
        <p:spPr>
          <a:xfrm>
            <a:off x="6479843" y="1365597"/>
            <a:ext cx="5651292" cy="433222"/>
          </a:xfrm>
          <a:prstGeom prst="rect">
            <a:avLst/>
          </a:prstGeom>
        </p:spPr>
      </p:pic>
      <p:pic>
        <p:nvPicPr>
          <p:cNvPr id="8" name="Content Placeholder 3"/>
          <p:cNvPicPr>
            <a:picLocks noChangeAspect="1"/>
          </p:cNvPicPr>
          <p:nvPr/>
        </p:nvPicPr>
        <p:blipFill rotWithShape="1">
          <a:blip r:embed="rId4"/>
          <a:srcRect l="31614" t="23193" r="43242" b="74801"/>
          <a:stretch/>
        </p:blipFill>
        <p:spPr>
          <a:xfrm>
            <a:off x="6479843" y="959370"/>
            <a:ext cx="5681272" cy="254833"/>
          </a:xfrm>
          <a:prstGeom prst="rect">
            <a:avLst/>
          </a:prstGeom>
        </p:spPr>
      </p:pic>
      <p:sp>
        <p:nvSpPr>
          <p:cNvPr id="10" name="TextBox 9"/>
          <p:cNvSpPr txBox="1"/>
          <p:nvPr/>
        </p:nvSpPr>
        <p:spPr>
          <a:xfrm>
            <a:off x="6475750" y="2657169"/>
            <a:ext cx="4137285" cy="369332"/>
          </a:xfrm>
          <a:prstGeom prst="rect">
            <a:avLst/>
          </a:prstGeom>
          <a:noFill/>
        </p:spPr>
        <p:txBody>
          <a:bodyPr wrap="square" rtlCol="0">
            <a:spAutoFit/>
          </a:bodyPr>
          <a:lstStyle/>
          <a:p>
            <a:r>
              <a:rPr lang="en-GB" b="1" u="sng" dirty="0">
                <a:highlight>
                  <a:srgbClr val="00FFFF"/>
                </a:highlight>
              </a:rPr>
              <a:t>CYNLLUN MARCIO</a:t>
            </a:r>
          </a:p>
        </p:txBody>
      </p:sp>
      <p:pic>
        <p:nvPicPr>
          <p:cNvPr id="12" name="Picture 11"/>
          <p:cNvPicPr>
            <a:picLocks noChangeAspect="1"/>
          </p:cNvPicPr>
          <p:nvPr/>
        </p:nvPicPr>
        <p:blipFill rotWithShape="1">
          <a:blip r:embed="rId5"/>
          <a:srcRect l="23194" t="31332" r="24616" b="50000"/>
          <a:stretch/>
        </p:blipFill>
        <p:spPr>
          <a:xfrm>
            <a:off x="5370571" y="3012642"/>
            <a:ext cx="6790544" cy="1365597"/>
          </a:xfrm>
          <a:prstGeom prst="rect">
            <a:avLst/>
          </a:prstGeom>
        </p:spPr>
      </p:pic>
      <p:sp>
        <p:nvSpPr>
          <p:cNvPr id="13" name="TextBox 12"/>
          <p:cNvSpPr txBox="1"/>
          <p:nvPr/>
        </p:nvSpPr>
        <p:spPr>
          <a:xfrm>
            <a:off x="6475751" y="539646"/>
            <a:ext cx="4137285" cy="369332"/>
          </a:xfrm>
          <a:prstGeom prst="rect">
            <a:avLst/>
          </a:prstGeom>
          <a:noFill/>
        </p:spPr>
        <p:txBody>
          <a:bodyPr wrap="square" rtlCol="0">
            <a:spAutoFit/>
          </a:bodyPr>
          <a:lstStyle/>
          <a:p>
            <a:r>
              <a:rPr lang="en-GB" b="1" u="sng" dirty="0">
                <a:highlight>
                  <a:srgbClr val="00FF00"/>
                </a:highlight>
              </a:rPr>
              <a:t>ITEM LEVEL DATA</a:t>
            </a:r>
          </a:p>
        </p:txBody>
      </p:sp>
      <p:sp>
        <p:nvSpPr>
          <p:cNvPr id="14" name="TextBox 13"/>
          <p:cNvSpPr txBox="1"/>
          <p:nvPr/>
        </p:nvSpPr>
        <p:spPr>
          <a:xfrm>
            <a:off x="2338465" y="-25304"/>
            <a:ext cx="4137285" cy="369332"/>
          </a:xfrm>
          <a:prstGeom prst="rect">
            <a:avLst/>
          </a:prstGeom>
          <a:noFill/>
        </p:spPr>
        <p:txBody>
          <a:bodyPr wrap="square" rtlCol="0">
            <a:spAutoFit/>
          </a:bodyPr>
          <a:lstStyle/>
          <a:p>
            <a:r>
              <a:rPr lang="en-GB" b="1" u="sng" dirty="0">
                <a:highlight>
                  <a:srgbClr val="FFFF00"/>
                </a:highlight>
              </a:rPr>
              <a:t>PAPUR CWESTIYNAU</a:t>
            </a:r>
          </a:p>
        </p:txBody>
      </p:sp>
      <p:sp>
        <p:nvSpPr>
          <p:cNvPr id="11" name="TextBox 10">
            <a:extLst>
              <a:ext uri="{FF2B5EF4-FFF2-40B4-BE49-F238E27FC236}">
                <a16:creationId xmlns:a16="http://schemas.microsoft.com/office/drawing/2014/main" id="{06B1FA64-0C6C-4799-990E-96742FD6289B}"/>
              </a:ext>
            </a:extLst>
          </p:cNvPr>
          <p:cNvSpPr txBox="1"/>
          <p:nvPr/>
        </p:nvSpPr>
        <p:spPr>
          <a:xfrm>
            <a:off x="269822" y="4126740"/>
            <a:ext cx="4137285" cy="369332"/>
          </a:xfrm>
          <a:prstGeom prst="rect">
            <a:avLst/>
          </a:prstGeom>
          <a:noFill/>
        </p:spPr>
        <p:txBody>
          <a:bodyPr wrap="square" rtlCol="0">
            <a:spAutoFit/>
          </a:bodyPr>
          <a:lstStyle/>
          <a:p>
            <a:r>
              <a:rPr lang="en-GB" b="1" u="sng" dirty="0">
                <a:highlight>
                  <a:srgbClr val="FF00FF"/>
                </a:highlight>
              </a:rPr>
              <a:t>Examiner’s Report</a:t>
            </a:r>
          </a:p>
        </p:txBody>
      </p:sp>
      <p:sp>
        <p:nvSpPr>
          <p:cNvPr id="2" name="Rectangle 1">
            <a:extLst>
              <a:ext uri="{FF2B5EF4-FFF2-40B4-BE49-F238E27FC236}">
                <a16:creationId xmlns:a16="http://schemas.microsoft.com/office/drawing/2014/main" id="{84F49981-7F25-2E8B-FBC0-DC654841099F}"/>
              </a:ext>
            </a:extLst>
          </p:cNvPr>
          <p:cNvSpPr/>
          <p:nvPr/>
        </p:nvSpPr>
        <p:spPr>
          <a:xfrm>
            <a:off x="6475750" y="213173"/>
            <a:ext cx="5602827" cy="17390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2692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0" grpId="0"/>
      <p:bldP spid="13"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extBox 1">
            <a:extLst>
              <a:ext uri="{FF2B5EF4-FFF2-40B4-BE49-F238E27FC236}">
                <a16:creationId xmlns:a16="http://schemas.microsoft.com/office/drawing/2014/main" id="{59DDB009-999D-4642-916D-A22472EA2C15}"/>
              </a:ext>
            </a:extLst>
          </p:cNvPr>
          <p:cNvSpPr txBox="1"/>
          <p:nvPr/>
        </p:nvSpPr>
        <p:spPr>
          <a:xfrm>
            <a:off x="838199" y="1120676"/>
            <a:ext cx="7021513" cy="23083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bg1"/>
                </a:solidFill>
                <a:latin typeface="+mj-lt"/>
                <a:ea typeface="+mj-ea"/>
                <a:cs typeface="+mj-cs"/>
              </a:rPr>
              <a:t>Let us think about the considerations we should now take when planning/ teaching this topic</a:t>
            </a:r>
          </a:p>
        </p:txBody>
      </p:sp>
    </p:spTree>
    <p:extLst>
      <p:ext uri="{BB962C8B-B14F-4D97-AF65-F5344CB8AC3E}">
        <p14:creationId xmlns:p14="http://schemas.microsoft.com/office/powerpoint/2010/main" val="2764359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29965" t="22216" r="30454" b="43712"/>
          <a:stretch/>
        </p:blipFill>
        <p:spPr>
          <a:xfrm>
            <a:off x="0" y="116382"/>
            <a:ext cx="6844578" cy="3312618"/>
          </a:xfrm>
          <a:prstGeom prst="rect">
            <a:avLst/>
          </a:prstGeom>
        </p:spPr>
      </p:pic>
      <mc:AlternateContent xmlns:mc="http://schemas.openxmlformats.org/markup-compatibility/2006" xmlns:a14="http://schemas.microsoft.com/office/drawing/2010/main">
        <mc:Choice Requires="a14">
          <p:sp>
            <p:nvSpPr>
              <p:cNvPr id="5" name="Rectangle 4"/>
              <p:cNvSpPr/>
              <p:nvPr/>
            </p:nvSpPr>
            <p:spPr>
              <a:xfrm>
                <a:off x="106680" y="3378749"/>
                <a:ext cx="12085320" cy="3457613"/>
              </a:xfrm>
              <a:prstGeom prst="rect">
                <a:avLst/>
              </a:prstGeom>
            </p:spPr>
            <p:txBody>
              <a:bodyPr wrap="square">
                <a:spAutoFit/>
              </a:bodyPr>
              <a:lstStyle/>
              <a:p>
                <a:r>
                  <a:rPr lang="en-GB" dirty="0">
                    <a:solidFill>
                      <a:srgbClr val="0070C0"/>
                    </a:solidFill>
                  </a:rPr>
                  <a:t> </a:t>
                </a:r>
                <a:r>
                  <a:rPr lang="en-GB" dirty="0">
                    <a:solidFill>
                      <a:srgbClr val="FF0000"/>
                    </a:solidFill>
                    <a:latin typeface="Comic Sans MS" panose="030F0702030302020204" pitchFamily="66" charset="0"/>
                  </a:rPr>
                  <a:t>(b) </a:t>
                </a:r>
                <a:r>
                  <a:rPr lang="en-GB" dirty="0">
                    <a:solidFill>
                      <a:srgbClr val="FF0000"/>
                    </a:solidFill>
                  </a:rPr>
                  <a:t>When teaching this topic:</a:t>
                </a:r>
              </a:p>
              <a:p>
                <a:r>
                  <a:rPr lang="en-GB" dirty="0">
                    <a:solidFill>
                      <a:schemeClr val="tx1"/>
                    </a:solidFill>
                    <a:latin typeface="Comic Sans MS" panose="030F0702030302020204" pitchFamily="66" charset="0"/>
                  </a:rPr>
                  <a:t>Firstly, practice questions where the two brackets are written out, progress onto this style of question. Focus on the power 2, highlight it on the board, encourage pupils to use highlighters in exam papers. Ask pupils what does this mean and what should we do? Reinforce the need to write out two brackets (2</a:t>
                </a:r>
                <a:r>
                  <a:rPr lang="en-GB" dirty="0">
                    <a:solidFill>
                      <a:schemeClr val="tx1"/>
                    </a:solidFill>
                    <a:ea typeface="Cambria Math" panose="02040503050406030204" pitchFamily="18" charset="0"/>
                  </a:rPr>
                  <a:t> </a:t>
                </a:r>
                <a14:m>
                  <m:oMath xmlns:m="http://schemas.openxmlformats.org/officeDocument/2006/math">
                    <m:r>
                      <a:rPr lang="en-GB" i="1">
                        <a:solidFill>
                          <a:schemeClr val="tx1"/>
                        </a:solidFill>
                        <a:latin typeface="Cambria Math" panose="02040503050406030204" pitchFamily="18" charset="0"/>
                        <a:ea typeface="Cambria Math" panose="02040503050406030204" pitchFamily="18" charset="0"/>
                      </a:rPr>
                      <m:t>√</m:t>
                    </m:r>
                  </m:oMath>
                </a14:m>
                <a:r>
                  <a:rPr lang="en-GB" dirty="0">
                    <a:solidFill>
                      <a:schemeClr val="tx1"/>
                    </a:solidFill>
                    <a:latin typeface="Comic Sans MS" panose="030F0702030302020204" pitchFamily="66" charset="0"/>
                  </a:rPr>
                  <a:t> 7 </a:t>
                </a:r>
                <a:r>
                  <a:rPr lang="en-GB" b="1" dirty="0">
                    <a:solidFill>
                      <a:schemeClr val="accent1">
                        <a:lumMod val="60000"/>
                        <a:lumOff val="40000"/>
                      </a:schemeClr>
                    </a:solidFill>
                    <a:latin typeface="Comic Sans MS" panose="030F0702030302020204" pitchFamily="66" charset="0"/>
                  </a:rPr>
                  <a:t>–</a:t>
                </a:r>
                <a:r>
                  <a:rPr lang="en-GB" dirty="0">
                    <a:solidFill>
                      <a:schemeClr val="tx1"/>
                    </a:solidFill>
                    <a:latin typeface="Comic Sans MS" panose="030F0702030302020204" pitchFamily="66" charset="0"/>
                  </a:rPr>
                  <a:t> 3)(2</a:t>
                </a:r>
                <a:r>
                  <a:rPr lang="en-GB" dirty="0">
                    <a:solidFill>
                      <a:schemeClr val="tx1"/>
                    </a:solidFill>
                    <a:ea typeface="Cambria Math" panose="02040503050406030204" pitchFamily="18" charset="0"/>
                  </a:rPr>
                  <a:t> </a:t>
                </a:r>
                <a14:m>
                  <m:oMath xmlns:m="http://schemas.openxmlformats.org/officeDocument/2006/math">
                    <m:r>
                      <a:rPr lang="en-GB" i="1">
                        <a:solidFill>
                          <a:schemeClr val="tx1"/>
                        </a:solidFill>
                        <a:latin typeface="Cambria Math" panose="02040503050406030204" pitchFamily="18" charset="0"/>
                        <a:ea typeface="Cambria Math" panose="02040503050406030204" pitchFamily="18" charset="0"/>
                      </a:rPr>
                      <m:t>√</m:t>
                    </m:r>
                  </m:oMath>
                </a14:m>
                <a:r>
                  <a:rPr lang="en-GB" dirty="0">
                    <a:solidFill>
                      <a:schemeClr val="tx1"/>
                    </a:solidFill>
                    <a:latin typeface="Comic Sans MS" panose="030F0702030302020204" pitchFamily="66" charset="0"/>
                  </a:rPr>
                  <a:t> 7 </a:t>
                </a:r>
                <a:r>
                  <a:rPr lang="en-GB" b="1" dirty="0">
                    <a:solidFill>
                      <a:schemeClr val="accent1">
                        <a:lumMod val="60000"/>
                        <a:lumOff val="40000"/>
                      </a:schemeClr>
                    </a:solidFill>
                    <a:latin typeface="Comic Sans MS" panose="030F0702030302020204" pitchFamily="66" charset="0"/>
                  </a:rPr>
                  <a:t>– </a:t>
                </a:r>
                <a:r>
                  <a:rPr lang="en-GB" dirty="0">
                    <a:solidFill>
                      <a:schemeClr val="tx1"/>
                    </a:solidFill>
                    <a:latin typeface="Comic Sans MS" panose="030F0702030302020204" pitchFamily="66" charset="0"/>
                  </a:rPr>
                  <a:t>3).</a:t>
                </a:r>
              </a:p>
              <a:p>
                <a:r>
                  <a:rPr lang="en-GB" dirty="0">
                    <a:solidFill>
                      <a:schemeClr val="tx1"/>
                    </a:solidFill>
                    <a:latin typeface="Comic Sans MS" panose="030F0702030302020204" pitchFamily="66" charset="0"/>
                  </a:rPr>
                  <a:t>Use a grid method, FOIL or smiley face. Draw pupils’ attention to the two negative signs, practice this type of question with two positives first, then two negatives before moving onto one of each sign. In class, practice questions such as  </a:t>
                </a:r>
                <a14:m>
                  <m:oMath xmlns:m="http://schemas.openxmlformats.org/officeDocument/2006/math">
                    <m:r>
                      <a:rPr lang="en-GB" i="1" smtClean="0">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x </a:t>
                </a:r>
                <a14:m>
                  <m:oMath xmlns:m="http://schemas.openxmlformats.org/officeDocument/2006/math">
                    <m:r>
                      <a:rPr lang="en-GB" i="1">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a:t>
                </a:r>
                <a:r>
                  <a:rPr lang="en-GB" dirty="0">
                    <a:solidFill>
                      <a:schemeClr val="tx1"/>
                    </a:solidFill>
                    <a:latin typeface="Comic Sans MS" panose="030F0702030302020204" pitchFamily="66" charset="0"/>
                  </a:rPr>
                  <a:t>and </a:t>
                </a:r>
                <a:r>
                  <a:rPr lang="en-GB" dirty="0">
                    <a:solidFill>
                      <a:srgbClr val="0070C0"/>
                    </a:solidFill>
                    <a:latin typeface="Comic Sans MS" panose="030F0702030302020204" pitchFamily="66" charset="0"/>
                  </a:rPr>
                  <a:t>3</a:t>
                </a:r>
                <a:r>
                  <a:rPr lang="en-GB" dirty="0">
                    <a:solidFill>
                      <a:srgbClr val="0070C0"/>
                    </a:solidFill>
                    <a:ea typeface="Cambria Math" panose="02040503050406030204" pitchFamily="18" charset="0"/>
                  </a:rPr>
                  <a:t> </a:t>
                </a:r>
                <a14:m>
                  <m:oMath xmlns:m="http://schemas.openxmlformats.org/officeDocument/2006/math">
                    <m:r>
                      <a:rPr lang="en-GB" i="1">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x </a:t>
                </a:r>
                <a14:m>
                  <m:oMath xmlns:m="http://schemas.openxmlformats.org/officeDocument/2006/math">
                    <m:r>
                      <a:rPr lang="en-GB" i="1">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a:t>
                </a:r>
                <a:r>
                  <a:rPr lang="en-GB" dirty="0">
                    <a:solidFill>
                      <a:schemeClr val="tx1"/>
                    </a:solidFill>
                    <a:latin typeface="Comic Sans MS" panose="030F0702030302020204" pitchFamily="66" charset="0"/>
                  </a:rPr>
                  <a:t>and </a:t>
                </a:r>
                <a:r>
                  <a:rPr lang="en-GB" dirty="0">
                    <a:solidFill>
                      <a:srgbClr val="0070C0"/>
                    </a:solidFill>
                    <a:latin typeface="Comic Sans MS" panose="030F0702030302020204" pitchFamily="66" charset="0"/>
                  </a:rPr>
                  <a:t>3</a:t>
                </a:r>
                <a:r>
                  <a:rPr lang="en-GB" dirty="0">
                    <a:solidFill>
                      <a:srgbClr val="0070C0"/>
                    </a:solidFill>
                    <a:ea typeface="Cambria Math" panose="02040503050406030204" pitchFamily="18" charset="0"/>
                  </a:rPr>
                  <a:t> </a:t>
                </a:r>
                <a14:m>
                  <m:oMath xmlns:m="http://schemas.openxmlformats.org/officeDocument/2006/math">
                    <m:r>
                      <a:rPr lang="en-GB" i="1">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x 3</a:t>
                </a:r>
                <a:r>
                  <a:rPr lang="en-GB" dirty="0">
                    <a:solidFill>
                      <a:srgbClr val="0070C0"/>
                    </a:solidFill>
                    <a:ea typeface="Cambria Math" panose="02040503050406030204" pitchFamily="18" charset="0"/>
                  </a:rPr>
                  <a:t> </a:t>
                </a:r>
                <a14:m>
                  <m:oMath xmlns:m="http://schemas.openxmlformats.org/officeDocument/2006/math">
                    <m:r>
                      <a:rPr lang="en-GB" i="1">
                        <a:solidFill>
                          <a:srgbClr val="0070C0"/>
                        </a:solidFill>
                        <a:latin typeface="Cambria Math" panose="02040503050406030204" pitchFamily="18" charset="0"/>
                        <a:ea typeface="Cambria Math" panose="02040503050406030204" pitchFamily="18" charset="0"/>
                      </a:rPr>
                      <m:t>√</m:t>
                    </m:r>
                  </m:oMath>
                </a14:m>
                <a:r>
                  <a:rPr lang="en-GB" dirty="0">
                    <a:solidFill>
                      <a:srgbClr val="0070C0"/>
                    </a:solidFill>
                    <a:latin typeface="Comic Sans MS" panose="030F0702030302020204" pitchFamily="66" charset="0"/>
                  </a:rPr>
                  <a:t> 5  </a:t>
                </a:r>
                <a:r>
                  <a:rPr lang="en-GB" dirty="0">
                    <a:latin typeface="Comic Sans MS" panose="030F0702030302020204" pitchFamily="66" charset="0"/>
                  </a:rPr>
                  <a:t>to enable them to compare the different answers </a:t>
                </a:r>
              </a:p>
              <a:p>
                <a:endParaRPr lang="en-GB" dirty="0">
                  <a:latin typeface="Comic Sans MS" panose="030F0702030302020204" pitchFamily="66" charset="0"/>
                </a:endParaRPr>
              </a:p>
              <a:p>
                <a:r>
                  <a:rPr lang="en-GB" dirty="0">
                    <a:latin typeface="Comic Sans MS" panose="030F0702030302020204" pitchFamily="66" charset="0"/>
                  </a:rPr>
                  <a:t>When teaching in class, allow pupils to do some </a:t>
                </a:r>
                <a:r>
                  <a:rPr lang="en-GB" i="1" dirty="0">
                    <a:latin typeface="Comic Sans MS" panose="030F0702030302020204" pitchFamily="66" charset="0"/>
                  </a:rPr>
                  <a:t>marking</a:t>
                </a:r>
                <a:r>
                  <a:rPr lang="en-GB" dirty="0">
                    <a:latin typeface="Comic Sans MS" panose="030F0702030302020204" pitchFamily="66" charset="0"/>
                  </a:rPr>
                  <a:t> by providing set of questions with correct and incorrect answers, such as example 1:- </a:t>
                </a:r>
                <a:r>
                  <a:rPr lang="en-GB" dirty="0">
                    <a:solidFill>
                      <a:schemeClr val="tx1"/>
                    </a:solidFill>
                    <a:latin typeface="Comic Sans MS" panose="030F0702030302020204" pitchFamily="66" charset="0"/>
                  </a:rPr>
                  <a:t>√7 </a:t>
                </a:r>
                <a:r>
                  <a:rPr lang="en-GB" dirty="0">
                    <a:latin typeface="Comic Sans MS" panose="030F0702030302020204" pitchFamily="66" charset="0"/>
                  </a:rPr>
                  <a:t>x </a:t>
                </a:r>
                <a:r>
                  <a:rPr lang="en-GB" dirty="0">
                    <a:solidFill>
                      <a:schemeClr val="tx1"/>
                    </a:solidFill>
                    <a:latin typeface="Comic Sans MS" panose="030F0702030302020204" pitchFamily="66" charset="0"/>
                  </a:rPr>
                  <a:t>√3 = </a:t>
                </a:r>
                <a:r>
                  <a:rPr lang="en-GB" dirty="0">
                    <a:latin typeface="Comic Sans MS" panose="030F0702030302020204" pitchFamily="66" charset="0"/>
                  </a:rPr>
                  <a:t>√10  or √7 x √3 = √21 or √7 x √3 = 21, </a:t>
                </a:r>
              </a:p>
              <a:p>
                <a:r>
                  <a:rPr lang="en-GB" dirty="0">
                    <a:latin typeface="Comic Sans MS" panose="030F0702030302020204" pitchFamily="66" charset="0"/>
                  </a:rPr>
                  <a:t>e</a:t>
                </a:r>
                <a:r>
                  <a:rPr lang="en-GB" dirty="0">
                    <a:solidFill>
                      <a:schemeClr val="tx1"/>
                    </a:solidFill>
                    <a:latin typeface="Comic Sans MS" panose="030F0702030302020204" pitchFamily="66" charset="0"/>
                  </a:rPr>
                  <a:t>xample 2:   √21 + </a:t>
                </a:r>
                <a:r>
                  <a:rPr lang="en-GB" dirty="0">
                    <a:latin typeface="Comic Sans MS" panose="030F0702030302020204" pitchFamily="66" charset="0"/>
                  </a:rPr>
                  <a:t>√21 = √42 or √21 + √21 = 2√21</a:t>
                </a:r>
                <a:endParaRPr lang="en-GB" dirty="0">
                  <a:solidFill>
                    <a:schemeClr val="tx1"/>
                  </a:solidFill>
                </a:endParaRPr>
              </a:p>
            </p:txBody>
          </p:sp>
        </mc:Choice>
        <mc:Fallback xmlns="">
          <p:sp>
            <p:nvSpPr>
              <p:cNvPr id="5" name="Rectangle 4"/>
              <p:cNvSpPr>
                <a:spLocks noRot="1" noChangeAspect="1" noMove="1" noResize="1" noEditPoints="1" noAdjustHandles="1" noChangeArrowheads="1" noChangeShapeType="1" noTextEdit="1"/>
              </p:cNvSpPr>
              <p:nvPr/>
            </p:nvSpPr>
            <p:spPr>
              <a:xfrm>
                <a:off x="106680" y="3378749"/>
                <a:ext cx="12085320" cy="3457613"/>
              </a:xfrm>
              <a:prstGeom prst="rect">
                <a:avLst/>
              </a:prstGeom>
              <a:blipFill>
                <a:blip r:embed="rId4"/>
                <a:stretch>
                  <a:fillRect l="-454" t="-882" b="-194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Rectangle 5"/>
              <p:cNvSpPr/>
              <p:nvPr/>
            </p:nvSpPr>
            <p:spPr>
              <a:xfrm>
                <a:off x="6483496" y="395060"/>
                <a:ext cx="5488648" cy="3201261"/>
              </a:xfrm>
              <a:prstGeom prst="rect">
                <a:avLst/>
              </a:prstGeom>
            </p:spPr>
            <p:txBody>
              <a:bodyPr wrap="square">
                <a:spAutoFit/>
              </a:bodyPr>
              <a:lstStyle/>
              <a:p>
                <a:pPr marL="342900" indent="-342900">
                  <a:buAutoNum type="alphaLcParenBoth"/>
                </a:pPr>
                <a:r>
                  <a:rPr lang="en-GB" dirty="0">
                    <a:solidFill>
                      <a:srgbClr val="0070C0"/>
                    </a:solidFill>
                  </a:rPr>
                  <a:t>When teaching this topic:</a:t>
                </a:r>
              </a:p>
              <a:p>
                <a:r>
                  <a:rPr lang="en-GB" dirty="0">
                    <a:solidFill>
                      <a:schemeClr val="tx1"/>
                    </a:solidFill>
                    <a:latin typeface="Comic Sans MS" panose="030F0702030302020204" pitchFamily="66" charset="0"/>
                  </a:rPr>
                  <a:t>Reinforce the </a:t>
                </a:r>
                <a14:m>
                  <m:oMath xmlns:m="http://schemas.openxmlformats.org/officeDocument/2006/math">
                    <m:r>
                      <a:rPr lang="en-GB" i="1" smtClean="0">
                        <a:solidFill>
                          <a:schemeClr val="tx1"/>
                        </a:solidFill>
                        <a:latin typeface="Cambria Math" panose="02040503050406030204" pitchFamily="18" charset="0"/>
                        <a:ea typeface="Cambria Math" panose="02040503050406030204" pitchFamily="18" charset="0"/>
                      </a:rPr>
                      <m:t>√</m:t>
                    </m:r>
                  </m:oMath>
                </a14:m>
                <a:r>
                  <a:rPr lang="en-GB" dirty="0">
                    <a:solidFill>
                      <a:schemeClr val="tx1"/>
                    </a:solidFill>
                    <a:latin typeface="Comic Sans MS" panose="030F0702030302020204" pitchFamily="66" charset="0"/>
                  </a:rPr>
                  <a:t> symbol means square root NOT divide by 2. Ask pupils:-</a:t>
                </a:r>
              </a:p>
              <a:p>
                <a:pPr marL="285750" indent="-285750">
                  <a:buFont typeface="Arial" panose="020B0604020202020204" pitchFamily="34" charset="0"/>
                  <a:buChar char="•"/>
                </a:pPr>
                <a:r>
                  <a:rPr lang="en-GB" dirty="0">
                    <a:solidFill>
                      <a:schemeClr val="tx1"/>
                    </a:solidFill>
                    <a:latin typeface="Comic Sans MS" panose="030F0702030302020204" pitchFamily="66" charset="0"/>
                  </a:rPr>
                  <a:t>why do they think 45 was used in the question? </a:t>
                </a:r>
              </a:p>
              <a:p>
                <a:pPr marL="285750" indent="-285750">
                  <a:buFont typeface="Arial" panose="020B0604020202020204" pitchFamily="34" charset="0"/>
                  <a:buChar char="•"/>
                </a:pPr>
                <a:r>
                  <a:rPr lang="en-GB" dirty="0">
                    <a:solidFill>
                      <a:schemeClr val="tx1"/>
                    </a:solidFill>
                    <a:latin typeface="Comic Sans MS" panose="030F0702030302020204" pitchFamily="66" charset="0"/>
                  </a:rPr>
                  <a:t>why do you think most of the options still have a </a:t>
                </a:r>
                <a14:m>
                  <m:oMath xmlns:m="http://schemas.openxmlformats.org/officeDocument/2006/math">
                    <m:r>
                      <a:rPr lang="en-GB" i="1">
                        <a:solidFill>
                          <a:schemeClr val="tx1"/>
                        </a:solidFill>
                        <a:latin typeface="Cambria Math" panose="02040503050406030204" pitchFamily="18" charset="0"/>
                        <a:ea typeface="Cambria Math" panose="02040503050406030204" pitchFamily="18" charset="0"/>
                      </a:rPr>
                      <m:t>√</m:t>
                    </m:r>
                  </m:oMath>
                </a14:m>
                <a:r>
                  <a:rPr lang="en-GB" dirty="0">
                    <a:solidFill>
                      <a:schemeClr val="tx1"/>
                    </a:solidFill>
                    <a:latin typeface="Comic Sans MS" panose="030F0702030302020204" pitchFamily="66" charset="0"/>
                  </a:rPr>
                  <a:t> in the answer? </a:t>
                </a:r>
              </a:p>
              <a:p>
                <a:pPr marL="285750" indent="-285750">
                  <a:buFont typeface="Arial" panose="020B0604020202020204" pitchFamily="34" charset="0"/>
                  <a:buChar char="•"/>
                </a:pPr>
                <a:r>
                  <a:rPr lang="en-GB" dirty="0">
                    <a:solidFill>
                      <a:schemeClr val="tx1"/>
                    </a:solidFill>
                    <a:latin typeface="Comic Sans MS" panose="030F0702030302020204" pitchFamily="66" charset="0"/>
                  </a:rPr>
                  <a:t>what is the number in front of the </a:t>
                </a:r>
                <a14:m>
                  <m:oMath xmlns:m="http://schemas.openxmlformats.org/officeDocument/2006/math">
                    <m:r>
                      <a:rPr lang="en-GB" i="1">
                        <a:solidFill>
                          <a:schemeClr val="tx1"/>
                        </a:solidFill>
                        <a:latin typeface="Cambria Math" panose="02040503050406030204" pitchFamily="18" charset="0"/>
                        <a:ea typeface="Cambria Math" panose="02040503050406030204" pitchFamily="18" charset="0"/>
                      </a:rPr>
                      <m:t>√</m:t>
                    </m:r>
                  </m:oMath>
                </a14:m>
                <a:r>
                  <a:rPr lang="en-GB" dirty="0">
                    <a:solidFill>
                      <a:schemeClr val="tx1"/>
                    </a:solidFill>
                    <a:latin typeface="Comic Sans MS" panose="030F0702030302020204" pitchFamily="66" charset="0"/>
                  </a:rPr>
                  <a:t> symbol for?</a:t>
                </a:r>
              </a:p>
              <a:p>
                <a:r>
                  <a:rPr lang="en-GB" dirty="0">
                    <a:solidFill>
                      <a:schemeClr val="tx1"/>
                    </a:solidFill>
                    <a:latin typeface="Comic Sans MS" panose="030F0702030302020204" pitchFamily="66" charset="0"/>
                  </a:rPr>
                  <a:t>Remind learners to use the lines to carry out workings. Encourage pupils to always attempt multiple choice and questions. </a:t>
                </a:r>
              </a:p>
            </p:txBody>
          </p:sp>
        </mc:Choice>
        <mc:Fallback xmlns="">
          <p:sp>
            <p:nvSpPr>
              <p:cNvPr id="6" name="Rectangle 5"/>
              <p:cNvSpPr>
                <a:spLocks noRot="1" noChangeAspect="1" noMove="1" noResize="1" noEditPoints="1" noAdjustHandles="1" noChangeArrowheads="1" noChangeShapeType="1" noTextEdit="1"/>
              </p:cNvSpPr>
              <p:nvPr/>
            </p:nvSpPr>
            <p:spPr>
              <a:xfrm>
                <a:off x="6483496" y="395060"/>
                <a:ext cx="5488648" cy="3201261"/>
              </a:xfrm>
              <a:prstGeom prst="rect">
                <a:avLst/>
              </a:prstGeom>
              <a:blipFill>
                <a:blip r:embed="rId5"/>
                <a:stretch>
                  <a:fillRect l="-1000" t="-1143" r="-1889" b="-2286"/>
                </a:stretch>
              </a:blipFill>
            </p:spPr>
            <p:txBody>
              <a:bodyPr/>
              <a:lstStyle/>
              <a:p>
                <a:r>
                  <a:rPr lang="en-GB">
                    <a:noFill/>
                  </a:rPr>
                  <a:t> </a:t>
                </a:r>
              </a:p>
            </p:txBody>
          </p:sp>
        </mc:Fallback>
      </mc:AlternateContent>
      <p:sp>
        <p:nvSpPr>
          <p:cNvPr id="14" name="TextBox 13"/>
          <p:cNvSpPr txBox="1"/>
          <p:nvPr/>
        </p:nvSpPr>
        <p:spPr>
          <a:xfrm>
            <a:off x="3652573" y="-28613"/>
            <a:ext cx="4137285" cy="369332"/>
          </a:xfrm>
          <a:prstGeom prst="rect">
            <a:avLst/>
          </a:prstGeom>
          <a:noFill/>
        </p:spPr>
        <p:txBody>
          <a:bodyPr wrap="square" rtlCol="0">
            <a:spAutoFit/>
          </a:bodyPr>
          <a:lstStyle/>
          <a:p>
            <a:r>
              <a:rPr lang="en-GB" b="1" u="sng" dirty="0">
                <a:highlight>
                  <a:srgbClr val="FF0000"/>
                </a:highlight>
              </a:rPr>
              <a:t>Pedagogical Choices/Ideas</a:t>
            </a:r>
          </a:p>
        </p:txBody>
      </p:sp>
    </p:spTree>
    <p:extLst>
      <p:ext uri="{BB962C8B-B14F-4D97-AF65-F5344CB8AC3E}">
        <p14:creationId xmlns:p14="http://schemas.microsoft.com/office/powerpoint/2010/main" val="328235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f8d1b9f2-fed3-4e8f-8f36-1fbf8a3a319c">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3" ma:contentTypeDescription="Create a new document." ma:contentTypeScope="" ma:versionID="17ea528da3d0c9984582c3fbc2e6b9d8">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7f4331cfd24c8a9e8cc5793b44a1925"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3B68B3-4FC8-4CB6-BCD2-484E2E4172C5}">
  <ds:schemaRefs>
    <ds:schemaRef ds:uri="http://schemas.microsoft.com/sharepoint/v3/contenttype/forms"/>
  </ds:schemaRefs>
</ds:datastoreItem>
</file>

<file path=customXml/itemProps2.xml><?xml version="1.0" encoding="utf-8"?>
<ds:datastoreItem xmlns:ds="http://schemas.openxmlformats.org/officeDocument/2006/customXml" ds:itemID="{2E410803-DE11-4E5C-89C3-69CCD653FAC1}">
  <ds:schemaRefs>
    <ds:schemaRef ds:uri="cf19616a-23ad-4fd8-a146-2d8a5c50165e"/>
    <ds:schemaRef ds:uri="ebe861c4-9752-476b-95bf-faec8d80e167"/>
    <ds:schemaRef ds:uri="f8d1b9f2-fed3-4e8f-8f36-1fbf8a3a319c"/>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B2598F5-BA9E-45AC-A910-E796A915511D}">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542</TotalTime>
  <Words>662</Words>
  <Application>Microsoft Office PowerPoint</Application>
  <PresentationFormat>Widescreen</PresentationFormat>
  <Paragraphs>32</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Cambria Math</vt:lpstr>
      <vt:lpstr>Comic Sans MS</vt:lpstr>
      <vt:lpstr>Office Theme</vt:lpstr>
      <vt:lpstr>Surds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PCK</dc:title>
  <dc:creator>Kelly Gipson</dc:creator>
  <cp:lastModifiedBy>Jessica Roberts</cp:lastModifiedBy>
  <cp:revision>87</cp:revision>
  <dcterms:created xsi:type="dcterms:W3CDTF">2020-10-02T16:05:05Z</dcterms:created>
  <dcterms:modified xsi:type="dcterms:W3CDTF">2025-03-04T17:41:35Z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Order">
    <vt:r8>25700</vt:r8>
  </property>
  <property fmtid="{D5CDD505-2E9C-101B-9397-08002B2CF9AE}" pid="4" name="ComplianceAssetId">
    <vt:lpwstr/>
  </property>
</Properties>
</file>