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12"/>
  </p:notesMasterIdLst>
  <p:sldIdLst>
    <p:sldId id="621" r:id="rId4"/>
    <p:sldId id="666" r:id="rId5"/>
    <p:sldId id="667" r:id="rId6"/>
    <p:sldId id="624" r:id="rId7"/>
    <p:sldId id="665" r:id="rId8"/>
    <p:sldId id="652" r:id="rId9"/>
    <p:sldId id="664" r:id="rId10"/>
    <p:sldId id="668" r:id="rId1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C2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51332" autoAdjust="0"/>
  </p:normalViewPr>
  <p:slideViewPr>
    <p:cSldViewPr>
      <p:cViewPr varScale="1">
        <p:scale>
          <a:sx n="72" d="100"/>
          <a:sy n="72" d="100"/>
        </p:scale>
        <p:origin x="1350" y="6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theme" Target="theme/theme1.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248E27-BE5E-4630-86CD-4215DF1DD08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8B0662AF-D3AA-44DA-9B8E-66B7D9AD27AD}">
      <dgm:prSet custT="1"/>
      <dgm:spPr/>
      <dgm:t>
        <a:bodyPr/>
        <a:lstStyle/>
        <a:p>
          <a:r>
            <a:rPr lang="en-GB" sz="1800" dirty="0">
              <a:latin typeface="Plantagenet Cherokee" panose="02020602070100000000" pitchFamily="18" charset="0"/>
            </a:rPr>
            <a:t>Critical Thinking and Observing skills</a:t>
          </a:r>
          <a:endParaRPr lang="en-US" sz="1800" dirty="0">
            <a:latin typeface="Plantagenet Cherokee" panose="02020602070100000000" pitchFamily="18" charset="0"/>
          </a:endParaRPr>
        </a:p>
      </dgm:t>
    </dgm:pt>
    <dgm:pt modelId="{B59DBAB7-5CCD-455D-9618-61AE949FCBCA}" type="parTrans" cxnId="{31045CE7-B5E8-46AE-A1AF-D0B09276326C}">
      <dgm:prSet/>
      <dgm:spPr/>
      <dgm:t>
        <a:bodyPr/>
        <a:lstStyle/>
        <a:p>
          <a:endParaRPr lang="en-US"/>
        </a:p>
      </dgm:t>
    </dgm:pt>
    <dgm:pt modelId="{358614EC-5DC4-4552-89F2-D5D3F17F2FE6}" type="sibTrans" cxnId="{31045CE7-B5E8-46AE-A1AF-D0B09276326C}">
      <dgm:prSet/>
      <dgm:spPr/>
      <dgm:t>
        <a:bodyPr/>
        <a:lstStyle/>
        <a:p>
          <a:endParaRPr lang="en-US"/>
        </a:p>
      </dgm:t>
    </dgm:pt>
    <dgm:pt modelId="{727F95F0-9E26-407A-8141-932F0A573042}">
      <dgm:prSet custT="1"/>
      <dgm:spPr/>
      <dgm:t>
        <a:bodyPr/>
        <a:lstStyle/>
        <a:p>
          <a:r>
            <a:rPr lang="en-GB" sz="1800" dirty="0">
              <a:latin typeface="Plantagenet Cherokee" panose="02020602070100000000" pitchFamily="18" charset="0"/>
            </a:rPr>
            <a:t>Sympathetic and Kind</a:t>
          </a:r>
          <a:endParaRPr lang="en-US" sz="1800" dirty="0">
            <a:latin typeface="Plantagenet Cherokee" panose="02020602070100000000" pitchFamily="18" charset="0"/>
          </a:endParaRPr>
        </a:p>
      </dgm:t>
    </dgm:pt>
    <dgm:pt modelId="{DF7A4F6B-559C-4AD7-9C73-50560B05EC7C}" type="parTrans" cxnId="{325E72DD-5F99-4A5A-9A9C-37DE2BF2363B}">
      <dgm:prSet/>
      <dgm:spPr/>
      <dgm:t>
        <a:bodyPr/>
        <a:lstStyle/>
        <a:p>
          <a:endParaRPr lang="en-US"/>
        </a:p>
      </dgm:t>
    </dgm:pt>
    <dgm:pt modelId="{6B760AA6-F821-4B1A-A498-F112C7754DDA}" type="sibTrans" cxnId="{325E72DD-5F99-4A5A-9A9C-37DE2BF2363B}">
      <dgm:prSet/>
      <dgm:spPr/>
      <dgm:t>
        <a:bodyPr/>
        <a:lstStyle/>
        <a:p>
          <a:endParaRPr lang="en-US"/>
        </a:p>
      </dgm:t>
    </dgm:pt>
    <dgm:pt modelId="{D7F03F9E-AAA2-4BE6-B436-2AC265C356B0}">
      <dgm:prSet custT="1"/>
      <dgm:spPr/>
      <dgm:t>
        <a:bodyPr/>
        <a:lstStyle/>
        <a:p>
          <a:r>
            <a:rPr lang="en-GB" sz="1800" dirty="0">
              <a:latin typeface="Plantagenet Cherokee" panose="02020602070100000000" pitchFamily="18" charset="0"/>
            </a:rPr>
            <a:t>Decision Maker</a:t>
          </a:r>
          <a:endParaRPr lang="en-US" sz="1800" dirty="0">
            <a:latin typeface="Plantagenet Cherokee" panose="02020602070100000000" pitchFamily="18" charset="0"/>
          </a:endParaRPr>
        </a:p>
      </dgm:t>
    </dgm:pt>
    <dgm:pt modelId="{26BE8B10-F339-4B92-ADB6-30A5C227E328}" type="parTrans" cxnId="{54124383-6500-4AB9-B64C-759FEC64DE91}">
      <dgm:prSet/>
      <dgm:spPr/>
      <dgm:t>
        <a:bodyPr/>
        <a:lstStyle/>
        <a:p>
          <a:endParaRPr lang="en-US"/>
        </a:p>
      </dgm:t>
    </dgm:pt>
    <dgm:pt modelId="{F68DBF8D-BF2B-4019-A452-40AB147042EB}" type="sibTrans" cxnId="{54124383-6500-4AB9-B64C-759FEC64DE91}">
      <dgm:prSet/>
      <dgm:spPr/>
      <dgm:t>
        <a:bodyPr/>
        <a:lstStyle/>
        <a:p>
          <a:endParaRPr lang="en-US"/>
        </a:p>
      </dgm:t>
    </dgm:pt>
    <dgm:pt modelId="{2B97C9F1-061D-4E61-93A5-2D4719B06D55}">
      <dgm:prSet custT="1"/>
      <dgm:spPr/>
      <dgm:t>
        <a:bodyPr/>
        <a:lstStyle/>
        <a:p>
          <a:r>
            <a:rPr lang="en-GB" sz="1800" dirty="0">
              <a:latin typeface="Plantagenet Cherokee" panose="02020602070100000000" pitchFamily="18" charset="0"/>
            </a:rPr>
            <a:t>Team work </a:t>
          </a:r>
          <a:endParaRPr lang="en-US" sz="1800" dirty="0">
            <a:latin typeface="Plantagenet Cherokee" panose="02020602070100000000" pitchFamily="18" charset="0"/>
          </a:endParaRPr>
        </a:p>
      </dgm:t>
    </dgm:pt>
    <dgm:pt modelId="{44884711-70A8-456E-9DD1-D7E14DA8B461}" type="parTrans" cxnId="{F4C9466D-AADF-4F25-A6AB-3C9CE16CCD69}">
      <dgm:prSet/>
      <dgm:spPr/>
      <dgm:t>
        <a:bodyPr/>
        <a:lstStyle/>
        <a:p>
          <a:endParaRPr lang="en-US"/>
        </a:p>
      </dgm:t>
    </dgm:pt>
    <dgm:pt modelId="{AC21DAA3-5B75-4C52-A43A-6BC3A9CCA475}" type="sibTrans" cxnId="{F4C9466D-AADF-4F25-A6AB-3C9CE16CCD69}">
      <dgm:prSet/>
      <dgm:spPr/>
      <dgm:t>
        <a:bodyPr/>
        <a:lstStyle/>
        <a:p>
          <a:endParaRPr lang="en-US"/>
        </a:p>
      </dgm:t>
    </dgm:pt>
    <dgm:pt modelId="{3283D3F3-EED5-471F-A835-6889AF709B50}">
      <dgm:prSet custT="1"/>
      <dgm:spPr/>
      <dgm:t>
        <a:bodyPr/>
        <a:lstStyle/>
        <a:p>
          <a:r>
            <a:rPr lang="en-GB" sz="1800" dirty="0">
              <a:latin typeface="Plantagenet Cherokee" panose="02020602070100000000" pitchFamily="18" charset="0"/>
            </a:rPr>
            <a:t>Good Organizer </a:t>
          </a:r>
          <a:endParaRPr lang="en-US" sz="1800" dirty="0">
            <a:latin typeface="Plantagenet Cherokee" panose="02020602070100000000" pitchFamily="18" charset="0"/>
          </a:endParaRPr>
        </a:p>
      </dgm:t>
    </dgm:pt>
    <dgm:pt modelId="{E9AD0868-7505-434B-A8BC-8B0D2C2F2422}" type="parTrans" cxnId="{C2D3FC4C-637D-4827-BD11-69420D87C725}">
      <dgm:prSet/>
      <dgm:spPr/>
      <dgm:t>
        <a:bodyPr/>
        <a:lstStyle/>
        <a:p>
          <a:endParaRPr lang="en-US"/>
        </a:p>
      </dgm:t>
    </dgm:pt>
    <dgm:pt modelId="{4CA62D80-A72F-453D-BD6C-AEC540CE4368}" type="sibTrans" cxnId="{C2D3FC4C-637D-4827-BD11-69420D87C725}">
      <dgm:prSet/>
      <dgm:spPr/>
      <dgm:t>
        <a:bodyPr/>
        <a:lstStyle/>
        <a:p>
          <a:endParaRPr lang="en-US"/>
        </a:p>
      </dgm:t>
    </dgm:pt>
    <dgm:pt modelId="{6432EB1E-040F-4E17-98B0-EE5614C3FBAF}">
      <dgm:prSet custT="1"/>
      <dgm:spPr/>
      <dgm:t>
        <a:bodyPr/>
        <a:lstStyle/>
        <a:p>
          <a:r>
            <a:rPr lang="en-GB" sz="1800" dirty="0">
              <a:latin typeface="Plantagenet Cherokee" panose="02020602070100000000" pitchFamily="18" charset="0"/>
            </a:rPr>
            <a:t>Patience </a:t>
          </a:r>
          <a:endParaRPr lang="en-US" sz="1800" dirty="0">
            <a:latin typeface="Plantagenet Cherokee" panose="02020602070100000000" pitchFamily="18" charset="0"/>
          </a:endParaRPr>
        </a:p>
      </dgm:t>
    </dgm:pt>
    <dgm:pt modelId="{FD4D24CF-AAA5-41FD-8D1E-23C5569DDD15}" type="parTrans" cxnId="{83D2798B-0E51-481C-AA15-846FAFE4CFF2}">
      <dgm:prSet/>
      <dgm:spPr/>
      <dgm:t>
        <a:bodyPr/>
        <a:lstStyle/>
        <a:p>
          <a:endParaRPr lang="en-US"/>
        </a:p>
      </dgm:t>
    </dgm:pt>
    <dgm:pt modelId="{B0138317-9CB8-47BD-BB22-6639EDEA80B0}" type="sibTrans" cxnId="{83D2798B-0E51-481C-AA15-846FAFE4CFF2}">
      <dgm:prSet/>
      <dgm:spPr/>
      <dgm:t>
        <a:bodyPr/>
        <a:lstStyle/>
        <a:p>
          <a:endParaRPr lang="en-US"/>
        </a:p>
      </dgm:t>
    </dgm:pt>
    <dgm:pt modelId="{DB5734EE-9357-4099-A1E6-7F241B31E6D9}">
      <dgm:prSet custT="1"/>
      <dgm:spPr/>
      <dgm:t>
        <a:bodyPr/>
        <a:lstStyle/>
        <a:p>
          <a:r>
            <a:rPr lang="en-GB" sz="1800" dirty="0">
              <a:latin typeface="Plantagenet Cherokee" panose="02020602070100000000" pitchFamily="18" charset="0"/>
            </a:rPr>
            <a:t>Good mental and physical  health</a:t>
          </a:r>
          <a:endParaRPr lang="en-US" sz="1800" dirty="0">
            <a:latin typeface="Plantagenet Cherokee" panose="02020602070100000000" pitchFamily="18" charset="0"/>
          </a:endParaRPr>
        </a:p>
      </dgm:t>
    </dgm:pt>
    <dgm:pt modelId="{0D652258-CBE1-4AC7-9EFC-49E10BDB8B15}" type="parTrans" cxnId="{B98E2AE8-37AE-4853-904B-BDC0A3FA8910}">
      <dgm:prSet/>
      <dgm:spPr/>
      <dgm:t>
        <a:bodyPr/>
        <a:lstStyle/>
        <a:p>
          <a:endParaRPr lang="en-US"/>
        </a:p>
      </dgm:t>
    </dgm:pt>
    <dgm:pt modelId="{7D836695-58BD-4B78-B3C9-B90F6766ECFE}" type="sibTrans" cxnId="{B98E2AE8-37AE-4853-904B-BDC0A3FA8910}">
      <dgm:prSet/>
      <dgm:spPr/>
      <dgm:t>
        <a:bodyPr/>
        <a:lstStyle/>
        <a:p>
          <a:endParaRPr lang="en-US"/>
        </a:p>
      </dgm:t>
    </dgm:pt>
    <dgm:pt modelId="{3C840D39-9129-4DED-9D97-10E57CE480B3}">
      <dgm:prSet custT="1"/>
      <dgm:spPr/>
      <dgm:t>
        <a:bodyPr/>
        <a:lstStyle/>
        <a:p>
          <a:r>
            <a:rPr lang="en-GB" sz="1800" dirty="0">
              <a:latin typeface="Plantagenet Cherokee" panose="02020602070100000000" pitchFamily="18" charset="0"/>
            </a:rPr>
            <a:t>Intuitive, Good Judgement</a:t>
          </a:r>
          <a:endParaRPr lang="en-US" sz="1800" dirty="0">
            <a:latin typeface="Plantagenet Cherokee" panose="02020602070100000000" pitchFamily="18" charset="0"/>
          </a:endParaRPr>
        </a:p>
      </dgm:t>
    </dgm:pt>
    <dgm:pt modelId="{019F51F3-79AF-418F-87FD-77296BE131EC}" type="parTrans" cxnId="{F2C71AD2-C059-4BD9-8671-CF857F9DE3C3}">
      <dgm:prSet/>
      <dgm:spPr/>
      <dgm:t>
        <a:bodyPr/>
        <a:lstStyle/>
        <a:p>
          <a:endParaRPr lang="en-US"/>
        </a:p>
      </dgm:t>
    </dgm:pt>
    <dgm:pt modelId="{EE9A24B2-74F9-4E27-8BCE-EC421B0803CC}" type="sibTrans" cxnId="{F2C71AD2-C059-4BD9-8671-CF857F9DE3C3}">
      <dgm:prSet/>
      <dgm:spPr/>
      <dgm:t>
        <a:bodyPr/>
        <a:lstStyle/>
        <a:p>
          <a:endParaRPr lang="en-US"/>
        </a:p>
      </dgm:t>
    </dgm:pt>
    <dgm:pt modelId="{203F7821-18E0-42E1-B9F8-911B73C9BEC3}">
      <dgm:prSet custT="1"/>
      <dgm:spPr/>
      <dgm:t>
        <a:bodyPr/>
        <a:lstStyle/>
        <a:p>
          <a:r>
            <a:rPr lang="en-GB" sz="1800">
              <a:latin typeface="Plantagenet Cherokee" panose="02020602070100000000" pitchFamily="18" charset="0"/>
            </a:rPr>
            <a:t>Respect</a:t>
          </a:r>
          <a:endParaRPr lang="en-US" sz="1800">
            <a:latin typeface="Plantagenet Cherokee" panose="02020602070100000000" pitchFamily="18" charset="0"/>
          </a:endParaRPr>
        </a:p>
      </dgm:t>
    </dgm:pt>
    <dgm:pt modelId="{88BF4551-84B5-49F5-B240-C2D5B3AD1E48}" type="parTrans" cxnId="{A682368C-1EC7-43F0-B8A2-8EFF0617CE5F}">
      <dgm:prSet/>
      <dgm:spPr/>
      <dgm:t>
        <a:bodyPr/>
        <a:lstStyle/>
        <a:p>
          <a:endParaRPr lang="en-US"/>
        </a:p>
      </dgm:t>
    </dgm:pt>
    <dgm:pt modelId="{4F9826BC-FF17-457E-81EE-DB43FC2D656D}" type="sibTrans" cxnId="{A682368C-1EC7-43F0-B8A2-8EFF0617CE5F}">
      <dgm:prSet/>
      <dgm:spPr/>
      <dgm:t>
        <a:bodyPr/>
        <a:lstStyle/>
        <a:p>
          <a:endParaRPr lang="en-US"/>
        </a:p>
      </dgm:t>
    </dgm:pt>
    <dgm:pt modelId="{F7B21988-0E82-44C9-849E-E21E31EDB34E}">
      <dgm:prSet custT="1"/>
      <dgm:spPr/>
      <dgm:t>
        <a:bodyPr/>
        <a:lstStyle/>
        <a:p>
          <a:r>
            <a:rPr lang="en-GB" sz="1800" dirty="0">
              <a:latin typeface="Plantagenet Cherokee" panose="02020602070100000000" pitchFamily="18" charset="0"/>
            </a:rPr>
            <a:t>Clear communicatio</a:t>
          </a:r>
          <a:r>
            <a:rPr lang="en-GB" sz="1600" dirty="0"/>
            <a:t>n</a:t>
          </a:r>
          <a:endParaRPr lang="en-US" sz="1600" dirty="0"/>
        </a:p>
      </dgm:t>
    </dgm:pt>
    <dgm:pt modelId="{60EECA6E-8A3E-4FB5-B5F3-7DF34E62ACC0}" type="parTrans" cxnId="{121743E7-6C17-4402-AC44-E5CD5DEFBF86}">
      <dgm:prSet/>
      <dgm:spPr/>
      <dgm:t>
        <a:bodyPr/>
        <a:lstStyle/>
        <a:p>
          <a:endParaRPr lang="en-US"/>
        </a:p>
      </dgm:t>
    </dgm:pt>
    <dgm:pt modelId="{028E5960-68F7-400A-A895-3029D6614B4F}" type="sibTrans" cxnId="{121743E7-6C17-4402-AC44-E5CD5DEFBF86}">
      <dgm:prSet/>
      <dgm:spPr/>
      <dgm:t>
        <a:bodyPr/>
        <a:lstStyle/>
        <a:p>
          <a:endParaRPr lang="en-US"/>
        </a:p>
      </dgm:t>
    </dgm:pt>
    <dgm:pt modelId="{CE5FC671-DDC7-4987-82E4-381CEF128994}" type="pres">
      <dgm:prSet presAssocID="{2B248E27-BE5E-4630-86CD-4215DF1DD081}" presName="vert0" presStyleCnt="0">
        <dgm:presLayoutVars>
          <dgm:dir/>
          <dgm:animOne val="branch"/>
          <dgm:animLvl val="lvl"/>
        </dgm:presLayoutVars>
      </dgm:prSet>
      <dgm:spPr/>
    </dgm:pt>
    <dgm:pt modelId="{23F9E603-5793-4A3F-A875-779ECA30E9ED}" type="pres">
      <dgm:prSet presAssocID="{8B0662AF-D3AA-44DA-9B8E-66B7D9AD27AD}" presName="thickLine" presStyleLbl="alignNode1" presStyleIdx="0" presStyleCnt="10"/>
      <dgm:spPr/>
    </dgm:pt>
    <dgm:pt modelId="{6C660CB5-55BB-498D-BDD3-26D4896BC2CD}" type="pres">
      <dgm:prSet presAssocID="{8B0662AF-D3AA-44DA-9B8E-66B7D9AD27AD}" presName="horz1" presStyleCnt="0"/>
      <dgm:spPr/>
    </dgm:pt>
    <dgm:pt modelId="{83355BD0-F98B-4B0D-8913-7694C166A945}" type="pres">
      <dgm:prSet presAssocID="{8B0662AF-D3AA-44DA-9B8E-66B7D9AD27AD}" presName="tx1" presStyleLbl="revTx" presStyleIdx="0" presStyleCnt="10"/>
      <dgm:spPr/>
    </dgm:pt>
    <dgm:pt modelId="{88886653-6953-47E9-97FA-B2843F731A68}" type="pres">
      <dgm:prSet presAssocID="{8B0662AF-D3AA-44DA-9B8E-66B7D9AD27AD}" presName="vert1" presStyleCnt="0"/>
      <dgm:spPr/>
    </dgm:pt>
    <dgm:pt modelId="{57C117A5-B2EA-47CB-804E-766B03A60091}" type="pres">
      <dgm:prSet presAssocID="{727F95F0-9E26-407A-8141-932F0A573042}" presName="thickLine" presStyleLbl="alignNode1" presStyleIdx="1" presStyleCnt="10"/>
      <dgm:spPr/>
    </dgm:pt>
    <dgm:pt modelId="{31EA7675-FAAA-415C-A6DA-A1562AED4F5B}" type="pres">
      <dgm:prSet presAssocID="{727F95F0-9E26-407A-8141-932F0A573042}" presName="horz1" presStyleCnt="0"/>
      <dgm:spPr/>
    </dgm:pt>
    <dgm:pt modelId="{F7E8CE16-6B66-4F5C-8F5E-EEC6E2CA09A0}" type="pres">
      <dgm:prSet presAssocID="{727F95F0-9E26-407A-8141-932F0A573042}" presName="tx1" presStyleLbl="revTx" presStyleIdx="1" presStyleCnt="10"/>
      <dgm:spPr/>
    </dgm:pt>
    <dgm:pt modelId="{C5166CC2-CB19-480A-B2FB-AB1863812A9A}" type="pres">
      <dgm:prSet presAssocID="{727F95F0-9E26-407A-8141-932F0A573042}" presName="vert1" presStyleCnt="0"/>
      <dgm:spPr/>
    </dgm:pt>
    <dgm:pt modelId="{1430D870-458F-4C91-9F41-7246DF9B76DE}" type="pres">
      <dgm:prSet presAssocID="{D7F03F9E-AAA2-4BE6-B436-2AC265C356B0}" presName="thickLine" presStyleLbl="alignNode1" presStyleIdx="2" presStyleCnt="10"/>
      <dgm:spPr/>
    </dgm:pt>
    <dgm:pt modelId="{722827BD-9FCE-4076-867B-415974D2394C}" type="pres">
      <dgm:prSet presAssocID="{D7F03F9E-AAA2-4BE6-B436-2AC265C356B0}" presName="horz1" presStyleCnt="0"/>
      <dgm:spPr/>
    </dgm:pt>
    <dgm:pt modelId="{B5214521-8744-4687-9F73-66C79C793D77}" type="pres">
      <dgm:prSet presAssocID="{D7F03F9E-AAA2-4BE6-B436-2AC265C356B0}" presName="tx1" presStyleLbl="revTx" presStyleIdx="2" presStyleCnt="10"/>
      <dgm:spPr/>
    </dgm:pt>
    <dgm:pt modelId="{F15568A5-DB7A-47DB-BEA8-246070C28F6C}" type="pres">
      <dgm:prSet presAssocID="{D7F03F9E-AAA2-4BE6-B436-2AC265C356B0}" presName="vert1" presStyleCnt="0"/>
      <dgm:spPr/>
    </dgm:pt>
    <dgm:pt modelId="{97AD0598-DA24-48AA-A41F-2A302B4CF58C}" type="pres">
      <dgm:prSet presAssocID="{2B97C9F1-061D-4E61-93A5-2D4719B06D55}" presName="thickLine" presStyleLbl="alignNode1" presStyleIdx="3" presStyleCnt="10"/>
      <dgm:spPr/>
    </dgm:pt>
    <dgm:pt modelId="{CEC30224-1556-43C3-BD0A-A299B870C71E}" type="pres">
      <dgm:prSet presAssocID="{2B97C9F1-061D-4E61-93A5-2D4719B06D55}" presName="horz1" presStyleCnt="0"/>
      <dgm:spPr/>
    </dgm:pt>
    <dgm:pt modelId="{AE5CC197-EE41-44AB-9C8A-6E4D6D484847}" type="pres">
      <dgm:prSet presAssocID="{2B97C9F1-061D-4E61-93A5-2D4719B06D55}" presName="tx1" presStyleLbl="revTx" presStyleIdx="3" presStyleCnt="10"/>
      <dgm:spPr/>
    </dgm:pt>
    <dgm:pt modelId="{CB798EA4-BD0A-4572-8C68-FECD4F1E4BC2}" type="pres">
      <dgm:prSet presAssocID="{2B97C9F1-061D-4E61-93A5-2D4719B06D55}" presName="vert1" presStyleCnt="0"/>
      <dgm:spPr/>
    </dgm:pt>
    <dgm:pt modelId="{F2337E8B-AD5E-4474-A63A-D521F60A9DBA}" type="pres">
      <dgm:prSet presAssocID="{3283D3F3-EED5-471F-A835-6889AF709B50}" presName="thickLine" presStyleLbl="alignNode1" presStyleIdx="4" presStyleCnt="10"/>
      <dgm:spPr/>
    </dgm:pt>
    <dgm:pt modelId="{1E6656F2-6EC6-4FBC-A638-B5E9D67B6970}" type="pres">
      <dgm:prSet presAssocID="{3283D3F3-EED5-471F-A835-6889AF709B50}" presName="horz1" presStyleCnt="0"/>
      <dgm:spPr/>
    </dgm:pt>
    <dgm:pt modelId="{9F660F86-04F6-4414-B8BB-35261F69908A}" type="pres">
      <dgm:prSet presAssocID="{3283D3F3-EED5-471F-A835-6889AF709B50}" presName="tx1" presStyleLbl="revTx" presStyleIdx="4" presStyleCnt="10"/>
      <dgm:spPr/>
    </dgm:pt>
    <dgm:pt modelId="{4CBBD253-5545-472E-885D-51D8EA37A818}" type="pres">
      <dgm:prSet presAssocID="{3283D3F3-EED5-471F-A835-6889AF709B50}" presName="vert1" presStyleCnt="0"/>
      <dgm:spPr/>
    </dgm:pt>
    <dgm:pt modelId="{C82C8E3F-DE00-453D-8532-0B19CDB619B8}" type="pres">
      <dgm:prSet presAssocID="{6432EB1E-040F-4E17-98B0-EE5614C3FBAF}" presName="thickLine" presStyleLbl="alignNode1" presStyleIdx="5" presStyleCnt="10"/>
      <dgm:spPr/>
    </dgm:pt>
    <dgm:pt modelId="{6AC4A7D4-3039-4488-A137-2200B36537C3}" type="pres">
      <dgm:prSet presAssocID="{6432EB1E-040F-4E17-98B0-EE5614C3FBAF}" presName="horz1" presStyleCnt="0"/>
      <dgm:spPr/>
    </dgm:pt>
    <dgm:pt modelId="{119BB04E-F8F6-4E1F-89ED-114E8F91E56C}" type="pres">
      <dgm:prSet presAssocID="{6432EB1E-040F-4E17-98B0-EE5614C3FBAF}" presName="tx1" presStyleLbl="revTx" presStyleIdx="5" presStyleCnt="10"/>
      <dgm:spPr/>
    </dgm:pt>
    <dgm:pt modelId="{8630C84A-B93B-41D7-912F-C692FFF22FA8}" type="pres">
      <dgm:prSet presAssocID="{6432EB1E-040F-4E17-98B0-EE5614C3FBAF}" presName="vert1" presStyleCnt="0"/>
      <dgm:spPr/>
    </dgm:pt>
    <dgm:pt modelId="{F81BC3C6-AF68-4D42-BFE9-313B507216E2}" type="pres">
      <dgm:prSet presAssocID="{DB5734EE-9357-4099-A1E6-7F241B31E6D9}" presName="thickLine" presStyleLbl="alignNode1" presStyleIdx="6" presStyleCnt="10"/>
      <dgm:spPr/>
    </dgm:pt>
    <dgm:pt modelId="{167C4FC2-7494-4EAB-9D5A-71DBC140EE80}" type="pres">
      <dgm:prSet presAssocID="{DB5734EE-9357-4099-A1E6-7F241B31E6D9}" presName="horz1" presStyleCnt="0"/>
      <dgm:spPr/>
    </dgm:pt>
    <dgm:pt modelId="{A068E831-A7CA-4281-BEDE-86763F607BF8}" type="pres">
      <dgm:prSet presAssocID="{DB5734EE-9357-4099-A1E6-7F241B31E6D9}" presName="tx1" presStyleLbl="revTx" presStyleIdx="6" presStyleCnt="10"/>
      <dgm:spPr/>
    </dgm:pt>
    <dgm:pt modelId="{7A77A0D1-4A03-4F65-B11E-03DE5669EF53}" type="pres">
      <dgm:prSet presAssocID="{DB5734EE-9357-4099-A1E6-7F241B31E6D9}" presName="vert1" presStyleCnt="0"/>
      <dgm:spPr/>
    </dgm:pt>
    <dgm:pt modelId="{44422160-3AB7-4CE4-9AF8-E2A23A50EA6C}" type="pres">
      <dgm:prSet presAssocID="{3C840D39-9129-4DED-9D97-10E57CE480B3}" presName="thickLine" presStyleLbl="alignNode1" presStyleIdx="7" presStyleCnt="10"/>
      <dgm:spPr/>
    </dgm:pt>
    <dgm:pt modelId="{8BAAE033-0B6E-4B12-A68B-6A9F44319EF4}" type="pres">
      <dgm:prSet presAssocID="{3C840D39-9129-4DED-9D97-10E57CE480B3}" presName="horz1" presStyleCnt="0"/>
      <dgm:spPr/>
    </dgm:pt>
    <dgm:pt modelId="{1CC14656-C373-4982-A134-20CBB917FCF3}" type="pres">
      <dgm:prSet presAssocID="{3C840D39-9129-4DED-9D97-10E57CE480B3}" presName="tx1" presStyleLbl="revTx" presStyleIdx="7" presStyleCnt="10"/>
      <dgm:spPr/>
    </dgm:pt>
    <dgm:pt modelId="{2BBC4580-CB81-4EA6-BA5E-7AEFF6BEAAE4}" type="pres">
      <dgm:prSet presAssocID="{3C840D39-9129-4DED-9D97-10E57CE480B3}" presName="vert1" presStyleCnt="0"/>
      <dgm:spPr/>
    </dgm:pt>
    <dgm:pt modelId="{1248061C-E6FD-49D5-8F0D-CF37AF8C79B4}" type="pres">
      <dgm:prSet presAssocID="{203F7821-18E0-42E1-B9F8-911B73C9BEC3}" presName="thickLine" presStyleLbl="alignNode1" presStyleIdx="8" presStyleCnt="10"/>
      <dgm:spPr/>
    </dgm:pt>
    <dgm:pt modelId="{F541E262-38C0-4FE0-9D0B-EA993222A4BC}" type="pres">
      <dgm:prSet presAssocID="{203F7821-18E0-42E1-B9F8-911B73C9BEC3}" presName="horz1" presStyleCnt="0"/>
      <dgm:spPr/>
    </dgm:pt>
    <dgm:pt modelId="{DAC4F4F7-F670-49E9-8257-8022DC81C2D3}" type="pres">
      <dgm:prSet presAssocID="{203F7821-18E0-42E1-B9F8-911B73C9BEC3}" presName="tx1" presStyleLbl="revTx" presStyleIdx="8" presStyleCnt="10"/>
      <dgm:spPr/>
    </dgm:pt>
    <dgm:pt modelId="{E7CDCDB0-EFD4-4D5C-8DBA-14674DB17C57}" type="pres">
      <dgm:prSet presAssocID="{203F7821-18E0-42E1-B9F8-911B73C9BEC3}" presName="vert1" presStyleCnt="0"/>
      <dgm:spPr/>
    </dgm:pt>
    <dgm:pt modelId="{BA6CE0B9-AAC4-4251-A7B9-ECB13442A1EB}" type="pres">
      <dgm:prSet presAssocID="{F7B21988-0E82-44C9-849E-E21E31EDB34E}" presName="thickLine" presStyleLbl="alignNode1" presStyleIdx="9" presStyleCnt="10"/>
      <dgm:spPr/>
    </dgm:pt>
    <dgm:pt modelId="{A2E8E9F0-6C91-46F5-851F-863524DC51F1}" type="pres">
      <dgm:prSet presAssocID="{F7B21988-0E82-44C9-849E-E21E31EDB34E}" presName="horz1" presStyleCnt="0"/>
      <dgm:spPr/>
    </dgm:pt>
    <dgm:pt modelId="{07E9AACF-6F0B-4763-BAFD-B753F0A1B464}" type="pres">
      <dgm:prSet presAssocID="{F7B21988-0E82-44C9-849E-E21E31EDB34E}" presName="tx1" presStyleLbl="revTx" presStyleIdx="9" presStyleCnt="10"/>
      <dgm:spPr/>
    </dgm:pt>
    <dgm:pt modelId="{74927746-AFDB-40FB-A8F3-21F41B2A4097}" type="pres">
      <dgm:prSet presAssocID="{F7B21988-0E82-44C9-849E-E21E31EDB34E}" presName="vert1" presStyleCnt="0"/>
      <dgm:spPr/>
    </dgm:pt>
  </dgm:ptLst>
  <dgm:cxnLst>
    <dgm:cxn modelId="{6551EA32-068B-4C8A-9BD8-97E1B0A02FC7}" type="presOf" srcId="{203F7821-18E0-42E1-B9F8-911B73C9BEC3}" destId="{DAC4F4F7-F670-49E9-8257-8022DC81C2D3}" srcOrd="0" destOrd="0" presId="urn:microsoft.com/office/officeart/2008/layout/LinedList"/>
    <dgm:cxn modelId="{307BF432-9E4E-45AB-9393-8BA00C2858A9}" type="presOf" srcId="{8B0662AF-D3AA-44DA-9B8E-66B7D9AD27AD}" destId="{83355BD0-F98B-4B0D-8913-7694C166A945}" srcOrd="0" destOrd="0" presId="urn:microsoft.com/office/officeart/2008/layout/LinedList"/>
    <dgm:cxn modelId="{3D839045-6A25-4B90-9E7D-A331E9A5ED47}" type="presOf" srcId="{2B97C9F1-061D-4E61-93A5-2D4719B06D55}" destId="{AE5CC197-EE41-44AB-9C8A-6E4D6D484847}" srcOrd="0" destOrd="0" presId="urn:microsoft.com/office/officeart/2008/layout/LinedList"/>
    <dgm:cxn modelId="{4B1CBD4A-F16C-414B-99C1-DBFCA5FAD7B5}" type="presOf" srcId="{3283D3F3-EED5-471F-A835-6889AF709B50}" destId="{9F660F86-04F6-4414-B8BB-35261F69908A}" srcOrd="0" destOrd="0" presId="urn:microsoft.com/office/officeart/2008/layout/LinedList"/>
    <dgm:cxn modelId="{C2D3FC4C-637D-4827-BD11-69420D87C725}" srcId="{2B248E27-BE5E-4630-86CD-4215DF1DD081}" destId="{3283D3F3-EED5-471F-A835-6889AF709B50}" srcOrd="4" destOrd="0" parTransId="{E9AD0868-7505-434B-A8BC-8B0D2C2F2422}" sibTransId="{4CA62D80-A72F-453D-BD6C-AEC540CE4368}"/>
    <dgm:cxn modelId="{F4C9466D-AADF-4F25-A6AB-3C9CE16CCD69}" srcId="{2B248E27-BE5E-4630-86CD-4215DF1DD081}" destId="{2B97C9F1-061D-4E61-93A5-2D4719B06D55}" srcOrd="3" destOrd="0" parTransId="{44884711-70A8-456E-9DD1-D7E14DA8B461}" sibTransId="{AC21DAA3-5B75-4C52-A43A-6BC3A9CCA475}"/>
    <dgm:cxn modelId="{DB0F7E70-96C1-4C11-A91B-0E98CDC50D57}" type="presOf" srcId="{727F95F0-9E26-407A-8141-932F0A573042}" destId="{F7E8CE16-6B66-4F5C-8F5E-EEC6E2CA09A0}" srcOrd="0" destOrd="0" presId="urn:microsoft.com/office/officeart/2008/layout/LinedList"/>
    <dgm:cxn modelId="{54124383-6500-4AB9-B64C-759FEC64DE91}" srcId="{2B248E27-BE5E-4630-86CD-4215DF1DD081}" destId="{D7F03F9E-AAA2-4BE6-B436-2AC265C356B0}" srcOrd="2" destOrd="0" parTransId="{26BE8B10-F339-4B92-ADB6-30A5C227E328}" sibTransId="{F68DBF8D-BF2B-4019-A452-40AB147042EB}"/>
    <dgm:cxn modelId="{83D2798B-0E51-481C-AA15-846FAFE4CFF2}" srcId="{2B248E27-BE5E-4630-86CD-4215DF1DD081}" destId="{6432EB1E-040F-4E17-98B0-EE5614C3FBAF}" srcOrd="5" destOrd="0" parTransId="{FD4D24CF-AAA5-41FD-8D1E-23C5569DDD15}" sibTransId="{B0138317-9CB8-47BD-BB22-6639EDEA80B0}"/>
    <dgm:cxn modelId="{A682368C-1EC7-43F0-B8A2-8EFF0617CE5F}" srcId="{2B248E27-BE5E-4630-86CD-4215DF1DD081}" destId="{203F7821-18E0-42E1-B9F8-911B73C9BEC3}" srcOrd="8" destOrd="0" parTransId="{88BF4551-84B5-49F5-B240-C2D5B3AD1E48}" sibTransId="{4F9826BC-FF17-457E-81EE-DB43FC2D656D}"/>
    <dgm:cxn modelId="{728019C4-A6D6-4810-A4C8-24B98585C7E0}" type="presOf" srcId="{F7B21988-0E82-44C9-849E-E21E31EDB34E}" destId="{07E9AACF-6F0B-4763-BAFD-B753F0A1B464}" srcOrd="0" destOrd="0" presId="urn:microsoft.com/office/officeart/2008/layout/LinedList"/>
    <dgm:cxn modelId="{F4A942C5-2859-4FCD-BFAA-140710093055}" type="presOf" srcId="{2B248E27-BE5E-4630-86CD-4215DF1DD081}" destId="{CE5FC671-DDC7-4987-82E4-381CEF128994}" srcOrd="0" destOrd="0" presId="urn:microsoft.com/office/officeart/2008/layout/LinedList"/>
    <dgm:cxn modelId="{8EE7C7C9-FA74-4579-B2A9-CE26A9674249}" type="presOf" srcId="{D7F03F9E-AAA2-4BE6-B436-2AC265C356B0}" destId="{B5214521-8744-4687-9F73-66C79C793D77}" srcOrd="0" destOrd="0" presId="urn:microsoft.com/office/officeart/2008/layout/LinedList"/>
    <dgm:cxn modelId="{F2C71AD2-C059-4BD9-8671-CF857F9DE3C3}" srcId="{2B248E27-BE5E-4630-86CD-4215DF1DD081}" destId="{3C840D39-9129-4DED-9D97-10E57CE480B3}" srcOrd="7" destOrd="0" parTransId="{019F51F3-79AF-418F-87FD-77296BE131EC}" sibTransId="{EE9A24B2-74F9-4E27-8BCE-EC421B0803CC}"/>
    <dgm:cxn modelId="{4FC859DB-94F4-4F5F-B37E-9F50C0B2E3C9}" type="presOf" srcId="{DB5734EE-9357-4099-A1E6-7F241B31E6D9}" destId="{A068E831-A7CA-4281-BEDE-86763F607BF8}" srcOrd="0" destOrd="0" presId="urn:microsoft.com/office/officeart/2008/layout/LinedList"/>
    <dgm:cxn modelId="{325E72DD-5F99-4A5A-9A9C-37DE2BF2363B}" srcId="{2B248E27-BE5E-4630-86CD-4215DF1DD081}" destId="{727F95F0-9E26-407A-8141-932F0A573042}" srcOrd="1" destOrd="0" parTransId="{DF7A4F6B-559C-4AD7-9C73-50560B05EC7C}" sibTransId="{6B760AA6-F821-4B1A-A498-F112C7754DDA}"/>
    <dgm:cxn modelId="{8AD1BCE3-2816-4F15-82F9-6BEE53AC04C9}" type="presOf" srcId="{3C840D39-9129-4DED-9D97-10E57CE480B3}" destId="{1CC14656-C373-4982-A134-20CBB917FCF3}" srcOrd="0" destOrd="0" presId="urn:microsoft.com/office/officeart/2008/layout/LinedList"/>
    <dgm:cxn modelId="{31045CE7-B5E8-46AE-A1AF-D0B09276326C}" srcId="{2B248E27-BE5E-4630-86CD-4215DF1DD081}" destId="{8B0662AF-D3AA-44DA-9B8E-66B7D9AD27AD}" srcOrd="0" destOrd="0" parTransId="{B59DBAB7-5CCD-455D-9618-61AE949FCBCA}" sibTransId="{358614EC-5DC4-4552-89F2-D5D3F17F2FE6}"/>
    <dgm:cxn modelId="{121743E7-6C17-4402-AC44-E5CD5DEFBF86}" srcId="{2B248E27-BE5E-4630-86CD-4215DF1DD081}" destId="{F7B21988-0E82-44C9-849E-E21E31EDB34E}" srcOrd="9" destOrd="0" parTransId="{60EECA6E-8A3E-4FB5-B5F3-7DF34E62ACC0}" sibTransId="{028E5960-68F7-400A-A895-3029D6614B4F}"/>
    <dgm:cxn modelId="{B98E2AE8-37AE-4853-904B-BDC0A3FA8910}" srcId="{2B248E27-BE5E-4630-86CD-4215DF1DD081}" destId="{DB5734EE-9357-4099-A1E6-7F241B31E6D9}" srcOrd="6" destOrd="0" parTransId="{0D652258-CBE1-4AC7-9EFC-49E10BDB8B15}" sibTransId="{7D836695-58BD-4B78-B3C9-B90F6766ECFE}"/>
    <dgm:cxn modelId="{D9D56BED-5B35-4D39-A731-7013CA5ADAF6}" type="presOf" srcId="{6432EB1E-040F-4E17-98B0-EE5614C3FBAF}" destId="{119BB04E-F8F6-4E1F-89ED-114E8F91E56C}" srcOrd="0" destOrd="0" presId="urn:microsoft.com/office/officeart/2008/layout/LinedList"/>
    <dgm:cxn modelId="{6208D779-2079-4C36-8D4A-7BEA1D7A03D2}" type="presParOf" srcId="{CE5FC671-DDC7-4987-82E4-381CEF128994}" destId="{23F9E603-5793-4A3F-A875-779ECA30E9ED}" srcOrd="0" destOrd="0" presId="urn:microsoft.com/office/officeart/2008/layout/LinedList"/>
    <dgm:cxn modelId="{E1FDAE63-4FEF-4E3C-B87A-3582F93B4A0F}" type="presParOf" srcId="{CE5FC671-DDC7-4987-82E4-381CEF128994}" destId="{6C660CB5-55BB-498D-BDD3-26D4896BC2CD}" srcOrd="1" destOrd="0" presId="urn:microsoft.com/office/officeart/2008/layout/LinedList"/>
    <dgm:cxn modelId="{0953A860-7DCB-4476-828E-DD692CD5E603}" type="presParOf" srcId="{6C660CB5-55BB-498D-BDD3-26D4896BC2CD}" destId="{83355BD0-F98B-4B0D-8913-7694C166A945}" srcOrd="0" destOrd="0" presId="urn:microsoft.com/office/officeart/2008/layout/LinedList"/>
    <dgm:cxn modelId="{6DC223BD-B6E7-4CCD-873F-F71E313FF3AF}" type="presParOf" srcId="{6C660CB5-55BB-498D-BDD3-26D4896BC2CD}" destId="{88886653-6953-47E9-97FA-B2843F731A68}" srcOrd="1" destOrd="0" presId="urn:microsoft.com/office/officeart/2008/layout/LinedList"/>
    <dgm:cxn modelId="{A9CEF342-6B09-4DE2-88E9-E01390F4B20E}" type="presParOf" srcId="{CE5FC671-DDC7-4987-82E4-381CEF128994}" destId="{57C117A5-B2EA-47CB-804E-766B03A60091}" srcOrd="2" destOrd="0" presId="urn:microsoft.com/office/officeart/2008/layout/LinedList"/>
    <dgm:cxn modelId="{9F0E8330-0751-4AC7-8005-CA50F8927832}" type="presParOf" srcId="{CE5FC671-DDC7-4987-82E4-381CEF128994}" destId="{31EA7675-FAAA-415C-A6DA-A1562AED4F5B}" srcOrd="3" destOrd="0" presId="urn:microsoft.com/office/officeart/2008/layout/LinedList"/>
    <dgm:cxn modelId="{A89F7F71-1801-4AD4-BC1D-866FF28FD733}" type="presParOf" srcId="{31EA7675-FAAA-415C-A6DA-A1562AED4F5B}" destId="{F7E8CE16-6B66-4F5C-8F5E-EEC6E2CA09A0}" srcOrd="0" destOrd="0" presId="urn:microsoft.com/office/officeart/2008/layout/LinedList"/>
    <dgm:cxn modelId="{61DD2929-D494-4F9E-B418-11BB7BBD743F}" type="presParOf" srcId="{31EA7675-FAAA-415C-A6DA-A1562AED4F5B}" destId="{C5166CC2-CB19-480A-B2FB-AB1863812A9A}" srcOrd="1" destOrd="0" presId="urn:microsoft.com/office/officeart/2008/layout/LinedList"/>
    <dgm:cxn modelId="{05AACB04-319F-48B5-863D-3EAB41D11584}" type="presParOf" srcId="{CE5FC671-DDC7-4987-82E4-381CEF128994}" destId="{1430D870-458F-4C91-9F41-7246DF9B76DE}" srcOrd="4" destOrd="0" presId="urn:microsoft.com/office/officeart/2008/layout/LinedList"/>
    <dgm:cxn modelId="{0AD1E343-D30B-4A1D-8D45-908863D16664}" type="presParOf" srcId="{CE5FC671-DDC7-4987-82E4-381CEF128994}" destId="{722827BD-9FCE-4076-867B-415974D2394C}" srcOrd="5" destOrd="0" presId="urn:microsoft.com/office/officeart/2008/layout/LinedList"/>
    <dgm:cxn modelId="{6DDE7A92-CCC5-42ED-8FF7-5506CEACEBE1}" type="presParOf" srcId="{722827BD-9FCE-4076-867B-415974D2394C}" destId="{B5214521-8744-4687-9F73-66C79C793D77}" srcOrd="0" destOrd="0" presId="urn:microsoft.com/office/officeart/2008/layout/LinedList"/>
    <dgm:cxn modelId="{719E0160-D3CF-4A45-B8CB-1B46E50CA1E7}" type="presParOf" srcId="{722827BD-9FCE-4076-867B-415974D2394C}" destId="{F15568A5-DB7A-47DB-BEA8-246070C28F6C}" srcOrd="1" destOrd="0" presId="urn:microsoft.com/office/officeart/2008/layout/LinedList"/>
    <dgm:cxn modelId="{14733E92-B1DE-42EB-91D9-C298C4ABC301}" type="presParOf" srcId="{CE5FC671-DDC7-4987-82E4-381CEF128994}" destId="{97AD0598-DA24-48AA-A41F-2A302B4CF58C}" srcOrd="6" destOrd="0" presId="urn:microsoft.com/office/officeart/2008/layout/LinedList"/>
    <dgm:cxn modelId="{494A84BD-2DB9-4A6D-9D9B-186B9311BC68}" type="presParOf" srcId="{CE5FC671-DDC7-4987-82E4-381CEF128994}" destId="{CEC30224-1556-43C3-BD0A-A299B870C71E}" srcOrd="7" destOrd="0" presId="urn:microsoft.com/office/officeart/2008/layout/LinedList"/>
    <dgm:cxn modelId="{55848907-090C-4A9E-B317-8B8D41A57842}" type="presParOf" srcId="{CEC30224-1556-43C3-BD0A-A299B870C71E}" destId="{AE5CC197-EE41-44AB-9C8A-6E4D6D484847}" srcOrd="0" destOrd="0" presId="urn:microsoft.com/office/officeart/2008/layout/LinedList"/>
    <dgm:cxn modelId="{DF1091C6-912B-46EC-A780-16EF7216C1BA}" type="presParOf" srcId="{CEC30224-1556-43C3-BD0A-A299B870C71E}" destId="{CB798EA4-BD0A-4572-8C68-FECD4F1E4BC2}" srcOrd="1" destOrd="0" presId="urn:microsoft.com/office/officeart/2008/layout/LinedList"/>
    <dgm:cxn modelId="{1E5E116D-BE8A-4D56-A7E2-0C8648C7FC8E}" type="presParOf" srcId="{CE5FC671-DDC7-4987-82E4-381CEF128994}" destId="{F2337E8B-AD5E-4474-A63A-D521F60A9DBA}" srcOrd="8" destOrd="0" presId="urn:microsoft.com/office/officeart/2008/layout/LinedList"/>
    <dgm:cxn modelId="{FA2D83EF-53F3-4648-8946-371166D78951}" type="presParOf" srcId="{CE5FC671-DDC7-4987-82E4-381CEF128994}" destId="{1E6656F2-6EC6-4FBC-A638-B5E9D67B6970}" srcOrd="9" destOrd="0" presId="urn:microsoft.com/office/officeart/2008/layout/LinedList"/>
    <dgm:cxn modelId="{EAFF7D25-E2FD-45EC-8D6F-B80310A0769D}" type="presParOf" srcId="{1E6656F2-6EC6-4FBC-A638-B5E9D67B6970}" destId="{9F660F86-04F6-4414-B8BB-35261F69908A}" srcOrd="0" destOrd="0" presId="urn:microsoft.com/office/officeart/2008/layout/LinedList"/>
    <dgm:cxn modelId="{EC3C9E94-C63C-4CCD-ADF0-80174639EA5C}" type="presParOf" srcId="{1E6656F2-6EC6-4FBC-A638-B5E9D67B6970}" destId="{4CBBD253-5545-472E-885D-51D8EA37A818}" srcOrd="1" destOrd="0" presId="urn:microsoft.com/office/officeart/2008/layout/LinedList"/>
    <dgm:cxn modelId="{714818F2-393A-43E2-B976-3B10C4F10B16}" type="presParOf" srcId="{CE5FC671-DDC7-4987-82E4-381CEF128994}" destId="{C82C8E3F-DE00-453D-8532-0B19CDB619B8}" srcOrd="10" destOrd="0" presId="urn:microsoft.com/office/officeart/2008/layout/LinedList"/>
    <dgm:cxn modelId="{CF8CDFC1-6841-46FB-ADC7-5128DA999BDB}" type="presParOf" srcId="{CE5FC671-DDC7-4987-82E4-381CEF128994}" destId="{6AC4A7D4-3039-4488-A137-2200B36537C3}" srcOrd="11" destOrd="0" presId="urn:microsoft.com/office/officeart/2008/layout/LinedList"/>
    <dgm:cxn modelId="{2592F3C2-AD67-43E3-BCC0-9DC0C0E9B2C8}" type="presParOf" srcId="{6AC4A7D4-3039-4488-A137-2200B36537C3}" destId="{119BB04E-F8F6-4E1F-89ED-114E8F91E56C}" srcOrd="0" destOrd="0" presId="urn:microsoft.com/office/officeart/2008/layout/LinedList"/>
    <dgm:cxn modelId="{1B92B80F-F7BF-4CF7-8F28-50F38EE0B527}" type="presParOf" srcId="{6AC4A7D4-3039-4488-A137-2200B36537C3}" destId="{8630C84A-B93B-41D7-912F-C692FFF22FA8}" srcOrd="1" destOrd="0" presId="urn:microsoft.com/office/officeart/2008/layout/LinedList"/>
    <dgm:cxn modelId="{CF0E7343-C588-4E49-8E27-DF8F3A3995E3}" type="presParOf" srcId="{CE5FC671-DDC7-4987-82E4-381CEF128994}" destId="{F81BC3C6-AF68-4D42-BFE9-313B507216E2}" srcOrd="12" destOrd="0" presId="urn:microsoft.com/office/officeart/2008/layout/LinedList"/>
    <dgm:cxn modelId="{7E1FF509-9FF9-491C-A9D9-66A5D0565499}" type="presParOf" srcId="{CE5FC671-DDC7-4987-82E4-381CEF128994}" destId="{167C4FC2-7494-4EAB-9D5A-71DBC140EE80}" srcOrd="13" destOrd="0" presId="urn:microsoft.com/office/officeart/2008/layout/LinedList"/>
    <dgm:cxn modelId="{7CC33DB4-BB65-4E54-868F-C65130DACE24}" type="presParOf" srcId="{167C4FC2-7494-4EAB-9D5A-71DBC140EE80}" destId="{A068E831-A7CA-4281-BEDE-86763F607BF8}" srcOrd="0" destOrd="0" presId="urn:microsoft.com/office/officeart/2008/layout/LinedList"/>
    <dgm:cxn modelId="{0CDD32D8-55F7-4F4A-B882-3F7E953E5132}" type="presParOf" srcId="{167C4FC2-7494-4EAB-9D5A-71DBC140EE80}" destId="{7A77A0D1-4A03-4F65-B11E-03DE5669EF53}" srcOrd="1" destOrd="0" presId="urn:microsoft.com/office/officeart/2008/layout/LinedList"/>
    <dgm:cxn modelId="{185B2347-8174-4DF5-84E9-4612F9268A95}" type="presParOf" srcId="{CE5FC671-DDC7-4987-82E4-381CEF128994}" destId="{44422160-3AB7-4CE4-9AF8-E2A23A50EA6C}" srcOrd="14" destOrd="0" presId="urn:microsoft.com/office/officeart/2008/layout/LinedList"/>
    <dgm:cxn modelId="{827368B0-BB8D-4B0D-9650-AC68EA9C7E99}" type="presParOf" srcId="{CE5FC671-DDC7-4987-82E4-381CEF128994}" destId="{8BAAE033-0B6E-4B12-A68B-6A9F44319EF4}" srcOrd="15" destOrd="0" presId="urn:microsoft.com/office/officeart/2008/layout/LinedList"/>
    <dgm:cxn modelId="{76687952-D38F-4D9C-93DD-F63F6CC4440A}" type="presParOf" srcId="{8BAAE033-0B6E-4B12-A68B-6A9F44319EF4}" destId="{1CC14656-C373-4982-A134-20CBB917FCF3}" srcOrd="0" destOrd="0" presId="urn:microsoft.com/office/officeart/2008/layout/LinedList"/>
    <dgm:cxn modelId="{E451303E-06A9-4692-A9DB-E7BA5F98892C}" type="presParOf" srcId="{8BAAE033-0B6E-4B12-A68B-6A9F44319EF4}" destId="{2BBC4580-CB81-4EA6-BA5E-7AEFF6BEAAE4}" srcOrd="1" destOrd="0" presId="urn:microsoft.com/office/officeart/2008/layout/LinedList"/>
    <dgm:cxn modelId="{C5AE9F6B-C41D-4B25-8310-32288ABF82FC}" type="presParOf" srcId="{CE5FC671-DDC7-4987-82E4-381CEF128994}" destId="{1248061C-E6FD-49D5-8F0D-CF37AF8C79B4}" srcOrd="16" destOrd="0" presId="urn:microsoft.com/office/officeart/2008/layout/LinedList"/>
    <dgm:cxn modelId="{F63C1607-470F-475E-9963-BBCD2A5E755C}" type="presParOf" srcId="{CE5FC671-DDC7-4987-82E4-381CEF128994}" destId="{F541E262-38C0-4FE0-9D0B-EA993222A4BC}" srcOrd="17" destOrd="0" presId="urn:microsoft.com/office/officeart/2008/layout/LinedList"/>
    <dgm:cxn modelId="{71FCBD42-8E34-41F6-8F67-5AE2229B4EA0}" type="presParOf" srcId="{F541E262-38C0-4FE0-9D0B-EA993222A4BC}" destId="{DAC4F4F7-F670-49E9-8257-8022DC81C2D3}" srcOrd="0" destOrd="0" presId="urn:microsoft.com/office/officeart/2008/layout/LinedList"/>
    <dgm:cxn modelId="{C0D523AA-6AF8-4F79-9BA1-AB46E25E1330}" type="presParOf" srcId="{F541E262-38C0-4FE0-9D0B-EA993222A4BC}" destId="{E7CDCDB0-EFD4-4D5C-8DBA-14674DB17C57}" srcOrd="1" destOrd="0" presId="urn:microsoft.com/office/officeart/2008/layout/LinedList"/>
    <dgm:cxn modelId="{59C3AB14-36AC-4583-9053-0F844B7835BE}" type="presParOf" srcId="{CE5FC671-DDC7-4987-82E4-381CEF128994}" destId="{BA6CE0B9-AAC4-4251-A7B9-ECB13442A1EB}" srcOrd="18" destOrd="0" presId="urn:microsoft.com/office/officeart/2008/layout/LinedList"/>
    <dgm:cxn modelId="{461F8818-A7D7-4276-872D-7E63BA193436}" type="presParOf" srcId="{CE5FC671-DDC7-4987-82E4-381CEF128994}" destId="{A2E8E9F0-6C91-46F5-851F-863524DC51F1}" srcOrd="19" destOrd="0" presId="urn:microsoft.com/office/officeart/2008/layout/LinedList"/>
    <dgm:cxn modelId="{436C62B2-0B53-4673-A285-13CD73B83C8A}" type="presParOf" srcId="{A2E8E9F0-6C91-46F5-851F-863524DC51F1}" destId="{07E9AACF-6F0B-4763-BAFD-B753F0A1B464}" srcOrd="0" destOrd="0" presId="urn:microsoft.com/office/officeart/2008/layout/LinedList"/>
    <dgm:cxn modelId="{04C17C2C-717D-473D-9A58-4DFCEE247814}" type="presParOf" srcId="{A2E8E9F0-6C91-46F5-851F-863524DC51F1}" destId="{74927746-AFDB-40FB-A8F3-21F41B2A409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9E603-5793-4A3F-A875-779ECA30E9ED}">
      <dsp:nvSpPr>
        <dsp:cNvPr id="0" name=""/>
        <dsp:cNvSpPr/>
      </dsp:nvSpPr>
      <dsp:spPr>
        <a:xfrm>
          <a:off x="0" y="478"/>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355BD0-F98B-4B0D-8913-7694C166A945}">
      <dsp:nvSpPr>
        <dsp:cNvPr id="0" name=""/>
        <dsp:cNvSpPr/>
      </dsp:nvSpPr>
      <dsp:spPr>
        <a:xfrm>
          <a:off x="0" y="478"/>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Critical Thinking and Observing skills</a:t>
          </a:r>
          <a:endParaRPr lang="en-US" sz="1800" kern="1200" dirty="0">
            <a:latin typeface="Plantagenet Cherokee" panose="02020602070100000000" pitchFamily="18" charset="0"/>
          </a:endParaRPr>
        </a:p>
      </dsp:txBody>
      <dsp:txXfrm>
        <a:off x="0" y="478"/>
        <a:ext cx="7571184" cy="391540"/>
      </dsp:txXfrm>
    </dsp:sp>
    <dsp:sp modelId="{57C117A5-B2EA-47CB-804E-766B03A60091}">
      <dsp:nvSpPr>
        <dsp:cNvPr id="0" name=""/>
        <dsp:cNvSpPr/>
      </dsp:nvSpPr>
      <dsp:spPr>
        <a:xfrm>
          <a:off x="0" y="392018"/>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E8CE16-6B66-4F5C-8F5E-EEC6E2CA09A0}">
      <dsp:nvSpPr>
        <dsp:cNvPr id="0" name=""/>
        <dsp:cNvSpPr/>
      </dsp:nvSpPr>
      <dsp:spPr>
        <a:xfrm>
          <a:off x="0" y="392018"/>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Sympathetic and Kind</a:t>
          </a:r>
          <a:endParaRPr lang="en-US" sz="1800" kern="1200" dirty="0">
            <a:latin typeface="Plantagenet Cherokee" panose="02020602070100000000" pitchFamily="18" charset="0"/>
          </a:endParaRPr>
        </a:p>
      </dsp:txBody>
      <dsp:txXfrm>
        <a:off x="0" y="392018"/>
        <a:ext cx="7571184" cy="391540"/>
      </dsp:txXfrm>
    </dsp:sp>
    <dsp:sp modelId="{1430D870-458F-4C91-9F41-7246DF9B76DE}">
      <dsp:nvSpPr>
        <dsp:cNvPr id="0" name=""/>
        <dsp:cNvSpPr/>
      </dsp:nvSpPr>
      <dsp:spPr>
        <a:xfrm>
          <a:off x="0" y="783559"/>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214521-8744-4687-9F73-66C79C793D77}">
      <dsp:nvSpPr>
        <dsp:cNvPr id="0" name=""/>
        <dsp:cNvSpPr/>
      </dsp:nvSpPr>
      <dsp:spPr>
        <a:xfrm>
          <a:off x="0" y="783559"/>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Decision Maker</a:t>
          </a:r>
          <a:endParaRPr lang="en-US" sz="1800" kern="1200" dirty="0">
            <a:latin typeface="Plantagenet Cherokee" panose="02020602070100000000" pitchFamily="18" charset="0"/>
          </a:endParaRPr>
        </a:p>
      </dsp:txBody>
      <dsp:txXfrm>
        <a:off x="0" y="783559"/>
        <a:ext cx="7571184" cy="391540"/>
      </dsp:txXfrm>
    </dsp:sp>
    <dsp:sp modelId="{97AD0598-DA24-48AA-A41F-2A302B4CF58C}">
      <dsp:nvSpPr>
        <dsp:cNvPr id="0" name=""/>
        <dsp:cNvSpPr/>
      </dsp:nvSpPr>
      <dsp:spPr>
        <a:xfrm>
          <a:off x="0" y="1175100"/>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5CC197-EE41-44AB-9C8A-6E4D6D484847}">
      <dsp:nvSpPr>
        <dsp:cNvPr id="0" name=""/>
        <dsp:cNvSpPr/>
      </dsp:nvSpPr>
      <dsp:spPr>
        <a:xfrm>
          <a:off x="0" y="1175100"/>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Team work </a:t>
          </a:r>
          <a:endParaRPr lang="en-US" sz="1800" kern="1200" dirty="0">
            <a:latin typeface="Plantagenet Cherokee" panose="02020602070100000000" pitchFamily="18" charset="0"/>
          </a:endParaRPr>
        </a:p>
      </dsp:txBody>
      <dsp:txXfrm>
        <a:off x="0" y="1175100"/>
        <a:ext cx="7571184" cy="391540"/>
      </dsp:txXfrm>
    </dsp:sp>
    <dsp:sp modelId="{F2337E8B-AD5E-4474-A63A-D521F60A9DBA}">
      <dsp:nvSpPr>
        <dsp:cNvPr id="0" name=""/>
        <dsp:cNvSpPr/>
      </dsp:nvSpPr>
      <dsp:spPr>
        <a:xfrm>
          <a:off x="0" y="1566640"/>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660F86-04F6-4414-B8BB-35261F69908A}">
      <dsp:nvSpPr>
        <dsp:cNvPr id="0" name=""/>
        <dsp:cNvSpPr/>
      </dsp:nvSpPr>
      <dsp:spPr>
        <a:xfrm>
          <a:off x="0" y="1566640"/>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Good Organizer </a:t>
          </a:r>
          <a:endParaRPr lang="en-US" sz="1800" kern="1200" dirty="0">
            <a:latin typeface="Plantagenet Cherokee" panose="02020602070100000000" pitchFamily="18" charset="0"/>
          </a:endParaRPr>
        </a:p>
      </dsp:txBody>
      <dsp:txXfrm>
        <a:off x="0" y="1566640"/>
        <a:ext cx="7571184" cy="391540"/>
      </dsp:txXfrm>
    </dsp:sp>
    <dsp:sp modelId="{C82C8E3F-DE00-453D-8532-0B19CDB619B8}">
      <dsp:nvSpPr>
        <dsp:cNvPr id="0" name=""/>
        <dsp:cNvSpPr/>
      </dsp:nvSpPr>
      <dsp:spPr>
        <a:xfrm>
          <a:off x="0" y="1958181"/>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9BB04E-F8F6-4E1F-89ED-114E8F91E56C}">
      <dsp:nvSpPr>
        <dsp:cNvPr id="0" name=""/>
        <dsp:cNvSpPr/>
      </dsp:nvSpPr>
      <dsp:spPr>
        <a:xfrm>
          <a:off x="0" y="1958181"/>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Patience </a:t>
          </a:r>
          <a:endParaRPr lang="en-US" sz="1800" kern="1200" dirty="0">
            <a:latin typeface="Plantagenet Cherokee" panose="02020602070100000000" pitchFamily="18" charset="0"/>
          </a:endParaRPr>
        </a:p>
      </dsp:txBody>
      <dsp:txXfrm>
        <a:off x="0" y="1958181"/>
        <a:ext cx="7571184" cy="391540"/>
      </dsp:txXfrm>
    </dsp:sp>
    <dsp:sp modelId="{F81BC3C6-AF68-4D42-BFE9-313B507216E2}">
      <dsp:nvSpPr>
        <dsp:cNvPr id="0" name=""/>
        <dsp:cNvSpPr/>
      </dsp:nvSpPr>
      <dsp:spPr>
        <a:xfrm>
          <a:off x="0" y="2349722"/>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68E831-A7CA-4281-BEDE-86763F607BF8}">
      <dsp:nvSpPr>
        <dsp:cNvPr id="0" name=""/>
        <dsp:cNvSpPr/>
      </dsp:nvSpPr>
      <dsp:spPr>
        <a:xfrm>
          <a:off x="0" y="2349722"/>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Good mental and physical  health</a:t>
          </a:r>
          <a:endParaRPr lang="en-US" sz="1800" kern="1200" dirty="0">
            <a:latin typeface="Plantagenet Cherokee" panose="02020602070100000000" pitchFamily="18" charset="0"/>
          </a:endParaRPr>
        </a:p>
      </dsp:txBody>
      <dsp:txXfrm>
        <a:off x="0" y="2349722"/>
        <a:ext cx="7571184" cy="391540"/>
      </dsp:txXfrm>
    </dsp:sp>
    <dsp:sp modelId="{44422160-3AB7-4CE4-9AF8-E2A23A50EA6C}">
      <dsp:nvSpPr>
        <dsp:cNvPr id="0" name=""/>
        <dsp:cNvSpPr/>
      </dsp:nvSpPr>
      <dsp:spPr>
        <a:xfrm>
          <a:off x="0" y="2741262"/>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C14656-C373-4982-A134-20CBB917FCF3}">
      <dsp:nvSpPr>
        <dsp:cNvPr id="0" name=""/>
        <dsp:cNvSpPr/>
      </dsp:nvSpPr>
      <dsp:spPr>
        <a:xfrm>
          <a:off x="0" y="2741262"/>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Intuitive, Good Judgement</a:t>
          </a:r>
          <a:endParaRPr lang="en-US" sz="1800" kern="1200" dirty="0">
            <a:latin typeface="Plantagenet Cherokee" panose="02020602070100000000" pitchFamily="18" charset="0"/>
          </a:endParaRPr>
        </a:p>
      </dsp:txBody>
      <dsp:txXfrm>
        <a:off x="0" y="2741262"/>
        <a:ext cx="7571184" cy="391540"/>
      </dsp:txXfrm>
    </dsp:sp>
    <dsp:sp modelId="{1248061C-E6FD-49D5-8F0D-CF37AF8C79B4}">
      <dsp:nvSpPr>
        <dsp:cNvPr id="0" name=""/>
        <dsp:cNvSpPr/>
      </dsp:nvSpPr>
      <dsp:spPr>
        <a:xfrm>
          <a:off x="0" y="3132803"/>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C4F4F7-F670-49E9-8257-8022DC81C2D3}">
      <dsp:nvSpPr>
        <dsp:cNvPr id="0" name=""/>
        <dsp:cNvSpPr/>
      </dsp:nvSpPr>
      <dsp:spPr>
        <a:xfrm>
          <a:off x="0" y="3132803"/>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latin typeface="Plantagenet Cherokee" panose="02020602070100000000" pitchFamily="18" charset="0"/>
            </a:rPr>
            <a:t>Respect</a:t>
          </a:r>
          <a:endParaRPr lang="en-US" sz="1800" kern="1200">
            <a:latin typeface="Plantagenet Cherokee" panose="02020602070100000000" pitchFamily="18" charset="0"/>
          </a:endParaRPr>
        </a:p>
      </dsp:txBody>
      <dsp:txXfrm>
        <a:off x="0" y="3132803"/>
        <a:ext cx="7571184" cy="391540"/>
      </dsp:txXfrm>
    </dsp:sp>
    <dsp:sp modelId="{BA6CE0B9-AAC4-4251-A7B9-ECB13442A1EB}">
      <dsp:nvSpPr>
        <dsp:cNvPr id="0" name=""/>
        <dsp:cNvSpPr/>
      </dsp:nvSpPr>
      <dsp:spPr>
        <a:xfrm>
          <a:off x="0" y="3524344"/>
          <a:ext cx="757118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E9AACF-6F0B-4763-BAFD-B753F0A1B464}">
      <dsp:nvSpPr>
        <dsp:cNvPr id="0" name=""/>
        <dsp:cNvSpPr/>
      </dsp:nvSpPr>
      <dsp:spPr>
        <a:xfrm>
          <a:off x="0" y="3524344"/>
          <a:ext cx="7571184" cy="391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latin typeface="Plantagenet Cherokee" panose="02020602070100000000" pitchFamily="18" charset="0"/>
            </a:rPr>
            <a:t>Clear communicatio</a:t>
          </a:r>
          <a:r>
            <a:rPr lang="en-GB" sz="1600" kern="1200" dirty="0"/>
            <a:t>n</a:t>
          </a:r>
          <a:endParaRPr lang="en-US" sz="1600" kern="1200" dirty="0"/>
        </a:p>
      </dsp:txBody>
      <dsp:txXfrm>
        <a:off x="0" y="3524344"/>
        <a:ext cx="7571184" cy="39154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10/12/2021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10/12/2021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10/12/2021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10/12/2021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10/12/2021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10/12/2021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10/12/2021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10/12/2021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10/12/2021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10/12/2021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10/12/2021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10/12/2021</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10/12/2021</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10/12/2021</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10/12/2021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10/12/2021</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10/12/2021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10/12/2021</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10/12/2021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10/12/2021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10/12/2021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10/12/2021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10/12/2021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10/12/2021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10/12/2021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10/12/2021</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10/12/2021</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10/12/2021</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8" Type="http://schemas.openxmlformats.org/officeDocument/2006/relationships/hyperlink" Target="http://careers.nhs.ac.uk/explore-roles/nursing/roles-nursing/childrens-nurse" TargetMode="External"/><Relationship Id="rId3" Type="http://schemas.openxmlformats.org/officeDocument/2006/relationships/image" Target="../media/image7.png"/><Relationship Id="rId7" Type="http://schemas.openxmlformats.org/officeDocument/2006/relationships/hyperlink" Target="https://health/" TargetMode="External"/><Relationship Id="rId2" Type="http://schemas.openxmlformats.org/officeDocument/2006/relationships/hyperlink" Target="https://www.prospects.ac.uk/job-profiles/childrens-nurse" TargetMode="External"/><Relationship Id="rId1" Type="http://schemas.openxmlformats.org/officeDocument/2006/relationships/slideLayout" Target="../slideLayouts/slideLayout24.xml"/><Relationship Id="rId6" Type="http://schemas.openxmlformats.org/officeDocument/2006/relationships/hyperlink" Target="http://healthcareers.nhs.uk/" TargetMode="External"/><Relationship Id="rId5" Type="http://schemas.openxmlformats.org/officeDocument/2006/relationships/hyperlink" Target="https://simplicable.com/en/academic-skills" TargetMode="External"/><Relationship Id="rId4" Type="http://schemas.openxmlformats.org/officeDocument/2006/relationships/hyperlink" Target="https://www.thebalancecareers.com/employability-skills-list-and-examples-414357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1216736"/>
            <a:ext cx="6858000" cy="2387600"/>
          </a:xfrm>
        </p:spPr>
        <p:txBody>
          <a:bodyPr/>
          <a:lstStyle/>
          <a:p>
            <a:pPr eaLnBrk="1" hangingPunct="1"/>
            <a:br>
              <a:rPr lang="en-GB" sz="3600" b="1" dirty="0">
                <a:solidFill>
                  <a:schemeClr val="bg1"/>
                </a:solidFill>
                <a:effectLst>
                  <a:outerShdw blurRad="38100" dist="38100" dir="2700000" algn="tl">
                    <a:srgbClr val="000000">
                      <a:alpha val="43137"/>
                    </a:srgbClr>
                  </a:outerShdw>
                </a:effectLst>
              </a:rPr>
            </a:br>
            <a:r>
              <a:rPr lang="en-GB" sz="3600" b="1" dirty="0">
                <a:solidFill>
                  <a:schemeClr val="tx2"/>
                </a:solidFill>
                <a:effectLst>
                  <a:outerShdw blurRad="38100" dist="38100" dir="2700000" algn="tl">
                    <a:srgbClr val="000000">
                      <a:alpha val="43137"/>
                    </a:srgbClr>
                  </a:outerShdw>
                </a:effectLst>
                <a:latin typeface="Plantagenet Cherokee" panose="02020602070100000000" pitchFamily="18" charset="0"/>
              </a:rPr>
              <a:t>BMSW4001</a:t>
            </a:r>
            <a:br>
              <a:rPr lang="en-GB" sz="3600" b="1" dirty="0">
                <a:solidFill>
                  <a:schemeClr val="tx2"/>
                </a:solidFill>
                <a:effectLst>
                  <a:outerShdw blurRad="38100" dist="38100" dir="2700000" algn="tl">
                    <a:srgbClr val="000000">
                      <a:alpha val="43137"/>
                    </a:srgbClr>
                  </a:outerShdw>
                </a:effectLst>
                <a:latin typeface="Plantagenet Cherokee" panose="02020602070100000000" pitchFamily="18" charset="0"/>
              </a:rPr>
            </a:br>
            <a:r>
              <a:rPr lang="en-GB" sz="3600" b="1" dirty="0">
                <a:solidFill>
                  <a:schemeClr val="tx2"/>
                </a:solidFill>
                <a:effectLst>
                  <a:outerShdw blurRad="38100" dist="38100" dir="2700000" algn="tl">
                    <a:srgbClr val="000000">
                      <a:alpha val="43137"/>
                    </a:srgbClr>
                  </a:outerShdw>
                </a:effectLst>
                <a:latin typeface="Plantagenet Cherokee" panose="02020602070100000000" pitchFamily="18" charset="0"/>
              </a:rPr>
              <a:t>Academic and Employability Skills (ACE) </a:t>
            </a:r>
            <a:br>
              <a:rPr lang="en-GB" b="1" dirty="0">
                <a:solidFill>
                  <a:schemeClr val="tx2"/>
                </a:solidFill>
                <a:effectLst>
                  <a:outerShdw blurRad="38100" dist="38100" dir="2700000" algn="tl">
                    <a:srgbClr val="000000">
                      <a:alpha val="43137"/>
                    </a:srgbClr>
                  </a:outerShdw>
                </a:effectLst>
                <a:latin typeface="Plantagenet Cherokee" panose="02020602070100000000" pitchFamily="18" charset="0"/>
              </a:rPr>
            </a:br>
            <a:endParaRPr lang="en-GB" dirty="0">
              <a:solidFill>
                <a:schemeClr val="tx2"/>
              </a:solidFill>
              <a:latin typeface="Plantagenet Cherokee" panose="02020602070100000000" pitchFamily="18" charset="0"/>
            </a:endParaRPr>
          </a:p>
        </p:txBody>
      </p:sp>
      <p:sp>
        <p:nvSpPr>
          <p:cNvPr id="4" name="Subtitle 3"/>
          <p:cNvSpPr>
            <a:spLocks noGrp="1"/>
          </p:cNvSpPr>
          <p:nvPr>
            <p:ph type="subTitle" idx="1"/>
          </p:nvPr>
        </p:nvSpPr>
        <p:spPr>
          <a:xfrm>
            <a:off x="1143000" y="3602038"/>
            <a:ext cx="7245424" cy="1655762"/>
          </a:xfrm>
        </p:spPr>
        <p:txBody>
          <a:bodyPr/>
          <a:lstStyle/>
          <a:p>
            <a:pPr eaLnBrk="1" hangingPunct="1"/>
            <a:endParaRPr lang="en-GB" sz="3200" dirty="0"/>
          </a:p>
          <a:p>
            <a:pPr eaLnBrk="1" hangingPunct="1"/>
            <a:r>
              <a:rPr lang="en-GB" altLang="en-US" sz="3200" b="1" dirty="0">
                <a:solidFill>
                  <a:schemeClr val="tx2"/>
                </a:solidFill>
                <a:effectLst>
                  <a:outerShdw blurRad="38100" dist="38100" dir="2700000" algn="tl">
                    <a:srgbClr val="000000">
                      <a:alpha val="43137"/>
                    </a:srgbClr>
                  </a:outerShdw>
                </a:effectLst>
                <a:latin typeface="Plantagenet Cherokee" panose="02020602070100000000" pitchFamily="18" charset="0"/>
              </a:rPr>
              <a:t> </a:t>
            </a:r>
            <a:r>
              <a:rPr lang="en-GB" altLang="en-US" sz="1400" b="1" dirty="0">
                <a:solidFill>
                  <a:schemeClr val="tx2"/>
                </a:solidFill>
                <a:effectLst>
                  <a:outerShdw blurRad="38100" dist="38100" dir="2700000" algn="tl">
                    <a:srgbClr val="000000">
                      <a:alpha val="43137"/>
                    </a:srgbClr>
                  </a:outerShdw>
                </a:effectLst>
                <a:latin typeface="Plantagenet Cherokee" panose="02020602070100000000" pitchFamily="18" charset="0"/>
              </a:rPr>
              <a:t>Student name: Bia Furtado</a:t>
            </a:r>
          </a:p>
          <a:p>
            <a:pPr eaLnBrk="1" hangingPunct="1"/>
            <a:r>
              <a:rPr lang="en-GB" altLang="en-US" sz="1400" b="1" dirty="0">
                <a:solidFill>
                  <a:schemeClr val="tx2"/>
                </a:solidFill>
                <a:effectLst>
                  <a:outerShdw blurRad="38100" dist="38100" dir="2700000" algn="tl">
                    <a:srgbClr val="000000">
                      <a:alpha val="43137"/>
                    </a:srgbClr>
                  </a:outerShdw>
                </a:effectLst>
                <a:latin typeface="Plantagenet Cherokee" panose="02020602070100000000" pitchFamily="18" charset="0"/>
              </a:rPr>
              <a:t>Module leader: Sylvia Hoffman</a:t>
            </a:r>
            <a:endParaRPr lang="en-GB" altLang="en-US" sz="3200" b="1" dirty="0">
              <a:solidFill>
                <a:schemeClr val="tx2"/>
              </a:solidFill>
              <a:effectLst>
                <a:outerShdw blurRad="38100" dist="38100" dir="2700000" algn="tl">
                  <a:srgbClr val="000000">
                    <a:alpha val="43137"/>
                  </a:srgbClr>
                </a:outerShdw>
              </a:effectLst>
              <a:latin typeface="Plantagenet Cherokee" panose="02020602070100000000" pitchFamily="18" charset="0"/>
            </a:endParaRPr>
          </a:p>
          <a:p>
            <a:endParaRPr lang="en-GB" dirty="0"/>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9DC50-9100-44E9-94AC-12FD10BE10F0}"/>
              </a:ext>
            </a:extLst>
          </p:cNvPr>
          <p:cNvSpPr>
            <a:spLocks noGrp="1"/>
          </p:cNvSpPr>
          <p:nvPr>
            <p:ph type="title"/>
          </p:nvPr>
        </p:nvSpPr>
        <p:spPr/>
        <p:txBody>
          <a:bodyPr/>
          <a:lstStyle/>
          <a:p>
            <a:r>
              <a:rPr lang="pt-PT" b="1" dirty="0">
                <a:solidFill>
                  <a:schemeClr val="tx2"/>
                </a:solidFill>
                <a:latin typeface="Plantagenet Cherokee" panose="02020602070100000000" pitchFamily="18" charset="0"/>
              </a:rPr>
              <a:t>Academic skills</a:t>
            </a:r>
            <a:endParaRPr lang="en-GB" b="1" dirty="0">
              <a:solidFill>
                <a:schemeClr val="tx2"/>
              </a:solidFill>
              <a:latin typeface="Plantagenet Cherokee" panose="02020602070100000000" pitchFamily="18" charset="0"/>
            </a:endParaRPr>
          </a:p>
        </p:txBody>
      </p:sp>
      <p:sp>
        <p:nvSpPr>
          <p:cNvPr id="3" name="Content Placeholder 2">
            <a:extLst>
              <a:ext uri="{FF2B5EF4-FFF2-40B4-BE49-F238E27FC236}">
                <a16:creationId xmlns:a16="http://schemas.microsoft.com/office/drawing/2014/main" id="{D0F57593-E35D-4468-A678-89744533F3C0}"/>
              </a:ext>
            </a:extLst>
          </p:cNvPr>
          <p:cNvSpPr>
            <a:spLocks noGrp="1"/>
          </p:cNvSpPr>
          <p:nvPr>
            <p:ph idx="1"/>
          </p:nvPr>
        </p:nvSpPr>
        <p:spPr/>
        <p:txBody>
          <a:bodyPr/>
          <a:lstStyle/>
          <a:p>
            <a:pPr marL="0" indent="0">
              <a:lnSpc>
                <a:spcPct val="107000"/>
              </a:lnSpc>
              <a:spcAft>
                <a:spcPts val="800"/>
              </a:spcAft>
              <a:buNone/>
            </a:pPr>
            <a:r>
              <a:rPr lang="en-GB" sz="2400" dirty="0">
                <a:latin typeface="Plantagenet Cherokee" panose="02020602070100000000" pitchFamily="18" charset="0"/>
                <a:ea typeface="Calibri" panose="020F0502020204030204" pitchFamily="34" charset="0"/>
                <a:cs typeface="Angsana New" panose="02020603050405020304" pitchFamily="18" charset="-34"/>
              </a:rPr>
              <a:t>Academic skills are</a:t>
            </a:r>
            <a:r>
              <a:rPr lang="en-GB" sz="2400" dirty="0">
                <a:effectLst/>
                <a:latin typeface="Plantagenet Cherokee" panose="02020602070100000000" pitchFamily="18" charset="0"/>
                <a:ea typeface="Calibri" panose="020F0502020204030204" pitchFamily="34" charset="0"/>
                <a:cs typeface="Angsana New" panose="02020603050405020304" pitchFamily="18" charset="-34"/>
              </a:rPr>
              <a:t> a collection of behaviours learned by students through their studies.</a:t>
            </a:r>
          </a:p>
          <a:p>
            <a:pPr marL="342900" lvl="0" indent="-342900">
              <a:lnSpc>
                <a:spcPct val="107000"/>
              </a:lnSpc>
              <a:buFont typeface="Symbol" panose="05050102010706020507" pitchFamily="18" charset="2"/>
              <a:buChar char=""/>
            </a:pPr>
            <a:r>
              <a:rPr lang="en-GB" sz="2400" dirty="0">
                <a:effectLst/>
                <a:latin typeface="Plantagenet Cherokee" panose="02020602070100000000" pitchFamily="18" charset="0"/>
                <a:ea typeface="Calibri" panose="020F0502020204030204" pitchFamily="34" charset="0"/>
                <a:cs typeface="Angsana New" panose="02020603050405020304" pitchFamily="18" charset="-34"/>
              </a:rPr>
              <a:t>Academic writing</a:t>
            </a:r>
          </a:p>
          <a:p>
            <a:pPr marL="342900" lvl="0" indent="-342900">
              <a:lnSpc>
                <a:spcPct val="107000"/>
              </a:lnSpc>
              <a:buFont typeface="Symbol" panose="05050102010706020507" pitchFamily="18" charset="2"/>
              <a:buChar char=""/>
            </a:pPr>
            <a:r>
              <a:rPr lang="en-GB" sz="2400" dirty="0">
                <a:effectLst/>
                <a:latin typeface="Plantagenet Cherokee" panose="02020602070100000000" pitchFamily="18" charset="0"/>
                <a:ea typeface="Calibri" panose="020F0502020204030204" pitchFamily="34" charset="0"/>
                <a:cs typeface="Angsana New" panose="02020603050405020304" pitchFamily="18" charset="-34"/>
              </a:rPr>
              <a:t>Brainstorming</a:t>
            </a:r>
          </a:p>
          <a:p>
            <a:pPr marL="342900" lvl="0" indent="-342900">
              <a:lnSpc>
                <a:spcPct val="107000"/>
              </a:lnSpc>
              <a:buFont typeface="Symbol" panose="05050102010706020507" pitchFamily="18" charset="2"/>
              <a:buChar char=""/>
            </a:pPr>
            <a:r>
              <a:rPr lang="en-GB" sz="2400" dirty="0">
                <a:effectLst/>
                <a:latin typeface="Plantagenet Cherokee" panose="02020602070100000000" pitchFamily="18" charset="0"/>
                <a:ea typeface="Calibri" panose="020F0502020204030204" pitchFamily="34" charset="0"/>
                <a:cs typeface="Angsana New" panose="02020603050405020304" pitchFamily="18" charset="-34"/>
              </a:rPr>
              <a:t>Data Analysis</a:t>
            </a:r>
          </a:p>
          <a:p>
            <a:pPr marL="342900" lvl="0" indent="-342900">
              <a:lnSpc>
                <a:spcPct val="107000"/>
              </a:lnSpc>
              <a:buFont typeface="Symbol" panose="05050102010706020507" pitchFamily="18" charset="2"/>
              <a:buChar char=""/>
            </a:pPr>
            <a:r>
              <a:rPr lang="en-GB" sz="2400" dirty="0">
                <a:effectLst/>
                <a:latin typeface="Plantagenet Cherokee" panose="02020602070100000000" pitchFamily="18" charset="0"/>
                <a:ea typeface="Calibri" panose="020F0502020204030204" pitchFamily="34" charset="0"/>
                <a:cs typeface="Angsana New" panose="02020603050405020304" pitchFamily="18" charset="-34"/>
              </a:rPr>
              <a:t>Organization</a:t>
            </a:r>
          </a:p>
          <a:p>
            <a:pPr marL="342900" lvl="0" indent="-342900">
              <a:lnSpc>
                <a:spcPct val="107000"/>
              </a:lnSpc>
              <a:buFont typeface="Symbol" panose="05050102010706020507" pitchFamily="18" charset="2"/>
              <a:buChar char=""/>
            </a:pPr>
            <a:r>
              <a:rPr lang="en-GB" sz="2400" dirty="0">
                <a:effectLst/>
                <a:latin typeface="Plantagenet Cherokee" panose="02020602070100000000" pitchFamily="18" charset="0"/>
                <a:ea typeface="Calibri" panose="020F0502020204030204" pitchFamily="34" charset="0"/>
                <a:cs typeface="Angsana New" panose="02020603050405020304" pitchFamily="18" charset="-34"/>
              </a:rPr>
              <a:t>Digital literacy</a:t>
            </a:r>
          </a:p>
          <a:p>
            <a:pPr marL="342900" lvl="0" indent="-342900">
              <a:lnSpc>
                <a:spcPct val="107000"/>
              </a:lnSpc>
              <a:spcAft>
                <a:spcPts val="800"/>
              </a:spcAft>
              <a:buFont typeface="Symbol" panose="05050102010706020507" pitchFamily="18" charset="2"/>
              <a:buChar char=""/>
            </a:pPr>
            <a:r>
              <a:rPr lang="en-GB" sz="2400" dirty="0">
                <a:effectLst/>
                <a:latin typeface="Plantagenet Cherokee" panose="02020602070100000000" pitchFamily="18" charset="0"/>
                <a:ea typeface="Calibri" panose="020F0502020204030204" pitchFamily="34" charset="0"/>
                <a:cs typeface="Angsana New" panose="02020603050405020304" pitchFamily="18" charset="-34"/>
              </a:rPr>
              <a:t>Time management</a:t>
            </a:r>
            <a:endParaRPr lang="en-GB" sz="1400" dirty="0">
              <a:latin typeface="Plantagenet Cherokee" panose="02020602070100000000" pitchFamily="18" charset="0"/>
            </a:endParaRPr>
          </a:p>
        </p:txBody>
      </p:sp>
      <p:sp>
        <p:nvSpPr>
          <p:cNvPr id="4" name="Date Placeholder 3">
            <a:extLst>
              <a:ext uri="{FF2B5EF4-FFF2-40B4-BE49-F238E27FC236}">
                <a16:creationId xmlns:a16="http://schemas.microsoft.com/office/drawing/2014/main" id="{FECBD283-DC7E-4A0F-81DF-4506AB2DDEE8}"/>
              </a:ext>
            </a:extLst>
          </p:cNvPr>
          <p:cNvSpPr>
            <a:spLocks noGrp="1"/>
          </p:cNvSpPr>
          <p:nvPr>
            <p:ph type="dt" sz="half" idx="10"/>
          </p:nvPr>
        </p:nvSpPr>
        <p:spPr/>
        <p:txBody>
          <a:bodyPr/>
          <a:lstStyle/>
          <a:p>
            <a:pPr>
              <a:defRPr/>
            </a:pPr>
            <a:fld id="{CFD0E588-56D1-42A5-A553-950A7497CF5B}" type="datetime1">
              <a:rPr lang="en-GB" smtClean="0"/>
              <a:pPr>
                <a:defRPr/>
              </a:pPr>
              <a:t>10/12/2021</a:t>
            </a:fld>
            <a:endParaRPr lang="en-GB" dirty="0"/>
          </a:p>
        </p:txBody>
      </p:sp>
      <p:pic>
        <p:nvPicPr>
          <p:cNvPr id="6" name="Picture 5" descr="Text&#10;&#10;Description automatically generated">
            <a:extLst>
              <a:ext uri="{FF2B5EF4-FFF2-40B4-BE49-F238E27FC236}">
                <a16:creationId xmlns:a16="http://schemas.microsoft.com/office/drawing/2014/main" id="{F0D08262-21B2-439F-ACF7-415A59D7F1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7984" y="2564904"/>
            <a:ext cx="3390900" cy="2228850"/>
          </a:xfrm>
          <a:prstGeom prst="rect">
            <a:avLst/>
          </a:prstGeom>
        </p:spPr>
      </p:pic>
    </p:spTree>
    <p:extLst>
      <p:ext uri="{BB962C8B-B14F-4D97-AF65-F5344CB8AC3E}">
        <p14:creationId xmlns:p14="http://schemas.microsoft.com/office/powerpoint/2010/main" val="630827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F20E0-7A55-4AEF-8DD8-5D5F892F19B5}"/>
              </a:ext>
            </a:extLst>
          </p:cNvPr>
          <p:cNvSpPr>
            <a:spLocks noGrp="1"/>
          </p:cNvSpPr>
          <p:nvPr>
            <p:ph type="title"/>
          </p:nvPr>
        </p:nvSpPr>
        <p:spPr/>
        <p:txBody>
          <a:bodyPr/>
          <a:lstStyle/>
          <a:p>
            <a:r>
              <a:rPr lang="pt-PT" b="1" dirty="0">
                <a:solidFill>
                  <a:schemeClr val="tx2"/>
                </a:solidFill>
                <a:latin typeface="Plantagenet Cherokee" panose="02020602070100000000" pitchFamily="18" charset="0"/>
              </a:rPr>
              <a:t>Employability skills</a:t>
            </a:r>
            <a:endParaRPr lang="en-GB" b="1" dirty="0">
              <a:solidFill>
                <a:schemeClr val="tx2"/>
              </a:solidFill>
              <a:latin typeface="Plantagenet Cherokee" panose="02020602070100000000" pitchFamily="18" charset="0"/>
            </a:endParaRPr>
          </a:p>
        </p:txBody>
      </p:sp>
      <p:sp>
        <p:nvSpPr>
          <p:cNvPr id="3" name="Content Placeholder 2">
            <a:extLst>
              <a:ext uri="{FF2B5EF4-FFF2-40B4-BE49-F238E27FC236}">
                <a16:creationId xmlns:a16="http://schemas.microsoft.com/office/drawing/2014/main" id="{9DA24B70-7928-4F01-B961-E7AB46ADA9BE}"/>
              </a:ext>
            </a:extLst>
          </p:cNvPr>
          <p:cNvSpPr>
            <a:spLocks noGrp="1"/>
          </p:cNvSpPr>
          <p:nvPr>
            <p:ph idx="1"/>
          </p:nvPr>
        </p:nvSpPr>
        <p:spPr/>
        <p:txBody>
          <a:bodyPr/>
          <a:lstStyle/>
          <a:p>
            <a:r>
              <a:rPr lang="en-GB" sz="1800" dirty="0">
                <a:effectLst/>
                <a:latin typeface="Plantagenet Cherokee" panose="020B0604020202020204" pitchFamily="18" charset="0"/>
                <a:ea typeface="Calibri" panose="020F0502020204030204" pitchFamily="34" charset="0"/>
                <a:cs typeface="Angsana New" panose="02020603050405020304" pitchFamily="18" charset="-34"/>
              </a:rPr>
              <a:t>Employability skills are soft skills that enable you to collaborate well with people, apply knowledge to solve challenges and adapt to any work setting. They also incorporate the professional abilities that will help you succeed in the workplace. </a:t>
            </a:r>
          </a:p>
          <a:p>
            <a:pPr marL="514350" indent="-514350">
              <a:buFont typeface="+mj-lt"/>
              <a:buAutoNum type="arabicPeriod"/>
            </a:pPr>
            <a:r>
              <a:rPr lang="en-GB" sz="1800" dirty="0">
                <a:latin typeface="Plantagenet Cherokee" panose="020B0604020202020204" pitchFamily="18" charset="0"/>
                <a:cs typeface="Angsana New" panose="02020603050405020304" pitchFamily="18" charset="-34"/>
              </a:rPr>
              <a:t>Communication</a:t>
            </a:r>
          </a:p>
          <a:p>
            <a:pPr marL="514350" indent="-514350">
              <a:buFont typeface="+mj-lt"/>
              <a:buAutoNum type="arabicPeriod"/>
            </a:pPr>
            <a:r>
              <a:rPr lang="en-GB" sz="1800" dirty="0">
                <a:latin typeface="Plantagenet Cherokee" panose="020B0604020202020204" pitchFamily="18" charset="0"/>
                <a:cs typeface="Angsana New" panose="02020603050405020304" pitchFamily="18" charset="-34"/>
              </a:rPr>
              <a:t>Critical Thinking </a:t>
            </a:r>
          </a:p>
          <a:p>
            <a:pPr marL="514350" indent="-514350">
              <a:buFont typeface="+mj-lt"/>
              <a:buAutoNum type="arabicPeriod"/>
            </a:pPr>
            <a:r>
              <a:rPr lang="en-GB" sz="1800" dirty="0">
                <a:latin typeface="Plantagenet Cherokee" panose="020B0604020202020204" pitchFamily="18" charset="0"/>
                <a:cs typeface="Angsana New" panose="02020603050405020304" pitchFamily="18" charset="-34"/>
              </a:rPr>
              <a:t>Ethics</a:t>
            </a:r>
          </a:p>
          <a:p>
            <a:pPr marL="342900" lvl="0" indent="-342900">
              <a:lnSpc>
                <a:spcPct val="107000"/>
              </a:lnSpc>
              <a:buFont typeface="+mj-lt"/>
              <a:buAutoNum type="arabicPeriod"/>
            </a:pPr>
            <a:r>
              <a:rPr lang="en-GB" sz="1800" dirty="0">
                <a:effectLst/>
                <a:latin typeface="Plantagenet Cherokee" panose="020B0604020202020204" pitchFamily="18" charset="0"/>
                <a:ea typeface="Calibri" panose="020F0502020204030204" pitchFamily="34" charset="0"/>
                <a:cs typeface="Angsana New" panose="02020603050405020304" pitchFamily="18" charset="-34"/>
              </a:rPr>
              <a:t>Computer skills</a:t>
            </a:r>
          </a:p>
          <a:p>
            <a:pPr marL="342900" lvl="0" indent="-342900">
              <a:lnSpc>
                <a:spcPct val="107000"/>
              </a:lnSpc>
              <a:buFont typeface="+mj-lt"/>
              <a:buAutoNum type="arabicPeriod"/>
            </a:pPr>
            <a:r>
              <a:rPr lang="en-GB" sz="1800" dirty="0">
                <a:effectLst/>
                <a:latin typeface="Plantagenet Cherokee" panose="020B0604020202020204" pitchFamily="18" charset="0"/>
                <a:ea typeface="Calibri" panose="020F0502020204030204" pitchFamily="34" charset="0"/>
                <a:cs typeface="Angsana New" panose="02020603050405020304" pitchFamily="18" charset="-34"/>
              </a:rPr>
              <a:t>Flexibility</a:t>
            </a:r>
          </a:p>
          <a:p>
            <a:pPr marL="342900" lvl="0" indent="-342900">
              <a:lnSpc>
                <a:spcPct val="107000"/>
              </a:lnSpc>
              <a:buFont typeface="+mj-lt"/>
              <a:buAutoNum type="arabicPeriod"/>
            </a:pPr>
            <a:r>
              <a:rPr lang="en-GB" sz="1800" dirty="0">
                <a:effectLst/>
                <a:latin typeface="Plantagenet Cherokee" panose="020B0604020202020204" pitchFamily="18" charset="0"/>
                <a:ea typeface="Calibri" panose="020F0502020204030204" pitchFamily="34" charset="0"/>
                <a:cs typeface="Angsana New" panose="02020603050405020304" pitchFamily="18" charset="-34"/>
              </a:rPr>
              <a:t>Efficiency</a:t>
            </a:r>
          </a:p>
          <a:p>
            <a:pPr marL="342900" lvl="0" indent="-342900">
              <a:lnSpc>
                <a:spcPct val="107000"/>
              </a:lnSpc>
              <a:spcAft>
                <a:spcPts val="800"/>
              </a:spcAft>
              <a:buFont typeface="+mj-lt"/>
              <a:buAutoNum type="arabicPeriod"/>
            </a:pPr>
            <a:r>
              <a:rPr lang="en-GB" sz="1800" dirty="0">
                <a:effectLst/>
                <a:latin typeface="Plantagenet Cherokee" panose="020B0604020202020204" pitchFamily="18" charset="0"/>
                <a:ea typeface="Calibri" panose="020F0502020204030204" pitchFamily="34" charset="0"/>
                <a:cs typeface="Angsana New" panose="02020603050405020304" pitchFamily="18" charset="-34"/>
              </a:rPr>
              <a:t>Time management</a:t>
            </a:r>
          </a:p>
          <a:p>
            <a:pPr marL="514350" indent="-514350">
              <a:buFont typeface="+mj-lt"/>
              <a:buAutoNum type="arabicPeriod"/>
            </a:pPr>
            <a:endParaRPr lang="en-GB" dirty="0"/>
          </a:p>
        </p:txBody>
      </p:sp>
      <p:sp>
        <p:nvSpPr>
          <p:cNvPr id="4" name="Date Placeholder 3">
            <a:extLst>
              <a:ext uri="{FF2B5EF4-FFF2-40B4-BE49-F238E27FC236}">
                <a16:creationId xmlns:a16="http://schemas.microsoft.com/office/drawing/2014/main" id="{B875A62A-5AFB-4E7B-A320-0F14427D33E0}"/>
              </a:ext>
            </a:extLst>
          </p:cNvPr>
          <p:cNvSpPr>
            <a:spLocks noGrp="1"/>
          </p:cNvSpPr>
          <p:nvPr>
            <p:ph type="dt" sz="half" idx="10"/>
          </p:nvPr>
        </p:nvSpPr>
        <p:spPr/>
        <p:txBody>
          <a:bodyPr/>
          <a:lstStyle/>
          <a:p>
            <a:pPr>
              <a:defRPr/>
            </a:pPr>
            <a:fld id="{CFD0E588-56D1-42A5-A553-950A7497CF5B}" type="datetime1">
              <a:rPr lang="en-GB" smtClean="0"/>
              <a:pPr>
                <a:defRPr/>
              </a:pPr>
              <a:t>10/12/2021</a:t>
            </a:fld>
            <a:endParaRPr lang="en-GB" dirty="0"/>
          </a:p>
        </p:txBody>
      </p:sp>
    </p:spTree>
    <p:extLst>
      <p:ext uri="{BB962C8B-B14F-4D97-AF65-F5344CB8AC3E}">
        <p14:creationId xmlns:p14="http://schemas.microsoft.com/office/powerpoint/2010/main" val="6280387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icture containing indoor, person, hospital room, scene&#10;&#10;Description automatically generated">
            <a:extLst>
              <a:ext uri="{FF2B5EF4-FFF2-40B4-BE49-F238E27FC236}">
                <a16:creationId xmlns:a16="http://schemas.microsoft.com/office/drawing/2014/main" id="{4B79E0D1-1D8D-4EA7-8601-5E89E3F02895}"/>
              </a:ext>
            </a:extLst>
          </p:cNvPr>
          <p:cNvPicPr>
            <a:picLocks noChangeAspect="1"/>
          </p:cNvPicPr>
          <p:nvPr/>
        </p:nvPicPr>
        <p:blipFill rotWithShape="1">
          <a:blip r:embed="rId2">
            <a:extLst>
              <a:ext uri="{28A0092B-C50C-407E-A947-70E740481C1C}">
                <a14:useLocalDpi xmlns:a14="http://schemas.microsoft.com/office/drawing/2010/main" val="0"/>
              </a:ext>
            </a:extLst>
          </a:blip>
          <a:srcRect t="4848" r="19091" b="4243"/>
          <a:stretch/>
        </p:blipFill>
        <p:spPr>
          <a:xfrm>
            <a:off x="20" y="10"/>
            <a:ext cx="9143980" cy="6857990"/>
          </a:xfrm>
          <a:prstGeom prst="rect">
            <a:avLst/>
          </a:prstGeom>
        </p:spPr>
      </p:pic>
      <p:sp>
        <p:nvSpPr>
          <p:cNvPr id="136" name="Rectangle 135">
            <a:extLst>
              <a:ext uri="{FF2B5EF4-FFF2-40B4-BE49-F238E27FC236}">
                <a16:creationId xmlns:a16="http://schemas.microsoft.com/office/drawing/2014/main" id="{2B1D4F77-A17C-43D7-B7FA-545148E4E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3" y="321176"/>
            <a:ext cx="3249230"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Title 1"/>
          <p:cNvSpPr>
            <a:spLocks noGrp="1"/>
          </p:cNvSpPr>
          <p:nvPr>
            <p:ph type="title"/>
          </p:nvPr>
        </p:nvSpPr>
        <p:spPr>
          <a:xfrm>
            <a:off x="446103" y="640263"/>
            <a:ext cx="2819430" cy="1344975"/>
          </a:xfrm>
        </p:spPr>
        <p:txBody>
          <a:bodyPr>
            <a:normAutofit/>
          </a:bodyPr>
          <a:lstStyle/>
          <a:p>
            <a:pPr>
              <a:defRPr/>
            </a:pPr>
            <a:r>
              <a:rPr lang="en-GB" altLang="en-US" sz="3500" b="1" dirty="0">
                <a:solidFill>
                  <a:schemeClr val="tx2"/>
                </a:solidFill>
                <a:latin typeface="Plantagenet Cherokee" panose="02020602070100000000" pitchFamily="18" charset="0"/>
              </a:rPr>
              <a:t>My future career </a:t>
            </a:r>
          </a:p>
        </p:txBody>
      </p:sp>
      <p:sp>
        <p:nvSpPr>
          <p:cNvPr id="10243" name="Content Placeholder 2"/>
          <p:cNvSpPr>
            <a:spLocks noGrp="1"/>
          </p:cNvSpPr>
          <p:nvPr>
            <p:ph idx="1"/>
          </p:nvPr>
        </p:nvSpPr>
        <p:spPr>
          <a:xfrm>
            <a:off x="445582" y="2121763"/>
            <a:ext cx="2823620" cy="3773010"/>
          </a:xfrm>
        </p:spPr>
        <p:txBody>
          <a:bodyPr>
            <a:noAutofit/>
          </a:bodyPr>
          <a:lstStyle/>
          <a:p>
            <a:pPr marL="0" lvl="0" indent="0">
              <a:spcBef>
                <a:spcPct val="0"/>
              </a:spcBef>
              <a:spcAft>
                <a:spcPts val="600"/>
              </a:spcAft>
              <a:buNone/>
            </a:pPr>
            <a:r>
              <a:rPr lang="en-US" altLang="en-US" sz="2800" dirty="0">
                <a:latin typeface="Angsana New" panose="020B0502040204020203" pitchFamily="18" charset="-34"/>
                <a:cs typeface="Angsana New" panose="020B0502040204020203" pitchFamily="18" charset="-34"/>
              </a:rPr>
              <a:t>A pediatric nurse is someone who provides health </a:t>
            </a:r>
            <a:r>
              <a:rPr lang="en-GB" sz="2800" dirty="0">
                <a:latin typeface="Angsana New" panose="020B0502040204020203" pitchFamily="18" charset="-34"/>
                <a:cs typeface="Angsana New" panose="020B0502040204020203" pitchFamily="18" charset="-34"/>
              </a:rPr>
              <a:t>and medical care for children from birth through their late teens, is a specialized nurse who usually completes advance training in the </a:t>
            </a:r>
            <a:r>
              <a:rPr lang="en-GB" sz="2800" dirty="0" err="1">
                <a:latin typeface="Angsana New" panose="020B0502040204020203" pitchFamily="18" charset="-34"/>
                <a:cs typeface="Angsana New" panose="020B0502040204020203" pitchFamily="18" charset="-34"/>
              </a:rPr>
              <a:t>pediatric</a:t>
            </a:r>
            <a:r>
              <a:rPr lang="en-GB" sz="2800" dirty="0">
                <a:latin typeface="Angsana New" panose="020B0502040204020203" pitchFamily="18" charset="-34"/>
                <a:cs typeface="Angsana New" panose="020B0502040204020203" pitchFamily="18" charset="-34"/>
              </a:rPr>
              <a:t> sector.</a:t>
            </a:r>
            <a:endParaRPr lang="en-US" altLang="en-US" sz="2800" dirty="0">
              <a:latin typeface="Angsana New" panose="020B0502040204020203" pitchFamily="18" charset="-34"/>
              <a:cs typeface="Angsana New" panose="020B0502040204020203" pitchFamily="18" charset="-34"/>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C04D9-3F8C-473B-A78F-76D3FF64613A}"/>
              </a:ext>
            </a:extLst>
          </p:cNvPr>
          <p:cNvSpPr>
            <a:spLocks noGrp="1"/>
          </p:cNvSpPr>
          <p:nvPr>
            <p:ph type="title"/>
          </p:nvPr>
        </p:nvSpPr>
        <p:spPr>
          <a:xfrm>
            <a:off x="457200" y="185185"/>
            <a:ext cx="8229600" cy="1143000"/>
          </a:xfrm>
        </p:spPr>
        <p:txBody>
          <a:bodyPr/>
          <a:lstStyle/>
          <a:p>
            <a:r>
              <a:rPr lang="en-GB" b="1" dirty="0">
                <a:solidFill>
                  <a:schemeClr val="tx2"/>
                </a:solidFill>
                <a:latin typeface="Plantagenet Cherokee" panose="02020602070100000000" pitchFamily="18" charset="0"/>
                <a:cs typeface="Arial" panose="020B0604020202020204" pitchFamily="34" charset="0"/>
              </a:rPr>
              <a:t>Skills required for the role</a:t>
            </a:r>
          </a:p>
        </p:txBody>
      </p:sp>
      <p:graphicFrame>
        <p:nvGraphicFramePr>
          <p:cNvPr id="7" name="Content Placeholder 2">
            <a:extLst>
              <a:ext uri="{FF2B5EF4-FFF2-40B4-BE49-F238E27FC236}">
                <a16:creationId xmlns:a16="http://schemas.microsoft.com/office/drawing/2014/main" id="{65CC3D5D-5354-4499-B438-66CA3302FE0D}"/>
              </a:ext>
            </a:extLst>
          </p:cNvPr>
          <p:cNvGraphicFramePr>
            <a:graphicFrameLocks noGrp="1"/>
          </p:cNvGraphicFramePr>
          <p:nvPr>
            <p:ph sz="half" idx="1"/>
            <p:extLst>
              <p:ext uri="{D42A27DB-BD31-4B8C-83A1-F6EECF244321}">
                <p14:modId xmlns:p14="http://schemas.microsoft.com/office/powerpoint/2010/main" val="2524856016"/>
              </p:ext>
            </p:extLst>
          </p:nvPr>
        </p:nvGraphicFramePr>
        <p:xfrm>
          <a:off x="457200" y="1600200"/>
          <a:ext cx="7571184" cy="3916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Date Placeholder 4">
            <a:extLst>
              <a:ext uri="{FF2B5EF4-FFF2-40B4-BE49-F238E27FC236}">
                <a16:creationId xmlns:a16="http://schemas.microsoft.com/office/drawing/2014/main" id="{A08D63C1-69A7-4B30-8368-80C3BE5FAC72}"/>
              </a:ext>
            </a:extLst>
          </p:cNvPr>
          <p:cNvSpPr>
            <a:spLocks noGrp="1"/>
          </p:cNvSpPr>
          <p:nvPr>
            <p:ph type="dt" sz="half" idx="10"/>
          </p:nvPr>
        </p:nvSpPr>
        <p:spPr/>
        <p:txBody>
          <a:bodyPr/>
          <a:lstStyle/>
          <a:p>
            <a:pPr>
              <a:defRPr/>
            </a:pPr>
            <a:endParaRPr lang="en-GB" dirty="0"/>
          </a:p>
        </p:txBody>
      </p:sp>
    </p:spTree>
    <p:extLst>
      <p:ext uri="{BB962C8B-B14F-4D97-AF65-F5344CB8AC3E}">
        <p14:creationId xmlns:p14="http://schemas.microsoft.com/office/powerpoint/2010/main" val="3151075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Graphical user interface, text, application&#10;&#10;Description automatically generated">
            <a:extLst>
              <a:ext uri="{FF2B5EF4-FFF2-40B4-BE49-F238E27FC236}">
                <a16:creationId xmlns:a16="http://schemas.microsoft.com/office/drawing/2014/main" id="{9265341C-14EA-40D8-A6A8-6110F97BDFE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0305" t="23903" r="34163" b="31969"/>
          <a:stretch/>
        </p:blipFill>
        <p:spPr>
          <a:xfrm>
            <a:off x="467544" y="1700808"/>
            <a:ext cx="5256584" cy="3456384"/>
          </a:xfrm>
          <a:ln>
            <a:solidFill>
              <a:srgbClr val="0070C0"/>
            </a:solidFill>
          </a:ln>
        </p:spPr>
      </p:pic>
      <p:sp>
        <p:nvSpPr>
          <p:cNvPr id="7" name="TextBox 6">
            <a:extLst>
              <a:ext uri="{FF2B5EF4-FFF2-40B4-BE49-F238E27FC236}">
                <a16:creationId xmlns:a16="http://schemas.microsoft.com/office/drawing/2014/main" id="{BD45D02D-CC86-4F2C-9465-11A99823D9BA}"/>
              </a:ext>
            </a:extLst>
          </p:cNvPr>
          <p:cNvSpPr txBox="1"/>
          <p:nvPr/>
        </p:nvSpPr>
        <p:spPr>
          <a:xfrm>
            <a:off x="683568" y="522176"/>
            <a:ext cx="7920880" cy="769441"/>
          </a:xfrm>
          <a:prstGeom prst="rect">
            <a:avLst/>
          </a:prstGeom>
          <a:noFill/>
        </p:spPr>
        <p:txBody>
          <a:bodyPr wrap="square" rtlCol="0">
            <a:spAutoFit/>
          </a:bodyPr>
          <a:lstStyle/>
          <a:p>
            <a:r>
              <a:rPr lang="pt-PT" sz="4400" b="1" dirty="0">
                <a:solidFill>
                  <a:schemeClr val="tx2"/>
                </a:solidFill>
                <a:latin typeface="Plantagenet Cherokee" panose="02020602070100000000" pitchFamily="18" charset="0"/>
              </a:rPr>
              <a:t>Evaluating my personal skills </a:t>
            </a:r>
            <a:endParaRPr lang="en-GB" sz="4400" b="1" dirty="0">
              <a:solidFill>
                <a:schemeClr val="tx2"/>
              </a:solidFill>
              <a:latin typeface="Plantagenet Cherokee" panose="02020602070100000000" pitchFamily="18" charset="0"/>
            </a:endParaRPr>
          </a:p>
        </p:txBody>
      </p:sp>
      <p:sp>
        <p:nvSpPr>
          <p:cNvPr id="8" name="TextBox 7">
            <a:extLst>
              <a:ext uri="{FF2B5EF4-FFF2-40B4-BE49-F238E27FC236}">
                <a16:creationId xmlns:a16="http://schemas.microsoft.com/office/drawing/2014/main" id="{3F9D6753-708B-4CA8-8BA4-418F11D5074D}"/>
              </a:ext>
            </a:extLst>
          </p:cNvPr>
          <p:cNvSpPr txBox="1"/>
          <p:nvPr/>
        </p:nvSpPr>
        <p:spPr>
          <a:xfrm>
            <a:off x="5868144" y="1309399"/>
            <a:ext cx="2808312" cy="4562916"/>
          </a:xfrm>
          <a:prstGeom prst="rect">
            <a:avLst/>
          </a:prstGeom>
          <a:noFill/>
        </p:spPr>
        <p:txBody>
          <a:bodyPr wrap="square" rtlCol="0">
            <a:spAutoFit/>
          </a:bodyPr>
          <a:lstStyle/>
          <a:p>
            <a:pPr marL="342900" lvl="0" indent="-342900">
              <a:lnSpc>
                <a:spcPct val="107000"/>
              </a:lnSpc>
              <a:buFont typeface="Wingdings" panose="05000000000000000000" pitchFamily="2" charset="2"/>
              <a:buChar char="ü"/>
            </a:pPr>
            <a:r>
              <a:rPr lang="en-GB" sz="1800" dirty="0">
                <a:effectLst/>
                <a:latin typeface="Plantagenet Cherokee" panose="02020602070100000000" pitchFamily="18" charset="0"/>
                <a:ea typeface="Calibri" panose="020F0502020204030204" pitchFamily="34" charset="0"/>
                <a:cs typeface="Times New Roman" panose="02020603050405020304" pitchFamily="18" charset="0"/>
              </a:rPr>
              <a:t>Critical Thinking and Observing skills</a:t>
            </a:r>
          </a:p>
          <a:p>
            <a:pPr marL="342900" lvl="0" indent="-342900">
              <a:lnSpc>
                <a:spcPct val="107000"/>
              </a:lnSpc>
              <a:buFont typeface="Wingdings" panose="05000000000000000000" pitchFamily="2" charset="2"/>
              <a:buChar char="ü"/>
            </a:pPr>
            <a:r>
              <a:rPr lang="en-GB" sz="1800" dirty="0">
                <a:effectLst/>
                <a:latin typeface="Plantagenet Cherokee" panose="02020602070100000000" pitchFamily="18" charset="0"/>
                <a:ea typeface="Calibri" panose="020F0502020204030204" pitchFamily="34" charset="0"/>
                <a:cs typeface="Times New Roman" panose="02020603050405020304" pitchFamily="18" charset="0"/>
              </a:rPr>
              <a:t>Sympathetic and Kind</a:t>
            </a:r>
          </a:p>
          <a:p>
            <a:pPr marL="342900" lvl="0" indent="-342900">
              <a:lnSpc>
                <a:spcPct val="107000"/>
              </a:lnSpc>
              <a:buFont typeface="Wingdings" panose="05000000000000000000" pitchFamily="2" charset="2"/>
              <a:buChar char="ü"/>
            </a:pPr>
            <a:r>
              <a:rPr lang="en-GB" sz="1800" dirty="0">
                <a:effectLst/>
                <a:latin typeface="Plantagenet Cherokee" panose="02020602070100000000" pitchFamily="18" charset="0"/>
                <a:ea typeface="Calibri" panose="020F0502020204030204" pitchFamily="34" charset="0"/>
                <a:cs typeface="Times New Roman" panose="02020603050405020304" pitchFamily="18" charset="0"/>
              </a:rPr>
              <a:t>Decision Maker</a:t>
            </a:r>
          </a:p>
          <a:p>
            <a:pPr marL="342900" lvl="0" indent="-342900">
              <a:lnSpc>
                <a:spcPct val="107000"/>
              </a:lnSpc>
              <a:buFont typeface="Wingdings" panose="05000000000000000000" pitchFamily="2" charset="2"/>
              <a:buChar char="ü"/>
            </a:pPr>
            <a:r>
              <a:rPr lang="en-GB" sz="1800" dirty="0">
                <a:effectLst/>
                <a:latin typeface="Plantagenet Cherokee" panose="02020602070100000000" pitchFamily="18" charset="0"/>
                <a:ea typeface="Calibri" panose="020F0502020204030204" pitchFamily="34" charset="0"/>
                <a:cs typeface="Times New Roman" panose="02020603050405020304" pitchFamily="18" charset="0"/>
              </a:rPr>
              <a:t>Team work </a:t>
            </a:r>
          </a:p>
          <a:p>
            <a:pPr marL="342900" lvl="0" indent="-342900">
              <a:lnSpc>
                <a:spcPct val="107000"/>
              </a:lnSpc>
              <a:buFont typeface="Wingdings" panose="05000000000000000000" pitchFamily="2" charset="2"/>
              <a:buChar char="ü"/>
            </a:pPr>
            <a:r>
              <a:rPr lang="en-GB" sz="1800" dirty="0">
                <a:effectLst/>
                <a:latin typeface="Plantagenet Cherokee" panose="02020602070100000000" pitchFamily="18" charset="0"/>
                <a:ea typeface="Calibri" panose="020F0502020204030204" pitchFamily="34" charset="0"/>
                <a:cs typeface="Times New Roman" panose="02020603050405020304" pitchFamily="18" charset="0"/>
              </a:rPr>
              <a:t>Good Organizer </a:t>
            </a:r>
          </a:p>
          <a:p>
            <a:pPr marL="342900" lvl="0" indent="-342900">
              <a:lnSpc>
                <a:spcPct val="107000"/>
              </a:lnSpc>
              <a:buFont typeface="Wingdings" panose="05000000000000000000" pitchFamily="2" charset="2"/>
              <a:buChar char="ü"/>
            </a:pPr>
            <a:r>
              <a:rPr lang="en-GB" sz="1800" dirty="0">
                <a:effectLst/>
                <a:latin typeface="Plantagenet Cherokee" panose="02020602070100000000" pitchFamily="18" charset="0"/>
                <a:ea typeface="Calibri" panose="020F0502020204030204" pitchFamily="34" charset="0"/>
                <a:cs typeface="Times New Roman" panose="02020603050405020304" pitchFamily="18" charset="0"/>
              </a:rPr>
              <a:t>Patience </a:t>
            </a:r>
          </a:p>
          <a:p>
            <a:pPr marL="342900" lvl="0" indent="-342900">
              <a:lnSpc>
                <a:spcPct val="107000"/>
              </a:lnSpc>
              <a:buFont typeface="Wingdings" panose="05000000000000000000" pitchFamily="2" charset="2"/>
              <a:buChar char="ü"/>
            </a:pPr>
            <a:r>
              <a:rPr lang="en-GB" sz="1800" dirty="0">
                <a:effectLst/>
                <a:latin typeface="Plantagenet Cherokee" panose="02020602070100000000" pitchFamily="18" charset="0"/>
                <a:ea typeface="Calibri" panose="020F0502020204030204" pitchFamily="34" charset="0"/>
                <a:cs typeface="Times New Roman" panose="02020603050405020304" pitchFamily="18" charset="0"/>
              </a:rPr>
              <a:t>Good mental and physical  health</a:t>
            </a:r>
          </a:p>
          <a:p>
            <a:pPr marL="342900" lvl="0" indent="-342900">
              <a:lnSpc>
                <a:spcPct val="107000"/>
              </a:lnSpc>
              <a:spcAft>
                <a:spcPts val="800"/>
              </a:spcAft>
              <a:buFont typeface="Wingdings" panose="05000000000000000000" pitchFamily="2" charset="2"/>
              <a:buChar char="ü"/>
            </a:pPr>
            <a:r>
              <a:rPr lang="en-GB" sz="1800" dirty="0">
                <a:effectLst/>
                <a:latin typeface="Plantagenet Cherokee" panose="02020602070100000000" pitchFamily="18" charset="0"/>
                <a:ea typeface="Calibri" panose="020F0502020204030204" pitchFamily="34" charset="0"/>
                <a:cs typeface="Times New Roman" panose="02020603050405020304" pitchFamily="18" charset="0"/>
              </a:rPr>
              <a:t>Intuitive, Good Judgement</a:t>
            </a:r>
          </a:p>
          <a:p>
            <a:pPr marL="285750" indent="-285750">
              <a:buFont typeface="Wingdings" panose="05000000000000000000" pitchFamily="2" charset="2"/>
              <a:buChar char="ü"/>
            </a:pPr>
            <a:r>
              <a:rPr lang="pt-PT" dirty="0">
                <a:latin typeface="Plantagenet Cherokee" panose="02020602070100000000" pitchFamily="18" charset="0"/>
              </a:rPr>
              <a:t>Respect</a:t>
            </a:r>
          </a:p>
          <a:p>
            <a:pPr marL="285750" indent="-285750">
              <a:buFont typeface="Wingdings" panose="05000000000000000000" pitchFamily="2" charset="2"/>
              <a:buChar char="ü"/>
            </a:pPr>
            <a:r>
              <a:rPr lang="pt-PT" dirty="0">
                <a:latin typeface="Plantagenet Cherokee" panose="02020602070100000000" pitchFamily="18" charset="0"/>
              </a:rPr>
              <a:t>Clear Communication</a:t>
            </a:r>
          </a:p>
          <a:p>
            <a:pPr marL="285750" indent="-285750">
              <a:buFont typeface="Wingdings" panose="05000000000000000000" pitchFamily="2" charset="2"/>
              <a:buChar char="ü"/>
            </a:pPr>
            <a:r>
              <a:rPr lang="pt-PT" dirty="0">
                <a:latin typeface="Plantagenet Cherokee" panose="02020602070100000000" pitchFamily="18" charset="0"/>
              </a:rPr>
              <a:t>Time management</a:t>
            </a:r>
          </a:p>
          <a:p>
            <a:pPr marL="285750" indent="-285750">
              <a:buFont typeface="Wingdings" panose="05000000000000000000" pitchFamily="2" charset="2"/>
              <a:buChar char="ü"/>
            </a:pPr>
            <a:endParaRPr lang="en-GB" dirty="0"/>
          </a:p>
        </p:txBody>
      </p:sp>
    </p:spTree>
    <p:extLst>
      <p:ext uri="{BB962C8B-B14F-4D97-AF65-F5344CB8AC3E}">
        <p14:creationId xmlns:p14="http://schemas.microsoft.com/office/powerpoint/2010/main" val="226057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1CDE8-0D29-497F-A9AC-C0C879004841}"/>
              </a:ext>
            </a:extLst>
          </p:cNvPr>
          <p:cNvSpPr>
            <a:spLocks noGrp="1"/>
          </p:cNvSpPr>
          <p:nvPr>
            <p:ph type="title"/>
          </p:nvPr>
        </p:nvSpPr>
        <p:spPr>
          <a:xfrm>
            <a:off x="457200" y="261386"/>
            <a:ext cx="8229600" cy="1143000"/>
          </a:xfrm>
        </p:spPr>
        <p:txBody>
          <a:bodyPr/>
          <a:lstStyle/>
          <a:p>
            <a:r>
              <a:rPr lang="pt-PT" b="1" dirty="0">
                <a:solidFill>
                  <a:schemeClr val="tx2"/>
                </a:solidFill>
                <a:latin typeface="Plantagenet Cherokee" panose="02020602070100000000" pitchFamily="18" charset="0"/>
              </a:rPr>
              <a:t>Conclusion</a:t>
            </a:r>
            <a:endParaRPr lang="en-GB" b="1" dirty="0">
              <a:solidFill>
                <a:schemeClr val="tx2"/>
              </a:solidFill>
              <a:latin typeface="Plantagenet Cherokee" panose="02020602070100000000" pitchFamily="18" charset="0"/>
            </a:endParaRPr>
          </a:p>
        </p:txBody>
      </p:sp>
      <p:pic>
        <p:nvPicPr>
          <p:cNvPr id="6" name="Content Placeholder 5">
            <a:extLst>
              <a:ext uri="{FF2B5EF4-FFF2-40B4-BE49-F238E27FC236}">
                <a16:creationId xmlns:a16="http://schemas.microsoft.com/office/drawing/2014/main" id="{C4054FC1-771A-4DE7-BECA-9108EE470EE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72000" y="3284984"/>
            <a:ext cx="4280351" cy="2231579"/>
          </a:xfrm>
        </p:spPr>
      </p:pic>
      <p:sp>
        <p:nvSpPr>
          <p:cNvPr id="4" name="Date Placeholder 3">
            <a:extLst>
              <a:ext uri="{FF2B5EF4-FFF2-40B4-BE49-F238E27FC236}">
                <a16:creationId xmlns:a16="http://schemas.microsoft.com/office/drawing/2014/main" id="{4F86EE53-8ECE-465E-81C7-DAD6371CD76F}"/>
              </a:ext>
            </a:extLst>
          </p:cNvPr>
          <p:cNvSpPr>
            <a:spLocks noGrp="1"/>
          </p:cNvSpPr>
          <p:nvPr>
            <p:ph type="dt" sz="half" idx="10"/>
          </p:nvPr>
        </p:nvSpPr>
        <p:spPr/>
        <p:txBody>
          <a:bodyPr/>
          <a:lstStyle/>
          <a:p>
            <a:pPr>
              <a:defRPr/>
            </a:pPr>
            <a:fld id="{CDF502AA-C8CB-4132-B592-CA60B7C38ACE}" type="datetime1">
              <a:rPr lang="en-GB" smtClean="0"/>
              <a:pPr>
                <a:defRPr/>
              </a:pPr>
              <a:t>10/12/2021</a:t>
            </a:fld>
            <a:endParaRPr lang="en-GB"/>
          </a:p>
        </p:txBody>
      </p:sp>
      <p:sp>
        <p:nvSpPr>
          <p:cNvPr id="7" name="TextBox 6">
            <a:extLst>
              <a:ext uri="{FF2B5EF4-FFF2-40B4-BE49-F238E27FC236}">
                <a16:creationId xmlns:a16="http://schemas.microsoft.com/office/drawing/2014/main" id="{F8F58D52-F3A0-4851-8485-F471D7564F1D}"/>
              </a:ext>
            </a:extLst>
          </p:cNvPr>
          <p:cNvSpPr txBox="1"/>
          <p:nvPr/>
        </p:nvSpPr>
        <p:spPr>
          <a:xfrm>
            <a:off x="827584" y="1628800"/>
            <a:ext cx="7488832" cy="1200329"/>
          </a:xfrm>
          <a:prstGeom prst="rect">
            <a:avLst/>
          </a:prstGeom>
          <a:noFill/>
        </p:spPr>
        <p:txBody>
          <a:bodyPr wrap="square" rtlCol="0">
            <a:spAutoFit/>
          </a:bodyPr>
          <a:lstStyle/>
          <a:p>
            <a:r>
              <a:rPr lang="pt-PT" dirty="0">
                <a:latin typeface="Plantagenet Cherokee" panose="02020602070100000000" pitchFamily="18" charset="0"/>
              </a:rPr>
              <a:t>To conclude my presentation, with this powerpoint I was able to define my strenghts and my transferable skills which will help me to suceed in my career as a paediatric nurse as well as my weaknessess and how I plan on improving them.</a:t>
            </a:r>
            <a:endParaRPr lang="en-GB" dirty="0">
              <a:latin typeface="Plantagenet Cherokee" panose="02020602070100000000" pitchFamily="18" charset="0"/>
            </a:endParaRPr>
          </a:p>
        </p:txBody>
      </p:sp>
    </p:spTree>
    <p:extLst>
      <p:ext uri="{BB962C8B-B14F-4D97-AF65-F5344CB8AC3E}">
        <p14:creationId xmlns:p14="http://schemas.microsoft.com/office/powerpoint/2010/main" val="1349408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D880B-D34B-4A03-BDC7-E5C018EC1B6E}"/>
              </a:ext>
            </a:extLst>
          </p:cNvPr>
          <p:cNvSpPr>
            <a:spLocks noGrp="1"/>
          </p:cNvSpPr>
          <p:nvPr>
            <p:ph type="title"/>
          </p:nvPr>
        </p:nvSpPr>
        <p:spPr>
          <a:xfrm>
            <a:off x="457200" y="247270"/>
            <a:ext cx="8229600" cy="1143000"/>
          </a:xfrm>
        </p:spPr>
        <p:txBody>
          <a:bodyPr/>
          <a:lstStyle/>
          <a:p>
            <a:r>
              <a:rPr lang="en-GB" b="1" dirty="0">
                <a:solidFill>
                  <a:schemeClr val="tx2"/>
                </a:solidFill>
                <a:latin typeface="Plantagenet Cherokee" panose="02020602070100000000" pitchFamily="18" charset="0"/>
              </a:rPr>
              <a:t>References/ Reading List </a:t>
            </a:r>
          </a:p>
        </p:txBody>
      </p:sp>
      <p:sp>
        <p:nvSpPr>
          <p:cNvPr id="3" name="Content Placeholder 2">
            <a:extLst>
              <a:ext uri="{FF2B5EF4-FFF2-40B4-BE49-F238E27FC236}">
                <a16:creationId xmlns:a16="http://schemas.microsoft.com/office/drawing/2014/main" id="{8BE57B0E-9268-42E8-8FC1-3B5CC526A1A6}"/>
              </a:ext>
            </a:extLst>
          </p:cNvPr>
          <p:cNvSpPr>
            <a:spLocks noGrp="1"/>
          </p:cNvSpPr>
          <p:nvPr>
            <p:ph idx="1"/>
          </p:nvPr>
        </p:nvSpPr>
        <p:spPr>
          <a:xfrm>
            <a:off x="457200" y="1613452"/>
            <a:ext cx="8229600" cy="3916363"/>
          </a:xfrm>
        </p:spPr>
        <p:txBody>
          <a:bodyPr/>
          <a:lstStyle/>
          <a:p>
            <a:pPr marL="0" indent="0" algn="just">
              <a:lnSpc>
                <a:spcPct val="150000"/>
              </a:lnSpc>
              <a:spcBef>
                <a:spcPts val="0"/>
              </a:spcBef>
              <a:buNone/>
            </a:pPr>
            <a:r>
              <a:rPr lang="en-GB" sz="1800" dirty="0"/>
              <a:t>Prospects.ac.uk[online] Available at &lt;</a:t>
            </a:r>
            <a:r>
              <a:rPr lang="en-GB" sz="1800" dirty="0">
                <a:hlinkClick r:id="rId2"/>
              </a:rPr>
              <a:t>https://www.prospects.ac.uk/job-profiles/childrens-nurse</a:t>
            </a:r>
            <a:r>
              <a:rPr lang="en-GB" sz="1800" dirty="0"/>
              <a:t>&gt; [Accessed 7 December 2021]</a:t>
            </a:r>
          </a:p>
          <a:p>
            <a:pPr marL="0" indent="0" algn="just">
              <a:buNone/>
            </a:pPr>
            <a:endParaRPr lang="en-GB" sz="1800" dirty="0"/>
          </a:p>
        </p:txBody>
      </p:sp>
      <p:graphicFrame>
        <p:nvGraphicFramePr>
          <p:cNvPr id="4" name="Table 3">
            <a:extLst>
              <a:ext uri="{FF2B5EF4-FFF2-40B4-BE49-F238E27FC236}">
                <a16:creationId xmlns:a16="http://schemas.microsoft.com/office/drawing/2014/main" id="{2B201091-6AAA-47AE-8C3A-FB1772237FD0}"/>
              </a:ext>
            </a:extLst>
          </p:cNvPr>
          <p:cNvGraphicFramePr>
            <a:graphicFrameLocks noGrp="1"/>
          </p:cNvGraphicFramePr>
          <p:nvPr/>
        </p:nvGraphicFramePr>
        <p:xfrm>
          <a:off x="457200" y="3375501"/>
          <a:ext cx="8229600" cy="365760"/>
        </p:xfrm>
        <a:graphic>
          <a:graphicData uri="http://schemas.openxmlformats.org/drawingml/2006/table">
            <a:tbl>
              <a:tblPr/>
              <a:tblGrid>
                <a:gridCol w="4114800">
                  <a:extLst>
                    <a:ext uri="{9D8B030D-6E8A-4147-A177-3AD203B41FA5}">
                      <a16:colId xmlns:a16="http://schemas.microsoft.com/office/drawing/2014/main" val="183766581"/>
                    </a:ext>
                  </a:extLst>
                </a:gridCol>
                <a:gridCol w="4114800">
                  <a:extLst>
                    <a:ext uri="{9D8B030D-6E8A-4147-A177-3AD203B41FA5}">
                      <a16:colId xmlns:a16="http://schemas.microsoft.com/office/drawing/2014/main" val="3020362305"/>
                    </a:ext>
                  </a:extLst>
                </a:gridCol>
              </a:tblGrid>
              <a:tr h="0">
                <a:tc>
                  <a:txBody>
                    <a:bodyPr/>
                    <a:lstStyle/>
                    <a:p>
                      <a:endParaRPr lang="en-GB"/>
                    </a:p>
                  </a:txBody>
                  <a:tcPr anchor="ctr">
                    <a:lnL>
                      <a:noFill/>
                    </a:lnL>
                    <a:lnR>
                      <a:noFill/>
                    </a:lnR>
                    <a:lnT>
                      <a:noFill/>
                    </a:lnT>
                    <a:lnB>
                      <a:noFill/>
                    </a:lnB>
                  </a:tcPr>
                </a:tc>
                <a:tc>
                  <a:txBody>
                    <a:bodyPr/>
                    <a:lstStyle/>
                    <a:p>
                      <a:endParaRPr lang="en-GB"/>
                    </a:p>
                  </a:txBody>
                  <a:tcPr anchor="ctr">
                    <a:lnL>
                      <a:noFill/>
                    </a:lnL>
                    <a:lnR>
                      <a:noFill/>
                    </a:lnR>
                    <a:lnT>
                      <a:noFill/>
                    </a:lnT>
                    <a:lnB>
                      <a:noFill/>
                    </a:lnB>
                  </a:tcPr>
                </a:tc>
                <a:extLst>
                  <a:ext uri="{0D108BD9-81ED-4DB2-BD59-A6C34878D82A}">
                    <a16:rowId xmlns:a16="http://schemas.microsoft.com/office/drawing/2014/main" val="3224818572"/>
                  </a:ext>
                </a:extLst>
              </a:tr>
            </a:tbl>
          </a:graphicData>
        </a:graphic>
      </p:graphicFrame>
      <p:pic>
        <p:nvPicPr>
          <p:cNvPr id="1026" name="Picture 2">
            <a:extLst>
              <a:ext uri="{FF2B5EF4-FFF2-40B4-BE49-F238E27FC236}">
                <a16:creationId xmlns:a16="http://schemas.microsoft.com/office/drawing/2014/main" id="{F37231F3-DB3D-4DCF-B872-F61E71B67F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700" y="3459163"/>
            <a:ext cx="304800" cy="3048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0BE31C82-4FDF-4283-A42A-792FE20CE98F}"/>
              </a:ext>
            </a:extLst>
          </p:cNvPr>
          <p:cNvGraphicFramePr>
            <a:graphicFrameLocks noGrp="1"/>
          </p:cNvGraphicFramePr>
          <p:nvPr/>
        </p:nvGraphicFramePr>
        <p:xfrm>
          <a:off x="457200" y="3375501"/>
          <a:ext cx="8229600" cy="365760"/>
        </p:xfrm>
        <a:graphic>
          <a:graphicData uri="http://schemas.openxmlformats.org/drawingml/2006/table">
            <a:tbl>
              <a:tblPr/>
              <a:tblGrid>
                <a:gridCol w="4114800">
                  <a:extLst>
                    <a:ext uri="{9D8B030D-6E8A-4147-A177-3AD203B41FA5}">
                      <a16:colId xmlns:a16="http://schemas.microsoft.com/office/drawing/2014/main" val="1129938779"/>
                    </a:ext>
                  </a:extLst>
                </a:gridCol>
                <a:gridCol w="4114800">
                  <a:extLst>
                    <a:ext uri="{9D8B030D-6E8A-4147-A177-3AD203B41FA5}">
                      <a16:colId xmlns:a16="http://schemas.microsoft.com/office/drawing/2014/main" val="3304022488"/>
                    </a:ext>
                  </a:extLst>
                </a:gridCol>
              </a:tblGrid>
              <a:tr h="0">
                <a:tc>
                  <a:txBody>
                    <a:bodyPr/>
                    <a:lstStyle/>
                    <a:p>
                      <a:endParaRPr lang="en-GB"/>
                    </a:p>
                  </a:txBody>
                  <a:tcPr anchor="ctr">
                    <a:lnL>
                      <a:noFill/>
                    </a:lnL>
                    <a:lnR>
                      <a:noFill/>
                    </a:lnR>
                    <a:lnT>
                      <a:noFill/>
                    </a:lnT>
                    <a:lnB>
                      <a:noFill/>
                    </a:lnB>
                  </a:tcPr>
                </a:tc>
                <a:tc>
                  <a:txBody>
                    <a:bodyPr/>
                    <a:lstStyle/>
                    <a:p>
                      <a:endParaRPr lang="en-GB"/>
                    </a:p>
                  </a:txBody>
                  <a:tcPr anchor="ctr">
                    <a:lnL>
                      <a:noFill/>
                    </a:lnL>
                    <a:lnR>
                      <a:noFill/>
                    </a:lnR>
                    <a:lnT>
                      <a:noFill/>
                    </a:lnT>
                    <a:lnB>
                      <a:noFill/>
                    </a:lnB>
                  </a:tcPr>
                </a:tc>
                <a:extLst>
                  <a:ext uri="{0D108BD9-81ED-4DB2-BD59-A6C34878D82A}">
                    <a16:rowId xmlns:a16="http://schemas.microsoft.com/office/drawing/2014/main" val="696197823"/>
                  </a:ext>
                </a:extLst>
              </a:tr>
            </a:tbl>
          </a:graphicData>
        </a:graphic>
      </p:graphicFrame>
      <p:sp>
        <p:nvSpPr>
          <p:cNvPr id="9" name="Rectangle 3">
            <a:extLst>
              <a:ext uri="{FF2B5EF4-FFF2-40B4-BE49-F238E27FC236}">
                <a16:creationId xmlns:a16="http://schemas.microsoft.com/office/drawing/2014/main" id="{2CC85BC4-8F50-4536-B3BF-72701C08A9E1}"/>
              </a:ext>
            </a:extLst>
          </p:cNvPr>
          <p:cNvSpPr>
            <a:spLocks noChangeArrowheads="1"/>
          </p:cNvSpPr>
          <p:nvPr/>
        </p:nvSpPr>
        <p:spPr bwMode="auto">
          <a:xfrm>
            <a:off x="323528" y="2302405"/>
            <a:ext cx="9073444" cy="2877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Thebalancecareers.com[online] Available at &lt;</a:t>
            </a:r>
            <a:r>
              <a:rPr kumimoji="0" lang="en-US" altLang="en-US" sz="1800" b="0" i="0" u="none" strike="noStrike" cap="none" normalizeH="0" baseline="0" dirty="0">
                <a:ln>
                  <a:noFill/>
                </a:ln>
                <a:solidFill>
                  <a:schemeClr val="tx1"/>
                </a:solidFill>
                <a:effectLst/>
                <a:latin typeface="Arial" panose="020B0604020202020204" pitchFamily="34" charset="0"/>
                <a:hlinkClick r:id="rId4"/>
              </a:rPr>
              <a:t>https://www.thebalancecareers.com/employability-skills-list-and-examples-4143571</a:t>
            </a:r>
            <a:r>
              <a:rPr kumimoji="0" lang="en-US" altLang="en-US" sz="1800" b="0" i="0" u="none" strike="noStrike" cap="none" normalizeH="0" baseline="0" dirty="0">
                <a:ln>
                  <a:noFill/>
                </a:ln>
                <a:solidFill>
                  <a:schemeClr val="tx1"/>
                </a:solidFill>
                <a:effectLst/>
                <a:latin typeface="Arial" panose="020B0604020202020204" pitchFamily="34" charset="0"/>
              </a:rPr>
              <a:t>&gt; [Accessed 8 December 2021]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Simplicable.com [online] Available at &lt;</a:t>
            </a:r>
            <a:r>
              <a:rPr kumimoji="0" lang="en-US" altLang="en-US" sz="1800" b="0" i="0" u="none" strike="noStrike" cap="none" normalizeH="0" baseline="0" dirty="0">
                <a:ln>
                  <a:noFill/>
                </a:ln>
                <a:solidFill>
                  <a:schemeClr val="tx1"/>
                </a:solidFill>
                <a:effectLst/>
                <a:latin typeface="Arial" panose="020B0604020202020204" pitchFamily="34" charset="0"/>
                <a:hlinkClick r:id="rId5"/>
              </a:rPr>
              <a:t>https://simplicable.com/en/academic-skills</a:t>
            </a:r>
            <a:r>
              <a:rPr kumimoji="0" lang="en-US" altLang="en-US" sz="1800" b="0" i="0" u="none" strike="noStrike" cap="none" normalizeH="0" baseline="0" dirty="0">
                <a:ln>
                  <a:noFill/>
                </a:ln>
                <a:solidFill>
                  <a:schemeClr val="tx1"/>
                </a:solidFill>
                <a:effectLst/>
                <a:latin typeface="Arial" panose="020B0604020202020204" pitchFamily="34" charset="0"/>
              </a:rPr>
              <a:t>&gt; [Accessed 8 December 2021]</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hlinkClick r:id="rId6"/>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hlinkClick r:id="rId6"/>
              </a:rPr>
              <a:t>Healthcareers.nhs.uk</a:t>
            </a:r>
            <a:r>
              <a:rPr kumimoji="0" lang="en-US" altLang="en-US" sz="1800" b="0" i="0" u="none" strike="noStrike" cap="none" normalizeH="0" baseline="0" dirty="0">
                <a:ln>
                  <a:noFill/>
                </a:ln>
                <a:solidFill>
                  <a:schemeClr val="tx1"/>
                </a:solidFill>
                <a:effectLst/>
                <a:latin typeface="Arial" panose="020B0604020202020204" pitchFamily="34" charset="0"/>
              </a:rPr>
              <a:t> [online] Available at &lt;</a:t>
            </a:r>
            <a:r>
              <a:rPr kumimoji="0" lang="en-US" altLang="en-US" sz="1800" b="0" i="0" u="none" strike="noStrike" cap="none" normalizeH="0" baseline="0" dirty="0">
                <a:ln>
                  <a:noFill/>
                </a:ln>
                <a:solidFill>
                  <a:schemeClr val="tx1"/>
                </a:solidFill>
                <a:effectLst/>
                <a:latin typeface="Arial" panose="020B0604020202020204" pitchFamily="34" charset="0"/>
                <a:hlinkClick r:id="rId7"/>
              </a:rPr>
              <a:t>https://health</a:t>
            </a: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800" b="0" i="0" u="none" strike="noStrike" cap="none" normalizeH="0" baseline="0" dirty="0">
                <a:ln>
                  <a:noFill/>
                </a:ln>
                <a:solidFill>
                  <a:schemeClr val="tx1"/>
                </a:solidFill>
                <a:effectLst/>
                <a:latin typeface="Arial" panose="020B0604020202020204" pitchFamily="34" charset="0"/>
                <a:hlinkClick r:id="rId8"/>
              </a:rPr>
              <a:t>careers.nhs.ac.uk/explore-roles/nursing/roles-nursing/</a:t>
            </a:r>
            <a:r>
              <a:rPr kumimoji="0" lang="en-US" altLang="en-US" sz="1800" b="0" i="0" u="none" strike="noStrike" cap="none" normalizeH="0" baseline="0" dirty="0" err="1">
                <a:ln>
                  <a:noFill/>
                </a:ln>
                <a:solidFill>
                  <a:schemeClr val="tx1"/>
                </a:solidFill>
                <a:effectLst/>
                <a:latin typeface="Arial" panose="020B0604020202020204" pitchFamily="34" charset="0"/>
                <a:hlinkClick r:id="rId8"/>
              </a:rPr>
              <a:t>childrens</a:t>
            </a:r>
            <a:r>
              <a:rPr kumimoji="0" lang="en-US" altLang="en-US" sz="1800" b="0" i="0" u="none" strike="noStrike" cap="none" normalizeH="0" baseline="0" dirty="0">
                <a:ln>
                  <a:noFill/>
                </a:ln>
                <a:solidFill>
                  <a:schemeClr val="tx1"/>
                </a:solidFill>
                <a:effectLst/>
                <a:latin typeface="Arial" panose="020B0604020202020204" pitchFamily="34" charset="0"/>
                <a:hlinkClick r:id="rId8"/>
              </a:rPr>
              <a:t>-nurse</a:t>
            </a:r>
            <a:r>
              <a:rPr kumimoji="0" lang="en-US" altLang="en-US" sz="1800" b="0" i="0" u="none" strike="noStrike" cap="none" normalizeH="0" baseline="0" dirty="0">
                <a:ln>
                  <a:noFill/>
                </a:ln>
                <a:solidFill>
                  <a:schemeClr val="tx1"/>
                </a:solidFill>
                <a:effectLst/>
                <a:latin typeface="Arial" panose="020B0604020202020204" pitchFamily="34" charset="0"/>
              </a:rPr>
              <a:t>&gt; [Accessed 8 December 2021]</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1900" b="0" i="0" u="none" strike="noStrike" cap="none" normalizeH="0" baseline="0" dirty="0">
                <a:ln>
                  <a:noFill/>
                </a:ln>
                <a:solidFill>
                  <a:schemeClr val="tx1"/>
                </a:solidFill>
                <a:effectLst/>
                <a:latin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62165806"/>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6780</TotalTime>
  <Words>374</Words>
  <Application>Microsoft Office PowerPoint</Application>
  <PresentationFormat>On-screen Show (4:3)</PresentationFormat>
  <Paragraphs>59</Paragraphs>
  <Slides>8</Slides>
  <Notes>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8</vt:i4>
      </vt:variant>
    </vt:vector>
  </HeadingPairs>
  <TitlesOfParts>
    <vt:vector size="18" baseType="lpstr">
      <vt:lpstr>Angsana New</vt:lpstr>
      <vt:lpstr>Arial</vt:lpstr>
      <vt:lpstr>Calibri</vt:lpstr>
      <vt:lpstr>Myriad Pro</vt:lpstr>
      <vt:lpstr>Plantagenet Cherokee</vt:lpstr>
      <vt:lpstr>Symbol</vt:lpstr>
      <vt:lpstr>Wingdings</vt:lpstr>
      <vt:lpstr>1_20140311PresentationUWTSDTemplate</vt:lpstr>
      <vt:lpstr>20140311PresentationUWTSDTemplate</vt:lpstr>
      <vt:lpstr>2_20140311PresentationUWTSDTemplate</vt:lpstr>
      <vt:lpstr> BMSW4001 Academic and Employability Skills (ACE)  </vt:lpstr>
      <vt:lpstr>Academic skills</vt:lpstr>
      <vt:lpstr>Employability skills</vt:lpstr>
      <vt:lpstr>My future career </vt:lpstr>
      <vt:lpstr>Skills required for the role</vt:lpstr>
      <vt:lpstr>PowerPoint Presentation</vt:lpstr>
      <vt:lpstr>Conclusion</vt:lpstr>
      <vt:lpstr>References/ Reading List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Bob Wilson</dc:creator>
  <cp:lastModifiedBy>Bia Catarina Nancassa Baptista Furtado (2108260)</cp:lastModifiedBy>
  <cp:revision>415</cp:revision>
  <dcterms:created xsi:type="dcterms:W3CDTF">2012-10-20T16:04:33Z</dcterms:created>
  <dcterms:modified xsi:type="dcterms:W3CDTF">2021-12-10T17:07:03Z</dcterms:modified>
</cp:coreProperties>
</file>