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0" r:id="rId4"/>
  </p:sldMasterIdLst>
  <p:notesMasterIdLst>
    <p:notesMasterId r:id="rId13"/>
  </p:notesMasterIdLst>
  <p:sldIdLst>
    <p:sldId id="381" r:id="rId5"/>
    <p:sldId id="382" r:id="rId6"/>
    <p:sldId id="388" r:id="rId7"/>
    <p:sldId id="384" r:id="rId8"/>
    <p:sldId id="383" r:id="rId9"/>
    <p:sldId id="387" r:id="rId10"/>
    <p:sldId id="386" r:id="rId11"/>
    <p:sldId id="385" r:id="rId12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5" autoAdjust="0"/>
    <p:restoredTop sz="94701"/>
  </p:normalViewPr>
  <p:slideViewPr>
    <p:cSldViewPr snapToGrid="0">
      <p:cViewPr varScale="1">
        <p:scale>
          <a:sx n="77" d="100"/>
          <a:sy n="77" d="100"/>
        </p:scale>
        <p:origin x="797" y="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04/11/2018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11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83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04/11/2018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27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04/11/2018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55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04/11/2018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50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04/11/2018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7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04/11/2018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01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04/11/2018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39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04/11/2018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1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04/11/2018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06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04/11/2018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909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97854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04/11/2018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08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1" r:id="rId1"/>
    <p:sldLayoutId id="2147484232" r:id="rId2"/>
    <p:sldLayoutId id="2147484233" r:id="rId3"/>
    <p:sldLayoutId id="2147484234" r:id="rId4"/>
    <p:sldLayoutId id="2147484235" r:id="rId5"/>
    <p:sldLayoutId id="2147484236" r:id="rId6"/>
    <p:sldLayoutId id="2147484237" r:id="rId7"/>
    <p:sldLayoutId id="2147484238" r:id="rId8"/>
    <p:sldLayoutId id="2147484239" r:id="rId9"/>
    <p:sldLayoutId id="2147484240" r:id="rId10"/>
    <p:sldLayoutId id="2147484241" r:id="rId11"/>
    <p:sldLayoutId id="2147484242" r:id="rId12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facebook.com/sfwpuwtsd/" TargetMode="Externa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linkedin.com/groups/4733667" TargetMode="External"/><Relationship Id="rId1" Type="http://schemas.openxmlformats.org/officeDocument/2006/relationships/slideLayout" Target="../slideLayouts/slideLayout2.xml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twitter.com/sfwpuwtsd" TargetMode="External"/><Relationship Id="rId1" Type="http://schemas.openxmlformats.org/officeDocument/2006/relationships/slideLayout" Target="../slideLayouts/slideLayout2.xml"/><Relationship Id="rId4" Type="http://schemas.microsoft.com/office/2007/relationships/hdphoto" Target="../media/hdphoto3.wdp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twitter.com/SBS_UWTSD" TargetMode="External"/><Relationship Id="rId1" Type="http://schemas.openxmlformats.org/officeDocument/2006/relationships/slideLayout" Target="../slideLayouts/slideLayout2.xml"/><Relationship Id="rId4" Type="http://schemas.microsoft.com/office/2007/relationships/hdphoto" Target="../media/hdphoto5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twitter.com/jault_uwtsd" TargetMode="External"/><Relationship Id="rId1" Type="http://schemas.openxmlformats.org/officeDocument/2006/relationships/slideLayout" Target="../slideLayouts/slideLayout2.xml"/><Relationship Id="rId4" Type="http://schemas.microsoft.com/office/2007/relationships/hdphoto" Target="../media/hdphoto6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758989" y="3182874"/>
            <a:ext cx="7922896" cy="2413285"/>
          </a:xfrm>
        </p:spPr>
        <p:txBody>
          <a:bodyPr/>
          <a:lstStyle/>
          <a:p>
            <a:r>
              <a:rPr lang="en-GB" altLang="en-US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Our Social Media Presence</a:t>
            </a: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953346" y="1350331"/>
            <a:ext cx="75341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Skills for the Workplace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Outreach Programme</a:t>
            </a:r>
            <a:endParaRPr kumimoji="0" lang="en-GB" sz="4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5830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773201"/>
            <a:ext cx="8229600" cy="527430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Please like us and share our posts on Social Media!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7111"/>
            <a:ext cx="8401050" cy="4582416"/>
          </a:xfrm>
        </p:spPr>
        <p:txBody>
          <a:bodyPr>
            <a:normAutofit/>
          </a:bodyPr>
          <a:lstStyle/>
          <a:p>
            <a:pPr marL="1828800" lvl="4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</a:t>
            </a:fld>
            <a:endParaRPr lang="en-GB" altLang="en-US"/>
          </a:p>
        </p:txBody>
      </p:sp>
      <p:pic>
        <p:nvPicPr>
          <p:cNvPr id="9" name="Picture 8" descr="A picture containing screen, television, monitor, electronics&#10;&#10;Description generated with high confidence">
            <a:extLst>
              <a:ext uri="{FF2B5EF4-FFF2-40B4-BE49-F238E27FC236}">
                <a16:creationId xmlns:a16="http://schemas.microsoft.com/office/drawing/2014/main" id="{F882792D-77EE-4570-B462-85A65AA6045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3754" y="2064984"/>
            <a:ext cx="6107942" cy="3435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48217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6"/>
            <a:ext cx="8229600" cy="527430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SfWP Outreach on Facebook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7111"/>
            <a:ext cx="8401050" cy="4582416"/>
          </a:xfrm>
        </p:spPr>
        <p:txBody>
          <a:bodyPr>
            <a:normAutofit/>
          </a:bodyPr>
          <a:lstStyle/>
          <a:p>
            <a:pPr marL="1828800" lvl="4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3</a:t>
            </a:fld>
            <a:endParaRPr lang="en-GB" altLang="en-US"/>
          </a:p>
        </p:txBody>
      </p:sp>
      <p:pic>
        <p:nvPicPr>
          <p:cNvPr id="8" name="Picture 7" descr="A screenshot of a social media post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F5D66AF0-9218-4766-B0F9-3C67500E2B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0856" y="751057"/>
            <a:ext cx="6642287" cy="4905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06023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6"/>
            <a:ext cx="8229600" cy="527430"/>
          </a:xfrm>
        </p:spPr>
        <p:txBody>
          <a:bodyPr>
            <a:normAutofit fontScale="90000"/>
          </a:bodyPr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SfWP Outreach on LinkedIn</a:t>
            </a:r>
            <a:endParaRPr lang="en-US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7111"/>
            <a:ext cx="8401050" cy="4582416"/>
          </a:xfrm>
        </p:spPr>
        <p:txBody>
          <a:bodyPr>
            <a:normAutofit/>
          </a:bodyPr>
          <a:lstStyle/>
          <a:p>
            <a:pPr marL="1828800" lvl="4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4</a:t>
            </a:fld>
            <a:endParaRPr lang="en-GB" altLang="en-US"/>
          </a:p>
        </p:txBody>
      </p:sp>
      <p:pic>
        <p:nvPicPr>
          <p:cNvPr id="6" name="Picture 5" descr="A screenshot of a social media post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ED8B12E4-4F90-4F0B-8BA6-84505D4887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6522" y="875199"/>
            <a:ext cx="4610955" cy="4623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9175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6"/>
            <a:ext cx="8229600" cy="527430"/>
          </a:xfrm>
        </p:spPr>
        <p:txBody>
          <a:bodyPr>
            <a:normAutofit fontScale="90000"/>
          </a:bodyPr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SfWP Outreach on Twitter</a:t>
            </a:r>
            <a:endParaRPr lang="en-US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7111"/>
            <a:ext cx="8401050" cy="4582416"/>
          </a:xfrm>
        </p:spPr>
        <p:txBody>
          <a:bodyPr>
            <a:normAutofit/>
          </a:bodyPr>
          <a:lstStyle/>
          <a:p>
            <a:pPr marL="1828800" lvl="4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5</a:t>
            </a:fld>
            <a:endParaRPr lang="en-GB" altLang="en-US"/>
          </a:p>
        </p:txBody>
      </p:sp>
      <p:pic>
        <p:nvPicPr>
          <p:cNvPr id="6" name="Picture 5" descr="A screenshot of a cell phone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D4D39D48-930C-4907-A49D-A0E9396042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807" y="752446"/>
            <a:ext cx="7750386" cy="4905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16882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6"/>
            <a:ext cx="8229600" cy="527430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SBS on Facebook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7111"/>
            <a:ext cx="8401050" cy="4582416"/>
          </a:xfrm>
        </p:spPr>
        <p:txBody>
          <a:bodyPr>
            <a:normAutofit/>
          </a:bodyPr>
          <a:lstStyle/>
          <a:p>
            <a:pPr marL="1828800" lvl="4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6</a:t>
            </a:fld>
            <a:endParaRPr lang="en-GB" altLang="en-US"/>
          </a:p>
        </p:txBody>
      </p:sp>
      <p:pic>
        <p:nvPicPr>
          <p:cNvPr id="6" name="Picture 5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F0038CC3-3330-4106-8391-866A7B83D5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192319"/>
            <a:ext cx="8052619" cy="3922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56033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6"/>
            <a:ext cx="8229600" cy="527430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SBS on Twitter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7111"/>
            <a:ext cx="8401050" cy="4582416"/>
          </a:xfrm>
        </p:spPr>
        <p:txBody>
          <a:bodyPr>
            <a:normAutofit/>
          </a:bodyPr>
          <a:lstStyle/>
          <a:p>
            <a:pPr marL="1828800" lvl="4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7</a:t>
            </a:fld>
            <a:endParaRPr lang="en-GB" altLang="en-US"/>
          </a:p>
        </p:txBody>
      </p:sp>
      <p:pic>
        <p:nvPicPr>
          <p:cNvPr id="6" name="Picture 5" descr="A screenshot of a social media post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CE9868E2-D8B9-42FC-942B-12D0949B09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144" y="987111"/>
            <a:ext cx="8375106" cy="4488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5141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6"/>
            <a:ext cx="8229600" cy="527430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J 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A</a:t>
            </a:r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ult on Twitter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7111"/>
            <a:ext cx="8401050" cy="4582416"/>
          </a:xfrm>
        </p:spPr>
        <p:txBody>
          <a:bodyPr>
            <a:normAutofit/>
          </a:bodyPr>
          <a:lstStyle/>
          <a:p>
            <a:pPr marL="1828800" lvl="4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8</a:t>
            </a:fld>
            <a:endParaRPr lang="en-GB" altLang="en-US"/>
          </a:p>
        </p:txBody>
      </p:sp>
      <p:pic>
        <p:nvPicPr>
          <p:cNvPr id="7" name="Picture 6" descr="A screenshot of a cell phone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B59F3C43-1780-4175-9634-D174BFF1BA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663956"/>
            <a:ext cx="8127575" cy="4982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144093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 1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5" id="{012F3257-A7C9-4B9F-8CA2-FE9B0D899D83}" vid="{41606C11-0C97-497A-AEC4-28A73EAD8D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65184DA-0349-45D2-8DFF-557E329E9070}">
  <ds:schemaRefs>
    <ds:schemaRef ds:uri="http://schemas.microsoft.com/office/2006/metadata/properties"/>
    <ds:schemaRef ds:uri="f66716c4-314f-46c1-b01e-5a44c61897d8"/>
    <ds:schemaRef ds:uri="http://purl.org/dc/dcmitype/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a908d394-d138-480e-87a3-ff44c37f991a"/>
    <ds:schemaRef ds:uri="http://www.w3.org/XML/1998/namespace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8E204D06-7C22-4E3B-A780-D2484C514C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SfWP Outreach Theme</Template>
  <TotalTime>58</TotalTime>
  <Words>50</Words>
  <Application>Microsoft Office PowerPoint</Application>
  <PresentationFormat>On-screen Show (4:3)</PresentationFormat>
  <Paragraphs>17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Arial Rounded MT Bold</vt:lpstr>
      <vt:lpstr>Calibri</vt:lpstr>
      <vt:lpstr>Corbel</vt:lpstr>
      <vt:lpstr>Myriad Pro</vt:lpstr>
      <vt:lpstr>Trebuchet MS</vt:lpstr>
      <vt:lpstr>SftWP July 15</vt:lpstr>
      <vt:lpstr>Our Social Media Presence  </vt:lpstr>
      <vt:lpstr>Please like us and share our posts on Social Media! </vt:lpstr>
      <vt:lpstr>SfWP Outreach on Facebook</vt:lpstr>
      <vt:lpstr>SfWP Outreach on LinkedIn</vt:lpstr>
      <vt:lpstr>SfWP Outreach on Twitter</vt:lpstr>
      <vt:lpstr>SBS on Facebook</vt:lpstr>
      <vt:lpstr>SBS on Twitter</vt:lpstr>
      <vt:lpstr>J Ault on Twitter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Media Marketing</dc:title>
  <dc:creator>Julia Ault</dc:creator>
  <cp:lastModifiedBy>Julia Ault</cp:lastModifiedBy>
  <cp:revision>6</cp:revision>
  <dcterms:created xsi:type="dcterms:W3CDTF">2018-07-29T16:56:38Z</dcterms:created>
  <dcterms:modified xsi:type="dcterms:W3CDTF">2018-11-04T17:22:56Z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