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0" r:id="rId5"/>
  </p:sldMasterIdLst>
  <p:notesMasterIdLst>
    <p:notesMasterId r:id="rId39"/>
  </p:notesMasterIdLst>
  <p:sldIdLst>
    <p:sldId id="298" r:id="rId6"/>
    <p:sldId id="371" r:id="rId7"/>
    <p:sldId id="332" r:id="rId8"/>
    <p:sldId id="367" r:id="rId9"/>
    <p:sldId id="311" r:id="rId10"/>
    <p:sldId id="299" r:id="rId11"/>
    <p:sldId id="351" r:id="rId12"/>
    <p:sldId id="358" r:id="rId13"/>
    <p:sldId id="301" r:id="rId14"/>
    <p:sldId id="346" r:id="rId15"/>
    <p:sldId id="352" r:id="rId16"/>
    <p:sldId id="333" r:id="rId17"/>
    <p:sldId id="353" r:id="rId18"/>
    <p:sldId id="269" r:id="rId19"/>
    <p:sldId id="390" r:id="rId20"/>
    <p:sldId id="391" r:id="rId21"/>
    <p:sldId id="296" r:id="rId22"/>
    <p:sldId id="312" r:id="rId23"/>
    <p:sldId id="357" r:id="rId24"/>
    <p:sldId id="343" r:id="rId25"/>
    <p:sldId id="344" r:id="rId26"/>
    <p:sldId id="334" r:id="rId27"/>
    <p:sldId id="288" r:id="rId28"/>
    <p:sldId id="361" r:id="rId29"/>
    <p:sldId id="306" r:id="rId30"/>
    <p:sldId id="338" r:id="rId31"/>
    <p:sldId id="271" r:id="rId32"/>
    <p:sldId id="375" r:id="rId33"/>
    <p:sldId id="389" r:id="rId34"/>
    <p:sldId id="359" r:id="rId35"/>
    <p:sldId id="289" r:id="rId36"/>
    <p:sldId id="360" r:id="rId37"/>
    <p:sldId id="348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8" autoAdjust="0"/>
    <p:restoredTop sz="94619" autoAdjust="0"/>
  </p:normalViewPr>
  <p:slideViewPr>
    <p:cSldViewPr snapToGrid="0">
      <p:cViewPr varScale="1">
        <p:scale>
          <a:sx n="97" d="100"/>
          <a:sy n="97" d="100"/>
        </p:scale>
        <p:origin x="10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2846"/>
    </p:cViewPr>
  </p:sorterViewPr>
  <p:notesViewPr>
    <p:cSldViewPr snapToGrid="0">
      <p:cViewPr>
        <p:scale>
          <a:sx n="94" d="100"/>
          <a:sy n="94" d="100"/>
        </p:scale>
        <p:origin x="3606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7ABFA6-CE35-42FF-98DE-BD9517DCE90A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AB3B63B7-CD13-4F40-ABC9-B08C6231204B}">
      <dgm:prSet/>
      <dgm:spPr/>
      <dgm:t>
        <a:bodyPr/>
        <a:lstStyle/>
        <a:p>
          <a:r>
            <a:rPr lang="en-GB"/>
            <a:t>Philosophical paradigms</a:t>
          </a:r>
          <a:endParaRPr lang="en-US"/>
        </a:p>
      </dgm:t>
    </dgm:pt>
    <dgm:pt modelId="{D3F27C65-C9B7-4A63-8074-4986F8701C40}" type="parTrans" cxnId="{70B96025-22CF-4F36-B201-11F1E69C8812}">
      <dgm:prSet/>
      <dgm:spPr/>
      <dgm:t>
        <a:bodyPr/>
        <a:lstStyle/>
        <a:p>
          <a:endParaRPr lang="en-US"/>
        </a:p>
      </dgm:t>
    </dgm:pt>
    <dgm:pt modelId="{F1F0110B-E919-49CF-8122-380B4BFD6AB0}" type="sibTrans" cxnId="{70B96025-22CF-4F36-B201-11F1E69C8812}">
      <dgm:prSet/>
      <dgm:spPr/>
      <dgm:t>
        <a:bodyPr/>
        <a:lstStyle/>
        <a:p>
          <a:endParaRPr lang="en-US"/>
        </a:p>
      </dgm:t>
    </dgm:pt>
    <dgm:pt modelId="{317FC617-4379-4D33-8E98-E3523450C3D6}">
      <dgm:prSet/>
      <dgm:spPr/>
      <dgm:t>
        <a:bodyPr/>
        <a:lstStyle/>
        <a:p>
          <a:r>
            <a:rPr lang="en-GB" dirty="0"/>
            <a:t>Research documentation</a:t>
          </a:r>
        </a:p>
      </dgm:t>
    </dgm:pt>
    <dgm:pt modelId="{CCAD71A9-F16C-498C-9FF8-398B2326D62E}" type="parTrans" cxnId="{FA8C71D0-61B1-42E6-B91B-2F1680488282}">
      <dgm:prSet/>
      <dgm:spPr/>
      <dgm:t>
        <a:bodyPr/>
        <a:lstStyle/>
        <a:p>
          <a:endParaRPr lang="en-GB"/>
        </a:p>
      </dgm:t>
    </dgm:pt>
    <dgm:pt modelId="{4DC80024-639D-4C05-86C2-0C3B3736E767}" type="sibTrans" cxnId="{FA8C71D0-61B1-42E6-B91B-2F1680488282}">
      <dgm:prSet/>
      <dgm:spPr/>
      <dgm:t>
        <a:bodyPr/>
        <a:lstStyle/>
        <a:p>
          <a:endParaRPr lang="en-GB"/>
        </a:p>
      </dgm:t>
    </dgm:pt>
    <dgm:pt modelId="{B2673268-3F3E-4E6A-95D9-758444DD1F48}">
      <dgm:prSet/>
      <dgm:spPr/>
      <dgm:t>
        <a:bodyPr/>
        <a:lstStyle/>
        <a:p>
          <a:r>
            <a:rPr lang="en-GB" b="0" dirty="0">
              <a:latin typeface="Franklin Gothic Book" panose="020B0503020102020204" pitchFamily="34" charset="0"/>
            </a:rPr>
            <a:t>Presentation on Research ethics</a:t>
          </a:r>
        </a:p>
      </dgm:t>
    </dgm:pt>
    <dgm:pt modelId="{C126F29F-2A2F-4665-A93B-208BD7417B8C}" type="sibTrans" cxnId="{46355D5D-ED75-4786-B0BE-8056A9B2F784}">
      <dgm:prSet/>
      <dgm:spPr/>
      <dgm:t>
        <a:bodyPr/>
        <a:lstStyle/>
        <a:p>
          <a:endParaRPr lang="en-GB"/>
        </a:p>
      </dgm:t>
    </dgm:pt>
    <dgm:pt modelId="{6A3A68AF-A6B6-47AC-BD8B-56AA60375590}" type="parTrans" cxnId="{46355D5D-ED75-4786-B0BE-8056A9B2F784}">
      <dgm:prSet/>
      <dgm:spPr/>
      <dgm:t>
        <a:bodyPr/>
        <a:lstStyle/>
        <a:p>
          <a:endParaRPr lang="en-GB"/>
        </a:p>
      </dgm:t>
    </dgm:pt>
    <dgm:pt modelId="{30F7E6AB-2D67-4134-9BCC-1E7B1E684CDB}" type="pres">
      <dgm:prSet presAssocID="{497ABFA6-CE35-42FF-98DE-BD9517DCE90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84FBDE2-A109-449C-B224-BBE7C8AE9C9A}" type="pres">
      <dgm:prSet presAssocID="{AB3B63B7-CD13-4F40-ABC9-B08C6231204B}" presName="hierRoot1" presStyleCnt="0"/>
      <dgm:spPr/>
    </dgm:pt>
    <dgm:pt modelId="{9F060C17-A4D1-46EA-9C12-88C7DAB76CDC}" type="pres">
      <dgm:prSet presAssocID="{AB3B63B7-CD13-4F40-ABC9-B08C6231204B}" presName="composite" presStyleCnt="0"/>
      <dgm:spPr/>
    </dgm:pt>
    <dgm:pt modelId="{29FDD875-05A5-483B-B321-C2677A32BD14}" type="pres">
      <dgm:prSet presAssocID="{AB3B63B7-CD13-4F40-ABC9-B08C6231204B}" presName="background" presStyleLbl="node0" presStyleIdx="0" presStyleCnt="3"/>
      <dgm:spPr/>
    </dgm:pt>
    <dgm:pt modelId="{A1F0927A-5B69-4CFA-B7FC-E36CD67057C7}" type="pres">
      <dgm:prSet presAssocID="{AB3B63B7-CD13-4F40-ABC9-B08C6231204B}" presName="text" presStyleLbl="fgAcc0" presStyleIdx="0" presStyleCnt="3">
        <dgm:presLayoutVars>
          <dgm:chPref val="3"/>
        </dgm:presLayoutVars>
      </dgm:prSet>
      <dgm:spPr/>
    </dgm:pt>
    <dgm:pt modelId="{8BFA3FC2-CCC3-4629-972C-7CBD0E3835DA}" type="pres">
      <dgm:prSet presAssocID="{AB3B63B7-CD13-4F40-ABC9-B08C6231204B}" presName="hierChild2" presStyleCnt="0"/>
      <dgm:spPr/>
    </dgm:pt>
    <dgm:pt modelId="{08FD1B86-3F37-49B0-B76F-00E69DEB2484}" type="pres">
      <dgm:prSet presAssocID="{B2673268-3F3E-4E6A-95D9-758444DD1F48}" presName="hierRoot1" presStyleCnt="0"/>
      <dgm:spPr/>
    </dgm:pt>
    <dgm:pt modelId="{91981581-7C09-44BB-8400-B72476F65F8F}" type="pres">
      <dgm:prSet presAssocID="{B2673268-3F3E-4E6A-95D9-758444DD1F48}" presName="composite" presStyleCnt="0"/>
      <dgm:spPr/>
    </dgm:pt>
    <dgm:pt modelId="{D1E87C97-1172-4AD0-BEF2-1E13FAE60614}" type="pres">
      <dgm:prSet presAssocID="{B2673268-3F3E-4E6A-95D9-758444DD1F48}" presName="background" presStyleLbl="node0" presStyleIdx="1" presStyleCnt="3"/>
      <dgm:spPr/>
    </dgm:pt>
    <dgm:pt modelId="{5587E177-EECA-4EE6-8016-3A10A28C43E9}" type="pres">
      <dgm:prSet presAssocID="{B2673268-3F3E-4E6A-95D9-758444DD1F48}" presName="text" presStyleLbl="fgAcc0" presStyleIdx="1" presStyleCnt="3">
        <dgm:presLayoutVars>
          <dgm:chPref val="3"/>
        </dgm:presLayoutVars>
      </dgm:prSet>
      <dgm:spPr/>
    </dgm:pt>
    <dgm:pt modelId="{169DF078-B34F-4ED1-9C18-0EB3D1F2FC44}" type="pres">
      <dgm:prSet presAssocID="{B2673268-3F3E-4E6A-95D9-758444DD1F48}" presName="hierChild2" presStyleCnt="0"/>
      <dgm:spPr/>
    </dgm:pt>
    <dgm:pt modelId="{A7C9A200-7945-4BBB-A294-C076A554966C}" type="pres">
      <dgm:prSet presAssocID="{317FC617-4379-4D33-8E98-E3523450C3D6}" presName="hierRoot1" presStyleCnt="0"/>
      <dgm:spPr/>
    </dgm:pt>
    <dgm:pt modelId="{6BB4E957-E95E-49D3-AB99-E46A1E9789A3}" type="pres">
      <dgm:prSet presAssocID="{317FC617-4379-4D33-8E98-E3523450C3D6}" presName="composite" presStyleCnt="0"/>
      <dgm:spPr/>
    </dgm:pt>
    <dgm:pt modelId="{966297E5-1F82-448F-A76C-56682CAC2377}" type="pres">
      <dgm:prSet presAssocID="{317FC617-4379-4D33-8E98-E3523450C3D6}" presName="background" presStyleLbl="node0" presStyleIdx="2" presStyleCnt="3"/>
      <dgm:spPr/>
    </dgm:pt>
    <dgm:pt modelId="{58749B29-A2DB-4666-A358-76388DA358C0}" type="pres">
      <dgm:prSet presAssocID="{317FC617-4379-4D33-8E98-E3523450C3D6}" presName="text" presStyleLbl="fgAcc0" presStyleIdx="2" presStyleCnt="3">
        <dgm:presLayoutVars>
          <dgm:chPref val="3"/>
        </dgm:presLayoutVars>
      </dgm:prSet>
      <dgm:spPr/>
    </dgm:pt>
    <dgm:pt modelId="{894027E9-0467-48F9-B7E5-B0F3EA2C988B}" type="pres">
      <dgm:prSet presAssocID="{317FC617-4379-4D33-8E98-E3523450C3D6}" presName="hierChild2" presStyleCnt="0"/>
      <dgm:spPr/>
    </dgm:pt>
  </dgm:ptLst>
  <dgm:cxnLst>
    <dgm:cxn modelId="{9C30F80D-DF4D-4B01-9E27-6C412420BF5D}" type="presOf" srcId="{497ABFA6-CE35-42FF-98DE-BD9517DCE90A}" destId="{30F7E6AB-2D67-4134-9BCC-1E7B1E684CDB}" srcOrd="0" destOrd="0" presId="urn:microsoft.com/office/officeart/2005/8/layout/hierarchy1"/>
    <dgm:cxn modelId="{70B96025-22CF-4F36-B201-11F1E69C8812}" srcId="{497ABFA6-CE35-42FF-98DE-BD9517DCE90A}" destId="{AB3B63B7-CD13-4F40-ABC9-B08C6231204B}" srcOrd="0" destOrd="0" parTransId="{D3F27C65-C9B7-4A63-8074-4986F8701C40}" sibTransId="{F1F0110B-E919-49CF-8122-380B4BFD6AB0}"/>
    <dgm:cxn modelId="{46355D5D-ED75-4786-B0BE-8056A9B2F784}" srcId="{497ABFA6-CE35-42FF-98DE-BD9517DCE90A}" destId="{B2673268-3F3E-4E6A-95D9-758444DD1F48}" srcOrd="1" destOrd="0" parTransId="{6A3A68AF-A6B6-47AC-BD8B-56AA60375590}" sibTransId="{C126F29F-2A2F-4665-A93B-208BD7417B8C}"/>
    <dgm:cxn modelId="{11EB2B4E-B497-4E3D-9370-09BBC8975D4C}" type="presOf" srcId="{317FC617-4379-4D33-8E98-E3523450C3D6}" destId="{58749B29-A2DB-4666-A358-76388DA358C0}" srcOrd="0" destOrd="0" presId="urn:microsoft.com/office/officeart/2005/8/layout/hierarchy1"/>
    <dgm:cxn modelId="{D575C67C-71A1-47F2-8CB7-4BB6B38A6DBD}" type="presOf" srcId="{AB3B63B7-CD13-4F40-ABC9-B08C6231204B}" destId="{A1F0927A-5B69-4CFA-B7FC-E36CD67057C7}" srcOrd="0" destOrd="0" presId="urn:microsoft.com/office/officeart/2005/8/layout/hierarchy1"/>
    <dgm:cxn modelId="{BA060C9D-F5EB-41BD-99E4-867DC5069C7E}" type="presOf" srcId="{B2673268-3F3E-4E6A-95D9-758444DD1F48}" destId="{5587E177-EECA-4EE6-8016-3A10A28C43E9}" srcOrd="0" destOrd="0" presId="urn:microsoft.com/office/officeart/2005/8/layout/hierarchy1"/>
    <dgm:cxn modelId="{FA8C71D0-61B1-42E6-B91B-2F1680488282}" srcId="{497ABFA6-CE35-42FF-98DE-BD9517DCE90A}" destId="{317FC617-4379-4D33-8E98-E3523450C3D6}" srcOrd="2" destOrd="0" parTransId="{CCAD71A9-F16C-498C-9FF8-398B2326D62E}" sibTransId="{4DC80024-639D-4C05-86C2-0C3B3736E767}"/>
    <dgm:cxn modelId="{6AA83F13-F8AA-4EDD-9274-3B1528DECBAB}" type="presParOf" srcId="{30F7E6AB-2D67-4134-9BCC-1E7B1E684CDB}" destId="{184FBDE2-A109-449C-B224-BBE7C8AE9C9A}" srcOrd="0" destOrd="0" presId="urn:microsoft.com/office/officeart/2005/8/layout/hierarchy1"/>
    <dgm:cxn modelId="{908A8E65-9C2E-4E61-AC3E-40BBB3190F38}" type="presParOf" srcId="{184FBDE2-A109-449C-B224-BBE7C8AE9C9A}" destId="{9F060C17-A4D1-46EA-9C12-88C7DAB76CDC}" srcOrd="0" destOrd="0" presId="urn:microsoft.com/office/officeart/2005/8/layout/hierarchy1"/>
    <dgm:cxn modelId="{32E4975C-F8EC-480D-9FAC-3C4E85F481C9}" type="presParOf" srcId="{9F060C17-A4D1-46EA-9C12-88C7DAB76CDC}" destId="{29FDD875-05A5-483B-B321-C2677A32BD14}" srcOrd="0" destOrd="0" presId="urn:microsoft.com/office/officeart/2005/8/layout/hierarchy1"/>
    <dgm:cxn modelId="{E32D1DA7-8E74-4A39-A48A-22DB9A735F51}" type="presParOf" srcId="{9F060C17-A4D1-46EA-9C12-88C7DAB76CDC}" destId="{A1F0927A-5B69-4CFA-B7FC-E36CD67057C7}" srcOrd="1" destOrd="0" presId="urn:microsoft.com/office/officeart/2005/8/layout/hierarchy1"/>
    <dgm:cxn modelId="{0D7DD8DA-83BD-4AA5-B966-A3B74AD57036}" type="presParOf" srcId="{184FBDE2-A109-449C-B224-BBE7C8AE9C9A}" destId="{8BFA3FC2-CCC3-4629-972C-7CBD0E3835DA}" srcOrd="1" destOrd="0" presId="urn:microsoft.com/office/officeart/2005/8/layout/hierarchy1"/>
    <dgm:cxn modelId="{87A7FE20-6FCB-49F4-9824-C5DA60C90FC2}" type="presParOf" srcId="{30F7E6AB-2D67-4134-9BCC-1E7B1E684CDB}" destId="{08FD1B86-3F37-49B0-B76F-00E69DEB2484}" srcOrd="1" destOrd="0" presId="urn:microsoft.com/office/officeart/2005/8/layout/hierarchy1"/>
    <dgm:cxn modelId="{A5AC35EB-02F2-4613-907E-0F6180DE8574}" type="presParOf" srcId="{08FD1B86-3F37-49B0-B76F-00E69DEB2484}" destId="{91981581-7C09-44BB-8400-B72476F65F8F}" srcOrd="0" destOrd="0" presId="urn:microsoft.com/office/officeart/2005/8/layout/hierarchy1"/>
    <dgm:cxn modelId="{9EADF2DF-7F4F-4C98-8A4E-0BDAF7216DBD}" type="presParOf" srcId="{91981581-7C09-44BB-8400-B72476F65F8F}" destId="{D1E87C97-1172-4AD0-BEF2-1E13FAE60614}" srcOrd="0" destOrd="0" presId="urn:microsoft.com/office/officeart/2005/8/layout/hierarchy1"/>
    <dgm:cxn modelId="{D6FDB294-69BD-4630-8956-A9B185359005}" type="presParOf" srcId="{91981581-7C09-44BB-8400-B72476F65F8F}" destId="{5587E177-EECA-4EE6-8016-3A10A28C43E9}" srcOrd="1" destOrd="0" presId="urn:microsoft.com/office/officeart/2005/8/layout/hierarchy1"/>
    <dgm:cxn modelId="{229D72A3-B676-4356-A4F1-B373B597E077}" type="presParOf" srcId="{08FD1B86-3F37-49B0-B76F-00E69DEB2484}" destId="{169DF078-B34F-4ED1-9C18-0EB3D1F2FC44}" srcOrd="1" destOrd="0" presId="urn:microsoft.com/office/officeart/2005/8/layout/hierarchy1"/>
    <dgm:cxn modelId="{EB29A45A-A359-4929-88BB-3693650CFB01}" type="presParOf" srcId="{30F7E6AB-2D67-4134-9BCC-1E7B1E684CDB}" destId="{A7C9A200-7945-4BBB-A294-C076A554966C}" srcOrd="2" destOrd="0" presId="urn:microsoft.com/office/officeart/2005/8/layout/hierarchy1"/>
    <dgm:cxn modelId="{77BC4A6B-4BDB-48A3-A093-A0510F5C2690}" type="presParOf" srcId="{A7C9A200-7945-4BBB-A294-C076A554966C}" destId="{6BB4E957-E95E-49D3-AB99-E46A1E9789A3}" srcOrd="0" destOrd="0" presId="urn:microsoft.com/office/officeart/2005/8/layout/hierarchy1"/>
    <dgm:cxn modelId="{0F47761A-DAA2-4360-92D9-857C907D2D68}" type="presParOf" srcId="{6BB4E957-E95E-49D3-AB99-E46A1E9789A3}" destId="{966297E5-1F82-448F-A76C-56682CAC2377}" srcOrd="0" destOrd="0" presId="urn:microsoft.com/office/officeart/2005/8/layout/hierarchy1"/>
    <dgm:cxn modelId="{BC8A75F7-720D-4E12-B6E9-C79DD06FA347}" type="presParOf" srcId="{6BB4E957-E95E-49D3-AB99-E46A1E9789A3}" destId="{58749B29-A2DB-4666-A358-76388DA358C0}" srcOrd="1" destOrd="0" presId="urn:microsoft.com/office/officeart/2005/8/layout/hierarchy1"/>
    <dgm:cxn modelId="{A96DDDB1-ED23-4B24-81A4-97E6C4211296}" type="presParOf" srcId="{A7C9A200-7945-4BBB-A294-C076A554966C}" destId="{894027E9-0467-48F9-B7E5-B0F3EA2C988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62DB0E-2341-41F9-BEA1-62B22A5849D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5D3FEC7-E2A5-4D9C-BD57-BB570C698429}">
      <dgm:prSet/>
      <dgm:spPr/>
      <dgm:t>
        <a:bodyPr/>
        <a:lstStyle/>
        <a:p>
          <a:r>
            <a:rPr lang="en-GB" dirty="0"/>
            <a:t>Methodological positioning</a:t>
          </a:r>
        </a:p>
      </dgm:t>
    </dgm:pt>
    <dgm:pt modelId="{783F7A8D-0023-4B2F-9B29-CF3831166150}" type="parTrans" cxnId="{E26382A0-B16D-49AF-BE32-F15DE7E922AE}">
      <dgm:prSet/>
      <dgm:spPr/>
      <dgm:t>
        <a:bodyPr/>
        <a:lstStyle/>
        <a:p>
          <a:endParaRPr lang="en-GB"/>
        </a:p>
      </dgm:t>
    </dgm:pt>
    <dgm:pt modelId="{660F44D5-E3FC-42A4-9D8D-1818E6E61F17}" type="sibTrans" cxnId="{E26382A0-B16D-49AF-BE32-F15DE7E922AE}">
      <dgm:prSet/>
      <dgm:spPr/>
      <dgm:t>
        <a:bodyPr/>
        <a:lstStyle/>
        <a:p>
          <a:endParaRPr lang="en-GB"/>
        </a:p>
      </dgm:t>
    </dgm:pt>
    <dgm:pt modelId="{241F4B82-9C81-4660-8D83-AE91E3251FA9}">
      <dgm:prSet/>
      <dgm:spPr/>
      <dgm:t>
        <a:bodyPr/>
        <a:lstStyle/>
        <a:p>
          <a:r>
            <a:rPr lang="en-GB" dirty="0"/>
            <a:t>Looking through a critical lens</a:t>
          </a:r>
        </a:p>
      </dgm:t>
    </dgm:pt>
    <dgm:pt modelId="{324AD0D5-F6CB-497A-943A-486C41CCF8F3}" type="parTrans" cxnId="{C4AFC810-4D9C-48FB-BD51-614B8C3328B8}">
      <dgm:prSet/>
      <dgm:spPr/>
      <dgm:t>
        <a:bodyPr/>
        <a:lstStyle/>
        <a:p>
          <a:endParaRPr lang="en-GB"/>
        </a:p>
      </dgm:t>
    </dgm:pt>
    <dgm:pt modelId="{7F81C2F3-6B37-4CDB-80D0-67AB1625F7A4}" type="sibTrans" cxnId="{C4AFC810-4D9C-48FB-BD51-614B8C3328B8}">
      <dgm:prSet/>
      <dgm:spPr/>
      <dgm:t>
        <a:bodyPr/>
        <a:lstStyle/>
        <a:p>
          <a:endParaRPr lang="en-GB"/>
        </a:p>
      </dgm:t>
    </dgm:pt>
    <dgm:pt modelId="{9235F44D-9CD4-45B5-9E39-2FE62C582B4C}">
      <dgm:prSet/>
      <dgm:spPr/>
      <dgm:t>
        <a:bodyPr/>
        <a:lstStyle/>
        <a:p>
          <a:r>
            <a:rPr lang="en-GB" dirty="0"/>
            <a:t>Philosophical paradigms</a:t>
          </a:r>
        </a:p>
      </dgm:t>
    </dgm:pt>
    <dgm:pt modelId="{39F9D9FC-1AAE-48F6-8023-C73DFD4BE85F}" type="parTrans" cxnId="{E58F07B7-D0FA-49F0-80AB-44AEBAC2C4E3}">
      <dgm:prSet/>
      <dgm:spPr/>
      <dgm:t>
        <a:bodyPr/>
        <a:lstStyle/>
        <a:p>
          <a:endParaRPr lang="en-GB"/>
        </a:p>
      </dgm:t>
    </dgm:pt>
    <dgm:pt modelId="{772836AF-500A-4045-B438-BD97D903E0FA}" type="sibTrans" cxnId="{E58F07B7-D0FA-49F0-80AB-44AEBAC2C4E3}">
      <dgm:prSet/>
      <dgm:spPr/>
      <dgm:t>
        <a:bodyPr/>
        <a:lstStyle/>
        <a:p>
          <a:endParaRPr lang="en-GB"/>
        </a:p>
      </dgm:t>
    </dgm:pt>
    <dgm:pt modelId="{663D33DF-EC5B-499E-ACCF-1B5126DD9C7E}">
      <dgm:prSet/>
      <dgm:spPr/>
      <dgm:t>
        <a:bodyPr/>
        <a:lstStyle/>
        <a:p>
          <a:r>
            <a:rPr lang="en-GB" dirty="0"/>
            <a:t>General principles and philosophical assumptions of quantitative and qualitative research</a:t>
          </a:r>
        </a:p>
      </dgm:t>
    </dgm:pt>
    <dgm:pt modelId="{A2BA4334-CB6E-4AC0-8202-B9CE585EDDA2}" type="parTrans" cxnId="{6BE096D5-53FE-4B6B-A7C0-CEA215BE09DE}">
      <dgm:prSet/>
      <dgm:spPr/>
      <dgm:t>
        <a:bodyPr/>
        <a:lstStyle/>
        <a:p>
          <a:endParaRPr lang="en-GB"/>
        </a:p>
      </dgm:t>
    </dgm:pt>
    <dgm:pt modelId="{B724F849-9744-4E1B-A17A-A2DD4677F3FE}" type="sibTrans" cxnId="{6BE096D5-53FE-4B6B-A7C0-CEA215BE09DE}">
      <dgm:prSet/>
      <dgm:spPr/>
      <dgm:t>
        <a:bodyPr/>
        <a:lstStyle/>
        <a:p>
          <a:endParaRPr lang="en-GB"/>
        </a:p>
      </dgm:t>
    </dgm:pt>
    <dgm:pt modelId="{84314599-DC0D-4B18-B305-82CE2707130D}" type="pres">
      <dgm:prSet presAssocID="{E262DB0E-2341-41F9-BEA1-62B22A5849D8}" presName="vert0" presStyleCnt="0">
        <dgm:presLayoutVars>
          <dgm:dir/>
          <dgm:animOne val="branch"/>
          <dgm:animLvl val="lvl"/>
        </dgm:presLayoutVars>
      </dgm:prSet>
      <dgm:spPr/>
    </dgm:pt>
    <dgm:pt modelId="{5C9B108F-4870-4D67-A0FE-6F3969576A98}" type="pres">
      <dgm:prSet presAssocID="{35D3FEC7-E2A5-4D9C-BD57-BB570C698429}" presName="thickLine" presStyleLbl="alignNode1" presStyleIdx="0" presStyleCnt="4"/>
      <dgm:spPr/>
    </dgm:pt>
    <dgm:pt modelId="{2A8663B6-6C46-4701-A641-A0414F12FC4D}" type="pres">
      <dgm:prSet presAssocID="{35D3FEC7-E2A5-4D9C-BD57-BB570C698429}" presName="horz1" presStyleCnt="0"/>
      <dgm:spPr/>
    </dgm:pt>
    <dgm:pt modelId="{674CDE23-3BAD-4ED2-B1A7-45607A60A2C2}" type="pres">
      <dgm:prSet presAssocID="{35D3FEC7-E2A5-4D9C-BD57-BB570C698429}" presName="tx1" presStyleLbl="revTx" presStyleIdx="0" presStyleCnt="4"/>
      <dgm:spPr/>
    </dgm:pt>
    <dgm:pt modelId="{6648C236-2573-44A4-9530-BB5997A2D576}" type="pres">
      <dgm:prSet presAssocID="{35D3FEC7-E2A5-4D9C-BD57-BB570C698429}" presName="vert1" presStyleCnt="0"/>
      <dgm:spPr/>
    </dgm:pt>
    <dgm:pt modelId="{6249647F-2992-4F27-BF42-B35F3F5A159E}" type="pres">
      <dgm:prSet presAssocID="{241F4B82-9C81-4660-8D83-AE91E3251FA9}" presName="thickLine" presStyleLbl="alignNode1" presStyleIdx="1" presStyleCnt="4"/>
      <dgm:spPr/>
    </dgm:pt>
    <dgm:pt modelId="{0144CF5E-0AFE-4030-8CB2-D52F607DE195}" type="pres">
      <dgm:prSet presAssocID="{241F4B82-9C81-4660-8D83-AE91E3251FA9}" presName="horz1" presStyleCnt="0"/>
      <dgm:spPr/>
    </dgm:pt>
    <dgm:pt modelId="{D05A2720-4D62-41A9-9451-BB6AE8EAA860}" type="pres">
      <dgm:prSet presAssocID="{241F4B82-9C81-4660-8D83-AE91E3251FA9}" presName="tx1" presStyleLbl="revTx" presStyleIdx="1" presStyleCnt="4"/>
      <dgm:spPr/>
    </dgm:pt>
    <dgm:pt modelId="{092EB06D-878E-4D76-A07A-48A98776E410}" type="pres">
      <dgm:prSet presAssocID="{241F4B82-9C81-4660-8D83-AE91E3251FA9}" presName="vert1" presStyleCnt="0"/>
      <dgm:spPr/>
    </dgm:pt>
    <dgm:pt modelId="{FDE729A6-C6AF-4EA6-A518-C92C1FCA267D}" type="pres">
      <dgm:prSet presAssocID="{9235F44D-9CD4-45B5-9E39-2FE62C582B4C}" presName="thickLine" presStyleLbl="alignNode1" presStyleIdx="2" presStyleCnt="4"/>
      <dgm:spPr/>
    </dgm:pt>
    <dgm:pt modelId="{A07FF457-AC51-4FB3-A9E5-C8BD71E9A1CE}" type="pres">
      <dgm:prSet presAssocID="{9235F44D-9CD4-45B5-9E39-2FE62C582B4C}" presName="horz1" presStyleCnt="0"/>
      <dgm:spPr/>
    </dgm:pt>
    <dgm:pt modelId="{F40AF0C3-604C-4C5A-B5ED-F6F068CE3548}" type="pres">
      <dgm:prSet presAssocID="{9235F44D-9CD4-45B5-9E39-2FE62C582B4C}" presName="tx1" presStyleLbl="revTx" presStyleIdx="2" presStyleCnt="4"/>
      <dgm:spPr/>
    </dgm:pt>
    <dgm:pt modelId="{72B69C36-34BB-4BB1-910E-B3C9B41C37F5}" type="pres">
      <dgm:prSet presAssocID="{9235F44D-9CD4-45B5-9E39-2FE62C582B4C}" presName="vert1" presStyleCnt="0"/>
      <dgm:spPr/>
    </dgm:pt>
    <dgm:pt modelId="{41D3E2D0-09C5-4EDC-94C9-01241D33FC10}" type="pres">
      <dgm:prSet presAssocID="{663D33DF-EC5B-499E-ACCF-1B5126DD9C7E}" presName="thickLine" presStyleLbl="alignNode1" presStyleIdx="3" presStyleCnt="4"/>
      <dgm:spPr/>
    </dgm:pt>
    <dgm:pt modelId="{9027BCE8-34D1-471D-BCEA-D170AA8FD9B7}" type="pres">
      <dgm:prSet presAssocID="{663D33DF-EC5B-499E-ACCF-1B5126DD9C7E}" presName="horz1" presStyleCnt="0"/>
      <dgm:spPr/>
    </dgm:pt>
    <dgm:pt modelId="{C5871CF9-6445-4338-81DD-B203A0967549}" type="pres">
      <dgm:prSet presAssocID="{663D33DF-EC5B-499E-ACCF-1B5126DD9C7E}" presName="tx1" presStyleLbl="revTx" presStyleIdx="3" presStyleCnt="4"/>
      <dgm:spPr/>
    </dgm:pt>
    <dgm:pt modelId="{C4CE6B49-AC07-452B-9B7A-D8E290928A6E}" type="pres">
      <dgm:prSet presAssocID="{663D33DF-EC5B-499E-ACCF-1B5126DD9C7E}" presName="vert1" presStyleCnt="0"/>
      <dgm:spPr/>
    </dgm:pt>
  </dgm:ptLst>
  <dgm:cxnLst>
    <dgm:cxn modelId="{C4AFC810-4D9C-48FB-BD51-614B8C3328B8}" srcId="{E262DB0E-2341-41F9-BEA1-62B22A5849D8}" destId="{241F4B82-9C81-4660-8D83-AE91E3251FA9}" srcOrd="1" destOrd="0" parTransId="{324AD0D5-F6CB-497A-943A-486C41CCF8F3}" sibTransId="{7F81C2F3-6B37-4CDB-80D0-67AB1625F7A4}"/>
    <dgm:cxn modelId="{E1784C36-0D4A-4D46-B061-176A33690343}" type="presOf" srcId="{E262DB0E-2341-41F9-BEA1-62B22A5849D8}" destId="{84314599-DC0D-4B18-B305-82CE2707130D}" srcOrd="0" destOrd="0" presId="urn:microsoft.com/office/officeart/2008/layout/LinedList"/>
    <dgm:cxn modelId="{2DB99140-643C-4BC2-BA8D-6DA033A8169F}" type="presOf" srcId="{9235F44D-9CD4-45B5-9E39-2FE62C582B4C}" destId="{F40AF0C3-604C-4C5A-B5ED-F6F068CE3548}" srcOrd="0" destOrd="0" presId="urn:microsoft.com/office/officeart/2008/layout/LinedList"/>
    <dgm:cxn modelId="{F6713D83-246C-428A-AA09-002997528716}" type="presOf" srcId="{35D3FEC7-E2A5-4D9C-BD57-BB570C698429}" destId="{674CDE23-3BAD-4ED2-B1A7-45607A60A2C2}" srcOrd="0" destOrd="0" presId="urn:microsoft.com/office/officeart/2008/layout/LinedList"/>
    <dgm:cxn modelId="{E26382A0-B16D-49AF-BE32-F15DE7E922AE}" srcId="{E262DB0E-2341-41F9-BEA1-62B22A5849D8}" destId="{35D3FEC7-E2A5-4D9C-BD57-BB570C698429}" srcOrd="0" destOrd="0" parTransId="{783F7A8D-0023-4B2F-9B29-CF3831166150}" sibTransId="{660F44D5-E3FC-42A4-9D8D-1818E6E61F17}"/>
    <dgm:cxn modelId="{E58F07B7-D0FA-49F0-80AB-44AEBAC2C4E3}" srcId="{E262DB0E-2341-41F9-BEA1-62B22A5849D8}" destId="{9235F44D-9CD4-45B5-9E39-2FE62C582B4C}" srcOrd="2" destOrd="0" parTransId="{39F9D9FC-1AAE-48F6-8023-C73DFD4BE85F}" sibTransId="{772836AF-500A-4045-B438-BD97D903E0FA}"/>
    <dgm:cxn modelId="{6BE096D5-53FE-4B6B-A7C0-CEA215BE09DE}" srcId="{E262DB0E-2341-41F9-BEA1-62B22A5849D8}" destId="{663D33DF-EC5B-499E-ACCF-1B5126DD9C7E}" srcOrd="3" destOrd="0" parTransId="{A2BA4334-CB6E-4AC0-8202-B9CE585EDDA2}" sibTransId="{B724F849-9744-4E1B-A17A-A2DD4677F3FE}"/>
    <dgm:cxn modelId="{2C56F3F5-653D-4FE9-BF4D-02DBCEA16971}" type="presOf" srcId="{241F4B82-9C81-4660-8D83-AE91E3251FA9}" destId="{D05A2720-4D62-41A9-9451-BB6AE8EAA860}" srcOrd="0" destOrd="0" presId="urn:microsoft.com/office/officeart/2008/layout/LinedList"/>
    <dgm:cxn modelId="{9377BBFE-7A18-44A5-A530-B50C09177BA3}" type="presOf" srcId="{663D33DF-EC5B-499E-ACCF-1B5126DD9C7E}" destId="{C5871CF9-6445-4338-81DD-B203A0967549}" srcOrd="0" destOrd="0" presId="urn:microsoft.com/office/officeart/2008/layout/LinedList"/>
    <dgm:cxn modelId="{3117F3F1-2C94-44FA-944D-A4B4C27E4394}" type="presParOf" srcId="{84314599-DC0D-4B18-B305-82CE2707130D}" destId="{5C9B108F-4870-4D67-A0FE-6F3969576A98}" srcOrd="0" destOrd="0" presId="urn:microsoft.com/office/officeart/2008/layout/LinedList"/>
    <dgm:cxn modelId="{7785D6CE-AF3E-46FB-A4E8-532FE1D77974}" type="presParOf" srcId="{84314599-DC0D-4B18-B305-82CE2707130D}" destId="{2A8663B6-6C46-4701-A641-A0414F12FC4D}" srcOrd="1" destOrd="0" presId="urn:microsoft.com/office/officeart/2008/layout/LinedList"/>
    <dgm:cxn modelId="{63033F18-196B-43EC-8F02-977878207896}" type="presParOf" srcId="{2A8663B6-6C46-4701-A641-A0414F12FC4D}" destId="{674CDE23-3BAD-4ED2-B1A7-45607A60A2C2}" srcOrd="0" destOrd="0" presId="urn:microsoft.com/office/officeart/2008/layout/LinedList"/>
    <dgm:cxn modelId="{0D7B86AF-7B9F-4215-824D-DC3EF4D72DDE}" type="presParOf" srcId="{2A8663B6-6C46-4701-A641-A0414F12FC4D}" destId="{6648C236-2573-44A4-9530-BB5997A2D576}" srcOrd="1" destOrd="0" presId="urn:microsoft.com/office/officeart/2008/layout/LinedList"/>
    <dgm:cxn modelId="{ECD0DAAA-6A5F-48D3-B4EB-E05140334A7D}" type="presParOf" srcId="{84314599-DC0D-4B18-B305-82CE2707130D}" destId="{6249647F-2992-4F27-BF42-B35F3F5A159E}" srcOrd="2" destOrd="0" presId="urn:microsoft.com/office/officeart/2008/layout/LinedList"/>
    <dgm:cxn modelId="{6C165C19-4BC3-4382-9ECF-28D1A9943E1F}" type="presParOf" srcId="{84314599-DC0D-4B18-B305-82CE2707130D}" destId="{0144CF5E-0AFE-4030-8CB2-D52F607DE195}" srcOrd="3" destOrd="0" presId="urn:microsoft.com/office/officeart/2008/layout/LinedList"/>
    <dgm:cxn modelId="{2F90EBD4-1D70-4B1F-900A-21D6A7CDA87F}" type="presParOf" srcId="{0144CF5E-0AFE-4030-8CB2-D52F607DE195}" destId="{D05A2720-4D62-41A9-9451-BB6AE8EAA860}" srcOrd="0" destOrd="0" presId="urn:microsoft.com/office/officeart/2008/layout/LinedList"/>
    <dgm:cxn modelId="{4F320E23-9C6A-4604-BABB-B3A11A8C0648}" type="presParOf" srcId="{0144CF5E-0AFE-4030-8CB2-D52F607DE195}" destId="{092EB06D-878E-4D76-A07A-48A98776E410}" srcOrd="1" destOrd="0" presId="urn:microsoft.com/office/officeart/2008/layout/LinedList"/>
    <dgm:cxn modelId="{0EDC4E24-74B6-487D-B822-567B63CA06C5}" type="presParOf" srcId="{84314599-DC0D-4B18-B305-82CE2707130D}" destId="{FDE729A6-C6AF-4EA6-A518-C92C1FCA267D}" srcOrd="4" destOrd="0" presId="urn:microsoft.com/office/officeart/2008/layout/LinedList"/>
    <dgm:cxn modelId="{1A120C4C-7845-4C6A-AD01-1480C20B54F8}" type="presParOf" srcId="{84314599-DC0D-4B18-B305-82CE2707130D}" destId="{A07FF457-AC51-4FB3-A9E5-C8BD71E9A1CE}" srcOrd="5" destOrd="0" presId="urn:microsoft.com/office/officeart/2008/layout/LinedList"/>
    <dgm:cxn modelId="{6A2B996E-41BC-47D6-A5E8-F9DB187D5305}" type="presParOf" srcId="{A07FF457-AC51-4FB3-A9E5-C8BD71E9A1CE}" destId="{F40AF0C3-604C-4C5A-B5ED-F6F068CE3548}" srcOrd="0" destOrd="0" presId="urn:microsoft.com/office/officeart/2008/layout/LinedList"/>
    <dgm:cxn modelId="{402704EC-37BE-4F39-AFE4-DA5B3ED34A3D}" type="presParOf" srcId="{A07FF457-AC51-4FB3-A9E5-C8BD71E9A1CE}" destId="{72B69C36-34BB-4BB1-910E-B3C9B41C37F5}" srcOrd="1" destOrd="0" presId="urn:microsoft.com/office/officeart/2008/layout/LinedList"/>
    <dgm:cxn modelId="{FBAA3E36-B1D7-4B1B-9A2A-2C226073AD87}" type="presParOf" srcId="{84314599-DC0D-4B18-B305-82CE2707130D}" destId="{41D3E2D0-09C5-4EDC-94C9-01241D33FC10}" srcOrd="6" destOrd="0" presId="urn:microsoft.com/office/officeart/2008/layout/LinedList"/>
    <dgm:cxn modelId="{6E69FDFD-1D38-41C1-BFBB-9F4C2372B6F4}" type="presParOf" srcId="{84314599-DC0D-4B18-B305-82CE2707130D}" destId="{9027BCE8-34D1-471D-BCEA-D170AA8FD9B7}" srcOrd="7" destOrd="0" presId="urn:microsoft.com/office/officeart/2008/layout/LinedList"/>
    <dgm:cxn modelId="{629DD0D5-462C-4040-B731-02F41C7FAAB9}" type="presParOf" srcId="{9027BCE8-34D1-471D-BCEA-D170AA8FD9B7}" destId="{C5871CF9-6445-4338-81DD-B203A0967549}" srcOrd="0" destOrd="0" presId="urn:microsoft.com/office/officeart/2008/layout/LinedList"/>
    <dgm:cxn modelId="{A93652C0-70B0-4E09-8663-4692B4EA34CE}" type="presParOf" srcId="{9027BCE8-34D1-471D-BCEA-D170AA8FD9B7}" destId="{C4CE6B49-AC07-452B-9B7A-D8E290928A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D67A42-E173-4A85-BE91-D296EC3D6EE0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7D9C4270-1A1B-400B-AAA5-F9A019A5CB30}">
      <dgm:prSet/>
      <dgm:spPr/>
      <dgm:t>
        <a:bodyPr/>
        <a:lstStyle/>
        <a:p>
          <a:r>
            <a:rPr lang="en-GB" dirty="0"/>
            <a:t>Quantitative view = ‘realist’ or ‘positivist  </a:t>
          </a:r>
          <a:endParaRPr lang="en-US" dirty="0"/>
        </a:p>
      </dgm:t>
    </dgm:pt>
    <dgm:pt modelId="{807EFB80-71BB-414D-B7B5-E1E6119D1D7C}" type="parTrans" cxnId="{7B3EA924-616C-42EF-974A-BF294FF3DA2F}">
      <dgm:prSet/>
      <dgm:spPr/>
      <dgm:t>
        <a:bodyPr/>
        <a:lstStyle/>
        <a:p>
          <a:endParaRPr lang="en-US"/>
        </a:p>
      </dgm:t>
    </dgm:pt>
    <dgm:pt modelId="{B53CE396-AFA1-42EE-8A21-B5C338A490F4}" type="sibTrans" cxnId="{7B3EA924-616C-42EF-974A-BF294FF3DA2F}">
      <dgm:prSet/>
      <dgm:spPr/>
      <dgm:t>
        <a:bodyPr/>
        <a:lstStyle/>
        <a:p>
          <a:endParaRPr lang="en-US"/>
        </a:p>
      </dgm:t>
    </dgm:pt>
    <dgm:pt modelId="{074F614D-2396-44FE-B264-22C19C6B674B}">
      <dgm:prSet/>
      <dgm:spPr/>
      <dgm:t>
        <a:bodyPr/>
        <a:lstStyle/>
        <a:p>
          <a:r>
            <a:rPr lang="en-GB"/>
            <a:t>Qualitative research = ‘subjectivist’. </a:t>
          </a:r>
          <a:endParaRPr lang="en-US"/>
        </a:p>
      </dgm:t>
    </dgm:pt>
    <dgm:pt modelId="{B356B5E8-3194-4572-8A1C-34B0CBAE5ADB}" type="parTrans" cxnId="{21BF041B-87D6-44EB-B3EA-910B21B7401B}">
      <dgm:prSet/>
      <dgm:spPr/>
      <dgm:t>
        <a:bodyPr/>
        <a:lstStyle/>
        <a:p>
          <a:endParaRPr lang="en-US"/>
        </a:p>
      </dgm:t>
    </dgm:pt>
    <dgm:pt modelId="{EC37F108-6443-41A3-86A9-FDDAE9683B97}" type="sibTrans" cxnId="{21BF041B-87D6-44EB-B3EA-910B21B7401B}">
      <dgm:prSet/>
      <dgm:spPr/>
      <dgm:t>
        <a:bodyPr/>
        <a:lstStyle/>
        <a:p>
          <a:endParaRPr lang="en-US"/>
        </a:p>
      </dgm:t>
    </dgm:pt>
    <dgm:pt modelId="{4B1C75B2-9CFE-47DA-A141-6F8A00ADD510}" type="pres">
      <dgm:prSet presAssocID="{08D67A42-E173-4A85-BE91-D296EC3D6EE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D82033D-A0A3-4F9F-A070-EED874351FE1}" type="pres">
      <dgm:prSet presAssocID="{7D9C4270-1A1B-400B-AAA5-F9A019A5CB30}" presName="hierRoot1" presStyleCnt="0"/>
      <dgm:spPr/>
    </dgm:pt>
    <dgm:pt modelId="{4608F354-C57A-4754-9F0A-7156393CE95A}" type="pres">
      <dgm:prSet presAssocID="{7D9C4270-1A1B-400B-AAA5-F9A019A5CB30}" presName="composite" presStyleCnt="0"/>
      <dgm:spPr/>
    </dgm:pt>
    <dgm:pt modelId="{4EAF75F9-C714-411A-A9F0-A91BB7B15ED4}" type="pres">
      <dgm:prSet presAssocID="{7D9C4270-1A1B-400B-AAA5-F9A019A5CB30}" presName="background" presStyleLbl="node0" presStyleIdx="0" presStyleCnt="2"/>
      <dgm:spPr/>
    </dgm:pt>
    <dgm:pt modelId="{178CDC96-61DD-45DF-9E93-A9034FC87409}" type="pres">
      <dgm:prSet presAssocID="{7D9C4270-1A1B-400B-AAA5-F9A019A5CB30}" presName="text" presStyleLbl="fgAcc0" presStyleIdx="0" presStyleCnt="2">
        <dgm:presLayoutVars>
          <dgm:chPref val="3"/>
        </dgm:presLayoutVars>
      </dgm:prSet>
      <dgm:spPr/>
    </dgm:pt>
    <dgm:pt modelId="{2A59D0C9-A82A-4A0F-B61F-B1F8FD3D5EA8}" type="pres">
      <dgm:prSet presAssocID="{7D9C4270-1A1B-400B-AAA5-F9A019A5CB30}" presName="hierChild2" presStyleCnt="0"/>
      <dgm:spPr/>
    </dgm:pt>
    <dgm:pt modelId="{D08C8922-B307-4B72-909B-16DBC0078157}" type="pres">
      <dgm:prSet presAssocID="{074F614D-2396-44FE-B264-22C19C6B674B}" presName="hierRoot1" presStyleCnt="0"/>
      <dgm:spPr/>
    </dgm:pt>
    <dgm:pt modelId="{3CEFB3E6-804F-400C-AB6F-DD4F38D15234}" type="pres">
      <dgm:prSet presAssocID="{074F614D-2396-44FE-B264-22C19C6B674B}" presName="composite" presStyleCnt="0"/>
      <dgm:spPr/>
    </dgm:pt>
    <dgm:pt modelId="{A640A8DA-7DD2-4A63-8E92-26F5DE90F29F}" type="pres">
      <dgm:prSet presAssocID="{074F614D-2396-44FE-B264-22C19C6B674B}" presName="background" presStyleLbl="node0" presStyleIdx="1" presStyleCnt="2"/>
      <dgm:spPr/>
    </dgm:pt>
    <dgm:pt modelId="{18374FE5-843E-4E48-9723-4D848A9B7FE2}" type="pres">
      <dgm:prSet presAssocID="{074F614D-2396-44FE-B264-22C19C6B674B}" presName="text" presStyleLbl="fgAcc0" presStyleIdx="1" presStyleCnt="2">
        <dgm:presLayoutVars>
          <dgm:chPref val="3"/>
        </dgm:presLayoutVars>
      </dgm:prSet>
      <dgm:spPr/>
    </dgm:pt>
    <dgm:pt modelId="{A1801C21-23BE-4C67-BC0F-A7B5908919DE}" type="pres">
      <dgm:prSet presAssocID="{074F614D-2396-44FE-B264-22C19C6B674B}" presName="hierChild2" presStyleCnt="0"/>
      <dgm:spPr/>
    </dgm:pt>
  </dgm:ptLst>
  <dgm:cxnLst>
    <dgm:cxn modelId="{21BF041B-87D6-44EB-B3EA-910B21B7401B}" srcId="{08D67A42-E173-4A85-BE91-D296EC3D6EE0}" destId="{074F614D-2396-44FE-B264-22C19C6B674B}" srcOrd="1" destOrd="0" parTransId="{B356B5E8-3194-4572-8A1C-34B0CBAE5ADB}" sibTransId="{EC37F108-6443-41A3-86A9-FDDAE9683B97}"/>
    <dgm:cxn modelId="{7B3EA924-616C-42EF-974A-BF294FF3DA2F}" srcId="{08D67A42-E173-4A85-BE91-D296EC3D6EE0}" destId="{7D9C4270-1A1B-400B-AAA5-F9A019A5CB30}" srcOrd="0" destOrd="0" parTransId="{807EFB80-71BB-414D-B7B5-E1E6119D1D7C}" sibTransId="{B53CE396-AFA1-42EE-8A21-B5C338A490F4}"/>
    <dgm:cxn modelId="{B61F6799-C05A-4A87-9C48-AFD4D17590EE}" type="presOf" srcId="{074F614D-2396-44FE-B264-22C19C6B674B}" destId="{18374FE5-843E-4E48-9723-4D848A9B7FE2}" srcOrd="0" destOrd="0" presId="urn:microsoft.com/office/officeart/2005/8/layout/hierarchy1"/>
    <dgm:cxn modelId="{B4465CD4-2B58-40FF-8CE4-A2E9C971E64C}" type="presOf" srcId="{08D67A42-E173-4A85-BE91-D296EC3D6EE0}" destId="{4B1C75B2-9CFE-47DA-A141-6F8A00ADD510}" srcOrd="0" destOrd="0" presId="urn:microsoft.com/office/officeart/2005/8/layout/hierarchy1"/>
    <dgm:cxn modelId="{3718AAE6-5EAB-4A4E-801C-18CB6CF95112}" type="presOf" srcId="{7D9C4270-1A1B-400B-AAA5-F9A019A5CB30}" destId="{178CDC96-61DD-45DF-9E93-A9034FC87409}" srcOrd="0" destOrd="0" presId="urn:microsoft.com/office/officeart/2005/8/layout/hierarchy1"/>
    <dgm:cxn modelId="{B85AFF91-8359-4174-92B4-E6B540412FFB}" type="presParOf" srcId="{4B1C75B2-9CFE-47DA-A141-6F8A00ADD510}" destId="{8D82033D-A0A3-4F9F-A070-EED874351FE1}" srcOrd="0" destOrd="0" presId="urn:microsoft.com/office/officeart/2005/8/layout/hierarchy1"/>
    <dgm:cxn modelId="{19372A84-7DE1-4F30-AD1D-71FB8D369952}" type="presParOf" srcId="{8D82033D-A0A3-4F9F-A070-EED874351FE1}" destId="{4608F354-C57A-4754-9F0A-7156393CE95A}" srcOrd="0" destOrd="0" presId="urn:microsoft.com/office/officeart/2005/8/layout/hierarchy1"/>
    <dgm:cxn modelId="{71258E60-8016-4532-A6CF-BCC492D3336D}" type="presParOf" srcId="{4608F354-C57A-4754-9F0A-7156393CE95A}" destId="{4EAF75F9-C714-411A-A9F0-A91BB7B15ED4}" srcOrd="0" destOrd="0" presId="urn:microsoft.com/office/officeart/2005/8/layout/hierarchy1"/>
    <dgm:cxn modelId="{B4A4FB3A-19EA-4897-8629-32B3EEC5E2BC}" type="presParOf" srcId="{4608F354-C57A-4754-9F0A-7156393CE95A}" destId="{178CDC96-61DD-45DF-9E93-A9034FC87409}" srcOrd="1" destOrd="0" presId="urn:microsoft.com/office/officeart/2005/8/layout/hierarchy1"/>
    <dgm:cxn modelId="{49D068D6-2FF6-4F5B-8AFA-714E5FEDE8BC}" type="presParOf" srcId="{8D82033D-A0A3-4F9F-A070-EED874351FE1}" destId="{2A59D0C9-A82A-4A0F-B61F-B1F8FD3D5EA8}" srcOrd="1" destOrd="0" presId="urn:microsoft.com/office/officeart/2005/8/layout/hierarchy1"/>
    <dgm:cxn modelId="{6BBBD680-506D-4230-B193-32480A5983F4}" type="presParOf" srcId="{4B1C75B2-9CFE-47DA-A141-6F8A00ADD510}" destId="{D08C8922-B307-4B72-909B-16DBC0078157}" srcOrd="1" destOrd="0" presId="urn:microsoft.com/office/officeart/2005/8/layout/hierarchy1"/>
    <dgm:cxn modelId="{42A2D827-D8DF-46D5-8539-CB141341B088}" type="presParOf" srcId="{D08C8922-B307-4B72-909B-16DBC0078157}" destId="{3CEFB3E6-804F-400C-AB6F-DD4F38D15234}" srcOrd="0" destOrd="0" presId="urn:microsoft.com/office/officeart/2005/8/layout/hierarchy1"/>
    <dgm:cxn modelId="{C9322F88-FB82-4C31-A17A-4DE093575204}" type="presParOf" srcId="{3CEFB3E6-804F-400C-AB6F-DD4F38D15234}" destId="{A640A8DA-7DD2-4A63-8E92-26F5DE90F29F}" srcOrd="0" destOrd="0" presId="urn:microsoft.com/office/officeart/2005/8/layout/hierarchy1"/>
    <dgm:cxn modelId="{2EEA67CA-D53F-4AD4-893E-F82B3009D8DA}" type="presParOf" srcId="{3CEFB3E6-804F-400C-AB6F-DD4F38D15234}" destId="{18374FE5-843E-4E48-9723-4D848A9B7FE2}" srcOrd="1" destOrd="0" presId="urn:microsoft.com/office/officeart/2005/8/layout/hierarchy1"/>
    <dgm:cxn modelId="{31D86D6C-09B3-438A-B904-70C63BF9F4AB}" type="presParOf" srcId="{D08C8922-B307-4B72-909B-16DBC0078157}" destId="{A1801C21-23BE-4C67-BC0F-A7B5908919D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C789E4-BC9B-44EC-A148-DEE41A3D01B9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48DBE9E-59C6-4628-A652-3126AB39EB63}">
      <dgm:prSet/>
      <dgm:spPr/>
      <dgm:t>
        <a:bodyPr/>
        <a:lstStyle/>
        <a:p>
          <a:r>
            <a:rPr lang="en-GB" b="1" i="0" u="none" baseline="0">
              <a:solidFill>
                <a:srgbClr val="FF0000"/>
              </a:solidFill>
            </a:rPr>
            <a:t>Postpositivism</a:t>
          </a:r>
          <a:endParaRPr lang="en-US" b="1" u="none" dirty="0">
            <a:solidFill>
              <a:srgbClr val="FF0000"/>
            </a:solidFill>
          </a:endParaRPr>
        </a:p>
      </dgm:t>
    </dgm:pt>
    <dgm:pt modelId="{A722615C-13E0-46DE-9DC3-7CBC2281C0F8}" type="parTrans" cxnId="{3DCB68DE-83A3-414E-95D6-964CDD9FF84A}">
      <dgm:prSet/>
      <dgm:spPr/>
      <dgm:t>
        <a:bodyPr/>
        <a:lstStyle/>
        <a:p>
          <a:endParaRPr lang="en-US"/>
        </a:p>
      </dgm:t>
    </dgm:pt>
    <dgm:pt modelId="{1E5322FE-E5A5-4DF1-BE8B-246AFD2AC3E6}" type="sibTrans" cxnId="{3DCB68DE-83A3-414E-95D6-964CDD9FF84A}">
      <dgm:prSet/>
      <dgm:spPr/>
      <dgm:t>
        <a:bodyPr/>
        <a:lstStyle/>
        <a:p>
          <a:endParaRPr lang="en-US"/>
        </a:p>
      </dgm:t>
    </dgm:pt>
    <dgm:pt modelId="{FC3EEB64-EA37-4A95-8D5E-BECFE8ABB604}">
      <dgm:prSet/>
      <dgm:spPr/>
      <dgm:t>
        <a:bodyPr/>
        <a:lstStyle/>
        <a:p>
          <a:r>
            <a:rPr lang="en-GB" b="0" i="0" baseline="0"/>
            <a:t>• Determination</a:t>
          </a:r>
          <a:endParaRPr lang="en-US"/>
        </a:p>
      </dgm:t>
    </dgm:pt>
    <dgm:pt modelId="{3A1B8B48-7098-43CE-8D6E-030CEAA260EC}" type="parTrans" cxnId="{173B972F-0CB2-4EBD-841B-7CE10BFB1808}">
      <dgm:prSet/>
      <dgm:spPr/>
      <dgm:t>
        <a:bodyPr/>
        <a:lstStyle/>
        <a:p>
          <a:endParaRPr lang="en-US"/>
        </a:p>
      </dgm:t>
    </dgm:pt>
    <dgm:pt modelId="{ED8BB613-B287-4B23-B819-80A0C4311641}" type="sibTrans" cxnId="{173B972F-0CB2-4EBD-841B-7CE10BFB1808}">
      <dgm:prSet/>
      <dgm:spPr/>
      <dgm:t>
        <a:bodyPr/>
        <a:lstStyle/>
        <a:p>
          <a:endParaRPr lang="en-US"/>
        </a:p>
      </dgm:t>
    </dgm:pt>
    <dgm:pt modelId="{7A4D8C4D-7A3F-4915-9329-D031A88F5602}">
      <dgm:prSet/>
      <dgm:spPr/>
      <dgm:t>
        <a:bodyPr/>
        <a:lstStyle/>
        <a:p>
          <a:r>
            <a:rPr lang="en-GB" b="0" i="0" baseline="0" dirty="0"/>
            <a:t>• Reductionism</a:t>
          </a:r>
          <a:endParaRPr lang="en-US" dirty="0"/>
        </a:p>
      </dgm:t>
    </dgm:pt>
    <dgm:pt modelId="{7B7C3B7E-BEBE-4DA0-958F-F8DE68C1130D}" type="parTrans" cxnId="{05344AC0-9E1D-48A2-86EE-3D504F845B66}">
      <dgm:prSet/>
      <dgm:spPr/>
      <dgm:t>
        <a:bodyPr/>
        <a:lstStyle/>
        <a:p>
          <a:endParaRPr lang="en-US"/>
        </a:p>
      </dgm:t>
    </dgm:pt>
    <dgm:pt modelId="{0C7FDC2A-E1DE-4095-8562-F28D712DC569}" type="sibTrans" cxnId="{05344AC0-9E1D-48A2-86EE-3D504F845B66}">
      <dgm:prSet/>
      <dgm:spPr/>
      <dgm:t>
        <a:bodyPr/>
        <a:lstStyle/>
        <a:p>
          <a:endParaRPr lang="en-US"/>
        </a:p>
      </dgm:t>
    </dgm:pt>
    <dgm:pt modelId="{A08418A4-CC4C-44BE-B466-9D539969CD10}">
      <dgm:prSet/>
      <dgm:spPr/>
      <dgm:t>
        <a:bodyPr/>
        <a:lstStyle/>
        <a:p>
          <a:r>
            <a:rPr lang="en-GB" b="0" i="0" baseline="0" dirty="0"/>
            <a:t>• Empirical observation and measurement</a:t>
          </a:r>
          <a:endParaRPr lang="en-US" dirty="0"/>
        </a:p>
      </dgm:t>
    </dgm:pt>
    <dgm:pt modelId="{A14E16CA-D9E8-463C-9B82-BE48A551ED24}" type="parTrans" cxnId="{69F19323-C63C-4033-ABFE-326A8FEB4290}">
      <dgm:prSet/>
      <dgm:spPr/>
      <dgm:t>
        <a:bodyPr/>
        <a:lstStyle/>
        <a:p>
          <a:endParaRPr lang="en-US"/>
        </a:p>
      </dgm:t>
    </dgm:pt>
    <dgm:pt modelId="{83FDDCC6-1E4B-4C57-BD04-138A9B9CAEDF}" type="sibTrans" cxnId="{69F19323-C63C-4033-ABFE-326A8FEB4290}">
      <dgm:prSet/>
      <dgm:spPr/>
      <dgm:t>
        <a:bodyPr/>
        <a:lstStyle/>
        <a:p>
          <a:endParaRPr lang="en-US"/>
        </a:p>
      </dgm:t>
    </dgm:pt>
    <dgm:pt modelId="{66EE6155-BDD9-478B-9590-CAB29C7EAE3F}">
      <dgm:prSet/>
      <dgm:spPr/>
      <dgm:t>
        <a:bodyPr/>
        <a:lstStyle/>
        <a:p>
          <a:r>
            <a:rPr lang="en-GB" b="0" i="0" baseline="0"/>
            <a:t>• Theory verification</a:t>
          </a:r>
          <a:endParaRPr lang="en-US"/>
        </a:p>
      </dgm:t>
    </dgm:pt>
    <dgm:pt modelId="{EE55EA88-8178-45BC-BD41-3A53AF586952}" type="parTrans" cxnId="{21B3DB53-827F-4809-BD34-E7E0FD4F370C}">
      <dgm:prSet/>
      <dgm:spPr/>
      <dgm:t>
        <a:bodyPr/>
        <a:lstStyle/>
        <a:p>
          <a:endParaRPr lang="en-US"/>
        </a:p>
      </dgm:t>
    </dgm:pt>
    <dgm:pt modelId="{9E2682B6-B93F-4549-9C18-9C50E27DEA22}" type="sibTrans" cxnId="{21B3DB53-827F-4809-BD34-E7E0FD4F370C}">
      <dgm:prSet/>
      <dgm:spPr/>
      <dgm:t>
        <a:bodyPr/>
        <a:lstStyle/>
        <a:p>
          <a:endParaRPr lang="en-US"/>
        </a:p>
      </dgm:t>
    </dgm:pt>
    <dgm:pt modelId="{B46347AE-4D34-4D80-ACAC-968DE633146E}">
      <dgm:prSet/>
      <dgm:spPr/>
      <dgm:t>
        <a:bodyPr/>
        <a:lstStyle/>
        <a:p>
          <a:r>
            <a:rPr lang="en-GB" b="1" i="0" baseline="0">
              <a:solidFill>
                <a:srgbClr val="FF0000"/>
              </a:solidFill>
            </a:rPr>
            <a:t>Constructivism</a:t>
          </a:r>
          <a:endParaRPr lang="en-US" dirty="0">
            <a:solidFill>
              <a:srgbClr val="FF0000"/>
            </a:solidFill>
          </a:endParaRPr>
        </a:p>
      </dgm:t>
    </dgm:pt>
    <dgm:pt modelId="{D25E6047-71A3-4EB0-A46F-9F308EB7408B}" type="parTrans" cxnId="{175E47F6-4D23-4C11-9A99-C78219B7DAE3}">
      <dgm:prSet/>
      <dgm:spPr/>
      <dgm:t>
        <a:bodyPr/>
        <a:lstStyle/>
        <a:p>
          <a:endParaRPr lang="en-US"/>
        </a:p>
      </dgm:t>
    </dgm:pt>
    <dgm:pt modelId="{BC93FB55-D50C-4784-8D56-530C573BAD3C}" type="sibTrans" cxnId="{175E47F6-4D23-4C11-9A99-C78219B7DAE3}">
      <dgm:prSet/>
      <dgm:spPr/>
      <dgm:t>
        <a:bodyPr/>
        <a:lstStyle/>
        <a:p>
          <a:endParaRPr lang="en-US"/>
        </a:p>
      </dgm:t>
    </dgm:pt>
    <dgm:pt modelId="{B13CD0DE-32DD-4F60-97FD-6613E6A23FC7}">
      <dgm:prSet/>
      <dgm:spPr/>
      <dgm:t>
        <a:bodyPr/>
        <a:lstStyle/>
        <a:p>
          <a:r>
            <a:rPr lang="en-GB" b="0" i="0" baseline="0"/>
            <a:t>Understanding</a:t>
          </a:r>
          <a:endParaRPr lang="en-US"/>
        </a:p>
      </dgm:t>
    </dgm:pt>
    <dgm:pt modelId="{67250441-C501-4D00-BB2A-5E523FBCCFBC}" type="parTrans" cxnId="{EC3D3ED7-6510-446E-9D73-5836EFB43F77}">
      <dgm:prSet/>
      <dgm:spPr/>
      <dgm:t>
        <a:bodyPr/>
        <a:lstStyle/>
        <a:p>
          <a:endParaRPr lang="en-US"/>
        </a:p>
      </dgm:t>
    </dgm:pt>
    <dgm:pt modelId="{1FAA22EC-27CB-49B2-8717-8E7776AE0454}" type="sibTrans" cxnId="{EC3D3ED7-6510-446E-9D73-5836EFB43F77}">
      <dgm:prSet/>
      <dgm:spPr/>
      <dgm:t>
        <a:bodyPr/>
        <a:lstStyle/>
        <a:p>
          <a:endParaRPr lang="en-US"/>
        </a:p>
      </dgm:t>
    </dgm:pt>
    <dgm:pt modelId="{476F5E2D-DA8F-42B3-AF44-5659727543E7}">
      <dgm:prSet/>
      <dgm:spPr/>
      <dgm:t>
        <a:bodyPr/>
        <a:lstStyle/>
        <a:p>
          <a:r>
            <a:rPr lang="en-GB" b="0" i="0" baseline="0"/>
            <a:t>• Multiple participant meanings</a:t>
          </a:r>
          <a:endParaRPr lang="en-US"/>
        </a:p>
      </dgm:t>
    </dgm:pt>
    <dgm:pt modelId="{1164E148-E24E-4C54-A048-A35B7111A544}" type="parTrans" cxnId="{4C0B03F1-CB0B-42F1-B509-2E46ECE42BC4}">
      <dgm:prSet/>
      <dgm:spPr/>
      <dgm:t>
        <a:bodyPr/>
        <a:lstStyle/>
        <a:p>
          <a:endParaRPr lang="en-US"/>
        </a:p>
      </dgm:t>
    </dgm:pt>
    <dgm:pt modelId="{7C2DF573-DC43-432F-9DC4-342B1F9F8E15}" type="sibTrans" cxnId="{4C0B03F1-CB0B-42F1-B509-2E46ECE42BC4}">
      <dgm:prSet/>
      <dgm:spPr/>
      <dgm:t>
        <a:bodyPr/>
        <a:lstStyle/>
        <a:p>
          <a:endParaRPr lang="en-US"/>
        </a:p>
      </dgm:t>
    </dgm:pt>
    <dgm:pt modelId="{F37B4FB9-DAF4-4664-9A64-712DCA96363F}">
      <dgm:prSet/>
      <dgm:spPr/>
      <dgm:t>
        <a:bodyPr/>
        <a:lstStyle/>
        <a:p>
          <a:r>
            <a:rPr lang="en-GB" b="0" i="0" baseline="0"/>
            <a:t>• Social and historical construction</a:t>
          </a:r>
          <a:endParaRPr lang="en-US"/>
        </a:p>
      </dgm:t>
    </dgm:pt>
    <dgm:pt modelId="{761045F6-6723-43EE-B93C-506D9CA96352}" type="parTrans" cxnId="{411A1493-5342-401C-BBB2-0B25EBCD1EC1}">
      <dgm:prSet/>
      <dgm:spPr/>
      <dgm:t>
        <a:bodyPr/>
        <a:lstStyle/>
        <a:p>
          <a:endParaRPr lang="en-US"/>
        </a:p>
      </dgm:t>
    </dgm:pt>
    <dgm:pt modelId="{F9F8A0CB-F504-41B9-91A8-DB4F389780F6}" type="sibTrans" cxnId="{411A1493-5342-401C-BBB2-0B25EBCD1EC1}">
      <dgm:prSet/>
      <dgm:spPr/>
      <dgm:t>
        <a:bodyPr/>
        <a:lstStyle/>
        <a:p>
          <a:endParaRPr lang="en-US"/>
        </a:p>
      </dgm:t>
    </dgm:pt>
    <dgm:pt modelId="{7343C16D-304A-4125-871A-69681298C844}">
      <dgm:prSet/>
      <dgm:spPr/>
      <dgm:t>
        <a:bodyPr/>
        <a:lstStyle/>
        <a:p>
          <a:r>
            <a:rPr lang="en-GB" b="0" i="0" baseline="0"/>
            <a:t>• Theory generation</a:t>
          </a:r>
          <a:endParaRPr lang="en-US"/>
        </a:p>
      </dgm:t>
    </dgm:pt>
    <dgm:pt modelId="{3FC5C052-F335-4ED5-B01D-26120A46574A}" type="parTrans" cxnId="{93F615AE-BE12-4896-A567-95CA87A9C793}">
      <dgm:prSet/>
      <dgm:spPr/>
      <dgm:t>
        <a:bodyPr/>
        <a:lstStyle/>
        <a:p>
          <a:endParaRPr lang="en-US"/>
        </a:p>
      </dgm:t>
    </dgm:pt>
    <dgm:pt modelId="{F9DB129F-6E02-47EE-9DA3-8C5E91A7F7DA}" type="sibTrans" cxnId="{93F615AE-BE12-4896-A567-95CA87A9C793}">
      <dgm:prSet/>
      <dgm:spPr/>
      <dgm:t>
        <a:bodyPr/>
        <a:lstStyle/>
        <a:p>
          <a:endParaRPr lang="en-US"/>
        </a:p>
      </dgm:t>
    </dgm:pt>
    <dgm:pt modelId="{F1887BDB-5655-482B-901A-EBF5FD2639AF}">
      <dgm:prSet/>
      <dgm:spPr/>
      <dgm:t>
        <a:bodyPr/>
        <a:lstStyle/>
        <a:p>
          <a:r>
            <a:rPr lang="en-GB" b="1" i="0" baseline="0">
              <a:solidFill>
                <a:srgbClr val="FF0000"/>
              </a:solidFill>
            </a:rPr>
            <a:t>Transformative </a:t>
          </a:r>
          <a:r>
            <a:rPr lang="en-GB" b="1" i="0" baseline="0"/>
            <a:t> </a:t>
          </a:r>
          <a:endParaRPr lang="en-US" dirty="0"/>
        </a:p>
      </dgm:t>
    </dgm:pt>
    <dgm:pt modelId="{4471894B-B81E-4DB8-8417-B8837EFB46AC}" type="parTrans" cxnId="{A2B97930-4656-47FD-957E-54DABE105816}">
      <dgm:prSet/>
      <dgm:spPr/>
      <dgm:t>
        <a:bodyPr/>
        <a:lstStyle/>
        <a:p>
          <a:endParaRPr lang="en-US"/>
        </a:p>
      </dgm:t>
    </dgm:pt>
    <dgm:pt modelId="{DA6B2F18-54E8-4971-9CAB-B0A0B0E7F159}" type="sibTrans" cxnId="{A2B97930-4656-47FD-957E-54DABE105816}">
      <dgm:prSet/>
      <dgm:spPr/>
      <dgm:t>
        <a:bodyPr/>
        <a:lstStyle/>
        <a:p>
          <a:endParaRPr lang="en-US"/>
        </a:p>
      </dgm:t>
    </dgm:pt>
    <dgm:pt modelId="{1E0A9BA7-156F-41BF-B2F8-3F3F52616DB9}">
      <dgm:prSet/>
      <dgm:spPr/>
      <dgm:t>
        <a:bodyPr/>
        <a:lstStyle/>
        <a:p>
          <a:r>
            <a:rPr lang="en-GB" b="0" i="0" baseline="0"/>
            <a:t>• Political</a:t>
          </a:r>
          <a:endParaRPr lang="en-US"/>
        </a:p>
      </dgm:t>
    </dgm:pt>
    <dgm:pt modelId="{AE87003A-0A0C-4BD9-857A-5638D1534D69}" type="parTrans" cxnId="{953275F4-7B10-4077-A141-3575450DEED1}">
      <dgm:prSet/>
      <dgm:spPr/>
      <dgm:t>
        <a:bodyPr/>
        <a:lstStyle/>
        <a:p>
          <a:endParaRPr lang="en-US"/>
        </a:p>
      </dgm:t>
    </dgm:pt>
    <dgm:pt modelId="{8C344794-3788-4008-BF9D-A506518AF7A2}" type="sibTrans" cxnId="{953275F4-7B10-4077-A141-3575450DEED1}">
      <dgm:prSet/>
      <dgm:spPr/>
      <dgm:t>
        <a:bodyPr/>
        <a:lstStyle/>
        <a:p>
          <a:endParaRPr lang="en-US"/>
        </a:p>
      </dgm:t>
    </dgm:pt>
    <dgm:pt modelId="{A968FBAF-991D-4F7F-A709-F5A9BBEFA3E9}">
      <dgm:prSet/>
      <dgm:spPr/>
      <dgm:t>
        <a:bodyPr/>
        <a:lstStyle/>
        <a:p>
          <a:r>
            <a:rPr lang="en-GB" b="0" i="0" baseline="0"/>
            <a:t>• Power and justice oriented</a:t>
          </a:r>
          <a:endParaRPr lang="en-US"/>
        </a:p>
      </dgm:t>
    </dgm:pt>
    <dgm:pt modelId="{D7198458-7854-4F40-8DB8-F36EAA3BFE37}" type="parTrans" cxnId="{2E6B57FB-633A-4E5E-9C31-6B24BE056F54}">
      <dgm:prSet/>
      <dgm:spPr/>
      <dgm:t>
        <a:bodyPr/>
        <a:lstStyle/>
        <a:p>
          <a:endParaRPr lang="en-US"/>
        </a:p>
      </dgm:t>
    </dgm:pt>
    <dgm:pt modelId="{A091AE96-A0A0-4A57-81A9-46287F3ACF7F}" type="sibTrans" cxnId="{2E6B57FB-633A-4E5E-9C31-6B24BE056F54}">
      <dgm:prSet/>
      <dgm:spPr/>
      <dgm:t>
        <a:bodyPr/>
        <a:lstStyle/>
        <a:p>
          <a:endParaRPr lang="en-US"/>
        </a:p>
      </dgm:t>
    </dgm:pt>
    <dgm:pt modelId="{7A1FC89D-D8C2-443F-83D1-3738FFC7859D}">
      <dgm:prSet/>
      <dgm:spPr/>
      <dgm:t>
        <a:bodyPr/>
        <a:lstStyle/>
        <a:p>
          <a:r>
            <a:rPr lang="en-GB" b="0" i="0" baseline="0"/>
            <a:t>• Collaborative</a:t>
          </a:r>
          <a:endParaRPr lang="en-US"/>
        </a:p>
      </dgm:t>
    </dgm:pt>
    <dgm:pt modelId="{3B374D4F-7F23-42CF-A399-0C29C03C7B7C}" type="parTrans" cxnId="{06D95BE0-BC14-46AA-89D6-C51A177B628E}">
      <dgm:prSet/>
      <dgm:spPr/>
      <dgm:t>
        <a:bodyPr/>
        <a:lstStyle/>
        <a:p>
          <a:endParaRPr lang="en-US"/>
        </a:p>
      </dgm:t>
    </dgm:pt>
    <dgm:pt modelId="{C7C24BB0-8C66-46A5-9A2C-E5B543981145}" type="sibTrans" cxnId="{06D95BE0-BC14-46AA-89D6-C51A177B628E}">
      <dgm:prSet/>
      <dgm:spPr/>
      <dgm:t>
        <a:bodyPr/>
        <a:lstStyle/>
        <a:p>
          <a:endParaRPr lang="en-US"/>
        </a:p>
      </dgm:t>
    </dgm:pt>
    <dgm:pt modelId="{6B3BA8F8-7019-4D16-B9A9-7F992C2AF247}">
      <dgm:prSet/>
      <dgm:spPr/>
      <dgm:t>
        <a:bodyPr/>
        <a:lstStyle/>
        <a:p>
          <a:r>
            <a:rPr lang="en-GB" b="0" i="0" baseline="0"/>
            <a:t>• Change-oriented</a:t>
          </a:r>
          <a:endParaRPr lang="en-US"/>
        </a:p>
      </dgm:t>
    </dgm:pt>
    <dgm:pt modelId="{8DF2E297-609D-4DB7-957B-5EF60A364808}" type="parTrans" cxnId="{6CC77468-712D-4894-B5A8-9DF19CF23B56}">
      <dgm:prSet/>
      <dgm:spPr/>
      <dgm:t>
        <a:bodyPr/>
        <a:lstStyle/>
        <a:p>
          <a:endParaRPr lang="en-US"/>
        </a:p>
      </dgm:t>
    </dgm:pt>
    <dgm:pt modelId="{60FBBD00-90DD-4BF9-9EE0-915693912694}" type="sibTrans" cxnId="{6CC77468-712D-4894-B5A8-9DF19CF23B56}">
      <dgm:prSet/>
      <dgm:spPr/>
      <dgm:t>
        <a:bodyPr/>
        <a:lstStyle/>
        <a:p>
          <a:endParaRPr lang="en-US"/>
        </a:p>
      </dgm:t>
    </dgm:pt>
    <dgm:pt modelId="{981BAFCC-1762-4D7F-9DA7-F2A0143959EA}">
      <dgm:prSet/>
      <dgm:spPr/>
      <dgm:t>
        <a:bodyPr/>
        <a:lstStyle/>
        <a:p>
          <a:r>
            <a:rPr lang="en-GB" b="1" i="0" baseline="0">
              <a:solidFill>
                <a:srgbClr val="FF0000"/>
              </a:solidFill>
            </a:rPr>
            <a:t>Pragmatism</a:t>
          </a:r>
          <a:endParaRPr lang="en-US" dirty="0">
            <a:solidFill>
              <a:srgbClr val="FF0000"/>
            </a:solidFill>
          </a:endParaRPr>
        </a:p>
      </dgm:t>
    </dgm:pt>
    <dgm:pt modelId="{F21DCEB6-7D7C-48B8-B573-1548041581C2}" type="parTrans" cxnId="{D9742264-328F-4638-9593-C0F5B60CA0D4}">
      <dgm:prSet/>
      <dgm:spPr/>
      <dgm:t>
        <a:bodyPr/>
        <a:lstStyle/>
        <a:p>
          <a:endParaRPr lang="en-US"/>
        </a:p>
      </dgm:t>
    </dgm:pt>
    <dgm:pt modelId="{4BC0BC50-7B14-46F1-A187-0E8A3E5198C1}" type="sibTrans" cxnId="{D9742264-328F-4638-9593-C0F5B60CA0D4}">
      <dgm:prSet/>
      <dgm:spPr/>
      <dgm:t>
        <a:bodyPr/>
        <a:lstStyle/>
        <a:p>
          <a:endParaRPr lang="en-US"/>
        </a:p>
      </dgm:t>
    </dgm:pt>
    <dgm:pt modelId="{FD306102-E457-41B3-A792-CCAEBE33A248}">
      <dgm:prSet/>
      <dgm:spPr/>
      <dgm:t>
        <a:bodyPr/>
        <a:lstStyle/>
        <a:p>
          <a:r>
            <a:rPr lang="en-GB" b="0" i="0" baseline="0"/>
            <a:t>Consequences of actions</a:t>
          </a:r>
          <a:endParaRPr lang="en-US"/>
        </a:p>
      </dgm:t>
    </dgm:pt>
    <dgm:pt modelId="{3AC25E93-58F2-4A6F-80FD-957590203E28}" type="parTrans" cxnId="{9507E354-1265-483E-9091-1E13B56C396B}">
      <dgm:prSet/>
      <dgm:spPr/>
      <dgm:t>
        <a:bodyPr/>
        <a:lstStyle/>
        <a:p>
          <a:endParaRPr lang="en-US"/>
        </a:p>
      </dgm:t>
    </dgm:pt>
    <dgm:pt modelId="{28849707-D551-4832-B1F7-14D473E9628A}" type="sibTrans" cxnId="{9507E354-1265-483E-9091-1E13B56C396B}">
      <dgm:prSet/>
      <dgm:spPr/>
      <dgm:t>
        <a:bodyPr/>
        <a:lstStyle/>
        <a:p>
          <a:endParaRPr lang="en-US"/>
        </a:p>
      </dgm:t>
    </dgm:pt>
    <dgm:pt modelId="{F40BB8DB-C001-4968-908E-DA97885B711D}">
      <dgm:prSet/>
      <dgm:spPr/>
      <dgm:t>
        <a:bodyPr/>
        <a:lstStyle/>
        <a:p>
          <a:r>
            <a:rPr lang="en-GB" b="0" i="0" baseline="0"/>
            <a:t>• Problem-centered</a:t>
          </a:r>
          <a:endParaRPr lang="en-US"/>
        </a:p>
      </dgm:t>
    </dgm:pt>
    <dgm:pt modelId="{980F1228-59C1-44B0-8EB1-A5DA332B0E48}" type="parTrans" cxnId="{95ED7ACD-FEE1-4F22-8801-5DD8CC6BB68F}">
      <dgm:prSet/>
      <dgm:spPr/>
      <dgm:t>
        <a:bodyPr/>
        <a:lstStyle/>
        <a:p>
          <a:endParaRPr lang="en-US"/>
        </a:p>
      </dgm:t>
    </dgm:pt>
    <dgm:pt modelId="{1810201D-026F-4AE5-8D22-8F138AFC77DA}" type="sibTrans" cxnId="{95ED7ACD-FEE1-4F22-8801-5DD8CC6BB68F}">
      <dgm:prSet/>
      <dgm:spPr/>
      <dgm:t>
        <a:bodyPr/>
        <a:lstStyle/>
        <a:p>
          <a:endParaRPr lang="en-US"/>
        </a:p>
      </dgm:t>
    </dgm:pt>
    <dgm:pt modelId="{3C23EBCE-38DC-4722-A921-EB17E3287CDB}">
      <dgm:prSet/>
      <dgm:spPr/>
      <dgm:t>
        <a:bodyPr/>
        <a:lstStyle/>
        <a:p>
          <a:r>
            <a:rPr lang="en-GB" b="0" i="0" baseline="0"/>
            <a:t>• Pluralistic</a:t>
          </a:r>
          <a:endParaRPr lang="en-US"/>
        </a:p>
      </dgm:t>
    </dgm:pt>
    <dgm:pt modelId="{270ABE6E-F217-4F37-84B8-80637E7A9E8E}" type="parTrans" cxnId="{2ED3E6E7-16FB-4902-B89C-1D6FC6FE5AB3}">
      <dgm:prSet/>
      <dgm:spPr/>
      <dgm:t>
        <a:bodyPr/>
        <a:lstStyle/>
        <a:p>
          <a:endParaRPr lang="en-US"/>
        </a:p>
      </dgm:t>
    </dgm:pt>
    <dgm:pt modelId="{CF550158-3BD9-4651-9B4E-CDCBC2FB90BE}" type="sibTrans" cxnId="{2ED3E6E7-16FB-4902-B89C-1D6FC6FE5AB3}">
      <dgm:prSet/>
      <dgm:spPr/>
      <dgm:t>
        <a:bodyPr/>
        <a:lstStyle/>
        <a:p>
          <a:endParaRPr lang="en-US"/>
        </a:p>
      </dgm:t>
    </dgm:pt>
    <dgm:pt modelId="{153CEB99-EEAA-43E7-8FC2-B00C35197F65}">
      <dgm:prSet/>
      <dgm:spPr/>
      <dgm:t>
        <a:bodyPr/>
        <a:lstStyle/>
        <a:p>
          <a:r>
            <a:rPr lang="en-GB" b="0" i="0" baseline="0"/>
            <a:t>• Real-world practice oriented</a:t>
          </a:r>
          <a:endParaRPr lang="en-US"/>
        </a:p>
      </dgm:t>
    </dgm:pt>
    <dgm:pt modelId="{D0BA96F1-A168-49F2-8676-384A31DBAC87}" type="parTrans" cxnId="{20FAD5E5-F995-4519-A952-38FD079F5E31}">
      <dgm:prSet/>
      <dgm:spPr/>
      <dgm:t>
        <a:bodyPr/>
        <a:lstStyle/>
        <a:p>
          <a:endParaRPr lang="en-US"/>
        </a:p>
      </dgm:t>
    </dgm:pt>
    <dgm:pt modelId="{48A5FB24-5D02-446E-A21F-D0322F6C2862}" type="sibTrans" cxnId="{20FAD5E5-F995-4519-A952-38FD079F5E31}">
      <dgm:prSet/>
      <dgm:spPr/>
      <dgm:t>
        <a:bodyPr/>
        <a:lstStyle/>
        <a:p>
          <a:endParaRPr lang="en-US"/>
        </a:p>
      </dgm:t>
    </dgm:pt>
    <dgm:pt modelId="{64018FC0-18EF-42AF-89A7-6DBFA5F94722}" type="pres">
      <dgm:prSet presAssocID="{0DC789E4-BC9B-44EC-A148-DEE41A3D01B9}" presName="vert0" presStyleCnt="0">
        <dgm:presLayoutVars>
          <dgm:dir/>
          <dgm:animOne val="branch"/>
          <dgm:animLvl val="lvl"/>
        </dgm:presLayoutVars>
      </dgm:prSet>
      <dgm:spPr/>
    </dgm:pt>
    <dgm:pt modelId="{6176B853-C51E-4190-95BA-E1E226233BFD}" type="pres">
      <dgm:prSet presAssocID="{348DBE9E-59C6-4628-A652-3126AB39EB63}" presName="thickLine" presStyleLbl="alignNode1" presStyleIdx="0" presStyleCnt="20"/>
      <dgm:spPr/>
    </dgm:pt>
    <dgm:pt modelId="{4ABC9674-79DA-4D09-B8B0-03724B1D5919}" type="pres">
      <dgm:prSet presAssocID="{348DBE9E-59C6-4628-A652-3126AB39EB63}" presName="horz1" presStyleCnt="0"/>
      <dgm:spPr/>
    </dgm:pt>
    <dgm:pt modelId="{208E1F1B-D2B1-4EC8-A000-E3C4F84D15A2}" type="pres">
      <dgm:prSet presAssocID="{348DBE9E-59C6-4628-A652-3126AB39EB63}" presName="tx1" presStyleLbl="revTx" presStyleIdx="0" presStyleCnt="20"/>
      <dgm:spPr/>
    </dgm:pt>
    <dgm:pt modelId="{938C266B-BDD3-4CC1-9EBF-D40EB085F4B8}" type="pres">
      <dgm:prSet presAssocID="{348DBE9E-59C6-4628-A652-3126AB39EB63}" presName="vert1" presStyleCnt="0"/>
      <dgm:spPr/>
    </dgm:pt>
    <dgm:pt modelId="{876DDD88-B4CF-4E95-9F86-FEF5E77F3AAB}" type="pres">
      <dgm:prSet presAssocID="{FC3EEB64-EA37-4A95-8D5E-BECFE8ABB604}" presName="thickLine" presStyleLbl="alignNode1" presStyleIdx="1" presStyleCnt="20"/>
      <dgm:spPr/>
    </dgm:pt>
    <dgm:pt modelId="{E4018AD9-8AFD-4D0C-8ADF-24B7FB93491D}" type="pres">
      <dgm:prSet presAssocID="{FC3EEB64-EA37-4A95-8D5E-BECFE8ABB604}" presName="horz1" presStyleCnt="0"/>
      <dgm:spPr/>
    </dgm:pt>
    <dgm:pt modelId="{77D66BA5-BF1F-44D4-80C0-E86C2593A457}" type="pres">
      <dgm:prSet presAssocID="{FC3EEB64-EA37-4A95-8D5E-BECFE8ABB604}" presName="tx1" presStyleLbl="revTx" presStyleIdx="1" presStyleCnt="20"/>
      <dgm:spPr/>
    </dgm:pt>
    <dgm:pt modelId="{3B51BE92-3246-4AEA-8E79-D9E6E5FD43E9}" type="pres">
      <dgm:prSet presAssocID="{FC3EEB64-EA37-4A95-8D5E-BECFE8ABB604}" presName="vert1" presStyleCnt="0"/>
      <dgm:spPr/>
    </dgm:pt>
    <dgm:pt modelId="{5E27EACB-D748-47C5-A28F-56F58C17F135}" type="pres">
      <dgm:prSet presAssocID="{7A4D8C4D-7A3F-4915-9329-D031A88F5602}" presName="thickLine" presStyleLbl="alignNode1" presStyleIdx="2" presStyleCnt="20"/>
      <dgm:spPr/>
    </dgm:pt>
    <dgm:pt modelId="{861C21FF-507C-42ED-91A0-D6654D09A362}" type="pres">
      <dgm:prSet presAssocID="{7A4D8C4D-7A3F-4915-9329-D031A88F5602}" presName="horz1" presStyleCnt="0"/>
      <dgm:spPr/>
    </dgm:pt>
    <dgm:pt modelId="{7F02EFE5-888B-460C-B6CA-E3CBD01589BD}" type="pres">
      <dgm:prSet presAssocID="{7A4D8C4D-7A3F-4915-9329-D031A88F5602}" presName="tx1" presStyleLbl="revTx" presStyleIdx="2" presStyleCnt="20"/>
      <dgm:spPr/>
    </dgm:pt>
    <dgm:pt modelId="{FD9E5003-861C-49B8-9595-3D523AE445C3}" type="pres">
      <dgm:prSet presAssocID="{7A4D8C4D-7A3F-4915-9329-D031A88F5602}" presName="vert1" presStyleCnt="0"/>
      <dgm:spPr/>
    </dgm:pt>
    <dgm:pt modelId="{0F592433-9757-4A85-A120-2D2BAE2233B3}" type="pres">
      <dgm:prSet presAssocID="{A08418A4-CC4C-44BE-B466-9D539969CD10}" presName="thickLine" presStyleLbl="alignNode1" presStyleIdx="3" presStyleCnt="20"/>
      <dgm:spPr/>
    </dgm:pt>
    <dgm:pt modelId="{8B8618F5-9CF0-4F62-BF92-B8230CCCECD6}" type="pres">
      <dgm:prSet presAssocID="{A08418A4-CC4C-44BE-B466-9D539969CD10}" presName="horz1" presStyleCnt="0"/>
      <dgm:spPr/>
    </dgm:pt>
    <dgm:pt modelId="{84B148AC-2DA3-497D-A343-0284CD5F9CF5}" type="pres">
      <dgm:prSet presAssocID="{A08418A4-CC4C-44BE-B466-9D539969CD10}" presName="tx1" presStyleLbl="revTx" presStyleIdx="3" presStyleCnt="20"/>
      <dgm:spPr/>
    </dgm:pt>
    <dgm:pt modelId="{734BF894-E08E-49B1-BFB7-7C63EA549FDB}" type="pres">
      <dgm:prSet presAssocID="{A08418A4-CC4C-44BE-B466-9D539969CD10}" presName="vert1" presStyleCnt="0"/>
      <dgm:spPr/>
    </dgm:pt>
    <dgm:pt modelId="{D7C4A4F8-2BF7-46EF-801A-01772A327977}" type="pres">
      <dgm:prSet presAssocID="{66EE6155-BDD9-478B-9590-CAB29C7EAE3F}" presName="thickLine" presStyleLbl="alignNode1" presStyleIdx="4" presStyleCnt="20"/>
      <dgm:spPr/>
    </dgm:pt>
    <dgm:pt modelId="{258D250A-6D32-4689-A5C9-95E3F0BB7CF1}" type="pres">
      <dgm:prSet presAssocID="{66EE6155-BDD9-478B-9590-CAB29C7EAE3F}" presName="horz1" presStyleCnt="0"/>
      <dgm:spPr/>
    </dgm:pt>
    <dgm:pt modelId="{92F39D50-FDE7-48DF-9C00-DF0C64BD67E1}" type="pres">
      <dgm:prSet presAssocID="{66EE6155-BDD9-478B-9590-CAB29C7EAE3F}" presName="tx1" presStyleLbl="revTx" presStyleIdx="4" presStyleCnt="20"/>
      <dgm:spPr/>
    </dgm:pt>
    <dgm:pt modelId="{BA183BA6-7EA5-4DD5-9556-02320F925D91}" type="pres">
      <dgm:prSet presAssocID="{66EE6155-BDD9-478B-9590-CAB29C7EAE3F}" presName="vert1" presStyleCnt="0"/>
      <dgm:spPr/>
    </dgm:pt>
    <dgm:pt modelId="{7218A333-502B-4D9D-98CC-75188B77E524}" type="pres">
      <dgm:prSet presAssocID="{B46347AE-4D34-4D80-ACAC-968DE633146E}" presName="thickLine" presStyleLbl="alignNode1" presStyleIdx="5" presStyleCnt="20"/>
      <dgm:spPr/>
    </dgm:pt>
    <dgm:pt modelId="{C3C44EC4-5D37-43EA-BFDD-8174DBF794E1}" type="pres">
      <dgm:prSet presAssocID="{B46347AE-4D34-4D80-ACAC-968DE633146E}" presName="horz1" presStyleCnt="0"/>
      <dgm:spPr/>
    </dgm:pt>
    <dgm:pt modelId="{463DCA9B-6B29-4787-B115-3C24CCDF03C7}" type="pres">
      <dgm:prSet presAssocID="{B46347AE-4D34-4D80-ACAC-968DE633146E}" presName="tx1" presStyleLbl="revTx" presStyleIdx="5" presStyleCnt="20"/>
      <dgm:spPr/>
    </dgm:pt>
    <dgm:pt modelId="{F3C882AB-59FB-41D3-903B-0677D8D2E608}" type="pres">
      <dgm:prSet presAssocID="{B46347AE-4D34-4D80-ACAC-968DE633146E}" presName="vert1" presStyleCnt="0"/>
      <dgm:spPr/>
    </dgm:pt>
    <dgm:pt modelId="{2D636226-5920-495C-A5AB-3BF88CBF3908}" type="pres">
      <dgm:prSet presAssocID="{B13CD0DE-32DD-4F60-97FD-6613E6A23FC7}" presName="thickLine" presStyleLbl="alignNode1" presStyleIdx="6" presStyleCnt="20"/>
      <dgm:spPr/>
    </dgm:pt>
    <dgm:pt modelId="{744FED5B-5CA6-4F46-8FD4-F68968F50C75}" type="pres">
      <dgm:prSet presAssocID="{B13CD0DE-32DD-4F60-97FD-6613E6A23FC7}" presName="horz1" presStyleCnt="0"/>
      <dgm:spPr/>
    </dgm:pt>
    <dgm:pt modelId="{AF53CE87-D4A9-4D03-9E1B-4ACAFA683DE8}" type="pres">
      <dgm:prSet presAssocID="{B13CD0DE-32DD-4F60-97FD-6613E6A23FC7}" presName="tx1" presStyleLbl="revTx" presStyleIdx="6" presStyleCnt="20"/>
      <dgm:spPr/>
    </dgm:pt>
    <dgm:pt modelId="{4AF3EA6A-86F4-4892-A38F-5CB1937D15D4}" type="pres">
      <dgm:prSet presAssocID="{B13CD0DE-32DD-4F60-97FD-6613E6A23FC7}" presName="vert1" presStyleCnt="0"/>
      <dgm:spPr/>
    </dgm:pt>
    <dgm:pt modelId="{F5814345-7CED-4EBC-9CAB-125406FA2086}" type="pres">
      <dgm:prSet presAssocID="{476F5E2D-DA8F-42B3-AF44-5659727543E7}" presName="thickLine" presStyleLbl="alignNode1" presStyleIdx="7" presStyleCnt="20"/>
      <dgm:spPr/>
    </dgm:pt>
    <dgm:pt modelId="{3C194CBB-59D9-4F5F-BE86-3EAAA4587D07}" type="pres">
      <dgm:prSet presAssocID="{476F5E2D-DA8F-42B3-AF44-5659727543E7}" presName="horz1" presStyleCnt="0"/>
      <dgm:spPr/>
    </dgm:pt>
    <dgm:pt modelId="{31EBDDA7-8C42-4921-911C-CC3CDC95E72C}" type="pres">
      <dgm:prSet presAssocID="{476F5E2D-DA8F-42B3-AF44-5659727543E7}" presName="tx1" presStyleLbl="revTx" presStyleIdx="7" presStyleCnt="20"/>
      <dgm:spPr/>
    </dgm:pt>
    <dgm:pt modelId="{0D250366-6B7E-4FEC-9CFD-271516E44DEF}" type="pres">
      <dgm:prSet presAssocID="{476F5E2D-DA8F-42B3-AF44-5659727543E7}" presName="vert1" presStyleCnt="0"/>
      <dgm:spPr/>
    </dgm:pt>
    <dgm:pt modelId="{0CAF7E89-E2FE-436E-80F1-5A33FDCD18FA}" type="pres">
      <dgm:prSet presAssocID="{F37B4FB9-DAF4-4664-9A64-712DCA96363F}" presName="thickLine" presStyleLbl="alignNode1" presStyleIdx="8" presStyleCnt="20"/>
      <dgm:spPr/>
    </dgm:pt>
    <dgm:pt modelId="{FDBE490D-C467-4C7F-ABF0-9F134F83A5F9}" type="pres">
      <dgm:prSet presAssocID="{F37B4FB9-DAF4-4664-9A64-712DCA96363F}" presName="horz1" presStyleCnt="0"/>
      <dgm:spPr/>
    </dgm:pt>
    <dgm:pt modelId="{9F6B7F3D-1033-49BA-AC1B-CAE86CC83B2E}" type="pres">
      <dgm:prSet presAssocID="{F37B4FB9-DAF4-4664-9A64-712DCA96363F}" presName="tx1" presStyleLbl="revTx" presStyleIdx="8" presStyleCnt="20"/>
      <dgm:spPr/>
    </dgm:pt>
    <dgm:pt modelId="{6ACBA9A2-8D5E-43A2-BB8B-FB5B7C0A1CB6}" type="pres">
      <dgm:prSet presAssocID="{F37B4FB9-DAF4-4664-9A64-712DCA96363F}" presName="vert1" presStyleCnt="0"/>
      <dgm:spPr/>
    </dgm:pt>
    <dgm:pt modelId="{83AA7433-E4E2-471E-A765-71AB2F1E24EB}" type="pres">
      <dgm:prSet presAssocID="{7343C16D-304A-4125-871A-69681298C844}" presName="thickLine" presStyleLbl="alignNode1" presStyleIdx="9" presStyleCnt="20"/>
      <dgm:spPr/>
    </dgm:pt>
    <dgm:pt modelId="{DE94DFBC-E08F-44DD-9889-94A68516EFF3}" type="pres">
      <dgm:prSet presAssocID="{7343C16D-304A-4125-871A-69681298C844}" presName="horz1" presStyleCnt="0"/>
      <dgm:spPr/>
    </dgm:pt>
    <dgm:pt modelId="{8A4AA77F-3CAE-4F31-8EBD-942CDB921376}" type="pres">
      <dgm:prSet presAssocID="{7343C16D-304A-4125-871A-69681298C844}" presName="tx1" presStyleLbl="revTx" presStyleIdx="9" presStyleCnt="20"/>
      <dgm:spPr/>
    </dgm:pt>
    <dgm:pt modelId="{A26EBAEB-CEC1-4D96-AD9D-B755152D4010}" type="pres">
      <dgm:prSet presAssocID="{7343C16D-304A-4125-871A-69681298C844}" presName="vert1" presStyleCnt="0"/>
      <dgm:spPr/>
    </dgm:pt>
    <dgm:pt modelId="{C413D641-7C21-48B3-B50D-1B4A77F5CF7D}" type="pres">
      <dgm:prSet presAssocID="{F1887BDB-5655-482B-901A-EBF5FD2639AF}" presName="thickLine" presStyleLbl="alignNode1" presStyleIdx="10" presStyleCnt="20"/>
      <dgm:spPr/>
    </dgm:pt>
    <dgm:pt modelId="{C58C9AF7-AD7B-4100-A412-2E0EAF366088}" type="pres">
      <dgm:prSet presAssocID="{F1887BDB-5655-482B-901A-EBF5FD2639AF}" presName="horz1" presStyleCnt="0"/>
      <dgm:spPr/>
    </dgm:pt>
    <dgm:pt modelId="{68148B8C-0C18-4FB0-B2B5-DA6F3E147F1A}" type="pres">
      <dgm:prSet presAssocID="{F1887BDB-5655-482B-901A-EBF5FD2639AF}" presName="tx1" presStyleLbl="revTx" presStyleIdx="10" presStyleCnt="20"/>
      <dgm:spPr/>
    </dgm:pt>
    <dgm:pt modelId="{B3E39091-502D-4251-A6BE-F2D4A7FFFAFA}" type="pres">
      <dgm:prSet presAssocID="{F1887BDB-5655-482B-901A-EBF5FD2639AF}" presName="vert1" presStyleCnt="0"/>
      <dgm:spPr/>
    </dgm:pt>
    <dgm:pt modelId="{05057932-B8FC-446E-9FD9-252454026202}" type="pres">
      <dgm:prSet presAssocID="{1E0A9BA7-156F-41BF-B2F8-3F3F52616DB9}" presName="thickLine" presStyleLbl="alignNode1" presStyleIdx="11" presStyleCnt="20"/>
      <dgm:spPr/>
    </dgm:pt>
    <dgm:pt modelId="{FBA2B605-F0E0-4903-90C6-834CF3684936}" type="pres">
      <dgm:prSet presAssocID="{1E0A9BA7-156F-41BF-B2F8-3F3F52616DB9}" presName="horz1" presStyleCnt="0"/>
      <dgm:spPr/>
    </dgm:pt>
    <dgm:pt modelId="{0D89E836-63AB-4305-8618-0F2CD5122129}" type="pres">
      <dgm:prSet presAssocID="{1E0A9BA7-156F-41BF-B2F8-3F3F52616DB9}" presName="tx1" presStyleLbl="revTx" presStyleIdx="11" presStyleCnt="20"/>
      <dgm:spPr/>
    </dgm:pt>
    <dgm:pt modelId="{46CB1D87-04D6-41EA-99AF-6ADB3B5C431E}" type="pres">
      <dgm:prSet presAssocID="{1E0A9BA7-156F-41BF-B2F8-3F3F52616DB9}" presName="vert1" presStyleCnt="0"/>
      <dgm:spPr/>
    </dgm:pt>
    <dgm:pt modelId="{C50DE1A8-795D-481E-BF94-E9B43CFF2FD3}" type="pres">
      <dgm:prSet presAssocID="{A968FBAF-991D-4F7F-A709-F5A9BBEFA3E9}" presName="thickLine" presStyleLbl="alignNode1" presStyleIdx="12" presStyleCnt="20"/>
      <dgm:spPr/>
    </dgm:pt>
    <dgm:pt modelId="{58BD8E7B-2B42-4DEC-8D03-53978A97A3E7}" type="pres">
      <dgm:prSet presAssocID="{A968FBAF-991D-4F7F-A709-F5A9BBEFA3E9}" presName="horz1" presStyleCnt="0"/>
      <dgm:spPr/>
    </dgm:pt>
    <dgm:pt modelId="{EBB5C1BC-85D1-453C-93D9-85E8FC65BE7B}" type="pres">
      <dgm:prSet presAssocID="{A968FBAF-991D-4F7F-A709-F5A9BBEFA3E9}" presName="tx1" presStyleLbl="revTx" presStyleIdx="12" presStyleCnt="20"/>
      <dgm:spPr/>
    </dgm:pt>
    <dgm:pt modelId="{00AADE24-F8D9-4372-A471-0CF86109BBC8}" type="pres">
      <dgm:prSet presAssocID="{A968FBAF-991D-4F7F-A709-F5A9BBEFA3E9}" presName="vert1" presStyleCnt="0"/>
      <dgm:spPr/>
    </dgm:pt>
    <dgm:pt modelId="{4A18F4EA-D0D9-4A33-91B9-AD73515CD427}" type="pres">
      <dgm:prSet presAssocID="{7A1FC89D-D8C2-443F-83D1-3738FFC7859D}" presName="thickLine" presStyleLbl="alignNode1" presStyleIdx="13" presStyleCnt="20"/>
      <dgm:spPr/>
    </dgm:pt>
    <dgm:pt modelId="{FB2B45F2-EE40-4A0E-BE62-FE09E1486012}" type="pres">
      <dgm:prSet presAssocID="{7A1FC89D-D8C2-443F-83D1-3738FFC7859D}" presName="horz1" presStyleCnt="0"/>
      <dgm:spPr/>
    </dgm:pt>
    <dgm:pt modelId="{8B22C597-F104-4143-8DF1-76A5243A7A68}" type="pres">
      <dgm:prSet presAssocID="{7A1FC89D-D8C2-443F-83D1-3738FFC7859D}" presName="tx1" presStyleLbl="revTx" presStyleIdx="13" presStyleCnt="20"/>
      <dgm:spPr/>
    </dgm:pt>
    <dgm:pt modelId="{EAD6D077-DC33-4068-A8DF-2C1FF9B982C4}" type="pres">
      <dgm:prSet presAssocID="{7A1FC89D-D8C2-443F-83D1-3738FFC7859D}" presName="vert1" presStyleCnt="0"/>
      <dgm:spPr/>
    </dgm:pt>
    <dgm:pt modelId="{645B88ED-03DD-46F5-9DB6-F9EDF3CC1A61}" type="pres">
      <dgm:prSet presAssocID="{6B3BA8F8-7019-4D16-B9A9-7F992C2AF247}" presName="thickLine" presStyleLbl="alignNode1" presStyleIdx="14" presStyleCnt="20"/>
      <dgm:spPr/>
    </dgm:pt>
    <dgm:pt modelId="{D3103819-D8B8-49A4-8BC8-92962E65D6CE}" type="pres">
      <dgm:prSet presAssocID="{6B3BA8F8-7019-4D16-B9A9-7F992C2AF247}" presName="horz1" presStyleCnt="0"/>
      <dgm:spPr/>
    </dgm:pt>
    <dgm:pt modelId="{58062029-CA5D-47E6-9979-677F83922258}" type="pres">
      <dgm:prSet presAssocID="{6B3BA8F8-7019-4D16-B9A9-7F992C2AF247}" presName="tx1" presStyleLbl="revTx" presStyleIdx="14" presStyleCnt="20"/>
      <dgm:spPr/>
    </dgm:pt>
    <dgm:pt modelId="{563B9008-96CE-4616-AE9A-3F7757B35CC7}" type="pres">
      <dgm:prSet presAssocID="{6B3BA8F8-7019-4D16-B9A9-7F992C2AF247}" presName="vert1" presStyleCnt="0"/>
      <dgm:spPr/>
    </dgm:pt>
    <dgm:pt modelId="{8DCD3225-B516-436C-A25C-B1BDD423D119}" type="pres">
      <dgm:prSet presAssocID="{981BAFCC-1762-4D7F-9DA7-F2A0143959EA}" presName="thickLine" presStyleLbl="alignNode1" presStyleIdx="15" presStyleCnt="20"/>
      <dgm:spPr/>
    </dgm:pt>
    <dgm:pt modelId="{48EAC7B9-D830-4A8A-802D-5276C8B6E11F}" type="pres">
      <dgm:prSet presAssocID="{981BAFCC-1762-4D7F-9DA7-F2A0143959EA}" presName="horz1" presStyleCnt="0"/>
      <dgm:spPr/>
    </dgm:pt>
    <dgm:pt modelId="{3E6E86CA-3576-4CFE-80A7-76484D16CE02}" type="pres">
      <dgm:prSet presAssocID="{981BAFCC-1762-4D7F-9DA7-F2A0143959EA}" presName="tx1" presStyleLbl="revTx" presStyleIdx="15" presStyleCnt="20"/>
      <dgm:spPr/>
    </dgm:pt>
    <dgm:pt modelId="{13B8FDE5-24F6-4B9A-A380-30B79E7A7ED7}" type="pres">
      <dgm:prSet presAssocID="{981BAFCC-1762-4D7F-9DA7-F2A0143959EA}" presName="vert1" presStyleCnt="0"/>
      <dgm:spPr/>
    </dgm:pt>
    <dgm:pt modelId="{95D415C0-D0FD-4600-9F8F-3935254B3026}" type="pres">
      <dgm:prSet presAssocID="{FD306102-E457-41B3-A792-CCAEBE33A248}" presName="thickLine" presStyleLbl="alignNode1" presStyleIdx="16" presStyleCnt="20"/>
      <dgm:spPr/>
    </dgm:pt>
    <dgm:pt modelId="{BF778700-4C56-4EDB-8035-E7560E08AE99}" type="pres">
      <dgm:prSet presAssocID="{FD306102-E457-41B3-A792-CCAEBE33A248}" presName="horz1" presStyleCnt="0"/>
      <dgm:spPr/>
    </dgm:pt>
    <dgm:pt modelId="{62F4EE9B-0E9D-457B-A1D3-E9E7D330C6F8}" type="pres">
      <dgm:prSet presAssocID="{FD306102-E457-41B3-A792-CCAEBE33A248}" presName="tx1" presStyleLbl="revTx" presStyleIdx="16" presStyleCnt="20"/>
      <dgm:spPr/>
    </dgm:pt>
    <dgm:pt modelId="{44D52780-833A-466D-934C-2EE0268F39D0}" type="pres">
      <dgm:prSet presAssocID="{FD306102-E457-41B3-A792-CCAEBE33A248}" presName="vert1" presStyleCnt="0"/>
      <dgm:spPr/>
    </dgm:pt>
    <dgm:pt modelId="{DE0872EC-B46B-4129-94E7-0FB67607995E}" type="pres">
      <dgm:prSet presAssocID="{F40BB8DB-C001-4968-908E-DA97885B711D}" presName="thickLine" presStyleLbl="alignNode1" presStyleIdx="17" presStyleCnt="20"/>
      <dgm:spPr/>
    </dgm:pt>
    <dgm:pt modelId="{3E723005-78FB-4D65-A2C1-7A6E88C009C4}" type="pres">
      <dgm:prSet presAssocID="{F40BB8DB-C001-4968-908E-DA97885B711D}" presName="horz1" presStyleCnt="0"/>
      <dgm:spPr/>
    </dgm:pt>
    <dgm:pt modelId="{F07B230F-1D11-4FF0-8C6D-C8FBE79C67CD}" type="pres">
      <dgm:prSet presAssocID="{F40BB8DB-C001-4968-908E-DA97885B711D}" presName="tx1" presStyleLbl="revTx" presStyleIdx="17" presStyleCnt="20"/>
      <dgm:spPr/>
    </dgm:pt>
    <dgm:pt modelId="{92FA51D7-94F0-4D6E-8932-26A5C167687F}" type="pres">
      <dgm:prSet presAssocID="{F40BB8DB-C001-4968-908E-DA97885B711D}" presName="vert1" presStyleCnt="0"/>
      <dgm:spPr/>
    </dgm:pt>
    <dgm:pt modelId="{D0EC9248-C982-4571-83E7-29BEE5A67976}" type="pres">
      <dgm:prSet presAssocID="{3C23EBCE-38DC-4722-A921-EB17E3287CDB}" presName="thickLine" presStyleLbl="alignNode1" presStyleIdx="18" presStyleCnt="20"/>
      <dgm:spPr/>
    </dgm:pt>
    <dgm:pt modelId="{BA04B7D7-F622-44EB-8230-F47738C1312C}" type="pres">
      <dgm:prSet presAssocID="{3C23EBCE-38DC-4722-A921-EB17E3287CDB}" presName="horz1" presStyleCnt="0"/>
      <dgm:spPr/>
    </dgm:pt>
    <dgm:pt modelId="{8E394925-9A19-4706-A097-04F9597192B5}" type="pres">
      <dgm:prSet presAssocID="{3C23EBCE-38DC-4722-A921-EB17E3287CDB}" presName="tx1" presStyleLbl="revTx" presStyleIdx="18" presStyleCnt="20"/>
      <dgm:spPr/>
    </dgm:pt>
    <dgm:pt modelId="{35ECB195-01C1-4F84-BA82-0DB479AF4385}" type="pres">
      <dgm:prSet presAssocID="{3C23EBCE-38DC-4722-A921-EB17E3287CDB}" presName="vert1" presStyleCnt="0"/>
      <dgm:spPr/>
    </dgm:pt>
    <dgm:pt modelId="{F7B02B09-571D-400F-9FB8-8630B59CD338}" type="pres">
      <dgm:prSet presAssocID="{153CEB99-EEAA-43E7-8FC2-B00C35197F65}" presName="thickLine" presStyleLbl="alignNode1" presStyleIdx="19" presStyleCnt="20"/>
      <dgm:spPr/>
    </dgm:pt>
    <dgm:pt modelId="{15B96938-464C-4CFA-8541-8DE0387BB67A}" type="pres">
      <dgm:prSet presAssocID="{153CEB99-EEAA-43E7-8FC2-B00C35197F65}" presName="horz1" presStyleCnt="0"/>
      <dgm:spPr/>
    </dgm:pt>
    <dgm:pt modelId="{6396F016-E0E2-4E77-8D65-010475AAD013}" type="pres">
      <dgm:prSet presAssocID="{153CEB99-EEAA-43E7-8FC2-B00C35197F65}" presName="tx1" presStyleLbl="revTx" presStyleIdx="19" presStyleCnt="20"/>
      <dgm:spPr/>
    </dgm:pt>
    <dgm:pt modelId="{E80394B9-4B45-474A-8609-FBAE40253918}" type="pres">
      <dgm:prSet presAssocID="{153CEB99-EEAA-43E7-8FC2-B00C35197F65}" presName="vert1" presStyleCnt="0"/>
      <dgm:spPr/>
    </dgm:pt>
  </dgm:ptLst>
  <dgm:cxnLst>
    <dgm:cxn modelId="{1E598C07-AFBA-4FEF-A11B-F9840693AC9D}" type="presOf" srcId="{348DBE9E-59C6-4628-A652-3126AB39EB63}" destId="{208E1F1B-D2B1-4EC8-A000-E3C4F84D15A2}" srcOrd="0" destOrd="0" presId="urn:microsoft.com/office/officeart/2008/layout/LinedList"/>
    <dgm:cxn modelId="{E55CDC0A-AFA1-4B9D-B71C-13F9F4B234F9}" type="presOf" srcId="{B13CD0DE-32DD-4F60-97FD-6613E6A23FC7}" destId="{AF53CE87-D4A9-4D03-9E1B-4ACAFA683DE8}" srcOrd="0" destOrd="0" presId="urn:microsoft.com/office/officeart/2008/layout/LinedList"/>
    <dgm:cxn modelId="{66E2E00E-EC88-4D3F-942D-C5B18DE07723}" type="presOf" srcId="{F40BB8DB-C001-4968-908E-DA97885B711D}" destId="{F07B230F-1D11-4FF0-8C6D-C8FBE79C67CD}" srcOrd="0" destOrd="0" presId="urn:microsoft.com/office/officeart/2008/layout/LinedList"/>
    <dgm:cxn modelId="{3B359121-3CD1-4C60-A295-4E813D23CB87}" type="presOf" srcId="{F37B4FB9-DAF4-4664-9A64-712DCA96363F}" destId="{9F6B7F3D-1033-49BA-AC1B-CAE86CC83B2E}" srcOrd="0" destOrd="0" presId="urn:microsoft.com/office/officeart/2008/layout/LinedList"/>
    <dgm:cxn modelId="{69F19323-C63C-4033-ABFE-326A8FEB4290}" srcId="{0DC789E4-BC9B-44EC-A148-DEE41A3D01B9}" destId="{A08418A4-CC4C-44BE-B466-9D539969CD10}" srcOrd="3" destOrd="0" parTransId="{A14E16CA-D9E8-463C-9B82-BE48A551ED24}" sibTransId="{83FDDCC6-1E4B-4C57-BD04-138A9B9CAEDF}"/>
    <dgm:cxn modelId="{173B972F-0CB2-4EBD-841B-7CE10BFB1808}" srcId="{0DC789E4-BC9B-44EC-A148-DEE41A3D01B9}" destId="{FC3EEB64-EA37-4A95-8D5E-BECFE8ABB604}" srcOrd="1" destOrd="0" parTransId="{3A1B8B48-7098-43CE-8D6E-030CEAA260EC}" sibTransId="{ED8BB613-B287-4B23-B819-80A0C4311641}"/>
    <dgm:cxn modelId="{A2B97930-4656-47FD-957E-54DABE105816}" srcId="{0DC789E4-BC9B-44EC-A148-DEE41A3D01B9}" destId="{F1887BDB-5655-482B-901A-EBF5FD2639AF}" srcOrd="10" destOrd="0" parTransId="{4471894B-B81E-4DB8-8417-B8837EFB46AC}" sibTransId="{DA6B2F18-54E8-4971-9CAB-B0A0B0E7F159}"/>
    <dgm:cxn modelId="{78DD5440-0671-435B-9D97-B4A74FDF921E}" type="presOf" srcId="{B46347AE-4D34-4D80-ACAC-968DE633146E}" destId="{463DCA9B-6B29-4787-B115-3C24CCDF03C7}" srcOrd="0" destOrd="0" presId="urn:microsoft.com/office/officeart/2008/layout/LinedList"/>
    <dgm:cxn modelId="{0F849243-0588-4F64-9679-993F3D38F3B7}" type="presOf" srcId="{476F5E2D-DA8F-42B3-AF44-5659727543E7}" destId="{31EBDDA7-8C42-4921-911C-CC3CDC95E72C}" srcOrd="0" destOrd="0" presId="urn:microsoft.com/office/officeart/2008/layout/LinedList"/>
    <dgm:cxn modelId="{D9742264-328F-4638-9593-C0F5B60CA0D4}" srcId="{0DC789E4-BC9B-44EC-A148-DEE41A3D01B9}" destId="{981BAFCC-1762-4D7F-9DA7-F2A0143959EA}" srcOrd="15" destOrd="0" parTransId="{F21DCEB6-7D7C-48B8-B573-1548041581C2}" sibTransId="{4BC0BC50-7B14-46F1-A187-0E8A3E5198C1}"/>
    <dgm:cxn modelId="{AE3BB444-334D-441B-B053-C876C1C48B49}" type="presOf" srcId="{153CEB99-EEAA-43E7-8FC2-B00C35197F65}" destId="{6396F016-E0E2-4E77-8D65-010475AAD013}" srcOrd="0" destOrd="0" presId="urn:microsoft.com/office/officeart/2008/layout/LinedList"/>
    <dgm:cxn modelId="{6CC77468-712D-4894-B5A8-9DF19CF23B56}" srcId="{0DC789E4-BC9B-44EC-A148-DEE41A3D01B9}" destId="{6B3BA8F8-7019-4D16-B9A9-7F992C2AF247}" srcOrd="14" destOrd="0" parTransId="{8DF2E297-609D-4DB7-957B-5EF60A364808}" sibTransId="{60FBBD00-90DD-4BF9-9EE0-915693912694}"/>
    <dgm:cxn modelId="{A877D14B-5D15-4135-87B7-53A566D51F59}" type="presOf" srcId="{F1887BDB-5655-482B-901A-EBF5FD2639AF}" destId="{68148B8C-0C18-4FB0-B2B5-DA6F3E147F1A}" srcOrd="0" destOrd="0" presId="urn:microsoft.com/office/officeart/2008/layout/LinedList"/>
    <dgm:cxn modelId="{21B3DB53-827F-4809-BD34-E7E0FD4F370C}" srcId="{0DC789E4-BC9B-44EC-A148-DEE41A3D01B9}" destId="{66EE6155-BDD9-478B-9590-CAB29C7EAE3F}" srcOrd="4" destOrd="0" parTransId="{EE55EA88-8178-45BC-BD41-3A53AF586952}" sibTransId="{9E2682B6-B93F-4549-9C18-9C50E27DEA22}"/>
    <dgm:cxn modelId="{9507E354-1265-483E-9091-1E13B56C396B}" srcId="{0DC789E4-BC9B-44EC-A148-DEE41A3D01B9}" destId="{FD306102-E457-41B3-A792-CCAEBE33A248}" srcOrd="16" destOrd="0" parTransId="{3AC25E93-58F2-4A6F-80FD-957590203E28}" sibTransId="{28849707-D551-4832-B1F7-14D473E9628A}"/>
    <dgm:cxn modelId="{6D8EAC56-4B32-4FD1-98A9-44D48465C239}" type="presOf" srcId="{66EE6155-BDD9-478B-9590-CAB29C7EAE3F}" destId="{92F39D50-FDE7-48DF-9C00-DF0C64BD67E1}" srcOrd="0" destOrd="0" presId="urn:microsoft.com/office/officeart/2008/layout/LinedList"/>
    <dgm:cxn modelId="{250C425A-8D87-4918-89D0-2222AFEDF521}" type="presOf" srcId="{A08418A4-CC4C-44BE-B466-9D539969CD10}" destId="{84B148AC-2DA3-497D-A343-0284CD5F9CF5}" srcOrd="0" destOrd="0" presId="urn:microsoft.com/office/officeart/2008/layout/LinedList"/>
    <dgm:cxn modelId="{3FD53C85-D2CA-4DF7-A615-BD8481A8D7EB}" type="presOf" srcId="{FD306102-E457-41B3-A792-CCAEBE33A248}" destId="{62F4EE9B-0E9D-457B-A1D3-E9E7D330C6F8}" srcOrd="0" destOrd="0" presId="urn:microsoft.com/office/officeart/2008/layout/LinedList"/>
    <dgm:cxn modelId="{E01E938D-9F0F-4622-ACB0-743E78AE212C}" type="presOf" srcId="{7A1FC89D-D8C2-443F-83D1-3738FFC7859D}" destId="{8B22C597-F104-4143-8DF1-76A5243A7A68}" srcOrd="0" destOrd="0" presId="urn:microsoft.com/office/officeart/2008/layout/LinedList"/>
    <dgm:cxn modelId="{BB4F828E-6860-4414-AF6A-A2B7514EB667}" type="presOf" srcId="{6B3BA8F8-7019-4D16-B9A9-7F992C2AF247}" destId="{58062029-CA5D-47E6-9979-677F83922258}" srcOrd="0" destOrd="0" presId="urn:microsoft.com/office/officeart/2008/layout/LinedList"/>
    <dgm:cxn modelId="{79653F8F-98E0-4315-86BC-0BB1404BCBD0}" type="presOf" srcId="{0DC789E4-BC9B-44EC-A148-DEE41A3D01B9}" destId="{64018FC0-18EF-42AF-89A7-6DBFA5F94722}" srcOrd="0" destOrd="0" presId="urn:microsoft.com/office/officeart/2008/layout/LinedList"/>
    <dgm:cxn modelId="{411A1493-5342-401C-BBB2-0B25EBCD1EC1}" srcId="{0DC789E4-BC9B-44EC-A148-DEE41A3D01B9}" destId="{F37B4FB9-DAF4-4664-9A64-712DCA96363F}" srcOrd="8" destOrd="0" parTransId="{761045F6-6723-43EE-B93C-506D9CA96352}" sibTransId="{F9F8A0CB-F504-41B9-91A8-DB4F389780F6}"/>
    <dgm:cxn modelId="{10524694-17F2-4B83-83F6-B4C8BB89CFC0}" type="presOf" srcId="{1E0A9BA7-156F-41BF-B2F8-3F3F52616DB9}" destId="{0D89E836-63AB-4305-8618-0F2CD5122129}" srcOrd="0" destOrd="0" presId="urn:microsoft.com/office/officeart/2008/layout/LinedList"/>
    <dgm:cxn modelId="{E8FB49AC-ADFC-4F26-A349-1C0AC42BC8A0}" type="presOf" srcId="{7A4D8C4D-7A3F-4915-9329-D031A88F5602}" destId="{7F02EFE5-888B-460C-B6CA-E3CBD01589BD}" srcOrd="0" destOrd="0" presId="urn:microsoft.com/office/officeart/2008/layout/LinedList"/>
    <dgm:cxn modelId="{93F615AE-BE12-4896-A567-95CA87A9C793}" srcId="{0DC789E4-BC9B-44EC-A148-DEE41A3D01B9}" destId="{7343C16D-304A-4125-871A-69681298C844}" srcOrd="9" destOrd="0" parTransId="{3FC5C052-F335-4ED5-B01D-26120A46574A}" sibTransId="{F9DB129F-6E02-47EE-9DA3-8C5E91A7F7DA}"/>
    <dgm:cxn modelId="{05344AC0-9E1D-48A2-86EE-3D504F845B66}" srcId="{0DC789E4-BC9B-44EC-A148-DEE41A3D01B9}" destId="{7A4D8C4D-7A3F-4915-9329-D031A88F5602}" srcOrd="2" destOrd="0" parTransId="{7B7C3B7E-BEBE-4DA0-958F-F8DE68C1130D}" sibTransId="{0C7FDC2A-E1DE-4095-8562-F28D712DC569}"/>
    <dgm:cxn modelId="{DBBD74C3-69CD-4A38-B63F-0FC541F083C4}" type="presOf" srcId="{A968FBAF-991D-4F7F-A709-F5A9BBEFA3E9}" destId="{EBB5C1BC-85D1-453C-93D9-85E8FC65BE7B}" srcOrd="0" destOrd="0" presId="urn:microsoft.com/office/officeart/2008/layout/LinedList"/>
    <dgm:cxn modelId="{95ED7ACD-FEE1-4F22-8801-5DD8CC6BB68F}" srcId="{0DC789E4-BC9B-44EC-A148-DEE41A3D01B9}" destId="{F40BB8DB-C001-4968-908E-DA97885B711D}" srcOrd="17" destOrd="0" parTransId="{980F1228-59C1-44B0-8EB1-A5DA332B0E48}" sibTransId="{1810201D-026F-4AE5-8D22-8F138AFC77DA}"/>
    <dgm:cxn modelId="{11BDC2D1-A2C8-42E0-8699-3D5EEA38A1D1}" type="presOf" srcId="{981BAFCC-1762-4D7F-9DA7-F2A0143959EA}" destId="{3E6E86CA-3576-4CFE-80A7-76484D16CE02}" srcOrd="0" destOrd="0" presId="urn:microsoft.com/office/officeart/2008/layout/LinedList"/>
    <dgm:cxn modelId="{EC3D3ED7-6510-446E-9D73-5836EFB43F77}" srcId="{0DC789E4-BC9B-44EC-A148-DEE41A3D01B9}" destId="{B13CD0DE-32DD-4F60-97FD-6613E6A23FC7}" srcOrd="6" destOrd="0" parTransId="{67250441-C501-4D00-BB2A-5E523FBCCFBC}" sibTransId="{1FAA22EC-27CB-49B2-8717-8E7776AE0454}"/>
    <dgm:cxn modelId="{3DCB68DE-83A3-414E-95D6-964CDD9FF84A}" srcId="{0DC789E4-BC9B-44EC-A148-DEE41A3D01B9}" destId="{348DBE9E-59C6-4628-A652-3126AB39EB63}" srcOrd="0" destOrd="0" parTransId="{A722615C-13E0-46DE-9DC3-7CBC2281C0F8}" sibTransId="{1E5322FE-E5A5-4DF1-BE8B-246AFD2AC3E6}"/>
    <dgm:cxn modelId="{06D95BE0-BC14-46AA-89D6-C51A177B628E}" srcId="{0DC789E4-BC9B-44EC-A148-DEE41A3D01B9}" destId="{7A1FC89D-D8C2-443F-83D1-3738FFC7859D}" srcOrd="13" destOrd="0" parTransId="{3B374D4F-7F23-42CF-A399-0C29C03C7B7C}" sibTransId="{C7C24BB0-8C66-46A5-9A2C-E5B543981145}"/>
    <dgm:cxn modelId="{20FAD5E5-F995-4519-A952-38FD079F5E31}" srcId="{0DC789E4-BC9B-44EC-A148-DEE41A3D01B9}" destId="{153CEB99-EEAA-43E7-8FC2-B00C35197F65}" srcOrd="19" destOrd="0" parTransId="{D0BA96F1-A168-49F2-8676-384A31DBAC87}" sibTransId="{48A5FB24-5D02-446E-A21F-D0322F6C2862}"/>
    <dgm:cxn modelId="{2ED3E6E7-16FB-4902-B89C-1D6FC6FE5AB3}" srcId="{0DC789E4-BC9B-44EC-A148-DEE41A3D01B9}" destId="{3C23EBCE-38DC-4722-A921-EB17E3287CDB}" srcOrd="18" destOrd="0" parTransId="{270ABE6E-F217-4F37-84B8-80637E7A9E8E}" sibTransId="{CF550158-3BD9-4651-9B4E-CDCBC2FB90BE}"/>
    <dgm:cxn modelId="{FFFEFAF0-2BAE-492A-8CC7-E1B623DF5113}" type="presOf" srcId="{3C23EBCE-38DC-4722-A921-EB17E3287CDB}" destId="{8E394925-9A19-4706-A097-04F9597192B5}" srcOrd="0" destOrd="0" presId="urn:microsoft.com/office/officeart/2008/layout/LinedList"/>
    <dgm:cxn modelId="{4C0B03F1-CB0B-42F1-B509-2E46ECE42BC4}" srcId="{0DC789E4-BC9B-44EC-A148-DEE41A3D01B9}" destId="{476F5E2D-DA8F-42B3-AF44-5659727543E7}" srcOrd="7" destOrd="0" parTransId="{1164E148-E24E-4C54-A048-A35B7111A544}" sibTransId="{7C2DF573-DC43-432F-9DC4-342B1F9F8E15}"/>
    <dgm:cxn modelId="{953275F4-7B10-4077-A141-3575450DEED1}" srcId="{0DC789E4-BC9B-44EC-A148-DEE41A3D01B9}" destId="{1E0A9BA7-156F-41BF-B2F8-3F3F52616DB9}" srcOrd="11" destOrd="0" parTransId="{AE87003A-0A0C-4BD9-857A-5638D1534D69}" sibTransId="{8C344794-3788-4008-BF9D-A506518AF7A2}"/>
    <dgm:cxn modelId="{175E47F6-4D23-4C11-9A99-C78219B7DAE3}" srcId="{0DC789E4-BC9B-44EC-A148-DEE41A3D01B9}" destId="{B46347AE-4D34-4D80-ACAC-968DE633146E}" srcOrd="5" destOrd="0" parTransId="{D25E6047-71A3-4EB0-A46F-9F308EB7408B}" sibTransId="{BC93FB55-D50C-4784-8D56-530C573BAD3C}"/>
    <dgm:cxn modelId="{CE2BFDFA-33FC-46DB-BFED-AAA3F6BEF83C}" type="presOf" srcId="{FC3EEB64-EA37-4A95-8D5E-BECFE8ABB604}" destId="{77D66BA5-BF1F-44D4-80C0-E86C2593A457}" srcOrd="0" destOrd="0" presId="urn:microsoft.com/office/officeart/2008/layout/LinedList"/>
    <dgm:cxn modelId="{2E6B57FB-633A-4E5E-9C31-6B24BE056F54}" srcId="{0DC789E4-BC9B-44EC-A148-DEE41A3D01B9}" destId="{A968FBAF-991D-4F7F-A709-F5A9BBEFA3E9}" srcOrd="12" destOrd="0" parTransId="{D7198458-7854-4F40-8DB8-F36EAA3BFE37}" sibTransId="{A091AE96-A0A0-4A57-81A9-46287F3ACF7F}"/>
    <dgm:cxn modelId="{FA6A18FC-F8EA-4E60-959E-DA83849FB482}" type="presOf" srcId="{7343C16D-304A-4125-871A-69681298C844}" destId="{8A4AA77F-3CAE-4F31-8EBD-942CDB921376}" srcOrd="0" destOrd="0" presId="urn:microsoft.com/office/officeart/2008/layout/LinedList"/>
    <dgm:cxn modelId="{7D397222-F559-4832-BC44-E2ED30747014}" type="presParOf" srcId="{64018FC0-18EF-42AF-89A7-6DBFA5F94722}" destId="{6176B853-C51E-4190-95BA-E1E226233BFD}" srcOrd="0" destOrd="0" presId="urn:microsoft.com/office/officeart/2008/layout/LinedList"/>
    <dgm:cxn modelId="{8AF96FD9-33C4-4C1D-A2E1-C6CC9228DF2F}" type="presParOf" srcId="{64018FC0-18EF-42AF-89A7-6DBFA5F94722}" destId="{4ABC9674-79DA-4D09-B8B0-03724B1D5919}" srcOrd="1" destOrd="0" presId="urn:microsoft.com/office/officeart/2008/layout/LinedList"/>
    <dgm:cxn modelId="{A52B12AA-1093-4A2B-8189-658D9BFB8820}" type="presParOf" srcId="{4ABC9674-79DA-4D09-B8B0-03724B1D5919}" destId="{208E1F1B-D2B1-4EC8-A000-E3C4F84D15A2}" srcOrd="0" destOrd="0" presId="urn:microsoft.com/office/officeart/2008/layout/LinedList"/>
    <dgm:cxn modelId="{B4DC7002-4F5E-461B-A14F-4D7E3DA8CD93}" type="presParOf" srcId="{4ABC9674-79DA-4D09-B8B0-03724B1D5919}" destId="{938C266B-BDD3-4CC1-9EBF-D40EB085F4B8}" srcOrd="1" destOrd="0" presId="urn:microsoft.com/office/officeart/2008/layout/LinedList"/>
    <dgm:cxn modelId="{4C3DC927-7C43-4F68-8229-68B99128B175}" type="presParOf" srcId="{64018FC0-18EF-42AF-89A7-6DBFA5F94722}" destId="{876DDD88-B4CF-4E95-9F86-FEF5E77F3AAB}" srcOrd="2" destOrd="0" presId="urn:microsoft.com/office/officeart/2008/layout/LinedList"/>
    <dgm:cxn modelId="{4C197344-3598-4BAB-A265-65E2E8ABCF11}" type="presParOf" srcId="{64018FC0-18EF-42AF-89A7-6DBFA5F94722}" destId="{E4018AD9-8AFD-4D0C-8ADF-24B7FB93491D}" srcOrd="3" destOrd="0" presId="urn:microsoft.com/office/officeart/2008/layout/LinedList"/>
    <dgm:cxn modelId="{038B204E-356F-4ED1-98F4-2BE662C63326}" type="presParOf" srcId="{E4018AD9-8AFD-4D0C-8ADF-24B7FB93491D}" destId="{77D66BA5-BF1F-44D4-80C0-E86C2593A457}" srcOrd="0" destOrd="0" presId="urn:microsoft.com/office/officeart/2008/layout/LinedList"/>
    <dgm:cxn modelId="{1F345343-501B-4311-99BF-DAC6D5B8059F}" type="presParOf" srcId="{E4018AD9-8AFD-4D0C-8ADF-24B7FB93491D}" destId="{3B51BE92-3246-4AEA-8E79-D9E6E5FD43E9}" srcOrd="1" destOrd="0" presId="urn:microsoft.com/office/officeart/2008/layout/LinedList"/>
    <dgm:cxn modelId="{508CCC14-3364-48FB-A694-9E716408BD5D}" type="presParOf" srcId="{64018FC0-18EF-42AF-89A7-6DBFA5F94722}" destId="{5E27EACB-D748-47C5-A28F-56F58C17F135}" srcOrd="4" destOrd="0" presId="urn:microsoft.com/office/officeart/2008/layout/LinedList"/>
    <dgm:cxn modelId="{C8123542-000A-42C4-88BA-709BBC20820D}" type="presParOf" srcId="{64018FC0-18EF-42AF-89A7-6DBFA5F94722}" destId="{861C21FF-507C-42ED-91A0-D6654D09A362}" srcOrd="5" destOrd="0" presId="urn:microsoft.com/office/officeart/2008/layout/LinedList"/>
    <dgm:cxn modelId="{DA0FED75-C4FE-4F6F-89FB-63CF8D3D4AF5}" type="presParOf" srcId="{861C21FF-507C-42ED-91A0-D6654D09A362}" destId="{7F02EFE5-888B-460C-B6CA-E3CBD01589BD}" srcOrd="0" destOrd="0" presId="urn:microsoft.com/office/officeart/2008/layout/LinedList"/>
    <dgm:cxn modelId="{7FB0B4E9-768F-4037-88E7-7DB92174413B}" type="presParOf" srcId="{861C21FF-507C-42ED-91A0-D6654D09A362}" destId="{FD9E5003-861C-49B8-9595-3D523AE445C3}" srcOrd="1" destOrd="0" presId="urn:microsoft.com/office/officeart/2008/layout/LinedList"/>
    <dgm:cxn modelId="{84CF6365-CC77-4592-B971-2AD49197BE6F}" type="presParOf" srcId="{64018FC0-18EF-42AF-89A7-6DBFA5F94722}" destId="{0F592433-9757-4A85-A120-2D2BAE2233B3}" srcOrd="6" destOrd="0" presId="urn:microsoft.com/office/officeart/2008/layout/LinedList"/>
    <dgm:cxn modelId="{18C19881-958A-4BC0-83B6-4250ADDE7140}" type="presParOf" srcId="{64018FC0-18EF-42AF-89A7-6DBFA5F94722}" destId="{8B8618F5-9CF0-4F62-BF92-B8230CCCECD6}" srcOrd="7" destOrd="0" presId="urn:microsoft.com/office/officeart/2008/layout/LinedList"/>
    <dgm:cxn modelId="{7306B894-3A04-41B9-B56E-B7038DEDE708}" type="presParOf" srcId="{8B8618F5-9CF0-4F62-BF92-B8230CCCECD6}" destId="{84B148AC-2DA3-497D-A343-0284CD5F9CF5}" srcOrd="0" destOrd="0" presId="urn:microsoft.com/office/officeart/2008/layout/LinedList"/>
    <dgm:cxn modelId="{7B4B16CD-4B99-43EF-A563-4D5312E0CC9F}" type="presParOf" srcId="{8B8618F5-9CF0-4F62-BF92-B8230CCCECD6}" destId="{734BF894-E08E-49B1-BFB7-7C63EA549FDB}" srcOrd="1" destOrd="0" presId="urn:microsoft.com/office/officeart/2008/layout/LinedList"/>
    <dgm:cxn modelId="{038E8707-C9A3-40CC-8FC1-EE62A9CFCD79}" type="presParOf" srcId="{64018FC0-18EF-42AF-89A7-6DBFA5F94722}" destId="{D7C4A4F8-2BF7-46EF-801A-01772A327977}" srcOrd="8" destOrd="0" presId="urn:microsoft.com/office/officeart/2008/layout/LinedList"/>
    <dgm:cxn modelId="{7F4F541D-B91D-435A-97F0-71922A543932}" type="presParOf" srcId="{64018FC0-18EF-42AF-89A7-6DBFA5F94722}" destId="{258D250A-6D32-4689-A5C9-95E3F0BB7CF1}" srcOrd="9" destOrd="0" presId="urn:microsoft.com/office/officeart/2008/layout/LinedList"/>
    <dgm:cxn modelId="{D22DBA5E-DF5A-4819-AF5F-C3C708839749}" type="presParOf" srcId="{258D250A-6D32-4689-A5C9-95E3F0BB7CF1}" destId="{92F39D50-FDE7-48DF-9C00-DF0C64BD67E1}" srcOrd="0" destOrd="0" presId="urn:microsoft.com/office/officeart/2008/layout/LinedList"/>
    <dgm:cxn modelId="{7CAF082D-BE74-4EA8-AB97-02EF31553431}" type="presParOf" srcId="{258D250A-6D32-4689-A5C9-95E3F0BB7CF1}" destId="{BA183BA6-7EA5-4DD5-9556-02320F925D91}" srcOrd="1" destOrd="0" presId="urn:microsoft.com/office/officeart/2008/layout/LinedList"/>
    <dgm:cxn modelId="{02DACC0A-9283-48BD-A7CB-95BF1F2FAD81}" type="presParOf" srcId="{64018FC0-18EF-42AF-89A7-6DBFA5F94722}" destId="{7218A333-502B-4D9D-98CC-75188B77E524}" srcOrd="10" destOrd="0" presId="urn:microsoft.com/office/officeart/2008/layout/LinedList"/>
    <dgm:cxn modelId="{90A59811-EBC8-4408-8282-247931247E1A}" type="presParOf" srcId="{64018FC0-18EF-42AF-89A7-6DBFA5F94722}" destId="{C3C44EC4-5D37-43EA-BFDD-8174DBF794E1}" srcOrd="11" destOrd="0" presId="urn:microsoft.com/office/officeart/2008/layout/LinedList"/>
    <dgm:cxn modelId="{DA444D83-92AF-4C33-A04B-671B237DF636}" type="presParOf" srcId="{C3C44EC4-5D37-43EA-BFDD-8174DBF794E1}" destId="{463DCA9B-6B29-4787-B115-3C24CCDF03C7}" srcOrd="0" destOrd="0" presId="urn:microsoft.com/office/officeart/2008/layout/LinedList"/>
    <dgm:cxn modelId="{BFA113BF-729D-4F75-A543-1B7C02775BA1}" type="presParOf" srcId="{C3C44EC4-5D37-43EA-BFDD-8174DBF794E1}" destId="{F3C882AB-59FB-41D3-903B-0677D8D2E608}" srcOrd="1" destOrd="0" presId="urn:microsoft.com/office/officeart/2008/layout/LinedList"/>
    <dgm:cxn modelId="{09F76B5F-3F7D-4AAA-A5A5-92D00D0EDE2C}" type="presParOf" srcId="{64018FC0-18EF-42AF-89A7-6DBFA5F94722}" destId="{2D636226-5920-495C-A5AB-3BF88CBF3908}" srcOrd="12" destOrd="0" presId="urn:microsoft.com/office/officeart/2008/layout/LinedList"/>
    <dgm:cxn modelId="{51F8991D-0D3F-4AA1-B2C2-C4C99122BC4A}" type="presParOf" srcId="{64018FC0-18EF-42AF-89A7-6DBFA5F94722}" destId="{744FED5B-5CA6-4F46-8FD4-F68968F50C75}" srcOrd="13" destOrd="0" presId="urn:microsoft.com/office/officeart/2008/layout/LinedList"/>
    <dgm:cxn modelId="{EF8BD7AB-0648-4F26-9BA6-D363B4A79A30}" type="presParOf" srcId="{744FED5B-5CA6-4F46-8FD4-F68968F50C75}" destId="{AF53CE87-D4A9-4D03-9E1B-4ACAFA683DE8}" srcOrd="0" destOrd="0" presId="urn:microsoft.com/office/officeart/2008/layout/LinedList"/>
    <dgm:cxn modelId="{C1411732-DA0A-4E09-B0A9-FF5BCC5A85E3}" type="presParOf" srcId="{744FED5B-5CA6-4F46-8FD4-F68968F50C75}" destId="{4AF3EA6A-86F4-4892-A38F-5CB1937D15D4}" srcOrd="1" destOrd="0" presId="urn:microsoft.com/office/officeart/2008/layout/LinedList"/>
    <dgm:cxn modelId="{768961BF-520E-46DF-8315-D1ACF9819D79}" type="presParOf" srcId="{64018FC0-18EF-42AF-89A7-6DBFA5F94722}" destId="{F5814345-7CED-4EBC-9CAB-125406FA2086}" srcOrd="14" destOrd="0" presId="urn:microsoft.com/office/officeart/2008/layout/LinedList"/>
    <dgm:cxn modelId="{B6FFBE5C-BC78-4C6B-A768-A1ACA72869BC}" type="presParOf" srcId="{64018FC0-18EF-42AF-89A7-6DBFA5F94722}" destId="{3C194CBB-59D9-4F5F-BE86-3EAAA4587D07}" srcOrd="15" destOrd="0" presId="urn:microsoft.com/office/officeart/2008/layout/LinedList"/>
    <dgm:cxn modelId="{8334714F-F59A-41EF-9A22-1FD2A20A7158}" type="presParOf" srcId="{3C194CBB-59D9-4F5F-BE86-3EAAA4587D07}" destId="{31EBDDA7-8C42-4921-911C-CC3CDC95E72C}" srcOrd="0" destOrd="0" presId="urn:microsoft.com/office/officeart/2008/layout/LinedList"/>
    <dgm:cxn modelId="{8748A943-B548-4227-85CF-8988EC3AF89A}" type="presParOf" srcId="{3C194CBB-59D9-4F5F-BE86-3EAAA4587D07}" destId="{0D250366-6B7E-4FEC-9CFD-271516E44DEF}" srcOrd="1" destOrd="0" presId="urn:microsoft.com/office/officeart/2008/layout/LinedList"/>
    <dgm:cxn modelId="{FE687D8D-010D-4933-BE3C-041FA0866C0D}" type="presParOf" srcId="{64018FC0-18EF-42AF-89A7-6DBFA5F94722}" destId="{0CAF7E89-E2FE-436E-80F1-5A33FDCD18FA}" srcOrd="16" destOrd="0" presId="urn:microsoft.com/office/officeart/2008/layout/LinedList"/>
    <dgm:cxn modelId="{78990FAF-DF31-4FEC-A59A-E6BE675DD927}" type="presParOf" srcId="{64018FC0-18EF-42AF-89A7-6DBFA5F94722}" destId="{FDBE490D-C467-4C7F-ABF0-9F134F83A5F9}" srcOrd="17" destOrd="0" presId="urn:microsoft.com/office/officeart/2008/layout/LinedList"/>
    <dgm:cxn modelId="{7D871F86-F746-4990-9F58-29152C0E94FE}" type="presParOf" srcId="{FDBE490D-C467-4C7F-ABF0-9F134F83A5F9}" destId="{9F6B7F3D-1033-49BA-AC1B-CAE86CC83B2E}" srcOrd="0" destOrd="0" presId="urn:microsoft.com/office/officeart/2008/layout/LinedList"/>
    <dgm:cxn modelId="{063DF145-24A0-41D6-AB0B-6CAB99A84B0B}" type="presParOf" srcId="{FDBE490D-C467-4C7F-ABF0-9F134F83A5F9}" destId="{6ACBA9A2-8D5E-43A2-BB8B-FB5B7C0A1CB6}" srcOrd="1" destOrd="0" presId="urn:microsoft.com/office/officeart/2008/layout/LinedList"/>
    <dgm:cxn modelId="{27B405F1-101D-4CBB-B392-82A946D11B2A}" type="presParOf" srcId="{64018FC0-18EF-42AF-89A7-6DBFA5F94722}" destId="{83AA7433-E4E2-471E-A765-71AB2F1E24EB}" srcOrd="18" destOrd="0" presId="urn:microsoft.com/office/officeart/2008/layout/LinedList"/>
    <dgm:cxn modelId="{98B0D2B7-8FF9-44FE-8C4D-9DE67A9FE807}" type="presParOf" srcId="{64018FC0-18EF-42AF-89A7-6DBFA5F94722}" destId="{DE94DFBC-E08F-44DD-9889-94A68516EFF3}" srcOrd="19" destOrd="0" presId="urn:microsoft.com/office/officeart/2008/layout/LinedList"/>
    <dgm:cxn modelId="{070D45FB-DEEC-4B53-90C9-09009F553A27}" type="presParOf" srcId="{DE94DFBC-E08F-44DD-9889-94A68516EFF3}" destId="{8A4AA77F-3CAE-4F31-8EBD-942CDB921376}" srcOrd="0" destOrd="0" presId="urn:microsoft.com/office/officeart/2008/layout/LinedList"/>
    <dgm:cxn modelId="{ADFE097C-44CD-4BD5-843C-100792061971}" type="presParOf" srcId="{DE94DFBC-E08F-44DD-9889-94A68516EFF3}" destId="{A26EBAEB-CEC1-4D96-AD9D-B755152D4010}" srcOrd="1" destOrd="0" presId="urn:microsoft.com/office/officeart/2008/layout/LinedList"/>
    <dgm:cxn modelId="{575C13D8-DAB6-417A-895F-0866D845220D}" type="presParOf" srcId="{64018FC0-18EF-42AF-89A7-6DBFA5F94722}" destId="{C413D641-7C21-48B3-B50D-1B4A77F5CF7D}" srcOrd="20" destOrd="0" presId="urn:microsoft.com/office/officeart/2008/layout/LinedList"/>
    <dgm:cxn modelId="{4FF4669B-9F3A-4A3E-BA8C-63BFCD365883}" type="presParOf" srcId="{64018FC0-18EF-42AF-89A7-6DBFA5F94722}" destId="{C58C9AF7-AD7B-4100-A412-2E0EAF366088}" srcOrd="21" destOrd="0" presId="urn:microsoft.com/office/officeart/2008/layout/LinedList"/>
    <dgm:cxn modelId="{44DBF7A9-CA59-462B-A62A-B553EC804781}" type="presParOf" srcId="{C58C9AF7-AD7B-4100-A412-2E0EAF366088}" destId="{68148B8C-0C18-4FB0-B2B5-DA6F3E147F1A}" srcOrd="0" destOrd="0" presId="urn:microsoft.com/office/officeart/2008/layout/LinedList"/>
    <dgm:cxn modelId="{2EE82B67-8779-4860-93E9-97F04272482C}" type="presParOf" srcId="{C58C9AF7-AD7B-4100-A412-2E0EAF366088}" destId="{B3E39091-502D-4251-A6BE-F2D4A7FFFAFA}" srcOrd="1" destOrd="0" presId="urn:microsoft.com/office/officeart/2008/layout/LinedList"/>
    <dgm:cxn modelId="{EE42B30D-5BBE-42F8-922F-8033F51FE479}" type="presParOf" srcId="{64018FC0-18EF-42AF-89A7-6DBFA5F94722}" destId="{05057932-B8FC-446E-9FD9-252454026202}" srcOrd="22" destOrd="0" presId="urn:microsoft.com/office/officeart/2008/layout/LinedList"/>
    <dgm:cxn modelId="{577D2999-8285-48A1-97AA-F7A34BD08EC9}" type="presParOf" srcId="{64018FC0-18EF-42AF-89A7-6DBFA5F94722}" destId="{FBA2B605-F0E0-4903-90C6-834CF3684936}" srcOrd="23" destOrd="0" presId="urn:microsoft.com/office/officeart/2008/layout/LinedList"/>
    <dgm:cxn modelId="{52588B6C-2651-490D-B957-EC31D09A0C0A}" type="presParOf" srcId="{FBA2B605-F0E0-4903-90C6-834CF3684936}" destId="{0D89E836-63AB-4305-8618-0F2CD5122129}" srcOrd="0" destOrd="0" presId="urn:microsoft.com/office/officeart/2008/layout/LinedList"/>
    <dgm:cxn modelId="{D712E8CF-4BA6-4762-A704-06D6CB847A4A}" type="presParOf" srcId="{FBA2B605-F0E0-4903-90C6-834CF3684936}" destId="{46CB1D87-04D6-41EA-99AF-6ADB3B5C431E}" srcOrd="1" destOrd="0" presId="urn:microsoft.com/office/officeart/2008/layout/LinedList"/>
    <dgm:cxn modelId="{A04C67B3-9691-4DB4-8A55-143F3B1B4B33}" type="presParOf" srcId="{64018FC0-18EF-42AF-89A7-6DBFA5F94722}" destId="{C50DE1A8-795D-481E-BF94-E9B43CFF2FD3}" srcOrd="24" destOrd="0" presId="urn:microsoft.com/office/officeart/2008/layout/LinedList"/>
    <dgm:cxn modelId="{6E579440-CA20-41A1-8AC1-7589D9E75954}" type="presParOf" srcId="{64018FC0-18EF-42AF-89A7-6DBFA5F94722}" destId="{58BD8E7B-2B42-4DEC-8D03-53978A97A3E7}" srcOrd="25" destOrd="0" presId="urn:microsoft.com/office/officeart/2008/layout/LinedList"/>
    <dgm:cxn modelId="{BDE8CF3D-E765-4D36-A0C4-AA611C5E6DD7}" type="presParOf" srcId="{58BD8E7B-2B42-4DEC-8D03-53978A97A3E7}" destId="{EBB5C1BC-85D1-453C-93D9-85E8FC65BE7B}" srcOrd="0" destOrd="0" presId="urn:microsoft.com/office/officeart/2008/layout/LinedList"/>
    <dgm:cxn modelId="{F3124AD1-C5D6-4C26-B6DA-67205211D845}" type="presParOf" srcId="{58BD8E7B-2B42-4DEC-8D03-53978A97A3E7}" destId="{00AADE24-F8D9-4372-A471-0CF86109BBC8}" srcOrd="1" destOrd="0" presId="urn:microsoft.com/office/officeart/2008/layout/LinedList"/>
    <dgm:cxn modelId="{6CCC2937-F485-4E49-ABFA-2B4B4667E992}" type="presParOf" srcId="{64018FC0-18EF-42AF-89A7-6DBFA5F94722}" destId="{4A18F4EA-D0D9-4A33-91B9-AD73515CD427}" srcOrd="26" destOrd="0" presId="urn:microsoft.com/office/officeart/2008/layout/LinedList"/>
    <dgm:cxn modelId="{DBD79C78-3FBC-4F92-A918-3D690A400E97}" type="presParOf" srcId="{64018FC0-18EF-42AF-89A7-6DBFA5F94722}" destId="{FB2B45F2-EE40-4A0E-BE62-FE09E1486012}" srcOrd="27" destOrd="0" presId="urn:microsoft.com/office/officeart/2008/layout/LinedList"/>
    <dgm:cxn modelId="{08F88BD4-03D2-4A48-9005-9503B6F897E6}" type="presParOf" srcId="{FB2B45F2-EE40-4A0E-BE62-FE09E1486012}" destId="{8B22C597-F104-4143-8DF1-76A5243A7A68}" srcOrd="0" destOrd="0" presId="urn:microsoft.com/office/officeart/2008/layout/LinedList"/>
    <dgm:cxn modelId="{578393EE-FBE4-404B-8A0C-2093E0B652B9}" type="presParOf" srcId="{FB2B45F2-EE40-4A0E-BE62-FE09E1486012}" destId="{EAD6D077-DC33-4068-A8DF-2C1FF9B982C4}" srcOrd="1" destOrd="0" presId="urn:microsoft.com/office/officeart/2008/layout/LinedList"/>
    <dgm:cxn modelId="{23F3A86A-7D11-480F-9BC2-C355A910651C}" type="presParOf" srcId="{64018FC0-18EF-42AF-89A7-6DBFA5F94722}" destId="{645B88ED-03DD-46F5-9DB6-F9EDF3CC1A61}" srcOrd="28" destOrd="0" presId="urn:microsoft.com/office/officeart/2008/layout/LinedList"/>
    <dgm:cxn modelId="{0A5FE60A-5265-4B94-A979-4B72753AFC01}" type="presParOf" srcId="{64018FC0-18EF-42AF-89A7-6DBFA5F94722}" destId="{D3103819-D8B8-49A4-8BC8-92962E65D6CE}" srcOrd="29" destOrd="0" presId="urn:microsoft.com/office/officeart/2008/layout/LinedList"/>
    <dgm:cxn modelId="{A9A549B9-F826-4949-A20B-7FC293AC37EC}" type="presParOf" srcId="{D3103819-D8B8-49A4-8BC8-92962E65D6CE}" destId="{58062029-CA5D-47E6-9979-677F83922258}" srcOrd="0" destOrd="0" presId="urn:microsoft.com/office/officeart/2008/layout/LinedList"/>
    <dgm:cxn modelId="{54FE5FDD-43F6-4DC8-9775-F2FC7FBF2273}" type="presParOf" srcId="{D3103819-D8B8-49A4-8BC8-92962E65D6CE}" destId="{563B9008-96CE-4616-AE9A-3F7757B35CC7}" srcOrd="1" destOrd="0" presId="urn:microsoft.com/office/officeart/2008/layout/LinedList"/>
    <dgm:cxn modelId="{340DBCF4-688A-44D9-9F79-B398AE9171EA}" type="presParOf" srcId="{64018FC0-18EF-42AF-89A7-6DBFA5F94722}" destId="{8DCD3225-B516-436C-A25C-B1BDD423D119}" srcOrd="30" destOrd="0" presId="urn:microsoft.com/office/officeart/2008/layout/LinedList"/>
    <dgm:cxn modelId="{A0CA1052-E960-44B4-A3F2-7FB65C576109}" type="presParOf" srcId="{64018FC0-18EF-42AF-89A7-6DBFA5F94722}" destId="{48EAC7B9-D830-4A8A-802D-5276C8B6E11F}" srcOrd="31" destOrd="0" presId="urn:microsoft.com/office/officeart/2008/layout/LinedList"/>
    <dgm:cxn modelId="{2F9FB58C-7A70-4419-9E47-E74CFADFB6A6}" type="presParOf" srcId="{48EAC7B9-D830-4A8A-802D-5276C8B6E11F}" destId="{3E6E86CA-3576-4CFE-80A7-76484D16CE02}" srcOrd="0" destOrd="0" presId="urn:microsoft.com/office/officeart/2008/layout/LinedList"/>
    <dgm:cxn modelId="{7F2EAB94-5C65-4A8B-A663-F2001130E89E}" type="presParOf" srcId="{48EAC7B9-D830-4A8A-802D-5276C8B6E11F}" destId="{13B8FDE5-24F6-4B9A-A380-30B79E7A7ED7}" srcOrd="1" destOrd="0" presId="urn:microsoft.com/office/officeart/2008/layout/LinedList"/>
    <dgm:cxn modelId="{489F3A40-D361-4E2F-876A-F10FBEE82D09}" type="presParOf" srcId="{64018FC0-18EF-42AF-89A7-6DBFA5F94722}" destId="{95D415C0-D0FD-4600-9F8F-3935254B3026}" srcOrd="32" destOrd="0" presId="urn:microsoft.com/office/officeart/2008/layout/LinedList"/>
    <dgm:cxn modelId="{EC8D35A5-4BFB-43AF-8921-B9D2DCDDB85C}" type="presParOf" srcId="{64018FC0-18EF-42AF-89A7-6DBFA5F94722}" destId="{BF778700-4C56-4EDB-8035-E7560E08AE99}" srcOrd="33" destOrd="0" presId="urn:microsoft.com/office/officeart/2008/layout/LinedList"/>
    <dgm:cxn modelId="{4490B039-6CF9-4000-B16B-5CC24387386C}" type="presParOf" srcId="{BF778700-4C56-4EDB-8035-E7560E08AE99}" destId="{62F4EE9B-0E9D-457B-A1D3-E9E7D330C6F8}" srcOrd="0" destOrd="0" presId="urn:microsoft.com/office/officeart/2008/layout/LinedList"/>
    <dgm:cxn modelId="{10AA698A-A3A5-4ADF-B651-4C6272DF65D7}" type="presParOf" srcId="{BF778700-4C56-4EDB-8035-E7560E08AE99}" destId="{44D52780-833A-466D-934C-2EE0268F39D0}" srcOrd="1" destOrd="0" presId="urn:microsoft.com/office/officeart/2008/layout/LinedList"/>
    <dgm:cxn modelId="{3D172B9F-8A82-4F2D-9C2F-FDF3AA0305F0}" type="presParOf" srcId="{64018FC0-18EF-42AF-89A7-6DBFA5F94722}" destId="{DE0872EC-B46B-4129-94E7-0FB67607995E}" srcOrd="34" destOrd="0" presId="urn:microsoft.com/office/officeart/2008/layout/LinedList"/>
    <dgm:cxn modelId="{82499D5F-B65A-4C46-A337-2AFE7CDD5035}" type="presParOf" srcId="{64018FC0-18EF-42AF-89A7-6DBFA5F94722}" destId="{3E723005-78FB-4D65-A2C1-7A6E88C009C4}" srcOrd="35" destOrd="0" presId="urn:microsoft.com/office/officeart/2008/layout/LinedList"/>
    <dgm:cxn modelId="{E3F99EF2-65BB-483C-8A9F-634559D2BD04}" type="presParOf" srcId="{3E723005-78FB-4D65-A2C1-7A6E88C009C4}" destId="{F07B230F-1D11-4FF0-8C6D-C8FBE79C67CD}" srcOrd="0" destOrd="0" presId="urn:microsoft.com/office/officeart/2008/layout/LinedList"/>
    <dgm:cxn modelId="{C74C385A-C266-4427-B9ED-03B83994A91B}" type="presParOf" srcId="{3E723005-78FB-4D65-A2C1-7A6E88C009C4}" destId="{92FA51D7-94F0-4D6E-8932-26A5C167687F}" srcOrd="1" destOrd="0" presId="urn:microsoft.com/office/officeart/2008/layout/LinedList"/>
    <dgm:cxn modelId="{45590FD0-ADBF-4E45-AAAC-888811A80B27}" type="presParOf" srcId="{64018FC0-18EF-42AF-89A7-6DBFA5F94722}" destId="{D0EC9248-C982-4571-83E7-29BEE5A67976}" srcOrd="36" destOrd="0" presId="urn:microsoft.com/office/officeart/2008/layout/LinedList"/>
    <dgm:cxn modelId="{686C19B1-CFBE-4A90-A453-3D6553EBFE88}" type="presParOf" srcId="{64018FC0-18EF-42AF-89A7-6DBFA5F94722}" destId="{BA04B7D7-F622-44EB-8230-F47738C1312C}" srcOrd="37" destOrd="0" presId="urn:microsoft.com/office/officeart/2008/layout/LinedList"/>
    <dgm:cxn modelId="{236BB57D-7EBC-4F3F-B319-86EA5C8CE3BC}" type="presParOf" srcId="{BA04B7D7-F622-44EB-8230-F47738C1312C}" destId="{8E394925-9A19-4706-A097-04F9597192B5}" srcOrd="0" destOrd="0" presId="urn:microsoft.com/office/officeart/2008/layout/LinedList"/>
    <dgm:cxn modelId="{A2B19DFD-6F4B-4016-9A8B-134591291A7C}" type="presParOf" srcId="{BA04B7D7-F622-44EB-8230-F47738C1312C}" destId="{35ECB195-01C1-4F84-BA82-0DB479AF4385}" srcOrd="1" destOrd="0" presId="urn:microsoft.com/office/officeart/2008/layout/LinedList"/>
    <dgm:cxn modelId="{A0AF6FF2-9A05-468A-9FFF-B2EC02CA5A83}" type="presParOf" srcId="{64018FC0-18EF-42AF-89A7-6DBFA5F94722}" destId="{F7B02B09-571D-400F-9FB8-8630B59CD338}" srcOrd="38" destOrd="0" presId="urn:microsoft.com/office/officeart/2008/layout/LinedList"/>
    <dgm:cxn modelId="{2ABC8C11-3184-4F0D-8AC0-D32E591AC787}" type="presParOf" srcId="{64018FC0-18EF-42AF-89A7-6DBFA5F94722}" destId="{15B96938-464C-4CFA-8541-8DE0387BB67A}" srcOrd="39" destOrd="0" presId="urn:microsoft.com/office/officeart/2008/layout/LinedList"/>
    <dgm:cxn modelId="{39A49BBA-0322-41FC-934D-97CFC1977E49}" type="presParOf" srcId="{15B96938-464C-4CFA-8541-8DE0387BB67A}" destId="{6396F016-E0E2-4E77-8D65-010475AAD013}" srcOrd="0" destOrd="0" presId="urn:microsoft.com/office/officeart/2008/layout/LinedList"/>
    <dgm:cxn modelId="{AD07E921-E6CF-476F-B14B-7866E1973B76}" type="presParOf" srcId="{15B96938-464C-4CFA-8541-8DE0387BB67A}" destId="{E80394B9-4B45-474A-8609-FBAE4025391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97ABFA6-CE35-42FF-98DE-BD9517DCE90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B3B63B7-CD13-4F40-ABC9-B08C623120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Philosophical paradigms</a:t>
          </a:r>
          <a:endParaRPr lang="en-US"/>
        </a:p>
      </dgm:t>
    </dgm:pt>
    <dgm:pt modelId="{D3F27C65-C9B7-4A63-8074-4986F8701C40}" type="parTrans" cxnId="{70B96025-22CF-4F36-B201-11F1E69C8812}">
      <dgm:prSet/>
      <dgm:spPr/>
      <dgm:t>
        <a:bodyPr/>
        <a:lstStyle/>
        <a:p>
          <a:endParaRPr lang="en-US"/>
        </a:p>
      </dgm:t>
    </dgm:pt>
    <dgm:pt modelId="{F1F0110B-E919-49CF-8122-380B4BFD6AB0}" type="sibTrans" cxnId="{70B96025-22CF-4F36-B201-11F1E69C8812}">
      <dgm:prSet/>
      <dgm:spPr/>
      <dgm:t>
        <a:bodyPr/>
        <a:lstStyle/>
        <a:p>
          <a:endParaRPr lang="en-US"/>
        </a:p>
      </dgm:t>
    </dgm:pt>
    <dgm:pt modelId="{B2673268-3F3E-4E6A-95D9-758444DD1F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>
              <a:latin typeface="Franklin Gothic Book" panose="020B0503020102020204" pitchFamily="34" charset="0"/>
            </a:rPr>
            <a:t>Assignment 1: Research presentations</a:t>
          </a:r>
        </a:p>
      </dgm:t>
    </dgm:pt>
    <dgm:pt modelId="{6A3A68AF-A6B6-47AC-BD8B-56AA60375590}" type="parTrans" cxnId="{46355D5D-ED75-4786-B0BE-8056A9B2F784}">
      <dgm:prSet/>
      <dgm:spPr/>
      <dgm:t>
        <a:bodyPr/>
        <a:lstStyle/>
        <a:p>
          <a:endParaRPr lang="en-GB"/>
        </a:p>
      </dgm:t>
    </dgm:pt>
    <dgm:pt modelId="{C126F29F-2A2F-4665-A93B-208BD7417B8C}" type="sibTrans" cxnId="{46355D5D-ED75-4786-B0BE-8056A9B2F784}">
      <dgm:prSet/>
      <dgm:spPr/>
      <dgm:t>
        <a:bodyPr/>
        <a:lstStyle/>
        <a:p>
          <a:endParaRPr lang="en-GB"/>
        </a:p>
      </dgm:t>
    </dgm:pt>
    <dgm:pt modelId="{0B2CABFF-AF62-4719-A050-0B9145994D0C}">
      <dgm:prSet/>
      <dgm:spPr/>
      <dgm:t>
        <a:bodyPr/>
        <a:lstStyle/>
        <a:p>
          <a:pPr algn="l"/>
          <a:r>
            <a:rPr lang="en-GB" dirty="0"/>
            <a:t>Research documentation </a:t>
          </a:r>
          <a:r>
            <a:rPr lang="en-GB" b="0" dirty="0">
              <a:latin typeface="Franklin Gothic Book" panose="020B0503020102020204" pitchFamily="34" charset="0"/>
            </a:rPr>
            <a:t>[See next PP]</a:t>
          </a:r>
          <a:endParaRPr lang="en-GB" dirty="0"/>
        </a:p>
      </dgm:t>
    </dgm:pt>
    <dgm:pt modelId="{C9C01468-7A4A-427D-9665-BB0B82A02119}" type="parTrans" cxnId="{3EE308DB-B29B-457E-A9CE-7E53B451B89C}">
      <dgm:prSet/>
      <dgm:spPr/>
      <dgm:t>
        <a:bodyPr/>
        <a:lstStyle/>
        <a:p>
          <a:endParaRPr lang="en-GB"/>
        </a:p>
      </dgm:t>
    </dgm:pt>
    <dgm:pt modelId="{BF9C6A52-6123-4449-974D-990A9DD9BC51}" type="sibTrans" cxnId="{3EE308DB-B29B-457E-A9CE-7E53B451B89C}">
      <dgm:prSet/>
      <dgm:spPr/>
      <dgm:t>
        <a:bodyPr/>
        <a:lstStyle/>
        <a:p>
          <a:endParaRPr lang="en-GB"/>
        </a:p>
      </dgm:t>
    </dgm:pt>
    <dgm:pt modelId="{FF95A09C-7E35-420F-B61C-72E7A23326E8}" type="pres">
      <dgm:prSet presAssocID="{497ABFA6-CE35-42FF-98DE-BD9517DCE90A}" presName="linear" presStyleCnt="0">
        <dgm:presLayoutVars>
          <dgm:animLvl val="lvl"/>
          <dgm:resizeHandles val="exact"/>
        </dgm:presLayoutVars>
      </dgm:prSet>
      <dgm:spPr/>
    </dgm:pt>
    <dgm:pt modelId="{144A37D4-0187-41C4-BA91-AF4C526B974C}" type="pres">
      <dgm:prSet presAssocID="{AB3B63B7-CD13-4F40-ABC9-B08C6231204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C9C0992-AB00-4C68-8CE6-1F8263D0B780}" type="pres">
      <dgm:prSet presAssocID="{F1F0110B-E919-49CF-8122-380B4BFD6AB0}" presName="spacer" presStyleCnt="0"/>
      <dgm:spPr/>
    </dgm:pt>
    <dgm:pt modelId="{68C7911D-759B-4C32-8C54-E5A32981D309}" type="pres">
      <dgm:prSet presAssocID="{B2673268-3F3E-4E6A-95D9-758444DD1F4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E3567B3-62C0-4C60-B886-62876F6162C6}" type="pres">
      <dgm:prSet presAssocID="{C126F29F-2A2F-4665-A93B-208BD7417B8C}" presName="spacer" presStyleCnt="0"/>
      <dgm:spPr/>
    </dgm:pt>
    <dgm:pt modelId="{03E3AE5C-95AB-417F-92E5-18929C3D737C}" type="pres">
      <dgm:prSet presAssocID="{0B2CABFF-AF62-4719-A050-0B9145994D0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8A3E018-0C7E-4A60-9E78-02A0121E26E7}" type="presOf" srcId="{AB3B63B7-CD13-4F40-ABC9-B08C6231204B}" destId="{144A37D4-0187-41C4-BA91-AF4C526B974C}" srcOrd="0" destOrd="0" presId="urn:microsoft.com/office/officeart/2005/8/layout/vList2"/>
    <dgm:cxn modelId="{70B96025-22CF-4F36-B201-11F1E69C8812}" srcId="{497ABFA6-CE35-42FF-98DE-BD9517DCE90A}" destId="{AB3B63B7-CD13-4F40-ABC9-B08C6231204B}" srcOrd="0" destOrd="0" parTransId="{D3F27C65-C9B7-4A63-8074-4986F8701C40}" sibTransId="{F1F0110B-E919-49CF-8122-380B4BFD6AB0}"/>
    <dgm:cxn modelId="{9180AE38-53FB-4290-B9EB-690A5BE63756}" type="presOf" srcId="{B2673268-3F3E-4E6A-95D9-758444DD1F48}" destId="{68C7911D-759B-4C32-8C54-E5A32981D309}" srcOrd="0" destOrd="0" presId="urn:microsoft.com/office/officeart/2005/8/layout/vList2"/>
    <dgm:cxn modelId="{46355D5D-ED75-4786-B0BE-8056A9B2F784}" srcId="{497ABFA6-CE35-42FF-98DE-BD9517DCE90A}" destId="{B2673268-3F3E-4E6A-95D9-758444DD1F48}" srcOrd="1" destOrd="0" parTransId="{6A3A68AF-A6B6-47AC-BD8B-56AA60375590}" sibTransId="{C126F29F-2A2F-4665-A93B-208BD7417B8C}"/>
    <dgm:cxn modelId="{9DB46262-FDD2-4C9D-B446-24B749472BF5}" type="presOf" srcId="{497ABFA6-CE35-42FF-98DE-BD9517DCE90A}" destId="{FF95A09C-7E35-420F-B61C-72E7A23326E8}" srcOrd="0" destOrd="0" presId="urn:microsoft.com/office/officeart/2005/8/layout/vList2"/>
    <dgm:cxn modelId="{3EE308DB-B29B-457E-A9CE-7E53B451B89C}" srcId="{497ABFA6-CE35-42FF-98DE-BD9517DCE90A}" destId="{0B2CABFF-AF62-4719-A050-0B9145994D0C}" srcOrd="2" destOrd="0" parTransId="{C9C01468-7A4A-427D-9665-BB0B82A02119}" sibTransId="{BF9C6A52-6123-4449-974D-990A9DD9BC51}"/>
    <dgm:cxn modelId="{617040E7-B440-4A1C-BFDD-075D30340AA0}" type="presOf" srcId="{0B2CABFF-AF62-4719-A050-0B9145994D0C}" destId="{03E3AE5C-95AB-417F-92E5-18929C3D737C}" srcOrd="0" destOrd="0" presId="urn:microsoft.com/office/officeart/2005/8/layout/vList2"/>
    <dgm:cxn modelId="{277A93CE-B4D6-4D3A-B69B-7CEBC7E55151}" type="presParOf" srcId="{FF95A09C-7E35-420F-B61C-72E7A23326E8}" destId="{144A37D4-0187-41C4-BA91-AF4C526B974C}" srcOrd="0" destOrd="0" presId="urn:microsoft.com/office/officeart/2005/8/layout/vList2"/>
    <dgm:cxn modelId="{68116CEA-D232-450A-9C11-1A9B8FC1D249}" type="presParOf" srcId="{FF95A09C-7E35-420F-B61C-72E7A23326E8}" destId="{EC9C0992-AB00-4C68-8CE6-1F8263D0B780}" srcOrd="1" destOrd="0" presId="urn:microsoft.com/office/officeart/2005/8/layout/vList2"/>
    <dgm:cxn modelId="{3DA4B36B-073A-4764-9C08-1B788F61C5F9}" type="presParOf" srcId="{FF95A09C-7E35-420F-B61C-72E7A23326E8}" destId="{68C7911D-759B-4C32-8C54-E5A32981D309}" srcOrd="2" destOrd="0" presId="urn:microsoft.com/office/officeart/2005/8/layout/vList2"/>
    <dgm:cxn modelId="{967D9D6B-DEB6-40FF-8800-6A2061B07CEA}" type="presParOf" srcId="{FF95A09C-7E35-420F-B61C-72E7A23326E8}" destId="{BE3567B3-62C0-4C60-B886-62876F6162C6}" srcOrd="3" destOrd="0" presId="urn:microsoft.com/office/officeart/2005/8/layout/vList2"/>
    <dgm:cxn modelId="{F21CA761-0E48-4CA9-BA0B-CB1F45868609}" type="presParOf" srcId="{FF95A09C-7E35-420F-B61C-72E7A23326E8}" destId="{03E3AE5C-95AB-417F-92E5-18929C3D737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FDD875-05A5-483B-B321-C2677A32BD14}">
      <dsp:nvSpPr>
        <dsp:cNvPr id="0" name=""/>
        <dsp:cNvSpPr/>
      </dsp:nvSpPr>
      <dsp:spPr>
        <a:xfrm>
          <a:off x="0" y="845551"/>
          <a:ext cx="2828924" cy="179636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F0927A-5B69-4CFA-B7FC-E36CD67057C7}">
      <dsp:nvSpPr>
        <dsp:cNvPr id="0" name=""/>
        <dsp:cNvSpPr/>
      </dsp:nvSpPr>
      <dsp:spPr>
        <a:xfrm>
          <a:off x="314325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Philosophical paradigms</a:t>
          </a:r>
          <a:endParaRPr lang="en-US" sz="3000" kern="1200"/>
        </a:p>
      </dsp:txBody>
      <dsp:txXfrm>
        <a:off x="366939" y="1196774"/>
        <a:ext cx="2723696" cy="1691139"/>
      </dsp:txXfrm>
    </dsp:sp>
    <dsp:sp modelId="{D1E87C97-1172-4AD0-BEF2-1E13FAE60614}">
      <dsp:nvSpPr>
        <dsp:cNvPr id="0" name=""/>
        <dsp:cNvSpPr/>
      </dsp:nvSpPr>
      <dsp:spPr>
        <a:xfrm>
          <a:off x="3457574" y="845551"/>
          <a:ext cx="2828924" cy="179636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7E177-EECA-4EE6-8016-3A10A28C43E9}">
      <dsp:nvSpPr>
        <dsp:cNvPr id="0" name=""/>
        <dsp:cNvSpPr/>
      </dsp:nvSpPr>
      <dsp:spPr>
        <a:xfrm>
          <a:off x="3771900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kern="1200" dirty="0">
              <a:latin typeface="Franklin Gothic Book" panose="020B0503020102020204" pitchFamily="34" charset="0"/>
            </a:rPr>
            <a:t>Presentation on Research ethics</a:t>
          </a:r>
        </a:p>
      </dsp:txBody>
      <dsp:txXfrm>
        <a:off x="3824514" y="1196774"/>
        <a:ext cx="2723696" cy="1691139"/>
      </dsp:txXfrm>
    </dsp:sp>
    <dsp:sp modelId="{966297E5-1F82-448F-A76C-56682CAC2377}">
      <dsp:nvSpPr>
        <dsp:cNvPr id="0" name=""/>
        <dsp:cNvSpPr/>
      </dsp:nvSpPr>
      <dsp:spPr>
        <a:xfrm>
          <a:off x="6915149" y="845551"/>
          <a:ext cx="2828924" cy="179636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749B29-A2DB-4666-A358-76388DA358C0}">
      <dsp:nvSpPr>
        <dsp:cNvPr id="0" name=""/>
        <dsp:cNvSpPr/>
      </dsp:nvSpPr>
      <dsp:spPr>
        <a:xfrm>
          <a:off x="7229475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Research documentation</a:t>
          </a:r>
        </a:p>
      </dsp:txBody>
      <dsp:txXfrm>
        <a:off x="7282089" y="1196774"/>
        <a:ext cx="2723696" cy="16911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9B108F-4870-4D67-A0FE-6F3969576A98}">
      <dsp:nvSpPr>
        <dsp:cNvPr id="0" name=""/>
        <dsp:cNvSpPr/>
      </dsp:nvSpPr>
      <dsp:spPr>
        <a:xfrm>
          <a:off x="0" y="0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4CDE23-3BAD-4ED2-B1A7-45607A60A2C2}">
      <dsp:nvSpPr>
        <dsp:cNvPr id="0" name=""/>
        <dsp:cNvSpPr/>
      </dsp:nvSpPr>
      <dsp:spPr>
        <a:xfrm>
          <a:off x="0" y="0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Methodological positioning</a:t>
          </a:r>
        </a:p>
      </dsp:txBody>
      <dsp:txXfrm>
        <a:off x="0" y="0"/>
        <a:ext cx="6797675" cy="1412477"/>
      </dsp:txXfrm>
    </dsp:sp>
    <dsp:sp modelId="{6249647F-2992-4F27-BF42-B35F3F5A159E}">
      <dsp:nvSpPr>
        <dsp:cNvPr id="0" name=""/>
        <dsp:cNvSpPr/>
      </dsp:nvSpPr>
      <dsp:spPr>
        <a:xfrm>
          <a:off x="0" y="1412478"/>
          <a:ext cx="6797675" cy="0"/>
        </a:xfrm>
        <a:prstGeom prst="line">
          <a:avLst/>
        </a:prstGeom>
        <a:solidFill>
          <a:schemeClr val="accent2">
            <a:hueOff val="11784"/>
            <a:satOff val="-11496"/>
            <a:lumOff val="-589"/>
            <a:alphaOff val="0"/>
          </a:schemeClr>
        </a:solidFill>
        <a:ln w="15875" cap="flat" cmpd="sng" algn="ctr">
          <a:solidFill>
            <a:schemeClr val="accent2">
              <a:hueOff val="11784"/>
              <a:satOff val="-11496"/>
              <a:lumOff val="-5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5A2720-4D62-41A9-9451-BB6AE8EAA860}">
      <dsp:nvSpPr>
        <dsp:cNvPr id="0" name=""/>
        <dsp:cNvSpPr/>
      </dsp:nvSpPr>
      <dsp:spPr>
        <a:xfrm>
          <a:off x="0" y="1412477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Looking through a critical lens</a:t>
          </a:r>
        </a:p>
      </dsp:txBody>
      <dsp:txXfrm>
        <a:off x="0" y="1412477"/>
        <a:ext cx="6797675" cy="1412477"/>
      </dsp:txXfrm>
    </dsp:sp>
    <dsp:sp modelId="{FDE729A6-C6AF-4EA6-A518-C92C1FCA267D}">
      <dsp:nvSpPr>
        <dsp:cNvPr id="0" name=""/>
        <dsp:cNvSpPr/>
      </dsp:nvSpPr>
      <dsp:spPr>
        <a:xfrm>
          <a:off x="0" y="2824956"/>
          <a:ext cx="6797675" cy="0"/>
        </a:xfrm>
        <a:prstGeom prst="line">
          <a:avLst/>
        </a:prstGeom>
        <a:solidFill>
          <a:schemeClr val="accent2">
            <a:hueOff val="23569"/>
            <a:satOff val="-22991"/>
            <a:lumOff val="-1177"/>
            <a:alphaOff val="0"/>
          </a:schemeClr>
        </a:solidFill>
        <a:ln w="15875" cap="flat" cmpd="sng" algn="ctr">
          <a:solidFill>
            <a:schemeClr val="accent2">
              <a:hueOff val="23569"/>
              <a:satOff val="-22991"/>
              <a:lumOff val="-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0AF0C3-604C-4C5A-B5ED-F6F068CE3548}">
      <dsp:nvSpPr>
        <dsp:cNvPr id="0" name=""/>
        <dsp:cNvSpPr/>
      </dsp:nvSpPr>
      <dsp:spPr>
        <a:xfrm>
          <a:off x="0" y="2824955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Philosophical paradigms</a:t>
          </a:r>
        </a:p>
      </dsp:txBody>
      <dsp:txXfrm>
        <a:off x="0" y="2824955"/>
        <a:ext cx="6797675" cy="1412477"/>
      </dsp:txXfrm>
    </dsp:sp>
    <dsp:sp modelId="{41D3E2D0-09C5-4EDC-94C9-01241D33FC10}">
      <dsp:nvSpPr>
        <dsp:cNvPr id="0" name=""/>
        <dsp:cNvSpPr/>
      </dsp:nvSpPr>
      <dsp:spPr>
        <a:xfrm>
          <a:off x="0" y="4237434"/>
          <a:ext cx="6797675" cy="0"/>
        </a:xfrm>
        <a:prstGeom prst="line">
          <a:avLst/>
        </a:prstGeom>
        <a:solidFill>
          <a:schemeClr val="accent2">
            <a:hueOff val="35353"/>
            <a:satOff val="-34487"/>
            <a:lumOff val="-1766"/>
            <a:alphaOff val="0"/>
          </a:schemeClr>
        </a:solidFill>
        <a:ln w="15875" cap="flat" cmpd="sng" algn="ctr">
          <a:solidFill>
            <a:schemeClr val="accent2">
              <a:hueOff val="35353"/>
              <a:satOff val="-34487"/>
              <a:lumOff val="-176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71CF9-6445-4338-81DD-B203A0967549}">
      <dsp:nvSpPr>
        <dsp:cNvPr id="0" name=""/>
        <dsp:cNvSpPr/>
      </dsp:nvSpPr>
      <dsp:spPr>
        <a:xfrm>
          <a:off x="0" y="4237433"/>
          <a:ext cx="6797675" cy="14124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General principles and philosophical assumptions of quantitative and qualitative research</a:t>
          </a:r>
        </a:p>
      </dsp:txBody>
      <dsp:txXfrm>
        <a:off x="0" y="4237433"/>
        <a:ext cx="6797675" cy="141247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F75F9-C714-411A-A9F0-A91BB7B15ED4}">
      <dsp:nvSpPr>
        <dsp:cNvPr id="0" name=""/>
        <dsp:cNvSpPr/>
      </dsp:nvSpPr>
      <dsp:spPr>
        <a:xfrm>
          <a:off x="1227" y="297257"/>
          <a:ext cx="4309690" cy="273665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8CDC96-61DD-45DF-9E93-A9034FC87409}">
      <dsp:nvSpPr>
        <dsp:cNvPr id="0" name=""/>
        <dsp:cNvSpPr/>
      </dsp:nvSpPr>
      <dsp:spPr>
        <a:xfrm>
          <a:off x="480082" y="752169"/>
          <a:ext cx="4309690" cy="273665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Quantitative view = ‘realist’ or ‘positivist  </a:t>
          </a:r>
          <a:endParaRPr lang="en-US" sz="4900" kern="1200" dirty="0"/>
        </a:p>
      </dsp:txBody>
      <dsp:txXfrm>
        <a:off x="560236" y="832323"/>
        <a:ext cx="4149382" cy="2576345"/>
      </dsp:txXfrm>
    </dsp:sp>
    <dsp:sp modelId="{A640A8DA-7DD2-4A63-8E92-26F5DE90F29F}">
      <dsp:nvSpPr>
        <dsp:cNvPr id="0" name=""/>
        <dsp:cNvSpPr/>
      </dsp:nvSpPr>
      <dsp:spPr>
        <a:xfrm>
          <a:off x="5268627" y="297257"/>
          <a:ext cx="4309690" cy="273665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374FE5-843E-4E48-9723-4D848A9B7FE2}">
      <dsp:nvSpPr>
        <dsp:cNvPr id="0" name=""/>
        <dsp:cNvSpPr/>
      </dsp:nvSpPr>
      <dsp:spPr>
        <a:xfrm>
          <a:off x="5747481" y="752169"/>
          <a:ext cx="4309690" cy="273665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Qualitative research = ‘subjectivist’. </a:t>
          </a:r>
          <a:endParaRPr lang="en-US" sz="4900" kern="1200"/>
        </a:p>
      </dsp:txBody>
      <dsp:txXfrm>
        <a:off x="5827635" y="832323"/>
        <a:ext cx="4149382" cy="25763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76B853-C51E-4190-95BA-E1E226233BFD}">
      <dsp:nvSpPr>
        <dsp:cNvPr id="0" name=""/>
        <dsp:cNvSpPr/>
      </dsp:nvSpPr>
      <dsp:spPr>
        <a:xfrm>
          <a:off x="0" y="837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E1F1B-D2B1-4EC8-A000-E3C4F84D15A2}">
      <dsp:nvSpPr>
        <dsp:cNvPr id="0" name=""/>
        <dsp:cNvSpPr/>
      </dsp:nvSpPr>
      <dsp:spPr>
        <a:xfrm>
          <a:off x="0" y="837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u="none" kern="1200" baseline="0">
              <a:solidFill>
                <a:srgbClr val="FF0000"/>
              </a:solidFill>
            </a:rPr>
            <a:t>Postpositivism</a:t>
          </a:r>
          <a:endParaRPr lang="en-US" sz="1600" b="1" u="none" kern="1200" dirty="0">
            <a:solidFill>
              <a:srgbClr val="FF0000"/>
            </a:solidFill>
          </a:endParaRPr>
        </a:p>
      </dsp:txBody>
      <dsp:txXfrm>
        <a:off x="0" y="837"/>
        <a:ext cx="7245685" cy="342816"/>
      </dsp:txXfrm>
    </dsp:sp>
    <dsp:sp modelId="{876DDD88-B4CF-4E95-9F86-FEF5E77F3AAB}">
      <dsp:nvSpPr>
        <dsp:cNvPr id="0" name=""/>
        <dsp:cNvSpPr/>
      </dsp:nvSpPr>
      <dsp:spPr>
        <a:xfrm>
          <a:off x="0" y="343653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66BA5-BF1F-44D4-80C0-E86C2593A457}">
      <dsp:nvSpPr>
        <dsp:cNvPr id="0" name=""/>
        <dsp:cNvSpPr/>
      </dsp:nvSpPr>
      <dsp:spPr>
        <a:xfrm>
          <a:off x="0" y="343653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Determination</a:t>
          </a:r>
          <a:endParaRPr lang="en-US" sz="1600" kern="1200"/>
        </a:p>
      </dsp:txBody>
      <dsp:txXfrm>
        <a:off x="0" y="343653"/>
        <a:ext cx="7245685" cy="342816"/>
      </dsp:txXfrm>
    </dsp:sp>
    <dsp:sp modelId="{5E27EACB-D748-47C5-A28F-56F58C17F135}">
      <dsp:nvSpPr>
        <dsp:cNvPr id="0" name=""/>
        <dsp:cNvSpPr/>
      </dsp:nvSpPr>
      <dsp:spPr>
        <a:xfrm>
          <a:off x="0" y="686469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2EFE5-888B-460C-B6CA-E3CBD01589BD}">
      <dsp:nvSpPr>
        <dsp:cNvPr id="0" name=""/>
        <dsp:cNvSpPr/>
      </dsp:nvSpPr>
      <dsp:spPr>
        <a:xfrm>
          <a:off x="0" y="686469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 dirty="0"/>
            <a:t>• Reductionism</a:t>
          </a:r>
          <a:endParaRPr lang="en-US" sz="1600" kern="1200" dirty="0"/>
        </a:p>
      </dsp:txBody>
      <dsp:txXfrm>
        <a:off x="0" y="686469"/>
        <a:ext cx="7245685" cy="342816"/>
      </dsp:txXfrm>
    </dsp:sp>
    <dsp:sp modelId="{0F592433-9757-4A85-A120-2D2BAE2233B3}">
      <dsp:nvSpPr>
        <dsp:cNvPr id="0" name=""/>
        <dsp:cNvSpPr/>
      </dsp:nvSpPr>
      <dsp:spPr>
        <a:xfrm>
          <a:off x="0" y="1029286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148AC-2DA3-497D-A343-0284CD5F9CF5}">
      <dsp:nvSpPr>
        <dsp:cNvPr id="0" name=""/>
        <dsp:cNvSpPr/>
      </dsp:nvSpPr>
      <dsp:spPr>
        <a:xfrm>
          <a:off x="0" y="1029286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 dirty="0"/>
            <a:t>• Empirical observation and measurement</a:t>
          </a:r>
          <a:endParaRPr lang="en-US" sz="1600" kern="1200" dirty="0"/>
        </a:p>
      </dsp:txBody>
      <dsp:txXfrm>
        <a:off x="0" y="1029286"/>
        <a:ext cx="7245685" cy="342816"/>
      </dsp:txXfrm>
    </dsp:sp>
    <dsp:sp modelId="{D7C4A4F8-2BF7-46EF-801A-01772A327977}">
      <dsp:nvSpPr>
        <dsp:cNvPr id="0" name=""/>
        <dsp:cNvSpPr/>
      </dsp:nvSpPr>
      <dsp:spPr>
        <a:xfrm>
          <a:off x="0" y="1372102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F39D50-FDE7-48DF-9C00-DF0C64BD67E1}">
      <dsp:nvSpPr>
        <dsp:cNvPr id="0" name=""/>
        <dsp:cNvSpPr/>
      </dsp:nvSpPr>
      <dsp:spPr>
        <a:xfrm>
          <a:off x="0" y="1372102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Theory verification</a:t>
          </a:r>
          <a:endParaRPr lang="en-US" sz="1600" kern="1200"/>
        </a:p>
      </dsp:txBody>
      <dsp:txXfrm>
        <a:off x="0" y="1372102"/>
        <a:ext cx="7245685" cy="342816"/>
      </dsp:txXfrm>
    </dsp:sp>
    <dsp:sp modelId="{7218A333-502B-4D9D-98CC-75188B77E524}">
      <dsp:nvSpPr>
        <dsp:cNvPr id="0" name=""/>
        <dsp:cNvSpPr/>
      </dsp:nvSpPr>
      <dsp:spPr>
        <a:xfrm>
          <a:off x="0" y="1714918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DCA9B-6B29-4787-B115-3C24CCDF03C7}">
      <dsp:nvSpPr>
        <dsp:cNvPr id="0" name=""/>
        <dsp:cNvSpPr/>
      </dsp:nvSpPr>
      <dsp:spPr>
        <a:xfrm>
          <a:off x="0" y="1714918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baseline="0">
              <a:solidFill>
                <a:srgbClr val="FF0000"/>
              </a:solidFill>
            </a:rPr>
            <a:t>Constructivism</a:t>
          </a:r>
          <a:endParaRPr lang="en-US" sz="1600" kern="1200" dirty="0">
            <a:solidFill>
              <a:srgbClr val="FF0000"/>
            </a:solidFill>
          </a:endParaRPr>
        </a:p>
      </dsp:txBody>
      <dsp:txXfrm>
        <a:off x="0" y="1714918"/>
        <a:ext cx="7245685" cy="342816"/>
      </dsp:txXfrm>
    </dsp:sp>
    <dsp:sp modelId="{2D636226-5920-495C-A5AB-3BF88CBF3908}">
      <dsp:nvSpPr>
        <dsp:cNvPr id="0" name=""/>
        <dsp:cNvSpPr/>
      </dsp:nvSpPr>
      <dsp:spPr>
        <a:xfrm>
          <a:off x="0" y="2057734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53CE87-D4A9-4D03-9E1B-4ACAFA683DE8}">
      <dsp:nvSpPr>
        <dsp:cNvPr id="0" name=""/>
        <dsp:cNvSpPr/>
      </dsp:nvSpPr>
      <dsp:spPr>
        <a:xfrm>
          <a:off x="0" y="2057734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Understanding</a:t>
          </a:r>
          <a:endParaRPr lang="en-US" sz="1600" kern="1200"/>
        </a:p>
      </dsp:txBody>
      <dsp:txXfrm>
        <a:off x="0" y="2057734"/>
        <a:ext cx="7245685" cy="342816"/>
      </dsp:txXfrm>
    </dsp:sp>
    <dsp:sp modelId="{F5814345-7CED-4EBC-9CAB-125406FA2086}">
      <dsp:nvSpPr>
        <dsp:cNvPr id="0" name=""/>
        <dsp:cNvSpPr/>
      </dsp:nvSpPr>
      <dsp:spPr>
        <a:xfrm>
          <a:off x="0" y="2400551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EBDDA7-8C42-4921-911C-CC3CDC95E72C}">
      <dsp:nvSpPr>
        <dsp:cNvPr id="0" name=""/>
        <dsp:cNvSpPr/>
      </dsp:nvSpPr>
      <dsp:spPr>
        <a:xfrm>
          <a:off x="0" y="2400551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Multiple participant meanings</a:t>
          </a:r>
          <a:endParaRPr lang="en-US" sz="1600" kern="1200"/>
        </a:p>
      </dsp:txBody>
      <dsp:txXfrm>
        <a:off x="0" y="2400551"/>
        <a:ext cx="7245685" cy="342816"/>
      </dsp:txXfrm>
    </dsp:sp>
    <dsp:sp modelId="{0CAF7E89-E2FE-436E-80F1-5A33FDCD18FA}">
      <dsp:nvSpPr>
        <dsp:cNvPr id="0" name=""/>
        <dsp:cNvSpPr/>
      </dsp:nvSpPr>
      <dsp:spPr>
        <a:xfrm>
          <a:off x="0" y="2743367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B7F3D-1033-49BA-AC1B-CAE86CC83B2E}">
      <dsp:nvSpPr>
        <dsp:cNvPr id="0" name=""/>
        <dsp:cNvSpPr/>
      </dsp:nvSpPr>
      <dsp:spPr>
        <a:xfrm>
          <a:off x="0" y="2743367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Social and historical construction</a:t>
          </a:r>
          <a:endParaRPr lang="en-US" sz="1600" kern="1200"/>
        </a:p>
      </dsp:txBody>
      <dsp:txXfrm>
        <a:off x="0" y="2743367"/>
        <a:ext cx="7245685" cy="342816"/>
      </dsp:txXfrm>
    </dsp:sp>
    <dsp:sp modelId="{83AA7433-E4E2-471E-A765-71AB2F1E24EB}">
      <dsp:nvSpPr>
        <dsp:cNvPr id="0" name=""/>
        <dsp:cNvSpPr/>
      </dsp:nvSpPr>
      <dsp:spPr>
        <a:xfrm>
          <a:off x="0" y="3086183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AA77F-3CAE-4F31-8EBD-942CDB921376}">
      <dsp:nvSpPr>
        <dsp:cNvPr id="0" name=""/>
        <dsp:cNvSpPr/>
      </dsp:nvSpPr>
      <dsp:spPr>
        <a:xfrm>
          <a:off x="0" y="3086183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Theory generation</a:t>
          </a:r>
          <a:endParaRPr lang="en-US" sz="1600" kern="1200"/>
        </a:p>
      </dsp:txBody>
      <dsp:txXfrm>
        <a:off x="0" y="3086183"/>
        <a:ext cx="7245685" cy="342816"/>
      </dsp:txXfrm>
    </dsp:sp>
    <dsp:sp modelId="{C413D641-7C21-48B3-B50D-1B4A77F5CF7D}">
      <dsp:nvSpPr>
        <dsp:cNvPr id="0" name=""/>
        <dsp:cNvSpPr/>
      </dsp:nvSpPr>
      <dsp:spPr>
        <a:xfrm>
          <a:off x="0" y="3429000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148B8C-0C18-4FB0-B2B5-DA6F3E147F1A}">
      <dsp:nvSpPr>
        <dsp:cNvPr id="0" name=""/>
        <dsp:cNvSpPr/>
      </dsp:nvSpPr>
      <dsp:spPr>
        <a:xfrm>
          <a:off x="0" y="3429000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baseline="0">
              <a:solidFill>
                <a:srgbClr val="FF0000"/>
              </a:solidFill>
            </a:rPr>
            <a:t>Transformative </a:t>
          </a:r>
          <a:r>
            <a:rPr lang="en-GB" sz="1600" b="1" i="0" kern="1200" baseline="0"/>
            <a:t> </a:t>
          </a:r>
          <a:endParaRPr lang="en-US" sz="1600" kern="1200" dirty="0"/>
        </a:p>
      </dsp:txBody>
      <dsp:txXfrm>
        <a:off x="0" y="3429000"/>
        <a:ext cx="7245685" cy="342816"/>
      </dsp:txXfrm>
    </dsp:sp>
    <dsp:sp modelId="{05057932-B8FC-446E-9FD9-252454026202}">
      <dsp:nvSpPr>
        <dsp:cNvPr id="0" name=""/>
        <dsp:cNvSpPr/>
      </dsp:nvSpPr>
      <dsp:spPr>
        <a:xfrm>
          <a:off x="0" y="3771816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9E836-63AB-4305-8618-0F2CD5122129}">
      <dsp:nvSpPr>
        <dsp:cNvPr id="0" name=""/>
        <dsp:cNvSpPr/>
      </dsp:nvSpPr>
      <dsp:spPr>
        <a:xfrm>
          <a:off x="0" y="3771816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Political</a:t>
          </a:r>
          <a:endParaRPr lang="en-US" sz="1600" kern="1200"/>
        </a:p>
      </dsp:txBody>
      <dsp:txXfrm>
        <a:off x="0" y="3771816"/>
        <a:ext cx="7245685" cy="342816"/>
      </dsp:txXfrm>
    </dsp:sp>
    <dsp:sp modelId="{C50DE1A8-795D-481E-BF94-E9B43CFF2FD3}">
      <dsp:nvSpPr>
        <dsp:cNvPr id="0" name=""/>
        <dsp:cNvSpPr/>
      </dsp:nvSpPr>
      <dsp:spPr>
        <a:xfrm>
          <a:off x="0" y="4114632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5C1BC-85D1-453C-93D9-85E8FC65BE7B}">
      <dsp:nvSpPr>
        <dsp:cNvPr id="0" name=""/>
        <dsp:cNvSpPr/>
      </dsp:nvSpPr>
      <dsp:spPr>
        <a:xfrm>
          <a:off x="0" y="4114632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Power and justice oriented</a:t>
          </a:r>
          <a:endParaRPr lang="en-US" sz="1600" kern="1200"/>
        </a:p>
      </dsp:txBody>
      <dsp:txXfrm>
        <a:off x="0" y="4114632"/>
        <a:ext cx="7245685" cy="342816"/>
      </dsp:txXfrm>
    </dsp:sp>
    <dsp:sp modelId="{4A18F4EA-D0D9-4A33-91B9-AD73515CD427}">
      <dsp:nvSpPr>
        <dsp:cNvPr id="0" name=""/>
        <dsp:cNvSpPr/>
      </dsp:nvSpPr>
      <dsp:spPr>
        <a:xfrm>
          <a:off x="0" y="4457448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2C597-F104-4143-8DF1-76A5243A7A68}">
      <dsp:nvSpPr>
        <dsp:cNvPr id="0" name=""/>
        <dsp:cNvSpPr/>
      </dsp:nvSpPr>
      <dsp:spPr>
        <a:xfrm>
          <a:off x="0" y="4457448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Collaborative</a:t>
          </a:r>
          <a:endParaRPr lang="en-US" sz="1600" kern="1200"/>
        </a:p>
      </dsp:txBody>
      <dsp:txXfrm>
        <a:off x="0" y="4457448"/>
        <a:ext cx="7245685" cy="342816"/>
      </dsp:txXfrm>
    </dsp:sp>
    <dsp:sp modelId="{645B88ED-03DD-46F5-9DB6-F9EDF3CC1A61}">
      <dsp:nvSpPr>
        <dsp:cNvPr id="0" name=""/>
        <dsp:cNvSpPr/>
      </dsp:nvSpPr>
      <dsp:spPr>
        <a:xfrm>
          <a:off x="0" y="4800265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062029-CA5D-47E6-9979-677F83922258}">
      <dsp:nvSpPr>
        <dsp:cNvPr id="0" name=""/>
        <dsp:cNvSpPr/>
      </dsp:nvSpPr>
      <dsp:spPr>
        <a:xfrm>
          <a:off x="0" y="4800265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Change-oriented</a:t>
          </a:r>
          <a:endParaRPr lang="en-US" sz="1600" kern="1200"/>
        </a:p>
      </dsp:txBody>
      <dsp:txXfrm>
        <a:off x="0" y="4800265"/>
        <a:ext cx="7245685" cy="342816"/>
      </dsp:txXfrm>
    </dsp:sp>
    <dsp:sp modelId="{8DCD3225-B516-436C-A25C-B1BDD423D119}">
      <dsp:nvSpPr>
        <dsp:cNvPr id="0" name=""/>
        <dsp:cNvSpPr/>
      </dsp:nvSpPr>
      <dsp:spPr>
        <a:xfrm>
          <a:off x="0" y="5143081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6E86CA-3576-4CFE-80A7-76484D16CE02}">
      <dsp:nvSpPr>
        <dsp:cNvPr id="0" name=""/>
        <dsp:cNvSpPr/>
      </dsp:nvSpPr>
      <dsp:spPr>
        <a:xfrm>
          <a:off x="0" y="5143081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i="0" kern="1200" baseline="0">
              <a:solidFill>
                <a:srgbClr val="FF0000"/>
              </a:solidFill>
            </a:rPr>
            <a:t>Pragmatism</a:t>
          </a:r>
          <a:endParaRPr lang="en-US" sz="1600" kern="1200" dirty="0">
            <a:solidFill>
              <a:srgbClr val="FF0000"/>
            </a:solidFill>
          </a:endParaRPr>
        </a:p>
      </dsp:txBody>
      <dsp:txXfrm>
        <a:off x="0" y="5143081"/>
        <a:ext cx="7245685" cy="342816"/>
      </dsp:txXfrm>
    </dsp:sp>
    <dsp:sp modelId="{95D415C0-D0FD-4600-9F8F-3935254B3026}">
      <dsp:nvSpPr>
        <dsp:cNvPr id="0" name=""/>
        <dsp:cNvSpPr/>
      </dsp:nvSpPr>
      <dsp:spPr>
        <a:xfrm>
          <a:off x="0" y="5485897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4EE9B-0E9D-457B-A1D3-E9E7D330C6F8}">
      <dsp:nvSpPr>
        <dsp:cNvPr id="0" name=""/>
        <dsp:cNvSpPr/>
      </dsp:nvSpPr>
      <dsp:spPr>
        <a:xfrm>
          <a:off x="0" y="5485897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Consequences of actions</a:t>
          </a:r>
          <a:endParaRPr lang="en-US" sz="1600" kern="1200"/>
        </a:p>
      </dsp:txBody>
      <dsp:txXfrm>
        <a:off x="0" y="5485897"/>
        <a:ext cx="7245685" cy="342816"/>
      </dsp:txXfrm>
    </dsp:sp>
    <dsp:sp modelId="{DE0872EC-B46B-4129-94E7-0FB67607995E}">
      <dsp:nvSpPr>
        <dsp:cNvPr id="0" name=""/>
        <dsp:cNvSpPr/>
      </dsp:nvSpPr>
      <dsp:spPr>
        <a:xfrm>
          <a:off x="0" y="5828713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B230F-1D11-4FF0-8C6D-C8FBE79C67CD}">
      <dsp:nvSpPr>
        <dsp:cNvPr id="0" name=""/>
        <dsp:cNvSpPr/>
      </dsp:nvSpPr>
      <dsp:spPr>
        <a:xfrm>
          <a:off x="0" y="5828713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Problem-centered</a:t>
          </a:r>
          <a:endParaRPr lang="en-US" sz="1600" kern="1200"/>
        </a:p>
      </dsp:txBody>
      <dsp:txXfrm>
        <a:off x="0" y="5828713"/>
        <a:ext cx="7245685" cy="342816"/>
      </dsp:txXfrm>
    </dsp:sp>
    <dsp:sp modelId="{D0EC9248-C982-4571-83E7-29BEE5A67976}">
      <dsp:nvSpPr>
        <dsp:cNvPr id="0" name=""/>
        <dsp:cNvSpPr/>
      </dsp:nvSpPr>
      <dsp:spPr>
        <a:xfrm>
          <a:off x="0" y="6171530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94925-9A19-4706-A097-04F9597192B5}">
      <dsp:nvSpPr>
        <dsp:cNvPr id="0" name=""/>
        <dsp:cNvSpPr/>
      </dsp:nvSpPr>
      <dsp:spPr>
        <a:xfrm>
          <a:off x="0" y="6171530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Pluralistic</a:t>
          </a:r>
          <a:endParaRPr lang="en-US" sz="1600" kern="1200"/>
        </a:p>
      </dsp:txBody>
      <dsp:txXfrm>
        <a:off x="0" y="6171530"/>
        <a:ext cx="7245685" cy="342816"/>
      </dsp:txXfrm>
    </dsp:sp>
    <dsp:sp modelId="{F7B02B09-571D-400F-9FB8-8630B59CD338}">
      <dsp:nvSpPr>
        <dsp:cNvPr id="0" name=""/>
        <dsp:cNvSpPr/>
      </dsp:nvSpPr>
      <dsp:spPr>
        <a:xfrm>
          <a:off x="0" y="6514346"/>
          <a:ext cx="72456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96F016-E0E2-4E77-8D65-010475AAD013}">
      <dsp:nvSpPr>
        <dsp:cNvPr id="0" name=""/>
        <dsp:cNvSpPr/>
      </dsp:nvSpPr>
      <dsp:spPr>
        <a:xfrm>
          <a:off x="0" y="6514346"/>
          <a:ext cx="7245685" cy="34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baseline="0"/>
            <a:t>• Real-world practice oriented</a:t>
          </a:r>
          <a:endParaRPr lang="en-US" sz="1600" kern="1200"/>
        </a:p>
      </dsp:txBody>
      <dsp:txXfrm>
        <a:off x="0" y="6514346"/>
        <a:ext cx="7245685" cy="3428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4A37D4-0187-41C4-BA91-AF4C526B974C}">
      <dsp:nvSpPr>
        <dsp:cNvPr id="0" name=""/>
        <dsp:cNvSpPr/>
      </dsp:nvSpPr>
      <dsp:spPr>
        <a:xfrm>
          <a:off x="0" y="12427"/>
          <a:ext cx="6797675" cy="179053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Philosophical paradigms</a:t>
          </a:r>
          <a:endParaRPr lang="en-US" sz="4400" kern="1200"/>
        </a:p>
      </dsp:txBody>
      <dsp:txXfrm>
        <a:off x="87407" y="99834"/>
        <a:ext cx="6622861" cy="1615724"/>
      </dsp:txXfrm>
    </dsp:sp>
    <dsp:sp modelId="{68C7911D-759B-4C32-8C54-E5A32981D309}">
      <dsp:nvSpPr>
        <dsp:cNvPr id="0" name=""/>
        <dsp:cNvSpPr/>
      </dsp:nvSpPr>
      <dsp:spPr>
        <a:xfrm>
          <a:off x="0" y="1929686"/>
          <a:ext cx="6797675" cy="1790538"/>
        </a:xfrm>
        <a:prstGeom prst="roundRect">
          <a:avLst/>
        </a:prstGeom>
        <a:solidFill>
          <a:schemeClr val="accent2">
            <a:hueOff val="17677"/>
            <a:satOff val="-17244"/>
            <a:lumOff val="-88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0" kern="1200" dirty="0">
              <a:latin typeface="Franklin Gothic Book" panose="020B0503020102020204" pitchFamily="34" charset="0"/>
            </a:rPr>
            <a:t>Assignment 1: Research presentations</a:t>
          </a:r>
        </a:p>
      </dsp:txBody>
      <dsp:txXfrm>
        <a:off x="87407" y="2017093"/>
        <a:ext cx="6622861" cy="1615724"/>
      </dsp:txXfrm>
    </dsp:sp>
    <dsp:sp modelId="{03E3AE5C-95AB-417F-92E5-18929C3D737C}">
      <dsp:nvSpPr>
        <dsp:cNvPr id="0" name=""/>
        <dsp:cNvSpPr/>
      </dsp:nvSpPr>
      <dsp:spPr>
        <a:xfrm>
          <a:off x="0" y="3846945"/>
          <a:ext cx="6797675" cy="1790538"/>
        </a:xfrm>
        <a:prstGeom prst="roundRect">
          <a:avLst/>
        </a:prstGeom>
        <a:solidFill>
          <a:schemeClr val="accent2">
            <a:hueOff val="35353"/>
            <a:satOff val="-34487"/>
            <a:lumOff val="-176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Research documentation </a:t>
          </a:r>
          <a:r>
            <a:rPr lang="en-GB" sz="4400" b="0" kern="1200" dirty="0">
              <a:latin typeface="Franklin Gothic Book" panose="020B0503020102020204" pitchFamily="34" charset="0"/>
            </a:rPr>
            <a:t>[See next PP]</a:t>
          </a:r>
          <a:endParaRPr lang="en-GB" sz="4400" kern="1200" dirty="0"/>
        </a:p>
      </dsp:txBody>
      <dsp:txXfrm>
        <a:off x="87407" y="3934352"/>
        <a:ext cx="6622861" cy="16157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A3407D-8DA2-46A0-A560-863A48042229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436BB3-B508-4679-9FE8-2A58CF03E8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530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4218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>
                <a:latin typeface="Franklin Gothic Demi" panose="020B0703020102020204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7151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898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97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60120" y="4572000"/>
            <a:ext cx="5486400" cy="3600450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4128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444444"/>
                </a:solidFill>
                <a:effectLst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8643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DFA762-5996-4087-B4B3-0D801651E9A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5140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0" dirty="0">
                <a:solidFill>
                  <a:srgbClr val="666666"/>
                </a:solidFill>
                <a:effectLst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1058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DFA762-5996-4087-B4B3-0D801651E9AD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6404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919480" y="4551680"/>
            <a:ext cx="5486400" cy="3600450"/>
          </a:xfrm>
        </p:spPr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3039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R="523875" defTabSz="179388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ebdings" panose="05030102010509060703" pitchFamily="18" charset="2"/>
              </a:rPr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6258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i="0" u="none" strike="noStrike" baseline="0" dirty="0">
                <a:latin typeface="Arial" panose="020B0604020202020204" pitchFamily="34" charset="0"/>
                <a:cs typeface="Arial" panose="020B0604020202020204" pitchFamily="34" charset="0"/>
                <a:sym typeface="Webdings" panose="05030102010509060703" pitchFamily="18" charset="2"/>
              </a:rPr>
              <a:t> </a:t>
            </a:r>
            <a:endParaRPr lang="en-GB" sz="12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D7FC4E-4A86-47F1-B60B-4E84689376C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5552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45160" y="4572000"/>
            <a:ext cx="5486400" cy="3600450"/>
          </a:xfrm>
        </p:spPr>
        <p:txBody>
          <a:bodyPr/>
          <a:lstStyle/>
          <a:p>
            <a:pPr marL="85725" marR="523875" defTabSz="1039813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ebdings" panose="05030102010509060703" pitchFamily="18" charset="2"/>
              </a:rPr>
              <a:t>  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4788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9918BA68-47C6-B691-B1E6-F0FFD8F06A0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29513DF3-A33D-D50E-C975-21F99B7883C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4D398671-1234-2645-8663-C6DB8B8945B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4BBA5DA2-098A-EA3B-0299-745AE3A0523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 </a:t>
            </a:r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98BC3612-DB68-A2DE-9E92-615CDE19C1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4D9F759-A17B-4039-96B8-EEBC82842300}" type="slidenum">
              <a:rPr lang="en-GB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15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2857D987-EB7D-51DC-B0B6-B9376C0CB0D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546B26C7-77ED-3D90-924B-8CEA5BE4226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 </a:t>
            </a: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103250B1-CB68-8233-826D-14D0B60B80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55D1239-1C6F-425F-A60F-F557DD3DB2B2}" type="slidenum">
              <a:rPr lang="en-GB" altLang="en-US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16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7305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1285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07411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52796" y="4455968"/>
            <a:ext cx="5486400" cy="3600450"/>
          </a:xfrm>
        </p:spPr>
        <p:txBody>
          <a:bodyPr/>
          <a:lstStyle/>
          <a:p>
            <a:r>
              <a:rPr lang="en-GB" dirty="0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D7FC4E-4A86-47F1-B60B-4E84689376C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58194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D7FC4E-4A86-47F1-B60B-4E84689376C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27229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D7FC4E-4A86-47F1-B60B-4E84689376C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55450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07C2AF-3FA6-47AF-A9E2-6BAC6C86966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83802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Engage with this article – there is also a link to this on Moodle.  How do we peel back the layers in order to understand research and research paradigms?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5388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8921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408296-EA5B-4922-99E8-0235F7F94E2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6BB9C2-D68B-D550-816A-939ADCA2EF3F}"/>
              </a:ext>
            </a:extLst>
          </p:cNvPr>
          <p:cNvSpPr txBox="1"/>
          <p:nvPr/>
        </p:nvSpPr>
        <p:spPr>
          <a:xfrm>
            <a:off x="422564" y="4882833"/>
            <a:ext cx="57496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5231818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24840" y="4572000"/>
            <a:ext cx="5486400" cy="360045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43552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04004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>
                <a:latin typeface="Franklin Gothic Demi" panose="020B0703020102020204" pitchFamily="34" charset="0"/>
              </a:rPr>
              <a:t> Research ethics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07167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20304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20045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17464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436BB3-B508-4679-9FE8-2A58CF03E8B9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339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10/12/2023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10/12/2023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10/12/2023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10/12/2023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10/12/2023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10/12/2023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10/12/2023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859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6760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5910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60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4652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0691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122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4783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8568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8620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984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6"/>
            <a:ext cx="5734051" cy="2219691"/>
          </a:xfrm>
        </p:spPr>
        <p:txBody>
          <a:bodyPr anchor="ctr">
            <a:normAutofit/>
          </a:bodyPr>
          <a:lstStyle>
            <a:lvl1pPr algn="l">
              <a:defRPr sz="3300" cap="all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6"/>
            <a:ext cx="5734051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35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6981065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648669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slideLayout" Target="../slideLayouts/slideLayout21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5FB73-A910-4790-8FDC-DAFB323792B3}" type="datetimeFigureOut">
              <a:rPr lang="en-GB" smtClean="0"/>
              <a:t>12/10/2023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6913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kdissertationwriters.com/saunders-research-onion-a-step-by-step-guide-to-structuring-research-methodology-chapter-for-phd-and-master-level-researchers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sv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content/pdf/bbm%3A978-0-230-23951-7%2F1.pdf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5840" y="1475234"/>
            <a:ext cx="3978232" cy="2837974"/>
          </a:xfrm>
        </p:spPr>
        <p:txBody>
          <a:bodyPr anchor="b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ADVANCED RESEARCH METHODS IN COUNSELLING: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dirty="0">
                <a:solidFill>
                  <a:schemeClr val="tx1"/>
                </a:solidFill>
              </a:rPr>
              <a:t>Lesson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       Dr Beverly </a:t>
            </a:r>
            <a:r>
              <a:rPr lang="en-US" sz="1600" dirty="0" err="1"/>
              <a:t>cole</a:t>
            </a:r>
            <a:endParaRPr lang="en-US" sz="160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0F6F1E82-F603-49E4-9641-09EEA984A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0C4A87-8FFC-13DD-370C-9BA781A1C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/>
              <a:t>Aims of this lesson: To understand more about: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C81CFD00-FC30-4AFB-A61F-3127B2C90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Rectangle 51">
            <a:extLst>
              <a:ext uri="{FF2B5EF4-FFF2-40B4-BE49-F238E27FC236}">
                <a16:creationId xmlns:a16="http://schemas.microsoft.com/office/drawing/2014/main" id="{9D1595AB-90F6-488F-B5E3-F8CFCC8FA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64D362-63AF-55B5-C9C1-903F0144C0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3560526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937145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746DE0F-B7EA-D94E-373D-E3E2B03623A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>
                <a:solidFill>
                  <a:schemeClr val="tx1">
                    <a:lumMod val="85000"/>
                    <a:lumOff val="15000"/>
                  </a:schemeClr>
                </a:solidFill>
              </a:rPr>
              <a:t>Any questions from the asynchronous learning and/or your reading?</a:t>
            </a:r>
          </a:p>
        </p:txBody>
      </p:sp>
      <p:pic>
        <p:nvPicPr>
          <p:cNvPr id="8" name="Graphic 7" descr="Help">
            <a:extLst>
              <a:ext uri="{FF2B5EF4-FFF2-40B4-BE49-F238E27FC236}">
                <a16:creationId xmlns:a16="http://schemas.microsoft.com/office/drawing/2014/main" id="{BBD53F37-4623-3A20-B1D7-7443F17114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91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CCC329-D894-DD99-599B-ABA5A33275FB}"/>
              </a:ext>
            </a:extLst>
          </p:cNvPr>
          <p:cNvSpPr txBox="1"/>
          <p:nvPr/>
        </p:nvSpPr>
        <p:spPr>
          <a:xfrm>
            <a:off x="3836504" y="758951"/>
            <a:ext cx="7319175" cy="3374931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spc="-5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Part 1: Philosophical paradigms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0C80765C-9FD8-0D01-D330-932D128389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99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DB79E-1937-4A9A-9918-3C389CB28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round: How are we doing?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DB42A9CD-6D06-4117-AB6C-3428A541C4D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874" y="2341563"/>
            <a:ext cx="9144000" cy="363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2849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EE1530B0-6F96-46C0-8B3E-3215CB756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54910CF-1B56-45D3-960A-E89F7B3B9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A8321E-AB51-4998-99A0-6AEA1035B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This lesson will address: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A1B4252E-B36D-4A21-8BAC-7C598665DF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477925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03245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Ontology: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sz="3200" dirty="0"/>
              <a:t>Theories about </a:t>
            </a:r>
            <a:r>
              <a:rPr lang="en-GB" sz="3200" b="1" i="1" dirty="0"/>
              <a:t>the nature of reality</a:t>
            </a:r>
            <a:r>
              <a:rPr lang="en-GB" sz="3200" dirty="0"/>
              <a:t>, or being</a:t>
            </a:r>
          </a:p>
          <a:p>
            <a:endParaRPr lang="en-GB" sz="3200" dirty="0"/>
          </a:p>
          <a:p>
            <a:r>
              <a:rPr lang="en-GB" sz="3200" dirty="0"/>
              <a:t>How we specify </a:t>
            </a:r>
            <a:r>
              <a:rPr lang="en-GB" sz="3200" b="1" i="1" dirty="0"/>
              <a:t>the relationship between the world and our human interpretations</a:t>
            </a:r>
            <a:r>
              <a:rPr lang="en-GB" sz="3200" dirty="0"/>
              <a:t> and practices</a:t>
            </a:r>
          </a:p>
          <a:p>
            <a:endParaRPr lang="en-GB" sz="3200" dirty="0"/>
          </a:p>
          <a:p>
            <a:r>
              <a:rPr lang="en-GB" sz="3200" dirty="0"/>
              <a:t>Determines </a:t>
            </a:r>
            <a:r>
              <a:rPr lang="en-GB" sz="3200" b="1" i="1" dirty="0"/>
              <a:t>whether</a:t>
            </a:r>
            <a:r>
              <a:rPr lang="en-GB" sz="3200" dirty="0"/>
              <a:t> we think that </a:t>
            </a:r>
            <a:r>
              <a:rPr lang="en-GB" sz="3200" b="1" i="1" dirty="0"/>
              <a:t>reality exists separately from human practices </a:t>
            </a:r>
            <a:r>
              <a:rPr lang="en-GB" sz="3200" dirty="0"/>
              <a:t>and understanding </a:t>
            </a:r>
            <a:r>
              <a:rPr lang="en-GB" sz="3200" b="1" i="1" dirty="0"/>
              <a:t>or it cannot be separated from human practices </a:t>
            </a:r>
            <a:r>
              <a:rPr lang="en-GB" sz="3200" dirty="0"/>
              <a:t>so knowledge always reflects our perspective.  </a:t>
            </a:r>
          </a:p>
        </p:txBody>
      </p:sp>
    </p:spTree>
    <p:extLst>
      <p:ext uri="{BB962C8B-B14F-4D97-AF65-F5344CB8AC3E}">
        <p14:creationId xmlns:p14="http://schemas.microsoft.com/office/powerpoint/2010/main" val="1857272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9FB06-3786-4EAE-B7D0-6979DB270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2F31F-C79A-45BF-AAE4-651AD7B341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i="0" dirty="0">
              <a:solidFill>
                <a:srgbClr val="666666"/>
              </a:solidFill>
              <a:effectLst/>
              <a:latin typeface="Roboto" panose="02000000000000000000" pitchFamily="2" charset="0"/>
            </a:endParaRPr>
          </a:p>
          <a:p>
            <a:endParaRPr lang="en-GB" dirty="0">
              <a:solidFill>
                <a:srgbClr val="666666"/>
              </a:solidFill>
              <a:latin typeface="Roboto" panose="02000000000000000000" pitchFamily="2" charset="0"/>
            </a:endParaRPr>
          </a:p>
          <a:p>
            <a:r>
              <a:rPr lang="en-GB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Epistemology:</a:t>
            </a:r>
            <a:r>
              <a:rPr lang="en-GB" i="0" dirty="0">
                <a:solidFill>
                  <a:srgbClr val="767676"/>
                </a:solidFill>
                <a:effectLst/>
                <a:latin typeface="Roboto" panose="02000000000000000000" pitchFamily="2" charset="0"/>
              </a:rPr>
              <a:t> the theory of knowledge.</a:t>
            </a:r>
            <a:r>
              <a:rPr lang="en-GB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 It is </a:t>
            </a:r>
            <a:r>
              <a:rPr lang="en-GB" b="0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concerned with the mind’s relation to reality</a:t>
            </a:r>
          </a:p>
          <a:p>
            <a:endParaRPr lang="en-GB" dirty="0">
              <a:solidFill>
                <a:srgbClr val="666666"/>
              </a:solidFill>
              <a:latin typeface="Roboto" panose="02000000000000000000" pitchFamily="2" charset="0"/>
            </a:endParaRPr>
          </a:p>
          <a:p>
            <a:r>
              <a:rPr lang="en-GB" b="0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Epistemology: the</a:t>
            </a:r>
            <a:r>
              <a:rPr lang="en-GB" b="1" i="0" dirty="0">
                <a:solidFill>
                  <a:srgbClr val="767676"/>
                </a:solidFill>
                <a:effectLst/>
                <a:latin typeface="Roboto" panose="02000000000000000000" pitchFamily="2" charset="0"/>
              </a:rPr>
              <a:t> researcher’s</a:t>
            </a:r>
            <a:r>
              <a:rPr lang="en-GB" b="0" i="0" dirty="0">
                <a:solidFill>
                  <a:srgbClr val="666666"/>
                </a:solidFill>
                <a:effectLst/>
                <a:latin typeface="Roboto" panose="02000000000000000000" pitchFamily="2" charset="0"/>
              </a:rPr>
              <a:t> view regarding what constitutes acceptable</a:t>
            </a:r>
            <a:r>
              <a:rPr lang="en-GB" b="1" i="0" dirty="0">
                <a:solidFill>
                  <a:srgbClr val="767676"/>
                </a:solidFill>
                <a:effectLst/>
                <a:latin typeface="Roboto" panose="02000000000000000000" pitchFamily="2" charset="0"/>
              </a:rPr>
              <a:t> knowledge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4452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dirty="0"/>
              <a:t>Epistemology and Ontology:</a:t>
            </a:r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FBFAF1CF-2E82-C846-5328-B4632986CD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r>
              <a:rPr lang="en-GB" sz="5400" dirty="0"/>
              <a:t>Why are these concepts important?</a:t>
            </a:r>
          </a:p>
          <a:p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8332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Epistemology and Ontology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Epistemology – The branch of philosophy concerned with the theory of knowledge.  This involves the thinking of knowledge itself - </a:t>
            </a:r>
            <a:r>
              <a:rPr lang="en-GB" b="1" dirty="0"/>
              <a:t>How can we know?</a:t>
            </a:r>
          </a:p>
          <a:p>
            <a:r>
              <a:rPr lang="en-GB" dirty="0"/>
              <a:t>Ontology – Concerned with nature of the world - </a:t>
            </a:r>
            <a:r>
              <a:rPr lang="en-GB" b="1" dirty="0"/>
              <a:t>What is there to know?</a:t>
            </a:r>
          </a:p>
          <a:p>
            <a:r>
              <a:rPr lang="en-GB" dirty="0"/>
              <a:t>We need to be able to identify our goal and to justify our choice and be clear about the objectives for our research</a:t>
            </a:r>
          </a:p>
          <a:p>
            <a:r>
              <a:rPr lang="en-GB" dirty="0"/>
              <a:t>To what extent does the epistemological position predict which method you use?</a:t>
            </a:r>
          </a:p>
          <a:p>
            <a:r>
              <a:rPr lang="en-GB" dirty="0"/>
              <a:t>Methodology’ – A general </a:t>
            </a:r>
            <a:r>
              <a:rPr lang="en-GB" i="1" dirty="0"/>
              <a:t>approach</a:t>
            </a:r>
            <a:r>
              <a:rPr lang="en-GB" dirty="0"/>
              <a:t> to studying research topics</a:t>
            </a:r>
          </a:p>
          <a:p>
            <a:r>
              <a:rPr lang="en-GB" dirty="0"/>
              <a:t>‘Method – A specific research </a:t>
            </a:r>
            <a:r>
              <a:rPr lang="en-GB" i="1" dirty="0"/>
              <a:t>technique</a:t>
            </a:r>
          </a:p>
          <a:p>
            <a:r>
              <a:rPr lang="en-GB" dirty="0"/>
              <a:t>‘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877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28EADC-3354-4FB8-A0E9-76139B3F8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Quantitative and qualitative research have differing underlying philosophies and worldviews</a:t>
            </a:r>
          </a:p>
        </p:txBody>
      </p:sp>
      <p:pic>
        <p:nvPicPr>
          <p:cNvPr id="7" name="Graphic 6" descr="Statistics">
            <a:extLst>
              <a:ext uri="{FF2B5EF4-FFF2-40B4-BE49-F238E27FC236}">
                <a16:creationId xmlns:a16="http://schemas.microsoft.com/office/drawing/2014/main" id="{363778DE-F409-435B-A7EF-B712B88113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746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65A76C-693A-44C3-8786-B286F4CD0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Worldview…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25A24-1036-4B3C-9D7E-FF161334DA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u="none" strike="noStrike" baseline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800" b="0" i="0" u="none" strike="noStrike" baseline="0">
              <a:solidFill>
                <a:srgbClr val="FFFFFF"/>
              </a:solidFill>
              <a:latin typeface="TimesNewRomanPSMT"/>
            </a:endParaRPr>
          </a:p>
        </p:txBody>
      </p:sp>
      <p:pic>
        <p:nvPicPr>
          <p:cNvPr id="14" name="Picture 13" descr="Earth from space">
            <a:extLst>
              <a:ext uri="{FF2B5EF4-FFF2-40B4-BE49-F238E27FC236}">
                <a16:creationId xmlns:a16="http://schemas.microsoft.com/office/drawing/2014/main" id="{6B0BE4DE-C887-4530-BA4D-2EA983F1B1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324" r="1485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560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9F06DA-ACAE-41CA-85AA-1E1CA3DE8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How can we understand these positions better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C6585C-C4C7-442A-B4DF-0AFC13C7E8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748506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259467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D5123C6-D30B-5B8C-8AD8-338BFAFFD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is the process of research? </a:t>
            </a: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7F03C29C-6A22-40EC-729A-228CDD270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endParaRPr lang="en-GB" altLang="en-US"/>
          </a:p>
          <a:p>
            <a:pPr eaLnBrk="1" hangingPunct="1"/>
            <a:r>
              <a:rPr lang="en-GB" altLang="en-US" sz="4000" b="1"/>
              <a:t>QUANTITATIVE</a:t>
            </a:r>
          </a:p>
          <a:p>
            <a:pPr eaLnBrk="1" hangingPunct="1"/>
            <a:endParaRPr lang="en-GB" altLang="en-US" sz="4000" b="1"/>
          </a:p>
          <a:p>
            <a:pPr eaLnBrk="1" hangingPunct="1">
              <a:buFontTx/>
              <a:buNone/>
            </a:pPr>
            <a:r>
              <a:rPr lang="en-GB" altLang="en-US"/>
              <a:t>    OR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 sz="4000" b="1"/>
              <a:t>QUALITATIVE</a:t>
            </a:r>
          </a:p>
        </p:txBody>
      </p:sp>
      <p:pic>
        <p:nvPicPr>
          <p:cNvPr id="17412" name="Picture 1">
            <a:extLst>
              <a:ext uri="{FF2B5EF4-FFF2-40B4-BE49-F238E27FC236}">
                <a16:creationId xmlns:a16="http://schemas.microsoft.com/office/drawing/2014/main" id="{27C702BC-1281-015A-5FD6-970B4EC007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663" y="2636839"/>
            <a:ext cx="4616450" cy="2617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58A52-C3BD-679A-14FA-DAD8A37DA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Qualitative Data</a:t>
            </a:r>
          </a:p>
        </p:txBody>
      </p:sp>
      <p:pic>
        <p:nvPicPr>
          <p:cNvPr id="19459" name="Picture 2">
            <a:extLst>
              <a:ext uri="{FF2B5EF4-FFF2-40B4-BE49-F238E27FC236}">
                <a16:creationId xmlns:a16="http://schemas.microsoft.com/office/drawing/2014/main" id="{3836F07E-1C97-D58D-3BA9-F98220C216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8" y="1844676"/>
            <a:ext cx="7612062" cy="441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05711-7B95-11EC-9AF4-2CB7DBABC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Quantitative Data</a:t>
            </a:r>
          </a:p>
        </p:txBody>
      </p:sp>
      <p:pic>
        <p:nvPicPr>
          <p:cNvPr id="21507" name="Picture 2">
            <a:extLst>
              <a:ext uri="{FF2B5EF4-FFF2-40B4-BE49-F238E27FC236}">
                <a16:creationId xmlns:a16="http://schemas.microsoft.com/office/drawing/2014/main" id="{1D19F567-E4B5-0496-9EE3-77107E53D5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1844675"/>
            <a:ext cx="82804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5FE1B2C-7BC1-4AE2-9A50-2A4A70A9D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7E8244A-2C81-4C0E-A929-3EC8EFF3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DEF7E2A-C168-411D-81B1-96EB35D42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749" y="963997"/>
            <a:ext cx="3787457" cy="4938361"/>
          </a:xfrm>
        </p:spPr>
        <p:txBody>
          <a:bodyPr anchor="ctr">
            <a:normAutofit/>
          </a:bodyPr>
          <a:lstStyle/>
          <a:p>
            <a:pPr algn="r"/>
            <a:r>
              <a:rPr lang="en-GB"/>
              <a:t>Further reading: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1974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41C15-FB83-4934-B93A-2B84D8D07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1798" y="963507"/>
            <a:ext cx="5968181" cy="4938851"/>
          </a:xfrm>
        </p:spPr>
        <p:txBody>
          <a:bodyPr anchor="ctr">
            <a:normAutofit/>
          </a:bodyPr>
          <a:lstStyle/>
          <a:p>
            <a:r>
              <a:rPr lang="en-GB" i="0" u="none" strike="noStrike" baseline="0"/>
              <a:t>Guba, E., &amp; Lincoln, Y. S. 2005. Paradigmatic controversies, contradictions, and emerging confluences. In N. K. Denzin &amp; Y. S. Lincoln, </a:t>
            </a:r>
            <a:r>
              <a:rPr lang="en-GB" i="1" u="none" strike="noStrike" baseline="0"/>
              <a:t>The Sage handbook of qualitative research </a:t>
            </a:r>
            <a:r>
              <a:rPr lang="en-GB" i="0" u="none" strike="noStrike" baseline="0"/>
              <a:t>(3rd ed., pp. 191-215). Thousand Oaks, CA: Sage</a:t>
            </a:r>
            <a:r>
              <a:rPr lang="en-GB" i="0" u="none" strike="noStrike" baseline="0">
                <a:latin typeface="+mj-lt"/>
              </a:rPr>
              <a:t>.</a:t>
            </a:r>
            <a:endParaRPr lang="en-GB">
              <a:latin typeface="+mj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79DE353-203B-45FD-AB66-39993E01D55C}"/>
              </a:ext>
            </a:extLst>
          </p:cNvPr>
          <p:cNvSpPr txBox="1">
            <a:spLocks/>
          </p:cNvSpPr>
          <p:nvPr/>
        </p:nvSpPr>
        <p:spPr>
          <a:xfrm>
            <a:off x="1104900" y="-71467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AB4D317-2201-46E0-B25A-AA5C0930D477}"/>
              </a:ext>
            </a:extLst>
          </p:cNvPr>
          <p:cNvSpPr txBox="1">
            <a:spLocks/>
          </p:cNvSpPr>
          <p:nvPr/>
        </p:nvSpPr>
        <p:spPr>
          <a:xfrm>
            <a:off x="1104900" y="-71468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11" name="Title 5">
            <a:extLst>
              <a:ext uri="{FF2B5EF4-FFF2-40B4-BE49-F238E27FC236}">
                <a16:creationId xmlns:a16="http://schemas.microsoft.com/office/drawing/2014/main" id="{EF765896-8479-4083-B862-E706192B8793}"/>
              </a:ext>
            </a:extLst>
          </p:cNvPr>
          <p:cNvSpPr txBox="1">
            <a:spLocks/>
          </p:cNvSpPr>
          <p:nvPr/>
        </p:nvSpPr>
        <p:spPr>
          <a:xfrm>
            <a:off x="1104900" y="-71467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27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" name="Rectangle 2067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070" name="Straight Connector 2069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72" name="Rectangle 2071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4" name="Rectangle 2073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90220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701FE3-C1AD-48E2-9F42-4B4B2AED0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500">
                <a:solidFill>
                  <a:srgbClr val="FFFFFF"/>
                </a:solidFill>
              </a:rPr>
              <a:t>Philosophical lens and methodological approach  … … …</a:t>
            </a:r>
          </a:p>
        </p:txBody>
      </p:sp>
      <p:cxnSp>
        <p:nvCxnSpPr>
          <p:cNvPr id="2076" name="Straight Connector 2075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39F3D-A2C9-4A0E-8B0D-8321CA66FB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1752" y="2799654"/>
            <a:ext cx="3005462" cy="3189665"/>
          </a:xfrm>
        </p:spPr>
        <p:txBody>
          <a:bodyPr vert="horz" lIns="0" tIns="45720" rIns="0" bIns="45720" rtlCol="0">
            <a:normAutofit/>
          </a:bodyPr>
          <a:lstStyle/>
          <a:p>
            <a:pPr marL="87782" indent="-87782">
              <a:lnSpc>
                <a:spcPct val="100000"/>
              </a:lnSpc>
              <a:spcBef>
                <a:spcPts val="1152"/>
              </a:spcBef>
              <a:spcAft>
                <a:spcPts val="192"/>
              </a:spcAft>
            </a:pPr>
            <a:endParaRPr lang="en-US" sz="18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endParaRPr lang="en-US" sz="1800">
              <a:solidFill>
                <a:srgbClr val="FFFFFF"/>
              </a:solidFill>
            </a:endParaRPr>
          </a:p>
        </p:txBody>
      </p:sp>
      <p:pic>
        <p:nvPicPr>
          <p:cNvPr id="2050" name="Picture 2" descr="Hand, Magnifying Glass, Meaning Of Life, Question">
            <a:extLst>
              <a:ext uri="{FF2B5EF4-FFF2-40B4-BE49-F238E27FC236}">
                <a16:creationId xmlns:a16="http://schemas.microsoft.com/office/drawing/2014/main" id="{73778260-1FBF-4F2F-8A77-CEC9AB6C7E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2017" y="1109155"/>
            <a:ext cx="6798082" cy="4639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18642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CD82156-D6A3-4E73-8C89-52AAC53AB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1"/>
            <a:ext cx="10058400" cy="173736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What do you know about your philosophical lens?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AF5AAA2-C5D3-42B3-9ADD-95148B5B60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000" b="1" i="1" dirty="0"/>
              <a:t>archaeologist</a:t>
            </a:r>
            <a:r>
              <a:rPr lang="en-GB" sz="2000" dirty="0"/>
              <a:t>  </a:t>
            </a:r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3A4EC98-D524-49ED-9FC4-7E155AB561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000" b="1" i="1" dirty="0"/>
              <a:t>sculptor</a:t>
            </a:r>
            <a:r>
              <a:rPr lang="en-GB" sz="2000" dirty="0"/>
              <a:t>  </a:t>
            </a:r>
            <a:endParaRPr lang="en-GB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805D7570-A59A-4329-B755-CA87B7B3ADC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5309" y="2957513"/>
            <a:ext cx="4383569" cy="291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ee the source image">
            <a:extLst>
              <a:ext uri="{FF2B5EF4-FFF2-40B4-BE49-F238E27FC236}">
                <a16:creationId xmlns:a16="http://schemas.microsoft.com/office/drawing/2014/main" id="{C2B51BD0-B43B-4454-9EA0-7F0FE1D3DCC4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363" y="2957513"/>
            <a:ext cx="4411325" cy="291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044126FC-0262-DA1F-4692-4AA170C7D9A1}"/>
              </a:ext>
            </a:extLst>
          </p:cNvPr>
          <p:cNvCxnSpPr>
            <a:cxnSpLocks/>
          </p:cNvCxnSpPr>
          <p:nvPr/>
        </p:nvCxnSpPr>
        <p:spPr>
          <a:xfrm>
            <a:off x="11405419" y="5329084"/>
            <a:ext cx="529189" cy="7079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98513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3600" dirty="0"/>
              <a:t>Reflecting on forms of knowing - Take a few moments to think about your own life and work 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2120900"/>
            <a:ext cx="5535995" cy="4062924"/>
          </a:xfrm>
        </p:spPr>
        <p:txBody>
          <a:bodyPr>
            <a:normAutofit/>
          </a:bodyPr>
          <a:lstStyle/>
          <a:p>
            <a:r>
              <a:rPr lang="en-GB" b="1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4D1F78-8557-7F13-D282-EA8C92B2ED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22446" y="2120900"/>
            <a:ext cx="4869554" cy="3748194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5" name="Cloud Callout 4"/>
          <p:cNvSpPr/>
          <p:nvPr/>
        </p:nvSpPr>
        <p:spPr>
          <a:xfrm>
            <a:off x="2625213" y="2340077"/>
            <a:ext cx="6646606" cy="278056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                 Group work</a:t>
            </a:r>
          </a:p>
        </p:txBody>
      </p:sp>
    </p:spTree>
    <p:extLst>
      <p:ext uri="{BB962C8B-B14F-4D97-AF65-F5344CB8AC3E}">
        <p14:creationId xmlns:p14="http://schemas.microsoft.com/office/powerpoint/2010/main" val="759415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2BD81-9841-4F9F-AB28-EC01B1490AC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6100" b="0" i="0" u="none" strike="noStrik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Now is a good time to read up on worldviews and decide your own stance …</a:t>
            </a:r>
            <a:endParaRPr lang="en-US" sz="6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5751757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8E6F5-DC51-42A3-9C8C-6B521B349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424" y="1099127"/>
            <a:ext cx="3234018" cy="35586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500" b="0" i="0" u="none" strike="noStrik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Here are four worldviews widely discussed in the literature, along with the main elements of each position. </a:t>
            </a:r>
            <a:endParaRPr lang="en-US" sz="3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49D11C8-F218-4375-AFB3-5E681E2C33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4059436"/>
              </p:ext>
            </p:extLst>
          </p:nvPr>
        </p:nvGraphicFramePr>
        <p:xfrm>
          <a:off x="5093207" y="0"/>
          <a:ext cx="7245685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705352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7E848-BEE0-C6C1-B1BE-5BB86721C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philosophical lens [3 mins] ……….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34016-ED45-0B63-B30D-D47FDDE4F3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" action="ppaction://noaction"/>
            </a:endParaRPr>
          </a:p>
          <a:p>
            <a:r>
              <a:rPr lang="en-GB" dirty="0">
                <a:hlinkClick r:id="" action="ppaction://noaction"/>
              </a:rPr>
              <a:t>Understanding Ontology and Epistemology</a:t>
            </a: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913DDBC6-BEAE-DD0C-BAE8-9F885A536A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042495"/>
            <a:ext cx="9144000" cy="3575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6557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72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73AE3-F0AF-457F-A06D-A128A4EE4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br>
              <a:rPr lang="en-GB" dirty="0">
                <a:hlinkClick r:id="rId3"/>
              </a:rPr>
            </a:br>
            <a:r>
              <a:rPr lang="en-GB" dirty="0"/>
              <a:t>   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555753D4-C40B-4C24-9A9F-2C2A541C9E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87" b="2"/>
          <a:stretch/>
        </p:blipFill>
        <p:spPr bwMode="auto">
          <a:xfrm>
            <a:off x="633999" y="640081"/>
            <a:ext cx="6909801" cy="531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1" name="!!Straight Connector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A659B-BC20-45F8-82A1-C37DD6FBF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r>
              <a:rPr lang="en-GB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Check out this article: 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The Research Onion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1193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53A6B2-19F6-4DF8-91E4-22304BDBF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Reading resources: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F5CD5-3EC8-4D8F-9F44-CD173B298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300750"/>
            <a:ext cx="5575367" cy="3568342"/>
          </a:xfrm>
        </p:spPr>
        <p:txBody>
          <a:bodyPr>
            <a:normAutofit/>
          </a:bodyPr>
          <a:lstStyle/>
          <a:p>
            <a:pPr marL="273050" indent="-273050"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273050" indent="-273050"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273050" indent="-273050">
              <a:buFont typeface="Wingdings" panose="05000000000000000000" pitchFamily="2" charset="2"/>
              <a:buChar char="q"/>
            </a:pPr>
            <a:r>
              <a:rPr lang="en-GB" sz="2400" dirty="0"/>
              <a:t>Don’t forget to check out all the information on</a:t>
            </a:r>
            <a:r>
              <a:rPr lang="en-GB" dirty="0"/>
              <a:t>:</a:t>
            </a:r>
          </a:p>
          <a:p>
            <a:endParaRPr lang="en-GB" dirty="0"/>
          </a:p>
        </p:txBody>
      </p:sp>
      <p:pic>
        <p:nvPicPr>
          <p:cNvPr id="2050" name="Picture 2" descr="Moodle UWTSD 2017/18">
            <a:extLst>
              <a:ext uri="{FF2B5EF4-FFF2-40B4-BE49-F238E27FC236}">
                <a16:creationId xmlns:a16="http://schemas.microsoft.com/office/drawing/2014/main" id="{DB6228CC-BCCC-4A95-B5C0-B310FE6943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64"/>
          <a:stretch/>
        </p:blipFill>
        <p:spPr bwMode="auto">
          <a:xfrm>
            <a:off x="7534656" y="2292544"/>
            <a:ext cx="3621024" cy="3416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1111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217732"/>
          </a:xfrm>
        </p:spPr>
        <p:txBody>
          <a:bodyPr>
            <a:normAutofit fontScale="90000"/>
          </a:bodyPr>
          <a:lstStyle/>
          <a:p>
            <a:r>
              <a:rPr lang="en-GB" dirty="0"/>
              <a:t>What can we learn from qualitative research?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2330" y="1932039"/>
            <a:ext cx="10338151" cy="4395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1267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608" y="679731"/>
            <a:ext cx="5608829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/>
              <a:t> </a:t>
            </a:r>
            <a:r>
              <a:rPr lang="en-US" sz="8800" dirty="0"/>
              <a:t>Any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609" y="4685288"/>
            <a:ext cx="4171994" cy="10357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0"/>
          <a:stretch/>
        </p:blipFill>
        <p:spPr>
          <a:xfrm>
            <a:off x="7077406" y="557360"/>
            <a:ext cx="4171995" cy="5632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3968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CCC329-D894-DD99-599B-ABA5A33275FB}"/>
              </a:ext>
            </a:extLst>
          </p:cNvPr>
          <p:cNvSpPr txBox="1"/>
          <p:nvPr/>
        </p:nvSpPr>
        <p:spPr>
          <a:xfrm>
            <a:off x="3836504" y="758951"/>
            <a:ext cx="7319175" cy="337493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spc="-5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Part 2: Workshop on Assignment 2 [</a:t>
            </a:r>
            <a:r>
              <a:rPr lang="en-GB" sz="8000" b="0" dirty="0">
                <a:latin typeface="Franklin Gothic Book" panose="020B0503020102020204" pitchFamily="34" charset="0"/>
              </a:rPr>
              <a:t>See next PP]</a:t>
            </a:r>
            <a:endParaRPr lang="en-GB" sz="8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0" spc="-5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0C80765C-9FD8-0D01-D330-932D128389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0237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C4A87-8FFC-13DD-370C-9BA781A1C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Aims of this lesson: Do you understand more about: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64D362-63AF-55B5-C9C1-903F0144C0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2534053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101835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F88F5D-BDE5-405F-A789-8E7A1F5F8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Any questions?</a:t>
            </a: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52E9D34C-4F90-40B3-A5EC-BFAB44C4A9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5362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I’ll leave you with this thought for the week: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F6437-5BD8-8C40-8050-7EC77BB2BDF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l"/>
            <a:r>
              <a:rPr lang="en-GB" sz="4000" b="1" i="0" dirty="0">
                <a:solidFill>
                  <a:srgbClr val="000000"/>
                </a:solidFill>
                <a:effectLst/>
                <a:latin typeface="benton-sans"/>
              </a:rPr>
              <a:t>No research without action, no action without research”</a:t>
            </a:r>
          </a:p>
          <a:p>
            <a:pPr algn="l"/>
            <a:r>
              <a:rPr lang="en-GB" sz="4000" b="0" i="1" dirty="0">
                <a:solidFill>
                  <a:srgbClr val="000000"/>
                </a:solidFill>
                <a:effectLst/>
                <a:latin typeface="benton-sans"/>
              </a:rPr>
              <a:t>- Kurt Lewin</a:t>
            </a:r>
            <a:endParaRPr lang="en-GB" sz="4000" b="0" i="0" dirty="0">
              <a:solidFill>
                <a:srgbClr val="000000"/>
              </a:solidFill>
              <a:effectLst/>
              <a:latin typeface="benton-sans"/>
            </a:endParaRP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714EAC0-7C3A-6DDB-457D-3BC0D73D2FD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enton-sans"/>
              </a:rPr>
              <a:t>Lewin (1890-1947) was a German-American social psychologist. He’s known for his theory that human behaviour is a function of our psychological environment.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371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7E4D09C-4CA1-4696-87D5-868DBA6FE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Glossary of some research terms used in lesson: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95447C-F1E0-4FDF-972A-DD001DA03D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R="190500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Axiology</a:t>
            </a:r>
            <a:r>
              <a:rPr lang="en-GB" sz="18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the study of value. In qualitative research, there is an assumption that all research is value-laden, and includes the value systems of the researcher, the theory, research methodology, and research paradigm, as well as the social and cultural norms of the researcher and participants.</a:t>
            </a:r>
            <a:r>
              <a:rPr lang="en-GB" sz="18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NewRomanPSMT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Epistemology -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branch of philosophy concerned with the theory of knowledge.  This involves the thinking of knowledge itself - How can we know? What Constitutes Valid Knowledge and How Can We Obtain It?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Methodology  -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general approach to studying research topics. How we do what we do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Method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- A specific Research Technique – What we do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Ontology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– Concerned with nature of the world - What is there to know? What Constitutes Reality and How Can We Understand Existence?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further information on research terms, follow this link: </a:t>
            </a:r>
            <a:r>
              <a:rPr lang="en-GB" sz="1800" u="sng" kern="120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Glossary of research terms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further information on Ontology and Epistemology in particular, see the PowerPoint posted under this lesson on Moodle.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0887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FF4AB-5D4C-43AC-BFE6-826EE614E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7C810-5ABF-402D-B9D1-7E3C7E36A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b="0" i="0" dirty="0">
                <a:solidFill>
                  <a:srgbClr val="232323"/>
                </a:solidFill>
                <a:effectLst/>
                <a:latin typeface="+mj-lt"/>
              </a:rPr>
              <a:t>Creswell, J.W. and </a:t>
            </a:r>
            <a:r>
              <a:rPr lang="en-GB" b="0" i="0" dirty="0" err="1">
                <a:solidFill>
                  <a:srgbClr val="232323"/>
                </a:solidFill>
                <a:effectLst/>
                <a:latin typeface="+mj-lt"/>
              </a:rPr>
              <a:t>Poth</a:t>
            </a:r>
            <a:r>
              <a:rPr lang="en-GB" b="0" i="0" dirty="0">
                <a:solidFill>
                  <a:srgbClr val="232323"/>
                </a:solidFill>
                <a:effectLst/>
                <a:latin typeface="+mj-lt"/>
              </a:rPr>
              <a:t>, C.N. 2018. </a:t>
            </a:r>
            <a:r>
              <a:rPr lang="en-GB" b="0" i="1" dirty="0">
                <a:solidFill>
                  <a:srgbClr val="232323"/>
                </a:solidFill>
                <a:effectLst/>
                <a:latin typeface="+mj-lt"/>
              </a:rPr>
              <a:t>Qualitative Inquiry and Research Design Choosing among Five Approaches</a:t>
            </a:r>
            <a:r>
              <a:rPr lang="en-GB" b="0" i="0" dirty="0">
                <a:solidFill>
                  <a:srgbClr val="232323"/>
                </a:solidFill>
                <a:effectLst/>
                <a:latin typeface="+mj-lt"/>
              </a:rPr>
              <a:t>. 4th Edition, SAGE: London.</a:t>
            </a: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Harper, D. 2012, </a:t>
            </a:r>
            <a:r>
              <a:rPr lang="en-GB" i="1" dirty="0">
                <a:latin typeface="+mj-lt"/>
              </a:rPr>
              <a:t>Qualitative research methods in mental health and psychotherapy: a guide for students and practitioners</a:t>
            </a:r>
            <a:r>
              <a:rPr lang="en-GB" dirty="0">
                <a:latin typeface="+mj-lt"/>
              </a:rPr>
              <a:t>, Oxford: Wiley-Blackwell. Online.</a:t>
            </a:r>
          </a:p>
          <a:p>
            <a:r>
              <a:rPr lang="en-GB" dirty="0">
                <a:latin typeface="+mj-lt"/>
              </a:rPr>
              <a:t>McLeod, J. 2011. </a:t>
            </a:r>
            <a:r>
              <a:rPr lang="en-GB" i="1" dirty="0">
                <a:latin typeface="+mj-lt"/>
              </a:rPr>
              <a:t>Qualitative Research in Counselling and Psychotherapy</a:t>
            </a:r>
            <a:r>
              <a:rPr lang="en-GB" dirty="0">
                <a:latin typeface="+mj-lt"/>
              </a:rPr>
              <a:t>. 2</a:t>
            </a:r>
            <a:r>
              <a:rPr lang="en-GB" baseline="30000" dirty="0">
                <a:latin typeface="+mj-lt"/>
              </a:rPr>
              <a:t>nd</a:t>
            </a:r>
            <a:r>
              <a:rPr lang="en-GB" dirty="0">
                <a:latin typeface="+mj-lt"/>
              </a:rPr>
              <a:t> Ed.  London: Sage </a:t>
            </a:r>
          </a:p>
          <a:p>
            <a:r>
              <a:rPr lang="en-GB" b="0" i="0" dirty="0">
                <a:solidFill>
                  <a:srgbClr val="392529"/>
                </a:solidFill>
                <a:effectLst/>
                <a:latin typeface="+mj-lt"/>
                <a:ea typeface="Arial Unicode MS" panose="020B0604020202020204" pitchFamily="34" charset="-128"/>
              </a:rPr>
              <a:t>McLeod, J</a:t>
            </a:r>
            <a:r>
              <a:rPr lang="en-GB" b="0" i="0">
                <a:solidFill>
                  <a:srgbClr val="392529"/>
                </a:solidFill>
                <a:effectLst/>
                <a:latin typeface="+mj-lt"/>
                <a:ea typeface="Arial Unicode MS" panose="020B0604020202020204" pitchFamily="34" charset="-128"/>
              </a:rPr>
              <a:t>. 2013</a:t>
            </a:r>
            <a:r>
              <a:rPr lang="en-GB" b="0" i="0" dirty="0">
                <a:solidFill>
                  <a:srgbClr val="392529"/>
                </a:solidFill>
                <a:effectLst/>
                <a:latin typeface="+mj-lt"/>
                <a:ea typeface="Arial Unicode MS" panose="020B0604020202020204" pitchFamily="34" charset="-128"/>
              </a:rPr>
              <a:t>,  </a:t>
            </a:r>
            <a:r>
              <a:rPr lang="en-GB" b="0" i="1" dirty="0">
                <a:solidFill>
                  <a:srgbClr val="392529"/>
                </a:solidFill>
                <a:effectLst/>
                <a:latin typeface="+mj-lt"/>
                <a:ea typeface="Arial Unicode MS" panose="020B0604020202020204" pitchFamily="34" charset="-128"/>
              </a:rPr>
              <a:t>Doing counselling research.  </a:t>
            </a:r>
            <a:r>
              <a:rPr lang="en-GB" b="0" i="0" dirty="0">
                <a:solidFill>
                  <a:srgbClr val="392529"/>
                </a:solidFill>
                <a:effectLst/>
                <a:latin typeface="+mj-lt"/>
                <a:ea typeface="Arial Unicode MS" panose="020B0604020202020204" pitchFamily="34" charset="-128"/>
              </a:rPr>
              <a:t>Sage Publications: London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07994595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2121</TotalTime>
  <Words>1015</Words>
  <Application>Microsoft Office PowerPoint</Application>
  <PresentationFormat>Widescreen</PresentationFormat>
  <Paragraphs>181</Paragraphs>
  <Slides>33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6" baseType="lpstr">
      <vt:lpstr>Arial</vt:lpstr>
      <vt:lpstr>benton-sans</vt:lpstr>
      <vt:lpstr>Bookman Old Style</vt:lpstr>
      <vt:lpstr>Calibri</vt:lpstr>
      <vt:lpstr>Calibri Light</vt:lpstr>
      <vt:lpstr>Franklin Gothic Book</vt:lpstr>
      <vt:lpstr>Franklin Gothic Demi</vt:lpstr>
      <vt:lpstr>Roboto</vt:lpstr>
      <vt:lpstr>Times New Roman</vt:lpstr>
      <vt:lpstr>TimesNewRomanPSMT</vt:lpstr>
      <vt:lpstr>Wingdings</vt:lpstr>
      <vt:lpstr>1_RetrospectVTI</vt:lpstr>
      <vt:lpstr>Office Theme</vt:lpstr>
      <vt:lpstr>ADVANCED RESEARCH METHODS IN COUNSELLING: Lesson 2</vt:lpstr>
      <vt:lpstr>Aims of this lesson: To understand more about:</vt:lpstr>
      <vt:lpstr>Any questions from the asynchronous learning and/or your reading?</vt:lpstr>
      <vt:lpstr>PowerPoint Presentation</vt:lpstr>
      <vt:lpstr>Opening round: How are we doing?</vt:lpstr>
      <vt:lpstr>This lesson will address:</vt:lpstr>
      <vt:lpstr>Ontology:</vt:lpstr>
      <vt:lpstr>Epistemology</vt:lpstr>
      <vt:lpstr>Epistemology and Ontology:</vt:lpstr>
      <vt:lpstr>Epistemology and Ontology</vt:lpstr>
      <vt:lpstr>Quantitative and qualitative research have differing underlying philosophies and worldviews</vt:lpstr>
      <vt:lpstr>Worldview…</vt:lpstr>
      <vt:lpstr>How can we understand these positions better</vt:lpstr>
      <vt:lpstr>What is the process of research? </vt:lpstr>
      <vt:lpstr>Qualitative Data</vt:lpstr>
      <vt:lpstr>Quantitative Data</vt:lpstr>
      <vt:lpstr>Further reading:</vt:lpstr>
      <vt:lpstr>Philosophical lens and methodological approach  … … …</vt:lpstr>
      <vt:lpstr>  What do you know about your philosophical lens?</vt:lpstr>
      <vt:lpstr>   Reflecting on forms of knowing - Take a few moments to think about your own life and work   </vt:lpstr>
      <vt:lpstr>Now is a good time to read up on worldviews and decide your own stance …</vt:lpstr>
      <vt:lpstr>Here are four worldviews widely discussed in the literature, along with the main elements of each position. </vt:lpstr>
      <vt:lpstr>Your philosophical lens [3 mins] ……….</vt:lpstr>
      <vt:lpstr>    </vt:lpstr>
      <vt:lpstr>Reading resources:</vt:lpstr>
      <vt:lpstr>What can we learn from qualitative research?</vt:lpstr>
      <vt:lpstr> Any questions</vt:lpstr>
      <vt:lpstr>PowerPoint Presentation</vt:lpstr>
      <vt:lpstr>Aims of this lesson: Do you understand more about:</vt:lpstr>
      <vt:lpstr>Any questions?</vt:lpstr>
      <vt:lpstr>I’ll leave you with this thought for the week: </vt:lpstr>
      <vt:lpstr>Glossary of some research terms used in lesson: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MODULE</dc:title>
  <dc:creator>Beverly Cole</dc:creator>
  <cp:lastModifiedBy>Beverly Cole</cp:lastModifiedBy>
  <cp:revision>35</cp:revision>
  <dcterms:created xsi:type="dcterms:W3CDTF">2020-11-30T08:53:42Z</dcterms:created>
  <dcterms:modified xsi:type="dcterms:W3CDTF">2023-10-12T07:24:27Z</dcterms:modified>
</cp:coreProperties>
</file>