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1987" autoAdjust="0"/>
  </p:normalViewPr>
  <p:slideViewPr>
    <p:cSldViewPr snapToGrid="0">
      <p:cViewPr varScale="1">
        <p:scale>
          <a:sx n="67" d="100"/>
          <a:sy n="67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543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75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644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425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269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598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649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615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07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10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5926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6859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686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5538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0476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8159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647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695F9B3-7800-4366-B1BE-2F1967B24632}" type="datetimeFigureOut">
              <a:rPr lang="en-GB" smtClean="0"/>
              <a:t>04/05/2017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161DAC9-EC6B-477A-AC41-A08462D80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4958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Introducing my dissertation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Edward Lyne</a:t>
            </a:r>
          </a:p>
        </p:txBody>
      </p:sp>
    </p:spTree>
    <p:extLst>
      <p:ext uri="{BB962C8B-B14F-4D97-AF65-F5344CB8AC3E}">
        <p14:creationId xmlns:p14="http://schemas.microsoft.com/office/powerpoint/2010/main" val="94043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2400" dirty="0"/>
              <a:t>An examination of John Locke’s </a:t>
            </a:r>
            <a:r>
              <a:rPr lang="en-GB" sz="2400" i="1" dirty="0"/>
              <a:t>A letter concerning toleration </a:t>
            </a:r>
            <a:r>
              <a:rPr lang="en-GB" sz="2400" dirty="0"/>
              <a:t>(1689) and its impact, if any, on established Church policy.</a:t>
            </a:r>
          </a:p>
        </p:txBody>
      </p:sp>
    </p:spTree>
    <p:extLst>
      <p:ext uri="{BB962C8B-B14F-4D97-AF65-F5344CB8AC3E}">
        <p14:creationId xmlns:p14="http://schemas.microsoft.com/office/powerpoint/2010/main" val="761367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words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400" u="sng" dirty="0"/>
              <a:t>Established Church- </a:t>
            </a:r>
            <a:r>
              <a:rPr lang="en-GB" sz="2400" dirty="0"/>
              <a:t>A religious organization is established if the State recognizes it as having a unique or superior claim to the allegiance of the population in religious matters.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400" u="sng" dirty="0"/>
              <a:t>Toleration</a:t>
            </a:r>
            <a:r>
              <a:rPr lang="en-GB" sz="2400" dirty="0"/>
              <a:t>-</a:t>
            </a:r>
            <a:r>
              <a:rPr lang="en-GB" dirty="0"/>
              <a:t> </a:t>
            </a:r>
            <a:r>
              <a:rPr lang="en-GB" sz="2400" dirty="0"/>
              <a:t>Refraining from acting against that which is disapproved of, or politically opposed, or alien</a:t>
            </a:r>
            <a:endParaRPr lang="en-GB" sz="2400" u="sng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275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period (1689)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900" indent="0">
              <a:buNone/>
            </a:pPr>
            <a:endParaRPr lang="en-GB" sz="2400" dirty="0"/>
          </a:p>
          <a:p>
            <a:r>
              <a:rPr lang="en-GB" sz="2400" dirty="0"/>
              <a:t>Charles I (1625-1649) Executed </a:t>
            </a:r>
          </a:p>
          <a:p>
            <a:r>
              <a:rPr lang="en-GB" sz="2400" dirty="0"/>
              <a:t>Oliver Cromwell (1653-1658) Lord protector, A puritan </a:t>
            </a:r>
          </a:p>
          <a:p>
            <a:r>
              <a:rPr lang="en-GB" sz="2400" dirty="0"/>
              <a:t>Charles II (1660-1685) Resorted after Interregnum</a:t>
            </a:r>
          </a:p>
          <a:p>
            <a:r>
              <a:rPr lang="en-GB" sz="2400" dirty="0"/>
              <a:t>James II (1685-1688) Catholic monarch</a:t>
            </a:r>
          </a:p>
          <a:p>
            <a:r>
              <a:rPr lang="en-GB" sz="2400" dirty="0"/>
              <a:t>The glorious revolution (1688) James is usurped</a:t>
            </a:r>
          </a:p>
          <a:p>
            <a:r>
              <a:rPr lang="en-GB" sz="2400" dirty="0"/>
              <a:t>Mary II (1689-1694) &amp; William of Orange (1689-1702)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260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period (1689)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William and Mary on the throne, Protestantism restored</a:t>
            </a:r>
          </a:p>
          <a:p>
            <a:endParaRPr lang="en-GB" sz="2400" dirty="0"/>
          </a:p>
          <a:p>
            <a:r>
              <a:rPr lang="en-GB" sz="2400" dirty="0"/>
              <a:t>1689 Act of toleration published</a:t>
            </a:r>
          </a:p>
          <a:p>
            <a:endParaRPr lang="en-GB" sz="2400" dirty="0"/>
          </a:p>
          <a:p>
            <a:r>
              <a:rPr lang="en-GB" sz="2400" dirty="0"/>
              <a:t>John Locke’s </a:t>
            </a:r>
            <a:r>
              <a:rPr lang="en-GB" sz="2400" i="1" dirty="0"/>
              <a:t>A Letter concerning toleration</a:t>
            </a:r>
            <a:r>
              <a:rPr lang="en-GB" sz="2400" dirty="0"/>
              <a:t> published</a:t>
            </a:r>
          </a:p>
        </p:txBody>
      </p:sp>
    </p:spTree>
    <p:extLst>
      <p:ext uri="{BB962C8B-B14F-4D97-AF65-F5344CB8AC3E}">
        <p14:creationId xmlns:p14="http://schemas.microsoft.com/office/powerpoint/2010/main" val="3584104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John Locke</a:t>
            </a:r>
          </a:p>
        </p:txBody>
      </p:sp>
      <p:pic>
        <p:nvPicPr>
          <p:cNvPr id="1026" name="Picture 2" descr="Image resul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26" y="1321764"/>
            <a:ext cx="4182521" cy="5395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605670" y="1868556"/>
            <a:ext cx="574813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1632-1704</a:t>
            </a:r>
          </a:p>
          <a:p>
            <a:endParaRPr lang="en-GB" sz="2800" dirty="0"/>
          </a:p>
          <a:p>
            <a:r>
              <a:rPr lang="en-GB" sz="2800" dirty="0"/>
              <a:t>Academic and later political philosopher</a:t>
            </a:r>
          </a:p>
          <a:p>
            <a:endParaRPr lang="en-GB" sz="2800" dirty="0"/>
          </a:p>
          <a:p>
            <a:r>
              <a:rPr lang="en-GB" sz="2800" dirty="0"/>
              <a:t>Works published: </a:t>
            </a:r>
            <a:r>
              <a:rPr lang="en-GB" sz="2800" i="1" dirty="0"/>
              <a:t>An essay concerning human understanding, Two treatises of government, The reasonableness of Christianity. 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55051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 sampling of Locke’s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/>
          </a:p>
          <a:p>
            <a:r>
              <a:rPr lang="en-GB" sz="2400" dirty="0"/>
              <a:t>Very interested in natural law.</a:t>
            </a:r>
          </a:p>
          <a:p>
            <a:endParaRPr lang="en-GB" sz="2400" dirty="0"/>
          </a:p>
          <a:p>
            <a:r>
              <a:rPr lang="en-GB" sz="2400" dirty="0"/>
              <a:t>His focus was not on arbitrary authority but on legal authority and the ideal of constitution. </a:t>
            </a:r>
          </a:p>
          <a:p>
            <a:endParaRPr lang="en-GB" sz="2400" dirty="0"/>
          </a:p>
          <a:p>
            <a:r>
              <a:rPr lang="en-GB" sz="2400" dirty="0"/>
              <a:t>The separation of physical and spiritual affairs.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393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 propose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400" dirty="0"/>
              <a:t>An examination of Locke’s </a:t>
            </a:r>
            <a:r>
              <a:rPr lang="en-GB" sz="2400" i="1" dirty="0"/>
              <a:t>A Letter concerning toleration</a:t>
            </a:r>
            <a:r>
              <a:rPr lang="en-GB" sz="2400" dirty="0"/>
              <a:t> which will consider three key aspects.</a:t>
            </a:r>
          </a:p>
          <a:p>
            <a:endParaRPr lang="en-GB" sz="2400" dirty="0"/>
          </a:p>
          <a:p>
            <a:r>
              <a:rPr lang="en-GB" sz="2400" dirty="0"/>
              <a:t>1) Locke’s perception of Church policy</a:t>
            </a:r>
          </a:p>
          <a:p>
            <a:r>
              <a:rPr lang="en-GB" sz="2400" dirty="0"/>
              <a:t>2) The role of truth of reason</a:t>
            </a:r>
          </a:p>
          <a:p>
            <a:r>
              <a:rPr lang="en-GB" sz="2400" dirty="0"/>
              <a:t>3) Understanding toleration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948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sz="2400" dirty="0"/>
              <a:t>Was the publication of the Act of toleration and Locke’s letter in the same year a conscience?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Did the official document of the </a:t>
            </a:r>
            <a:r>
              <a:rPr lang="en-GB" sz="2400" b="1" dirty="0"/>
              <a:t>established</a:t>
            </a:r>
            <a:r>
              <a:rPr lang="en-GB" sz="2400" dirty="0"/>
              <a:t> </a:t>
            </a:r>
            <a:r>
              <a:rPr lang="en-GB" sz="2400" b="1" dirty="0"/>
              <a:t>Church</a:t>
            </a:r>
            <a:r>
              <a:rPr lang="en-GB" sz="2400" dirty="0"/>
              <a:t> use any of Locke’s ideas or philosophy?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Ultimately, how did these two parties use and consider toleration?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719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/>
              <a:t>An analysis of all the different arguments that have been considered.</a:t>
            </a:r>
          </a:p>
          <a:p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A final assessment  of Locke’s letter and its relationship with the Act of Toleration.</a:t>
            </a:r>
          </a:p>
        </p:txBody>
      </p:sp>
    </p:spTree>
    <p:extLst>
      <p:ext uri="{BB962C8B-B14F-4D97-AF65-F5344CB8AC3E}">
        <p14:creationId xmlns:p14="http://schemas.microsoft.com/office/powerpoint/2010/main" val="3223197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have I done this?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/>
              <a:t>To examine the concept of religious toleration in a academic manner.</a:t>
            </a:r>
          </a:p>
          <a:p>
            <a:endParaRPr lang="en-GB" sz="2400" dirty="0"/>
          </a:p>
          <a:p>
            <a:r>
              <a:rPr lang="en-GB" sz="2400" dirty="0"/>
              <a:t>What it says about religion today.</a:t>
            </a:r>
          </a:p>
          <a:p>
            <a:endParaRPr lang="en-GB" sz="2400" dirty="0"/>
          </a:p>
          <a:p>
            <a:r>
              <a:rPr lang="en-GB" sz="2400" dirty="0"/>
              <a:t>Why toleration as a whole is important.  </a:t>
            </a:r>
          </a:p>
        </p:txBody>
      </p:sp>
    </p:spTree>
    <p:extLst>
      <p:ext uri="{BB962C8B-B14F-4D97-AF65-F5344CB8AC3E}">
        <p14:creationId xmlns:p14="http://schemas.microsoft.com/office/powerpoint/2010/main" val="3011435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2533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213</TotalTime>
  <Words>377</Words>
  <Application>Microsoft Office PowerPoint</Application>
  <PresentationFormat>Widescreen</PresentationFormat>
  <Paragraphs>65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Calisto MT</vt:lpstr>
      <vt:lpstr>Trebuchet MS</vt:lpstr>
      <vt:lpstr>Wingdings 2</vt:lpstr>
      <vt:lpstr>Slate</vt:lpstr>
      <vt:lpstr>Introducing my dissertation</vt:lpstr>
      <vt:lpstr>The title</vt:lpstr>
      <vt:lpstr>Key words</vt:lpstr>
      <vt:lpstr>The period (1689)</vt:lpstr>
      <vt:lpstr>The period (1689)</vt:lpstr>
      <vt:lpstr>John Locke</vt:lpstr>
      <vt:lpstr>A sampling of Locke’s views</vt:lpstr>
      <vt:lpstr>What I propose</vt:lpstr>
      <vt:lpstr>The case study</vt:lpstr>
      <vt:lpstr>  Conclusion</vt:lpstr>
      <vt:lpstr>Why have I done this?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my dissertation</dc:title>
  <dc:creator>edward lyne</dc:creator>
  <cp:lastModifiedBy>Chris Fleming</cp:lastModifiedBy>
  <cp:revision>18</cp:revision>
  <dcterms:created xsi:type="dcterms:W3CDTF">2017-04-25T11:57:39Z</dcterms:created>
  <dcterms:modified xsi:type="dcterms:W3CDTF">2017-05-04T13:08:09Z</dcterms:modified>
</cp:coreProperties>
</file>