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sldIdLst>
    <p:sldId id="256" r:id="rId6"/>
    <p:sldId id="286" r:id="rId7"/>
    <p:sldId id="287" r:id="rId8"/>
    <p:sldId id="288" r:id="rId9"/>
    <p:sldId id="289" r:id="rId10"/>
    <p:sldId id="290" r:id="rId11"/>
    <p:sldId id="291" r:id="rId12"/>
    <p:sldId id="281" r:id="rId13"/>
    <p:sldId id="292" r:id="rId14"/>
    <p:sldId id="293" r:id="rId15"/>
    <p:sldId id="294" r:id="rId16"/>
    <p:sldId id="295"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5b8e1cf2-e26f-4517-87f7-d832d29dc3c7" providerId="ADAL" clId="{F1DEC6B9-9326-43F2-8921-05263F07CE82}"/>
    <pc:docChg chg="custSel addSld delSld modSld sldOrd">
      <pc:chgData name="Thomas Jansen" userId="5b8e1cf2-e26f-4517-87f7-d832d29dc3c7" providerId="ADAL" clId="{F1DEC6B9-9326-43F2-8921-05263F07CE82}" dt="2020-10-26T09:38:59.295" v="2440" actId="2711"/>
      <pc:docMkLst>
        <pc:docMk/>
      </pc:docMkLst>
      <pc:sldChg chg="modSp">
        <pc:chgData name="Thomas Jansen" userId="5b8e1cf2-e26f-4517-87f7-d832d29dc3c7" providerId="ADAL" clId="{F1DEC6B9-9326-43F2-8921-05263F07CE82}" dt="2020-10-26T08:31:27.363" v="0"/>
        <pc:sldMkLst>
          <pc:docMk/>
          <pc:sldMk cId="0" sldId="256"/>
        </pc:sldMkLst>
        <pc:spChg chg="mod">
          <ac:chgData name="Thomas Jansen" userId="5b8e1cf2-e26f-4517-87f7-d832d29dc3c7" providerId="ADAL" clId="{F1DEC6B9-9326-43F2-8921-05263F07CE82}" dt="2020-10-26T08:31:27.363" v="0"/>
          <ac:spMkLst>
            <pc:docMk/>
            <pc:sldMk cId="0" sldId="256"/>
            <ac:spMk id="2" creationId="{00000000-0000-0000-0000-000000000000}"/>
          </ac:spMkLst>
        </pc:spChg>
      </pc:sldChg>
      <pc:sldChg chg="addSp delSp modSp">
        <pc:chgData name="Thomas Jansen" userId="5b8e1cf2-e26f-4517-87f7-d832d29dc3c7" providerId="ADAL" clId="{F1DEC6B9-9326-43F2-8921-05263F07CE82}" dt="2020-10-26T09:09:15.487" v="1628" actId="1037"/>
        <pc:sldMkLst>
          <pc:docMk/>
          <pc:sldMk cId="0" sldId="281"/>
        </pc:sldMkLst>
        <pc:spChg chg="mod">
          <ac:chgData name="Thomas Jansen" userId="5b8e1cf2-e26f-4517-87f7-d832d29dc3c7" providerId="ADAL" clId="{F1DEC6B9-9326-43F2-8921-05263F07CE82}" dt="2020-10-26T08:31:43.279" v="1" actId="6549"/>
          <ac:spMkLst>
            <pc:docMk/>
            <pc:sldMk cId="0" sldId="281"/>
            <ac:spMk id="2" creationId="{00000000-0000-0000-0000-000000000000}"/>
          </ac:spMkLst>
        </pc:spChg>
        <pc:spChg chg="del mod">
          <ac:chgData name="Thomas Jansen" userId="5b8e1cf2-e26f-4517-87f7-d832d29dc3c7" providerId="ADAL" clId="{F1DEC6B9-9326-43F2-8921-05263F07CE82}" dt="2020-10-26T08:31:47.980" v="5"/>
          <ac:spMkLst>
            <pc:docMk/>
            <pc:sldMk cId="0" sldId="281"/>
            <ac:spMk id="3" creationId="{00000000-0000-0000-0000-000000000000}"/>
          </ac:spMkLst>
        </pc:spChg>
        <pc:spChg chg="add del mod">
          <ac:chgData name="Thomas Jansen" userId="5b8e1cf2-e26f-4517-87f7-d832d29dc3c7" providerId="ADAL" clId="{F1DEC6B9-9326-43F2-8921-05263F07CE82}" dt="2020-10-26T09:09:05.862" v="1623"/>
          <ac:spMkLst>
            <pc:docMk/>
            <pc:sldMk cId="0" sldId="281"/>
            <ac:spMk id="6" creationId="{7189F52F-0C87-4F2F-8CA4-91359BD7403C}"/>
          </ac:spMkLst>
        </pc:spChg>
        <pc:picChg chg="del">
          <ac:chgData name="Thomas Jansen" userId="5b8e1cf2-e26f-4517-87f7-d832d29dc3c7" providerId="ADAL" clId="{F1DEC6B9-9326-43F2-8921-05263F07CE82}" dt="2020-10-26T08:31:47.964" v="3" actId="478"/>
          <ac:picMkLst>
            <pc:docMk/>
            <pc:sldMk cId="0" sldId="281"/>
            <ac:picMk id="4" creationId="{00000000-0000-0000-0000-000000000000}"/>
          </ac:picMkLst>
        </pc:picChg>
        <pc:picChg chg="add mod">
          <ac:chgData name="Thomas Jansen" userId="5b8e1cf2-e26f-4517-87f7-d832d29dc3c7" providerId="ADAL" clId="{F1DEC6B9-9326-43F2-8921-05263F07CE82}" dt="2020-10-26T09:09:15.487" v="1628" actId="1037"/>
          <ac:picMkLst>
            <pc:docMk/>
            <pc:sldMk cId="0" sldId="281"/>
            <ac:picMk id="7" creationId="{710FCA98-60F3-41EF-A899-0C2463971685}"/>
          </ac:picMkLst>
        </pc:picChg>
      </pc:sldChg>
      <pc:sldChg chg="del">
        <pc:chgData name="Thomas Jansen" userId="5b8e1cf2-e26f-4517-87f7-d832d29dc3c7" providerId="ADAL" clId="{F1DEC6B9-9326-43F2-8921-05263F07CE82}" dt="2020-10-26T08:31:53.197" v="7" actId="2696"/>
        <pc:sldMkLst>
          <pc:docMk/>
          <pc:sldMk cId="0" sldId="282"/>
        </pc:sldMkLst>
      </pc:sldChg>
      <pc:sldChg chg="del">
        <pc:chgData name="Thomas Jansen" userId="5b8e1cf2-e26f-4517-87f7-d832d29dc3c7" providerId="ADAL" clId="{F1DEC6B9-9326-43F2-8921-05263F07CE82}" dt="2020-10-26T08:31:53.695" v="8" actId="2696"/>
        <pc:sldMkLst>
          <pc:docMk/>
          <pc:sldMk cId="0" sldId="283"/>
        </pc:sldMkLst>
      </pc:sldChg>
      <pc:sldChg chg="del">
        <pc:chgData name="Thomas Jansen" userId="5b8e1cf2-e26f-4517-87f7-d832d29dc3c7" providerId="ADAL" clId="{F1DEC6B9-9326-43F2-8921-05263F07CE82}" dt="2020-10-26T08:32:01.366" v="12" actId="2696"/>
        <pc:sldMkLst>
          <pc:docMk/>
          <pc:sldMk cId="0" sldId="284"/>
        </pc:sldMkLst>
      </pc:sldChg>
      <pc:sldChg chg="del">
        <pc:chgData name="Thomas Jansen" userId="5b8e1cf2-e26f-4517-87f7-d832d29dc3c7" providerId="ADAL" clId="{F1DEC6B9-9326-43F2-8921-05263F07CE82}" dt="2020-10-26T08:32:02.401" v="13" actId="2696"/>
        <pc:sldMkLst>
          <pc:docMk/>
          <pc:sldMk cId="0" sldId="285"/>
        </pc:sldMkLst>
      </pc:sldChg>
      <pc:sldChg chg="modSp ord">
        <pc:chgData name="Thomas Jansen" userId="5b8e1cf2-e26f-4517-87f7-d832d29dc3c7" providerId="ADAL" clId="{F1DEC6B9-9326-43F2-8921-05263F07CE82}" dt="2020-10-26T08:35:32.526" v="172" actId="20577"/>
        <pc:sldMkLst>
          <pc:docMk/>
          <pc:sldMk cId="0" sldId="286"/>
        </pc:sldMkLst>
        <pc:spChg chg="mod">
          <ac:chgData name="Thomas Jansen" userId="5b8e1cf2-e26f-4517-87f7-d832d29dc3c7" providerId="ADAL" clId="{F1DEC6B9-9326-43F2-8921-05263F07CE82}" dt="2020-10-26T08:34:47.374" v="40" actId="20577"/>
          <ac:spMkLst>
            <pc:docMk/>
            <pc:sldMk cId="0" sldId="286"/>
            <ac:spMk id="2" creationId="{00000000-0000-0000-0000-000000000000}"/>
          </ac:spMkLst>
        </pc:spChg>
        <pc:spChg chg="mod">
          <ac:chgData name="Thomas Jansen" userId="5b8e1cf2-e26f-4517-87f7-d832d29dc3c7" providerId="ADAL" clId="{F1DEC6B9-9326-43F2-8921-05263F07CE82}" dt="2020-10-26T08:35:32.526" v="172" actId="20577"/>
          <ac:spMkLst>
            <pc:docMk/>
            <pc:sldMk cId="0" sldId="286"/>
            <ac:spMk id="3" creationId="{00000000-0000-0000-0000-000000000000}"/>
          </ac:spMkLst>
        </pc:spChg>
      </pc:sldChg>
      <pc:sldChg chg="modSp add">
        <pc:chgData name="Thomas Jansen" userId="5b8e1cf2-e26f-4517-87f7-d832d29dc3c7" providerId="ADAL" clId="{F1DEC6B9-9326-43F2-8921-05263F07CE82}" dt="2020-10-26T08:41:13.709" v="626" actId="20577"/>
        <pc:sldMkLst>
          <pc:docMk/>
          <pc:sldMk cId="3621201459" sldId="287"/>
        </pc:sldMkLst>
        <pc:spChg chg="mod">
          <ac:chgData name="Thomas Jansen" userId="5b8e1cf2-e26f-4517-87f7-d832d29dc3c7" providerId="ADAL" clId="{F1DEC6B9-9326-43F2-8921-05263F07CE82}" dt="2020-10-26T08:40:46.340" v="549" actId="20577"/>
          <ac:spMkLst>
            <pc:docMk/>
            <pc:sldMk cId="3621201459" sldId="287"/>
            <ac:spMk id="2" creationId="{17750D1F-16B0-4969-B369-BF11BE8F30B7}"/>
          </ac:spMkLst>
        </pc:spChg>
        <pc:spChg chg="mod">
          <ac:chgData name="Thomas Jansen" userId="5b8e1cf2-e26f-4517-87f7-d832d29dc3c7" providerId="ADAL" clId="{F1DEC6B9-9326-43F2-8921-05263F07CE82}" dt="2020-10-26T08:41:13.709" v="626" actId="20577"/>
          <ac:spMkLst>
            <pc:docMk/>
            <pc:sldMk cId="3621201459" sldId="287"/>
            <ac:spMk id="3" creationId="{63CDDA48-6407-4520-AA4C-695424898483}"/>
          </ac:spMkLst>
        </pc:spChg>
      </pc:sldChg>
      <pc:sldChg chg="del">
        <pc:chgData name="Thomas Jansen" userId="5b8e1cf2-e26f-4517-87f7-d832d29dc3c7" providerId="ADAL" clId="{F1DEC6B9-9326-43F2-8921-05263F07CE82}" dt="2020-10-26T08:31:51.525" v="6" actId="2696"/>
        <pc:sldMkLst>
          <pc:docMk/>
          <pc:sldMk cId="4256101733" sldId="287"/>
        </pc:sldMkLst>
      </pc:sldChg>
      <pc:sldChg chg="modSp add">
        <pc:chgData name="Thomas Jansen" userId="5b8e1cf2-e26f-4517-87f7-d832d29dc3c7" providerId="ADAL" clId="{F1DEC6B9-9326-43F2-8921-05263F07CE82}" dt="2020-10-26T08:54:32.244" v="1242" actId="20577"/>
        <pc:sldMkLst>
          <pc:docMk/>
          <pc:sldMk cId="1062092968" sldId="288"/>
        </pc:sldMkLst>
        <pc:spChg chg="mod">
          <ac:chgData name="Thomas Jansen" userId="5b8e1cf2-e26f-4517-87f7-d832d29dc3c7" providerId="ADAL" clId="{F1DEC6B9-9326-43F2-8921-05263F07CE82}" dt="2020-10-26T08:42:36.102" v="688" actId="255"/>
          <ac:spMkLst>
            <pc:docMk/>
            <pc:sldMk cId="1062092968" sldId="288"/>
            <ac:spMk id="2" creationId="{8CDFD96C-6050-41C8-B958-9983E48A7B16}"/>
          </ac:spMkLst>
        </pc:spChg>
        <pc:spChg chg="mod">
          <ac:chgData name="Thomas Jansen" userId="5b8e1cf2-e26f-4517-87f7-d832d29dc3c7" providerId="ADAL" clId="{F1DEC6B9-9326-43F2-8921-05263F07CE82}" dt="2020-10-26T08:54:32.244" v="1242" actId="20577"/>
          <ac:spMkLst>
            <pc:docMk/>
            <pc:sldMk cId="1062092968" sldId="288"/>
            <ac:spMk id="3" creationId="{2714D98B-A576-4B6F-9278-A7F7B96A87AA}"/>
          </ac:spMkLst>
        </pc:spChg>
      </pc:sldChg>
      <pc:sldChg chg="del">
        <pc:chgData name="Thomas Jansen" userId="5b8e1cf2-e26f-4517-87f7-d832d29dc3c7" providerId="ADAL" clId="{F1DEC6B9-9326-43F2-8921-05263F07CE82}" dt="2020-10-26T08:31:54.864" v="9" actId="2696"/>
        <pc:sldMkLst>
          <pc:docMk/>
          <pc:sldMk cId="1495450388" sldId="288"/>
        </pc:sldMkLst>
      </pc:sldChg>
      <pc:sldChg chg="del">
        <pc:chgData name="Thomas Jansen" userId="5b8e1cf2-e26f-4517-87f7-d832d29dc3c7" providerId="ADAL" clId="{F1DEC6B9-9326-43F2-8921-05263F07CE82}" dt="2020-10-26T08:32:00.519" v="11" actId="2696"/>
        <pc:sldMkLst>
          <pc:docMk/>
          <pc:sldMk cId="530154702" sldId="289"/>
        </pc:sldMkLst>
      </pc:sldChg>
      <pc:sldChg chg="addSp delSp modSp add">
        <pc:chgData name="Thomas Jansen" userId="5b8e1cf2-e26f-4517-87f7-d832d29dc3c7" providerId="ADAL" clId="{F1DEC6B9-9326-43F2-8921-05263F07CE82}" dt="2020-10-26T08:57:24.042" v="1262" actId="14100"/>
        <pc:sldMkLst>
          <pc:docMk/>
          <pc:sldMk cId="3535554242" sldId="289"/>
        </pc:sldMkLst>
        <pc:spChg chg="mod">
          <ac:chgData name="Thomas Jansen" userId="5b8e1cf2-e26f-4517-87f7-d832d29dc3c7" providerId="ADAL" clId="{F1DEC6B9-9326-43F2-8921-05263F07CE82}" dt="2020-10-26T08:55:41.965" v="1255" actId="20577"/>
          <ac:spMkLst>
            <pc:docMk/>
            <pc:sldMk cId="3535554242" sldId="289"/>
            <ac:spMk id="2" creationId="{139B52D9-9F38-40CA-86DA-C80F4A8C5479}"/>
          </ac:spMkLst>
        </pc:spChg>
        <pc:spChg chg="del">
          <ac:chgData name="Thomas Jansen" userId="5b8e1cf2-e26f-4517-87f7-d832d29dc3c7" providerId="ADAL" clId="{F1DEC6B9-9326-43F2-8921-05263F07CE82}" dt="2020-10-26T08:55:56.431" v="1256"/>
          <ac:spMkLst>
            <pc:docMk/>
            <pc:sldMk cId="3535554242" sldId="289"/>
            <ac:spMk id="3" creationId="{5C9037A2-74F2-4F49-9860-8B2D2EE595C6}"/>
          </ac:spMkLst>
        </pc:spChg>
        <pc:spChg chg="add del mod">
          <ac:chgData name="Thomas Jansen" userId="5b8e1cf2-e26f-4517-87f7-d832d29dc3c7" providerId="ADAL" clId="{F1DEC6B9-9326-43F2-8921-05263F07CE82}" dt="2020-10-26T08:56:33.685" v="1257"/>
          <ac:spMkLst>
            <pc:docMk/>
            <pc:sldMk cId="3535554242" sldId="289"/>
            <ac:spMk id="4" creationId="{19033BD6-4D6E-4A00-8E04-042E2F6C35EC}"/>
          </ac:spMkLst>
        </pc:spChg>
        <pc:spChg chg="add del mod">
          <ac:chgData name="Thomas Jansen" userId="5b8e1cf2-e26f-4517-87f7-d832d29dc3c7" providerId="ADAL" clId="{F1DEC6B9-9326-43F2-8921-05263F07CE82}" dt="2020-10-26T08:57:18.294" v="1260"/>
          <ac:spMkLst>
            <pc:docMk/>
            <pc:sldMk cId="3535554242" sldId="289"/>
            <ac:spMk id="5" creationId="{22595B35-64D3-4A1C-99B2-8553E00DE72A}"/>
          </ac:spMkLst>
        </pc:spChg>
        <pc:picChg chg="add mod">
          <ac:chgData name="Thomas Jansen" userId="5b8e1cf2-e26f-4517-87f7-d832d29dc3c7" providerId="ADAL" clId="{F1DEC6B9-9326-43F2-8921-05263F07CE82}" dt="2020-10-26T08:56:39.365" v="1259" actId="14100"/>
          <ac:picMkLst>
            <pc:docMk/>
            <pc:sldMk cId="3535554242" sldId="289"/>
            <ac:picMk id="6" creationId="{D0DFE613-3E18-41A0-80B2-A6CCBBC998C8}"/>
          </ac:picMkLst>
        </pc:picChg>
        <pc:picChg chg="add mod">
          <ac:chgData name="Thomas Jansen" userId="5b8e1cf2-e26f-4517-87f7-d832d29dc3c7" providerId="ADAL" clId="{F1DEC6B9-9326-43F2-8921-05263F07CE82}" dt="2020-10-26T08:57:24.042" v="1262" actId="14100"/>
          <ac:picMkLst>
            <pc:docMk/>
            <pc:sldMk cId="3535554242" sldId="289"/>
            <ac:picMk id="7" creationId="{3B484509-B426-4D1A-B7BA-B28280C2223D}"/>
          </ac:picMkLst>
        </pc:picChg>
      </pc:sldChg>
      <pc:sldChg chg="del">
        <pc:chgData name="Thomas Jansen" userId="5b8e1cf2-e26f-4517-87f7-d832d29dc3c7" providerId="ADAL" clId="{F1DEC6B9-9326-43F2-8921-05263F07CE82}" dt="2020-10-26T08:31:55.628" v="10" actId="2696"/>
        <pc:sldMkLst>
          <pc:docMk/>
          <pc:sldMk cId="61001637" sldId="290"/>
        </pc:sldMkLst>
      </pc:sldChg>
      <pc:sldChg chg="addSp delSp modSp add">
        <pc:chgData name="Thomas Jansen" userId="5b8e1cf2-e26f-4517-87f7-d832d29dc3c7" providerId="ADAL" clId="{F1DEC6B9-9326-43F2-8921-05263F07CE82}" dt="2020-10-26T09:12:30.560" v="1748" actId="255"/>
        <pc:sldMkLst>
          <pc:docMk/>
          <pc:sldMk cId="1181726215" sldId="290"/>
        </pc:sldMkLst>
        <pc:spChg chg="del">
          <ac:chgData name="Thomas Jansen" userId="5b8e1cf2-e26f-4517-87f7-d832d29dc3c7" providerId="ADAL" clId="{F1DEC6B9-9326-43F2-8921-05263F07CE82}" dt="2020-10-26T08:59:12.215" v="1264"/>
          <ac:spMkLst>
            <pc:docMk/>
            <pc:sldMk cId="1181726215" sldId="290"/>
            <ac:spMk id="2" creationId="{0B35CA78-6832-464C-B489-64BCF4B0EF98}"/>
          </ac:spMkLst>
        </pc:spChg>
        <pc:spChg chg="del">
          <ac:chgData name="Thomas Jansen" userId="5b8e1cf2-e26f-4517-87f7-d832d29dc3c7" providerId="ADAL" clId="{F1DEC6B9-9326-43F2-8921-05263F07CE82}" dt="2020-10-26T08:59:12.215" v="1264"/>
          <ac:spMkLst>
            <pc:docMk/>
            <pc:sldMk cId="1181726215" sldId="290"/>
            <ac:spMk id="3" creationId="{3D8D2695-2EE6-4AD0-B57B-62BF1C3B4673}"/>
          </ac:spMkLst>
        </pc:spChg>
        <pc:spChg chg="del">
          <ac:chgData name="Thomas Jansen" userId="5b8e1cf2-e26f-4517-87f7-d832d29dc3c7" providerId="ADAL" clId="{F1DEC6B9-9326-43F2-8921-05263F07CE82}" dt="2020-10-26T08:59:12.215" v="1264"/>
          <ac:spMkLst>
            <pc:docMk/>
            <pc:sldMk cId="1181726215" sldId="290"/>
            <ac:spMk id="4" creationId="{B4A243AE-92DC-4BD7-BA42-0F9F12030A6F}"/>
          </ac:spMkLst>
        </pc:spChg>
        <pc:spChg chg="add mod">
          <ac:chgData name="Thomas Jansen" userId="5b8e1cf2-e26f-4517-87f7-d832d29dc3c7" providerId="ADAL" clId="{F1DEC6B9-9326-43F2-8921-05263F07CE82}" dt="2020-10-26T09:09:53.678" v="1629" actId="20577"/>
          <ac:spMkLst>
            <pc:docMk/>
            <pc:sldMk cId="1181726215" sldId="290"/>
            <ac:spMk id="5" creationId="{FC16BBE0-6584-477A-BA6A-1BD042396552}"/>
          </ac:spMkLst>
        </pc:spChg>
        <pc:spChg chg="add mod">
          <ac:chgData name="Thomas Jansen" userId="5b8e1cf2-e26f-4517-87f7-d832d29dc3c7" providerId="ADAL" clId="{F1DEC6B9-9326-43F2-8921-05263F07CE82}" dt="2020-10-26T09:12:30.560" v="1748" actId="255"/>
          <ac:spMkLst>
            <pc:docMk/>
            <pc:sldMk cId="1181726215" sldId="290"/>
            <ac:spMk id="6" creationId="{DC0B77DA-3481-405D-A1D6-627568FEC268}"/>
          </ac:spMkLst>
        </pc:spChg>
      </pc:sldChg>
      <pc:sldChg chg="modSp add">
        <pc:chgData name="Thomas Jansen" userId="5b8e1cf2-e26f-4517-87f7-d832d29dc3c7" providerId="ADAL" clId="{F1DEC6B9-9326-43F2-8921-05263F07CE82}" dt="2020-10-26T09:18:36.889" v="1825" actId="113"/>
        <pc:sldMkLst>
          <pc:docMk/>
          <pc:sldMk cId="2948217635" sldId="291"/>
        </pc:sldMkLst>
        <pc:spChg chg="mod">
          <ac:chgData name="Thomas Jansen" userId="5b8e1cf2-e26f-4517-87f7-d832d29dc3c7" providerId="ADAL" clId="{F1DEC6B9-9326-43F2-8921-05263F07CE82}" dt="2020-10-26T09:17:21.841" v="1775" actId="20577"/>
          <ac:spMkLst>
            <pc:docMk/>
            <pc:sldMk cId="2948217635" sldId="291"/>
            <ac:spMk id="2" creationId="{A9D15EFC-C079-409D-ABDF-F2DD9EF5B30C}"/>
          </ac:spMkLst>
        </pc:spChg>
        <pc:spChg chg="mod">
          <ac:chgData name="Thomas Jansen" userId="5b8e1cf2-e26f-4517-87f7-d832d29dc3c7" providerId="ADAL" clId="{F1DEC6B9-9326-43F2-8921-05263F07CE82}" dt="2020-10-26T09:18:36.889" v="1825" actId="113"/>
          <ac:spMkLst>
            <pc:docMk/>
            <pc:sldMk cId="2948217635" sldId="291"/>
            <ac:spMk id="3" creationId="{05F7E4F5-9A52-4FE4-AAD7-28C83F5F31F7}"/>
          </ac:spMkLst>
        </pc:spChg>
      </pc:sldChg>
      <pc:sldChg chg="modSp add">
        <pc:chgData name="Thomas Jansen" userId="5b8e1cf2-e26f-4517-87f7-d832d29dc3c7" providerId="ADAL" clId="{F1DEC6B9-9326-43F2-8921-05263F07CE82}" dt="2020-10-26T09:24:51.882" v="2031" actId="20577"/>
        <pc:sldMkLst>
          <pc:docMk/>
          <pc:sldMk cId="3509044152" sldId="292"/>
        </pc:sldMkLst>
        <pc:spChg chg="mod">
          <ac:chgData name="Thomas Jansen" userId="5b8e1cf2-e26f-4517-87f7-d832d29dc3c7" providerId="ADAL" clId="{F1DEC6B9-9326-43F2-8921-05263F07CE82}" dt="2020-10-26T09:20:48.654" v="1840" actId="20577"/>
          <ac:spMkLst>
            <pc:docMk/>
            <pc:sldMk cId="3509044152" sldId="292"/>
            <ac:spMk id="2" creationId="{D8E5C71E-9EF0-44C1-A1E3-8621BC5B3526}"/>
          </ac:spMkLst>
        </pc:spChg>
        <pc:spChg chg="mod">
          <ac:chgData name="Thomas Jansen" userId="5b8e1cf2-e26f-4517-87f7-d832d29dc3c7" providerId="ADAL" clId="{F1DEC6B9-9326-43F2-8921-05263F07CE82}" dt="2020-10-26T09:24:51.882" v="2031" actId="20577"/>
          <ac:spMkLst>
            <pc:docMk/>
            <pc:sldMk cId="3509044152" sldId="292"/>
            <ac:spMk id="3" creationId="{3D218067-7887-441C-B2B6-856DA3E923C2}"/>
          </ac:spMkLst>
        </pc:spChg>
      </pc:sldChg>
      <pc:sldChg chg="modSp add">
        <pc:chgData name="Thomas Jansen" userId="5b8e1cf2-e26f-4517-87f7-d832d29dc3c7" providerId="ADAL" clId="{F1DEC6B9-9326-43F2-8921-05263F07CE82}" dt="2020-10-26T09:29:06.990" v="2105" actId="20577"/>
        <pc:sldMkLst>
          <pc:docMk/>
          <pc:sldMk cId="1907543608" sldId="293"/>
        </pc:sldMkLst>
        <pc:spChg chg="mod">
          <ac:chgData name="Thomas Jansen" userId="5b8e1cf2-e26f-4517-87f7-d832d29dc3c7" providerId="ADAL" clId="{F1DEC6B9-9326-43F2-8921-05263F07CE82}" dt="2020-10-26T09:26:55.514" v="2052" actId="20577"/>
          <ac:spMkLst>
            <pc:docMk/>
            <pc:sldMk cId="1907543608" sldId="293"/>
            <ac:spMk id="2" creationId="{14F81669-D5C1-425A-9B62-89C6EABE59FF}"/>
          </ac:spMkLst>
        </pc:spChg>
        <pc:spChg chg="mod">
          <ac:chgData name="Thomas Jansen" userId="5b8e1cf2-e26f-4517-87f7-d832d29dc3c7" providerId="ADAL" clId="{F1DEC6B9-9326-43F2-8921-05263F07CE82}" dt="2020-10-26T09:29:06.990" v="2105" actId="20577"/>
          <ac:spMkLst>
            <pc:docMk/>
            <pc:sldMk cId="1907543608" sldId="293"/>
            <ac:spMk id="3" creationId="{F9343AF8-CF1E-4033-9B4E-21E754E5BBED}"/>
          </ac:spMkLst>
        </pc:spChg>
      </pc:sldChg>
      <pc:sldChg chg="modSp add">
        <pc:chgData name="Thomas Jansen" userId="5b8e1cf2-e26f-4517-87f7-d832d29dc3c7" providerId="ADAL" clId="{F1DEC6B9-9326-43F2-8921-05263F07CE82}" dt="2020-10-26T09:36:36.873" v="2369"/>
        <pc:sldMkLst>
          <pc:docMk/>
          <pc:sldMk cId="1784079450" sldId="294"/>
        </pc:sldMkLst>
        <pc:spChg chg="mod">
          <ac:chgData name="Thomas Jansen" userId="5b8e1cf2-e26f-4517-87f7-d832d29dc3c7" providerId="ADAL" clId="{F1DEC6B9-9326-43F2-8921-05263F07CE82}" dt="2020-10-26T09:30:28.468" v="2130" actId="20577"/>
          <ac:spMkLst>
            <pc:docMk/>
            <pc:sldMk cId="1784079450" sldId="294"/>
            <ac:spMk id="2" creationId="{DB1A8D57-7072-4C09-ACEB-72E060641FA9}"/>
          </ac:spMkLst>
        </pc:spChg>
        <pc:spChg chg="mod">
          <ac:chgData name="Thomas Jansen" userId="5b8e1cf2-e26f-4517-87f7-d832d29dc3c7" providerId="ADAL" clId="{F1DEC6B9-9326-43F2-8921-05263F07CE82}" dt="2020-10-26T09:36:36.873" v="2369"/>
          <ac:spMkLst>
            <pc:docMk/>
            <pc:sldMk cId="1784079450" sldId="294"/>
            <ac:spMk id="3" creationId="{93EE9DC7-0BAE-48B6-A96B-BFC6095B1A97}"/>
          </ac:spMkLst>
        </pc:spChg>
      </pc:sldChg>
      <pc:sldChg chg="modSp add">
        <pc:chgData name="Thomas Jansen" userId="5b8e1cf2-e26f-4517-87f7-d832d29dc3c7" providerId="ADAL" clId="{F1DEC6B9-9326-43F2-8921-05263F07CE82}" dt="2020-10-26T09:38:59.295" v="2440" actId="2711"/>
        <pc:sldMkLst>
          <pc:docMk/>
          <pc:sldMk cId="2920089155" sldId="295"/>
        </pc:sldMkLst>
        <pc:spChg chg="mod">
          <ac:chgData name="Thomas Jansen" userId="5b8e1cf2-e26f-4517-87f7-d832d29dc3c7" providerId="ADAL" clId="{F1DEC6B9-9326-43F2-8921-05263F07CE82}" dt="2020-10-26T09:37:00.789" v="2375"/>
          <ac:spMkLst>
            <pc:docMk/>
            <pc:sldMk cId="2920089155" sldId="295"/>
            <ac:spMk id="2" creationId="{66BE786F-5056-4A0A-8C2C-4023A1790A79}"/>
          </ac:spMkLst>
        </pc:spChg>
        <pc:spChg chg="mod">
          <ac:chgData name="Thomas Jansen" userId="5b8e1cf2-e26f-4517-87f7-d832d29dc3c7" providerId="ADAL" clId="{F1DEC6B9-9326-43F2-8921-05263F07CE82}" dt="2020-10-26T09:38:59.295" v="2440" actId="2711"/>
          <ac:spMkLst>
            <pc:docMk/>
            <pc:sldMk cId="2920089155" sldId="295"/>
            <ac:spMk id="3" creationId="{27CED042-A2AA-4F39-82DC-DA579E427D3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26/10/2020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26/10/2020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26/10/2020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t>The Cultural Revolution and its International Legacies</a:t>
            </a:r>
          </a:p>
        </p:txBody>
      </p:sp>
      <p:sp>
        <p:nvSpPr>
          <p:cNvPr id="3" name="Subtitle 2"/>
          <p:cNvSpPr>
            <a:spLocks noGrp="1"/>
          </p:cNvSpPr>
          <p:nvPr>
            <p:ph type="subTitle" idx="1"/>
          </p:nvPr>
        </p:nvSpPr>
        <p:spPr/>
        <p:txBody>
          <a:bodyPr/>
          <a:lstStyle/>
          <a:p>
            <a:r>
              <a:rPr lang="en-US" dirty="0"/>
              <a:t>Modern Chinese History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r>
              <a:rPr lang="en-GB" dirty="0"/>
              <a:t>Was the CR solely a Chinese phenomenon or did it impact on developments in Europe and North America?</a:t>
            </a:r>
          </a:p>
          <a:p>
            <a:r>
              <a:rPr lang="en-GB" dirty="0"/>
              <a:t>What was the impact?</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50D1F-16B0-4969-B369-BF11BE8F30B7}"/>
              </a:ext>
            </a:extLst>
          </p:cNvPr>
          <p:cNvSpPr>
            <a:spLocks noGrp="1"/>
          </p:cNvSpPr>
          <p:nvPr>
            <p:ph type="title"/>
          </p:nvPr>
        </p:nvSpPr>
        <p:spPr/>
        <p:txBody>
          <a:bodyPr/>
          <a:lstStyle/>
          <a:p>
            <a:r>
              <a:rPr lang="en-GB" dirty="0"/>
              <a:t>International hopes of revolution</a:t>
            </a:r>
          </a:p>
        </p:txBody>
      </p:sp>
      <p:sp>
        <p:nvSpPr>
          <p:cNvPr id="3" name="Content Placeholder 2">
            <a:extLst>
              <a:ext uri="{FF2B5EF4-FFF2-40B4-BE49-F238E27FC236}">
                <a16:creationId xmlns:a16="http://schemas.microsoft.com/office/drawing/2014/main" id="{63CDDA48-6407-4520-AA4C-695424898483}"/>
              </a:ext>
            </a:extLst>
          </p:cNvPr>
          <p:cNvSpPr>
            <a:spLocks noGrp="1"/>
          </p:cNvSpPr>
          <p:nvPr>
            <p:ph idx="1"/>
          </p:nvPr>
        </p:nvSpPr>
        <p:spPr/>
        <p:txBody>
          <a:bodyPr/>
          <a:lstStyle/>
          <a:p>
            <a:pPr marL="0" indent="0">
              <a:buNone/>
            </a:pPr>
            <a:r>
              <a:rPr lang="en-GB" dirty="0" err="1"/>
              <a:t>Ditu</a:t>
            </a:r>
            <a:r>
              <a:rPr lang="en-GB" dirty="0"/>
              <a:t> Publishing House map of the world (1966): “The socialist system will eventually replace the </a:t>
            </a:r>
            <a:r>
              <a:rPr lang="en-GB" dirty="0" err="1"/>
              <a:t>capitalistsystem</a:t>
            </a:r>
            <a:r>
              <a:rPr lang="en-GB" dirty="0"/>
              <a:t>; this is an objective law </a:t>
            </a:r>
            <a:r>
              <a:rPr lang="en-GB" dirty="0" err="1"/>
              <a:t>independing</a:t>
            </a:r>
            <a:r>
              <a:rPr lang="en-GB" dirty="0"/>
              <a:t> of man’s will. However much the reactionaries try to hold back the wheel of history, eventually revolution will take place and will inevitably triumph.” (Lovell, “The Cultural Revolution and its Legacies”, p. 632)</a:t>
            </a:r>
          </a:p>
        </p:txBody>
      </p:sp>
    </p:spTree>
    <p:extLst>
      <p:ext uri="{BB962C8B-B14F-4D97-AF65-F5344CB8AC3E}">
        <p14:creationId xmlns:p14="http://schemas.microsoft.com/office/powerpoint/2010/main" val="362120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D96C-6050-41C8-B958-9983E48A7B16}"/>
              </a:ext>
            </a:extLst>
          </p:cNvPr>
          <p:cNvSpPr>
            <a:spLocks noGrp="1"/>
          </p:cNvSpPr>
          <p:nvPr>
            <p:ph type="title"/>
          </p:nvPr>
        </p:nvSpPr>
        <p:spPr/>
        <p:txBody>
          <a:bodyPr/>
          <a:lstStyle/>
          <a:p>
            <a:r>
              <a:rPr lang="en-GB" sz="3200" dirty="0"/>
              <a:t>Impact on Counterculture movements in Europe/North America</a:t>
            </a:r>
          </a:p>
        </p:txBody>
      </p:sp>
      <p:sp>
        <p:nvSpPr>
          <p:cNvPr id="3" name="Content Placeholder 2">
            <a:extLst>
              <a:ext uri="{FF2B5EF4-FFF2-40B4-BE49-F238E27FC236}">
                <a16:creationId xmlns:a16="http://schemas.microsoft.com/office/drawing/2014/main" id="{2714D98B-A576-4B6F-9278-A7F7B96A87AA}"/>
              </a:ext>
            </a:extLst>
          </p:cNvPr>
          <p:cNvSpPr>
            <a:spLocks noGrp="1"/>
          </p:cNvSpPr>
          <p:nvPr>
            <p:ph idx="1"/>
          </p:nvPr>
        </p:nvSpPr>
        <p:spPr/>
        <p:txBody>
          <a:bodyPr/>
          <a:lstStyle/>
          <a:p>
            <a:r>
              <a:rPr lang="en-GB" sz="2400" dirty="0"/>
              <a:t>CR galvanised Dadaist student protest</a:t>
            </a:r>
          </a:p>
          <a:p>
            <a:r>
              <a:rPr lang="en-GB" sz="2400" dirty="0"/>
              <a:t>Nurtured feminist and gay rights activism</a:t>
            </a:r>
          </a:p>
          <a:p>
            <a:r>
              <a:rPr lang="en-GB" sz="2400" dirty="0"/>
              <a:t>Legitimised urban guerrilla terrorism</a:t>
            </a:r>
          </a:p>
          <a:p>
            <a:r>
              <a:rPr lang="en-GB" sz="2400" dirty="0"/>
              <a:t>Bolstered anti-racist civil rights campaigns and Marxist-Leninist party building (US)</a:t>
            </a:r>
          </a:p>
          <a:p>
            <a:pPr>
              <a:buFont typeface="Wingdings" panose="05000000000000000000" pitchFamily="2" charset="2"/>
              <a:buChar char="à"/>
            </a:pPr>
            <a:r>
              <a:rPr lang="en-GB" sz="2400" dirty="0">
                <a:sym typeface="Wingdings" panose="05000000000000000000" pitchFamily="2" charset="2"/>
              </a:rPr>
              <a:t>Did CR/Maoism strengthen the political left over the long term? Or did it contribute to the splintering of the left and the resurgence of the political right since the 1980s? (e.g. </a:t>
            </a:r>
            <a:r>
              <a:rPr lang="en-GB" sz="2400" dirty="0" err="1">
                <a:sym typeface="Wingdings" panose="05000000000000000000" pitchFamily="2" charset="2"/>
              </a:rPr>
              <a:t>Slavoj</a:t>
            </a:r>
            <a:r>
              <a:rPr lang="en-GB" sz="2400" dirty="0">
                <a:sym typeface="Wingdings" panose="05000000000000000000" pitchFamily="2" charset="2"/>
              </a:rPr>
              <a:t> </a:t>
            </a:r>
            <a:r>
              <a:rPr lang="en-GB" sz="2400" dirty="0" err="1">
                <a:sym typeface="Wingdings" panose="05000000000000000000" pitchFamily="2" charset="2"/>
              </a:rPr>
              <a:t>Žižek</a:t>
            </a:r>
            <a:r>
              <a:rPr lang="en-GB" sz="2400" dirty="0">
                <a:sym typeface="Wingdings" panose="05000000000000000000" pitchFamily="2" charset="2"/>
              </a:rPr>
              <a:t> sees connection between Maoism and neoliberalism)</a:t>
            </a:r>
          </a:p>
          <a:p>
            <a:pPr>
              <a:buFont typeface="Wingdings" panose="05000000000000000000" pitchFamily="2" charset="2"/>
              <a:buChar char="à"/>
            </a:pPr>
            <a:r>
              <a:rPr lang="en-GB" sz="2400" dirty="0">
                <a:sym typeface="Wingdings" panose="05000000000000000000" pitchFamily="2" charset="2"/>
              </a:rPr>
              <a:t>Can we identify positive legacies of far left-wing politics?</a:t>
            </a:r>
            <a:endParaRPr lang="en-GB" sz="2400" dirty="0"/>
          </a:p>
        </p:txBody>
      </p:sp>
    </p:spTree>
    <p:extLst>
      <p:ext uri="{BB962C8B-B14F-4D97-AF65-F5344CB8AC3E}">
        <p14:creationId xmlns:p14="http://schemas.microsoft.com/office/powerpoint/2010/main" val="1062092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52D9-9F38-40CA-86DA-C80F4A8C5479}"/>
              </a:ext>
            </a:extLst>
          </p:cNvPr>
          <p:cNvSpPr>
            <a:spLocks noGrp="1"/>
          </p:cNvSpPr>
          <p:nvPr>
            <p:ph type="title"/>
          </p:nvPr>
        </p:nvSpPr>
        <p:spPr/>
        <p:txBody>
          <a:bodyPr/>
          <a:lstStyle/>
          <a:p>
            <a:r>
              <a:rPr lang="en-GB" dirty="0"/>
              <a:t>Recent books</a:t>
            </a:r>
          </a:p>
        </p:txBody>
      </p:sp>
      <p:pic>
        <p:nvPicPr>
          <p:cNvPr id="6" name="Content Placeholder 5">
            <a:extLst>
              <a:ext uri="{FF2B5EF4-FFF2-40B4-BE49-F238E27FC236}">
                <a16:creationId xmlns:a16="http://schemas.microsoft.com/office/drawing/2014/main" id="{D0DFE613-3E18-41A0-80B2-A6CCBBC998C8}"/>
              </a:ext>
            </a:extLst>
          </p:cNvPr>
          <p:cNvPicPr>
            <a:picLocks noGrp="1" noChangeAspect="1"/>
          </p:cNvPicPr>
          <p:nvPr>
            <p:ph sz="half" idx="1"/>
          </p:nvPr>
        </p:nvPicPr>
        <p:blipFill>
          <a:blip r:embed="rId2"/>
          <a:stretch>
            <a:fillRect/>
          </a:stretch>
        </p:blipFill>
        <p:spPr>
          <a:xfrm>
            <a:off x="827584" y="1194053"/>
            <a:ext cx="3312367" cy="5284900"/>
          </a:xfrm>
          <a:prstGeom prst="rect">
            <a:avLst/>
          </a:prstGeom>
        </p:spPr>
      </p:pic>
      <p:pic>
        <p:nvPicPr>
          <p:cNvPr id="7" name="Content Placeholder 6">
            <a:extLst>
              <a:ext uri="{FF2B5EF4-FFF2-40B4-BE49-F238E27FC236}">
                <a16:creationId xmlns:a16="http://schemas.microsoft.com/office/drawing/2014/main" id="{3B484509-B426-4D1A-B7BA-B28280C2223D}"/>
              </a:ext>
            </a:extLst>
          </p:cNvPr>
          <p:cNvPicPr>
            <a:picLocks noGrp="1" noChangeAspect="1"/>
          </p:cNvPicPr>
          <p:nvPr>
            <p:ph sz="half" idx="2"/>
          </p:nvPr>
        </p:nvPicPr>
        <p:blipFill>
          <a:blip r:embed="rId3"/>
          <a:stretch>
            <a:fillRect/>
          </a:stretch>
        </p:blipFill>
        <p:spPr>
          <a:xfrm>
            <a:off x="5004048" y="1368527"/>
            <a:ext cx="3312367" cy="4981003"/>
          </a:xfrm>
          <a:prstGeom prst="rect">
            <a:avLst/>
          </a:prstGeom>
        </p:spPr>
      </p:pic>
    </p:spTree>
    <p:extLst>
      <p:ext uri="{BB962C8B-B14F-4D97-AF65-F5344CB8AC3E}">
        <p14:creationId xmlns:p14="http://schemas.microsoft.com/office/powerpoint/2010/main" val="3535554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16BBE0-6584-477A-BA6A-1BD042396552}"/>
              </a:ext>
            </a:extLst>
          </p:cNvPr>
          <p:cNvSpPr>
            <a:spLocks noGrp="1"/>
          </p:cNvSpPr>
          <p:nvPr>
            <p:ph type="title"/>
          </p:nvPr>
        </p:nvSpPr>
        <p:spPr/>
        <p:txBody>
          <a:bodyPr/>
          <a:lstStyle/>
          <a:p>
            <a:r>
              <a:rPr lang="en-GB" sz="4000" dirty="0"/>
              <a:t>Cultural Revolution Fever in Europe</a:t>
            </a:r>
          </a:p>
        </p:txBody>
      </p:sp>
      <p:sp>
        <p:nvSpPr>
          <p:cNvPr id="6" name="Content Placeholder 5">
            <a:extLst>
              <a:ext uri="{FF2B5EF4-FFF2-40B4-BE49-F238E27FC236}">
                <a16:creationId xmlns:a16="http://schemas.microsoft.com/office/drawing/2014/main" id="{DC0B77DA-3481-405D-A1D6-627568FEC268}"/>
              </a:ext>
            </a:extLst>
          </p:cNvPr>
          <p:cNvSpPr>
            <a:spLocks noGrp="1"/>
          </p:cNvSpPr>
          <p:nvPr>
            <p:ph idx="1"/>
          </p:nvPr>
        </p:nvSpPr>
        <p:spPr/>
        <p:txBody>
          <a:bodyPr/>
          <a:lstStyle/>
          <a:p>
            <a:r>
              <a:rPr lang="en-GB" sz="2000" dirty="0"/>
              <a:t>Admiration for China’s anti-imperialist struggle (anti Vietnam War)</a:t>
            </a:r>
          </a:p>
          <a:p>
            <a:r>
              <a:rPr lang="en-GB" sz="2000" dirty="0"/>
              <a:t>Inspiration for West German student movement; fight against global capitalism; slogan’s such as “It’s right to rebel” or “Bombard the headquarters” justify violence;</a:t>
            </a:r>
          </a:p>
          <a:p>
            <a:r>
              <a:rPr lang="en-GB" sz="2000" dirty="0"/>
              <a:t>“You are old, we are young, Mao </a:t>
            </a:r>
            <a:r>
              <a:rPr lang="en-GB" sz="2000" dirty="0" err="1"/>
              <a:t>Tse-tung</a:t>
            </a:r>
            <a:r>
              <a:rPr lang="en-GB" sz="2000" dirty="0"/>
              <a:t>.” (Slogan at anti Social Democratic Party demonstration, Berlin 1969)</a:t>
            </a:r>
          </a:p>
          <a:p>
            <a:endParaRPr lang="en-GB" dirty="0"/>
          </a:p>
        </p:txBody>
      </p:sp>
    </p:spTree>
    <p:extLst>
      <p:ext uri="{BB962C8B-B14F-4D97-AF65-F5344CB8AC3E}">
        <p14:creationId xmlns:p14="http://schemas.microsoft.com/office/powerpoint/2010/main" val="1181726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15EFC-C079-409D-ABDF-F2DD9EF5B30C}"/>
              </a:ext>
            </a:extLst>
          </p:cNvPr>
          <p:cNvSpPr>
            <a:spLocks noGrp="1"/>
          </p:cNvSpPr>
          <p:nvPr>
            <p:ph type="title"/>
          </p:nvPr>
        </p:nvSpPr>
        <p:spPr/>
        <p:txBody>
          <a:bodyPr/>
          <a:lstStyle/>
          <a:p>
            <a:r>
              <a:rPr lang="en-GB" dirty="0"/>
              <a:t>A view from the US</a:t>
            </a:r>
          </a:p>
        </p:txBody>
      </p:sp>
      <p:sp>
        <p:nvSpPr>
          <p:cNvPr id="3" name="Content Placeholder 2">
            <a:extLst>
              <a:ext uri="{FF2B5EF4-FFF2-40B4-BE49-F238E27FC236}">
                <a16:creationId xmlns:a16="http://schemas.microsoft.com/office/drawing/2014/main" id="{05F7E4F5-9A52-4FE4-AAD7-28C83F5F31F7}"/>
              </a:ext>
            </a:extLst>
          </p:cNvPr>
          <p:cNvSpPr>
            <a:spLocks noGrp="1"/>
          </p:cNvSpPr>
          <p:nvPr>
            <p:ph idx="1"/>
          </p:nvPr>
        </p:nvSpPr>
        <p:spPr/>
        <p:txBody>
          <a:bodyPr/>
          <a:lstStyle/>
          <a:p>
            <a:pPr marL="0" indent="0">
              <a:buNone/>
            </a:pPr>
            <a:r>
              <a:rPr lang="en-GB" sz="2000" dirty="0"/>
              <a:t>Raymond Lotta, an early recruit to the Revolutionary Union (the largest pro-Maoist white American party of the 1970s): </a:t>
            </a:r>
          </a:p>
          <a:p>
            <a:pPr marL="0" indent="0">
              <a:buNone/>
            </a:pPr>
            <a:r>
              <a:rPr lang="en-GB" sz="2000" dirty="0"/>
              <a:t>“We were outraged by the brutal oppression of black people and the genocidal war in Vietnam … and by the workings of capitalism and imperialism. We saw socialism in China and the Cultural Revolution as the model for the </a:t>
            </a:r>
            <a:r>
              <a:rPr lang="en-GB" sz="2000" dirty="0" err="1"/>
              <a:t>liberatory</a:t>
            </a:r>
            <a:r>
              <a:rPr lang="en-GB" sz="2000" dirty="0"/>
              <a:t> solution. This was a “total revolution” – creating an economy and social institutions to serve the people, and mobilizing people to uproot the oppression of women, revolutionize culture and values, and overcome the great chasm between mental and manual </a:t>
            </a:r>
            <a:r>
              <a:rPr lang="en-GB" sz="2000" dirty="0" err="1"/>
              <a:t>labor</a:t>
            </a:r>
            <a:r>
              <a:rPr lang="en-GB" sz="2000" dirty="0"/>
              <a:t>. Maoist China was inspiring and supporting revolution throughout the world. And for ten years, the Cultural Revolution prevented the restoration of capitalism and the return of all its horrors, what we see in capitalist China today. ” (quoted from Lovell 2016, p. 640)</a:t>
            </a:r>
          </a:p>
        </p:txBody>
      </p:sp>
    </p:spTree>
    <p:extLst>
      <p:ext uri="{BB962C8B-B14F-4D97-AF65-F5344CB8AC3E}">
        <p14:creationId xmlns:p14="http://schemas.microsoft.com/office/powerpoint/2010/main" val="2948217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7" name="Content Placeholder 6">
            <a:extLst>
              <a:ext uri="{FF2B5EF4-FFF2-40B4-BE49-F238E27FC236}">
                <a16:creationId xmlns:a16="http://schemas.microsoft.com/office/drawing/2014/main" id="{710FCA98-60F3-41EF-A899-0C2463971685}"/>
              </a:ext>
            </a:extLst>
          </p:cNvPr>
          <p:cNvPicPr>
            <a:picLocks noGrp="1" noChangeAspect="1"/>
          </p:cNvPicPr>
          <p:nvPr>
            <p:ph idx="1"/>
          </p:nvPr>
        </p:nvPicPr>
        <p:blipFill>
          <a:blip r:embed="rId2"/>
          <a:stretch>
            <a:fillRect/>
          </a:stretch>
        </p:blipFill>
        <p:spPr>
          <a:xfrm>
            <a:off x="2411760" y="177040"/>
            <a:ext cx="4392488" cy="658631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5C71E-9EF0-44C1-A1E3-8621BC5B3526}"/>
              </a:ext>
            </a:extLst>
          </p:cNvPr>
          <p:cNvSpPr>
            <a:spLocks noGrp="1"/>
          </p:cNvSpPr>
          <p:nvPr>
            <p:ph type="title"/>
          </p:nvPr>
        </p:nvSpPr>
        <p:spPr/>
        <p:txBody>
          <a:bodyPr/>
          <a:lstStyle/>
          <a:p>
            <a:r>
              <a:rPr lang="en-GB" dirty="0"/>
              <a:t>Party building</a:t>
            </a:r>
          </a:p>
        </p:txBody>
      </p:sp>
      <p:sp>
        <p:nvSpPr>
          <p:cNvPr id="3" name="Content Placeholder 2">
            <a:extLst>
              <a:ext uri="{FF2B5EF4-FFF2-40B4-BE49-F238E27FC236}">
                <a16:creationId xmlns:a16="http://schemas.microsoft.com/office/drawing/2014/main" id="{3D218067-7887-441C-B2B6-856DA3E923C2}"/>
              </a:ext>
            </a:extLst>
          </p:cNvPr>
          <p:cNvSpPr>
            <a:spLocks noGrp="1"/>
          </p:cNvSpPr>
          <p:nvPr>
            <p:ph idx="1"/>
          </p:nvPr>
        </p:nvSpPr>
        <p:spPr/>
        <p:txBody>
          <a:bodyPr/>
          <a:lstStyle/>
          <a:p>
            <a:r>
              <a:rPr lang="en-GB" sz="2400" dirty="0"/>
              <a:t>After 1968, activists decided to turn to tighter forms of organization </a:t>
            </a:r>
            <a:r>
              <a:rPr lang="en-GB" sz="2400" dirty="0">
                <a:sym typeface="Wingdings" panose="05000000000000000000" pitchFamily="2" charset="2"/>
              </a:rPr>
              <a:t> formation of so-called K-groups (Communist groups; between 100-150k persons)</a:t>
            </a:r>
            <a:endParaRPr lang="en-GB" sz="2400" dirty="0"/>
          </a:p>
          <a:p>
            <a:r>
              <a:rPr lang="en-GB" sz="2400" dirty="0"/>
              <a:t>Andreas </a:t>
            </a:r>
            <a:r>
              <a:rPr lang="en-GB" sz="2400" dirty="0" err="1"/>
              <a:t>Kühn</a:t>
            </a:r>
            <a:r>
              <a:rPr lang="en-GB" sz="2400" dirty="0"/>
              <a:t>: “political sects using structures and techniques involving the destruction of individualism, unconditional obedience, isolation, and a vague, confused idea of personal redemption.”</a:t>
            </a:r>
          </a:p>
          <a:p>
            <a:r>
              <a:rPr lang="en-GB" sz="2400" dirty="0"/>
              <a:t>Links to the German Red Army Faction (RAF) and Red Brigades (Italy) assumed.</a:t>
            </a:r>
          </a:p>
        </p:txBody>
      </p:sp>
    </p:spTree>
    <p:extLst>
      <p:ext uri="{BB962C8B-B14F-4D97-AF65-F5344CB8AC3E}">
        <p14:creationId xmlns:p14="http://schemas.microsoft.com/office/powerpoint/2010/main" val="3509044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81669-D5C1-425A-9B62-89C6EABE59FF}"/>
              </a:ext>
            </a:extLst>
          </p:cNvPr>
          <p:cNvSpPr>
            <a:spLocks noGrp="1"/>
          </p:cNvSpPr>
          <p:nvPr>
            <p:ph type="title"/>
          </p:nvPr>
        </p:nvSpPr>
        <p:spPr/>
        <p:txBody>
          <a:bodyPr/>
          <a:lstStyle/>
          <a:p>
            <a:r>
              <a:rPr lang="en-GB" dirty="0"/>
              <a:t>Post 1970s legacies</a:t>
            </a:r>
          </a:p>
        </p:txBody>
      </p:sp>
      <p:sp>
        <p:nvSpPr>
          <p:cNvPr id="3" name="Content Placeholder 2">
            <a:extLst>
              <a:ext uri="{FF2B5EF4-FFF2-40B4-BE49-F238E27FC236}">
                <a16:creationId xmlns:a16="http://schemas.microsoft.com/office/drawing/2014/main" id="{F9343AF8-CF1E-4033-9B4E-21E754E5BBED}"/>
              </a:ext>
            </a:extLst>
          </p:cNvPr>
          <p:cNvSpPr>
            <a:spLocks noGrp="1"/>
          </p:cNvSpPr>
          <p:nvPr>
            <p:ph idx="1"/>
          </p:nvPr>
        </p:nvSpPr>
        <p:spPr/>
        <p:txBody>
          <a:bodyPr/>
          <a:lstStyle/>
          <a:p>
            <a:pPr marL="0" indent="0">
              <a:buNone/>
            </a:pPr>
            <a:r>
              <a:rPr lang="en-GB" dirty="0"/>
              <a:t>Western reception of Maoism had a direct influence </a:t>
            </a:r>
          </a:p>
          <a:p>
            <a:r>
              <a:rPr lang="en-GB" dirty="0"/>
              <a:t>on the women's and gay liberation movements,</a:t>
            </a:r>
          </a:p>
          <a:p>
            <a:r>
              <a:rPr lang="en-GB" dirty="0"/>
              <a:t>on educational reform and </a:t>
            </a:r>
          </a:p>
          <a:p>
            <a:r>
              <a:rPr lang="en-GB" dirty="0"/>
              <a:t>on aspirations to racial equality in public life</a:t>
            </a:r>
          </a:p>
          <a:p>
            <a:r>
              <a:rPr lang="en-GB" dirty="0"/>
              <a:t>Impact on postcolonial and subaltern studies</a:t>
            </a:r>
          </a:p>
        </p:txBody>
      </p:sp>
    </p:spTree>
    <p:extLst>
      <p:ext uri="{BB962C8B-B14F-4D97-AF65-F5344CB8AC3E}">
        <p14:creationId xmlns:p14="http://schemas.microsoft.com/office/powerpoint/2010/main" val="1907543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8D57-7072-4C09-ACEB-72E060641FA9}"/>
              </a:ext>
            </a:extLst>
          </p:cNvPr>
          <p:cNvSpPr>
            <a:spLocks noGrp="1"/>
          </p:cNvSpPr>
          <p:nvPr>
            <p:ph type="title"/>
          </p:nvPr>
        </p:nvSpPr>
        <p:spPr/>
        <p:txBody>
          <a:bodyPr/>
          <a:lstStyle/>
          <a:p>
            <a:r>
              <a:rPr lang="en-GB" dirty="0"/>
              <a:t>Maoism and Neoliberalism</a:t>
            </a:r>
          </a:p>
        </p:txBody>
      </p:sp>
      <p:sp>
        <p:nvSpPr>
          <p:cNvPr id="3" name="Content Placeholder 2">
            <a:extLst>
              <a:ext uri="{FF2B5EF4-FFF2-40B4-BE49-F238E27FC236}">
                <a16:creationId xmlns:a16="http://schemas.microsoft.com/office/drawing/2014/main" id="{93EE9DC7-0BAE-48B6-A96B-BFC6095B1A97}"/>
              </a:ext>
            </a:extLst>
          </p:cNvPr>
          <p:cNvSpPr>
            <a:spLocks noGrp="1"/>
          </p:cNvSpPr>
          <p:nvPr>
            <p:ph idx="1"/>
          </p:nvPr>
        </p:nvSpPr>
        <p:spPr/>
        <p:txBody>
          <a:bodyPr/>
          <a:lstStyle/>
          <a:p>
            <a:r>
              <a:rPr lang="en-GB" sz="2000" dirty="0"/>
              <a:t>M. collectively dispirited the radical left wing after its euphoric successes of the 1960s, thereby facilitating the rise of right-wing, neoliberal governments during the 1980</a:t>
            </a:r>
          </a:p>
          <a:p>
            <a:r>
              <a:rPr lang="en-GB" sz="2000" dirty="0"/>
              <a:t>Reagan's “low intensity conflict” was modelled on Maoist guerrilla warfare</a:t>
            </a:r>
          </a:p>
          <a:p>
            <a:r>
              <a:rPr lang="en-GB" sz="2000" dirty="0"/>
              <a:t>Exhaustion and disillusionment of large parts of the political left </a:t>
            </a:r>
            <a:r>
              <a:rPr lang="en-GB" sz="2000" dirty="0">
                <a:sym typeface="Wingdings" panose="05000000000000000000" pitchFamily="2" charset="2"/>
              </a:rPr>
              <a:t> lack of energy to fight the upcoming right</a:t>
            </a:r>
          </a:p>
          <a:p>
            <a:endParaRPr lang="en-GB" dirty="0"/>
          </a:p>
        </p:txBody>
      </p:sp>
    </p:spTree>
    <p:extLst>
      <p:ext uri="{BB962C8B-B14F-4D97-AF65-F5344CB8AC3E}">
        <p14:creationId xmlns:p14="http://schemas.microsoft.com/office/powerpoint/2010/main" val="1784079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E786F-5056-4A0A-8C2C-4023A1790A79}"/>
              </a:ext>
            </a:extLst>
          </p:cNvPr>
          <p:cNvSpPr>
            <a:spLocks noGrp="1"/>
          </p:cNvSpPr>
          <p:nvPr>
            <p:ph type="title"/>
          </p:nvPr>
        </p:nvSpPr>
        <p:spPr/>
        <p:txBody>
          <a:bodyPr/>
          <a:lstStyle/>
          <a:p>
            <a:r>
              <a:rPr lang="en-GB" dirty="0"/>
              <a:t>Maoism and Neoliberalism</a:t>
            </a:r>
          </a:p>
        </p:txBody>
      </p:sp>
      <p:sp>
        <p:nvSpPr>
          <p:cNvPr id="3" name="Content Placeholder 2">
            <a:extLst>
              <a:ext uri="{FF2B5EF4-FFF2-40B4-BE49-F238E27FC236}">
                <a16:creationId xmlns:a16="http://schemas.microsoft.com/office/drawing/2014/main" id="{27CED042-A2AA-4F39-82DC-DA579E427D39}"/>
              </a:ext>
            </a:extLst>
          </p:cNvPr>
          <p:cNvSpPr>
            <a:spLocks noGrp="1"/>
          </p:cNvSpPr>
          <p:nvPr>
            <p:ph idx="1"/>
          </p:nvPr>
        </p:nvSpPr>
        <p:spPr/>
        <p:txBody>
          <a:bodyPr/>
          <a:lstStyle/>
          <a:p>
            <a:pPr marL="0" indent="0">
              <a:buNone/>
            </a:pPr>
            <a:r>
              <a:rPr lang="en-GB" sz="2000" dirty="0"/>
              <a:t>“The sectarianism leaves the scar. People who've lived through the sectarian wars react violently against suggestions of forming new parties … They have memories of being lost in interminable debates and struggles that led nowhere. Some people's lives were torn apart; they were cast out of their groups. There were some suicides. And definitely a deep, deep demoralization, disillusionment and despair.” (Max </a:t>
            </a:r>
            <a:r>
              <a:rPr lang="en-GB" sz="2000" dirty="0" err="1"/>
              <a:t>Elbaum</a:t>
            </a:r>
            <a:r>
              <a:rPr lang="en-GB" sz="2000" dirty="0"/>
              <a:t>)</a:t>
            </a:r>
          </a:p>
          <a:p>
            <a:pPr marL="0" indent="0">
              <a:buNone/>
            </a:pPr>
            <a:endParaRPr lang="en-GB" sz="2000" dirty="0"/>
          </a:p>
          <a:p>
            <a:pPr marL="0" indent="0">
              <a:buNone/>
            </a:pPr>
            <a:r>
              <a:rPr lang="en-GB" sz="2000" dirty="0"/>
              <a:t>“The political impotence and disillusionment [the extra-parliamentary left] felt … prompted many to actively reengage the political mainstream and, correspondingly, to express an explicit and unprecedented appreciation for nonviolent politics … By making German patriotism palatable and traditional values </a:t>
            </a:r>
            <a:r>
              <a:rPr lang="en-GB" sz="2000" dirty="0" err="1"/>
              <a:t>commonsensical</a:t>
            </a:r>
            <a:r>
              <a:rPr lang="en-GB" sz="2000" dirty="0"/>
              <a:t>, Mogadishu … helped mainstream conservatives pursue a course of moral and national rejuvenation.” (Karrin </a:t>
            </a:r>
            <a:r>
              <a:rPr lang="en-GB" sz="2000" dirty="0" err="1"/>
              <a:t>Hanshew</a:t>
            </a:r>
            <a:r>
              <a:rPr lang="en-GB" sz="2000" dirty="0"/>
              <a:t>, quoted in Lovell 2016, p. 649)</a:t>
            </a:r>
          </a:p>
          <a:p>
            <a:pPr marL="0" indent="0">
              <a:buNone/>
            </a:pPr>
            <a:endParaRPr lang="en-GB" dirty="0"/>
          </a:p>
        </p:txBody>
      </p:sp>
    </p:spTree>
    <p:extLst>
      <p:ext uri="{BB962C8B-B14F-4D97-AF65-F5344CB8AC3E}">
        <p14:creationId xmlns:p14="http://schemas.microsoft.com/office/powerpoint/2010/main" val="2920089155"/>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8" ma:contentTypeDescription="Create a new document." ma:contentTypeScope="" ma:versionID="0c46ae59ddbb3a55852b2bb5960dcb0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370013f94ca6e0a6a6283afb0a9eb5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element name="LastSharedByUser" ma:index="24" nillable="true" ma:displayName="Last Shared By User" ma:description="" ma:internalName="LastSharedByUser" ma:readOnly="true">
      <xsd:simpleType>
        <xsd:restriction base="dms:Note">
          <xsd:maxLength value="255"/>
        </xsd:restriction>
      </xsd:simpleType>
    </xsd:element>
    <xsd:element name="LastSharedByTime" ma:index="25"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description="" ma:hidden="true" ma:internalName="MediaServiceDateTaken" ma:readOnly="true">
      <xsd:simpleType>
        <xsd:restriction base="dms:Text"/>
      </xsd:simpleType>
    </xsd:element>
    <xsd:element name="MediaServiceAutoTags" ma:index="29" nillable="true" ma:displayName="MediaServiceAutoTags" ma:description="" ma:internalName="MediaServiceAutoTags" ma:readOnly="true">
      <xsd:simpleType>
        <xsd:restriction base="dms:Text"/>
      </xsd:simpleType>
    </xsd:element>
    <xsd:element name="MediaServiceLocation" ma:index="30" nillable="true" ma:displayName="MediaServiceLocation" ma:description="" ma:internalName="MediaServiceLocation"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CultureName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AppVersion xmlns="696490a5-0429-499a-a254-a60426c02ef0" xsi:nil="true"/>
    <Self_Registration_Enabled xmlns="696490a5-0429-499a-a254-a60426c02ef0" xsi:nil="true"/>
    <Invited_Students xmlns="696490a5-0429-499a-a254-a60426c02ef0" xsi:nil="true"/>
  </documentManagement>
</p:properties>
</file>

<file path=customXml/itemProps1.xml><?xml version="1.0" encoding="utf-8"?>
<ds:datastoreItem xmlns:ds="http://schemas.openxmlformats.org/officeDocument/2006/customXml" ds:itemID="{A27828DD-24DE-4808-A7AA-A98666E449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FE1B30-8C23-4DD4-8266-7BB2368E4123}">
  <ds:schemaRefs>
    <ds:schemaRef ds:uri="http://schemas.microsoft.com/sharepoint/v3/contenttype/forms"/>
  </ds:schemaRefs>
</ds:datastoreItem>
</file>

<file path=customXml/itemProps3.xml><?xml version="1.0" encoding="utf-8"?>
<ds:datastoreItem xmlns:ds="http://schemas.openxmlformats.org/officeDocument/2006/customXml" ds:itemID="{B8272743-AEAE-4002-8C50-1833C6D96452}">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500</TotalTime>
  <Words>752</Words>
  <Application>Microsoft Office PowerPoint</Application>
  <PresentationFormat>On-screen Show (4:3)</PresentationFormat>
  <Paragraphs>40</Paragraphs>
  <Slides>12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Arial</vt:lpstr>
      <vt:lpstr>Tahoma</vt:lpstr>
      <vt:lpstr>Times New Roman</vt:lpstr>
      <vt:lpstr>Wingdings</vt:lpstr>
      <vt:lpstr>Quadrant</vt:lpstr>
      <vt:lpstr>ThemeKatharina</vt:lpstr>
      <vt:lpstr>The Cultural Revolution and its International Legacies</vt:lpstr>
      <vt:lpstr>Questions</vt:lpstr>
      <vt:lpstr>International hopes of revolution</vt:lpstr>
      <vt:lpstr>Impact on Counterculture movements in Europe/North America</vt:lpstr>
      <vt:lpstr>Recent books</vt:lpstr>
      <vt:lpstr>Cultural Revolution Fever in Europe</vt:lpstr>
      <vt:lpstr>A view from the US</vt:lpstr>
      <vt:lpstr>PowerPoint Presentation</vt:lpstr>
      <vt:lpstr>Party building</vt:lpstr>
      <vt:lpstr>Post 1970s legacies</vt:lpstr>
      <vt:lpstr>Maoism and Neoliberalism</vt:lpstr>
      <vt:lpstr>Maoism and Neoliberalism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38</cp:revision>
  <dcterms:created xsi:type="dcterms:W3CDTF">2010-02-10T05:41:56Z</dcterms:created>
  <dcterms:modified xsi:type="dcterms:W3CDTF">2020-10-26T09:39:04Z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